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16.xml" ContentType="application/vnd.openxmlformats-officedocument.presentationml.notesSlide+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4.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719" r:id="rId4"/>
  </p:sldMasterIdLst>
  <p:notesMasterIdLst>
    <p:notesMasterId r:id="rId126"/>
  </p:notesMasterIdLst>
  <p:sldIdLst>
    <p:sldId id="258" r:id="rId5"/>
    <p:sldId id="287" r:id="rId6"/>
    <p:sldId id="399" r:id="rId7"/>
    <p:sldId id="430" r:id="rId8"/>
    <p:sldId id="434" r:id="rId9"/>
    <p:sldId id="435" r:id="rId10"/>
    <p:sldId id="436" r:id="rId11"/>
    <p:sldId id="437" r:id="rId12"/>
    <p:sldId id="438" r:id="rId13"/>
    <p:sldId id="488" r:id="rId14"/>
    <p:sldId id="487" r:id="rId15"/>
    <p:sldId id="550" r:id="rId16"/>
    <p:sldId id="551" r:id="rId17"/>
    <p:sldId id="555" r:id="rId18"/>
    <p:sldId id="556" r:id="rId19"/>
    <p:sldId id="557" r:id="rId20"/>
    <p:sldId id="439" r:id="rId21"/>
    <p:sldId id="497" r:id="rId22"/>
    <p:sldId id="543" r:id="rId23"/>
    <p:sldId id="545" r:id="rId24"/>
    <p:sldId id="546" r:id="rId25"/>
    <p:sldId id="539" r:id="rId26"/>
    <p:sldId id="284" r:id="rId27"/>
    <p:sldId id="446" r:id="rId28"/>
    <p:sldId id="431" r:id="rId29"/>
    <p:sldId id="429" r:id="rId30"/>
    <p:sldId id="512" r:id="rId31"/>
    <p:sldId id="513" r:id="rId32"/>
    <p:sldId id="515" r:id="rId33"/>
    <p:sldId id="514" r:id="rId34"/>
    <p:sldId id="533" r:id="rId35"/>
    <p:sldId id="517" r:id="rId36"/>
    <p:sldId id="518" r:id="rId37"/>
    <p:sldId id="520" r:id="rId38"/>
    <p:sldId id="519" r:id="rId39"/>
    <p:sldId id="534" r:id="rId40"/>
    <p:sldId id="286" r:id="rId41"/>
    <p:sldId id="419" r:id="rId42"/>
    <p:sldId id="451" r:id="rId43"/>
    <p:sldId id="452" r:id="rId44"/>
    <p:sldId id="420" r:id="rId45"/>
    <p:sldId id="540" r:id="rId46"/>
    <p:sldId id="453" r:id="rId47"/>
    <p:sldId id="573" r:id="rId48"/>
    <p:sldId id="457" r:id="rId49"/>
    <p:sldId id="459" r:id="rId50"/>
    <p:sldId id="510" r:id="rId51"/>
    <p:sldId id="454" r:id="rId52"/>
    <p:sldId id="505" r:id="rId53"/>
    <p:sldId id="455" r:id="rId54"/>
    <p:sldId id="458" r:id="rId55"/>
    <p:sldId id="456" r:id="rId56"/>
    <p:sldId id="460" r:id="rId57"/>
    <p:sldId id="461" r:id="rId58"/>
    <p:sldId id="484" r:id="rId59"/>
    <p:sldId id="541" r:id="rId60"/>
    <p:sldId id="462" r:id="rId61"/>
    <p:sldId id="463" r:id="rId62"/>
    <p:sldId id="465" r:id="rId63"/>
    <p:sldId id="466" r:id="rId64"/>
    <p:sldId id="467" r:id="rId65"/>
    <p:sldId id="468" r:id="rId66"/>
    <p:sldId id="469" r:id="rId67"/>
    <p:sldId id="470" r:id="rId68"/>
    <p:sldId id="485" r:id="rId69"/>
    <p:sldId id="528" r:id="rId70"/>
    <p:sldId id="529" r:id="rId71"/>
    <p:sldId id="530" r:id="rId72"/>
    <p:sldId id="531" r:id="rId73"/>
    <p:sldId id="575" r:id="rId74"/>
    <p:sldId id="471" r:id="rId75"/>
    <p:sldId id="472" r:id="rId76"/>
    <p:sldId id="511" r:id="rId77"/>
    <p:sldId id="473" r:id="rId78"/>
    <p:sldId id="509" r:id="rId79"/>
    <p:sldId id="474" r:id="rId80"/>
    <p:sldId id="486" r:id="rId81"/>
    <p:sldId id="492" r:id="rId82"/>
    <p:sldId id="552" r:id="rId83"/>
    <p:sldId id="553" r:id="rId84"/>
    <p:sldId id="521" r:id="rId85"/>
    <p:sldId id="559" r:id="rId86"/>
    <p:sldId id="522" r:id="rId87"/>
    <p:sldId id="523" r:id="rId88"/>
    <p:sldId id="524" r:id="rId89"/>
    <p:sldId id="525" r:id="rId90"/>
    <p:sldId id="526" r:id="rId91"/>
    <p:sldId id="535" r:id="rId92"/>
    <p:sldId id="532" r:id="rId93"/>
    <p:sldId id="560" r:id="rId94"/>
    <p:sldId id="561" r:id="rId95"/>
    <p:sldId id="562" r:id="rId96"/>
    <p:sldId id="563" r:id="rId97"/>
    <p:sldId id="566" r:id="rId98"/>
    <p:sldId id="567" r:id="rId99"/>
    <p:sldId id="568" r:id="rId100"/>
    <p:sldId id="569" r:id="rId101"/>
    <p:sldId id="570" r:id="rId102"/>
    <p:sldId id="571" r:id="rId103"/>
    <p:sldId id="564" r:id="rId104"/>
    <p:sldId id="565" r:id="rId105"/>
    <p:sldId id="508" r:id="rId106"/>
    <p:sldId id="432" r:id="rId107"/>
    <p:sldId id="576" r:id="rId108"/>
    <p:sldId id="577" r:id="rId109"/>
    <p:sldId id="578" r:id="rId110"/>
    <p:sldId id="579" r:id="rId111"/>
    <p:sldId id="580" r:id="rId112"/>
    <p:sldId id="572" r:id="rId113"/>
    <p:sldId id="574" r:id="rId114"/>
    <p:sldId id="558" r:id="rId115"/>
    <p:sldId id="483" r:id="rId116"/>
    <p:sldId id="549" r:id="rId117"/>
    <p:sldId id="547" r:id="rId118"/>
    <p:sldId id="544" r:id="rId119"/>
    <p:sldId id="290" r:id="rId120"/>
    <p:sldId id="475" r:id="rId121"/>
    <p:sldId id="476" r:id="rId122"/>
    <p:sldId id="477" r:id="rId123"/>
    <p:sldId id="338" r:id="rId124"/>
    <p:sldId id="277"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4D4214-1674-A13C-E000-284B90853438}" name="Adaky, Kathy" initials="AK" userId="S::Kathy.Adaky@tea.texas.gov::8c2da59b-9e4a-4960-a749-115f3818b707" providerId="AD"/>
  <p188:author id="{B1191B19-2472-382F-EA3F-CBF579031473}" name="Hanson, Terri" initials="HT" userId="S::Terri.Hanson@tea.texas.gov::a02fd813-d4f3-43fd-83dd-7393041517de" providerId="AD"/>
  <p188:author id="{5903ED2F-BCD8-DFB5-A544-2CEC5F0EDA29}" name="Polo, Beth" initials="PB" userId="S::Beth.Polo@tea.texas.gov::217503ae-afe6-4379-9001-e6919c8c2fa0" providerId="AD"/>
  <p188:author id="{AF569535-AFDD-067F-80CE-F0F1625DE2EE}" name="Sharp, Stephanie" initials="SS" userId="S::stephanie.sharp@tea.texas.gov::4b7f997e-11e2-446b-b7b6-32dc105769b7" providerId="AD"/>
  <p188:author id="{66F09C39-1C49-C9B1-D897-2EBE5124C247}" name="Sharp, Stephanie" initials="SS" userId="S::Stephanie.Sharp@tea.texas.gov::4b7f997e-11e2-446b-b7b6-32dc105769b7" providerId="AD"/>
  <p188:author id="{FF4C063B-4FC0-3A2E-9CD3-E5B57F255495}" name="DeSantis, Candice" initials="DC" userId="S::candice.desantis@tea.texas.gov::ebf7425b-4c1c-4725-9788-d1206430aedf" providerId="AD"/>
  <p188:author id="{A582DA48-7D9E-31AD-F8C7-11F055059304}" name="DeSantis, Candice" initials="DC" userId="S::Candice.DeSantis@tea.texas.gov::ebf7425b-4c1c-4725-9788-d1206430aedf" providerId="AD"/>
  <p188:author id="{DC4D774C-9497-7F7F-EF7B-A7BB31449806}" name="Muffoletto, Jamie" initials="MJ" userId="S::Jamie.Muffoletto@tea.texas.gov::daf1e3c6-8137-448a-b141-d23049d419b5" providerId="AD"/>
  <p188:author id="{94E8E657-BE84-5DCD-0B20-67E8B1793911}" name="Johnson, Scott" initials="JS" userId="S::Scott.Johnson@tea.texas.gov::bec97677-f0c6-4bfb-b610-83dc74061801"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0FD78C6-F5B4-48DA-D242-CDA18768A854}" name="Johnson, Scott" initials="JS" userId="S::scott.johnson@tea.texas.gov::bec97677-f0c6-4bfb-b610-83dc740618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eSantis, Candice" initials="DC" lastIdx="17" clrIdx="6">
    <p:extLst>
      <p:ext uri="{19B8F6BF-5375-455C-9EA6-DF929625EA0E}">
        <p15:presenceInfo xmlns:p15="http://schemas.microsoft.com/office/powerpoint/2012/main" userId="S::Candice.DeSantis@tea.texas.gov::ebf7425b-4c1c-4725-9788-d1206430aedf" providerId="AD"/>
      </p:ext>
    </p:extLst>
  </p:cmAuthor>
  <p:cmAuthor id="1" name="Johnson, Scott" initials="JS" lastIdx="62" clrIdx="0">
    <p:extLst>
      <p:ext uri="{19B8F6BF-5375-455C-9EA6-DF929625EA0E}">
        <p15:presenceInfo xmlns:p15="http://schemas.microsoft.com/office/powerpoint/2012/main" userId="S::Scott.Johnson@tea.texas.gov::bec97677-f0c6-4bfb-b610-83dc74061801" providerId="AD"/>
      </p:ext>
    </p:extLst>
  </p:cmAuthor>
  <p:cmAuthor id="8" name="Witcher, Melissa" initials="WM" lastIdx="65" clrIdx="7">
    <p:extLst>
      <p:ext uri="{19B8F6BF-5375-455C-9EA6-DF929625EA0E}">
        <p15:presenceInfo xmlns:p15="http://schemas.microsoft.com/office/powerpoint/2012/main" userId="S::melissa.witcher@tea.texas.gov::83c372d9-3955-43b0-8907-d58184af896d" providerId="AD"/>
      </p:ext>
    </p:extLst>
  </p:cmAuthor>
  <p:cmAuthor id="2" name="Linden, Edward" initials="LE" lastIdx="2" clrIdx="1">
    <p:extLst>
      <p:ext uri="{19B8F6BF-5375-455C-9EA6-DF929625EA0E}">
        <p15:presenceInfo xmlns:p15="http://schemas.microsoft.com/office/powerpoint/2012/main" userId="S::Edward.Linden@tea.texas.gov::433a1750-097b-48bf-9475-b5c5f6172203" providerId="AD"/>
      </p:ext>
    </p:extLst>
  </p:cmAuthor>
  <p:cmAuthor id="9" name="Helms, Jeanine" initials="HJ" lastIdx="1" clrIdx="8">
    <p:extLst>
      <p:ext uri="{19B8F6BF-5375-455C-9EA6-DF929625EA0E}">
        <p15:presenceInfo xmlns:p15="http://schemas.microsoft.com/office/powerpoint/2012/main" userId="S::jeanine.helms@tea.texas.gov::89688bc7-19a8-4659-8277-c7b73639ff2c" providerId="AD"/>
      </p:ext>
    </p:extLst>
  </p:cmAuthor>
  <p:cmAuthor id="3" name="Simons, Leanne" initials="SL" lastIdx="23" clrIdx="2">
    <p:extLst>
      <p:ext uri="{19B8F6BF-5375-455C-9EA6-DF929625EA0E}">
        <p15:presenceInfo xmlns:p15="http://schemas.microsoft.com/office/powerpoint/2012/main" userId="S::leanne.simons@tea.texas.gov::f0b41770-584b-4844-b5c5-b29dec998724" providerId="AD"/>
      </p:ext>
    </p:extLst>
  </p:cmAuthor>
  <p:cmAuthor id="10" name="Adaky, Kathy" initials="AK" lastIdx="23" clrIdx="9">
    <p:extLst>
      <p:ext uri="{19B8F6BF-5375-455C-9EA6-DF929625EA0E}">
        <p15:presenceInfo xmlns:p15="http://schemas.microsoft.com/office/powerpoint/2012/main" userId="S::Kathy.Adaky@tea.texas.gov::8c2da59b-9e4a-4960-a749-115f3818b707" providerId="AD"/>
      </p:ext>
    </p:extLst>
  </p:cmAuthor>
  <p:cmAuthor id="4" name="Jamie Muffoletto" initials="JM" lastIdx="6" clrIdx="3">
    <p:extLst>
      <p:ext uri="{19B8F6BF-5375-455C-9EA6-DF929625EA0E}">
        <p15:presenceInfo xmlns:p15="http://schemas.microsoft.com/office/powerpoint/2012/main" userId="S::Jamie.Muffoletto@tea.texas.gov::daf1e3c6-8137-448a-b141-d23049d419b5" providerId="AD"/>
      </p:ext>
    </p:extLst>
  </p:cmAuthor>
  <p:cmAuthor id="11" name="Hanson, Terri" initials="HT" lastIdx="58" clrIdx="10">
    <p:extLst>
      <p:ext uri="{19B8F6BF-5375-455C-9EA6-DF929625EA0E}">
        <p15:presenceInfo xmlns:p15="http://schemas.microsoft.com/office/powerpoint/2012/main" userId="S::Terri.Hanson@tea.texas.gov::a02fd813-d4f3-43fd-83dd-7393041517de" providerId="AD"/>
      </p:ext>
    </p:extLst>
  </p:cmAuthor>
  <p:cmAuthor id="5" name="Polo, Beth" initials="PB" lastIdx="22" clrIdx="4">
    <p:extLst>
      <p:ext uri="{19B8F6BF-5375-455C-9EA6-DF929625EA0E}">
        <p15:presenceInfo xmlns:p15="http://schemas.microsoft.com/office/powerpoint/2012/main" userId="S::Beth.Polo@tea.texas.gov::217503ae-afe6-4379-9001-e6919c8c2fa0" providerId="AD"/>
      </p:ext>
    </p:extLst>
  </p:cmAuthor>
  <p:cmAuthor id="12" name="Delgado, Jonathan" initials="DJ" lastIdx="1" clrIdx="11">
    <p:extLst>
      <p:ext uri="{19B8F6BF-5375-455C-9EA6-DF929625EA0E}">
        <p15:presenceInfo xmlns:p15="http://schemas.microsoft.com/office/powerpoint/2012/main" userId="S::jonathan.delgado@tea.texas.gov::c054ca31-a3a6-4785-a31f-e43e2355378f" providerId="AD"/>
      </p:ext>
    </p:extLst>
  </p:cmAuthor>
  <p:cmAuthor id="6" name="Sharp, Stephanie" initials="SS" lastIdx="60" clrIdx="5">
    <p:extLst>
      <p:ext uri="{19B8F6BF-5375-455C-9EA6-DF929625EA0E}">
        <p15:presenceInfo xmlns:p15="http://schemas.microsoft.com/office/powerpoint/2012/main" userId="S::Stephanie.Sharp@tea.texas.gov::4b7f997e-11e2-446b-b7b6-32dc105769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C10"/>
    <a:srgbClr val="0D6CB9"/>
    <a:srgbClr val="F16038"/>
    <a:srgbClr val="0A51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CA83F-2A81-4312-9195-9EEA758BDC8A}" v="1" dt="2022-08-04T19:23:14.2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5" autoAdjust="0"/>
    <p:restoredTop sz="94660"/>
  </p:normalViewPr>
  <p:slideViewPr>
    <p:cSldViewPr snapToGrid="0">
      <p:cViewPr varScale="1">
        <p:scale>
          <a:sx n="81" d="100"/>
          <a:sy n="81" d="100"/>
        </p:scale>
        <p:origin x="76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microsoft.com/office/2018/10/relationships/authors" Targe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microsoft.com/office/2016/11/relationships/changesInfo" Target="changesInfos/changesInfo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p, Stephanie" userId="S::stephanie.sharp@tea.texas.gov::4b7f997e-11e2-446b-b7b6-32dc105769b7" providerId="AD" clId="Web-{17FCA83F-2A81-4312-9195-9EEA758BDC8A}"/>
    <pc:docChg chg="modSld">
      <pc:chgData name="Sharp, Stephanie" userId="S::stephanie.sharp@tea.texas.gov::4b7f997e-11e2-446b-b7b6-32dc105769b7" providerId="AD" clId="Web-{17FCA83F-2A81-4312-9195-9EEA758BDC8A}" dt="2022-08-04T19:23:14.229" v="0" actId="20577"/>
      <pc:docMkLst>
        <pc:docMk/>
      </pc:docMkLst>
      <pc:sldChg chg="modSp">
        <pc:chgData name="Sharp, Stephanie" userId="S::stephanie.sharp@tea.texas.gov::4b7f997e-11e2-446b-b7b6-32dc105769b7" providerId="AD" clId="Web-{17FCA83F-2A81-4312-9195-9EEA758BDC8A}" dt="2022-08-04T19:23:14.229" v="0" actId="20577"/>
        <pc:sldMkLst>
          <pc:docMk/>
          <pc:sldMk cId="1617129472" sldId="508"/>
        </pc:sldMkLst>
        <pc:spChg chg="mod">
          <ac:chgData name="Sharp, Stephanie" userId="S::stephanie.sharp@tea.texas.gov::4b7f997e-11e2-446b-b7b6-32dc105769b7" providerId="AD" clId="Web-{17FCA83F-2A81-4312-9195-9EEA758BDC8A}" dt="2022-08-04T19:23:14.229" v="0" actId="20577"/>
          <ac:spMkLst>
            <pc:docMk/>
            <pc:sldMk cId="1617129472" sldId="508"/>
            <ac:spMk id="4" creationId="{3F6CE2FE-F02B-461B-8C8F-E1DFA26F0ED4}"/>
          </ac:spMkLst>
        </pc:spChg>
      </pc:sldChg>
    </pc:docChg>
  </pc:docChgLst>
  <pc:docChgLst>
    <pc:chgData name="Muffoletto, Jamie" userId="S::jamie.muffoletto@tea.texas.gov::daf1e3c6-8137-448a-b141-d23049d419b5" providerId="AD" clId="Web-{E7E828C2-7F78-27A0-64CC-9052818E7951}"/>
    <pc:docChg chg="mod">
      <pc:chgData name="Muffoletto, Jamie" userId="S::jamie.muffoletto@tea.texas.gov::daf1e3c6-8137-448a-b141-d23049d419b5" providerId="AD" clId="Web-{E7E828C2-7F78-27A0-64CC-9052818E7951}" dt="2022-07-26T14:27:46.190" v="1"/>
      <pc:docMkLst>
        <pc:docMk/>
      </pc:docMkLst>
      <pc:sldChg chg="modCm">
        <pc:chgData name="Muffoletto, Jamie" userId="S::jamie.muffoletto@tea.texas.gov::daf1e3c6-8137-448a-b141-d23049d419b5" providerId="AD" clId="Web-{E7E828C2-7F78-27A0-64CC-9052818E7951}" dt="2022-07-26T14:27:46.190" v="1"/>
        <pc:sldMkLst>
          <pc:docMk/>
          <pc:sldMk cId="101772985" sldId="430"/>
        </pc:sldMkLst>
      </pc:sldChg>
    </pc:docChg>
  </pc:docChgLst>
  <pc:docChgLst>
    <pc:chgData name="DeSantis, Candice" userId="S::candice.desantis@tea.texas.gov::ebf7425b-4c1c-4725-9788-d1206430aedf" providerId="AD" clId="Web-{0FFCC963-95B0-2AD0-D10E-7AEB604FE407}"/>
    <pc:docChg chg="addSld modSld">
      <pc:chgData name="DeSantis, Candice" userId="S::candice.desantis@tea.texas.gov::ebf7425b-4c1c-4725-9788-d1206430aedf" providerId="AD" clId="Web-{0FFCC963-95B0-2AD0-D10E-7AEB604FE407}" dt="2022-07-27T15:13:24.572" v="202" actId="20577"/>
      <pc:docMkLst>
        <pc:docMk/>
      </pc:docMkLst>
      <pc:sldChg chg="modSp">
        <pc:chgData name="DeSantis, Candice" userId="S::candice.desantis@tea.texas.gov::ebf7425b-4c1c-4725-9788-d1206430aedf" providerId="AD" clId="Web-{0FFCC963-95B0-2AD0-D10E-7AEB604FE407}" dt="2022-07-26T18:24:32.022" v="90" actId="20577"/>
        <pc:sldMkLst>
          <pc:docMk/>
          <pc:sldMk cId="375199963" sldId="397"/>
        </pc:sldMkLst>
        <pc:spChg chg="mod">
          <ac:chgData name="DeSantis, Candice" userId="S::candice.desantis@tea.texas.gov::ebf7425b-4c1c-4725-9788-d1206430aedf" providerId="AD" clId="Web-{0FFCC963-95B0-2AD0-D10E-7AEB604FE407}" dt="2022-07-26T18:24:32.022" v="90" actId="20577"/>
          <ac:spMkLst>
            <pc:docMk/>
            <pc:sldMk cId="375199963" sldId="397"/>
            <ac:spMk id="3" creationId="{06942845-BD5A-42C5-A5C4-13339DD507AB}"/>
          </ac:spMkLst>
        </pc:spChg>
      </pc:sldChg>
      <pc:sldChg chg="modSp">
        <pc:chgData name="DeSantis, Candice" userId="S::candice.desantis@tea.texas.gov::ebf7425b-4c1c-4725-9788-d1206430aedf" providerId="AD" clId="Web-{0FFCC963-95B0-2AD0-D10E-7AEB604FE407}" dt="2022-07-26T18:20:33.202" v="40" actId="20577"/>
        <pc:sldMkLst>
          <pc:docMk/>
          <pc:sldMk cId="101772985" sldId="430"/>
        </pc:sldMkLst>
        <pc:spChg chg="mod">
          <ac:chgData name="DeSantis, Candice" userId="S::candice.desantis@tea.texas.gov::ebf7425b-4c1c-4725-9788-d1206430aedf" providerId="AD" clId="Web-{0FFCC963-95B0-2AD0-D10E-7AEB604FE407}" dt="2022-07-26T18:20:33.202" v="40" actId="20577"/>
          <ac:spMkLst>
            <pc:docMk/>
            <pc:sldMk cId="101772985" sldId="430"/>
            <ac:spMk id="4" creationId="{3F6CE2FE-F02B-461B-8C8F-E1DFA26F0ED4}"/>
          </ac:spMkLst>
        </pc:spChg>
      </pc:sldChg>
      <pc:sldChg chg="modSp">
        <pc:chgData name="DeSantis, Candice" userId="S::candice.desantis@tea.texas.gov::ebf7425b-4c1c-4725-9788-d1206430aedf" providerId="AD" clId="Web-{0FFCC963-95B0-2AD0-D10E-7AEB604FE407}" dt="2022-07-26T18:24:13.975" v="83" actId="20577"/>
        <pc:sldMkLst>
          <pc:docMk/>
          <pc:sldMk cId="143761299" sldId="432"/>
        </pc:sldMkLst>
        <pc:spChg chg="mod">
          <ac:chgData name="DeSantis, Candice" userId="S::candice.desantis@tea.texas.gov::ebf7425b-4c1c-4725-9788-d1206430aedf" providerId="AD" clId="Web-{0FFCC963-95B0-2AD0-D10E-7AEB604FE407}" dt="2022-07-26T18:24:13.975" v="83" actId="20577"/>
          <ac:spMkLst>
            <pc:docMk/>
            <pc:sldMk cId="143761299" sldId="432"/>
            <ac:spMk id="3" creationId="{06942845-BD5A-42C5-A5C4-13339DD507AB}"/>
          </ac:spMkLst>
        </pc:spChg>
      </pc:sldChg>
      <pc:sldChg chg="modSp">
        <pc:chgData name="DeSantis, Candice" userId="S::candice.desantis@tea.texas.gov::ebf7425b-4c1c-4725-9788-d1206430aedf" providerId="AD" clId="Web-{0FFCC963-95B0-2AD0-D10E-7AEB604FE407}" dt="2022-07-26T18:24:07.772" v="82" actId="20577"/>
        <pc:sldMkLst>
          <pc:docMk/>
          <pc:sldMk cId="1617129472" sldId="508"/>
        </pc:sldMkLst>
        <pc:spChg chg="mod">
          <ac:chgData name="DeSantis, Candice" userId="S::candice.desantis@tea.texas.gov::ebf7425b-4c1c-4725-9788-d1206430aedf" providerId="AD" clId="Web-{0FFCC963-95B0-2AD0-D10E-7AEB604FE407}" dt="2022-07-26T18:24:07.772" v="82" actId="20577"/>
          <ac:spMkLst>
            <pc:docMk/>
            <pc:sldMk cId="1617129472" sldId="508"/>
            <ac:spMk id="3" creationId="{06942845-BD5A-42C5-A5C4-13339DD507AB}"/>
          </ac:spMkLst>
        </pc:spChg>
      </pc:sldChg>
      <pc:sldChg chg="modSp new">
        <pc:chgData name="DeSantis, Candice" userId="S::candice.desantis@tea.texas.gov::ebf7425b-4c1c-4725-9788-d1206430aedf" providerId="AD" clId="Web-{0FFCC963-95B0-2AD0-D10E-7AEB604FE407}" dt="2022-07-26T18:25:01.836" v="179" actId="20577"/>
        <pc:sldMkLst>
          <pc:docMk/>
          <pc:sldMk cId="3467848084" sldId="554"/>
        </pc:sldMkLst>
        <pc:spChg chg="mod">
          <ac:chgData name="DeSantis, Candice" userId="S::candice.desantis@tea.texas.gov::ebf7425b-4c1c-4725-9788-d1206430aedf" providerId="AD" clId="Web-{0FFCC963-95B0-2AD0-D10E-7AEB604FE407}" dt="2022-07-26T18:25:01.836" v="179" actId="20577"/>
          <ac:spMkLst>
            <pc:docMk/>
            <pc:sldMk cId="3467848084" sldId="554"/>
            <ac:spMk id="2" creationId="{41A1680E-A7EF-2085-9E27-5527FC247BFB}"/>
          </ac:spMkLst>
        </pc:spChg>
        <pc:spChg chg="mod">
          <ac:chgData name="DeSantis, Candice" userId="S::candice.desantis@tea.texas.gov::ebf7425b-4c1c-4725-9788-d1206430aedf" providerId="AD" clId="Web-{0FFCC963-95B0-2AD0-D10E-7AEB604FE407}" dt="2022-07-26T18:22:53.550" v="71" actId="20577"/>
          <ac:spMkLst>
            <pc:docMk/>
            <pc:sldMk cId="3467848084" sldId="554"/>
            <ac:spMk id="3" creationId="{DC002C5E-0754-A10E-4BC3-00BE1EE574BA}"/>
          </ac:spMkLst>
        </pc:spChg>
      </pc:sldChg>
      <pc:sldChg chg="modSp">
        <pc:chgData name="DeSantis, Candice" userId="S::candice.desantis@tea.texas.gov::ebf7425b-4c1c-4725-9788-d1206430aedf" providerId="AD" clId="Web-{0FFCC963-95B0-2AD0-D10E-7AEB604FE407}" dt="2022-07-27T15:13:24.572" v="202" actId="20577"/>
        <pc:sldMkLst>
          <pc:docMk/>
          <pc:sldMk cId="2891980456" sldId="559"/>
        </pc:sldMkLst>
        <pc:spChg chg="mod">
          <ac:chgData name="DeSantis, Candice" userId="S::candice.desantis@tea.texas.gov::ebf7425b-4c1c-4725-9788-d1206430aedf" providerId="AD" clId="Web-{0FFCC963-95B0-2AD0-D10E-7AEB604FE407}" dt="2022-07-27T15:13:24.572" v="202" actId="20577"/>
          <ac:spMkLst>
            <pc:docMk/>
            <pc:sldMk cId="2891980456" sldId="559"/>
            <ac:spMk id="2" creationId="{D374FB3F-6C76-2613-1EAA-765E08849154}"/>
          </ac:spMkLst>
        </pc:spChg>
      </pc:sldChg>
    </pc:docChg>
  </pc:docChgLst>
  <pc:docChgLst>
    <pc:chgData name="Sharp, Stephanie" userId="S::stephanie.sharp@tea.texas.gov::4b7f997e-11e2-446b-b7b6-32dc105769b7" providerId="AD" clId="Web-{C24342BF-ABDF-4B11-8EFF-97674F2948C4}"/>
    <pc:docChg chg="modSld">
      <pc:chgData name="Sharp, Stephanie" userId="S::stephanie.sharp@tea.texas.gov::4b7f997e-11e2-446b-b7b6-32dc105769b7" providerId="AD" clId="Web-{C24342BF-ABDF-4B11-8EFF-97674F2948C4}" dt="2022-08-02T16:23:06.559" v="0" actId="20577"/>
      <pc:docMkLst>
        <pc:docMk/>
      </pc:docMkLst>
      <pc:sldChg chg="modSp">
        <pc:chgData name="Sharp, Stephanie" userId="S::stephanie.sharp@tea.texas.gov::4b7f997e-11e2-446b-b7b6-32dc105769b7" providerId="AD" clId="Web-{C24342BF-ABDF-4B11-8EFF-97674F2948C4}" dt="2022-08-02T16:23:06.559" v="0" actId="20577"/>
        <pc:sldMkLst>
          <pc:docMk/>
          <pc:sldMk cId="149976220" sldId="338"/>
        </pc:sldMkLst>
        <pc:spChg chg="mod">
          <ac:chgData name="Sharp, Stephanie" userId="S::stephanie.sharp@tea.texas.gov::4b7f997e-11e2-446b-b7b6-32dc105769b7" providerId="AD" clId="Web-{C24342BF-ABDF-4B11-8EFF-97674F2948C4}" dt="2022-08-02T16:23:06.559" v="0" actId="20577"/>
          <ac:spMkLst>
            <pc:docMk/>
            <pc:sldMk cId="149976220" sldId="338"/>
            <ac:spMk id="4" creationId="{3F6CE2FE-F02B-461B-8C8F-E1DFA26F0ED4}"/>
          </ac:spMkLst>
        </pc:spChg>
      </pc:sldChg>
    </pc:docChg>
  </pc:docChgLst>
  <pc:docChgLst>
    <pc:chgData name="DeSantis, Candice" userId="ebf7425b-4c1c-4725-9788-d1206430aedf" providerId="ADAL" clId="{98830C3E-FC5E-4E4A-8EFB-7D90B2C56D01}"/>
    <pc:docChg chg="undo custSel addSld delSld modSld sldOrd">
      <pc:chgData name="DeSantis, Candice" userId="ebf7425b-4c1c-4725-9788-d1206430aedf" providerId="ADAL" clId="{98830C3E-FC5E-4E4A-8EFB-7D90B2C56D01}" dt="2022-07-21T16:00:05.694" v="822" actId="14100"/>
      <pc:docMkLst>
        <pc:docMk/>
      </pc:docMkLst>
      <pc:sldChg chg="modSp mod">
        <pc:chgData name="DeSantis, Candice" userId="ebf7425b-4c1c-4725-9788-d1206430aedf" providerId="ADAL" clId="{98830C3E-FC5E-4E4A-8EFB-7D90B2C56D01}" dt="2022-07-21T15:58:09.249" v="820" actId="208"/>
        <pc:sldMkLst>
          <pc:docMk/>
          <pc:sldMk cId="476897969" sldId="435"/>
        </pc:sldMkLst>
        <pc:picChg chg="mod">
          <ac:chgData name="DeSantis, Candice" userId="ebf7425b-4c1c-4725-9788-d1206430aedf" providerId="ADAL" clId="{98830C3E-FC5E-4E4A-8EFB-7D90B2C56D01}" dt="2022-07-21T15:58:09.249" v="820" actId="208"/>
          <ac:picMkLst>
            <pc:docMk/>
            <pc:sldMk cId="476897969" sldId="435"/>
            <ac:picMk id="6" creationId="{8055AE71-6FBE-DDBE-C45B-6C62D8214B53}"/>
          </ac:picMkLst>
        </pc:picChg>
        <pc:picChg chg="mod modCrop">
          <ac:chgData name="DeSantis, Candice" userId="ebf7425b-4c1c-4725-9788-d1206430aedf" providerId="ADAL" clId="{98830C3E-FC5E-4E4A-8EFB-7D90B2C56D01}" dt="2022-07-21T15:58:05.510" v="819" actId="208"/>
          <ac:picMkLst>
            <pc:docMk/>
            <pc:sldMk cId="476897969" sldId="435"/>
            <ac:picMk id="7" creationId="{40C68D2A-38BC-6655-A2C3-653352F21E3C}"/>
          </ac:picMkLst>
        </pc:picChg>
      </pc:sldChg>
      <pc:sldChg chg="modSp mod">
        <pc:chgData name="DeSantis, Candice" userId="ebf7425b-4c1c-4725-9788-d1206430aedf" providerId="ADAL" clId="{98830C3E-FC5E-4E4A-8EFB-7D90B2C56D01}" dt="2022-07-20T16:47:49.517" v="450" actId="1037"/>
        <pc:sldMkLst>
          <pc:docMk/>
          <pc:sldMk cId="1689461577" sldId="452"/>
        </pc:sldMkLst>
        <pc:spChg chg="mod">
          <ac:chgData name="DeSantis, Candice" userId="ebf7425b-4c1c-4725-9788-d1206430aedf" providerId="ADAL" clId="{98830C3E-FC5E-4E4A-8EFB-7D90B2C56D01}" dt="2022-07-20T16:47:49.517" v="450" actId="1037"/>
          <ac:spMkLst>
            <pc:docMk/>
            <pc:sldMk cId="1689461577" sldId="452"/>
            <ac:spMk id="3" creationId="{9B966100-16FC-492A-A7EE-E6645CDD0620}"/>
          </ac:spMkLst>
        </pc:spChg>
      </pc:sldChg>
      <pc:sldChg chg="modSp mod">
        <pc:chgData name="DeSantis, Candice" userId="ebf7425b-4c1c-4725-9788-d1206430aedf" providerId="ADAL" clId="{98830C3E-FC5E-4E4A-8EFB-7D90B2C56D01}" dt="2022-07-21T15:23:23.839" v="660" actId="179"/>
        <pc:sldMkLst>
          <pc:docMk/>
          <pc:sldMk cId="517946745" sldId="483"/>
        </pc:sldMkLst>
        <pc:spChg chg="mod">
          <ac:chgData name="DeSantis, Candice" userId="ebf7425b-4c1c-4725-9788-d1206430aedf" providerId="ADAL" clId="{98830C3E-FC5E-4E4A-8EFB-7D90B2C56D01}" dt="2022-07-20T16:25:39.182" v="213" actId="20577"/>
          <ac:spMkLst>
            <pc:docMk/>
            <pc:sldMk cId="517946745" sldId="483"/>
            <ac:spMk id="3" creationId="{06942845-BD5A-42C5-A5C4-13339DD507AB}"/>
          </ac:spMkLst>
        </pc:spChg>
        <pc:spChg chg="mod">
          <ac:chgData name="DeSantis, Candice" userId="ebf7425b-4c1c-4725-9788-d1206430aedf" providerId="ADAL" clId="{98830C3E-FC5E-4E4A-8EFB-7D90B2C56D01}" dt="2022-07-21T15:23:23.839" v="660" actId="179"/>
          <ac:spMkLst>
            <pc:docMk/>
            <pc:sldMk cId="517946745" sldId="483"/>
            <ac:spMk id="4" creationId="{3F6CE2FE-F02B-461B-8C8F-E1DFA26F0ED4}"/>
          </ac:spMkLst>
        </pc:spChg>
        <pc:spChg chg="mod">
          <ac:chgData name="DeSantis, Candice" userId="ebf7425b-4c1c-4725-9788-d1206430aedf" providerId="ADAL" clId="{98830C3E-FC5E-4E4A-8EFB-7D90B2C56D01}" dt="2022-07-20T16:27:21.369" v="240" actId="14100"/>
          <ac:spMkLst>
            <pc:docMk/>
            <pc:sldMk cId="517946745" sldId="483"/>
            <ac:spMk id="13" creationId="{C3AC9A2F-3B7A-41D8-AC76-3AFADB95FEBF}"/>
          </ac:spMkLst>
        </pc:spChg>
      </pc:sldChg>
      <pc:sldChg chg="modSp mod">
        <pc:chgData name="DeSantis, Candice" userId="ebf7425b-4c1c-4725-9788-d1206430aedf" providerId="ADAL" clId="{98830C3E-FC5E-4E4A-8EFB-7D90B2C56D01}" dt="2022-07-20T16:51:18.186" v="512" actId="1035"/>
        <pc:sldMkLst>
          <pc:docMk/>
          <pc:sldMk cId="968391408" sldId="485"/>
        </pc:sldMkLst>
        <pc:spChg chg="mod">
          <ac:chgData name="DeSantis, Candice" userId="ebf7425b-4c1c-4725-9788-d1206430aedf" providerId="ADAL" clId="{98830C3E-FC5E-4E4A-8EFB-7D90B2C56D01}" dt="2022-07-20T16:51:18.186" v="512" actId="1035"/>
          <ac:spMkLst>
            <pc:docMk/>
            <pc:sldMk cId="968391408" sldId="485"/>
            <ac:spMk id="3" creationId="{06942845-BD5A-42C5-A5C4-13339DD507AB}"/>
          </ac:spMkLst>
        </pc:spChg>
      </pc:sldChg>
      <pc:sldChg chg="modSp mod">
        <pc:chgData name="DeSantis, Candice" userId="ebf7425b-4c1c-4725-9788-d1206430aedf" providerId="ADAL" clId="{98830C3E-FC5E-4E4A-8EFB-7D90B2C56D01}" dt="2022-07-21T15:55:31.638" v="802" actId="14100"/>
        <pc:sldMkLst>
          <pc:docMk/>
          <pc:sldMk cId="923608679" sldId="497"/>
        </pc:sldMkLst>
        <pc:spChg chg="mod">
          <ac:chgData name="DeSantis, Candice" userId="ebf7425b-4c1c-4725-9788-d1206430aedf" providerId="ADAL" clId="{98830C3E-FC5E-4E4A-8EFB-7D90B2C56D01}" dt="2022-07-20T16:44:11.386" v="400" actId="20577"/>
          <ac:spMkLst>
            <pc:docMk/>
            <pc:sldMk cId="923608679" sldId="497"/>
            <ac:spMk id="3" creationId="{06942845-BD5A-42C5-A5C4-13339DD507AB}"/>
          </ac:spMkLst>
        </pc:spChg>
        <pc:spChg chg="mod">
          <ac:chgData name="DeSantis, Candice" userId="ebf7425b-4c1c-4725-9788-d1206430aedf" providerId="ADAL" clId="{98830C3E-FC5E-4E4A-8EFB-7D90B2C56D01}" dt="2022-07-21T15:55:31.638" v="802" actId="14100"/>
          <ac:spMkLst>
            <pc:docMk/>
            <pc:sldMk cId="923608679" sldId="497"/>
            <ac:spMk id="4" creationId="{3F6CE2FE-F02B-461B-8C8F-E1DFA26F0ED4}"/>
          </ac:spMkLst>
        </pc:spChg>
      </pc:sldChg>
      <pc:sldChg chg="addSp delSp modSp mod">
        <pc:chgData name="DeSantis, Candice" userId="ebf7425b-4c1c-4725-9788-d1206430aedf" providerId="ADAL" clId="{98830C3E-FC5E-4E4A-8EFB-7D90B2C56D01}" dt="2022-07-21T15:46:34.601" v="799" actId="207"/>
        <pc:sldMkLst>
          <pc:docMk/>
          <pc:sldMk cId="3136687423" sldId="514"/>
        </pc:sldMkLst>
        <pc:spChg chg="mod">
          <ac:chgData name="DeSantis, Candice" userId="ebf7425b-4c1c-4725-9788-d1206430aedf" providerId="ADAL" clId="{98830C3E-FC5E-4E4A-8EFB-7D90B2C56D01}" dt="2022-07-21T15:46:34.601" v="799" actId="207"/>
          <ac:spMkLst>
            <pc:docMk/>
            <pc:sldMk cId="3136687423" sldId="514"/>
            <ac:spMk id="2" creationId="{EAA47750-3920-827A-6602-4E924544673E}"/>
          </ac:spMkLst>
        </pc:spChg>
        <pc:spChg chg="del">
          <ac:chgData name="DeSantis, Candice" userId="ebf7425b-4c1c-4725-9788-d1206430aedf" providerId="ADAL" clId="{98830C3E-FC5E-4E4A-8EFB-7D90B2C56D01}" dt="2022-07-21T15:31:35.630" v="682" actId="478"/>
          <ac:spMkLst>
            <pc:docMk/>
            <pc:sldMk cId="3136687423" sldId="514"/>
            <ac:spMk id="10" creationId="{C2560108-5049-737B-60EF-53501C48544C}"/>
          </ac:spMkLst>
        </pc:spChg>
        <pc:picChg chg="add mod">
          <ac:chgData name="DeSantis, Candice" userId="ebf7425b-4c1c-4725-9788-d1206430aedf" providerId="ADAL" clId="{98830C3E-FC5E-4E4A-8EFB-7D90B2C56D01}" dt="2022-07-21T15:31:42.602" v="684" actId="14100"/>
          <ac:picMkLst>
            <pc:docMk/>
            <pc:sldMk cId="3136687423" sldId="514"/>
            <ac:picMk id="5" creationId="{46803C68-7F54-518C-DD1C-A5882D53DA7D}"/>
          </ac:picMkLst>
        </pc:picChg>
        <pc:picChg chg="del">
          <ac:chgData name="DeSantis, Candice" userId="ebf7425b-4c1c-4725-9788-d1206430aedf" providerId="ADAL" clId="{98830C3E-FC5E-4E4A-8EFB-7D90B2C56D01}" dt="2022-07-21T15:31:31.660" v="680" actId="478"/>
          <ac:picMkLst>
            <pc:docMk/>
            <pc:sldMk cId="3136687423" sldId="514"/>
            <ac:picMk id="9" creationId="{802B1F78-5E61-EC60-8DAA-B359C09B0074}"/>
          </ac:picMkLst>
        </pc:picChg>
      </pc:sldChg>
      <pc:sldChg chg="addSp delSp modSp mod">
        <pc:chgData name="DeSantis, Candice" userId="ebf7425b-4c1c-4725-9788-d1206430aedf" providerId="ADAL" clId="{98830C3E-FC5E-4E4A-8EFB-7D90B2C56D01}" dt="2022-07-21T15:46:05.170" v="795" actId="14100"/>
        <pc:sldMkLst>
          <pc:docMk/>
          <pc:sldMk cId="444617667" sldId="516"/>
        </pc:sldMkLst>
        <pc:spChg chg="mod">
          <ac:chgData name="DeSantis, Candice" userId="ebf7425b-4c1c-4725-9788-d1206430aedf" providerId="ADAL" clId="{98830C3E-FC5E-4E4A-8EFB-7D90B2C56D01}" dt="2022-07-21T15:46:05.170" v="795" actId="14100"/>
          <ac:spMkLst>
            <pc:docMk/>
            <pc:sldMk cId="444617667" sldId="516"/>
            <ac:spMk id="2" creationId="{EAA47750-3920-827A-6602-4E924544673E}"/>
          </ac:spMkLst>
        </pc:spChg>
        <pc:grpChg chg="del mod">
          <ac:chgData name="DeSantis, Candice" userId="ebf7425b-4c1c-4725-9788-d1206430aedf" providerId="ADAL" clId="{98830C3E-FC5E-4E4A-8EFB-7D90B2C56D01}" dt="2022-07-21T15:43:19.155" v="767" actId="478"/>
          <ac:grpSpMkLst>
            <pc:docMk/>
            <pc:sldMk cId="444617667" sldId="516"/>
            <ac:grpSpMk id="5" creationId="{533CB050-3EAF-B67E-CE00-E07A9939E39E}"/>
          </ac:grpSpMkLst>
        </pc:grpChg>
        <pc:picChg chg="add del mod">
          <ac:chgData name="DeSantis, Candice" userId="ebf7425b-4c1c-4725-9788-d1206430aedf" providerId="ADAL" clId="{98830C3E-FC5E-4E4A-8EFB-7D90B2C56D01}" dt="2022-07-21T15:44:40.981" v="770" actId="478"/>
          <ac:picMkLst>
            <pc:docMk/>
            <pc:sldMk cId="444617667" sldId="516"/>
            <ac:picMk id="4" creationId="{7A965DB1-23E8-0583-42C0-D0389C8EF13C}"/>
          </ac:picMkLst>
        </pc:picChg>
        <pc:picChg chg="del">
          <ac:chgData name="DeSantis, Candice" userId="ebf7425b-4c1c-4725-9788-d1206430aedf" providerId="ADAL" clId="{98830C3E-FC5E-4E4A-8EFB-7D90B2C56D01}" dt="2022-07-21T15:43:17.379" v="766" actId="478"/>
          <ac:picMkLst>
            <pc:docMk/>
            <pc:sldMk cId="444617667" sldId="516"/>
            <ac:picMk id="6" creationId="{AC099A19-0D11-3979-4147-5D65779F70C3}"/>
          </ac:picMkLst>
        </pc:picChg>
        <pc:picChg chg="add mod">
          <ac:chgData name="DeSantis, Candice" userId="ebf7425b-4c1c-4725-9788-d1206430aedf" providerId="ADAL" clId="{98830C3E-FC5E-4E4A-8EFB-7D90B2C56D01}" dt="2022-07-21T15:45:15.146" v="778" actId="14100"/>
          <ac:picMkLst>
            <pc:docMk/>
            <pc:sldMk cId="444617667" sldId="516"/>
            <ac:picMk id="10" creationId="{DBFDF8B0-0E78-C6DA-723D-2DDE46BB08FA}"/>
          </ac:picMkLst>
        </pc:picChg>
        <pc:picChg chg="add mod">
          <ac:chgData name="DeSantis, Candice" userId="ebf7425b-4c1c-4725-9788-d1206430aedf" providerId="ADAL" clId="{98830C3E-FC5E-4E4A-8EFB-7D90B2C56D01}" dt="2022-07-21T15:45:21.508" v="791" actId="1035"/>
          <ac:picMkLst>
            <pc:docMk/>
            <pc:sldMk cId="444617667" sldId="516"/>
            <ac:picMk id="12" creationId="{332DDA4E-7DD3-B438-5A3E-82BCBB198DD9}"/>
          </ac:picMkLst>
        </pc:picChg>
      </pc:sldChg>
      <pc:sldChg chg="addSp delSp modSp mod">
        <pc:chgData name="DeSantis, Candice" userId="ebf7425b-4c1c-4725-9788-d1206430aedf" providerId="ADAL" clId="{98830C3E-FC5E-4E4A-8EFB-7D90B2C56D01}" dt="2022-07-21T15:46:25.515" v="798" actId="1076"/>
        <pc:sldMkLst>
          <pc:docMk/>
          <pc:sldMk cId="4123152873" sldId="533"/>
        </pc:sldMkLst>
        <pc:spChg chg="mod">
          <ac:chgData name="DeSantis, Candice" userId="ebf7425b-4c1c-4725-9788-d1206430aedf" providerId="ADAL" clId="{98830C3E-FC5E-4E4A-8EFB-7D90B2C56D01}" dt="2022-07-21T15:46:18.595" v="796" actId="14100"/>
          <ac:spMkLst>
            <pc:docMk/>
            <pc:sldMk cId="4123152873" sldId="533"/>
            <ac:spMk id="2" creationId="{05CC3F20-7C85-72B7-8536-3A0A2273EA65}"/>
          </ac:spMkLst>
        </pc:spChg>
        <pc:graphicFrameChg chg="add del mod modGraphic">
          <ac:chgData name="DeSantis, Candice" userId="ebf7425b-4c1c-4725-9788-d1206430aedf" providerId="ADAL" clId="{98830C3E-FC5E-4E4A-8EFB-7D90B2C56D01}" dt="2022-07-21T15:37:24.455" v="737" actId="478"/>
          <ac:graphicFrameMkLst>
            <pc:docMk/>
            <pc:sldMk cId="4123152873" sldId="533"/>
            <ac:graphicFrameMk id="10" creationId="{8B318A05-E241-65CA-4CD3-00313ED8E90F}"/>
          </ac:graphicFrameMkLst>
        </pc:graphicFrameChg>
        <pc:picChg chg="add del mod">
          <ac:chgData name="DeSantis, Candice" userId="ebf7425b-4c1c-4725-9788-d1206430aedf" providerId="ADAL" clId="{98830C3E-FC5E-4E4A-8EFB-7D90B2C56D01}" dt="2022-07-21T15:36:58.522" v="732" actId="478"/>
          <ac:picMkLst>
            <pc:docMk/>
            <pc:sldMk cId="4123152873" sldId="533"/>
            <ac:picMk id="5" creationId="{03530C22-ECD7-D7D1-1AD5-43A7FD0F7C42}"/>
          </ac:picMkLst>
        </pc:picChg>
        <pc:picChg chg="del">
          <ac:chgData name="DeSantis, Candice" userId="ebf7425b-4c1c-4725-9788-d1206430aedf" providerId="ADAL" clId="{98830C3E-FC5E-4E4A-8EFB-7D90B2C56D01}" dt="2022-07-21T15:35:30.313" v="689" actId="478"/>
          <ac:picMkLst>
            <pc:docMk/>
            <pc:sldMk cId="4123152873" sldId="533"/>
            <ac:picMk id="7" creationId="{F3694B0C-0E89-B095-BE17-6BB161E47AE3}"/>
          </ac:picMkLst>
        </pc:picChg>
        <pc:picChg chg="add del mod">
          <ac:chgData name="DeSantis, Candice" userId="ebf7425b-4c1c-4725-9788-d1206430aedf" providerId="ADAL" clId="{98830C3E-FC5E-4E4A-8EFB-7D90B2C56D01}" dt="2022-07-21T15:36:57.860" v="731" actId="478"/>
          <ac:picMkLst>
            <pc:docMk/>
            <pc:sldMk cId="4123152873" sldId="533"/>
            <ac:picMk id="8" creationId="{CB49E382-F7B9-842E-DC07-49C327319A19}"/>
          </ac:picMkLst>
        </pc:picChg>
        <pc:picChg chg="del">
          <ac:chgData name="DeSantis, Candice" userId="ebf7425b-4c1c-4725-9788-d1206430aedf" providerId="ADAL" clId="{98830C3E-FC5E-4E4A-8EFB-7D90B2C56D01}" dt="2022-07-21T15:35:21.659" v="685" actId="478"/>
          <ac:picMkLst>
            <pc:docMk/>
            <pc:sldMk cId="4123152873" sldId="533"/>
            <ac:picMk id="9" creationId="{11696867-337D-D557-1E4C-19D77D6CD384}"/>
          </ac:picMkLst>
        </pc:picChg>
        <pc:picChg chg="add del mod">
          <ac:chgData name="DeSantis, Candice" userId="ebf7425b-4c1c-4725-9788-d1206430aedf" providerId="ADAL" clId="{98830C3E-FC5E-4E4A-8EFB-7D90B2C56D01}" dt="2022-07-21T15:39:49.012" v="739" actId="478"/>
          <ac:picMkLst>
            <pc:docMk/>
            <pc:sldMk cId="4123152873" sldId="533"/>
            <ac:picMk id="12" creationId="{41300144-F72F-D754-5863-E488F6A1D75E}"/>
          </ac:picMkLst>
        </pc:picChg>
        <pc:picChg chg="add del mod">
          <ac:chgData name="DeSantis, Candice" userId="ebf7425b-4c1c-4725-9788-d1206430aedf" providerId="ADAL" clId="{98830C3E-FC5E-4E4A-8EFB-7D90B2C56D01}" dt="2022-07-21T15:40:22.419" v="742" actId="478"/>
          <ac:picMkLst>
            <pc:docMk/>
            <pc:sldMk cId="4123152873" sldId="533"/>
            <ac:picMk id="14" creationId="{8A931218-CC29-2E63-A77D-9F3CD344052C}"/>
          </ac:picMkLst>
        </pc:picChg>
        <pc:picChg chg="add mod">
          <ac:chgData name="DeSantis, Candice" userId="ebf7425b-4c1c-4725-9788-d1206430aedf" providerId="ADAL" clId="{98830C3E-FC5E-4E4A-8EFB-7D90B2C56D01}" dt="2022-07-21T15:46:20.962" v="797" actId="1076"/>
          <ac:picMkLst>
            <pc:docMk/>
            <pc:sldMk cId="4123152873" sldId="533"/>
            <ac:picMk id="16" creationId="{D2F362F4-F71E-9911-4D1D-5556B16BC5AB}"/>
          </ac:picMkLst>
        </pc:picChg>
        <pc:picChg chg="add mod">
          <ac:chgData name="DeSantis, Candice" userId="ebf7425b-4c1c-4725-9788-d1206430aedf" providerId="ADAL" clId="{98830C3E-FC5E-4E4A-8EFB-7D90B2C56D01}" dt="2022-07-21T15:46:25.515" v="798" actId="1076"/>
          <ac:picMkLst>
            <pc:docMk/>
            <pc:sldMk cId="4123152873" sldId="533"/>
            <ac:picMk id="18" creationId="{68AD0074-C5C2-F228-9283-0F216FF24FB1}"/>
          </ac:picMkLst>
        </pc:picChg>
      </pc:sldChg>
      <pc:sldChg chg="delSp modSp add del mod">
        <pc:chgData name="DeSantis, Candice" userId="ebf7425b-4c1c-4725-9788-d1206430aedf" providerId="ADAL" clId="{98830C3E-FC5E-4E4A-8EFB-7D90B2C56D01}" dt="2022-07-20T16:42:01.084" v="351" actId="47"/>
        <pc:sldMkLst>
          <pc:docMk/>
          <pc:sldMk cId="1251771833" sldId="537"/>
        </pc:sldMkLst>
        <pc:spChg chg="mod">
          <ac:chgData name="DeSantis, Candice" userId="ebf7425b-4c1c-4725-9788-d1206430aedf" providerId="ADAL" clId="{98830C3E-FC5E-4E4A-8EFB-7D90B2C56D01}" dt="2022-07-20T16:22:12.856" v="170" actId="6549"/>
          <ac:spMkLst>
            <pc:docMk/>
            <pc:sldMk cId="1251771833" sldId="537"/>
            <ac:spMk id="2" creationId="{2390C7EF-727A-4596-A164-9E99C0A99698}"/>
          </ac:spMkLst>
        </pc:spChg>
        <pc:picChg chg="del">
          <ac:chgData name="DeSantis, Candice" userId="ebf7425b-4c1c-4725-9788-d1206430aedf" providerId="ADAL" clId="{98830C3E-FC5E-4E4A-8EFB-7D90B2C56D01}" dt="2022-07-20T16:22:14.849" v="171" actId="478"/>
          <ac:picMkLst>
            <pc:docMk/>
            <pc:sldMk cId="1251771833" sldId="537"/>
            <ac:picMk id="5" creationId="{F76D1182-742F-496F-B2A0-80D8DC87B23C}"/>
          </ac:picMkLst>
        </pc:picChg>
      </pc:sldChg>
      <pc:sldChg chg="modSp add del mod">
        <pc:chgData name="DeSantis, Candice" userId="ebf7425b-4c1c-4725-9788-d1206430aedf" providerId="ADAL" clId="{98830C3E-FC5E-4E4A-8EFB-7D90B2C56D01}" dt="2022-07-20T16:36:36.138" v="306" actId="2696"/>
        <pc:sldMkLst>
          <pc:docMk/>
          <pc:sldMk cId="43538578" sldId="538"/>
        </pc:sldMkLst>
        <pc:spChg chg="mod">
          <ac:chgData name="DeSantis, Candice" userId="ebf7425b-4c1c-4725-9788-d1206430aedf" providerId="ADAL" clId="{98830C3E-FC5E-4E4A-8EFB-7D90B2C56D01}" dt="2022-07-20T16:36:04.836" v="305" actId="20577"/>
          <ac:spMkLst>
            <pc:docMk/>
            <pc:sldMk cId="43538578" sldId="538"/>
            <ac:spMk id="4" creationId="{3F6CE2FE-F02B-461B-8C8F-E1DFA26F0ED4}"/>
          </ac:spMkLst>
        </pc:spChg>
      </pc:sldChg>
      <pc:sldChg chg="modSp add mod ord">
        <pc:chgData name="DeSantis, Candice" userId="ebf7425b-4c1c-4725-9788-d1206430aedf" providerId="ADAL" clId="{98830C3E-FC5E-4E4A-8EFB-7D90B2C56D01}" dt="2022-07-21T15:24:54.769" v="679" actId="403"/>
        <pc:sldMkLst>
          <pc:docMk/>
          <pc:sldMk cId="968387997" sldId="538"/>
        </pc:sldMkLst>
        <pc:spChg chg="mod">
          <ac:chgData name="DeSantis, Candice" userId="ebf7425b-4c1c-4725-9788-d1206430aedf" providerId="ADAL" clId="{98830C3E-FC5E-4E4A-8EFB-7D90B2C56D01}" dt="2022-07-21T15:24:54.769" v="679" actId="403"/>
          <ac:spMkLst>
            <pc:docMk/>
            <pc:sldMk cId="968387997" sldId="538"/>
            <ac:spMk id="4" creationId="{3F6CE2FE-F02B-461B-8C8F-E1DFA26F0ED4}"/>
          </ac:spMkLst>
        </pc:spChg>
        <pc:spChg chg="mod">
          <ac:chgData name="DeSantis, Candice" userId="ebf7425b-4c1c-4725-9788-d1206430aedf" providerId="ADAL" clId="{98830C3E-FC5E-4E4A-8EFB-7D90B2C56D01}" dt="2022-07-21T15:23:47.231" v="661" actId="12"/>
          <ac:spMkLst>
            <pc:docMk/>
            <pc:sldMk cId="968387997" sldId="538"/>
            <ac:spMk id="13" creationId="{C3AC9A2F-3B7A-41D8-AC76-3AFADB95FEBF}"/>
          </ac:spMkLst>
        </pc:spChg>
      </pc:sldChg>
      <pc:sldChg chg="add">
        <pc:chgData name="DeSantis, Candice" userId="ebf7425b-4c1c-4725-9788-d1206430aedf" providerId="ADAL" clId="{98830C3E-FC5E-4E4A-8EFB-7D90B2C56D01}" dt="2022-07-20T16:43:50.411" v="352" actId="2890"/>
        <pc:sldMkLst>
          <pc:docMk/>
          <pc:sldMk cId="1384725962" sldId="539"/>
        </pc:sldMkLst>
      </pc:sldChg>
      <pc:sldChg chg="modSp add mod">
        <pc:chgData name="DeSantis, Candice" userId="ebf7425b-4c1c-4725-9788-d1206430aedf" providerId="ADAL" clId="{98830C3E-FC5E-4E4A-8EFB-7D90B2C56D01}" dt="2022-07-21T16:00:05.694" v="822" actId="14100"/>
        <pc:sldMkLst>
          <pc:docMk/>
          <pc:sldMk cId="1914934558" sldId="540"/>
        </pc:sldMkLst>
        <pc:spChg chg="mod">
          <ac:chgData name="DeSantis, Candice" userId="ebf7425b-4c1c-4725-9788-d1206430aedf" providerId="ADAL" clId="{98830C3E-FC5E-4E4A-8EFB-7D90B2C56D01}" dt="2022-07-20T16:48:06.685" v="466" actId="20577"/>
          <ac:spMkLst>
            <pc:docMk/>
            <pc:sldMk cId="1914934558" sldId="540"/>
            <ac:spMk id="3" creationId="{06942845-BD5A-42C5-A5C4-13339DD507AB}"/>
          </ac:spMkLst>
        </pc:spChg>
        <pc:spChg chg="mod">
          <ac:chgData name="DeSantis, Candice" userId="ebf7425b-4c1c-4725-9788-d1206430aedf" providerId="ADAL" clId="{98830C3E-FC5E-4E4A-8EFB-7D90B2C56D01}" dt="2022-07-21T16:00:05.694" v="822" actId="14100"/>
          <ac:spMkLst>
            <pc:docMk/>
            <pc:sldMk cId="1914934558" sldId="540"/>
            <ac:spMk id="4" creationId="{3F6CE2FE-F02B-461B-8C8F-E1DFA26F0ED4}"/>
          </ac:spMkLst>
        </pc:spChg>
      </pc:sldChg>
      <pc:sldChg chg="modSp add mod">
        <pc:chgData name="DeSantis, Candice" userId="ebf7425b-4c1c-4725-9788-d1206430aedf" providerId="ADAL" clId="{98830C3E-FC5E-4E4A-8EFB-7D90B2C56D01}" dt="2022-07-20T18:09:04.183" v="566" actId="207"/>
        <pc:sldMkLst>
          <pc:docMk/>
          <pc:sldMk cId="286192918" sldId="541"/>
        </pc:sldMkLst>
        <pc:spChg chg="mod">
          <ac:chgData name="DeSantis, Candice" userId="ebf7425b-4c1c-4725-9788-d1206430aedf" providerId="ADAL" clId="{98830C3E-FC5E-4E4A-8EFB-7D90B2C56D01}" dt="2022-07-20T16:49:46.681" v="488" actId="20577"/>
          <ac:spMkLst>
            <pc:docMk/>
            <pc:sldMk cId="286192918" sldId="541"/>
            <ac:spMk id="3" creationId="{06942845-BD5A-42C5-A5C4-13339DD507AB}"/>
          </ac:spMkLst>
        </pc:spChg>
        <pc:spChg chg="mod">
          <ac:chgData name="DeSantis, Candice" userId="ebf7425b-4c1c-4725-9788-d1206430aedf" providerId="ADAL" clId="{98830C3E-FC5E-4E4A-8EFB-7D90B2C56D01}" dt="2022-07-20T18:09:04.183" v="566" actId="207"/>
          <ac:spMkLst>
            <pc:docMk/>
            <pc:sldMk cId="286192918" sldId="541"/>
            <ac:spMk id="4" creationId="{3F6CE2FE-F02B-461B-8C8F-E1DFA26F0ED4}"/>
          </ac:spMkLst>
        </pc:spChg>
      </pc:sldChg>
      <pc:sldChg chg="modSp add mod">
        <pc:chgData name="DeSantis, Candice" userId="ebf7425b-4c1c-4725-9788-d1206430aedf" providerId="ADAL" clId="{98830C3E-FC5E-4E4A-8EFB-7D90B2C56D01}" dt="2022-07-20T18:08:27.969" v="565" actId="207"/>
        <pc:sldMkLst>
          <pc:docMk/>
          <pc:sldMk cId="3053983817" sldId="542"/>
        </pc:sldMkLst>
        <pc:spChg chg="mod">
          <ac:chgData name="DeSantis, Candice" userId="ebf7425b-4c1c-4725-9788-d1206430aedf" providerId="ADAL" clId="{98830C3E-FC5E-4E4A-8EFB-7D90B2C56D01}" dt="2022-07-20T16:51:39.934" v="517" actId="20577"/>
          <ac:spMkLst>
            <pc:docMk/>
            <pc:sldMk cId="3053983817" sldId="542"/>
            <ac:spMk id="3" creationId="{06942845-BD5A-42C5-A5C4-13339DD507AB}"/>
          </ac:spMkLst>
        </pc:spChg>
        <pc:spChg chg="mod">
          <ac:chgData name="DeSantis, Candice" userId="ebf7425b-4c1c-4725-9788-d1206430aedf" providerId="ADAL" clId="{98830C3E-FC5E-4E4A-8EFB-7D90B2C56D01}" dt="2022-07-20T18:08:27.969" v="565" actId="207"/>
          <ac:spMkLst>
            <pc:docMk/>
            <pc:sldMk cId="3053983817" sldId="542"/>
            <ac:spMk id="4" creationId="{3F6CE2FE-F02B-461B-8C8F-E1DFA26F0ED4}"/>
          </ac:spMkLst>
        </pc:spChg>
      </pc:sldChg>
      <pc:sldChg chg="modSp new mod ord">
        <pc:chgData name="DeSantis, Candice" userId="ebf7425b-4c1c-4725-9788-d1206430aedf" providerId="ADAL" clId="{98830C3E-FC5E-4E4A-8EFB-7D90B2C56D01}" dt="2022-07-20T22:15:23.648" v="635" actId="255"/>
        <pc:sldMkLst>
          <pc:docMk/>
          <pc:sldMk cId="2989140577" sldId="544"/>
        </pc:sldMkLst>
        <pc:spChg chg="mod">
          <ac:chgData name="DeSantis, Candice" userId="ebf7425b-4c1c-4725-9788-d1206430aedf" providerId="ADAL" clId="{98830C3E-FC5E-4E4A-8EFB-7D90B2C56D01}" dt="2022-07-20T22:15:23.648" v="635" actId="255"/>
          <ac:spMkLst>
            <pc:docMk/>
            <pc:sldMk cId="2989140577" sldId="544"/>
            <ac:spMk id="2" creationId="{7541D025-CE80-E382-F625-365187A1991C}"/>
          </ac:spMkLst>
        </pc:spChg>
        <pc:spChg chg="mod">
          <ac:chgData name="DeSantis, Candice" userId="ebf7425b-4c1c-4725-9788-d1206430aedf" providerId="ADAL" clId="{98830C3E-FC5E-4E4A-8EFB-7D90B2C56D01}" dt="2022-07-20T20:30:33.564" v="619" actId="20577"/>
          <ac:spMkLst>
            <pc:docMk/>
            <pc:sldMk cId="2989140577" sldId="544"/>
            <ac:spMk id="3" creationId="{B2488A0F-32CF-AB4C-7DD5-FAC9EB974CCE}"/>
          </ac:spMkLst>
        </pc:spChg>
      </pc:sldChg>
    </pc:docChg>
  </pc:docChgLst>
  <pc:docChgLst>
    <pc:chgData name="DeSantis, Candice" userId="ebf7425b-4c1c-4725-9788-d1206430aedf" providerId="ADAL" clId="{FD8C0A01-139D-484F-AFDE-FA0A3B59C23D}"/>
    <pc:docChg chg="undo redo custSel addSld delSld modSld sldOrd">
      <pc:chgData name="DeSantis, Candice" userId="ebf7425b-4c1c-4725-9788-d1206430aedf" providerId="ADAL" clId="{FD8C0A01-139D-484F-AFDE-FA0A3B59C23D}" dt="2022-07-20T16:10:49.795" v="1901" actId="20577"/>
      <pc:docMkLst>
        <pc:docMk/>
      </pc:docMkLst>
      <pc:sldChg chg="modSp mod">
        <pc:chgData name="DeSantis, Candice" userId="ebf7425b-4c1c-4725-9788-d1206430aedf" providerId="ADAL" clId="{FD8C0A01-139D-484F-AFDE-FA0A3B59C23D}" dt="2022-07-19T21:36:47.539" v="1697" actId="20577"/>
        <pc:sldMkLst>
          <pc:docMk/>
          <pc:sldMk cId="2590915124" sldId="399"/>
        </pc:sldMkLst>
        <pc:spChg chg="mod">
          <ac:chgData name="DeSantis, Candice" userId="ebf7425b-4c1c-4725-9788-d1206430aedf" providerId="ADAL" clId="{FD8C0A01-139D-484F-AFDE-FA0A3B59C23D}" dt="2022-07-19T21:30:28.020" v="1625" actId="1076"/>
          <ac:spMkLst>
            <pc:docMk/>
            <pc:sldMk cId="2590915124" sldId="399"/>
            <ac:spMk id="3" creationId="{B7726A92-BC31-4481-93A2-EECFCB56AD22}"/>
          </ac:spMkLst>
        </pc:spChg>
        <pc:spChg chg="mod">
          <ac:chgData name="DeSantis, Candice" userId="ebf7425b-4c1c-4725-9788-d1206430aedf" providerId="ADAL" clId="{FD8C0A01-139D-484F-AFDE-FA0A3B59C23D}" dt="2022-07-19T21:36:47.539" v="1697" actId="20577"/>
          <ac:spMkLst>
            <pc:docMk/>
            <pc:sldMk cId="2590915124" sldId="399"/>
            <ac:spMk id="4" creationId="{9F800888-D9B6-49F1-8B90-B7E4BB43ED5B}"/>
          </ac:spMkLst>
        </pc:spChg>
      </pc:sldChg>
      <pc:sldChg chg="del">
        <pc:chgData name="DeSantis, Candice" userId="ebf7425b-4c1c-4725-9788-d1206430aedf" providerId="ADAL" clId="{FD8C0A01-139D-484F-AFDE-FA0A3B59C23D}" dt="2022-07-19T14:50:49.205" v="36" actId="47"/>
        <pc:sldMkLst>
          <pc:docMk/>
          <pc:sldMk cId="3275217352" sldId="440"/>
        </pc:sldMkLst>
      </pc:sldChg>
      <pc:sldChg chg="del">
        <pc:chgData name="DeSantis, Candice" userId="ebf7425b-4c1c-4725-9788-d1206430aedf" providerId="ADAL" clId="{FD8C0A01-139D-484F-AFDE-FA0A3B59C23D}" dt="2022-07-19T14:50:53.495" v="37" actId="47"/>
        <pc:sldMkLst>
          <pc:docMk/>
          <pc:sldMk cId="712480686" sldId="441"/>
        </pc:sldMkLst>
      </pc:sldChg>
      <pc:sldChg chg="del">
        <pc:chgData name="DeSantis, Candice" userId="ebf7425b-4c1c-4725-9788-d1206430aedf" providerId="ADAL" clId="{FD8C0A01-139D-484F-AFDE-FA0A3B59C23D}" dt="2022-07-19T14:50:57.405" v="38" actId="47"/>
        <pc:sldMkLst>
          <pc:docMk/>
          <pc:sldMk cId="2164886510" sldId="442"/>
        </pc:sldMkLst>
      </pc:sldChg>
      <pc:sldChg chg="del">
        <pc:chgData name="DeSantis, Candice" userId="ebf7425b-4c1c-4725-9788-d1206430aedf" providerId="ADAL" clId="{FD8C0A01-139D-484F-AFDE-FA0A3B59C23D}" dt="2022-07-19T14:50:59.542" v="39" actId="47"/>
        <pc:sldMkLst>
          <pc:docMk/>
          <pc:sldMk cId="476906723" sldId="443"/>
        </pc:sldMkLst>
      </pc:sldChg>
      <pc:sldChg chg="del">
        <pc:chgData name="DeSantis, Candice" userId="ebf7425b-4c1c-4725-9788-d1206430aedf" providerId="ADAL" clId="{FD8C0A01-139D-484F-AFDE-FA0A3B59C23D}" dt="2022-07-19T14:51:06.020" v="40" actId="47"/>
        <pc:sldMkLst>
          <pc:docMk/>
          <pc:sldMk cId="1978793089" sldId="444"/>
        </pc:sldMkLst>
      </pc:sldChg>
      <pc:sldChg chg="del">
        <pc:chgData name="DeSantis, Candice" userId="ebf7425b-4c1c-4725-9788-d1206430aedf" providerId="ADAL" clId="{FD8C0A01-139D-484F-AFDE-FA0A3B59C23D}" dt="2022-07-19T14:52:00.216" v="55" actId="47"/>
        <pc:sldMkLst>
          <pc:docMk/>
          <pc:sldMk cId="2597381965" sldId="445"/>
        </pc:sldMkLst>
      </pc:sldChg>
      <pc:sldChg chg="del">
        <pc:chgData name="DeSantis, Candice" userId="ebf7425b-4c1c-4725-9788-d1206430aedf" providerId="ADAL" clId="{FD8C0A01-139D-484F-AFDE-FA0A3B59C23D}" dt="2022-07-19T14:52:57.282" v="56" actId="47"/>
        <pc:sldMkLst>
          <pc:docMk/>
          <pc:sldMk cId="3062432901" sldId="448"/>
        </pc:sldMkLst>
      </pc:sldChg>
      <pc:sldChg chg="del">
        <pc:chgData name="DeSantis, Candice" userId="ebf7425b-4c1c-4725-9788-d1206430aedf" providerId="ADAL" clId="{FD8C0A01-139D-484F-AFDE-FA0A3B59C23D}" dt="2022-07-19T14:49:38.883" v="34" actId="47"/>
        <pc:sldMkLst>
          <pc:docMk/>
          <pc:sldMk cId="1416682465" sldId="449"/>
        </pc:sldMkLst>
      </pc:sldChg>
      <pc:sldChg chg="del">
        <pc:chgData name="DeSantis, Candice" userId="ebf7425b-4c1c-4725-9788-d1206430aedf" providerId="ADAL" clId="{FD8C0A01-139D-484F-AFDE-FA0A3B59C23D}" dt="2022-07-19T14:53:01.066" v="57" actId="47"/>
        <pc:sldMkLst>
          <pc:docMk/>
          <pc:sldMk cId="526221367" sldId="450"/>
        </pc:sldMkLst>
      </pc:sldChg>
      <pc:sldChg chg="add del">
        <pc:chgData name="DeSantis, Candice" userId="ebf7425b-4c1c-4725-9788-d1206430aedf" providerId="ADAL" clId="{FD8C0A01-139D-484F-AFDE-FA0A3B59C23D}" dt="2022-07-19T14:53:36.815" v="60" actId="47"/>
        <pc:sldMkLst>
          <pc:docMk/>
          <pc:sldMk cId="453904758" sldId="481"/>
        </pc:sldMkLst>
      </pc:sldChg>
      <pc:sldChg chg="delSp modSp add del mod">
        <pc:chgData name="DeSantis, Candice" userId="ebf7425b-4c1c-4725-9788-d1206430aedf" providerId="ADAL" clId="{FD8C0A01-139D-484F-AFDE-FA0A3B59C23D}" dt="2022-07-20T16:10:49.795" v="1901" actId="20577"/>
        <pc:sldMkLst>
          <pc:docMk/>
          <pc:sldMk cId="517946745" sldId="483"/>
        </pc:sldMkLst>
        <pc:spChg chg="mod">
          <ac:chgData name="DeSantis, Candice" userId="ebf7425b-4c1c-4725-9788-d1206430aedf" providerId="ADAL" clId="{FD8C0A01-139D-484F-AFDE-FA0A3B59C23D}" dt="2022-07-20T16:10:49.795" v="1901" actId="20577"/>
          <ac:spMkLst>
            <pc:docMk/>
            <pc:sldMk cId="517946745" sldId="483"/>
            <ac:spMk id="3" creationId="{06942845-BD5A-42C5-A5C4-13339DD507AB}"/>
          </ac:spMkLst>
        </pc:spChg>
        <pc:spChg chg="mod">
          <ac:chgData name="DeSantis, Candice" userId="ebf7425b-4c1c-4725-9788-d1206430aedf" providerId="ADAL" clId="{FD8C0A01-139D-484F-AFDE-FA0A3B59C23D}" dt="2022-07-20T16:10:37.344" v="1859" actId="6549"/>
          <ac:spMkLst>
            <pc:docMk/>
            <pc:sldMk cId="517946745" sldId="483"/>
            <ac:spMk id="13" creationId="{C3AC9A2F-3B7A-41D8-AC76-3AFADB95FEBF}"/>
          </ac:spMkLst>
        </pc:spChg>
        <pc:picChg chg="del">
          <ac:chgData name="DeSantis, Candice" userId="ebf7425b-4c1c-4725-9788-d1206430aedf" providerId="ADAL" clId="{FD8C0A01-139D-484F-AFDE-FA0A3B59C23D}" dt="2022-07-20T16:10:33.840" v="1858" actId="478"/>
          <ac:picMkLst>
            <pc:docMk/>
            <pc:sldMk cId="517946745" sldId="483"/>
            <ac:picMk id="5" creationId="{31396A1F-6887-47CD-AC54-CD83EE5D240E}"/>
          </ac:picMkLst>
        </pc:picChg>
        <pc:picChg chg="del">
          <ac:chgData name="DeSantis, Candice" userId="ebf7425b-4c1c-4725-9788-d1206430aedf" providerId="ADAL" clId="{FD8C0A01-139D-484F-AFDE-FA0A3B59C23D}" dt="2022-07-20T16:10:32.848" v="1857" actId="478"/>
          <ac:picMkLst>
            <pc:docMk/>
            <pc:sldMk cId="517946745" sldId="483"/>
            <ac:picMk id="6" creationId="{B1EBC4E9-118B-4106-92DA-A53C3A49047C}"/>
          </ac:picMkLst>
        </pc:picChg>
      </pc:sldChg>
      <pc:sldChg chg="del">
        <pc:chgData name="DeSantis, Candice" userId="ebf7425b-4c1c-4725-9788-d1206430aedf" providerId="ADAL" clId="{FD8C0A01-139D-484F-AFDE-FA0A3B59C23D}" dt="2022-07-19T14:51:08.277" v="41" actId="47"/>
        <pc:sldMkLst>
          <pc:docMk/>
          <pc:sldMk cId="39621644" sldId="489"/>
        </pc:sldMkLst>
      </pc:sldChg>
      <pc:sldChg chg="del">
        <pc:chgData name="DeSantis, Candice" userId="ebf7425b-4c1c-4725-9788-d1206430aedf" providerId="ADAL" clId="{FD8C0A01-139D-484F-AFDE-FA0A3B59C23D}" dt="2022-07-19T14:51:11.734" v="42" actId="47"/>
        <pc:sldMkLst>
          <pc:docMk/>
          <pc:sldMk cId="3826017852" sldId="490"/>
        </pc:sldMkLst>
      </pc:sldChg>
      <pc:sldChg chg="del">
        <pc:chgData name="DeSantis, Candice" userId="ebf7425b-4c1c-4725-9788-d1206430aedf" providerId="ADAL" clId="{FD8C0A01-139D-484F-AFDE-FA0A3B59C23D}" dt="2022-07-19T14:51:13.321" v="43" actId="47"/>
        <pc:sldMkLst>
          <pc:docMk/>
          <pc:sldMk cId="612950023" sldId="491"/>
        </pc:sldMkLst>
      </pc:sldChg>
      <pc:sldChg chg="modSp mod">
        <pc:chgData name="DeSantis, Candice" userId="ebf7425b-4c1c-4725-9788-d1206430aedf" providerId="ADAL" clId="{FD8C0A01-139D-484F-AFDE-FA0A3B59C23D}" dt="2022-07-19T21:33:09.827" v="1627" actId="6549"/>
        <pc:sldMkLst>
          <pc:docMk/>
          <pc:sldMk cId="1193488288" sldId="492"/>
        </pc:sldMkLst>
        <pc:spChg chg="mod">
          <ac:chgData name="DeSantis, Candice" userId="ebf7425b-4c1c-4725-9788-d1206430aedf" providerId="ADAL" clId="{FD8C0A01-139D-484F-AFDE-FA0A3B59C23D}" dt="2022-07-19T21:33:09.827" v="1627" actId="6549"/>
          <ac:spMkLst>
            <pc:docMk/>
            <pc:sldMk cId="1193488288" sldId="492"/>
            <ac:spMk id="4" creationId="{3F6CE2FE-F02B-461B-8C8F-E1DFA26F0ED4}"/>
          </ac:spMkLst>
        </pc:spChg>
      </pc:sldChg>
      <pc:sldChg chg="del">
        <pc:chgData name="DeSantis, Candice" userId="ebf7425b-4c1c-4725-9788-d1206430aedf" providerId="ADAL" clId="{FD8C0A01-139D-484F-AFDE-FA0A3B59C23D}" dt="2022-07-19T14:51:19.914" v="45" actId="47"/>
        <pc:sldMkLst>
          <pc:docMk/>
          <pc:sldMk cId="1835357510" sldId="493"/>
        </pc:sldMkLst>
      </pc:sldChg>
      <pc:sldChg chg="del">
        <pc:chgData name="DeSantis, Candice" userId="ebf7425b-4c1c-4725-9788-d1206430aedf" providerId="ADAL" clId="{FD8C0A01-139D-484F-AFDE-FA0A3B59C23D}" dt="2022-07-19T14:51:14.785" v="44" actId="47"/>
        <pc:sldMkLst>
          <pc:docMk/>
          <pc:sldMk cId="838469346" sldId="494"/>
        </pc:sldMkLst>
      </pc:sldChg>
      <pc:sldChg chg="del">
        <pc:chgData name="DeSantis, Candice" userId="ebf7425b-4c1c-4725-9788-d1206430aedf" providerId="ADAL" clId="{FD8C0A01-139D-484F-AFDE-FA0A3B59C23D}" dt="2022-07-19T14:51:24.065" v="46" actId="47"/>
        <pc:sldMkLst>
          <pc:docMk/>
          <pc:sldMk cId="3575078444" sldId="495"/>
        </pc:sldMkLst>
      </pc:sldChg>
      <pc:sldChg chg="modSp mod">
        <pc:chgData name="DeSantis, Candice" userId="ebf7425b-4c1c-4725-9788-d1206430aedf" providerId="ADAL" clId="{FD8C0A01-139D-484F-AFDE-FA0A3B59C23D}" dt="2022-07-19T18:31:10.739" v="816" actId="20577"/>
        <pc:sldMkLst>
          <pc:docMk/>
          <pc:sldMk cId="1081251929" sldId="496"/>
        </pc:sldMkLst>
        <pc:spChg chg="mod">
          <ac:chgData name="DeSantis, Candice" userId="ebf7425b-4c1c-4725-9788-d1206430aedf" providerId="ADAL" clId="{FD8C0A01-139D-484F-AFDE-FA0A3B59C23D}" dt="2022-07-19T18:31:10.739" v="816" actId="20577"/>
          <ac:spMkLst>
            <pc:docMk/>
            <pc:sldMk cId="1081251929" sldId="496"/>
            <ac:spMk id="13" creationId="{C3AC9A2F-3B7A-41D8-AC76-3AFADB95FEBF}"/>
          </ac:spMkLst>
        </pc:spChg>
      </pc:sldChg>
      <pc:sldChg chg="modSp mod ord">
        <pc:chgData name="DeSantis, Candice" userId="ebf7425b-4c1c-4725-9788-d1206430aedf" providerId="ADAL" clId="{FD8C0A01-139D-484F-AFDE-FA0A3B59C23D}" dt="2022-07-19T21:27:33.675" v="1609" actId="20577"/>
        <pc:sldMkLst>
          <pc:docMk/>
          <pc:sldMk cId="923608679" sldId="497"/>
        </pc:sldMkLst>
        <pc:spChg chg="mod">
          <ac:chgData name="DeSantis, Candice" userId="ebf7425b-4c1c-4725-9788-d1206430aedf" providerId="ADAL" clId="{FD8C0A01-139D-484F-AFDE-FA0A3B59C23D}" dt="2022-07-19T21:27:33.675" v="1609" actId="20577"/>
          <ac:spMkLst>
            <pc:docMk/>
            <pc:sldMk cId="923608679" sldId="497"/>
            <ac:spMk id="4" creationId="{3F6CE2FE-F02B-461B-8C8F-E1DFA26F0ED4}"/>
          </ac:spMkLst>
        </pc:spChg>
      </pc:sldChg>
      <pc:sldChg chg="del">
        <pc:chgData name="DeSantis, Candice" userId="ebf7425b-4c1c-4725-9788-d1206430aedf" providerId="ADAL" clId="{FD8C0A01-139D-484F-AFDE-FA0A3B59C23D}" dt="2022-07-19T14:51:55.283" v="54" actId="47"/>
        <pc:sldMkLst>
          <pc:docMk/>
          <pc:sldMk cId="1371340279" sldId="498"/>
        </pc:sldMkLst>
      </pc:sldChg>
      <pc:sldChg chg="modSp del mod">
        <pc:chgData name="DeSantis, Candice" userId="ebf7425b-4c1c-4725-9788-d1206430aedf" providerId="ADAL" clId="{FD8C0A01-139D-484F-AFDE-FA0A3B59C23D}" dt="2022-07-19T14:55:32.782" v="173" actId="47"/>
        <pc:sldMkLst>
          <pc:docMk/>
          <pc:sldMk cId="3385226867" sldId="499"/>
        </pc:sldMkLst>
        <pc:spChg chg="mod">
          <ac:chgData name="DeSantis, Candice" userId="ebf7425b-4c1c-4725-9788-d1206430aedf" providerId="ADAL" clId="{FD8C0A01-139D-484F-AFDE-FA0A3B59C23D}" dt="2022-07-19T14:51:46.475" v="48" actId="6549"/>
          <ac:spMkLst>
            <pc:docMk/>
            <pc:sldMk cId="3385226867" sldId="499"/>
            <ac:spMk id="4" creationId="{3F6CE2FE-F02B-461B-8C8F-E1DFA26F0ED4}"/>
          </ac:spMkLst>
        </pc:spChg>
      </pc:sldChg>
      <pc:sldChg chg="del">
        <pc:chgData name="DeSantis, Candice" userId="ebf7425b-4c1c-4725-9788-d1206430aedf" providerId="ADAL" clId="{FD8C0A01-139D-484F-AFDE-FA0A3B59C23D}" dt="2022-07-19T14:51:51.783" v="52" actId="47"/>
        <pc:sldMkLst>
          <pc:docMk/>
          <pc:sldMk cId="1819315344" sldId="500"/>
        </pc:sldMkLst>
      </pc:sldChg>
      <pc:sldChg chg="del">
        <pc:chgData name="DeSantis, Candice" userId="ebf7425b-4c1c-4725-9788-d1206430aedf" providerId="ADAL" clId="{FD8C0A01-139D-484F-AFDE-FA0A3B59C23D}" dt="2022-07-19T14:49:41.084" v="35" actId="47"/>
        <pc:sldMkLst>
          <pc:docMk/>
          <pc:sldMk cId="2410258270" sldId="501"/>
        </pc:sldMkLst>
      </pc:sldChg>
      <pc:sldChg chg="del">
        <pc:chgData name="DeSantis, Candice" userId="ebf7425b-4c1c-4725-9788-d1206430aedf" providerId="ADAL" clId="{FD8C0A01-139D-484F-AFDE-FA0A3B59C23D}" dt="2022-07-19T14:51:50.751" v="51" actId="47"/>
        <pc:sldMkLst>
          <pc:docMk/>
          <pc:sldMk cId="1866973216" sldId="503"/>
        </pc:sldMkLst>
      </pc:sldChg>
      <pc:sldChg chg="del">
        <pc:chgData name="DeSantis, Candice" userId="ebf7425b-4c1c-4725-9788-d1206430aedf" providerId="ADAL" clId="{FD8C0A01-139D-484F-AFDE-FA0A3B59C23D}" dt="2022-07-19T14:51:49.364" v="49" actId="47"/>
        <pc:sldMkLst>
          <pc:docMk/>
          <pc:sldMk cId="233225864" sldId="506"/>
        </pc:sldMkLst>
      </pc:sldChg>
      <pc:sldChg chg="del">
        <pc:chgData name="DeSantis, Candice" userId="ebf7425b-4c1c-4725-9788-d1206430aedf" providerId="ADAL" clId="{FD8C0A01-139D-484F-AFDE-FA0A3B59C23D}" dt="2022-07-19T14:51:52.663" v="53" actId="47"/>
        <pc:sldMkLst>
          <pc:docMk/>
          <pc:sldMk cId="2451337672" sldId="507"/>
        </pc:sldMkLst>
      </pc:sldChg>
      <pc:sldChg chg="del">
        <pc:chgData name="DeSantis, Candice" userId="ebf7425b-4c1c-4725-9788-d1206430aedf" providerId="ADAL" clId="{FD8C0A01-139D-484F-AFDE-FA0A3B59C23D}" dt="2022-07-19T14:51:50.045" v="50" actId="47"/>
        <pc:sldMkLst>
          <pc:docMk/>
          <pc:sldMk cId="3420758677" sldId="512"/>
        </pc:sldMkLst>
      </pc:sldChg>
      <pc:sldChg chg="modSp new mod ord">
        <pc:chgData name="DeSantis, Candice" userId="ebf7425b-4c1c-4725-9788-d1206430aedf" providerId="ADAL" clId="{FD8C0A01-139D-484F-AFDE-FA0A3B59C23D}" dt="2022-07-19T18:26:47.993" v="756" actId="20577"/>
        <pc:sldMkLst>
          <pc:docMk/>
          <pc:sldMk cId="4133891381" sldId="512"/>
        </pc:sldMkLst>
        <pc:spChg chg="mod">
          <ac:chgData name="DeSantis, Candice" userId="ebf7425b-4c1c-4725-9788-d1206430aedf" providerId="ADAL" clId="{FD8C0A01-139D-484F-AFDE-FA0A3B59C23D}" dt="2022-07-19T15:56:27.786" v="293" actId="14100"/>
          <ac:spMkLst>
            <pc:docMk/>
            <pc:sldMk cId="4133891381" sldId="512"/>
            <ac:spMk id="2" creationId="{EAA47750-3920-827A-6602-4E924544673E}"/>
          </ac:spMkLst>
        </pc:spChg>
        <pc:spChg chg="mod">
          <ac:chgData name="DeSantis, Candice" userId="ebf7425b-4c1c-4725-9788-d1206430aedf" providerId="ADAL" clId="{FD8C0A01-139D-484F-AFDE-FA0A3B59C23D}" dt="2022-07-19T18:26:47.993" v="756" actId="20577"/>
          <ac:spMkLst>
            <pc:docMk/>
            <pc:sldMk cId="4133891381" sldId="512"/>
            <ac:spMk id="3" creationId="{116C7AB9-8F01-279E-0600-BED6700717B1}"/>
          </ac:spMkLst>
        </pc:spChg>
      </pc:sldChg>
      <pc:sldChg chg="modSp add mod">
        <pc:chgData name="DeSantis, Candice" userId="ebf7425b-4c1c-4725-9788-d1206430aedf" providerId="ADAL" clId="{FD8C0A01-139D-484F-AFDE-FA0A3B59C23D}" dt="2022-07-19T18:29:33.500" v="802" actId="20577"/>
        <pc:sldMkLst>
          <pc:docMk/>
          <pc:sldMk cId="914084069" sldId="513"/>
        </pc:sldMkLst>
        <pc:spChg chg="mod">
          <ac:chgData name="DeSantis, Candice" userId="ebf7425b-4c1c-4725-9788-d1206430aedf" providerId="ADAL" clId="{FD8C0A01-139D-484F-AFDE-FA0A3B59C23D}" dt="2022-07-19T18:29:33.500" v="802" actId="20577"/>
          <ac:spMkLst>
            <pc:docMk/>
            <pc:sldMk cId="914084069" sldId="513"/>
            <ac:spMk id="2" creationId="{EAA47750-3920-827A-6602-4E924544673E}"/>
          </ac:spMkLst>
        </pc:spChg>
        <pc:spChg chg="mod">
          <ac:chgData name="DeSantis, Candice" userId="ebf7425b-4c1c-4725-9788-d1206430aedf" providerId="ADAL" clId="{FD8C0A01-139D-484F-AFDE-FA0A3B59C23D}" dt="2022-07-19T18:26:42.329" v="755" actId="14100"/>
          <ac:spMkLst>
            <pc:docMk/>
            <pc:sldMk cId="914084069" sldId="513"/>
            <ac:spMk id="3" creationId="{116C7AB9-8F01-279E-0600-BED6700717B1}"/>
          </ac:spMkLst>
        </pc:spChg>
      </pc:sldChg>
      <pc:sldChg chg="addSp delSp modSp add mod">
        <pc:chgData name="DeSantis, Candice" userId="ebf7425b-4c1c-4725-9788-d1206430aedf" providerId="ADAL" clId="{FD8C0A01-139D-484F-AFDE-FA0A3B59C23D}" dt="2022-07-19T18:29:39.595" v="803" actId="20577"/>
        <pc:sldMkLst>
          <pc:docMk/>
          <pc:sldMk cId="3136687423" sldId="514"/>
        </pc:sldMkLst>
        <pc:spChg chg="add del mod">
          <ac:chgData name="DeSantis, Candice" userId="ebf7425b-4c1c-4725-9788-d1206430aedf" providerId="ADAL" clId="{FD8C0A01-139D-484F-AFDE-FA0A3B59C23D}" dt="2022-07-19T18:29:39.595" v="803" actId="20577"/>
          <ac:spMkLst>
            <pc:docMk/>
            <pc:sldMk cId="3136687423" sldId="514"/>
            <ac:spMk id="2" creationId="{EAA47750-3920-827A-6602-4E924544673E}"/>
          </ac:spMkLst>
        </pc:spChg>
        <pc:spChg chg="mod">
          <ac:chgData name="DeSantis, Candice" userId="ebf7425b-4c1c-4725-9788-d1206430aedf" providerId="ADAL" clId="{FD8C0A01-139D-484F-AFDE-FA0A3B59C23D}" dt="2022-07-19T18:27:06.503" v="759" actId="14100"/>
          <ac:spMkLst>
            <pc:docMk/>
            <pc:sldMk cId="3136687423" sldId="514"/>
            <ac:spMk id="3" creationId="{116C7AB9-8F01-279E-0600-BED6700717B1}"/>
          </ac:spMkLst>
        </pc:spChg>
        <pc:spChg chg="add del">
          <ac:chgData name="DeSantis, Candice" userId="ebf7425b-4c1c-4725-9788-d1206430aedf" providerId="ADAL" clId="{FD8C0A01-139D-484F-AFDE-FA0A3B59C23D}" dt="2022-07-19T16:01:18.065" v="309"/>
          <ac:spMkLst>
            <pc:docMk/>
            <pc:sldMk cId="3136687423" sldId="514"/>
            <ac:spMk id="5" creationId="{77DB826F-E245-7526-D7A5-7D02A82B7F5C}"/>
          </ac:spMkLst>
        </pc:spChg>
        <pc:graphicFrameChg chg="add del mod">
          <ac:chgData name="DeSantis, Candice" userId="ebf7425b-4c1c-4725-9788-d1206430aedf" providerId="ADAL" clId="{FD8C0A01-139D-484F-AFDE-FA0A3B59C23D}" dt="2022-07-19T16:01:18.065" v="309"/>
          <ac:graphicFrameMkLst>
            <pc:docMk/>
            <pc:sldMk cId="3136687423" sldId="514"/>
            <ac:graphicFrameMk id="4" creationId="{F1B7A67C-4C3F-85AB-4FAC-7B3BABABF053}"/>
          </ac:graphicFrameMkLst>
        </pc:graphicFrameChg>
      </pc:sldChg>
      <pc:sldChg chg="modSp add mod">
        <pc:chgData name="DeSantis, Candice" userId="ebf7425b-4c1c-4725-9788-d1206430aedf" providerId="ADAL" clId="{FD8C0A01-139D-484F-AFDE-FA0A3B59C23D}" dt="2022-07-19T18:29:45.435" v="805" actId="20577"/>
        <pc:sldMkLst>
          <pc:docMk/>
          <pc:sldMk cId="690201402" sldId="515"/>
        </pc:sldMkLst>
        <pc:spChg chg="mod">
          <ac:chgData name="DeSantis, Candice" userId="ebf7425b-4c1c-4725-9788-d1206430aedf" providerId="ADAL" clId="{FD8C0A01-139D-484F-AFDE-FA0A3B59C23D}" dt="2022-07-19T18:29:45.435" v="805" actId="20577"/>
          <ac:spMkLst>
            <pc:docMk/>
            <pc:sldMk cId="690201402" sldId="515"/>
            <ac:spMk id="2" creationId="{EAA47750-3920-827A-6602-4E924544673E}"/>
          </ac:spMkLst>
        </pc:spChg>
        <pc:spChg chg="mod">
          <ac:chgData name="DeSantis, Candice" userId="ebf7425b-4c1c-4725-9788-d1206430aedf" providerId="ADAL" clId="{FD8C0A01-139D-484F-AFDE-FA0A3B59C23D}" dt="2022-07-19T18:27:15.233" v="762"/>
          <ac:spMkLst>
            <pc:docMk/>
            <pc:sldMk cId="690201402" sldId="515"/>
            <ac:spMk id="3" creationId="{116C7AB9-8F01-279E-0600-BED6700717B1}"/>
          </ac:spMkLst>
        </pc:spChg>
      </pc:sldChg>
      <pc:sldChg chg="modSp add mod">
        <pc:chgData name="DeSantis, Candice" userId="ebf7425b-4c1c-4725-9788-d1206430aedf" providerId="ADAL" clId="{FD8C0A01-139D-484F-AFDE-FA0A3B59C23D}" dt="2022-07-19T18:29:51.210" v="806" actId="20577"/>
        <pc:sldMkLst>
          <pc:docMk/>
          <pc:sldMk cId="444617667" sldId="516"/>
        </pc:sldMkLst>
        <pc:spChg chg="mod">
          <ac:chgData name="DeSantis, Candice" userId="ebf7425b-4c1c-4725-9788-d1206430aedf" providerId="ADAL" clId="{FD8C0A01-139D-484F-AFDE-FA0A3B59C23D}" dt="2022-07-19T18:29:51.210" v="806" actId="20577"/>
          <ac:spMkLst>
            <pc:docMk/>
            <pc:sldMk cId="444617667" sldId="516"/>
            <ac:spMk id="2" creationId="{EAA47750-3920-827A-6602-4E924544673E}"/>
          </ac:spMkLst>
        </pc:spChg>
        <pc:spChg chg="mod">
          <ac:chgData name="DeSantis, Candice" userId="ebf7425b-4c1c-4725-9788-d1206430aedf" providerId="ADAL" clId="{FD8C0A01-139D-484F-AFDE-FA0A3B59C23D}" dt="2022-07-19T18:27:25.912" v="765"/>
          <ac:spMkLst>
            <pc:docMk/>
            <pc:sldMk cId="444617667" sldId="516"/>
            <ac:spMk id="3" creationId="{116C7AB9-8F01-279E-0600-BED6700717B1}"/>
          </ac:spMkLst>
        </pc:spChg>
      </pc:sldChg>
      <pc:sldChg chg="modSp add mod">
        <pc:chgData name="DeSantis, Candice" userId="ebf7425b-4c1c-4725-9788-d1206430aedf" providerId="ADAL" clId="{FD8C0A01-139D-484F-AFDE-FA0A3B59C23D}" dt="2022-07-19T18:29:57.219" v="808" actId="20577"/>
        <pc:sldMkLst>
          <pc:docMk/>
          <pc:sldMk cId="1161035935" sldId="517"/>
        </pc:sldMkLst>
        <pc:spChg chg="mod">
          <ac:chgData name="DeSantis, Candice" userId="ebf7425b-4c1c-4725-9788-d1206430aedf" providerId="ADAL" clId="{FD8C0A01-139D-484F-AFDE-FA0A3B59C23D}" dt="2022-07-19T18:29:57.219" v="808" actId="20577"/>
          <ac:spMkLst>
            <pc:docMk/>
            <pc:sldMk cId="1161035935" sldId="517"/>
            <ac:spMk id="2" creationId="{EAA47750-3920-827A-6602-4E924544673E}"/>
          </ac:spMkLst>
        </pc:spChg>
        <pc:spChg chg="mod">
          <ac:chgData name="DeSantis, Candice" userId="ebf7425b-4c1c-4725-9788-d1206430aedf" providerId="ADAL" clId="{FD8C0A01-139D-484F-AFDE-FA0A3B59C23D}" dt="2022-07-19T18:27:37.130" v="768" actId="14100"/>
          <ac:spMkLst>
            <pc:docMk/>
            <pc:sldMk cId="1161035935" sldId="517"/>
            <ac:spMk id="3" creationId="{116C7AB9-8F01-279E-0600-BED6700717B1}"/>
          </ac:spMkLst>
        </pc:spChg>
      </pc:sldChg>
      <pc:sldChg chg="addSp modSp add mod">
        <pc:chgData name="DeSantis, Candice" userId="ebf7425b-4c1c-4725-9788-d1206430aedf" providerId="ADAL" clId="{FD8C0A01-139D-484F-AFDE-FA0A3B59C23D}" dt="2022-07-19T18:30:10.202" v="810" actId="20577"/>
        <pc:sldMkLst>
          <pc:docMk/>
          <pc:sldMk cId="1064776456" sldId="518"/>
        </pc:sldMkLst>
        <pc:spChg chg="mod">
          <ac:chgData name="DeSantis, Candice" userId="ebf7425b-4c1c-4725-9788-d1206430aedf" providerId="ADAL" clId="{FD8C0A01-139D-484F-AFDE-FA0A3B59C23D}" dt="2022-07-19T18:30:10.202" v="810" actId="20577"/>
          <ac:spMkLst>
            <pc:docMk/>
            <pc:sldMk cId="1064776456" sldId="518"/>
            <ac:spMk id="2" creationId="{EAA47750-3920-827A-6602-4E924544673E}"/>
          </ac:spMkLst>
        </pc:spChg>
        <pc:spChg chg="mod">
          <ac:chgData name="DeSantis, Candice" userId="ebf7425b-4c1c-4725-9788-d1206430aedf" providerId="ADAL" clId="{FD8C0A01-139D-484F-AFDE-FA0A3B59C23D}" dt="2022-07-19T18:27:47.415" v="771"/>
          <ac:spMkLst>
            <pc:docMk/>
            <pc:sldMk cId="1064776456" sldId="518"/>
            <ac:spMk id="3" creationId="{116C7AB9-8F01-279E-0600-BED6700717B1}"/>
          </ac:spMkLst>
        </pc:spChg>
        <pc:picChg chg="add mod">
          <ac:chgData name="DeSantis, Candice" userId="ebf7425b-4c1c-4725-9788-d1206430aedf" providerId="ADAL" clId="{FD8C0A01-139D-484F-AFDE-FA0A3B59C23D}" dt="2022-07-19T16:46:57.848" v="651" actId="1035"/>
          <ac:picMkLst>
            <pc:docMk/>
            <pc:sldMk cId="1064776456" sldId="518"/>
            <ac:picMk id="4" creationId="{7907204C-2A84-7954-79BA-F69CBF0362EF}"/>
          </ac:picMkLst>
        </pc:picChg>
        <pc:picChg chg="add mod">
          <ac:chgData name="DeSantis, Candice" userId="ebf7425b-4c1c-4725-9788-d1206430aedf" providerId="ADAL" clId="{FD8C0A01-139D-484F-AFDE-FA0A3B59C23D}" dt="2022-07-19T16:07:34.531" v="419" actId="1076"/>
          <ac:picMkLst>
            <pc:docMk/>
            <pc:sldMk cId="1064776456" sldId="518"/>
            <ac:picMk id="5" creationId="{6BC27B2B-16CC-88D1-504E-EE7704F90A95}"/>
          </ac:picMkLst>
        </pc:picChg>
      </pc:sldChg>
      <pc:sldChg chg="addSp delSp modSp add mod modClrScheme chgLayout">
        <pc:chgData name="DeSantis, Candice" userId="ebf7425b-4c1c-4725-9788-d1206430aedf" providerId="ADAL" clId="{FD8C0A01-139D-484F-AFDE-FA0A3B59C23D}" dt="2022-07-19T18:40:54.409" v="927" actId="14734"/>
        <pc:sldMkLst>
          <pc:docMk/>
          <pc:sldMk cId="4267862567" sldId="519"/>
        </pc:sldMkLst>
        <pc:spChg chg="mod">
          <ac:chgData name="DeSantis, Candice" userId="ebf7425b-4c1c-4725-9788-d1206430aedf" providerId="ADAL" clId="{FD8C0A01-139D-484F-AFDE-FA0A3B59C23D}" dt="2022-07-19T18:30:21.235" v="813" actId="20577"/>
          <ac:spMkLst>
            <pc:docMk/>
            <pc:sldMk cId="4267862567" sldId="519"/>
            <ac:spMk id="2" creationId="{EAA47750-3920-827A-6602-4E924544673E}"/>
          </ac:spMkLst>
        </pc:spChg>
        <pc:spChg chg="mod">
          <ac:chgData name="DeSantis, Candice" userId="ebf7425b-4c1c-4725-9788-d1206430aedf" providerId="ADAL" clId="{FD8C0A01-139D-484F-AFDE-FA0A3B59C23D}" dt="2022-07-19T18:28:05.471" v="777"/>
          <ac:spMkLst>
            <pc:docMk/>
            <pc:sldMk cId="4267862567" sldId="519"/>
            <ac:spMk id="3" creationId="{116C7AB9-8F01-279E-0600-BED6700717B1}"/>
          </ac:spMkLst>
        </pc:spChg>
        <pc:graphicFrameChg chg="add del mod">
          <ac:chgData name="DeSantis, Candice" userId="ebf7425b-4c1c-4725-9788-d1206430aedf" providerId="ADAL" clId="{FD8C0A01-139D-484F-AFDE-FA0A3B59C23D}" dt="2022-07-19T16:34:05.754" v="467"/>
          <ac:graphicFrameMkLst>
            <pc:docMk/>
            <pc:sldMk cId="4267862567" sldId="519"/>
            <ac:graphicFrameMk id="4" creationId="{8F54E6C2-D49C-C064-D072-3ED54603E8C1}"/>
          </ac:graphicFrameMkLst>
        </pc:graphicFrameChg>
        <pc:graphicFrameChg chg="add del mod modGraphic">
          <ac:chgData name="DeSantis, Candice" userId="ebf7425b-4c1c-4725-9788-d1206430aedf" providerId="ADAL" clId="{FD8C0A01-139D-484F-AFDE-FA0A3B59C23D}" dt="2022-07-19T16:34:56.601" v="473" actId="478"/>
          <ac:graphicFrameMkLst>
            <pc:docMk/>
            <pc:sldMk cId="4267862567" sldId="519"/>
            <ac:graphicFrameMk id="5" creationId="{D0EAC46C-0FD3-2423-AB45-19654D7B364E}"/>
          </ac:graphicFrameMkLst>
        </pc:graphicFrameChg>
        <pc:graphicFrameChg chg="add del mod">
          <ac:chgData name="DeSantis, Candice" userId="ebf7425b-4c1c-4725-9788-d1206430aedf" providerId="ADAL" clId="{FD8C0A01-139D-484F-AFDE-FA0A3B59C23D}" dt="2022-07-19T16:35:10.322" v="477"/>
          <ac:graphicFrameMkLst>
            <pc:docMk/>
            <pc:sldMk cId="4267862567" sldId="519"/>
            <ac:graphicFrameMk id="6" creationId="{24904D93-A57A-D688-FC1E-40D1EAAC93F2}"/>
          </ac:graphicFrameMkLst>
        </pc:graphicFrameChg>
        <pc:graphicFrameChg chg="add mod modGraphic">
          <ac:chgData name="DeSantis, Candice" userId="ebf7425b-4c1c-4725-9788-d1206430aedf" providerId="ADAL" clId="{FD8C0A01-139D-484F-AFDE-FA0A3B59C23D}" dt="2022-07-19T18:40:54.409" v="927" actId="14734"/>
          <ac:graphicFrameMkLst>
            <pc:docMk/>
            <pc:sldMk cId="4267862567" sldId="519"/>
            <ac:graphicFrameMk id="7" creationId="{678C77F3-9ADD-EB49-18B3-A9CF676EBD84}"/>
          </ac:graphicFrameMkLst>
        </pc:graphicFrameChg>
      </pc:sldChg>
      <pc:sldChg chg="add del">
        <pc:chgData name="DeSantis, Candice" userId="ebf7425b-4c1c-4725-9788-d1206430aedf" providerId="ADAL" clId="{FD8C0A01-139D-484F-AFDE-FA0A3B59C23D}" dt="2022-07-19T16:46:08.925" v="614" actId="47"/>
        <pc:sldMkLst>
          <pc:docMk/>
          <pc:sldMk cId="171353082" sldId="520"/>
        </pc:sldMkLst>
      </pc:sldChg>
      <pc:sldChg chg="addSp delSp modSp add mod">
        <pc:chgData name="DeSantis, Candice" userId="ebf7425b-4c1c-4725-9788-d1206430aedf" providerId="ADAL" clId="{FD8C0A01-139D-484F-AFDE-FA0A3B59C23D}" dt="2022-07-19T18:30:16.747" v="812" actId="20577"/>
        <pc:sldMkLst>
          <pc:docMk/>
          <pc:sldMk cId="3964870402" sldId="520"/>
        </pc:sldMkLst>
        <pc:spChg chg="mod">
          <ac:chgData name="DeSantis, Candice" userId="ebf7425b-4c1c-4725-9788-d1206430aedf" providerId="ADAL" clId="{FD8C0A01-139D-484F-AFDE-FA0A3B59C23D}" dt="2022-07-19T18:30:16.747" v="812" actId="20577"/>
          <ac:spMkLst>
            <pc:docMk/>
            <pc:sldMk cId="3964870402" sldId="520"/>
            <ac:spMk id="2" creationId="{EAA47750-3920-827A-6602-4E924544673E}"/>
          </ac:spMkLst>
        </pc:spChg>
        <pc:spChg chg="mod">
          <ac:chgData name="DeSantis, Candice" userId="ebf7425b-4c1c-4725-9788-d1206430aedf" providerId="ADAL" clId="{FD8C0A01-139D-484F-AFDE-FA0A3B59C23D}" dt="2022-07-19T18:27:55.769" v="774"/>
          <ac:spMkLst>
            <pc:docMk/>
            <pc:sldMk cId="3964870402" sldId="520"/>
            <ac:spMk id="3" creationId="{116C7AB9-8F01-279E-0600-BED6700717B1}"/>
          </ac:spMkLst>
        </pc:spChg>
        <pc:picChg chg="del">
          <ac:chgData name="DeSantis, Candice" userId="ebf7425b-4c1c-4725-9788-d1206430aedf" providerId="ADAL" clId="{FD8C0A01-139D-484F-AFDE-FA0A3B59C23D}" dt="2022-07-19T16:46:18.096" v="617" actId="478"/>
          <ac:picMkLst>
            <pc:docMk/>
            <pc:sldMk cId="3964870402" sldId="520"/>
            <ac:picMk id="4" creationId="{7907204C-2A84-7954-79BA-F69CBF0362EF}"/>
          </ac:picMkLst>
        </pc:picChg>
        <pc:picChg chg="del">
          <ac:chgData name="DeSantis, Candice" userId="ebf7425b-4c1c-4725-9788-d1206430aedf" providerId="ADAL" clId="{FD8C0A01-139D-484F-AFDE-FA0A3B59C23D}" dt="2022-07-19T16:46:25.639" v="618" actId="478"/>
          <ac:picMkLst>
            <pc:docMk/>
            <pc:sldMk cId="3964870402" sldId="520"/>
            <ac:picMk id="5" creationId="{6BC27B2B-16CC-88D1-504E-EE7704F90A95}"/>
          </ac:picMkLst>
        </pc:picChg>
        <pc:picChg chg="add mod">
          <ac:chgData name="DeSantis, Candice" userId="ebf7425b-4c1c-4725-9788-d1206430aedf" providerId="ADAL" clId="{FD8C0A01-139D-484F-AFDE-FA0A3B59C23D}" dt="2022-07-19T18:28:33.243" v="788" actId="1036"/>
          <ac:picMkLst>
            <pc:docMk/>
            <pc:sldMk cId="3964870402" sldId="520"/>
            <ac:picMk id="6" creationId="{624B72C5-4BCE-23A0-2238-C3BBF2CE2860}"/>
          </ac:picMkLst>
        </pc:picChg>
      </pc:sldChg>
      <pc:sldChg chg="modSp add mod">
        <pc:chgData name="DeSantis, Candice" userId="ebf7425b-4c1c-4725-9788-d1206430aedf" providerId="ADAL" clId="{FD8C0A01-139D-484F-AFDE-FA0A3B59C23D}" dt="2022-07-19T21:33:19.070" v="1629" actId="403"/>
        <pc:sldMkLst>
          <pc:docMk/>
          <pc:sldMk cId="3055818781" sldId="521"/>
        </pc:sldMkLst>
        <pc:spChg chg="mod">
          <ac:chgData name="DeSantis, Candice" userId="ebf7425b-4c1c-4725-9788-d1206430aedf" providerId="ADAL" clId="{FD8C0A01-139D-484F-AFDE-FA0A3B59C23D}" dt="2022-07-19T18:24:00.491" v="687" actId="20577"/>
          <ac:spMkLst>
            <pc:docMk/>
            <pc:sldMk cId="3055818781" sldId="521"/>
            <ac:spMk id="3" creationId="{06942845-BD5A-42C5-A5C4-13339DD507AB}"/>
          </ac:spMkLst>
        </pc:spChg>
        <pc:spChg chg="mod">
          <ac:chgData name="DeSantis, Candice" userId="ebf7425b-4c1c-4725-9788-d1206430aedf" providerId="ADAL" clId="{FD8C0A01-139D-484F-AFDE-FA0A3B59C23D}" dt="2022-07-19T21:33:19.070" v="1629" actId="403"/>
          <ac:spMkLst>
            <pc:docMk/>
            <pc:sldMk cId="3055818781" sldId="521"/>
            <ac:spMk id="4" creationId="{3F6CE2FE-F02B-461B-8C8F-E1DFA26F0ED4}"/>
          </ac:spMkLst>
        </pc:spChg>
      </pc:sldChg>
      <pc:sldChg chg="add del">
        <pc:chgData name="DeSantis, Candice" userId="ebf7425b-4c1c-4725-9788-d1206430aedf" providerId="ADAL" clId="{FD8C0A01-139D-484F-AFDE-FA0A3B59C23D}" dt="2022-07-19T16:46:09.909" v="615" actId="47"/>
        <pc:sldMkLst>
          <pc:docMk/>
          <pc:sldMk cId="3103964250" sldId="521"/>
        </pc:sldMkLst>
      </pc:sldChg>
      <pc:sldChg chg="modSp add mod">
        <pc:chgData name="DeSantis, Candice" userId="ebf7425b-4c1c-4725-9788-d1206430aedf" providerId="ADAL" clId="{FD8C0A01-139D-484F-AFDE-FA0A3B59C23D}" dt="2022-07-19T18:35:50.998" v="870" actId="113"/>
        <pc:sldMkLst>
          <pc:docMk/>
          <pc:sldMk cId="1277898589" sldId="522"/>
        </pc:sldMkLst>
        <pc:spChg chg="mod">
          <ac:chgData name="DeSantis, Candice" userId="ebf7425b-4c1c-4725-9788-d1206430aedf" providerId="ADAL" clId="{FD8C0A01-139D-484F-AFDE-FA0A3B59C23D}" dt="2022-07-19T18:35:50.998" v="870" actId="113"/>
          <ac:spMkLst>
            <pc:docMk/>
            <pc:sldMk cId="1277898589" sldId="522"/>
            <ac:spMk id="4" creationId="{3F6CE2FE-F02B-461B-8C8F-E1DFA26F0ED4}"/>
          </ac:spMkLst>
        </pc:spChg>
      </pc:sldChg>
      <pc:sldChg chg="modSp add mod">
        <pc:chgData name="DeSantis, Candice" userId="ebf7425b-4c1c-4725-9788-d1206430aedf" providerId="ADAL" clId="{FD8C0A01-139D-484F-AFDE-FA0A3B59C23D}" dt="2022-07-19T18:36:15.213" v="874" actId="403"/>
        <pc:sldMkLst>
          <pc:docMk/>
          <pc:sldMk cId="1614600618" sldId="523"/>
        </pc:sldMkLst>
        <pc:spChg chg="mod">
          <ac:chgData name="DeSantis, Candice" userId="ebf7425b-4c1c-4725-9788-d1206430aedf" providerId="ADAL" clId="{FD8C0A01-139D-484F-AFDE-FA0A3B59C23D}" dt="2022-07-19T18:36:15.213" v="874" actId="403"/>
          <ac:spMkLst>
            <pc:docMk/>
            <pc:sldMk cId="1614600618" sldId="523"/>
            <ac:spMk id="4" creationId="{3F6CE2FE-F02B-461B-8C8F-E1DFA26F0ED4}"/>
          </ac:spMkLst>
        </pc:spChg>
      </pc:sldChg>
      <pc:sldChg chg="addSp modSp add mod">
        <pc:chgData name="DeSantis, Candice" userId="ebf7425b-4c1c-4725-9788-d1206430aedf" providerId="ADAL" clId="{FD8C0A01-139D-484F-AFDE-FA0A3B59C23D}" dt="2022-07-19T18:43:01.812" v="951" actId="2711"/>
        <pc:sldMkLst>
          <pc:docMk/>
          <pc:sldMk cId="4126242804" sldId="524"/>
        </pc:sldMkLst>
        <pc:spChg chg="mod">
          <ac:chgData name="DeSantis, Candice" userId="ebf7425b-4c1c-4725-9788-d1206430aedf" providerId="ADAL" clId="{FD8C0A01-139D-484F-AFDE-FA0A3B59C23D}" dt="2022-07-19T18:43:01.812" v="951" actId="2711"/>
          <ac:spMkLst>
            <pc:docMk/>
            <pc:sldMk cId="4126242804" sldId="524"/>
            <ac:spMk id="4" creationId="{3F6CE2FE-F02B-461B-8C8F-E1DFA26F0ED4}"/>
          </ac:spMkLst>
        </pc:spChg>
        <pc:graphicFrameChg chg="add mod modGraphic">
          <ac:chgData name="DeSantis, Candice" userId="ebf7425b-4c1c-4725-9788-d1206430aedf" providerId="ADAL" clId="{FD8C0A01-139D-484F-AFDE-FA0A3B59C23D}" dt="2022-07-19T18:42:15.171" v="944" actId="1035"/>
          <ac:graphicFrameMkLst>
            <pc:docMk/>
            <pc:sldMk cId="4126242804" sldId="524"/>
            <ac:graphicFrameMk id="2" creationId="{855E9162-2D99-AF29-72B5-C57E600E90E7}"/>
          </ac:graphicFrameMkLst>
        </pc:graphicFrameChg>
      </pc:sldChg>
      <pc:sldChg chg="addSp delSp modSp add mod">
        <pc:chgData name="DeSantis, Candice" userId="ebf7425b-4c1c-4725-9788-d1206430aedf" providerId="ADAL" clId="{FD8C0A01-139D-484F-AFDE-FA0A3B59C23D}" dt="2022-07-19T18:46:22.974" v="1005"/>
        <pc:sldMkLst>
          <pc:docMk/>
          <pc:sldMk cId="2733528120" sldId="525"/>
        </pc:sldMkLst>
        <pc:spChg chg="mod">
          <ac:chgData name="DeSantis, Candice" userId="ebf7425b-4c1c-4725-9788-d1206430aedf" providerId="ADAL" clId="{FD8C0A01-139D-484F-AFDE-FA0A3B59C23D}" dt="2022-07-19T18:42:56.350" v="950" actId="2711"/>
          <ac:spMkLst>
            <pc:docMk/>
            <pc:sldMk cId="2733528120" sldId="525"/>
            <ac:spMk id="4" creationId="{3F6CE2FE-F02B-461B-8C8F-E1DFA26F0ED4}"/>
          </ac:spMkLst>
        </pc:spChg>
        <pc:spChg chg="add del mod">
          <ac:chgData name="DeSantis, Candice" userId="ebf7425b-4c1c-4725-9788-d1206430aedf" providerId="ADAL" clId="{FD8C0A01-139D-484F-AFDE-FA0A3B59C23D}" dt="2022-07-19T18:42:39.958" v="946"/>
          <ac:spMkLst>
            <pc:docMk/>
            <pc:sldMk cId="2733528120" sldId="525"/>
            <ac:spMk id="5" creationId="{5D7439E4-A848-8B6B-AEE2-EDD24EB7E665}"/>
          </ac:spMkLst>
        </pc:spChg>
        <pc:graphicFrameChg chg="add del mod">
          <ac:chgData name="DeSantis, Candice" userId="ebf7425b-4c1c-4725-9788-d1206430aedf" providerId="ADAL" clId="{FD8C0A01-139D-484F-AFDE-FA0A3B59C23D}" dt="2022-07-19T18:42:39.958" v="946"/>
          <ac:graphicFrameMkLst>
            <pc:docMk/>
            <pc:sldMk cId="2733528120" sldId="525"/>
            <ac:graphicFrameMk id="2" creationId="{5BAD4471-EB74-D0D0-4828-3BE4EE5C4268}"/>
          </ac:graphicFrameMkLst>
        </pc:graphicFrameChg>
        <pc:graphicFrameChg chg="add mod modGraphic">
          <ac:chgData name="DeSantis, Candice" userId="ebf7425b-4c1c-4725-9788-d1206430aedf" providerId="ADAL" clId="{FD8C0A01-139D-484F-AFDE-FA0A3B59C23D}" dt="2022-07-19T18:46:22.974" v="1005"/>
          <ac:graphicFrameMkLst>
            <pc:docMk/>
            <pc:sldMk cId="2733528120" sldId="525"/>
            <ac:graphicFrameMk id="6" creationId="{C04E0F18-E3FE-0D4B-047A-D2FEAC7FDF2C}"/>
          </ac:graphicFrameMkLst>
        </pc:graphicFrameChg>
      </pc:sldChg>
      <pc:sldChg chg="addSp modSp add mod">
        <pc:chgData name="DeSantis, Candice" userId="ebf7425b-4c1c-4725-9788-d1206430aedf" providerId="ADAL" clId="{FD8C0A01-139D-484F-AFDE-FA0A3B59C23D}" dt="2022-07-19T18:48:32.278" v="1033" actId="14100"/>
        <pc:sldMkLst>
          <pc:docMk/>
          <pc:sldMk cId="3091027602" sldId="526"/>
        </pc:sldMkLst>
        <pc:spChg chg="mod">
          <ac:chgData name="DeSantis, Candice" userId="ebf7425b-4c1c-4725-9788-d1206430aedf" providerId="ADAL" clId="{FD8C0A01-139D-484F-AFDE-FA0A3B59C23D}" dt="2022-07-19T18:48:22.686" v="1030" actId="14100"/>
          <ac:spMkLst>
            <pc:docMk/>
            <pc:sldMk cId="3091027602" sldId="526"/>
            <ac:spMk id="4" creationId="{3F6CE2FE-F02B-461B-8C8F-E1DFA26F0ED4}"/>
          </ac:spMkLst>
        </pc:spChg>
        <pc:graphicFrameChg chg="add mod modGraphic">
          <ac:chgData name="DeSantis, Candice" userId="ebf7425b-4c1c-4725-9788-d1206430aedf" providerId="ADAL" clId="{FD8C0A01-139D-484F-AFDE-FA0A3B59C23D}" dt="2022-07-19T18:48:32.278" v="1033" actId="14100"/>
          <ac:graphicFrameMkLst>
            <pc:docMk/>
            <pc:sldMk cId="3091027602" sldId="526"/>
            <ac:graphicFrameMk id="2" creationId="{C8741CA5-B41A-25F3-5406-A070625C5D05}"/>
          </ac:graphicFrameMkLst>
        </pc:graphicFrameChg>
      </pc:sldChg>
      <pc:sldChg chg="add del">
        <pc:chgData name="DeSantis, Candice" userId="ebf7425b-4c1c-4725-9788-d1206430aedf" providerId="ADAL" clId="{FD8C0A01-139D-484F-AFDE-FA0A3B59C23D}" dt="2022-07-19T21:33:35.129" v="1630" actId="47"/>
        <pc:sldMkLst>
          <pc:docMk/>
          <pc:sldMk cId="284249368" sldId="527"/>
        </pc:sldMkLst>
      </pc:sldChg>
      <pc:sldChg chg="modSp add mod">
        <pc:chgData name="DeSantis, Candice" userId="ebf7425b-4c1c-4725-9788-d1206430aedf" providerId="ADAL" clId="{FD8C0A01-139D-484F-AFDE-FA0A3B59C23D}" dt="2022-07-19T21:06:36.348" v="1173" actId="20577"/>
        <pc:sldMkLst>
          <pc:docMk/>
          <pc:sldMk cId="3909263653" sldId="528"/>
        </pc:sldMkLst>
        <pc:spChg chg="mod">
          <ac:chgData name="DeSantis, Candice" userId="ebf7425b-4c1c-4725-9788-d1206430aedf" providerId="ADAL" clId="{FD8C0A01-139D-484F-AFDE-FA0A3B59C23D}" dt="2022-07-19T21:05:28.088" v="1109" actId="20577"/>
          <ac:spMkLst>
            <pc:docMk/>
            <pc:sldMk cId="3909263653" sldId="528"/>
            <ac:spMk id="3" creationId="{06942845-BD5A-42C5-A5C4-13339DD507AB}"/>
          </ac:spMkLst>
        </pc:spChg>
        <pc:spChg chg="mod">
          <ac:chgData name="DeSantis, Candice" userId="ebf7425b-4c1c-4725-9788-d1206430aedf" providerId="ADAL" clId="{FD8C0A01-139D-484F-AFDE-FA0A3B59C23D}" dt="2022-07-19T21:06:36.348" v="1173" actId="20577"/>
          <ac:spMkLst>
            <pc:docMk/>
            <pc:sldMk cId="3909263653" sldId="528"/>
            <ac:spMk id="4" creationId="{3F6CE2FE-F02B-461B-8C8F-E1DFA26F0ED4}"/>
          </ac:spMkLst>
        </pc:spChg>
      </pc:sldChg>
      <pc:sldChg chg="modSp add mod">
        <pc:chgData name="DeSantis, Candice" userId="ebf7425b-4c1c-4725-9788-d1206430aedf" providerId="ADAL" clId="{FD8C0A01-139D-484F-AFDE-FA0A3B59C23D}" dt="2022-07-19T21:15:23.283" v="1460" actId="20577"/>
        <pc:sldMkLst>
          <pc:docMk/>
          <pc:sldMk cId="3657740457" sldId="529"/>
        </pc:sldMkLst>
        <pc:spChg chg="mod">
          <ac:chgData name="DeSantis, Candice" userId="ebf7425b-4c1c-4725-9788-d1206430aedf" providerId="ADAL" clId="{FD8C0A01-139D-484F-AFDE-FA0A3B59C23D}" dt="2022-07-19T21:15:23.283" v="1460" actId="20577"/>
          <ac:spMkLst>
            <pc:docMk/>
            <pc:sldMk cId="3657740457" sldId="529"/>
            <ac:spMk id="4" creationId="{3F6CE2FE-F02B-461B-8C8F-E1DFA26F0ED4}"/>
          </ac:spMkLst>
        </pc:spChg>
      </pc:sldChg>
      <pc:sldChg chg="modSp add mod">
        <pc:chgData name="DeSantis, Candice" userId="ebf7425b-4c1c-4725-9788-d1206430aedf" providerId="ADAL" clId="{FD8C0A01-139D-484F-AFDE-FA0A3B59C23D}" dt="2022-07-19T21:07:50.922" v="1228" actId="20577"/>
        <pc:sldMkLst>
          <pc:docMk/>
          <pc:sldMk cId="903642049" sldId="530"/>
        </pc:sldMkLst>
        <pc:spChg chg="mod">
          <ac:chgData name="DeSantis, Candice" userId="ebf7425b-4c1c-4725-9788-d1206430aedf" providerId="ADAL" clId="{FD8C0A01-139D-484F-AFDE-FA0A3B59C23D}" dt="2022-07-19T21:07:50.922" v="1228" actId="20577"/>
          <ac:spMkLst>
            <pc:docMk/>
            <pc:sldMk cId="903642049" sldId="530"/>
            <ac:spMk id="4" creationId="{3F6CE2FE-F02B-461B-8C8F-E1DFA26F0ED4}"/>
          </ac:spMkLst>
        </pc:spChg>
      </pc:sldChg>
      <pc:sldChg chg="addSp delSp modSp add mod">
        <pc:chgData name="DeSantis, Candice" userId="ebf7425b-4c1c-4725-9788-d1206430aedf" providerId="ADAL" clId="{FD8C0A01-139D-484F-AFDE-FA0A3B59C23D}" dt="2022-07-19T21:13:07.296" v="1410" actId="403"/>
        <pc:sldMkLst>
          <pc:docMk/>
          <pc:sldMk cId="3016703440" sldId="531"/>
        </pc:sldMkLst>
        <pc:spChg chg="add del mod">
          <ac:chgData name="DeSantis, Candice" userId="ebf7425b-4c1c-4725-9788-d1206430aedf" providerId="ADAL" clId="{FD8C0A01-139D-484F-AFDE-FA0A3B59C23D}" dt="2022-07-19T21:13:07.296" v="1410" actId="403"/>
          <ac:spMkLst>
            <pc:docMk/>
            <pc:sldMk cId="3016703440" sldId="531"/>
            <ac:spMk id="4" creationId="{3F6CE2FE-F02B-461B-8C8F-E1DFA26F0ED4}"/>
          </ac:spMkLst>
        </pc:spChg>
        <pc:spChg chg="add del mod">
          <ac:chgData name="DeSantis, Candice" userId="ebf7425b-4c1c-4725-9788-d1206430aedf" providerId="ADAL" clId="{FD8C0A01-139D-484F-AFDE-FA0A3B59C23D}" dt="2022-07-19T21:10:47.049" v="1376"/>
          <ac:spMkLst>
            <pc:docMk/>
            <pc:sldMk cId="3016703440" sldId="531"/>
            <ac:spMk id="10" creationId="{251FB994-AF2C-B3C9-A46C-5B50CEBC9F22}"/>
          </ac:spMkLst>
        </pc:spChg>
        <pc:spChg chg="add del mod">
          <ac:chgData name="DeSantis, Candice" userId="ebf7425b-4c1c-4725-9788-d1206430aedf" providerId="ADAL" clId="{FD8C0A01-139D-484F-AFDE-FA0A3B59C23D}" dt="2022-07-19T21:10:59.206" v="1379" actId="478"/>
          <ac:spMkLst>
            <pc:docMk/>
            <pc:sldMk cId="3016703440" sldId="531"/>
            <ac:spMk id="12" creationId="{2D6CB2A4-6CC0-1DE2-BD62-8C1057C624EA}"/>
          </ac:spMkLst>
        </pc:spChg>
        <pc:graphicFrameChg chg="add del mod">
          <ac:chgData name="DeSantis, Candice" userId="ebf7425b-4c1c-4725-9788-d1206430aedf" providerId="ADAL" clId="{FD8C0A01-139D-484F-AFDE-FA0A3B59C23D}" dt="2022-07-19T21:09:51.272" v="1330" actId="478"/>
          <ac:graphicFrameMkLst>
            <pc:docMk/>
            <pc:sldMk cId="3016703440" sldId="531"/>
            <ac:graphicFrameMk id="2" creationId="{CBAE6CAD-30AA-FD83-33E7-5D1415E8CEE5}"/>
          </ac:graphicFrameMkLst>
        </pc:graphicFrameChg>
        <pc:graphicFrameChg chg="add del mod">
          <ac:chgData name="DeSantis, Candice" userId="ebf7425b-4c1c-4725-9788-d1206430aedf" providerId="ADAL" clId="{FD8C0A01-139D-484F-AFDE-FA0A3B59C23D}" dt="2022-07-19T21:09:47.802" v="1329" actId="478"/>
          <ac:graphicFrameMkLst>
            <pc:docMk/>
            <pc:sldMk cId="3016703440" sldId="531"/>
            <ac:graphicFrameMk id="5" creationId="{9F7767B1-6D7E-2421-DB29-9A9ECF31AA92}"/>
          </ac:graphicFrameMkLst>
        </pc:graphicFrameChg>
        <pc:graphicFrameChg chg="add del mod">
          <ac:chgData name="DeSantis, Candice" userId="ebf7425b-4c1c-4725-9788-d1206430aedf" providerId="ADAL" clId="{FD8C0A01-139D-484F-AFDE-FA0A3B59C23D}" dt="2022-07-19T21:09:44.591" v="1328" actId="478"/>
          <ac:graphicFrameMkLst>
            <pc:docMk/>
            <pc:sldMk cId="3016703440" sldId="531"/>
            <ac:graphicFrameMk id="6" creationId="{5E7A0C4C-14C6-1E43-2142-151F53EB0C06}"/>
          </ac:graphicFrameMkLst>
        </pc:graphicFrameChg>
        <pc:graphicFrameChg chg="add del mod ord modGraphic">
          <ac:chgData name="DeSantis, Candice" userId="ebf7425b-4c1c-4725-9788-d1206430aedf" providerId="ADAL" clId="{FD8C0A01-139D-484F-AFDE-FA0A3B59C23D}" dt="2022-07-19T21:09:41.932" v="1327" actId="478"/>
          <ac:graphicFrameMkLst>
            <pc:docMk/>
            <pc:sldMk cId="3016703440" sldId="531"/>
            <ac:graphicFrameMk id="7" creationId="{F43C64A5-A053-5CC4-9173-B230374B4A08}"/>
          </ac:graphicFrameMkLst>
        </pc:graphicFrameChg>
        <pc:graphicFrameChg chg="add del mod">
          <ac:chgData name="DeSantis, Candice" userId="ebf7425b-4c1c-4725-9788-d1206430aedf" providerId="ADAL" clId="{FD8C0A01-139D-484F-AFDE-FA0A3B59C23D}" dt="2022-07-19T21:09:26.751" v="1324" actId="478"/>
          <ac:graphicFrameMkLst>
            <pc:docMk/>
            <pc:sldMk cId="3016703440" sldId="531"/>
            <ac:graphicFrameMk id="8" creationId="{3E1CA9BC-77B6-4DA0-056E-30C2CB725717}"/>
          </ac:graphicFrameMkLst>
        </pc:graphicFrameChg>
        <pc:graphicFrameChg chg="add del mod">
          <ac:chgData name="DeSantis, Candice" userId="ebf7425b-4c1c-4725-9788-d1206430aedf" providerId="ADAL" clId="{FD8C0A01-139D-484F-AFDE-FA0A3B59C23D}" dt="2022-07-19T21:09:11.704" v="1321" actId="21"/>
          <ac:graphicFrameMkLst>
            <pc:docMk/>
            <pc:sldMk cId="3016703440" sldId="531"/>
            <ac:graphicFrameMk id="9" creationId="{B037872F-3939-EE66-7254-C7B7C7BF0B5A}"/>
          </ac:graphicFrameMkLst>
        </pc:graphicFrameChg>
      </pc:sldChg>
      <pc:sldChg chg="addSp delSp modSp add del mod">
        <pc:chgData name="DeSantis, Candice" userId="ebf7425b-4c1c-4725-9788-d1206430aedf" providerId="ADAL" clId="{FD8C0A01-139D-484F-AFDE-FA0A3B59C23D}" dt="2022-07-19T21:13:50.892" v="1414" actId="47"/>
        <pc:sldMkLst>
          <pc:docMk/>
          <pc:sldMk cId="279290049" sldId="532"/>
        </pc:sldMkLst>
        <pc:spChg chg="del mod">
          <ac:chgData name="DeSantis, Candice" userId="ebf7425b-4c1c-4725-9788-d1206430aedf" providerId="ADAL" clId="{FD8C0A01-139D-484F-AFDE-FA0A3B59C23D}" dt="2022-07-19T21:13:46.948" v="1413" actId="478"/>
          <ac:spMkLst>
            <pc:docMk/>
            <pc:sldMk cId="279290049" sldId="532"/>
            <ac:spMk id="4" creationId="{3F6CE2FE-F02B-461B-8C8F-E1DFA26F0ED4}"/>
          </ac:spMkLst>
        </pc:spChg>
        <pc:spChg chg="add mod">
          <ac:chgData name="DeSantis, Candice" userId="ebf7425b-4c1c-4725-9788-d1206430aedf" providerId="ADAL" clId="{FD8C0A01-139D-484F-AFDE-FA0A3B59C23D}" dt="2022-07-19T21:13:46.948" v="1413" actId="478"/>
          <ac:spMkLst>
            <pc:docMk/>
            <pc:sldMk cId="279290049" sldId="532"/>
            <ac:spMk id="5" creationId="{6E852D05-496B-8B10-CE82-37A4306D13B9}"/>
          </ac:spMkLst>
        </pc:spChg>
      </pc:sldChg>
      <pc:sldChg chg="addSp delSp modSp add mod">
        <pc:chgData name="DeSantis, Candice" userId="ebf7425b-4c1c-4725-9788-d1206430aedf" providerId="ADAL" clId="{FD8C0A01-139D-484F-AFDE-FA0A3B59C23D}" dt="2022-07-19T21:44:53.865" v="1823" actId="1076"/>
        <pc:sldMkLst>
          <pc:docMk/>
          <pc:sldMk cId="2532966784" sldId="532"/>
        </pc:sldMkLst>
        <pc:spChg chg="mod">
          <ac:chgData name="DeSantis, Candice" userId="ebf7425b-4c1c-4725-9788-d1206430aedf" providerId="ADAL" clId="{FD8C0A01-139D-484F-AFDE-FA0A3B59C23D}" dt="2022-07-19T21:37:07.595" v="1710" actId="20577"/>
          <ac:spMkLst>
            <pc:docMk/>
            <pc:sldMk cId="2532966784" sldId="532"/>
            <ac:spMk id="3" creationId="{06942845-BD5A-42C5-A5C4-13339DD507AB}"/>
          </ac:spMkLst>
        </pc:spChg>
        <pc:spChg chg="mod">
          <ac:chgData name="DeSantis, Candice" userId="ebf7425b-4c1c-4725-9788-d1206430aedf" providerId="ADAL" clId="{FD8C0A01-139D-484F-AFDE-FA0A3B59C23D}" dt="2022-07-19T21:44:36.876" v="1821" actId="20577"/>
          <ac:spMkLst>
            <pc:docMk/>
            <pc:sldMk cId="2532966784" sldId="532"/>
            <ac:spMk id="4" creationId="{3F6CE2FE-F02B-461B-8C8F-E1DFA26F0ED4}"/>
          </ac:spMkLst>
        </pc:spChg>
        <pc:graphicFrameChg chg="del modGraphic">
          <ac:chgData name="DeSantis, Candice" userId="ebf7425b-4c1c-4725-9788-d1206430aedf" providerId="ADAL" clId="{FD8C0A01-139D-484F-AFDE-FA0A3B59C23D}" dt="2022-07-19T21:36:59.531" v="1699" actId="478"/>
          <ac:graphicFrameMkLst>
            <pc:docMk/>
            <pc:sldMk cId="2532966784" sldId="532"/>
            <ac:graphicFrameMk id="2" creationId="{C8741CA5-B41A-25F3-5406-A070625C5D05}"/>
          </ac:graphicFrameMkLst>
        </pc:graphicFrameChg>
        <pc:picChg chg="add del">
          <ac:chgData name="DeSantis, Candice" userId="ebf7425b-4c1c-4725-9788-d1206430aedf" providerId="ADAL" clId="{FD8C0A01-139D-484F-AFDE-FA0A3B59C23D}" dt="2022-07-19T21:43:38.474" v="1773" actId="478"/>
          <ac:picMkLst>
            <pc:docMk/>
            <pc:sldMk cId="2532966784" sldId="532"/>
            <ac:picMk id="5" creationId="{030072C5-1B37-5EE7-E465-9643D27A8940}"/>
          </ac:picMkLst>
        </pc:picChg>
        <pc:picChg chg="add mod">
          <ac:chgData name="DeSantis, Candice" userId="ebf7425b-4c1c-4725-9788-d1206430aedf" providerId="ADAL" clId="{FD8C0A01-139D-484F-AFDE-FA0A3B59C23D}" dt="2022-07-19T21:44:53.865" v="1823" actId="1076"/>
          <ac:picMkLst>
            <pc:docMk/>
            <pc:sldMk cId="2532966784" sldId="532"/>
            <ac:picMk id="7" creationId="{77B272F5-681B-820C-A1F7-E21D331BEB3E}"/>
          </ac:picMkLst>
        </pc:picChg>
        <pc:picChg chg="add del">
          <ac:chgData name="DeSantis, Candice" userId="ebf7425b-4c1c-4725-9788-d1206430aedf" providerId="ADAL" clId="{FD8C0A01-139D-484F-AFDE-FA0A3B59C23D}" dt="2022-07-19T21:37:52.027" v="1769"/>
          <ac:picMkLst>
            <pc:docMk/>
            <pc:sldMk cId="2532966784" sldId="532"/>
            <ac:picMk id="7170" creationId="{C5E47A1E-A2F7-2266-F38F-1DC12A8F55E0}"/>
          </ac:picMkLst>
        </pc:picChg>
        <pc:picChg chg="add del">
          <ac:chgData name="DeSantis, Candice" userId="ebf7425b-4c1c-4725-9788-d1206430aedf" providerId="ADAL" clId="{FD8C0A01-139D-484F-AFDE-FA0A3B59C23D}" dt="2022-07-19T21:37:57.836" v="1771"/>
          <ac:picMkLst>
            <pc:docMk/>
            <pc:sldMk cId="2532966784" sldId="532"/>
            <ac:picMk id="7171" creationId="{531911EC-A479-0B8D-375C-4AA257DBE92C}"/>
          </ac:picMkLst>
        </pc:picChg>
      </pc:sldChg>
      <pc:sldChg chg="add">
        <pc:chgData name="DeSantis, Candice" userId="ebf7425b-4c1c-4725-9788-d1206430aedf" providerId="ADAL" clId="{FD8C0A01-139D-484F-AFDE-FA0A3B59C23D}" dt="2022-07-20T16:10:13.264" v="1824" actId="2890"/>
        <pc:sldMkLst>
          <pc:docMk/>
          <pc:sldMk cId="193766338" sldId="536"/>
        </pc:sldMkLst>
      </pc:sldChg>
    </pc:docChg>
  </pc:docChgLst>
  <pc:docChgLst>
    <pc:chgData name="Muffoletto, Jamie" userId="S::jamie.muffoletto@tea.texas.gov::daf1e3c6-8137-448a-b141-d23049d419b5" providerId="AD" clId="Web-{6D02565B-0B22-2CFC-4921-596B735BC2E9}"/>
    <pc:docChg chg="">
      <pc:chgData name="Muffoletto, Jamie" userId="S::jamie.muffoletto@tea.texas.gov::daf1e3c6-8137-448a-b141-d23049d419b5" providerId="AD" clId="Web-{6D02565B-0B22-2CFC-4921-596B735BC2E9}" dt="2022-07-29T21:11:19.007" v="2"/>
      <pc:docMkLst>
        <pc:docMk/>
      </pc:docMkLst>
      <pc:sldChg chg="modCm">
        <pc:chgData name="Muffoletto, Jamie" userId="S::jamie.muffoletto@tea.texas.gov::daf1e3c6-8137-448a-b141-d23049d419b5" providerId="AD" clId="Web-{6D02565B-0B22-2CFC-4921-596B735BC2E9}" dt="2022-07-29T21:11:19.007" v="2"/>
        <pc:sldMkLst>
          <pc:docMk/>
          <pc:sldMk cId="3016703440" sldId="531"/>
        </pc:sldMkLst>
      </pc:sldChg>
    </pc:docChg>
  </pc:docChgLst>
  <pc:docChgLst>
    <pc:chgData name="DeSantis, Candice" userId="S::candice.desantis@tea.texas.gov::ebf7425b-4c1c-4725-9788-d1206430aedf" providerId="AD" clId="Web-{97901FA0-7013-38A5-4046-FFD582DFC41B}"/>
    <pc:docChg chg="">
      <pc:chgData name="DeSantis, Candice" userId="S::candice.desantis@tea.texas.gov::ebf7425b-4c1c-4725-9788-d1206430aedf" providerId="AD" clId="Web-{97901FA0-7013-38A5-4046-FFD582DFC41B}" dt="2022-07-28T18:58:53.832" v="0"/>
      <pc:docMkLst>
        <pc:docMk/>
      </pc:docMkLst>
      <pc:sldChg chg="modCm">
        <pc:chgData name="DeSantis, Candice" userId="S::candice.desantis@tea.texas.gov::ebf7425b-4c1c-4725-9788-d1206430aedf" providerId="AD" clId="Web-{97901FA0-7013-38A5-4046-FFD582DFC41B}" dt="2022-07-28T18:58:53.832" v="0"/>
        <pc:sldMkLst>
          <pc:docMk/>
          <pc:sldMk cId="2596644482" sldId="564"/>
        </pc:sldMkLst>
      </pc:sldChg>
    </pc:docChg>
  </pc:docChgLst>
  <pc:docChgLst>
    <pc:chgData name="Muffoletto, Jamie" userId="daf1e3c6-8137-448a-b141-d23049d419b5" providerId="ADAL" clId="{46C5FDF6-1CD0-4F09-8188-134ECC0D445B}"/>
    <pc:docChg chg="custSel modSld">
      <pc:chgData name="Muffoletto, Jamie" userId="daf1e3c6-8137-448a-b141-d23049d419b5" providerId="ADAL" clId="{46C5FDF6-1CD0-4F09-8188-134ECC0D445B}" dt="2022-07-21T16:29:49.664" v="181" actId="207"/>
      <pc:docMkLst>
        <pc:docMk/>
      </pc:docMkLst>
      <pc:sldChg chg="addCm">
        <pc:chgData name="Muffoletto, Jamie" userId="daf1e3c6-8137-448a-b141-d23049d419b5" providerId="ADAL" clId="{46C5FDF6-1CD0-4F09-8188-134ECC0D445B}" dt="2022-07-21T16:08:01.475" v="0"/>
        <pc:sldMkLst>
          <pc:docMk/>
          <pc:sldMk cId="367918000" sldId="258"/>
        </pc:sldMkLst>
      </pc:sldChg>
      <pc:sldChg chg="modSp mod">
        <pc:chgData name="Muffoletto, Jamie" userId="daf1e3c6-8137-448a-b141-d23049d419b5" providerId="ADAL" clId="{46C5FDF6-1CD0-4F09-8188-134ECC0D445B}" dt="2022-07-21T16:25:25.737" v="148" actId="207"/>
        <pc:sldMkLst>
          <pc:docMk/>
          <pc:sldMk cId="3539027699" sldId="284"/>
        </pc:sldMkLst>
        <pc:spChg chg="mod">
          <ac:chgData name="Muffoletto, Jamie" userId="daf1e3c6-8137-448a-b141-d23049d419b5" providerId="ADAL" clId="{46C5FDF6-1CD0-4F09-8188-134ECC0D445B}" dt="2022-07-21T16:25:25.737" v="148" actId="207"/>
          <ac:spMkLst>
            <pc:docMk/>
            <pc:sldMk cId="3539027699" sldId="284"/>
            <ac:spMk id="4" creationId="{3F6CE2FE-F02B-461B-8C8F-E1DFA26F0ED4}"/>
          </ac:spMkLst>
        </pc:spChg>
      </pc:sldChg>
      <pc:sldChg chg="modSp mod">
        <pc:chgData name="Muffoletto, Jamie" userId="daf1e3c6-8137-448a-b141-d23049d419b5" providerId="ADAL" clId="{46C5FDF6-1CD0-4F09-8188-134ECC0D445B}" dt="2022-07-21T16:23:07.034" v="128" actId="207"/>
        <pc:sldMkLst>
          <pc:docMk/>
          <pc:sldMk cId="1987078512" sldId="286"/>
        </pc:sldMkLst>
        <pc:spChg chg="mod">
          <ac:chgData name="Muffoletto, Jamie" userId="daf1e3c6-8137-448a-b141-d23049d419b5" providerId="ADAL" clId="{46C5FDF6-1CD0-4F09-8188-134ECC0D445B}" dt="2022-07-21T16:23:07.034" v="128" actId="207"/>
          <ac:spMkLst>
            <pc:docMk/>
            <pc:sldMk cId="1987078512" sldId="286"/>
            <ac:spMk id="4" creationId="{3F6CE2FE-F02B-461B-8C8F-E1DFA26F0ED4}"/>
          </ac:spMkLst>
        </pc:spChg>
      </pc:sldChg>
      <pc:sldChg chg="modSp mod">
        <pc:chgData name="Muffoletto, Jamie" userId="daf1e3c6-8137-448a-b141-d23049d419b5" providerId="ADAL" clId="{46C5FDF6-1CD0-4F09-8188-134ECC0D445B}" dt="2022-07-21T16:29:49.664" v="181" actId="207"/>
        <pc:sldMkLst>
          <pc:docMk/>
          <pc:sldMk cId="713327329" sldId="287"/>
        </pc:sldMkLst>
        <pc:spChg chg="mod">
          <ac:chgData name="Muffoletto, Jamie" userId="daf1e3c6-8137-448a-b141-d23049d419b5" providerId="ADAL" clId="{46C5FDF6-1CD0-4F09-8188-134ECC0D445B}" dt="2022-07-21T16:29:49.664" v="181" actId="207"/>
          <ac:spMkLst>
            <pc:docMk/>
            <pc:sldMk cId="713327329" sldId="287"/>
            <ac:spMk id="4" creationId="{3F6CE2FE-F02B-461B-8C8F-E1DFA26F0ED4}"/>
          </ac:spMkLst>
        </pc:spChg>
      </pc:sldChg>
      <pc:sldChg chg="modSp mod">
        <pc:chgData name="Muffoletto, Jamie" userId="daf1e3c6-8137-448a-b141-d23049d419b5" providerId="ADAL" clId="{46C5FDF6-1CD0-4F09-8188-134ECC0D445B}" dt="2022-07-21T16:13:03.866" v="41" actId="2711"/>
        <pc:sldMkLst>
          <pc:docMk/>
          <pc:sldMk cId="831019871" sldId="290"/>
        </pc:sldMkLst>
        <pc:graphicFrameChg chg="modGraphic">
          <ac:chgData name="Muffoletto, Jamie" userId="daf1e3c6-8137-448a-b141-d23049d419b5" providerId="ADAL" clId="{46C5FDF6-1CD0-4F09-8188-134ECC0D445B}" dt="2022-07-21T16:13:03.866" v="41" actId="2711"/>
          <ac:graphicFrameMkLst>
            <pc:docMk/>
            <pc:sldMk cId="831019871" sldId="290"/>
            <ac:graphicFrameMk id="2" creationId="{60E8A3A2-80DB-474B-81A0-46E369722B10}"/>
          </ac:graphicFrameMkLst>
        </pc:graphicFrameChg>
      </pc:sldChg>
      <pc:sldChg chg="modSp mod">
        <pc:chgData name="Muffoletto, Jamie" userId="daf1e3c6-8137-448a-b141-d23049d419b5" providerId="ADAL" clId="{46C5FDF6-1CD0-4F09-8188-134ECC0D445B}" dt="2022-07-21T16:12:05.206" v="30" actId="207"/>
        <pc:sldMkLst>
          <pc:docMk/>
          <pc:sldMk cId="149976220" sldId="338"/>
        </pc:sldMkLst>
        <pc:spChg chg="mod">
          <ac:chgData name="Muffoletto, Jamie" userId="daf1e3c6-8137-448a-b141-d23049d419b5" providerId="ADAL" clId="{46C5FDF6-1CD0-4F09-8188-134ECC0D445B}" dt="2022-07-21T16:12:05.206" v="30" actId="207"/>
          <ac:spMkLst>
            <pc:docMk/>
            <pc:sldMk cId="149976220" sldId="338"/>
            <ac:spMk id="4" creationId="{3F6CE2FE-F02B-461B-8C8F-E1DFA26F0ED4}"/>
          </ac:spMkLst>
        </pc:spChg>
      </pc:sldChg>
      <pc:sldChg chg="modSp mod">
        <pc:chgData name="Muffoletto, Jamie" userId="daf1e3c6-8137-448a-b141-d23049d419b5" providerId="ADAL" clId="{46C5FDF6-1CD0-4F09-8188-134ECC0D445B}" dt="2022-07-21T16:29:27.378" v="178" actId="207"/>
        <pc:sldMkLst>
          <pc:docMk/>
          <pc:sldMk cId="925320256" sldId="397"/>
        </pc:sldMkLst>
        <pc:spChg chg="mod">
          <ac:chgData name="Muffoletto, Jamie" userId="daf1e3c6-8137-448a-b141-d23049d419b5" providerId="ADAL" clId="{46C5FDF6-1CD0-4F09-8188-134ECC0D445B}" dt="2022-07-21T16:29:27.378" v="178" actId="207"/>
          <ac:spMkLst>
            <pc:docMk/>
            <pc:sldMk cId="925320256" sldId="397"/>
            <ac:spMk id="4" creationId="{3F6CE2FE-F02B-461B-8C8F-E1DFA26F0ED4}"/>
          </ac:spMkLst>
        </pc:spChg>
      </pc:sldChg>
      <pc:sldChg chg="modSp mod">
        <pc:chgData name="Muffoletto, Jamie" userId="daf1e3c6-8137-448a-b141-d23049d419b5" providerId="ADAL" clId="{46C5FDF6-1CD0-4F09-8188-134ECC0D445B}" dt="2022-07-21T16:22:59.490" v="127" actId="207"/>
        <pc:sldMkLst>
          <pc:docMk/>
          <pc:sldMk cId="1195847607" sldId="419"/>
        </pc:sldMkLst>
        <pc:spChg chg="mod">
          <ac:chgData name="Muffoletto, Jamie" userId="daf1e3c6-8137-448a-b141-d23049d419b5" providerId="ADAL" clId="{46C5FDF6-1CD0-4F09-8188-134ECC0D445B}" dt="2022-07-21T16:22:59.490" v="127" actId="207"/>
          <ac:spMkLst>
            <pc:docMk/>
            <pc:sldMk cId="1195847607" sldId="419"/>
            <ac:spMk id="5" creationId="{F8513085-28C6-4399-96AC-792AE5AE530E}"/>
          </ac:spMkLst>
        </pc:spChg>
      </pc:sldChg>
      <pc:sldChg chg="modSp mod">
        <pc:chgData name="Muffoletto, Jamie" userId="daf1e3c6-8137-448a-b141-d23049d419b5" providerId="ADAL" clId="{46C5FDF6-1CD0-4F09-8188-134ECC0D445B}" dt="2022-07-21T16:22:22.343" v="120" actId="207"/>
        <pc:sldMkLst>
          <pc:docMk/>
          <pc:sldMk cId="766833027" sldId="420"/>
        </pc:sldMkLst>
        <pc:spChg chg="mod">
          <ac:chgData name="Muffoletto, Jamie" userId="daf1e3c6-8137-448a-b141-d23049d419b5" providerId="ADAL" clId="{46C5FDF6-1CD0-4F09-8188-134ECC0D445B}" dt="2022-07-21T16:22:22.343" v="120" actId="207"/>
          <ac:spMkLst>
            <pc:docMk/>
            <pc:sldMk cId="766833027" sldId="420"/>
            <ac:spMk id="4" creationId="{3F6CE2FE-F02B-461B-8C8F-E1DFA26F0ED4}"/>
          </ac:spMkLst>
        </pc:spChg>
      </pc:sldChg>
      <pc:sldChg chg="modSp mod">
        <pc:chgData name="Muffoletto, Jamie" userId="daf1e3c6-8137-448a-b141-d23049d419b5" providerId="ADAL" clId="{46C5FDF6-1CD0-4F09-8188-134ECC0D445B}" dt="2022-07-21T16:11:04.922" v="19" actId="207"/>
        <pc:sldMkLst>
          <pc:docMk/>
          <pc:sldMk cId="2775629790" sldId="429"/>
        </pc:sldMkLst>
        <pc:spChg chg="mod">
          <ac:chgData name="Muffoletto, Jamie" userId="daf1e3c6-8137-448a-b141-d23049d419b5" providerId="ADAL" clId="{46C5FDF6-1CD0-4F09-8188-134ECC0D445B}" dt="2022-07-21T16:11:04.922" v="19" actId="207"/>
          <ac:spMkLst>
            <pc:docMk/>
            <pc:sldMk cId="2775629790" sldId="429"/>
            <ac:spMk id="4" creationId="{3F6CE2FE-F02B-461B-8C8F-E1DFA26F0ED4}"/>
          </ac:spMkLst>
        </pc:spChg>
      </pc:sldChg>
      <pc:sldChg chg="modSp mod">
        <pc:chgData name="Muffoletto, Jamie" userId="daf1e3c6-8137-448a-b141-d23049d419b5" providerId="ADAL" clId="{46C5FDF6-1CD0-4F09-8188-134ECC0D445B}" dt="2022-07-21T16:29:40.829" v="180" actId="207"/>
        <pc:sldMkLst>
          <pc:docMk/>
          <pc:sldMk cId="101772985" sldId="430"/>
        </pc:sldMkLst>
        <pc:spChg chg="mod">
          <ac:chgData name="Muffoletto, Jamie" userId="daf1e3c6-8137-448a-b141-d23049d419b5" providerId="ADAL" clId="{46C5FDF6-1CD0-4F09-8188-134ECC0D445B}" dt="2022-07-21T16:29:40.829" v="180" actId="207"/>
          <ac:spMkLst>
            <pc:docMk/>
            <pc:sldMk cId="101772985" sldId="430"/>
            <ac:spMk id="4" creationId="{3F6CE2FE-F02B-461B-8C8F-E1DFA26F0ED4}"/>
          </ac:spMkLst>
        </pc:spChg>
      </pc:sldChg>
      <pc:sldChg chg="modSp mod">
        <pc:chgData name="Muffoletto, Jamie" userId="daf1e3c6-8137-448a-b141-d23049d419b5" providerId="ADAL" clId="{46C5FDF6-1CD0-4F09-8188-134ECC0D445B}" dt="2022-07-21T16:29:17.003" v="176" actId="207"/>
        <pc:sldMkLst>
          <pc:docMk/>
          <pc:sldMk cId="1981314915" sldId="432"/>
        </pc:sldMkLst>
        <pc:spChg chg="mod">
          <ac:chgData name="Muffoletto, Jamie" userId="daf1e3c6-8137-448a-b141-d23049d419b5" providerId="ADAL" clId="{46C5FDF6-1CD0-4F09-8188-134ECC0D445B}" dt="2022-07-21T16:29:17.003" v="176" actId="207"/>
          <ac:spMkLst>
            <pc:docMk/>
            <pc:sldMk cId="1981314915" sldId="432"/>
            <ac:spMk id="13" creationId="{C3AC9A2F-3B7A-41D8-AC76-3AFADB95FEBF}"/>
          </ac:spMkLst>
        </pc:spChg>
      </pc:sldChg>
      <pc:sldChg chg="modSp mod">
        <pc:chgData name="Muffoletto, Jamie" userId="daf1e3c6-8137-448a-b141-d23049d419b5" providerId="ADAL" clId="{46C5FDF6-1CD0-4F09-8188-134ECC0D445B}" dt="2022-07-21T16:28:02.091" v="169" actId="207"/>
        <pc:sldMkLst>
          <pc:docMk/>
          <pc:sldMk cId="935282747" sldId="434"/>
        </pc:sldMkLst>
        <pc:spChg chg="mod">
          <ac:chgData name="Muffoletto, Jamie" userId="daf1e3c6-8137-448a-b141-d23049d419b5" providerId="ADAL" clId="{46C5FDF6-1CD0-4F09-8188-134ECC0D445B}" dt="2022-07-21T16:28:02.091" v="169" actId="207"/>
          <ac:spMkLst>
            <pc:docMk/>
            <pc:sldMk cId="935282747" sldId="434"/>
            <ac:spMk id="13" creationId="{C3AC9A2F-3B7A-41D8-AC76-3AFADB95FEBF}"/>
          </ac:spMkLst>
        </pc:spChg>
      </pc:sldChg>
      <pc:sldChg chg="modSp mod">
        <pc:chgData name="Muffoletto, Jamie" userId="daf1e3c6-8137-448a-b141-d23049d419b5" providerId="ADAL" clId="{46C5FDF6-1CD0-4F09-8188-134ECC0D445B}" dt="2022-07-21T16:27:53.618" v="168" actId="207"/>
        <pc:sldMkLst>
          <pc:docMk/>
          <pc:sldMk cId="476897969" sldId="435"/>
        </pc:sldMkLst>
        <pc:spChg chg="mod">
          <ac:chgData name="Muffoletto, Jamie" userId="daf1e3c6-8137-448a-b141-d23049d419b5" providerId="ADAL" clId="{46C5FDF6-1CD0-4F09-8188-134ECC0D445B}" dt="2022-07-21T16:27:53.618" v="168" actId="207"/>
          <ac:spMkLst>
            <pc:docMk/>
            <pc:sldMk cId="476897969" sldId="435"/>
            <ac:spMk id="13" creationId="{C3AC9A2F-3B7A-41D8-AC76-3AFADB95FEBF}"/>
          </ac:spMkLst>
        </pc:spChg>
      </pc:sldChg>
      <pc:sldChg chg="modSp mod">
        <pc:chgData name="Muffoletto, Jamie" userId="daf1e3c6-8137-448a-b141-d23049d419b5" providerId="ADAL" clId="{46C5FDF6-1CD0-4F09-8188-134ECC0D445B}" dt="2022-07-21T16:27:42.394" v="165" actId="207"/>
        <pc:sldMkLst>
          <pc:docMk/>
          <pc:sldMk cId="2071090428" sldId="436"/>
        </pc:sldMkLst>
        <pc:spChg chg="mod">
          <ac:chgData name="Muffoletto, Jamie" userId="daf1e3c6-8137-448a-b141-d23049d419b5" providerId="ADAL" clId="{46C5FDF6-1CD0-4F09-8188-134ECC0D445B}" dt="2022-07-21T16:27:42.394" v="165" actId="207"/>
          <ac:spMkLst>
            <pc:docMk/>
            <pc:sldMk cId="2071090428" sldId="436"/>
            <ac:spMk id="2" creationId="{A81496BC-3C8D-4B92-A41A-5C99820FE45E}"/>
          </ac:spMkLst>
        </pc:spChg>
      </pc:sldChg>
      <pc:sldChg chg="modSp mod">
        <pc:chgData name="Muffoletto, Jamie" userId="daf1e3c6-8137-448a-b141-d23049d419b5" providerId="ADAL" clId="{46C5FDF6-1CD0-4F09-8188-134ECC0D445B}" dt="2022-07-21T16:27:28.934" v="163" actId="20577"/>
        <pc:sldMkLst>
          <pc:docMk/>
          <pc:sldMk cId="2492121933" sldId="437"/>
        </pc:sldMkLst>
        <pc:spChg chg="mod">
          <ac:chgData name="Muffoletto, Jamie" userId="daf1e3c6-8137-448a-b141-d23049d419b5" providerId="ADAL" clId="{46C5FDF6-1CD0-4F09-8188-134ECC0D445B}" dt="2022-07-21T16:27:28.934" v="163" actId="20577"/>
          <ac:spMkLst>
            <pc:docMk/>
            <pc:sldMk cId="2492121933" sldId="437"/>
            <ac:spMk id="2" creationId="{FF9FB290-8A79-417C-9C39-7AFA6017AA31}"/>
          </ac:spMkLst>
        </pc:spChg>
      </pc:sldChg>
      <pc:sldChg chg="modSp mod">
        <pc:chgData name="Muffoletto, Jamie" userId="daf1e3c6-8137-448a-b141-d23049d419b5" providerId="ADAL" clId="{46C5FDF6-1CD0-4F09-8188-134ECC0D445B}" dt="2022-07-21T16:27:19.581" v="161" actId="207"/>
        <pc:sldMkLst>
          <pc:docMk/>
          <pc:sldMk cId="1999174646" sldId="438"/>
        </pc:sldMkLst>
        <pc:spChg chg="mod">
          <ac:chgData name="Muffoletto, Jamie" userId="daf1e3c6-8137-448a-b141-d23049d419b5" providerId="ADAL" clId="{46C5FDF6-1CD0-4F09-8188-134ECC0D445B}" dt="2022-07-21T16:27:19.581" v="161" actId="207"/>
          <ac:spMkLst>
            <pc:docMk/>
            <pc:sldMk cId="1999174646" sldId="438"/>
            <ac:spMk id="2" creationId="{2390C7EF-727A-4596-A164-9E99C0A99698}"/>
          </ac:spMkLst>
        </pc:spChg>
      </pc:sldChg>
      <pc:sldChg chg="modSp mod">
        <pc:chgData name="Muffoletto, Jamie" userId="daf1e3c6-8137-448a-b141-d23049d419b5" providerId="ADAL" clId="{46C5FDF6-1CD0-4F09-8188-134ECC0D445B}" dt="2022-07-21T16:26:17.766" v="155" actId="207"/>
        <pc:sldMkLst>
          <pc:docMk/>
          <pc:sldMk cId="2219367996" sldId="439"/>
        </pc:sldMkLst>
        <pc:spChg chg="mod">
          <ac:chgData name="Muffoletto, Jamie" userId="daf1e3c6-8137-448a-b141-d23049d419b5" providerId="ADAL" clId="{46C5FDF6-1CD0-4F09-8188-134ECC0D445B}" dt="2022-07-21T16:26:13.163" v="154" actId="207"/>
          <ac:spMkLst>
            <pc:docMk/>
            <pc:sldMk cId="2219367996" sldId="439"/>
            <ac:spMk id="2" creationId="{EB5B6556-6794-426F-87AD-5F37BEEE472D}"/>
          </ac:spMkLst>
        </pc:spChg>
        <pc:spChg chg="mod">
          <ac:chgData name="Muffoletto, Jamie" userId="daf1e3c6-8137-448a-b141-d23049d419b5" providerId="ADAL" clId="{46C5FDF6-1CD0-4F09-8188-134ECC0D445B}" dt="2022-07-21T16:26:17.766" v="155" actId="207"/>
          <ac:spMkLst>
            <pc:docMk/>
            <pc:sldMk cId="2219367996" sldId="439"/>
            <ac:spMk id="4" creationId="{EAA6C481-771A-49D9-A44E-22F0752A4651}"/>
          </ac:spMkLst>
        </pc:spChg>
      </pc:sldChg>
      <pc:sldChg chg="modSp mod">
        <pc:chgData name="Muffoletto, Jamie" userId="daf1e3c6-8137-448a-b141-d23049d419b5" providerId="ADAL" clId="{46C5FDF6-1CD0-4F09-8188-134ECC0D445B}" dt="2022-07-21T16:10:56.830" v="17" actId="207"/>
        <pc:sldMkLst>
          <pc:docMk/>
          <pc:sldMk cId="4101623948" sldId="446"/>
        </pc:sldMkLst>
        <pc:spChg chg="mod">
          <ac:chgData name="Muffoletto, Jamie" userId="daf1e3c6-8137-448a-b141-d23049d419b5" providerId="ADAL" clId="{46C5FDF6-1CD0-4F09-8188-134ECC0D445B}" dt="2022-07-21T16:10:56.830" v="17" actId="207"/>
          <ac:spMkLst>
            <pc:docMk/>
            <pc:sldMk cId="4101623948" sldId="446"/>
            <ac:spMk id="9" creationId="{0EDBC141-EA74-476A-959C-B3D0E1B38548}"/>
          </ac:spMkLst>
        </pc:spChg>
      </pc:sldChg>
      <pc:sldChg chg="modSp mod">
        <pc:chgData name="Muffoletto, Jamie" userId="daf1e3c6-8137-448a-b141-d23049d419b5" providerId="ADAL" clId="{46C5FDF6-1CD0-4F09-8188-134ECC0D445B}" dt="2022-07-21T16:29:34.915" v="179" actId="207"/>
        <pc:sldMkLst>
          <pc:docMk/>
          <pc:sldMk cId="3723932620" sldId="447"/>
        </pc:sldMkLst>
        <pc:spChg chg="mod">
          <ac:chgData name="Muffoletto, Jamie" userId="daf1e3c6-8137-448a-b141-d23049d419b5" providerId="ADAL" clId="{46C5FDF6-1CD0-4F09-8188-134ECC0D445B}" dt="2022-07-21T16:29:34.915" v="179" actId="207"/>
          <ac:spMkLst>
            <pc:docMk/>
            <pc:sldMk cId="3723932620" sldId="447"/>
            <ac:spMk id="2" creationId="{14AFF7AE-4A72-4D9F-820D-61E61BCE542B}"/>
          </ac:spMkLst>
        </pc:spChg>
      </pc:sldChg>
      <pc:sldChg chg="modSp mod">
        <pc:chgData name="Muffoletto, Jamie" userId="daf1e3c6-8137-448a-b141-d23049d419b5" providerId="ADAL" clId="{46C5FDF6-1CD0-4F09-8188-134ECC0D445B}" dt="2022-07-21T16:22:45.758" v="124" actId="207"/>
        <pc:sldMkLst>
          <pc:docMk/>
          <pc:sldMk cId="2708668178" sldId="451"/>
        </pc:sldMkLst>
        <pc:spChg chg="mod">
          <ac:chgData name="Muffoletto, Jamie" userId="daf1e3c6-8137-448a-b141-d23049d419b5" providerId="ADAL" clId="{46C5FDF6-1CD0-4F09-8188-134ECC0D445B}" dt="2022-07-21T16:22:45.758" v="124" actId="207"/>
          <ac:spMkLst>
            <pc:docMk/>
            <pc:sldMk cId="2708668178" sldId="451"/>
            <ac:spMk id="2" creationId="{D2AE5B50-1132-49D6-8A05-0EB51EE8FB5D}"/>
          </ac:spMkLst>
        </pc:spChg>
      </pc:sldChg>
      <pc:sldChg chg="modSp mod">
        <pc:chgData name="Muffoletto, Jamie" userId="daf1e3c6-8137-448a-b141-d23049d419b5" providerId="ADAL" clId="{46C5FDF6-1CD0-4F09-8188-134ECC0D445B}" dt="2022-07-21T16:22:37.839" v="122" actId="207"/>
        <pc:sldMkLst>
          <pc:docMk/>
          <pc:sldMk cId="1689461577" sldId="452"/>
        </pc:sldMkLst>
        <pc:spChg chg="mod">
          <ac:chgData name="Muffoletto, Jamie" userId="daf1e3c6-8137-448a-b141-d23049d419b5" providerId="ADAL" clId="{46C5FDF6-1CD0-4F09-8188-134ECC0D445B}" dt="2022-07-21T16:22:37.839" v="122" actId="207"/>
          <ac:spMkLst>
            <pc:docMk/>
            <pc:sldMk cId="1689461577" sldId="452"/>
            <ac:spMk id="2" creationId="{A79EEC86-9D08-4DA3-9C0E-2FA11F8EED8C}"/>
          </ac:spMkLst>
        </pc:spChg>
      </pc:sldChg>
      <pc:sldChg chg="modSp mod">
        <pc:chgData name="Muffoletto, Jamie" userId="daf1e3c6-8137-448a-b141-d23049d419b5" providerId="ADAL" clId="{46C5FDF6-1CD0-4F09-8188-134ECC0D445B}" dt="2022-07-21T16:22:08.368" v="118" actId="207"/>
        <pc:sldMkLst>
          <pc:docMk/>
          <pc:sldMk cId="2362536880" sldId="453"/>
        </pc:sldMkLst>
        <pc:spChg chg="mod">
          <ac:chgData name="Muffoletto, Jamie" userId="daf1e3c6-8137-448a-b141-d23049d419b5" providerId="ADAL" clId="{46C5FDF6-1CD0-4F09-8188-134ECC0D445B}" dt="2022-07-21T16:22:08.368" v="118" actId="207"/>
          <ac:spMkLst>
            <pc:docMk/>
            <pc:sldMk cId="2362536880" sldId="453"/>
            <ac:spMk id="2" creationId="{9FBB3B8E-31B3-4B50-B40E-DD39D2991C9D}"/>
          </ac:spMkLst>
        </pc:spChg>
      </pc:sldChg>
      <pc:sldChg chg="modSp mod">
        <pc:chgData name="Muffoletto, Jamie" userId="daf1e3c6-8137-448a-b141-d23049d419b5" providerId="ADAL" clId="{46C5FDF6-1CD0-4F09-8188-134ECC0D445B}" dt="2022-07-21T16:21:30.912" v="111" actId="207"/>
        <pc:sldMkLst>
          <pc:docMk/>
          <pc:sldMk cId="3830241845" sldId="454"/>
        </pc:sldMkLst>
        <pc:spChg chg="mod">
          <ac:chgData name="Muffoletto, Jamie" userId="daf1e3c6-8137-448a-b141-d23049d419b5" providerId="ADAL" clId="{46C5FDF6-1CD0-4F09-8188-134ECC0D445B}" dt="2022-07-21T16:21:30.912" v="111" actId="207"/>
          <ac:spMkLst>
            <pc:docMk/>
            <pc:sldMk cId="3830241845" sldId="454"/>
            <ac:spMk id="2" creationId="{288DAA6A-ABC6-4421-B638-9C16CA35B2E9}"/>
          </ac:spMkLst>
        </pc:spChg>
      </pc:sldChg>
      <pc:sldChg chg="modSp mod">
        <pc:chgData name="Muffoletto, Jamie" userId="daf1e3c6-8137-448a-b141-d23049d419b5" providerId="ADAL" clId="{46C5FDF6-1CD0-4F09-8188-134ECC0D445B}" dt="2022-07-21T16:21:12.708" v="108" actId="207"/>
        <pc:sldMkLst>
          <pc:docMk/>
          <pc:sldMk cId="4284783249" sldId="455"/>
        </pc:sldMkLst>
        <pc:spChg chg="mod">
          <ac:chgData name="Muffoletto, Jamie" userId="daf1e3c6-8137-448a-b141-d23049d419b5" providerId="ADAL" clId="{46C5FDF6-1CD0-4F09-8188-134ECC0D445B}" dt="2022-07-21T16:21:12.708" v="108" actId="207"/>
          <ac:spMkLst>
            <pc:docMk/>
            <pc:sldMk cId="4284783249" sldId="455"/>
            <ac:spMk id="2" creationId="{15F592CF-309F-48DF-844E-AB82B28A19EF}"/>
          </ac:spMkLst>
        </pc:spChg>
      </pc:sldChg>
      <pc:sldChg chg="modSp mod">
        <pc:chgData name="Muffoletto, Jamie" userId="daf1e3c6-8137-448a-b141-d23049d419b5" providerId="ADAL" clId="{46C5FDF6-1CD0-4F09-8188-134ECC0D445B}" dt="2022-07-21T16:20:57.191" v="106" actId="207"/>
        <pc:sldMkLst>
          <pc:docMk/>
          <pc:sldMk cId="933648042" sldId="456"/>
        </pc:sldMkLst>
        <pc:spChg chg="mod">
          <ac:chgData name="Muffoletto, Jamie" userId="daf1e3c6-8137-448a-b141-d23049d419b5" providerId="ADAL" clId="{46C5FDF6-1CD0-4F09-8188-134ECC0D445B}" dt="2022-07-21T16:20:57.191" v="106" actId="207"/>
          <ac:spMkLst>
            <pc:docMk/>
            <pc:sldMk cId="933648042" sldId="456"/>
            <ac:spMk id="2" creationId="{8129A6F9-A8B8-4677-8690-3F482B618B31}"/>
          </ac:spMkLst>
        </pc:spChg>
      </pc:sldChg>
      <pc:sldChg chg="modSp mod">
        <pc:chgData name="Muffoletto, Jamie" userId="daf1e3c6-8137-448a-b141-d23049d419b5" providerId="ADAL" clId="{46C5FDF6-1CD0-4F09-8188-134ECC0D445B}" dt="2022-07-21T16:21:54.807" v="117" actId="20577"/>
        <pc:sldMkLst>
          <pc:docMk/>
          <pc:sldMk cId="1783612480" sldId="457"/>
        </pc:sldMkLst>
        <pc:spChg chg="mod">
          <ac:chgData name="Muffoletto, Jamie" userId="daf1e3c6-8137-448a-b141-d23049d419b5" providerId="ADAL" clId="{46C5FDF6-1CD0-4F09-8188-134ECC0D445B}" dt="2022-07-21T16:21:54.807" v="117" actId="20577"/>
          <ac:spMkLst>
            <pc:docMk/>
            <pc:sldMk cId="1783612480" sldId="457"/>
            <ac:spMk id="2" creationId="{9D82FE7C-6573-4082-AE51-2871019B2677}"/>
          </ac:spMkLst>
        </pc:spChg>
      </pc:sldChg>
      <pc:sldChg chg="modSp mod">
        <pc:chgData name="Muffoletto, Jamie" userId="daf1e3c6-8137-448a-b141-d23049d419b5" providerId="ADAL" clId="{46C5FDF6-1CD0-4F09-8188-134ECC0D445B}" dt="2022-07-21T16:21:03.953" v="107" actId="207"/>
        <pc:sldMkLst>
          <pc:docMk/>
          <pc:sldMk cId="2576245060" sldId="458"/>
        </pc:sldMkLst>
        <pc:spChg chg="mod">
          <ac:chgData name="Muffoletto, Jamie" userId="daf1e3c6-8137-448a-b141-d23049d419b5" providerId="ADAL" clId="{46C5FDF6-1CD0-4F09-8188-134ECC0D445B}" dt="2022-07-21T16:21:03.953" v="107" actId="207"/>
          <ac:spMkLst>
            <pc:docMk/>
            <pc:sldMk cId="2576245060" sldId="458"/>
            <ac:spMk id="6" creationId="{408E23DB-B486-47AF-805B-A8FF405F2A48}"/>
          </ac:spMkLst>
        </pc:spChg>
      </pc:sldChg>
      <pc:sldChg chg="modSp mod">
        <pc:chgData name="Muffoletto, Jamie" userId="daf1e3c6-8137-448a-b141-d23049d419b5" providerId="ADAL" clId="{46C5FDF6-1CD0-4F09-8188-134ECC0D445B}" dt="2022-07-21T16:21:47.524" v="115" actId="20577"/>
        <pc:sldMkLst>
          <pc:docMk/>
          <pc:sldMk cId="3439207076" sldId="459"/>
        </pc:sldMkLst>
        <pc:spChg chg="mod">
          <ac:chgData name="Muffoletto, Jamie" userId="daf1e3c6-8137-448a-b141-d23049d419b5" providerId="ADAL" clId="{46C5FDF6-1CD0-4F09-8188-134ECC0D445B}" dt="2022-07-21T16:21:47.524" v="115" actId="20577"/>
          <ac:spMkLst>
            <pc:docMk/>
            <pc:sldMk cId="3439207076" sldId="459"/>
            <ac:spMk id="2" creationId="{8129A6F9-A8B8-4677-8690-3F482B618B31}"/>
          </ac:spMkLst>
        </pc:spChg>
      </pc:sldChg>
      <pc:sldChg chg="modSp mod">
        <pc:chgData name="Muffoletto, Jamie" userId="daf1e3c6-8137-448a-b141-d23049d419b5" providerId="ADAL" clId="{46C5FDF6-1CD0-4F09-8188-134ECC0D445B}" dt="2022-07-21T16:20:51.249" v="105" actId="207"/>
        <pc:sldMkLst>
          <pc:docMk/>
          <pc:sldMk cId="4178855964" sldId="460"/>
        </pc:sldMkLst>
        <pc:spChg chg="mod">
          <ac:chgData name="Muffoletto, Jamie" userId="daf1e3c6-8137-448a-b141-d23049d419b5" providerId="ADAL" clId="{46C5FDF6-1CD0-4F09-8188-134ECC0D445B}" dt="2022-07-21T16:20:51.249" v="105" actId="207"/>
          <ac:spMkLst>
            <pc:docMk/>
            <pc:sldMk cId="4178855964" sldId="460"/>
            <ac:spMk id="2" creationId="{8129A6F9-A8B8-4677-8690-3F482B618B31}"/>
          </ac:spMkLst>
        </pc:spChg>
      </pc:sldChg>
      <pc:sldChg chg="modSp mod">
        <pc:chgData name="Muffoletto, Jamie" userId="daf1e3c6-8137-448a-b141-d23049d419b5" providerId="ADAL" clId="{46C5FDF6-1CD0-4F09-8188-134ECC0D445B}" dt="2022-07-21T16:16:43.690" v="78" actId="207"/>
        <pc:sldMkLst>
          <pc:docMk/>
          <pc:sldMk cId="800553845" sldId="461"/>
        </pc:sldMkLst>
        <pc:spChg chg="mod">
          <ac:chgData name="Muffoletto, Jamie" userId="daf1e3c6-8137-448a-b141-d23049d419b5" providerId="ADAL" clId="{46C5FDF6-1CD0-4F09-8188-134ECC0D445B}" dt="2022-07-21T16:16:43.690" v="78" actId="207"/>
          <ac:spMkLst>
            <pc:docMk/>
            <pc:sldMk cId="800553845" sldId="461"/>
            <ac:spMk id="2" creationId="{8129A6F9-A8B8-4677-8690-3F482B618B31}"/>
          </ac:spMkLst>
        </pc:spChg>
      </pc:sldChg>
      <pc:sldChg chg="modSp mod">
        <pc:chgData name="Muffoletto, Jamie" userId="daf1e3c6-8137-448a-b141-d23049d419b5" providerId="ADAL" clId="{46C5FDF6-1CD0-4F09-8188-134ECC0D445B}" dt="2022-07-21T16:16:21.656" v="75" actId="207"/>
        <pc:sldMkLst>
          <pc:docMk/>
          <pc:sldMk cId="3036672179" sldId="462"/>
        </pc:sldMkLst>
        <pc:spChg chg="mod">
          <ac:chgData name="Muffoletto, Jamie" userId="daf1e3c6-8137-448a-b141-d23049d419b5" providerId="ADAL" clId="{46C5FDF6-1CD0-4F09-8188-134ECC0D445B}" dt="2022-07-21T16:16:21.656" v="75" actId="207"/>
          <ac:spMkLst>
            <pc:docMk/>
            <pc:sldMk cId="3036672179" sldId="462"/>
            <ac:spMk id="2" creationId="{9FBB3B8E-31B3-4B50-B40E-DD39D2991C9D}"/>
          </ac:spMkLst>
        </pc:spChg>
      </pc:sldChg>
      <pc:sldChg chg="modSp mod">
        <pc:chgData name="Muffoletto, Jamie" userId="daf1e3c6-8137-448a-b141-d23049d419b5" providerId="ADAL" clId="{46C5FDF6-1CD0-4F09-8188-134ECC0D445B}" dt="2022-07-21T16:16:14.351" v="74" actId="207"/>
        <pc:sldMkLst>
          <pc:docMk/>
          <pc:sldMk cId="394845079" sldId="463"/>
        </pc:sldMkLst>
        <pc:spChg chg="mod">
          <ac:chgData name="Muffoletto, Jamie" userId="daf1e3c6-8137-448a-b141-d23049d419b5" providerId="ADAL" clId="{46C5FDF6-1CD0-4F09-8188-134ECC0D445B}" dt="2022-07-21T16:16:14.351" v="74" actId="207"/>
          <ac:spMkLst>
            <pc:docMk/>
            <pc:sldMk cId="394845079" sldId="463"/>
            <ac:spMk id="2" creationId="{288DAA6A-ABC6-4421-B638-9C16CA35B2E9}"/>
          </ac:spMkLst>
        </pc:spChg>
      </pc:sldChg>
      <pc:sldChg chg="modSp mod">
        <pc:chgData name="Muffoletto, Jamie" userId="daf1e3c6-8137-448a-b141-d23049d419b5" providerId="ADAL" clId="{46C5FDF6-1CD0-4F09-8188-134ECC0D445B}" dt="2022-07-21T16:16:06.905" v="72" actId="207"/>
        <pc:sldMkLst>
          <pc:docMk/>
          <pc:sldMk cId="171097833" sldId="464"/>
        </pc:sldMkLst>
        <pc:spChg chg="mod">
          <ac:chgData name="Muffoletto, Jamie" userId="daf1e3c6-8137-448a-b141-d23049d419b5" providerId="ADAL" clId="{46C5FDF6-1CD0-4F09-8188-134ECC0D445B}" dt="2022-07-21T16:16:06.905" v="72" actId="207"/>
          <ac:spMkLst>
            <pc:docMk/>
            <pc:sldMk cId="171097833" sldId="464"/>
            <ac:spMk id="2" creationId="{9D82FE7C-6573-4082-AE51-2871019B2677}"/>
          </ac:spMkLst>
        </pc:spChg>
      </pc:sldChg>
      <pc:sldChg chg="modSp mod">
        <pc:chgData name="Muffoletto, Jamie" userId="daf1e3c6-8137-448a-b141-d23049d419b5" providerId="ADAL" clId="{46C5FDF6-1CD0-4F09-8188-134ECC0D445B}" dt="2022-07-21T16:20:05.176" v="102" actId="207"/>
        <pc:sldMkLst>
          <pc:docMk/>
          <pc:sldMk cId="3158737836" sldId="465"/>
        </pc:sldMkLst>
        <pc:spChg chg="mod">
          <ac:chgData name="Muffoletto, Jamie" userId="daf1e3c6-8137-448a-b141-d23049d419b5" providerId="ADAL" clId="{46C5FDF6-1CD0-4F09-8188-134ECC0D445B}" dt="2022-07-21T16:20:05.176" v="102" actId="207"/>
          <ac:spMkLst>
            <pc:docMk/>
            <pc:sldMk cId="3158737836" sldId="465"/>
            <ac:spMk id="2" creationId="{9D82FE7C-6573-4082-AE51-2871019B2677}"/>
          </ac:spMkLst>
        </pc:spChg>
      </pc:sldChg>
      <pc:sldChg chg="modSp mod">
        <pc:chgData name="Muffoletto, Jamie" userId="daf1e3c6-8137-448a-b141-d23049d419b5" providerId="ADAL" clId="{46C5FDF6-1CD0-4F09-8188-134ECC0D445B}" dt="2022-07-21T16:19:54.724" v="100" actId="20577"/>
        <pc:sldMkLst>
          <pc:docMk/>
          <pc:sldMk cId="3200987331" sldId="466"/>
        </pc:sldMkLst>
        <pc:spChg chg="mod">
          <ac:chgData name="Muffoletto, Jamie" userId="daf1e3c6-8137-448a-b141-d23049d419b5" providerId="ADAL" clId="{46C5FDF6-1CD0-4F09-8188-134ECC0D445B}" dt="2022-07-21T16:19:54.724" v="100" actId="20577"/>
          <ac:spMkLst>
            <pc:docMk/>
            <pc:sldMk cId="3200987331" sldId="466"/>
            <ac:spMk id="2" creationId="{9D82FE7C-6573-4082-AE51-2871019B2677}"/>
          </ac:spMkLst>
        </pc:spChg>
      </pc:sldChg>
      <pc:sldChg chg="modSp mod">
        <pc:chgData name="Muffoletto, Jamie" userId="daf1e3c6-8137-448a-b141-d23049d419b5" providerId="ADAL" clId="{46C5FDF6-1CD0-4F09-8188-134ECC0D445B}" dt="2022-07-21T16:19:46.154" v="98" actId="207"/>
        <pc:sldMkLst>
          <pc:docMk/>
          <pc:sldMk cId="2139892812" sldId="467"/>
        </pc:sldMkLst>
        <pc:spChg chg="mod">
          <ac:chgData name="Muffoletto, Jamie" userId="daf1e3c6-8137-448a-b141-d23049d419b5" providerId="ADAL" clId="{46C5FDF6-1CD0-4F09-8188-134ECC0D445B}" dt="2022-07-21T16:19:46.154" v="98" actId="207"/>
          <ac:spMkLst>
            <pc:docMk/>
            <pc:sldMk cId="2139892812" sldId="467"/>
            <ac:spMk id="2" creationId="{9D82FE7C-6573-4082-AE51-2871019B2677}"/>
          </ac:spMkLst>
        </pc:spChg>
      </pc:sldChg>
      <pc:sldChg chg="modSp mod">
        <pc:chgData name="Muffoletto, Jamie" userId="daf1e3c6-8137-448a-b141-d23049d419b5" providerId="ADAL" clId="{46C5FDF6-1CD0-4F09-8188-134ECC0D445B}" dt="2022-07-21T16:19:36.797" v="96" actId="20577"/>
        <pc:sldMkLst>
          <pc:docMk/>
          <pc:sldMk cId="558438584" sldId="468"/>
        </pc:sldMkLst>
        <pc:spChg chg="mod">
          <ac:chgData name="Muffoletto, Jamie" userId="daf1e3c6-8137-448a-b141-d23049d419b5" providerId="ADAL" clId="{46C5FDF6-1CD0-4F09-8188-134ECC0D445B}" dt="2022-07-21T16:19:36.797" v="96" actId="20577"/>
          <ac:spMkLst>
            <pc:docMk/>
            <pc:sldMk cId="558438584" sldId="468"/>
            <ac:spMk id="2" creationId="{9D82FE7C-6573-4082-AE51-2871019B2677}"/>
          </ac:spMkLst>
        </pc:spChg>
      </pc:sldChg>
      <pc:sldChg chg="modSp mod">
        <pc:chgData name="Muffoletto, Jamie" userId="daf1e3c6-8137-448a-b141-d23049d419b5" providerId="ADAL" clId="{46C5FDF6-1CD0-4F09-8188-134ECC0D445B}" dt="2022-07-21T16:19:26.163" v="95" actId="20577"/>
        <pc:sldMkLst>
          <pc:docMk/>
          <pc:sldMk cId="3522866457" sldId="469"/>
        </pc:sldMkLst>
        <pc:spChg chg="mod">
          <ac:chgData name="Muffoletto, Jamie" userId="daf1e3c6-8137-448a-b141-d23049d419b5" providerId="ADAL" clId="{46C5FDF6-1CD0-4F09-8188-134ECC0D445B}" dt="2022-07-21T16:19:26.163" v="95" actId="20577"/>
          <ac:spMkLst>
            <pc:docMk/>
            <pc:sldMk cId="3522866457" sldId="469"/>
            <ac:spMk id="2" creationId="{9D82FE7C-6573-4082-AE51-2871019B2677}"/>
          </ac:spMkLst>
        </pc:spChg>
      </pc:sldChg>
      <pc:sldChg chg="modSp mod">
        <pc:chgData name="Muffoletto, Jamie" userId="daf1e3c6-8137-448a-b141-d23049d419b5" providerId="ADAL" clId="{46C5FDF6-1CD0-4F09-8188-134ECC0D445B}" dt="2022-07-21T16:19:20.958" v="94" actId="20577"/>
        <pc:sldMkLst>
          <pc:docMk/>
          <pc:sldMk cId="251972492" sldId="470"/>
        </pc:sldMkLst>
        <pc:spChg chg="mod">
          <ac:chgData name="Muffoletto, Jamie" userId="daf1e3c6-8137-448a-b141-d23049d419b5" providerId="ADAL" clId="{46C5FDF6-1CD0-4F09-8188-134ECC0D445B}" dt="2022-07-21T16:19:20.958" v="94" actId="20577"/>
          <ac:spMkLst>
            <pc:docMk/>
            <pc:sldMk cId="251972492" sldId="470"/>
            <ac:spMk id="2" creationId="{9D82FE7C-6573-4082-AE51-2871019B2677}"/>
          </ac:spMkLst>
        </pc:spChg>
      </pc:sldChg>
      <pc:sldChg chg="modSp mod">
        <pc:chgData name="Muffoletto, Jamie" userId="daf1e3c6-8137-448a-b141-d23049d419b5" providerId="ADAL" clId="{46C5FDF6-1CD0-4F09-8188-134ECC0D445B}" dt="2022-07-21T16:14:47.573" v="58" actId="207"/>
        <pc:sldMkLst>
          <pc:docMk/>
          <pc:sldMk cId="112915683" sldId="471"/>
        </pc:sldMkLst>
        <pc:spChg chg="mod">
          <ac:chgData name="Muffoletto, Jamie" userId="daf1e3c6-8137-448a-b141-d23049d419b5" providerId="ADAL" clId="{46C5FDF6-1CD0-4F09-8188-134ECC0D445B}" dt="2022-07-21T16:14:47.573" v="58" actId="207"/>
          <ac:spMkLst>
            <pc:docMk/>
            <pc:sldMk cId="112915683" sldId="471"/>
            <ac:spMk id="2" creationId="{9D82FE7C-6573-4082-AE51-2871019B2677}"/>
          </ac:spMkLst>
        </pc:spChg>
      </pc:sldChg>
      <pc:sldChg chg="modSp mod">
        <pc:chgData name="Muffoletto, Jamie" userId="daf1e3c6-8137-448a-b141-d23049d419b5" providerId="ADAL" clId="{46C5FDF6-1CD0-4F09-8188-134ECC0D445B}" dt="2022-07-21T16:14:42.784" v="57" actId="207"/>
        <pc:sldMkLst>
          <pc:docMk/>
          <pc:sldMk cId="141811648" sldId="472"/>
        </pc:sldMkLst>
        <pc:spChg chg="mod">
          <ac:chgData name="Muffoletto, Jamie" userId="daf1e3c6-8137-448a-b141-d23049d419b5" providerId="ADAL" clId="{46C5FDF6-1CD0-4F09-8188-134ECC0D445B}" dt="2022-07-21T16:14:42.784" v="57" actId="207"/>
          <ac:spMkLst>
            <pc:docMk/>
            <pc:sldMk cId="141811648" sldId="472"/>
            <ac:spMk id="2" creationId="{9D82FE7C-6573-4082-AE51-2871019B2677}"/>
          </ac:spMkLst>
        </pc:spChg>
      </pc:sldChg>
      <pc:sldChg chg="modSp mod">
        <pc:chgData name="Muffoletto, Jamie" userId="daf1e3c6-8137-448a-b141-d23049d419b5" providerId="ADAL" clId="{46C5FDF6-1CD0-4F09-8188-134ECC0D445B}" dt="2022-07-21T16:18:39.811" v="93" actId="20577"/>
        <pc:sldMkLst>
          <pc:docMk/>
          <pc:sldMk cId="3616162984" sldId="473"/>
        </pc:sldMkLst>
        <pc:spChg chg="mod">
          <ac:chgData name="Muffoletto, Jamie" userId="daf1e3c6-8137-448a-b141-d23049d419b5" providerId="ADAL" clId="{46C5FDF6-1CD0-4F09-8188-134ECC0D445B}" dt="2022-07-21T16:18:39.811" v="93" actId="20577"/>
          <ac:spMkLst>
            <pc:docMk/>
            <pc:sldMk cId="3616162984" sldId="473"/>
            <ac:spMk id="2" creationId="{9D82FE7C-6573-4082-AE51-2871019B2677}"/>
          </ac:spMkLst>
        </pc:spChg>
      </pc:sldChg>
      <pc:sldChg chg="modSp mod">
        <pc:chgData name="Muffoletto, Jamie" userId="daf1e3c6-8137-448a-b141-d23049d419b5" providerId="ADAL" clId="{46C5FDF6-1CD0-4F09-8188-134ECC0D445B}" dt="2022-07-21T16:14:20.233" v="53" actId="207"/>
        <pc:sldMkLst>
          <pc:docMk/>
          <pc:sldMk cId="3536076581" sldId="474"/>
        </pc:sldMkLst>
        <pc:spChg chg="mod">
          <ac:chgData name="Muffoletto, Jamie" userId="daf1e3c6-8137-448a-b141-d23049d419b5" providerId="ADAL" clId="{46C5FDF6-1CD0-4F09-8188-134ECC0D445B}" dt="2022-07-21T16:14:20.233" v="53" actId="207"/>
          <ac:spMkLst>
            <pc:docMk/>
            <pc:sldMk cId="3536076581" sldId="474"/>
            <ac:spMk id="2" creationId="{C4B76BFB-BE14-4905-BED7-C8A202B8169F}"/>
          </ac:spMkLst>
        </pc:spChg>
      </pc:sldChg>
      <pc:sldChg chg="modSp mod">
        <pc:chgData name="Muffoletto, Jamie" userId="daf1e3c6-8137-448a-b141-d23049d419b5" providerId="ADAL" clId="{46C5FDF6-1CD0-4F09-8188-134ECC0D445B}" dt="2022-07-21T16:12:50.606" v="38" actId="207"/>
        <pc:sldMkLst>
          <pc:docMk/>
          <pc:sldMk cId="424104358" sldId="475"/>
        </pc:sldMkLst>
        <pc:graphicFrameChg chg="modGraphic">
          <ac:chgData name="Muffoletto, Jamie" userId="daf1e3c6-8137-448a-b141-d23049d419b5" providerId="ADAL" clId="{46C5FDF6-1CD0-4F09-8188-134ECC0D445B}" dt="2022-07-21T16:12:50.606" v="38" actId="207"/>
          <ac:graphicFrameMkLst>
            <pc:docMk/>
            <pc:sldMk cId="424104358" sldId="475"/>
            <ac:graphicFrameMk id="4" creationId="{8B988EDA-2F10-4C28-AA96-7E89F38680C7}"/>
          </ac:graphicFrameMkLst>
        </pc:graphicFrameChg>
      </pc:sldChg>
      <pc:sldChg chg="modSp mod">
        <pc:chgData name="Muffoletto, Jamie" userId="daf1e3c6-8137-448a-b141-d23049d419b5" providerId="ADAL" clId="{46C5FDF6-1CD0-4F09-8188-134ECC0D445B}" dt="2022-07-21T16:12:37.556" v="36" actId="207"/>
        <pc:sldMkLst>
          <pc:docMk/>
          <pc:sldMk cId="4093595034" sldId="476"/>
        </pc:sldMkLst>
        <pc:graphicFrameChg chg="modGraphic">
          <ac:chgData name="Muffoletto, Jamie" userId="daf1e3c6-8137-448a-b141-d23049d419b5" providerId="ADAL" clId="{46C5FDF6-1CD0-4F09-8188-134ECC0D445B}" dt="2022-07-21T16:12:37.556" v="36" actId="207"/>
          <ac:graphicFrameMkLst>
            <pc:docMk/>
            <pc:sldMk cId="4093595034" sldId="476"/>
            <ac:graphicFrameMk id="4" creationId="{2E66349D-67F6-4A07-85A6-4522AAE4E909}"/>
          </ac:graphicFrameMkLst>
        </pc:graphicFrameChg>
      </pc:sldChg>
      <pc:sldChg chg="modSp mod">
        <pc:chgData name="Muffoletto, Jamie" userId="daf1e3c6-8137-448a-b141-d23049d419b5" providerId="ADAL" clId="{46C5FDF6-1CD0-4F09-8188-134ECC0D445B}" dt="2022-07-21T16:12:22.046" v="33" actId="2711"/>
        <pc:sldMkLst>
          <pc:docMk/>
          <pc:sldMk cId="3572985292" sldId="477"/>
        </pc:sldMkLst>
        <pc:graphicFrameChg chg="modGraphic">
          <ac:chgData name="Muffoletto, Jamie" userId="daf1e3c6-8137-448a-b141-d23049d419b5" providerId="ADAL" clId="{46C5FDF6-1CD0-4F09-8188-134ECC0D445B}" dt="2022-07-21T16:12:22.046" v="33" actId="2711"/>
          <ac:graphicFrameMkLst>
            <pc:docMk/>
            <pc:sldMk cId="3572985292" sldId="477"/>
            <ac:graphicFrameMk id="4" creationId="{B9D83938-3D1A-49EF-BA3C-93EE775EB07E}"/>
          </ac:graphicFrameMkLst>
        </pc:graphicFrameChg>
      </pc:sldChg>
      <pc:sldChg chg="modSp mod">
        <pc:chgData name="Muffoletto, Jamie" userId="daf1e3c6-8137-448a-b141-d23049d419b5" providerId="ADAL" clId="{46C5FDF6-1CD0-4F09-8188-134ECC0D445B}" dt="2022-07-21T16:28:20.185" v="171" actId="207"/>
        <pc:sldMkLst>
          <pc:docMk/>
          <pc:sldMk cId="3269344377" sldId="479"/>
        </pc:sldMkLst>
        <pc:spChg chg="mod">
          <ac:chgData name="Muffoletto, Jamie" userId="daf1e3c6-8137-448a-b141-d23049d419b5" providerId="ADAL" clId="{46C5FDF6-1CD0-4F09-8188-134ECC0D445B}" dt="2022-07-21T16:28:20.185" v="171" actId="207"/>
          <ac:spMkLst>
            <pc:docMk/>
            <pc:sldMk cId="3269344377" sldId="479"/>
            <ac:spMk id="13" creationId="{C3AC9A2F-3B7A-41D8-AC76-3AFADB95FEBF}"/>
          </ac:spMkLst>
        </pc:spChg>
      </pc:sldChg>
      <pc:sldChg chg="modSp mod">
        <pc:chgData name="Muffoletto, Jamie" userId="daf1e3c6-8137-448a-b141-d23049d419b5" providerId="ADAL" clId="{46C5FDF6-1CD0-4F09-8188-134ECC0D445B}" dt="2022-07-21T16:28:30.219" v="173" actId="207"/>
        <pc:sldMkLst>
          <pc:docMk/>
          <pc:sldMk cId="453904758" sldId="481"/>
        </pc:sldMkLst>
        <pc:spChg chg="mod">
          <ac:chgData name="Muffoletto, Jamie" userId="daf1e3c6-8137-448a-b141-d23049d419b5" providerId="ADAL" clId="{46C5FDF6-1CD0-4F09-8188-134ECC0D445B}" dt="2022-07-21T16:28:30.219" v="173" actId="207"/>
          <ac:spMkLst>
            <pc:docMk/>
            <pc:sldMk cId="453904758" sldId="481"/>
            <ac:spMk id="13" creationId="{C3AC9A2F-3B7A-41D8-AC76-3AFADB95FEBF}"/>
          </ac:spMkLst>
        </pc:spChg>
      </pc:sldChg>
      <pc:sldChg chg="modSp mod">
        <pc:chgData name="Muffoletto, Jamie" userId="daf1e3c6-8137-448a-b141-d23049d419b5" providerId="ADAL" clId="{46C5FDF6-1CD0-4F09-8188-134ECC0D445B}" dt="2022-07-21T16:28:56.555" v="175" actId="207"/>
        <pc:sldMkLst>
          <pc:docMk/>
          <pc:sldMk cId="517946745" sldId="483"/>
        </pc:sldMkLst>
        <pc:spChg chg="mod">
          <ac:chgData name="Muffoletto, Jamie" userId="daf1e3c6-8137-448a-b141-d23049d419b5" providerId="ADAL" clId="{46C5FDF6-1CD0-4F09-8188-134ECC0D445B}" dt="2022-07-21T16:28:56.555" v="175" actId="207"/>
          <ac:spMkLst>
            <pc:docMk/>
            <pc:sldMk cId="517946745" sldId="483"/>
            <ac:spMk id="4" creationId="{3F6CE2FE-F02B-461B-8C8F-E1DFA26F0ED4}"/>
          </ac:spMkLst>
        </pc:spChg>
      </pc:sldChg>
      <pc:sldChg chg="modSp mod">
        <pc:chgData name="Muffoletto, Jamie" userId="daf1e3c6-8137-448a-b141-d23049d419b5" providerId="ADAL" clId="{46C5FDF6-1CD0-4F09-8188-134ECC0D445B}" dt="2022-07-21T16:20:35.504" v="104" actId="207"/>
        <pc:sldMkLst>
          <pc:docMk/>
          <pc:sldMk cId="1679533963" sldId="484"/>
        </pc:sldMkLst>
        <pc:spChg chg="mod">
          <ac:chgData name="Muffoletto, Jamie" userId="daf1e3c6-8137-448a-b141-d23049d419b5" providerId="ADAL" clId="{46C5FDF6-1CD0-4F09-8188-134ECC0D445B}" dt="2022-07-21T16:20:35.504" v="104" actId="207"/>
          <ac:spMkLst>
            <pc:docMk/>
            <pc:sldMk cId="1679533963" sldId="484"/>
            <ac:spMk id="4" creationId="{3F6CE2FE-F02B-461B-8C8F-E1DFA26F0ED4}"/>
          </ac:spMkLst>
        </pc:spChg>
      </pc:sldChg>
      <pc:sldChg chg="modSp mod">
        <pc:chgData name="Muffoletto, Jamie" userId="daf1e3c6-8137-448a-b141-d23049d419b5" providerId="ADAL" clId="{46C5FDF6-1CD0-4F09-8188-134ECC0D445B}" dt="2022-07-21T16:15:28.280" v="64" actId="207"/>
        <pc:sldMkLst>
          <pc:docMk/>
          <pc:sldMk cId="968391408" sldId="485"/>
        </pc:sldMkLst>
        <pc:spChg chg="mod">
          <ac:chgData name="Muffoletto, Jamie" userId="daf1e3c6-8137-448a-b141-d23049d419b5" providerId="ADAL" clId="{46C5FDF6-1CD0-4F09-8188-134ECC0D445B}" dt="2022-07-21T16:15:28.280" v="64" actId="207"/>
          <ac:spMkLst>
            <pc:docMk/>
            <pc:sldMk cId="968391408" sldId="485"/>
            <ac:spMk id="4" creationId="{3F6CE2FE-F02B-461B-8C8F-E1DFA26F0ED4}"/>
          </ac:spMkLst>
        </pc:spChg>
      </pc:sldChg>
      <pc:sldChg chg="modSp mod">
        <pc:chgData name="Muffoletto, Jamie" userId="daf1e3c6-8137-448a-b141-d23049d419b5" providerId="ADAL" clId="{46C5FDF6-1CD0-4F09-8188-134ECC0D445B}" dt="2022-07-21T16:14:15.213" v="52" actId="207"/>
        <pc:sldMkLst>
          <pc:docMk/>
          <pc:sldMk cId="2386102607" sldId="486"/>
        </pc:sldMkLst>
        <pc:spChg chg="mod">
          <ac:chgData name="Muffoletto, Jamie" userId="daf1e3c6-8137-448a-b141-d23049d419b5" providerId="ADAL" clId="{46C5FDF6-1CD0-4F09-8188-134ECC0D445B}" dt="2022-07-21T16:14:15.213" v="52" actId="207"/>
          <ac:spMkLst>
            <pc:docMk/>
            <pc:sldMk cId="2386102607" sldId="486"/>
            <ac:spMk id="4" creationId="{3F6CE2FE-F02B-461B-8C8F-E1DFA26F0ED4}"/>
          </ac:spMkLst>
        </pc:spChg>
      </pc:sldChg>
      <pc:sldChg chg="modSp mod">
        <pc:chgData name="Muffoletto, Jamie" userId="daf1e3c6-8137-448a-b141-d23049d419b5" providerId="ADAL" clId="{46C5FDF6-1CD0-4F09-8188-134ECC0D445B}" dt="2022-07-21T16:26:48.066" v="159" actId="207"/>
        <pc:sldMkLst>
          <pc:docMk/>
          <pc:sldMk cId="1758319231" sldId="487"/>
        </pc:sldMkLst>
        <pc:spChg chg="mod">
          <ac:chgData name="Muffoletto, Jamie" userId="daf1e3c6-8137-448a-b141-d23049d419b5" providerId="ADAL" clId="{46C5FDF6-1CD0-4F09-8188-134ECC0D445B}" dt="2022-07-21T16:26:48.066" v="159" actId="207"/>
          <ac:spMkLst>
            <pc:docMk/>
            <pc:sldMk cId="1758319231" sldId="487"/>
            <ac:spMk id="2" creationId="{2390C7EF-727A-4596-A164-9E99C0A99698}"/>
          </ac:spMkLst>
        </pc:spChg>
      </pc:sldChg>
      <pc:sldChg chg="modSp mod">
        <pc:chgData name="Muffoletto, Jamie" userId="daf1e3c6-8137-448a-b141-d23049d419b5" providerId="ADAL" clId="{46C5FDF6-1CD0-4F09-8188-134ECC0D445B}" dt="2022-07-21T16:27:01.346" v="160" actId="207"/>
        <pc:sldMkLst>
          <pc:docMk/>
          <pc:sldMk cId="4222201924" sldId="488"/>
        </pc:sldMkLst>
        <pc:spChg chg="mod">
          <ac:chgData name="Muffoletto, Jamie" userId="daf1e3c6-8137-448a-b141-d23049d419b5" providerId="ADAL" clId="{46C5FDF6-1CD0-4F09-8188-134ECC0D445B}" dt="2022-07-21T16:27:01.346" v="160" actId="207"/>
          <ac:spMkLst>
            <pc:docMk/>
            <pc:sldMk cId="4222201924" sldId="488"/>
            <ac:spMk id="2" creationId="{2390C7EF-727A-4596-A164-9E99C0A99698}"/>
          </ac:spMkLst>
        </pc:spChg>
      </pc:sldChg>
      <pc:sldChg chg="modSp mod">
        <pc:chgData name="Muffoletto, Jamie" userId="daf1e3c6-8137-448a-b141-d23049d419b5" providerId="ADAL" clId="{46C5FDF6-1CD0-4F09-8188-134ECC0D445B}" dt="2022-07-21T16:14:07.759" v="51" actId="207"/>
        <pc:sldMkLst>
          <pc:docMk/>
          <pc:sldMk cId="1193488288" sldId="492"/>
        </pc:sldMkLst>
        <pc:spChg chg="mod">
          <ac:chgData name="Muffoletto, Jamie" userId="daf1e3c6-8137-448a-b141-d23049d419b5" providerId="ADAL" clId="{46C5FDF6-1CD0-4F09-8188-134ECC0D445B}" dt="2022-07-21T16:14:07.759" v="51" actId="207"/>
          <ac:spMkLst>
            <pc:docMk/>
            <pc:sldMk cId="1193488288" sldId="492"/>
            <ac:spMk id="4" creationId="{3F6CE2FE-F02B-461B-8C8F-E1DFA26F0ED4}"/>
          </ac:spMkLst>
        </pc:spChg>
      </pc:sldChg>
      <pc:sldChg chg="modSp mod">
        <pc:chgData name="Muffoletto, Jamie" userId="daf1e3c6-8137-448a-b141-d23049d419b5" providerId="ADAL" clId="{46C5FDF6-1CD0-4F09-8188-134ECC0D445B}" dt="2022-07-21T16:28:15.053" v="170" actId="207"/>
        <pc:sldMkLst>
          <pc:docMk/>
          <pc:sldMk cId="1081251929" sldId="496"/>
        </pc:sldMkLst>
        <pc:spChg chg="mod">
          <ac:chgData name="Muffoletto, Jamie" userId="daf1e3c6-8137-448a-b141-d23049d419b5" providerId="ADAL" clId="{46C5FDF6-1CD0-4F09-8188-134ECC0D445B}" dt="2022-07-21T16:28:15.053" v="170" actId="207"/>
          <ac:spMkLst>
            <pc:docMk/>
            <pc:sldMk cId="1081251929" sldId="496"/>
            <ac:spMk id="13" creationId="{C3AC9A2F-3B7A-41D8-AC76-3AFADB95FEBF}"/>
          </ac:spMkLst>
        </pc:spChg>
      </pc:sldChg>
      <pc:sldChg chg="modSp mod">
        <pc:chgData name="Muffoletto, Jamie" userId="daf1e3c6-8137-448a-b141-d23049d419b5" providerId="ADAL" clId="{46C5FDF6-1CD0-4F09-8188-134ECC0D445B}" dt="2022-07-21T16:26:05.816" v="153" actId="207"/>
        <pc:sldMkLst>
          <pc:docMk/>
          <pc:sldMk cId="923608679" sldId="497"/>
        </pc:sldMkLst>
        <pc:spChg chg="mod">
          <ac:chgData name="Muffoletto, Jamie" userId="daf1e3c6-8137-448a-b141-d23049d419b5" providerId="ADAL" clId="{46C5FDF6-1CD0-4F09-8188-134ECC0D445B}" dt="2022-07-21T16:26:05.816" v="153" actId="207"/>
          <ac:spMkLst>
            <pc:docMk/>
            <pc:sldMk cId="923608679" sldId="497"/>
            <ac:spMk id="4" creationId="{3F6CE2FE-F02B-461B-8C8F-E1DFA26F0ED4}"/>
          </ac:spMkLst>
        </pc:spChg>
      </pc:sldChg>
      <pc:sldChg chg="modSp mod">
        <pc:chgData name="Muffoletto, Jamie" userId="daf1e3c6-8137-448a-b141-d23049d419b5" providerId="ADAL" clId="{46C5FDF6-1CD0-4F09-8188-134ECC0D445B}" dt="2022-07-21T16:21:19.861" v="110" actId="20577"/>
        <pc:sldMkLst>
          <pc:docMk/>
          <pc:sldMk cId="4189670642" sldId="505"/>
        </pc:sldMkLst>
        <pc:spChg chg="mod">
          <ac:chgData name="Muffoletto, Jamie" userId="daf1e3c6-8137-448a-b141-d23049d419b5" providerId="ADAL" clId="{46C5FDF6-1CD0-4F09-8188-134ECC0D445B}" dt="2022-07-21T16:21:19.861" v="110" actId="20577"/>
          <ac:spMkLst>
            <pc:docMk/>
            <pc:sldMk cId="4189670642" sldId="505"/>
            <ac:spMk id="2" creationId="{15F592CF-309F-48DF-844E-AB82B28A19EF}"/>
          </ac:spMkLst>
        </pc:spChg>
      </pc:sldChg>
      <pc:sldChg chg="modSp mod">
        <pc:chgData name="Muffoletto, Jamie" userId="daf1e3c6-8137-448a-b141-d23049d419b5" providerId="ADAL" clId="{46C5FDF6-1CD0-4F09-8188-134ECC0D445B}" dt="2022-07-21T16:29:22.296" v="177" actId="207"/>
        <pc:sldMkLst>
          <pc:docMk/>
          <pc:sldMk cId="2838734329" sldId="508"/>
        </pc:sldMkLst>
        <pc:spChg chg="mod">
          <ac:chgData name="Muffoletto, Jamie" userId="daf1e3c6-8137-448a-b141-d23049d419b5" providerId="ADAL" clId="{46C5FDF6-1CD0-4F09-8188-134ECC0D445B}" dt="2022-07-21T16:29:22.296" v="177" actId="207"/>
          <ac:spMkLst>
            <pc:docMk/>
            <pc:sldMk cId="2838734329" sldId="508"/>
            <ac:spMk id="4" creationId="{3F6CE2FE-F02B-461B-8C8F-E1DFA26F0ED4}"/>
          </ac:spMkLst>
        </pc:spChg>
      </pc:sldChg>
      <pc:sldChg chg="modSp mod">
        <pc:chgData name="Muffoletto, Jamie" userId="daf1e3c6-8137-448a-b141-d23049d419b5" providerId="ADAL" clId="{46C5FDF6-1CD0-4F09-8188-134ECC0D445B}" dt="2022-07-21T16:14:24.772" v="54" actId="207"/>
        <pc:sldMkLst>
          <pc:docMk/>
          <pc:sldMk cId="2437984835" sldId="509"/>
        </pc:sldMkLst>
        <pc:spChg chg="mod">
          <ac:chgData name="Muffoletto, Jamie" userId="daf1e3c6-8137-448a-b141-d23049d419b5" providerId="ADAL" clId="{46C5FDF6-1CD0-4F09-8188-134ECC0D445B}" dt="2022-07-21T16:14:24.772" v="54" actId="207"/>
          <ac:spMkLst>
            <pc:docMk/>
            <pc:sldMk cId="2437984835" sldId="509"/>
            <ac:spMk id="2" creationId="{C4B76BFB-BE14-4905-BED7-C8A202B8169F}"/>
          </ac:spMkLst>
        </pc:spChg>
      </pc:sldChg>
      <pc:sldChg chg="modSp mod">
        <pc:chgData name="Muffoletto, Jamie" userId="daf1e3c6-8137-448a-b141-d23049d419b5" providerId="ADAL" clId="{46C5FDF6-1CD0-4F09-8188-134ECC0D445B}" dt="2022-07-21T16:21:39.700" v="113" actId="207"/>
        <pc:sldMkLst>
          <pc:docMk/>
          <pc:sldMk cId="2566763182" sldId="510"/>
        </pc:sldMkLst>
        <pc:spChg chg="mod">
          <ac:chgData name="Muffoletto, Jamie" userId="daf1e3c6-8137-448a-b141-d23049d419b5" providerId="ADAL" clId="{46C5FDF6-1CD0-4F09-8188-134ECC0D445B}" dt="2022-07-21T16:21:39.700" v="113" actId="207"/>
          <ac:spMkLst>
            <pc:docMk/>
            <pc:sldMk cId="2566763182" sldId="510"/>
            <ac:spMk id="2" creationId="{15F592CF-309F-48DF-844E-AB82B28A19EF}"/>
          </ac:spMkLst>
        </pc:spChg>
      </pc:sldChg>
      <pc:sldChg chg="modSp mod">
        <pc:chgData name="Muffoletto, Jamie" userId="daf1e3c6-8137-448a-b141-d23049d419b5" providerId="ADAL" clId="{46C5FDF6-1CD0-4F09-8188-134ECC0D445B}" dt="2022-07-21T16:14:38.203" v="56" actId="207"/>
        <pc:sldMkLst>
          <pc:docMk/>
          <pc:sldMk cId="1365851829" sldId="511"/>
        </pc:sldMkLst>
        <pc:spChg chg="mod">
          <ac:chgData name="Muffoletto, Jamie" userId="daf1e3c6-8137-448a-b141-d23049d419b5" providerId="ADAL" clId="{46C5FDF6-1CD0-4F09-8188-134ECC0D445B}" dt="2022-07-21T16:14:38.203" v="56" actId="207"/>
          <ac:spMkLst>
            <pc:docMk/>
            <pc:sldMk cId="1365851829" sldId="511"/>
            <ac:spMk id="2" creationId="{A3CD5F69-5A86-460A-9C89-7B81616E11E1}"/>
          </ac:spMkLst>
        </pc:spChg>
      </pc:sldChg>
      <pc:sldChg chg="modSp mod">
        <pc:chgData name="Muffoletto, Jamie" userId="daf1e3c6-8137-448a-b141-d23049d419b5" providerId="ADAL" clId="{46C5FDF6-1CD0-4F09-8188-134ECC0D445B}" dt="2022-07-21T16:25:01.495" v="147" actId="207"/>
        <pc:sldMkLst>
          <pc:docMk/>
          <pc:sldMk cId="4133891381" sldId="512"/>
        </pc:sldMkLst>
        <pc:spChg chg="mod">
          <ac:chgData name="Muffoletto, Jamie" userId="daf1e3c6-8137-448a-b141-d23049d419b5" providerId="ADAL" clId="{46C5FDF6-1CD0-4F09-8188-134ECC0D445B}" dt="2022-07-21T16:25:01.495" v="147" actId="207"/>
          <ac:spMkLst>
            <pc:docMk/>
            <pc:sldMk cId="4133891381" sldId="512"/>
            <ac:spMk id="2" creationId="{EAA47750-3920-827A-6602-4E924544673E}"/>
          </ac:spMkLst>
        </pc:spChg>
      </pc:sldChg>
      <pc:sldChg chg="modSp mod">
        <pc:chgData name="Muffoletto, Jamie" userId="daf1e3c6-8137-448a-b141-d23049d419b5" providerId="ADAL" clId="{46C5FDF6-1CD0-4F09-8188-134ECC0D445B}" dt="2022-07-21T16:24:56.907" v="146" actId="207"/>
        <pc:sldMkLst>
          <pc:docMk/>
          <pc:sldMk cId="914084069" sldId="513"/>
        </pc:sldMkLst>
        <pc:spChg chg="mod">
          <ac:chgData name="Muffoletto, Jamie" userId="daf1e3c6-8137-448a-b141-d23049d419b5" providerId="ADAL" clId="{46C5FDF6-1CD0-4F09-8188-134ECC0D445B}" dt="2022-07-21T16:24:56.907" v="146" actId="207"/>
          <ac:spMkLst>
            <pc:docMk/>
            <pc:sldMk cId="914084069" sldId="513"/>
            <ac:spMk id="2" creationId="{EAA47750-3920-827A-6602-4E924544673E}"/>
          </ac:spMkLst>
        </pc:spChg>
      </pc:sldChg>
      <pc:sldChg chg="modSp mod">
        <pc:chgData name="Muffoletto, Jamie" userId="daf1e3c6-8137-448a-b141-d23049d419b5" providerId="ADAL" clId="{46C5FDF6-1CD0-4F09-8188-134ECC0D445B}" dt="2022-07-21T16:24:48.641" v="143" actId="207"/>
        <pc:sldMkLst>
          <pc:docMk/>
          <pc:sldMk cId="3136687423" sldId="514"/>
        </pc:sldMkLst>
        <pc:spChg chg="mod">
          <ac:chgData name="Muffoletto, Jamie" userId="daf1e3c6-8137-448a-b141-d23049d419b5" providerId="ADAL" clId="{46C5FDF6-1CD0-4F09-8188-134ECC0D445B}" dt="2022-07-21T16:24:48.641" v="143" actId="207"/>
          <ac:spMkLst>
            <pc:docMk/>
            <pc:sldMk cId="3136687423" sldId="514"/>
            <ac:spMk id="2" creationId="{EAA47750-3920-827A-6602-4E924544673E}"/>
          </ac:spMkLst>
        </pc:spChg>
      </pc:sldChg>
      <pc:sldChg chg="modSp mod">
        <pc:chgData name="Muffoletto, Jamie" userId="daf1e3c6-8137-448a-b141-d23049d419b5" providerId="ADAL" clId="{46C5FDF6-1CD0-4F09-8188-134ECC0D445B}" dt="2022-07-21T16:24:11.046" v="137" actId="207"/>
        <pc:sldMkLst>
          <pc:docMk/>
          <pc:sldMk cId="690201402" sldId="515"/>
        </pc:sldMkLst>
        <pc:spChg chg="mod">
          <ac:chgData name="Muffoletto, Jamie" userId="daf1e3c6-8137-448a-b141-d23049d419b5" providerId="ADAL" clId="{46C5FDF6-1CD0-4F09-8188-134ECC0D445B}" dt="2022-07-21T16:24:11.046" v="137" actId="207"/>
          <ac:spMkLst>
            <pc:docMk/>
            <pc:sldMk cId="690201402" sldId="515"/>
            <ac:spMk id="2" creationId="{EAA47750-3920-827A-6602-4E924544673E}"/>
          </ac:spMkLst>
        </pc:spChg>
      </pc:sldChg>
      <pc:sldChg chg="modSp mod">
        <pc:chgData name="Muffoletto, Jamie" userId="daf1e3c6-8137-448a-b141-d23049d419b5" providerId="ADAL" clId="{46C5FDF6-1CD0-4F09-8188-134ECC0D445B}" dt="2022-07-21T16:23:55.403" v="136" actId="207"/>
        <pc:sldMkLst>
          <pc:docMk/>
          <pc:sldMk cId="444617667" sldId="516"/>
        </pc:sldMkLst>
        <pc:spChg chg="mod">
          <ac:chgData name="Muffoletto, Jamie" userId="daf1e3c6-8137-448a-b141-d23049d419b5" providerId="ADAL" clId="{46C5FDF6-1CD0-4F09-8188-134ECC0D445B}" dt="2022-07-21T16:23:55.403" v="136" actId="207"/>
          <ac:spMkLst>
            <pc:docMk/>
            <pc:sldMk cId="444617667" sldId="516"/>
            <ac:spMk id="2" creationId="{EAA47750-3920-827A-6602-4E924544673E}"/>
          </ac:spMkLst>
        </pc:spChg>
      </pc:sldChg>
      <pc:sldChg chg="modSp mod">
        <pc:chgData name="Muffoletto, Jamie" userId="daf1e3c6-8137-448a-b141-d23049d419b5" providerId="ADAL" clId="{46C5FDF6-1CD0-4F09-8188-134ECC0D445B}" dt="2022-07-21T16:23:49.804" v="135" actId="207"/>
        <pc:sldMkLst>
          <pc:docMk/>
          <pc:sldMk cId="1161035935" sldId="517"/>
        </pc:sldMkLst>
        <pc:spChg chg="mod">
          <ac:chgData name="Muffoletto, Jamie" userId="daf1e3c6-8137-448a-b141-d23049d419b5" providerId="ADAL" clId="{46C5FDF6-1CD0-4F09-8188-134ECC0D445B}" dt="2022-07-21T16:23:49.804" v="135" actId="207"/>
          <ac:spMkLst>
            <pc:docMk/>
            <pc:sldMk cId="1161035935" sldId="517"/>
            <ac:spMk id="2" creationId="{EAA47750-3920-827A-6602-4E924544673E}"/>
          </ac:spMkLst>
        </pc:spChg>
      </pc:sldChg>
      <pc:sldChg chg="modSp mod">
        <pc:chgData name="Muffoletto, Jamie" userId="daf1e3c6-8137-448a-b141-d23049d419b5" providerId="ADAL" clId="{46C5FDF6-1CD0-4F09-8188-134ECC0D445B}" dt="2022-07-21T16:23:42.945" v="134" actId="207"/>
        <pc:sldMkLst>
          <pc:docMk/>
          <pc:sldMk cId="1064776456" sldId="518"/>
        </pc:sldMkLst>
        <pc:spChg chg="mod">
          <ac:chgData name="Muffoletto, Jamie" userId="daf1e3c6-8137-448a-b141-d23049d419b5" providerId="ADAL" clId="{46C5FDF6-1CD0-4F09-8188-134ECC0D445B}" dt="2022-07-21T16:23:42.945" v="134" actId="207"/>
          <ac:spMkLst>
            <pc:docMk/>
            <pc:sldMk cId="1064776456" sldId="518"/>
            <ac:spMk id="2" creationId="{EAA47750-3920-827A-6602-4E924544673E}"/>
          </ac:spMkLst>
        </pc:spChg>
      </pc:sldChg>
      <pc:sldChg chg="modSp mod">
        <pc:chgData name="Muffoletto, Jamie" userId="daf1e3c6-8137-448a-b141-d23049d419b5" providerId="ADAL" clId="{46C5FDF6-1CD0-4F09-8188-134ECC0D445B}" dt="2022-07-21T16:23:25.139" v="132" actId="20577"/>
        <pc:sldMkLst>
          <pc:docMk/>
          <pc:sldMk cId="4267862567" sldId="519"/>
        </pc:sldMkLst>
        <pc:spChg chg="mod">
          <ac:chgData name="Muffoletto, Jamie" userId="daf1e3c6-8137-448a-b141-d23049d419b5" providerId="ADAL" clId="{46C5FDF6-1CD0-4F09-8188-134ECC0D445B}" dt="2022-07-21T16:23:25.139" v="132" actId="20577"/>
          <ac:spMkLst>
            <pc:docMk/>
            <pc:sldMk cId="4267862567" sldId="519"/>
            <ac:spMk id="2" creationId="{EAA47750-3920-827A-6602-4E924544673E}"/>
          </ac:spMkLst>
        </pc:spChg>
      </pc:sldChg>
      <pc:sldChg chg="modSp mod">
        <pc:chgData name="Muffoletto, Jamie" userId="daf1e3c6-8137-448a-b141-d23049d419b5" providerId="ADAL" clId="{46C5FDF6-1CD0-4F09-8188-134ECC0D445B}" dt="2022-07-21T16:23:35.150" v="133" actId="207"/>
        <pc:sldMkLst>
          <pc:docMk/>
          <pc:sldMk cId="3964870402" sldId="520"/>
        </pc:sldMkLst>
        <pc:spChg chg="mod">
          <ac:chgData name="Muffoletto, Jamie" userId="daf1e3c6-8137-448a-b141-d23049d419b5" providerId="ADAL" clId="{46C5FDF6-1CD0-4F09-8188-134ECC0D445B}" dt="2022-07-21T16:23:35.150" v="133" actId="207"/>
          <ac:spMkLst>
            <pc:docMk/>
            <pc:sldMk cId="3964870402" sldId="520"/>
            <ac:spMk id="2" creationId="{EAA47750-3920-827A-6602-4E924544673E}"/>
          </ac:spMkLst>
        </pc:spChg>
      </pc:sldChg>
      <pc:sldChg chg="modSp mod">
        <pc:chgData name="Muffoletto, Jamie" userId="daf1e3c6-8137-448a-b141-d23049d419b5" providerId="ADAL" clId="{46C5FDF6-1CD0-4F09-8188-134ECC0D445B}" dt="2022-07-21T16:13:50.964" v="49" actId="207"/>
        <pc:sldMkLst>
          <pc:docMk/>
          <pc:sldMk cId="3055818781" sldId="521"/>
        </pc:sldMkLst>
        <pc:spChg chg="mod">
          <ac:chgData name="Muffoletto, Jamie" userId="daf1e3c6-8137-448a-b141-d23049d419b5" providerId="ADAL" clId="{46C5FDF6-1CD0-4F09-8188-134ECC0D445B}" dt="2022-07-21T16:13:50.964" v="49" actId="207"/>
          <ac:spMkLst>
            <pc:docMk/>
            <pc:sldMk cId="3055818781" sldId="521"/>
            <ac:spMk id="4" creationId="{3F6CE2FE-F02B-461B-8C8F-E1DFA26F0ED4}"/>
          </ac:spMkLst>
        </pc:spChg>
      </pc:sldChg>
      <pc:sldChg chg="modSp mod">
        <pc:chgData name="Muffoletto, Jamie" userId="daf1e3c6-8137-448a-b141-d23049d419b5" providerId="ADAL" clId="{46C5FDF6-1CD0-4F09-8188-134ECC0D445B}" dt="2022-07-21T16:13:45.986" v="48" actId="207"/>
        <pc:sldMkLst>
          <pc:docMk/>
          <pc:sldMk cId="1277898589" sldId="522"/>
        </pc:sldMkLst>
        <pc:spChg chg="mod">
          <ac:chgData name="Muffoletto, Jamie" userId="daf1e3c6-8137-448a-b141-d23049d419b5" providerId="ADAL" clId="{46C5FDF6-1CD0-4F09-8188-134ECC0D445B}" dt="2022-07-21T16:13:45.986" v="48" actId="207"/>
          <ac:spMkLst>
            <pc:docMk/>
            <pc:sldMk cId="1277898589" sldId="522"/>
            <ac:spMk id="4" creationId="{3F6CE2FE-F02B-461B-8C8F-E1DFA26F0ED4}"/>
          </ac:spMkLst>
        </pc:spChg>
      </pc:sldChg>
      <pc:sldChg chg="modSp mod">
        <pc:chgData name="Muffoletto, Jamie" userId="daf1e3c6-8137-448a-b141-d23049d419b5" providerId="ADAL" clId="{46C5FDF6-1CD0-4F09-8188-134ECC0D445B}" dt="2022-07-21T16:13:41.337" v="47" actId="207"/>
        <pc:sldMkLst>
          <pc:docMk/>
          <pc:sldMk cId="1614600618" sldId="523"/>
        </pc:sldMkLst>
        <pc:spChg chg="mod">
          <ac:chgData name="Muffoletto, Jamie" userId="daf1e3c6-8137-448a-b141-d23049d419b5" providerId="ADAL" clId="{46C5FDF6-1CD0-4F09-8188-134ECC0D445B}" dt="2022-07-21T16:13:41.337" v="47" actId="207"/>
          <ac:spMkLst>
            <pc:docMk/>
            <pc:sldMk cId="1614600618" sldId="523"/>
            <ac:spMk id="4" creationId="{3F6CE2FE-F02B-461B-8C8F-E1DFA26F0ED4}"/>
          </ac:spMkLst>
        </pc:spChg>
      </pc:sldChg>
      <pc:sldChg chg="modSp mod">
        <pc:chgData name="Muffoletto, Jamie" userId="daf1e3c6-8137-448a-b141-d23049d419b5" providerId="ADAL" clId="{46C5FDF6-1CD0-4F09-8188-134ECC0D445B}" dt="2022-07-21T16:17:41.092" v="88" actId="20577"/>
        <pc:sldMkLst>
          <pc:docMk/>
          <pc:sldMk cId="4126242804" sldId="524"/>
        </pc:sldMkLst>
        <pc:spChg chg="mod">
          <ac:chgData name="Muffoletto, Jamie" userId="daf1e3c6-8137-448a-b141-d23049d419b5" providerId="ADAL" clId="{46C5FDF6-1CD0-4F09-8188-134ECC0D445B}" dt="2022-07-21T16:17:41.092" v="88" actId="20577"/>
          <ac:spMkLst>
            <pc:docMk/>
            <pc:sldMk cId="4126242804" sldId="524"/>
            <ac:spMk id="4" creationId="{3F6CE2FE-F02B-461B-8C8F-E1DFA26F0ED4}"/>
          </ac:spMkLst>
        </pc:spChg>
      </pc:sldChg>
      <pc:sldChg chg="modSp mod">
        <pc:chgData name="Muffoletto, Jamie" userId="daf1e3c6-8137-448a-b141-d23049d419b5" providerId="ADAL" clId="{46C5FDF6-1CD0-4F09-8188-134ECC0D445B}" dt="2022-07-21T16:17:47.611" v="89" actId="20577"/>
        <pc:sldMkLst>
          <pc:docMk/>
          <pc:sldMk cId="2733528120" sldId="525"/>
        </pc:sldMkLst>
        <pc:spChg chg="mod">
          <ac:chgData name="Muffoletto, Jamie" userId="daf1e3c6-8137-448a-b141-d23049d419b5" providerId="ADAL" clId="{46C5FDF6-1CD0-4F09-8188-134ECC0D445B}" dt="2022-07-21T16:17:47.611" v="89" actId="20577"/>
          <ac:spMkLst>
            <pc:docMk/>
            <pc:sldMk cId="2733528120" sldId="525"/>
            <ac:spMk id="8" creationId="{0FACF2E4-C4D4-6F09-C152-83B5ABF57DB1}"/>
          </ac:spMkLst>
        </pc:spChg>
      </pc:sldChg>
      <pc:sldChg chg="modSp mod">
        <pc:chgData name="Muffoletto, Jamie" userId="daf1e3c6-8137-448a-b141-d23049d419b5" providerId="ADAL" clId="{46C5FDF6-1CD0-4F09-8188-134ECC0D445B}" dt="2022-07-21T16:17:52.899" v="90" actId="20577"/>
        <pc:sldMkLst>
          <pc:docMk/>
          <pc:sldMk cId="3091027602" sldId="526"/>
        </pc:sldMkLst>
        <pc:spChg chg="mod">
          <ac:chgData name="Muffoletto, Jamie" userId="daf1e3c6-8137-448a-b141-d23049d419b5" providerId="ADAL" clId="{46C5FDF6-1CD0-4F09-8188-134ECC0D445B}" dt="2022-07-21T16:17:52.899" v="90" actId="20577"/>
          <ac:spMkLst>
            <pc:docMk/>
            <pc:sldMk cId="3091027602" sldId="526"/>
            <ac:spMk id="11" creationId="{DB92CD46-5385-0619-9872-5DD69529DE77}"/>
          </ac:spMkLst>
        </pc:spChg>
      </pc:sldChg>
      <pc:sldChg chg="modSp mod">
        <pc:chgData name="Muffoletto, Jamie" userId="daf1e3c6-8137-448a-b141-d23049d419b5" providerId="ADAL" clId="{46C5FDF6-1CD0-4F09-8188-134ECC0D445B}" dt="2022-07-21T16:15:23.122" v="63" actId="207"/>
        <pc:sldMkLst>
          <pc:docMk/>
          <pc:sldMk cId="3909263653" sldId="528"/>
        </pc:sldMkLst>
        <pc:spChg chg="mod">
          <ac:chgData name="Muffoletto, Jamie" userId="daf1e3c6-8137-448a-b141-d23049d419b5" providerId="ADAL" clId="{46C5FDF6-1CD0-4F09-8188-134ECC0D445B}" dt="2022-07-21T16:15:23.122" v="63" actId="207"/>
          <ac:spMkLst>
            <pc:docMk/>
            <pc:sldMk cId="3909263653" sldId="528"/>
            <ac:spMk id="4" creationId="{3F6CE2FE-F02B-461B-8C8F-E1DFA26F0ED4}"/>
          </ac:spMkLst>
        </pc:spChg>
      </pc:sldChg>
      <pc:sldChg chg="modSp mod">
        <pc:chgData name="Muffoletto, Jamie" userId="daf1e3c6-8137-448a-b141-d23049d419b5" providerId="ADAL" clId="{46C5FDF6-1CD0-4F09-8188-134ECC0D445B}" dt="2022-07-21T16:15:16.869" v="62" actId="207"/>
        <pc:sldMkLst>
          <pc:docMk/>
          <pc:sldMk cId="3657740457" sldId="529"/>
        </pc:sldMkLst>
        <pc:spChg chg="mod">
          <ac:chgData name="Muffoletto, Jamie" userId="daf1e3c6-8137-448a-b141-d23049d419b5" providerId="ADAL" clId="{46C5FDF6-1CD0-4F09-8188-134ECC0D445B}" dt="2022-07-21T16:15:16.869" v="62" actId="207"/>
          <ac:spMkLst>
            <pc:docMk/>
            <pc:sldMk cId="3657740457" sldId="529"/>
            <ac:spMk id="4" creationId="{3F6CE2FE-F02B-461B-8C8F-E1DFA26F0ED4}"/>
          </ac:spMkLst>
        </pc:spChg>
      </pc:sldChg>
      <pc:sldChg chg="modSp mod">
        <pc:chgData name="Muffoletto, Jamie" userId="daf1e3c6-8137-448a-b141-d23049d419b5" providerId="ADAL" clId="{46C5FDF6-1CD0-4F09-8188-134ECC0D445B}" dt="2022-07-21T16:15:04.438" v="61" actId="207"/>
        <pc:sldMkLst>
          <pc:docMk/>
          <pc:sldMk cId="903642049" sldId="530"/>
        </pc:sldMkLst>
        <pc:spChg chg="mod">
          <ac:chgData name="Muffoletto, Jamie" userId="daf1e3c6-8137-448a-b141-d23049d419b5" providerId="ADAL" clId="{46C5FDF6-1CD0-4F09-8188-134ECC0D445B}" dt="2022-07-21T16:14:59.390" v="60" actId="207"/>
          <ac:spMkLst>
            <pc:docMk/>
            <pc:sldMk cId="903642049" sldId="530"/>
            <ac:spMk id="4" creationId="{3F6CE2FE-F02B-461B-8C8F-E1DFA26F0ED4}"/>
          </ac:spMkLst>
        </pc:spChg>
        <pc:spChg chg="mod">
          <ac:chgData name="Muffoletto, Jamie" userId="daf1e3c6-8137-448a-b141-d23049d419b5" providerId="ADAL" clId="{46C5FDF6-1CD0-4F09-8188-134ECC0D445B}" dt="2022-07-21T16:15:04.438" v="61" actId="207"/>
          <ac:spMkLst>
            <pc:docMk/>
            <pc:sldMk cId="903642049" sldId="530"/>
            <ac:spMk id="7" creationId="{F88DB1B3-ECE7-84BF-E7C8-0DB39EB86BF6}"/>
          </ac:spMkLst>
        </pc:spChg>
      </pc:sldChg>
      <pc:sldChg chg="modSp mod">
        <pc:chgData name="Muffoletto, Jamie" userId="daf1e3c6-8137-448a-b141-d23049d419b5" providerId="ADAL" clId="{46C5FDF6-1CD0-4F09-8188-134ECC0D445B}" dt="2022-07-21T16:14:52.451" v="59" actId="207"/>
        <pc:sldMkLst>
          <pc:docMk/>
          <pc:sldMk cId="3016703440" sldId="531"/>
        </pc:sldMkLst>
        <pc:spChg chg="mod">
          <ac:chgData name="Muffoletto, Jamie" userId="daf1e3c6-8137-448a-b141-d23049d419b5" providerId="ADAL" clId="{46C5FDF6-1CD0-4F09-8188-134ECC0D445B}" dt="2022-07-21T16:14:52.451" v="59" actId="207"/>
          <ac:spMkLst>
            <pc:docMk/>
            <pc:sldMk cId="3016703440" sldId="531"/>
            <ac:spMk id="4" creationId="{3F6CE2FE-F02B-461B-8C8F-E1DFA26F0ED4}"/>
          </ac:spMkLst>
        </pc:spChg>
      </pc:sldChg>
      <pc:sldChg chg="modSp mod">
        <pc:chgData name="Muffoletto, Jamie" userId="daf1e3c6-8137-448a-b141-d23049d419b5" providerId="ADAL" clId="{46C5FDF6-1CD0-4F09-8188-134ECC0D445B}" dt="2022-07-21T16:13:12.557" v="42" actId="207"/>
        <pc:sldMkLst>
          <pc:docMk/>
          <pc:sldMk cId="2532966784" sldId="532"/>
        </pc:sldMkLst>
        <pc:spChg chg="mod">
          <ac:chgData name="Muffoletto, Jamie" userId="daf1e3c6-8137-448a-b141-d23049d419b5" providerId="ADAL" clId="{46C5FDF6-1CD0-4F09-8188-134ECC0D445B}" dt="2022-07-21T16:13:12.557" v="42" actId="207"/>
          <ac:spMkLst>
            <pc:docMk/>
            <pc:sldMk cId="2532966784" sldId="532"/>
            <ac:spMk id="4" creationId="{3F6CE2FE-F02B-461B-8C8F-E1DFA26F0ED4}"/>
          </ac:spMkLst>
        </pc:spChg>
      </pc:sldChg>
      <pc:sldChg chg="modSp mod">
        <pc:chgData name="Muffoletto, Jamie" userId="daf1e3c6-8137-448a-b141-d23049d419b5" providerId="ADAL" clId="{46C5FDF6-1CD0-4F09-8188-134ECC0D445B}" dt="2022-07-21T16:24:32.132" v="141" actId="1076"/>
        <pc:sldMkLst>
          <pc:docMk/>
          <pc:sldMk cId="4123152873" sldId="533"/>
        </pc:sldMkLst>
        <pc:spChg chg="mod">
          <ac:chgData name="Muffoletto, Jamie" userId="daf1e3c6-8137-448a-b141-d23049d419b5" providerId="ADAL" clId="{46C5FDF6-1CD0-4F09-8188-134ECC0D445B}" dt="2022-07-21T16:24:20.910" v="139" actId="20577"/>
          <ac:spMkLst>
            <pc:docMk/>
            <pc:sldMk cId="4123152873" sldId="533"/>
            <ac:spMk id="2" creationId="{05CC3F20-7C85-72B7-8536-3A0A2273EA65}"/>
          </ac:spMkLst>
        </pc:spChg>
        <pc:picChg chg="mod">
          <ac:chgData name="Muffoletto, Jamie" userId="daf1e3c6-8137-448a-b141-d23049d419b5" providerId="ADAL" clId="{46C5FDF6-1CD0-4F09-8188-134ECC0D445B}" dt="2022-07-21T16:24:32.132" v="141" actId="1076"/>
          <ac:picMkLst>
            <pc:docMk/>
            <pc:sldMk cId="4123152873" sldId="533"/>
            <ac:picMk id="16" creationId="{D2F362F4-F71E-9911-4D1D-5556B16BC5AB}"/>
          </ac:picMkLst>
        </pc:picChg>
        <pc:picChg chg="mod">
          <ac:chgData name="Muffoletto, Jamie" userId="daf1e3c6-8137-448a-b141-d23049d419b5" providerId="ADAL" clId="{46C5FDF6-1CD0-4F09-8188-134ECC0D445B}" dt="2022-07-21T16:24:28.971" v="140" actId="1076"/>
          <ac:picMkLst>
            <pc:docMk/>
            <pc:sldMk cId="4123152873" sldId="533"/>
            <ac:picMk id="18" creationId="{68AD0074-C5C2-F228-9283-0F216FF24FB1}"/>
          </ac:picMkLst>
        </pc:picChg>
      </pc:sldChg>
      <pc:sldChg chg="modSp mod">
        <pc:chgData name="Muffoletto, Jamie" userId="daf1e3c6-8137-448a-b141-d23049d419b5" providerId="ADAL" clId="{46C5FDF6-1CD0-4F09-8188-134ECC0D445B}" dt="2022-07-21T16:23:14.733" v="130" actId="20577"/>
        <pc:sldMkLst>
          <pc:docMk/>
          <pc:sldMk cId="2334747236" sldId="534"/>
        </pc:sldMkLst>
        <pc:spChg chg="mod">
          <ac:chgData name="Muffoletto, Jamie" userId="daf1e3c6-8137-448a-b141-d23049d419b5" providerId="ADAL" clId="{46C5FDF6-1CD0-4F09-8188-134ECC0D445B}" dt="2022-07-21T16:23:14.733" v="130" actId="20577"/>
          <ac:spMkLst>
            <pc:docMk/>
            <pc:sldMk cId="2334747236" sldId="534"/>
            <ac:spMk id="2" creationId="{84069CF8-5593-49A6-1ADB-2751CE670F0F}"/>
          </ac:spMkLst>
        </pc:spChg>
      </pc:sldChg>
      <pc:sldChg chg="modSp mod">
        <pc:chgData name="Muffoletto, Jamie" userId="daf1e3c6-8137-448a-b141-d23049d419b5" providerId="ADAL" clId="{46C5FDF6-1CD0-4F09-8188-134ECC0D445B}" dt="2022-07-21T16:17:57.915" v="91" actId="20577"/>
        <pc:sldMkLst>
          <pc:docMk/>
          <pc:sldMk cId="3904287285" sldId="535"/>
        </pc:sldMkLst>
        <pc:spChg chg="mod">
          <ac:chgData name="Muffoletto, Jamie" userId="daf1e3c6-8137-448a-b141-d23049d419b5" providerId="ADAL" clId="{46C5FDF6-1CD0-4F09-8188-134ECC0D445B}" dt="2022-07-21T16:17:57.915" v="91" actId="20577"/>
          <ac:spMkLst>
            <pc:docMk/>
            <pc:sldMk cId="3904287285" sldId="535"/>
            <ac:spMk id="6" creationId="{C41899B7-BBE3-CCFE-8FA6-28B2092CF151}"/>
          </ac:spMkLst>
        </pc:spChg>
      </pc:sldChg>
      <pc:sldChg chg="modSp mod">
        <pc:chgData name="Muffoletto, Jamie" userId="daf1e3c6-8137-448a-b141-d23049d419b5" providerId="ADAL" clId="{46C5FDF6-1CD0-4F09-8188-134ECC0D445B}" dt="2022-07-21T16:28:47.435" v="174" actId="207"/>
        <pc:sldMkLst>
          <pc:docMk/>
          <pc:sldMk cId="193766338" sldId="536"/>
        </pc:sldMkLst>
        <pc:spChg chg="mod">
          <ac:chgData name="Muffoletto, Jamie" userId="daf1e3c6-8137-448a-b141-d23049d419b5" providerId="ADAL" clId="{46C5FDF6-1CD0-4F09-8188-134ECC0D445B}" dt="2022-07-21T16:28:47.435" v="174" actId="207"/>
          <ac:spMkLst>
            <pc:docMk/>
            <pc:sldMk cId="193766338" sldId="536"/>
            <ac:spMk id="13" creationId="{C3AC9A2F-3B7A-41D8-AC76-3AFADB95FEBF}"/>
          </ac:spMkLst>
        </pc:spChg>
      </pc:sldChg>
      <pc:sldChg chg="modSp mod">
        <pc:chgData name="Muffoletto, Jamie" userId="daf1e3c6-8137-448a-b141-d23049d419b5" providerId="ADAL" clId="{46C5FDF6-1CD0-4F09-8188-134ECC0D445B}" dt="2022-07-21T16:26:24.820" v="156" actId="207"/>
        <pc:sldMkLst>
          <pc:docMk/>
          <pc:sldMk cId="968387997" sldId="538"/>
        </pc:sldMkLst>
        <pc:spChg chg="mod">
          <ac:chgData name="Muffoletto, Jamie" userId="daf1e3c6-8137-448a-b141-d23049d419b5" providerId="ADAL" clId="{46C5FDF6-1CD0-4F09-8188-134ECC0D445B}" dt="2022-07-21T16:26:24.820" v="156" actId="207"/>
          <ac:spMkLst>
            <pc:docMk/>
            <pc:sldMk cId="968387997" sldId="538"/>
            <ac:spMk id="4" creationId="{3F6CE2FE-F02B-461B-8C8F-E1DFA26F0ED4}"/>
          </ac:spMkLst>
        </pc:spChg>
      </pc:sldChg>
      <pc:sldChg chg="modSp mod">
        <pc:chgData name="Muffoletto, Jamie" userId="daf1e3c6-8137-448a-b141-d23049d419b5" providerId="ADAL" clId="{46C5FDF6-1CD0-4F09-8188-134ECC0D445B}" dt="2022-07-21T16:25:58.051" v="152" actId="207"/>
        <pc:sldMkLst>
          <pc:docMk/>
          <pc:sldMk cId="1384725962" sldId="539"/>
        </pc:sldMkLst>
        <pc:spChg chg="mod">
          <ac:chgData name="Muffoletto, Jamie" userId="daf1e3c6-8137-448a-b141-d23049d419b5" providerId="ADAL" clId="{46C5FDF6-1CD0-4F09-8188-134ECC0D445B}" dt="2022-07-21T16:25:58.051" v="152" actId="207"/>
          <ac:spMkLst>
            <pc:docMk/>
            <pc:sldMk cId="1384725962" sldId="539"/>
            <ac:spMk id="4" creationId="{3F6CE2FE-F02B-461B-8C8F-E1DFA26F0ED4}"/>
          </ac:spMkLst>
        </pc:spChg>
      </pc:sldChg>
      <pc:sldChg chg="modSp mod">
        <pc:chgData name="Muffoletto, Jamie" userId="daf1e3c6-8137-448a-b141-d23049d419b5" providerId="ADAL" clId="{46C5FDF6-1CD0-4F09-8188-134ECC0D445B}" dt="2022-07-21T16:22:15.992" v="119" actId="207"/>
        <pc:sldMkLst>
          <pc:docMk/>
          <pc:sldMk cId="1914934558" sldId="540"/>
        </pc:sldMkLst>
        <pc:spChg chg="mod">
          <ac:chgData name="Muffoletto, Jamie" userId="daf1e3c6-8137-448a-b141-d23049d419b5" providerId="ADAL" clId="{46C5FDF6-1CD0-4F09-8188-134ECC0D445B}" dt="2022-07-21T16:22:15.992" v="119" actId="207"/>
          <ac:spMkLst>
            <pc:docMk/>
            <pc:sldMk cId="1914934558" sldId="540"/>
            <ac:spMk id="4" creationId="{3F6CE2FE-F02B-461B-8C8F-E1DFA26F0ED4}"/>
          </ac:spMkLst>
        </pc:spChg>
      </pc:sldChg>
      <pc:sldChg chg="modSp mod">
        <pc:chgData name="Muffoletto, Jamie" userId="daf1e3c6-8137-448a-b141-d23049d419b5" providerId="ADAL" clId="{46C5FDF6-1CD0-4F09-8188-134ECC0D445B}" dt="2022-07-21T16:20:31.653" v="103" actId="207"/>
        <pc:sldMkLst>
          <pc:docMk/>
          <pc:sldMk cId="286192918" sldId="541"/>
        </pc:sldMkLst>
        <pc:spChg chg="mod">
          <ac:chgData name="Muffoletto, Jamie" userId="daf1e3c6-8137-448a-b141-d23049d419b5" providerId="ADAL" clId="{46C5FDF6-1CD0-4F09-8188-134ECC0D445B}" dt="2022-07-21T16:20:31.653" v="103" actId="207"/>
          <ac:spMkLst>
            <pc:docMk/>
            <pc:sldMk cId="286192918" sldId="541"/>
            <ac:spMk id="4" creationId="{3F6CE2FE-F02B-461B-8C8F-E1DFA26F0ED4}"/>
          </ac:spMkLst>
        </pc:spChg>
      </pc:sldChg>
      <pc:sldChg chg="modSp mod">
        <pc:chgData name="Muffoletto, Jamie" userId="daf1e3c6-8137-448a-b141-d23049d419b5" providerId="ADAL" clId="{46C5FDF6-1CD0-4F09-8188-134ECC0D445B}" dt="2022-07-21T16:18:14.095" v="92" actId="207"/>
        <pc:sldMkLst>
          <pc:docMk/>
          <pc:sldMk cId="3053983817" sldId="542"/>
        </pc:sldMkLst>
        <pc:spChg chg="mod">
          <ac:chgData name="Muffoletto, Jamie" userId="daf1e3c6-8137-448a-b141-d23049d419b5" providerId="ADAL" clId="{46C5FDF6-1CD0-4F09-8188-134ECC0D445B}" dt="2022-07-21T16:18:14.095" v="92" actId="207"/>
          <ac:spMkLst>
            <pc:docMk/>
            <pc:sldMk cId="3053983817" sldId="542"/>
            <ac:spMk id="4" creationId="{3F6CE2FE-F02B-461B-8C8F-E1DFA26F0ED4}"/>
          </ac:spMkLst>
        </pc:spChg>
      </pc:sldChg>
      <pc:sldChg chg="modSp mod">
        <pc:chgData name="Muffoletto, Jamie" userId="daf1e3c6-8137-448a-b141-d23049d419b5" providerId="ADAL" clId="{46C5FDF6-1CD0-4F09-8188-134ECC0D445B}" dt="2022-07-21T16:25:43.303" v="151" actId="207"/>
        <pc:sldMkLst>
          <pc:docMk/>
          <pc:sldMk cId="2177146017" sldId="543"/>
        </pc:sldMkLst>
        <pc:spChg chg="mod">
          <ac:chgData name="Muffoletto, Jamie" userId="daf1e3c6-8137-448a-b141-d23049d419b5" providerId="ADAL" clId="{46C5FDF6-1CD0-4F09-8188-134ECC0D445B}" dt="2022-07-21T16:25:43.303" v="151" actId="207"/>
          <ac:spMkLst>
            <pc:docMk/>
            <pc:sldMk cId="2177146017" sldId="543"/>
            <ac:spMk id="4" creationId="{3F6CE2FE-F02B-461B-8C8F-E1DFA26F0ED4}"/>
          </ac:spMkLst>
        </pc:spChg>
      </pc:sldChg>
      <pc:sldChg chg="modSp mod">
        <pc:chgData name="Muffoletto, Jamie" userId="daf1e3c6-8137-448a-b141-d23049d419b5" providerId="ADAL" clId="{46C5FDF6-1CD0-4F09-8188-134ECC0D445B}" dt="2022-07-21T16:26:40.209" v="158" actId="207"/>
        <pc:sldMkLst>
          <pc:docMk/>
          <pc:sldMk cId="2989140577" sldId="544"/>
        </pc:sldMkLst>
        <pc:spChg chg="mod">
          <ac:chgData name="Muffoletto, Jamie" userId="daf1e3c6-8137-448a-b141-d23049d419b5" providerId="ADAL" clId="{46C5FDF6-1CD0-4F09-8188-134ECC0D445B}" dt="2022-07-21T16:26:40.209" v="158" actId="207"/>
          <ac:spMkLst>
            <pc:docMk/>
            <pc:sldMk cId="2989140577" sldId="544"/>
            <ac:spMk id="2" creationId="{7541D025-CE80-E382-F625-365187A1991C}"/>
          </ac:spMkLst>
        </pc:spChg>
      </pc:sldChg>
      <pc:sldChg chg="modSp mod">
        <pc:chgData name="Muffoletto, Jamie" userId="daf1e3c6-8137-448a-b141-d23049d419b5" providerId="ADAL" clId="{46C5FDF6-1CD0-4F09-8188-134ECC0D445B}" dt="2022-07-21T16:25:37.820" v="150" actId="207"/>
        <pc:sldMkLst>
          <pc:docMk/>
          <pc:sldMk cId="3757989405" sldId="545"/>
        </pc:sldMkLst>
        <pc:spChg chg="mod">
          <ac:chgData name="Muffoletto, Jamie" userId="daf1e3c6-8137-448a-b141-d23049d419b5" providerId="ADAL" clId="{46C5FDF6-1CD0-4F09-8188-134ECC0D445B}" dt="2022-07-21T16:25:37.820" v="150" actId="207"/>
          <ac:spMkLst>
            <pc:docMk/>
            <pc:sldMk cId="3757989405" sldId="545"/>
            <ac:spMk id="4" creationId="{3F6CE2FE-F02B-461B-8C8F-E1DFA26F0ED4}"/>
          </ac:spMkLst>
        </pc:spChg>
      </pc:sldChg>
      <pc:sldChg chg="modSp mod">
        <pc:chgData name="Muffoletto, Jamie" userId="daf1e3c6-8137-448a-b141-d23049d419b5" providerId="ADAL" clId="{46C5FDF6-1CD0-4F09-8188-134ECC0D445B}" dt="2022-07-21T16:25:31.462" v="149" actId="207"/>
        <pc:sldMkLst>
          <pc:docMk/>
          <pc:sldMk cId="1350853874" sldId="546"/>
        </pc:sldMkLst>
        <pc:spChg chg="mod">
          <ac:chgData name="Muffoletto, Jamie" userId="daf1e3c6-8137-448a-b141-d23049d419b5" providerId="ADAL" clId="{46C5FDF6-1CD0-4F09-8188-134ECC0D445B}" dt="2022-07-21T16:25:31.462" v="149" actId="207"/>
          <ac:spMkLst>
            <pc:docMk/>
            <pc:sldMk cId="1350853874" sldId="546"/>
            <ac:spMk id="4" creationId="{3F6CE2FE-F02B-461B-8C8F-E1DFA26F0ED4}"/>
          </ac:spMkLst>
        </pc:spChg>
      </pc:sldChg>
    </pc:docChg>
  </pc:docChgLst>
  <pc:docChgLst>
    <pc:chgData name="Adaky, Kathy" userId="8c2da59b-9e4a-4960-a749-115f3818b707" providerId="ADAL" clId="{3EA07BCE-6EE1-44C3-A609-18480C0931F0}"/>
    <pc:docChg chg="undo custSel addSld modSld">
      <pc:chgData name="Adaky, Kathy" userId="8c2da59b-9e4a-4960-a749-115f3818b707" providerId="ADAL" clId="{3EA07BCE-6EE1-44C3-A609-18480C0931F0}" dt="2022-07-29T21:40:42.972" v="2072"/>
      <pc:docMkLst>
        <pc:docMk/>
      </pc:docMkLst>
      <pc:sldChg chg="modSp mod">
        <pc:chgData name="Adaky, Kathy" userId="8c2da59b-9e4a-4960-a749-115f3818b707" providerId="ADAL" clId="{3EA07BCE-6EE1-44C3-A609-18480C0931F0}" dt="2022-07-27T18:47:47.409" v="56" actId="20577"/>
        <pc:sldMkLst>
          <pc:docMk/>
          <pc:sldMk cId="3539027699" sldId="284"/>
        </pc:sldMkLst>
        <pc:spChg chg="mod">
          <ac:chgData name="Adaky, Kathy" userId="8c2da59b-9e4a-4960-a749-115f3818b707" providerId="ADAL" clId="{3EA07BCE-6EE1-44C3-A609-18480C0931F0}" dt="2022-07-27T18:47:47.409" v="56" actId="20577"/>
          <ac:spMkLst>
            <pc:docMk/>
            <pc:sldMk cId="3539027699" sldId="284"/>
            <ac:spMk id="3" creationId="{06942845-BD5A-42C5-A5C4-13339DD507AB}"/>
          </ac:spMkLst>
        </pc:spChg>
      </pc:sldChg>
      <pc:sldChg chg="modSp mod">
        <pc:chgData name="Adaky, Kathy" userId="8c2da59b-9e4a-4960-a749-115f3818b707" providerId="ADAL" clId="{3EA07BCE-6EE1-44C3-A609-18480C0931F0}" dt="2022-07-27T19:37:28.062" v="194" actId="20577"/>
        <pc:sldMkLst>
          <pc:docMk/>
          <pc:sldMk cId="2590915124" sldId="399"/>
        </pc:sldMkLst>
        <pc:spChg chg="mod">
          <ac:chgData name="Adaky, Kathy" userId="8c2da59b-9e4a-4960-a749-115f3818b707" providerId="ADAL" clId="{3EA07BCE-6EE1-44C3-A609-18480C0931F0}" dt="2022-07-27T19:37:28.062" v="194" actId="20577"/>
          <ac:spMkLst>
            <pc:docMk/>
            <pc:sldMk cId="2590915124" sldId="399"/>
            <ac:spMk id="4" creationId="{9F800888-D9B6-49F1-8B90-B7E4BB43ED5B}"/>
          </ac:spMkLst>
        </pc:spChg>
      </pc:sldChg>
      <pc:sldChg chg="modSp mod">
        <pc:chgData name="Adaky, Kathy" userId="8c2da59b-9e4a-4960-a749-115f3818b707" providerId="ADAL" clId="{3EA07BCE-6EE1-44C3-A609-18480C0931F0}" dt="2022-07-27T18:45:50.631" v="7" actId="20577"/>
        <pc:sldMkLst>
          <pc:docMk/>
          <pc:sldMk cId="4101623948" sldId="446"/>
        </pc:sldMkLst>
        <pc:spChg chg="mod">
          <ac:chgData name="Adaky, Kathy" userId="8c2da59b-9e4a-4960-a749-115f3818b707" providerId="ADAL" clId="{3EA07BCE-6EE1-44C3-A609-18480C0931F0}" dt="2022-07-27T18:45:50.631" v="7" actId="20577"/>
          <ac:spMkLst>
            <pc:docMk/>
            <pc:sldMk cId="4101623948" sldId="446"/>
            <ac:spMk id="3" creationId="{F2025E5B-E924-493B-A2EF-928E9D2AB1B1}"/>
          </ac:spMkLst>
        </pc:spChg>
      </pc:sldChg>
      <pc:sldChg chg="modSp mod">
        <pc:chgData name="Adaky, Kathy" userId="8c2da59b-9e4a-4960-a749-115f3818b707" providerId="ADAL" clId="{3EA07BCE-6EE1-44C3-A609-18480C0931F0}" dt="2022-07-27T19:08:52.689" v="82" actId="20577"/>
        <pc:sldMkLst>
          <pc:docMk/>
          <pc:sldMk cId="4189670642" sldId="505"/>
        </pc:sldMkLst>
        <pc:spChg chg="mod">
          <ac:chgData name="Adaky, Kathy" userId="8c2da59b-9e4a-4960-a749-115f3818b707" providerId="ADAL" clId="{3EA07BCE-6EE1-44C3-A609-18480C0931F0}" dt="2022-07-27T19:08:52.689" v="82" actId="20577"/>
          <ac:spMkLst>
            <pc:docMk/>
            <pc:sldMk cId="4189670642" sldId="505"/>
            <ac:spMk id="3" creationId="{A3D457CA-9D81-4208-A831-579CC5C6272F}"/>
          </ac:spMkLst>
        </pc:spChg>
      </pc:sldChg>
      <pc:sldChg chg="modSp mod">
        <pc:chgData name="Adaky, Kathy" userId="8c2da59b-9e4a-4960-a749-115f3818b707" providerId="ADAL" clId="{3EA07BCE-6EE1-44C3-A609-18480C0931F0}" dt="2022-07-27T19:17:36.965" v="101" actId="255"/>
        <pc:sldMkLst>
          <pc:docMk/>
          <pc:sldMk cId="1277898589" sldId="522"/>
        </pc:sldMkLst>
        <pc:spChg chg="mod">
          <ac:chgData name="Adaky, Kathy" userId="8c2da59b-9e4a-4960-a749-115f3818b707" providerId="ADAL" clId="{3EA07BCE-6EE1-44C3-A609-18480C0931F0}" dt="2022-07-27T19:17:36.965" v="101" actId="255"/>
          <ac:spMkLst>
            <pc:docMk/>
            <pc:sldMk cId="1277898589" sldId="522"/>
            <ac:spMk id="6" creationId="{AFB9FBB6-EC04-85BD-86DE-0CB4A2E36B3B}"/>
          </ac:spMkLst>
        </pc:spChg>
      </pc:sldChg>
      <pc:sldChg chg="modSp mod">
        <pc:chgData name="Adaky, Kathy" userId="8c2da59b-9e4a-4960-a749-115f3818b707" providerId="ADAL" clId="{3EA07BCE-6EE1-44C3-A609-18480C0931F0}" dt="2022-07-27T19:19:01.257" v="124" actId="255"/>
        <pc:sldMkLst>
          <pc:docMk/>
          <pc:sldMk cId="1614600618" sldId="523"/>
        </pc:sldMkLst>
        <pc:spChg chg="mod">
          <ac:chgData name="Adaky, Kathy" userId="8c2da59b-9e4a-4960-a749-115f3818b707" providerId="ADAL" clId="{3EA07BCE-6EE1-44C3-A609-18480C0931F0}" dt="2022-07-27T19:19:01.257" v="124" actId="255"/>
          <ac:spMkLst>
            <pc:docMk/>
            <pc:sldMk cId="1614600618" sldId="523"/>
            <ac:spMk id="5" creationId="{6AE461B6-9AFA-F7B5-E921-613B666F4CFD}"/>
          </ac:spMkLst>
        </pc:spChg>
      </pc:sldChg>
      <pc:sldChg chg="modSp mod">
        <pc:chgData name="Adaky, Kathy" userId="8c2da59b-9e4a-4960-a749-115f3818b707" providerId="ADAL" clId="{3EA07BCE-6EE1-44C3-A609-18480C0931F0}" dt="2022-07-27T19:19:23.726" v="144" actId="255"/>
        <pc:sldMkLst>
          <pc:docMk/>
          <pc:sldMk cId="4126242804" sldId="524"/>
        </pc:sldMkLst>
        <pc:spChg chg="mod">
          <ac:chgData name="Adaky, Kathy" userId="8c2da59b-9e4a-4960-a749-115f3818b707" providerId="ADAL" clId="{3EA07BCE-6EE1-44C3-A609-18480C0931F0}" dt="2022-07-27T19:19:23.726" v="144" actId="255"/>
          <ac:spMkLst>
            <pc:docMk/>
            <pc:sldMk cId="4126242804" sldId="524"/>
            <ac:spMk id="7" creationId="{4071C974-55D7-AA78-DCB7-8B1F41BB35D2}"/>
          </ac:spMkLst>
        </pc:spChg>
      </pc:sldChg>
      <pc:sldChg chg="modSp mod">
        <pc:chgData name="Adaky, Kathy" userId="8c2da59b-9e4a-4960-a749-115f3818b707" providerId="ADAL" clId="{3EA07BCE-6EE1-44C3-A609-18480C0931F0}" dt="2022-07-27T19:19:39.771" v="160" actId="255"/>
        <pc:sldMkLst>
          <pc:docMk/>
          <pc:sldMk cId="2733528120" sldId="525"/>
        </pc:sldMkLst>
        <pc:spChg chg="mod">
          <ac:chgData name="Adaky, Kathy" userId="8c2da59b-9e4a-4960-a749-115f3818b707" providerId="ADAL" clId="{3EA07BCE-6EE1-44C3-A609-18480C0931F0}" dt="2022-07-27T19:19:39.771" v="160" actId="255"/>
          <ac:spMkLst>
            <pc:docMk/>
            <pc:sldMk cId="2733528120" sldId="525"/>
            <ac:spMk id="6" creationId="{F3112F71-C124-D9AE-A389-1E018B79A598}"/>
          </ac:spMkLst>
        </pc:spChg>
      </pc:sldChg>
      <pc:sldChg chg="modSp mod">
        <pc:chgData name="Adaky, Kathy" userId="8c2da59b-9e4a-4960-a749-115f3818b707" providerId="ADAL" clId="{3EA07BCE-6EE1-44C3-A609-18480C0931F0}" dt="2022-07-27T19:19:55.126" v="176" actId="255"/>
        <pc:sldMkLst>
          <pc:docMk/>
          <pc:sldMk cId="3091027602" sldId="526"/>
        </pc:sldMkLst>
        <pc:spChg chg="mod">
          <ac:chgData name="Adaky, Kathy" userId="8c2da59b-9e4a-4960-a749-115f3818b707" providerId="ADAL" clId="{3EA07BCE-6EE1-44C3-A609-18480C0931F0}" dt="2022-07-27T19:19:55.126" v="176" actId="255"/>
          <ac:spMkLst>
            <pc:docMk/>
            <pc:sldMk cId="3091027602" sldId="526"/>
            <ac:spMk id="4" creationId="{616E4203-9AD8-E26F-2C04-9022E554FB7C}"/>
          </ac:spMkLst>
        </pc:spChg>
      </pc:sldChg>
      <pc:sldChg chg="modSp mod">
        <pc:chgData name="Adaky, Kathy" userId="8c2da59b-9e4a-4960-a749-115f3818b707" providerId="ADAL" clId="{3EA07BCE-6EE1-44C3-A609-18480C0931F0}" dt="2022-07-27T19:20:08.965" v="192" actId="255"/>
        <pc:sldMkLst>
          <pc:docMk/>
          <pc:sldMk cId="3904287285" sldId="535"/>
        </pc:sldMkLst>
        <pc:spChg chg="mod">
          <ac:chgData name="Adaky, Kathy" userId="8c2da59b-9e4a-4960-a749-115f3818b707" providerId="ADAL" clId="{3EA07BCE-6EE1-44C3-A609-18480C0931F0}" dt="2022-07-27T19:20:08.965" v="192" actId="255"/>
          <ac:spMkLst>
            <pc:docMk/>
            <pc:sldMk cId="3904287285" sldId="535"/>
            <ac:spMk id="8" creationId="{D65C84ED-B092-8E8C-CFD6-A9B713186A74}"/>
          </ac:spMkLst>
        </pc:spChg>
      </pc:sldChg>
      <pc:sldChg chg="modSp mod modCm">
        <pc:chgData name="Adaky, Kathy" userId="8c2da59b-9e4a-4960-a749-115f3818b707" providerId="ADAL" clId="{3EA07BCE-6EE1-44C3-A609-18480C0931F0}" dt="2022-07-29T21:40:42.972" v="2072"/>
        <pc:sldMkLst>
          <pc:docMk/>
          <pc:sldMk cId="1384725962" sldId="539"/>
        </pc:sldMkLst>
        <pc:spChg chg="mod">
          <ac:chgData name="Adaky, Kathy" userId="8c2da59b-9e4a-4960-a749-115f3818b707" providerId="ADAL" clId="{3EA07BCE-6EE1-44C3-A609-18480C0931F0}" dt="2022-07-27T18:47:40.360" v="55" actId="20577"/>
          <ac:spMkLst>
            <pc:docMk/>
            <pc:sldMk cId="1384725962" sldId="539"/>
            <ac:spMk id="3" creationId="{06942845-BD5A-42C5-A5C4-13339DD507AB}"/>
          </ac:spMkLst>
        </pc:spChg>
      </pc:sldChg>
      <pc:sldChg chg="modSp mod">
        <pc:chgData name="Adaky, Kathy" userId="8c2da59b-9e4a-4960-a749-115f3818b707" providerId="ADAL" clId="{3EA07BCE-6EE1-44C3-A609-18480C0931F0}" dt="2022-07-27T18:47:14.279" v="18" actId="20577"/>
        <pc:sldMkLst>
          <pc:docMk/>
          <pc:sldMk cId="2177146017" sldId="543"/>
        </pc:sldMkLst>
        <pc:spChg chg="mod">
          <ac:chgData name="Adaky, Kathy" userId="8c2da59b-9e4a-4960-a749-115f3818b707" providerId="ADAL" clId="{3EA07BCE-6EE1-44C3-A609-18480C0931F0}" dt="2022-07-27T18:47:14.279" v="18" actId="20577"/>
          <ac:spMkLst>
            <pc:docMk/>
            <pc:sldMk cId="2177146017" sldId="543"/>
            <ac:spMk id="3" creationId="{06942845-BD5A-42C5-A5C4-13339DD507AB}"/>
          </ac:spMkLst>
        </pc:spChg>
      </pc:sldChg>
      <pc:sldChg chg="modSp mod">
        <pc:chgData name="Adaky, Kathy" userId="8c2da59b-9e4a-4960-a749-115f3818b707" providerId="ADAL" clId="{3EA07BCE-6EE1-44C3-A609-18480C0931F0}" dt="2022-07-27T18:47:21.521" v="29" actId="20577"/>
        <pc:sldMkLst>
          <pc:docMk/>
          <pc:sldMk cId="3757989405" sldId="545"/>
        </pc:sldMkLst>
        <pc:spChg chg="mod">
          <ac:chgData name="Adaky, Kathy" userId="8c2da59b-9e4a-4960-a749-115f3818b707" providerId="ADAL" clId="{3EA07BCE-6EE1-44C3-A609-18480C0931F0}" dt="2022-07-27T18:47:21.521" v="29" actId="20577"/>
          <ac:spMkLst>
            <pc:docMk/>
            <pc:sldMk cId="3757989405" sldId="545"/>
            <ac:spMk id="3" creationId="{06942845-BD5A-42C5-A5C4-13339DD507AB}"/>
          </ac:spMkLst>
        </pc:spChg>
      </pc:sldChg>
      <pc:sldChg chg="modSp mod">
        <pc:chgData name="Adaky, Kathy" userId="8c2da59b-9e4a-4960-a749-115f3818b707" providerId="ADAL" clId="{3EA07BCE-6EE1-44C3-A609-18480C0931F0}" dt="2022-07-27T18:47:29.441" v="40" actId="20577"/>
        <pc:sldMkLst>
          <pc:docMk/>
          <pc:sldMk cId="1350853874" sldId="546"/>
        </pc:sldMkLst>
        <pc:spChg chg="mod">
          <ac:chgData name="Adaky, Kathy" userId="8c2da59b-9e4a-4960-a749-115f3818b707" providerId="ADAL" clId="{3EA07BCE-6EE1-44C3-A609-18480C0931F0}" dt="2022-07-27T18:47:29.441" v="40" actId="20577"/>
          <ac:spMkLst>
            <pc:docMk/>
            <pc:sldMk cId="1350853874" sldId="546"/>
            <ac:spMk id="3" creationId="{06942845-BD5A-42C5-A5C4-13339DD507AB}"/>
          </ac:spMkLst>
        </pc:spChg>
      </pc:sldChg>
      <pc:sldChg chg="modSp mod">
        <pc:chgData name="Adaky, Kathy" userId="8c2da59b-9e4a-4960-a749-115f3818b707" providerId="ADAL" clId="{3EA07BCE-6EE1-44C3-A609-18480C0931F0}" dt="2022-07-27T18:37:29.562" v="0" actId="20577"/>
        <pc:sldMkLst>
          <pc:docMk/>
          <pc:sldMk cId="932830261" sldId="557"/>
        </pc:sldMkLst>
        <pc:spChg chg="mod">
          <ac:chgData name="Adaky, Kathy" userId="8c2da59b-9e4a-4960-a749-115f3818b707" providerId="ADAL" clId="{3EA07BCE-6EE1-44C3-A609-18480C0931F0}" dt="2022-07-27T18:37:29.562" v="0" actId="20577"/>
          <ac:spMkLst>
            <pc:docMk/>
            <pc:sldMk cId="932830261" sldId="557"/>
            <ac:spMk id="13" creationId="{C3AC9A2F-3B7A-41D8-AC76-3AFADB95FEBF}"/>
          </ac:spMkLst>
        </pc:spChg>
      </pc:sldChg>
      <pc:sldChg chg="addSp delSp modSp add mod">
        <pc:chgData name="Adaky, Kathy" userId="8c2da59b-9e4a-4960-a749-115f3818b707" providerId="ADAL" clId="{3EA07BCE-6EE1-44C3-A609-18480C0931F0}" dt="2022-07-29T20:46:38.125" v="1843" actId="113"/>
        <pc:sldMkLst>
          <pc:docMk/>
          <pc:sldMk cId="4173861499" sldId="572"/>
        </pc:sldMkLst>
        <pc:spChg chg="mod">
          <ac:chgData name="Adaky, Kathy" userId="8c2da59b-9e4a-4960-a749-115f3818b707" providerId="ADAL" clId="{3EA07BCE-6EE1-44C3-A609-18480C0931F0}" dt="2022-07-29T20:46:38.125" v="1843" actId="113"/>
          <ac:spMkLst>
            <pc:docMk/>
            <pc:sldMk cId="4173861499" sldId="572"/>
            <ac:spMk id="13" creationId="{C3AC9A2F-3B7A-41D8-AC76-3AFADB95FEBF}"/>
          </ac:spMkLst>
        </pc:spChg>
        <pc:graphicFrameChg chg="add del mod modGraphic">
          <ac:chgData name="Adaky, Kathy" userId="8c2da59b-9e4a-4960-a749-115f3818b707" providerId="ADAL" clId="{3EA07BCE-6EE1-44C3-A609-18480C0931F0}" dt="2022-07-29T20:25:47.159" v="1094" actId="478"/>
          <ac:graphicFrameMkLst>
            <pc:docMk/>
            <pc:sldMk cId="4173861499" sldId="572"/>
            <ac:graphicFrameMk id="2" creationId="{AC13B4EB-E71D-44AA-E1F7-9DF75B5B2252}"/>
          </ac:graphicFrameMkLst>
        </pc:graphicFrameChg>
        <pc:graphicFrameChg chg="add del mod modGraphic">
          <ac:chgData name="Adaky, Kathy" userId="8c2da59b-9e4a-4960-a749-115f3818b707" providerId="ADAL" clId="{3EA07BCE-6EE1-44C3-A609-18480C0931F0}" dt="2022-07-29T20:33:03.530" v="1571" actId="478"/>
          <ac:graphicFrameMkLst>
            <pc:docMk/>
            <pc:sldMk cId="4173861499" sldId="572"/>
            <ac:graphicFrameMk id="5" creationId="{E2E04B9E-ABEC-3584-2A53-DF3933F1818A}"/>
          </ac:graphicFrameMkLst>
        </pc:graphicFrameChg>
        <pc:graphicFrameChg chg="add mod modGraphic">
          <ac:chgData name="Adaky, Kathy" userId="8c2da59b-9e4a-4960-a749-115f3818b707" providerId="ADAL" clId="{3EA07BCE-6EE1-44C3-A609-18480C0931F0}" dt="2022-07-29T20:46:27.666" v="1842" actId="14100"/>
          <ac:graphicFrameMkLst>
            <pc:docMk/>
            <pc:sldMk cId="4173861499" sldId="572"/>
            <ac:graphicFrameMk id="6" creationId="{223ECB54-B2A8-0FAD-8CFC-CF3D202F8834}"/>
          </ac:graphicFrameMkLst>
        </pc:graphicFrameChg>
        <pc:graphicFrameChg chg="del mod modGraphic">
          <ac:chgData name="Adaky, Kathy" userId="8c2da59b-9e4a-4960-a749-115f3818b707" providerId="ADAL" clId="{3EA07BCE-6EE1-44C3-A609-18480C0931F0}" dt="2022-07-29T20:05:41.082" v="306" actId="478"/>
          <ac:graphicFrameMkLst>
            <pc:docMk/>
            <pc:sldMk cId="4173861499" sldId="572"/>
            <ac:graphicFrameMk id="14" creationId="{462967CE-C05C-4270-A649-CD0B865D57CF}"/>
          </ac:graphicFrameMkLst>
        </pc:graphicFrameChg>
      </pc:sldChg>
      <pc:sldChg chg="modSp add mod">
        <pc:chgData name="Adaky, Kathy" userId="8c2da59b-9e4a-4960-a749-115f3818b707" providerId="ADAL" clId="{3EA07BCE-6EE1-44C3-A609-18480C0931F0}" dt="2022-07-29T21:14:33.025" v="2071" actId="20577"/>
        <pc:sldMkLst>
          <pc:docMk/>
          <pc:sldMk cId="1196023083" sldId="574"/>
        </pc:sldMkLst>
        <pc:spChg chg="mod">
          <ac:chgData name="Adaky, Kathy" userId="8c2da59b-9e4a-4960-a749-115f3818b707" providerId="ADAL" clId="{3EA07BCE-6EE1-44C3-A609-18480C0931F0}" dt="2022-07-29T21:14:33.025" v="2071" actId="20577"/>
          <ac:spMkLst>
            <pc:docMk/>
            <pc:sldMk cId="1196023083" sldId="574"/>
            <ac:spMk id="13" creationId="{C3AC9A2F-3B7A-41D8-AC76-3AFADB95FEBF}"/>
          </ac:spMkLst>
        </pc:spChg>
        <pc:graphicFrameChg chg="mod">
          <ac:chgData name="Adaky, Kathy" userId="8c2da59b-9e4a-4960-a749-115f3818b707" providerId="ADAL" clId="{3EA07BCE-6EE1-44C3-A609-18480C0931F0}" dt="2022-07-29T21:11:41.584" v="1907" actId="1076"/>
          <ac:graphicFrameMkLst>
            <pc:docMk/>
            <pc:sldMk cId="1196023083" sldId="574"/>
            <ac:graphicFrameMk id="2" creationId="{AC13B4EB-E71D-44AA-E1F7-9DF75B5B2252}"/>
          </ac:graphicFrameMkLst>
        </pc:graphicFrameChg>
        <pc:graphicFrameChg chg="modGraphic">
          <ac:chgData name="Adaky, Kathy" userId="8c2da59b-9e4a-4960-a749-115f3818b707" providerId="ADAL" clId="{3EA07BCE-6EE1-44C3-A609-18480C0931F0}" dt="2022-07-29T21:10:51.470" v="1906" actId="14734"/>
          <ac:graphicFrameMkLst>
            <pc:docMk/>
            <pc:sldMk cId="1196023083" sldId="574"/>
            <ac:graphicFrameMk id="5" creationId="{E2E04B9E-ABEC-3584-2A53-DF3933F1818A}"/>
          </ac:graphicFrameMkLst>
        </pc:graphicFrameChg>
      </pc:sldChg>
    </pc:docChg>
  </pc:docChgLst>
  <pc:docChgLst>
    <pc:chgData name="Adaky, Kathy" userId="8c2da59b-9e4a-4960-a749-115f3818b707" providerId="ADAL" clId="{86DF6DA9-6A22-42D8-A374-756AAA1956AC}"/>
    <pc:docChg chg="undo custSel addSld modSld">
      <pc:chgData name="Adaky, Kathy" userId="8c2da59b-9e4a-4960-a749-115f3818b707" providerId="ADAL" clId="{86DF6DA9-6A22-42D8-A374-756AAA1956AC}" dt="2022-07-21T14:56:14.087" v="3290" actId="404"/>
      <pc:docMkLst>
        <pc:docMk/>
      </pc:docMkLst>
      <pc:sldChg chg="modSp mod">
        <pc:chgData name="Adaky, Kathy" userId="8c2da59b-9e4a-4960-a749-115f3818b707" providerId="ADAL" clId="{86DF6DA9-6A22-42D8-A374-756AAA1956AC}" dt="2022-07-20T19:45:19.198" v="5" actId="255"/>
        <pc:sldMkLst>
          <pc:docMk/>
          <pc:sldMk cId="935282747" sldId="434"/>
        </pc:sldMkLst>
        <pc:spChg chg="mod">
          <ac:chgData name="Adaky, Kathy" userId="8c2da59b-9e4a-4960-a749-115f3818b707" providerId="ADAL" clId="{86DF6DA9-6A22-42D8-A374-756AAA1956AC}" dt="2022-07-20T19:45:19.198" v="5" actId="255"/>
          <ac:spMkLst>
            <pc:docMk/>
            <pc:sldMk cId="935282747" sldId="434"/>
            <ac:spMk id="13" creationId="{C3AC9A2F-3B7A-41D8-AC76-3AFADB95FEBF}"/>
          </ac:spMkLst>
        </pc:spChg>
      </pc:sldChg>
      <pc:sldChg chg="modSp mod">
        <pc:chgData name="Adaky, Kathy" userId="8c2da59b-9e4a-4960-a749-115f3818b707" providerId="ADAL" clId="{86DF6DA9-6A22-42D8-A374-756AAA1956AC}" dt="2022-07-20T19:45:38.854" v="6" actId="113"/>
        <pc:sldMkLst>
          <pc:docMk/>
          <pc:sldMk cId="476897969" sldId="435"/>
        </pc:sldMkLst>
        <pc:spChg chg="mod">
          <ac:chgData name="Adaky, Kathy" userId="8c2da59b-9e4a-4960-a749-115f3818b707" providerId="ADAL" clId="{86DF6DA9-6A22-42D8-A374-756AAA1956AC}" dt="2022-07-20T19:45:38.854" v="6" actId="113"/>
          <ac:spMkLst>
            <pc:docMk/>
            <pc:sldMk cId="476897969" sldId="435"/>
            <ac:spMk id="13" creationId="{C3AC9A2F-3B7A-41D8-AC76-3AFADB95FEBF}"/>
          </ac:spMkLst>
        </pc:spChg>
      </pc:sldChg>
      <pc:sldChg chg="modSp mod">
        <pc:chgData name="Adaky, Kathy" userId="8c2da59b-9e4a-4960-a749-115f3818b707" providerId="ADAL" clId="{86DF6DA9-6A22-42D8-A374-756AAA1956AC}" dt="2022-07-21T14:45:20.583" v="3253" actId="20577"/>
        <pc:sldMkLst>
          <pc:docMk/>
          <pc:sldMk cId="1384725962" sldId="539"/>
        </pc:sldMkLst>
        <pc:spChg chg="mod">
          <ac:chgData name="Adaky, Kathy" userId="8c2da59b-9e4a-4960-a749-115f3818b707" providerId="ADAL" clId="{86DF6DA9-6A22-42D8-A374-756AAA1956AC}" dt="2022-07-21T14:45:20.583" v="3253" actId="20577"/>
          <ac:spMkLst>
            <pc:docMk/>
            <pc:sldMk cId="1384725962" sldId="539"/>
            <ac:spMk id="4" creationId="{3F6CE2FE-F02B-461B-8C8F-E1DFA26F0ED4}"/>
          </ac:spMkLst>
        </pc:spChg>
      </pc:sldChg>
      <pc:sldChg chg="modSp add mod">
        <pc:chgData name="Adaky, Kathy" userId="8c2da59b-9e4a-4960-a749-115f3818b707" providerId="ADAL" clId="{86DF6DA9-6A22-42D8-A374-756AAA1956AC}" dt="2022-07-21T14:51:59.598" v="3257" actId="5793"/>
        <pc:sldMkLst>
          <pc:docMk/>
          <pc:sldMk cId="2177146017" sldId="543"/>
        </pc:sldMkLst>
        <pc:spChg chg="mod">
          <ac:chgData name="Adaky, Kathy" userId="8c2da59b-9e4a-4960-a749-115f3818b707" providerId="ADAL" clId="{86DF6DA9-6A22-42D8-A374-756AAA1956AC}" dt="2022-07-21T14:51:59.598" v="3257" actId="5793"/>
          <ac:spMkLst>
            <pc:docMk/>
            <pc:sldMk cId="2177146017" sldId="543"/>
            <ac:spMk id="4" creationId="{3F6CE2FE-F02B-461B-8C8F-E1DFA26F0ED4}"/>
          </ac:spMkLst>
        </pc:spChg>
      </pc:sldChg>
      <pc:sldChg chg="modSp mod">
        <pc:chgData name="Adaky, Kathy" userId="8c2da59b-9e4a-4960-a749-115f3818b707" providerId="ADAL" clId="{86DF6DA9-6A22-42D8-A374-756AAA1956AC}" dt="2022-07-20T20:30:23.320" v="479" actId="27636"/>
        <pc:sldMkLst>
          <pc:docMk/>
          <pc:sldMk cId="2989140577" sldId="544"/>
        </pc:sldMkLst>
        <pc:spChg chg="mod">
          <ac:chgData name="Adaky, Kathy" userId="8c2da59b-9e4a-4960-a749-115f3818b707" providerId="ADAL" clId="{86DF6DA9-6A22-42D8-A374-756AAA1956AC}" dt="2022-07-20T20:30:23.320" v="479" actId="27636"/>
          <ac:spMkLst>
            <pc:docMk/>
            <pc:sldMk cId="2989140577" sldId="544"/>
            <ac:spMk id="3" creationId="{B2488A0F-32CF-AB4C-7DD5-FAC9EB974CCE}"/>
          </ac:spMkLst>
        </pc:spChg>
      </pc:sldChg>
      <pc:sldChg chg="modSp add mod">
        <pc:chgData name="Adaky, Kathy" userId="8c2da59b-9e4a-4960-a749-115f3818b707" providerId="ADAL" clId="{86DF6DA9-6A22-42D8-A374-756AAA1956AC}" dt="2022-07-21T14:54:38.211" v="3280" actId="403"/>
        <pc:sldMkLst>
          <pc:docMk/>
          <pc:sldMk cId="3757989405" sldId="545"/>
        </pc:sldMkLst>
        <pc:spChg chg="mod">
          <ac:chgData name="Adaky, Kathy" userId="8c2da59b-9e4a-4960-a749-115f3818b707" providerId="ADAL" clId="{86DF6DA9-6A22-42D8-A374-756AAA1956AC}" dt="2022-07-21T14:54:38.211" v="3280" actId="403"/>
          <ac:spMkLst>
            <pc:docMk/>
            <pc:sldMk cId="3757989405" sldId="545"/>
            <ac:spMk id="4" creationId="{3F6CE2FE-F02B-461B-8C8F-E1DFA26F0ED4}"/>
          </ac:spMkLst>
        </pc:spChg>
      </pc:sldChg>
      <pc:sldChg chg="modSp add mod">
        <pc:chgData name="Adaky, Kathy" userId="8c2da59b-9e4a-4960-a749-115f3818b707" providerId="ADAL" clId="{86DF6DA9-6A22-42D8-A374-756AAA1956AC}" dt="2022-07-21T14:56:14.087" v="3290" actId="404"/>
        <pc:sldMkLst>
          <pc:docMk/>
          <pc:sldMk cId="1350853874" sldId="546"/>
        </pc:sldMkLst>
        <pc:spChg chg="mod">
          <ac:chgData name="Adaky, Kathy" userId="8c2da59b-9e4a-4960-a749-115f3818b707" providerId="ADAL" clId="{86DF6DA9-6A22-42D8-A374-756AAA1956AC}" dt="2022-07-21T14:56:14.087" v="3290" actId="404"/>
          <ac:spMkLst>
            <pc:docMk/>
            <pc:sldMk cId="1350853874" sldId="546"/>
            <ac:spMk id="4" creationId="{3F6CE2FE-F02B-461B-8C8F-E1DFA26F0ED4}"/>
          </ac:spMkLst>
        </pc:spChg>
      </pc:sldChg>
    </pc:docChg>
  </pc:docChgLst>
  <pc:docChgLst>
    <pc:chgData name="Johnson, Scott" userId="bec97677-f0c6-4bfb-b610-83dc74061801" providerId="ADAL" clId="{5F5B7728-71E9-4EE4-8564-9A19C3482FE6}"/>
    <pc:docChg chg="undo custSel modSld">
      <pc:chgData name="Johnson, Scott" userId="bec97677-f0c6-4bfb-b610-83dc74061801" providerId="ADAL" clId="{5F5B7728-71E9-4EE4-8564-9A19C3482FE6}" dt="2022-07-28T18:50:36.103" v="11" actId="20577"/>
      <pc:docMkLst>
        <pc:docMk/>
      </pc:docMkLst>
      <pc:sldChg chg="modSp mod">
        <pc:chgData name="Johnson, Scott" userId="bec97677-f0c6-4bfb-b610-83dc74061801" providerId="ADAL" clId="{5F5B7728-71E9-4EE4-8564-9A19C3482FE6}" dt="2022-07-28T18:48:24.459" v="5" actId="255"/>
        <pc:sldMkLst>
          <pc:docMk/>
          <pc:sldMk cId="1614600618" sldId="523"/>
        </pc:sldMkLst>
        <pc:spChg chg="mod">
          <ac:chgData name="Johnson, Scott" userId="bec97677-f0c6-4bfb-b610-83dc74061801" providerId="ADAL" clId="{5F5B7728-71E9-4EE4-8564-9A19C3482FE6}" dt="2022-07-28T18:48:24.459" v="5" actId="255"/>
          <ac:spMkLst>
            <pc:docMk/>
            <pc:sldMk cId="1614600618" sldId="523"/>
            <ac:spMk id="5" creationId="{6AE461B6-9AFA-F7B5-E921-613B666F4CFD}"/>
          </ac:spMkLst>
        </pc:spChg>
      </pc:sldChg>
      <pc:sldChg chg="addCm">
        <pc:chgData name="Johnson, Scott" userId="bec97677-f0c6-4bfb-b610-83dc74061801" providerId="ADAL" clId="{5F5B7728-71E9-4EE4-8564-9A19C3482FE6}" dt="2022-07-28T18:50:26.672" v="6"/>
        <pc:sldMkLst>
          <pc:docMk/>
          <pc:sldMk cId="2596644482" sldId="564"/>
        </pc:sldMkLst>
      </pc:sldChg>
      <pc:sldChg chg="modSp mod">
        <pc:chgData name="Johnson, Scott" userId="bec97677-f0c6-4bfb-b610-83dc74061801" providerId="ADAL" clId="{5F5B7728-71E9-4EE4-8564-9A19C3482FE6}" dt="2022-07-28T18:50:36.103" v="11" actId="20577"/>
        <pc:sldMkLst>
          <pc:docMk/>
          <pc:sldMk cId="4089916585" sldId="565"/>
        </pc:sldMkLst>
        <pc:spChg chg="mod">
          <ac:chgData name="Johnson, Scott" userId="bec97677-f0c6-4bfb-b610-83dc74061801" providerId="ADAL" clId="{5F5B7728-71E9-4EE4-8564-9A19C3482FE6}" dt="2022-07-28T18:50:36.103" v="11" actId="20577"/>
          <ac:spMkLst>
            <pc:docMk/>
            <pc:sldMk cId="4089916585" sldId="565"/>
            <ac:spMk id="2" creationId="{1EA4C701-4907-A450-B953-6DEB6EAE7726}"/>
          </ac:spMkLst>
        </pc:spChg>
      </pc:sldChg>
    </pc:docChg>
  </pc:docChgLst>
  <pc:docChgLst>
    <pc:chgData name="Sharp, Stephanie" userId="S::stephanie.sharp@tea.texas.gov::4b7f997e-11e2-446b-b7b6-32dc105769b7" providerId="AD" clId="Web-{DE0DED77-3C96-7789-624D-24B26C1A63D1}"/>
    <pc:docChg chg="delSld modSld sldOrd">
      <pc:chgData name="Sharp, Stephanie" userId="S::stephanie.sharp@tea.texas.gov::4b7f997e-11e2-446b-b7b6-32dc105769b7" providerId="AD" clId="Web-{DE0DED77-3C96-7789-624D-24B26C1A63D1}" dt="2022-07-29T18:09:30.845" v="76" actId="20577"/>
      <pc:docMkLst>
        <pc:docMk/>
      </pc:docMkLst>
      <pc:sldChg chg="modSp">
        <pc:chgData name="Sharp, Stephanie" userId="S::stephanie.sharp@tea.texas.gov::4b7f997e-11e2-446b-b7b6-32dc105769b7" providerId="AD" clId="Web-{DE0DED77-3C96-7789-624D-24B26C1A63D1}" dt="2022-07-29T18:05:15.417" v="28" actId="20577"/>
        <pc:sldMkLst>
          <pc:docMk/>
          <pc:sldMk cId="1195847607" sldId="419"/>
        </pc:sldMkLst>
        <pc:spChg chg="mod">
          <ac:chgData name="Sharp, Stephanie" userId="S::stephanie.sharp@tea.texas.gov::4b7f997e-11e2-446b-b7b6-32dc105769b7" providerId="AD" clId="Web-{DE0DED77-3C96-7789-624D-24B26C1A63D1}" dt="2022-07-29T18:05:15.417" v="28" actId="20577"/>
          <ac:spMkLst>
            <pc:docMk/>
            <pc:sldMk cId="1195847607" sldId="419"/>
            <ac:spMk id="5" creationId="{F8513085-28C6-4399-96AC-792AE5AE530E}"/>
          </ac:spMkLst>
        </pc:spChg>
      </pc:sldChg>
      <pc:sldChg chg="modSp">
        <pc:chgData name="Sharp, Stephanie" userId="S::stephanie.sharp@tea.texas.gov::4b7f997e-11e2-446b-b7b6-32dc105769b7" providerId="AD" clId="Web-{DE0DED77-3C96-7789-624D-24B26C1A63D1}" dt="2022-07-29T18:05:36.417" v="38" actId="20577"/>
        <pc:sldMkLst>
          <pc:docMk/>
          <pc:sldMk cId="2708668178" sldId="451"/>
        </pc:sldMkLst>
        <pc:spChg chg="mod">
          <ac:chgData name="Sharp, Stephanie" userId="S::stephanie.sharp@tea.texas.gov::4b7f997e-11e2-446b-b7b6-32dc105769b7" providerId="AD" clId="Web-{DE0DED77-3C96-7789-624D-24B26C1A63D1}" dt="2022-07-29T18:05:36.417" v="38" actId="20577"/>
          <ac:spMkLst>
            <pc:docMk/>
            <pc:sldMk cId="2708668178" sldId="451"/>
            <ac:spMk id="2" creationId="{D2AE5B50-1132-49D6-8A05-0EB51EE8FB5D}"/>
          </ac:spMkLst>
        </pc:spChg>
      </pc:sldChg>
      <pc:sldChg chg="modSp">
        <pc:chgData name="Sharp, Stephanie" userId="S::stephanie.sharp@tea.texas.gov::4b7f997e-11e2-446b-b7b6-32dc105769b7" providerId="AD" clId="Web-{DE0DED77-3C96-7789-624D-24B26C1A63D1}" dt="2022-07-29T18:06:06.902" v="42" actId="20577"/>
        <pc:sldMkLst>
          <pc:docMk/>
          <pc:sldMk cId="2576245060" sldId="458"/>
        </pc:sldMkLst>
        <pc:spChg chg="mod">
          <ac:chgData name="Sharp, Stephanie" userId="S::stephanie.sharp@tea.texas.gov::4b7f997e-11e2-446b-b7b6-32dc105769b7" providerId="AD" clId="Web-{DE0DED77-3C96-7789-624D-24B26C1A63D1}" dt="2022-07-29T18:06:06.902" v="42" actId="20577"/>
          <ac:spMkLst>
            <pc:docMk/>
            <pc:sldMk cId="2576245060" sldId="458"/>
            <ac:spMk id="6" creationId="{408E23DB-B486-47AF-805B-A8FF405F2A48}"/>
          </ac:spMkLst>
        </pc:spChg>
      </pc:sldChg>
      <pc:sldChg chg="modSp">
        <pc:chgData name="Sharp, Stephanie" userId="S::stephanie.sharp@tea.texas.gov::4b7f997e-11e2-446b-b7b6-32dc105769b7" providerId="AD" clId="Web-{DE0DED77-3C96-7789-624D-24B26C1A63D1}" dt="2022-07-29T18:05:50.496" v="40" actId="20577"/>
        <pc:sldMkLst>
          <pc:docMk/>
          <pc:sldMk cId="3439207076" sldId="459"/>
        </pc:sldMkLst>
        <pc:spChg chg="mod">
          <ac:chgData name="Sharp, Stephanie" userId="S::stephanie.sharp@tea.texas.gov::4b7f997e-11e2-446b-b7b6-32dc105769b7" providerId="AD" clId="Web-{DE0DED77-3C96-7789-624D-24B26C1A63D1}" dt="2022-07-29T18:05:50.496" v="40" actId="20577"/>
          <ac:spMkLst>
            <pc:docMk/>
            <pc:sldMk cId="3439207076" sldId="459"/>
            <ac:spMk id="2" creationId="{8129A6F9-A8B8-4677-8690-3F482B618B31}"/>
          </ac:spMkLst>
        </pc:spChg>
      </pc:sldChg>
      <pc:sldChg chg="modSp">
        <pc:chgData name="Sharp, Stephanie" userId="S::stephanie.sharp@tea.texas.gov::4b7f997e-11e2-446b-b7b6-32dc105769b7" providerId="AD" clId="Web-{DE0DED77-3C96-7789-624D-24B26C1A63D1}" dt="2022-07-29T18:06:22.903" v="45" actId="20577"/>
        <pc:sldMkLst>
          <pc:docMk/>
          <pc:sldMk cId="394845079" sldId="463"/>
        </pc:sldMkLst>
        <pc:spChg chg="mod">
          <ac:chgData name="Sharp, Stephanie" userId="S::stephanie.sharp@tea.texas.gov::4b7f997e-11e2-446b-b7b6-32dc105769b7" providerId="AD" clId="Web-{DE0DED77-3C96-7789-624D-24B26C1A63D1}" dt="2022-07-29T18:06:22.903" v="45" actId="20577"/>
          <ac:spMkLst>
            <pc:docMk/>
            <pc:sldMk cId="394845079" sldId="463"/>
            <ac:spMk id="2" creationId="{288DAA6A-ABC6-4421-B638-9C16CA35B2E9}"/>
          </ac:spMkLst>
        </pc:spChg>
      </pc:sldChg>
      <pc:sldChg chg="modSp">
        <pc:chgData name="Sharp, Stephanie" userId="S::stephanie.sharp@tea.texas.gov::4b7f997e-11e2-446b-b7b6-32dc105769b7" providerId="AD" clId="Web-{DE0DED77-3C96-7789-624D-24B26C1A63D1}" dt="2022-07-29T18:06:36.122" v="50" actId="20577"/>
        <pc:sldMkLst>
          <pc:docMk/>
          <pc:sldMk cId="3522866457" sldId="469"/>
        </pc:sldMkLst>
        <pc:spChg chg="mod">
          <ac:chgData name="Sharp, Stephanie" userId="S::stephanie.sharp@tea.texas.gov::4b7f997e-11e2-446b-b7b6-32dc105769b7" providerId="AD" clId="Web-{DE0DED77-3C96-7789-624D-24B26C1A63D1}" dt="2022-07-29T18:06:36.122" v="50" actId="20577"/>
          <ac:spMkLst>
            <pc:docMk/>
            <pc:sldMk cId="3522866457" sldId="469"/>
            <ac:spMk id="2" creationId="{9D82FE7C-6573-4082-AE51-2871019B2677}"/>
          </ac:spMkLst>
        </pc:spChg>
      </pc:sldChg>
      <pc:sldChg chg="modSp">
        <pc:chgData name="Sharp, Stephanie" userId="S::stephanie.sharp@tea.texas.gov::4b7f997e-11e2-446b-b7b6-32dc105769b7" providerId="AD" clId="Web-{DE0DED77-3C96-7789-624D-24B26C1A63D1}" dt="2022-07-29T18:07:10.763" v="59" actId="20577"/>
        <pc:sldMkLst>
          <pc:docMk/>
          <pc:sldMk cId="141811648" sldId="472"/>
        </pc:sldMkLst>
        <pc:spChg chg="mod">
          <ac:chgData name="Sharp, Stephanie" userId="S::stephanie.sharp@tea.texas.gov::4b7f997e-11e2-446b-b7b6-32dc105769b7" providerId="AD" clId="Web-{DE0DED77-3C96-7789-624D-24B26C1A63D1}" dt="2022-07-29T18:07:10.763" v="59" actId="20577"/>
          <ac:spMkLst>
            <pc:docMk/>
            <pc:sldMk cId="141811648" sldId="472"/>
            <ac:spMk id="2" creationId="{9D82FE7C-6573-4082-AE51-2871019B2677}"/>
          </ac:spMkLst>
        </pc:spChg>
      </pc:sldChg>
      <pc:sldChg chg="modSp">
        <pc:chgData name="Sharp, Stephanie" userId="S::stephanie.sharp@tea.texas.gov::4b7f997e-11e2-446b-b7b6-32dc105769b7" providerId="AD" clId="Web-{DE0DED77-3C96-7789-624D-24B26C1A63D1}" dt="2022-07-29T18:07:18.654" v="61" actId="20577"/>
        <pc:sldMkLst>
          <pc:docMk/>
          <pc:sldMk cId="1365851829" sldId="511"/>
        </pc:sldMkLst>
        <pc:spChg chg="mod">
          <ac:chgData name="Sharp, Stephanie" userId="S::stephanie.sharp@tea.texas.gov::4b7f997e-11e2-446b-b7b6-32dc105769b7" providerId="AD" clId="Web-{DE0DED77-3C96-7789-624D-24B26C1A63D1}" dt="2022-07-29T18:07:18.654" v="61" actId="20577"/>
          <ac:spMkLst>
            <pc:docMk/>
            <pc:sldMk cId="1365851829" sldId="511"/>
            <ac:spMk id="2" creationId="{A3CD5F69-5A86-460A-9C89-7B81616E11E1}"/>
          </ac:spMkLst>
        </pc:spChg>
      </pc:sldChg>
      <pc:sldChg chg="modCm">
        <pc:chgData name="Sharp, Stephanie" userId="S::stephanie.sharp@tea.texas.gov::4b7f997e-11e2-446b-b7b6-32dc105769b7" providerId="AD" clId="Web-{DE0DED77-3C96-7789-624D-24B26C1A63D1}" dt="2022-07-29T18:04:48.791" v="25"/>
        <pc:sldMkLst>
          <pc:docMk/>
          <pc:sldMk cId="914084069" sldId="513"/>
        </pc:sldMkLst>
      </pc:sldChg>
      <pc:sldChg chg="modSp">
        <pc:chgData name="Sharp, Stephanie" userId="S::stephanie.sharp@tea.texas.gov::4b7f997e-11e2-446b-b7b6-32dc105769b7" providerId="AD" clId="Web-{DE0DED77-3C96-7789-624D-24B26C1A63D1}" dt="2022-07-29T18:04:00.837" v="21" actId="1076"/>
        <pc:sldMkLst>
          <pc:docMk/>
          <pc:sldMk cId="3136687423" sldId="514"/>
        </pc:sldMkLst>
        <pc:spChg chg="mod">
          <ac:chgData name="Sharp, Stephanie" userId="S::stephanie.sharp@tea.texas.gov::4b7f997e-11e2-446b-b7b6-32dc105769b7" providerId="AD" clId="Web-{DE0DED77-3C96-7789-624D-24B26C1A63D1}" dt="2022-07-29T18:03:58.509" v="20" actId="20577"/>
          <ac:spMkLst>
            <pc:docMk/>
            <pc:sldMk cId="3136687423" sldId="514"/>
            <ac:spMk id="2" creationId="{EAA47750-3920-827A-6602-4E924544673E}"/>
          </ac:spMkLst>
        </pc:spChg>
        <pc:picChg chg="mod">
          <ac:chgData name="Sharp, Stephanie" userId="S::stephanie.sharp@tea.texas.gov::4b7f997e-11e2-446b-b7b6-32dc105769b7" providerId="AD" clId="Web-{DE0DED77-3C96-7789-624D-24B26C1A63D1}" dt="2022-07-29T18:04:00.837" v="21" actId="1076"/>
          <ac:picMkLst>
            <pc:docMk/>
            <pc:sldMk cId="3136687423" sldId="514"/>
            <ac:picMk id="5" creationId="{46803C68-7F54-518C-DD1C-A5882D53DA7D}"/>
          </ac:picMkLst>
        </pc:picChg>
      </pc:sldChg>
      <pc:sldChg chg="modSp ord modCm">
        <pc:chgData name="Sharp, Stephanie" userId="S::stephanie.sharp@tea.texas.gov::4b7f997e-11e2-446b-b7b6-32dc105769b7" providerId="AD" clId="Web-{DE0DED77-3C96-7789-624D-24B26C1A63D1}" dt="2022-07-29T18:04:56.979" v="26"/>
        <pc:sldMkLst>
          <pc:docMk/>
          <pc:sldMk cId="690201402" sldId="515"/>
        </pc:sldMkLst>
        <pc:spChg chg="mod">
          <ac:chgData name="Sharp, Stephanie" userId="S::stephanie.sharp@tea.texas.gov::4b7f997e-11e2-446b-b7b6-32dc105769b7" providerId="AD" clId="Web-{DE0DED77-3C96-7789-624D-24B26C1A63D1}" dt="2022-07-29T18:02:29.053" v="1" actId="20577"/>
          <ac:spMkLst>
            <pc:docMk/>
            <pc:sldMk cId="690201402" sldId="515"/>
            <ac:spMk id="2" creationId="{EAA47750-3920-827A-6602-4E924544673E}"/>
          </ac:spMkLst>
        </pc:spChg>
      </pc:sldChg>
      <pc:sldChg chg="del">
        <pc:chgData name="Sharp, Stephanie" userId="S::stephanie.sharp@tea.texas.gov::4b7f997e-11e2-446b-b7b6-32dc105769b7" providerId="AD" clId="Web-{DE0DED77-3C96-7789-624D-24B26C1A63D1}" dt="2022-07-29T18:03:40.993" v="5"/>
        <pc:sldMkLst>
          <pc:docMk/>
          <pc:sldMk cId="444617667" sldId="516"/>
        </pc:sldMkLst>
      </pc:sldChg>
      <pc:sldChg chg="modSp">
        <pc:chgData name="Sharp, Stephanie" userId="S::stephanie.sharp@tea.texas.gov::4b7f997e-11e2-446b-b7b6-32dc105769b7" providerId="AD" clId="Web-{DE0DED77-3C96-7789-624D-24B26C1A63D1}" dt="2022-07-29T18:02:39.491" v="3" actId="20577"/>
        <pc:sldMkLst>
          <pc:docMk/>
          <pc:sldMk cId="1161035935" sldId="517"/>
        </pc:sldMkLst>
        <pc:spChg chg="mod">
          <ac:chgData name="Sharp, Stephanie" userId="S::stephanie.sharp@tea.texas.gov::4b7f997e-11e2-446b-b7b6-32dc105769b7" providerId="AD" clId="Web-{DE0DED77-3C96-7789-624D-24B26C1A63D1}" dt="2022-07-29T18:02:39.491" v="3" actId="20577"/>
          <ac:spMkLst>
            <pc:docMk/>
            <pc:sldMk cId="1161035935" sldId="517"/>
            <ac:spMk id="2" creationId="{EAA47750-3920-827A-6602-4E924544673E}"/>
          </ac:spMkLst>
        </pc:spChg>
      </pc:sldChg>
      <pc:sldChg chg="modSp">
        <pc:chgData name="Sharp, Stephanie" userId="S::stephanie.sharp@tea.texas.gov::4b7f997e-11e2-446b-b7b6-32dc105769b7" providerId="AD" clId="Web-{DE0DED77-3C96-7789-624D-24B26C1A63D1}" dt="2022-07-29T18:09:24.876" v="74" actId="20577"/>
        <pc:sldMkLst>
          <pc:docMk/>
          <pc:sldMk cId="1064776456" sldId="518"/>
        </pc:sldMkLst>
        <pc:spChg chg="mod">
          <ac:chgData name="Sharp, Stephanie" userId="S::stephanie.sharp@tea.texas.gov::4b7f997e-11e2-446b-b7b6-32dc105769b7" providerId="AD" clId="Web-{DE0DED77-3C96-7789-624D-24B26C1A63D1}" dt="2022-07-29T18:09:24.876" v="74" actId="20577"/>
          <ac:spMkLst>
            <pc:docMk/>
            <pc:sldMk cId="1064776456" sldId="518"/>
            <ac:spMk id="2" creationId="{EAA47750-3920-827A-6602-4E924544673E}"/>
          </ac:spMkLst>
        </pc:spChg>
      </pc:sldChg>
      <pc:sldChg chg="modSp">
        <pc:chgData name="Sharp, Stephanie" userId="S::stephanie.sharp@tea.texas.gov::4b7f997e-11e2-446b-b7b6-32dc105769b7" providerId="AD" clId="Web-{DE0DED77-3C96-7789-624D-24B26C1A63D1}" dt="2022-07-29T18:09:30.845" v="76" actId="20577"/>
        <pc:sldMkLst>
          <pc:docMk/>
          <pc:sldMk cId="3964870402" sldId="520"/>
        </pc:sldMkLst>
        <pc:spChg chg="mod">
          <ac:chgData name="Sharp, Stephanie" userId="S::stephanie.sharp@tea.texas.gov::4b7f997e-11e2-446b-b7b6-32dc105769b7" providerId="AD" clId="Web-{DE0DED77-3C96-7789-624D-24B26C1A63D1}" dt="2022-07-29T18:09:30.845" v="76" actId="20577"/>
          <ac:spMkLst>
            <pc:docMk/>
            <pc:sldMk cId="3964870402" sldId="520"/>
            <ac:spMk id="2" creationId="{EAA47750-3920-827A-6602-4E924544673E}"/>
          </ac:spMkLst>
        </pc:spChg>
      </pc:sldChg>
      <pc:sldChg chg="modSp">
        <pc:chgData name="Sharp, Stephanie" userId="S::stephanie.sharp@tea.texas.gov::4b7f997e-11e2-446b-b7b6-32dc105769b7" providerId="AD" clId="Web-{DE0DED77-3C96-7789-624D-24B26C1A63D1}" dt="2022-07-29T18:07:40.233" v="64" actId="20577"/>
        <pc:sldMkLst>
          <pc:docMk/>
          <pc:sldMk cId="1277898589" sldId="522"/>
        </pc:sldMkLst>
        <pc:spChg chg="mod">
          <ac:chgData name="Sharp, Stephanie" userId="S::stephanie.sharp@tea.texas.gov::4b7f997e-11e2-446b-b7b6-32dc105769b7" providerId="AD" clId="Web-{DE0DED77-3C96-7789-624D-24B26C1A63D1}" dt="2022-07-29T18:07:40.233" v="64" actId="20577"/>
          <ac:spMkLst>
            <pc:docMk/>
            <pc:sldMk cId="1277898589" sldId="522"/>
            <ac:spMk id="4" creationId="{3F6CE2FE-F02B-461B-8C8F-E1DFA26F0ED4}"/>
          </ac:spMkLst>
        </pc:spChg>
      </pc:sldChg>
      <pc:sldChg chg="modSp">
        <pc:chgData name="Sharp, Stephanie" userId="S::stephanie.sharp@tea.texas.gov::4b7f997e-11e2-446b-b7b6-32dc105769b7" providerId="AD" clId="Web-{DE0DED77-3C96-7789-624D-24B26C1A63D1}" dt="2022-07-29T18:07:05.888" v="58" actId="20577"/>
        <pc:sldMkLst>
          <pc:docMk/>
          <pc:sldMk cId="3016703440" sldId="531"/>
        </pc:sldMkLst>
        <pc:spChg chg="mod">
          <ac:chgData name="Sharp, Stephanie" userId="S::stephanie.sharp@tea.texas.gov::4b7f997e-11e2-446b-b7b6-32dc105769b7" providerId="AD" clId="Web-{DE0DED77-3C96-7789-624D-24B26C1A63D1}" dt="2022-07-29T18:07:05.888" v="58" actId="20577"/>
          <ac:spMkLst>
            <pc:docMk/>
            <pc:sldMk cId="3016703440" sldId="531"/>
            <ac:spMk id="4" creationId="{3F6CE2FE-F02B-461B-8C8F-E1DFA26F0ED4}"/>
          </ac:spMkLst>
        </pc:spChg>
      </pc:sldChg>
      <pc:sldChg chg="modSp">
        <pc:chgData name="Sharp, Stephanie" userId="S::stephanie.sharp@tea.texas.gov::4b7f997e-11e2-446b-b7b6-32dc105769b7" providerId="AD" clId="Web-{DE0DED77-3C96-7789-624D-24B26C1A63D1}" dt="2022-07-29T18:04:17.290" v="24" actId="1076"/>
        <pc:sldMkLst>
          <pc:docMk/>
          <pc:sldMk cId="4123152873" sldId="533"/>
        </pc:sldMkLst>
        <pc:spChg chg="mod">
          <ac:chgData name="Sharp, Stephanie" userId="S::stephanie.sharp@tea.texas.gov::4b7f997e-11e2-446b-b7b6-32dc105769b7" providerId="AD" clId="Web-{DE0DED77-3C96-7789-624D-24B26C1A63D1}" dt="2022-07-29T18:04:14.087" v="23" actId="20577"/>
          <ac:spMkLst>
            <pc:docMk/>
            <pc:sldMk cId="4123152873" sldId="533"/>
            <ac:spMk id="2" creationId="{05CC3F20-7C85-72B7-8536-3A0A2273EA65}"/>
          </ac:spMkLst>
        </pc:spChg>
        <pc:picChg chg="mod">
          <ac:chgData name="Sharp, Stephanie" userId="S::stephanie.sharp@tea.texas.gov::4b7f997e-11e2-446b-b7b6-32dc105769b7" providerId="AD" clId="Web-{DE0DED77-3C96-7789-624D-24B26C1A63D1}" dt="2022-07-29T18:04:17.290" v="24" actId="1076"/>
          <ac:picMkLst>
            <pc:docMk/>
            <pc:sldMk cId="4123152873" sldId="533"/>
            <ac:picMk id="16" creationId="{D2F362F4-F71E-9911-4D1D-5556B16BC5AB}"/>
          </ac:picMkLst>
        </pc:picChg>
      </pc:sldChg>
      <pc:sldChg chg="modSp">
        <pc:chgData name="Sharp, Stephanie" userId="S::stephanie.sharp@tea.texas.gov::4b7f997e-11e2-446b-b7b6-32dc105769b7" providerId="AD" clId="Web-{DE0DED77-3C96-7789-624D-24B26C1A63D1}" dt="2022-07-29T18:08:30.937" v="72" actId="20577"/>
        <pc:sldMkLst>
          <pc:docMk/>
          <pc:sldMk cId="2596644482" sldId="564"/>
        </pc:sldMkLst>
        <pc:spChg chg="mod">
          <ac:chgData name="Sharp, Stephanie" userId="S::stephanie.sharp@tea.texas.gov::4b7f997e-11e2-446b-b7b6-32dc105769b7" providerId="AD" clId="Web-{DE0DED77-3C96-7789-624D-24B26C1A63D1}" dt="2022-07-29T18:08:30.937" v="72" actId="20577"/>
          <ac:spMkLst>
            <pc:docMk/>
            <pc:sldMk cId="2596644482" sldId="564"/>
            <ac:spMk id="2" creationId="{1EA4C701-4907-A450-B953-6DEB6EAE7726}"/>
          </ac:spMkLst>
        </pc:spChg>
      </pc:sldChg>
    </pc:docChg>
  </pc:docChgLst>
  <pc:docChgLst>
    <pc:chgData name="Polo, Beth" userId="217503ae-afe6-4379-9001-e6919c8c2fa0" providerId="ADAL" clId="{FED34F2B-A6D0-403B-BCFE-BDE4743EC78F}"/>
    <pc:docChg chg="modSld">
      <pc:chgData name="Polo, Beth" userId="217503ae-afe6-4379-9001-e6919c8c2fa0" providerId="ADAL" clId="{FED34F2B-A6D0-403B-BCFE-BDE4743EC78F}" dt="2022-07-27T14:22:14.687" v="16"/>
      <pc:docMkLst>
        <pc:docMk/>
      </pc:docMkLst>
      <pc:sldChg chg="modCm">
        <pc:chgData name="Polo, Beth" userId="217503ae-afe6-4379-9001-e6919c8c2fa0" providerId="ADAL" clId="{FED34F2B-A6D0-403B-BCFE-BDE4743EC78F}" dt="2022-07-26T16:40:11.929" v="12"/>
        <pc:sldMkLst>
          <pc:docMk/>
          <pc:sldMk cId="3539027699" sldId="284"/>
        </pc:sldMkLst>
      </pc:sldChg>
      <pc:sldChg chg="addCm">
        <pc:chgData name="Polo, Beth" userId="217503ae-afe6-4379-9001-e6919c8c2fa0" providerId="ADAL" clId="{FED34F2B-A6D0-403B-BCFE-BDE4743EC78F}" dt="2022-07-26T14:27:53.845" v="9"/>
        <pc:sldMkLst>
          <pc:docMk/>
          <pc:sldMk cId="558438584" sldId="468"/>
        </pc:sldMkLst>
      </pc:sldChg>
      <pc:sldChg chg="modSp mod modCm">
        <pc:chgData name="Polo, Beth" userId="217503ae-afe6-4379-9001-e6919c8c2fa0" providerId="ADAL" clId="{FED34F2B-A6D0-403B-BCFE-BDE4743EC78F}" dt="2022-07-27T14:22:14.687" v="16"/>
        <pc:sldMkLst>
          <pc:docMk/>
          <pc:sldMk cId="3055818781" sldId="521"/>
        </pc:sldMkLst>
        <pc:spChg chg="mod">
          <ac:chgData name="Polo, Beth" userId="217503ae-afe6-4379-9001-e6919c8c2fa0" providerId="ADAL" clId="{FED34F2B-A6D0-403B-BCFE-BDE4743EC78F}" dt="2022-07-26T18:38:55.186" v="15" actId="20577"/>
          <ac:spMkLst>
            <pc:docMk/>
            <pc:sldMk cId="3055818781" sldId="521"/>
            <ac:spMk id="4" creationId="{3F6CE2FE-F02B-461B-8C8F-E1DFA26F0ED4}"/>
          </ac:spMkLst>
        </pc:spChg>
      </pc:sldChg>
      <pc:sldChg chg="modSp mod modCm">
        <pc:chgData name="Polo, Beth" userId="217503ae-afe6-4379-9001-e6919c8c2fa0" providerId="ADAL" clId="{FED34F2B-A6D0-403B-BCFE-BDE4743EC78F}" dt="2022-07-25T21:31:20.907" v="2"/>
        <pc:sldMkLst>
          <pc:docMk/>
          <pc:sldMk cId="2177146017" sldId="543"/>
        </pc:sldMkLst>
        <pc:spChg chg="mod">
          <ac:chgData name="Polo, Beth" userId="217503ae-afe6-4379-9001-e6919c8c2fa0" providerId="ADAL" clId="{FED34F2B-A6D0-403B-BCFE-BDE4743EC78F}" dt="2022-07-25T21:31:12.652" v="1" actId="20577"/>
          <ac:spMkLst>
            <pc:docMk/>
            <pc:sldMk cId="2177146017" sldId="543"/>
            <ac:spMk id="4" creationId="{3F6CE2FE-F02B-461B-8C8F-E1DFA26F0ED4}"/>
          </ac:spMkLst>
        </pc:spChg>
      </pc:sldChg>
      <pc:sldChg chg="modSp mod modCm">
        <pc:chgData name="Polo, Beth" userId="217503ae-afe6-4379-9001-e6919c8c2fa0" providerId="ADAL" clId="{FED34F2B-A6D0-403B-BCFE-BDE4743EC78F}" dt="2022-07-25T21:31:33.221" v="5"/>
        <pc:sldMkLst>
          <pc:docMk/>
          <pc:sldMk cId="3757989405" sldId="545"/>
        </pc:sldMkLst>
        <pc:spChg chg="mod">
          <ac:chgData name="Polo, Beth" userId="217503ae-afe6-4379-9001-e6919c8c2fa0" providerId="ADAL" clId="{FED34F2B-A6D0-403B-BCFE-BDE4743EC78F}" dt="2022-07-25T21:31:26.797" v="4" actId="20577"/>
          <ac:spMkLst>
            <pc:docMk/>
            <pc:sldMk cId="3757989405" sldId="545"/>
            <ac:spMk id="4" creationId="{3F6CE2FE-F02B-461B-8C8F-E1DFA26F0ED4}"/>
          </ac:spMkLst>
        </pc:spChg>
      </pc:sldChg>
      <pc:sldChg chg="modSp mod modCm">
        <pc:chgData name="Polo, Beth" userId="217503ae-afe6-4379-9001-e6919c8c2fa0" providerId="ADAL" clId="{FED34F2B-A6D0-403B-BCFE-BDE4743EC78F}" dt="2022-07-25T21:31:44.379" v="8"/>
        <pc:sldMkLst>
          <pc:docMk/>
          <pc:sldMk cId="1350853874" sldId="546"/>
        </pc:sldMkLst>
        <pc:spChg chg="mod">
          <ac:chgData name="Polo, Beth" userId="217503ae-afe6-4379-9001-e6919c8c2fa0" providerId="ADAL" clId="{FED34F2B-A6D0-403B-BCFE-BDE4743EC78F}" dt="2022-07-25T21:31:38.182" v="7" actId="20577"/>
          <ac:spMkLst>
            <pc:docMk/>
            <pc:sldMk cId="1350853874" sldId="546"/>
            <ac:spMk id="4" creationId="{3F6CE2FE-F02B-461B-8C8F-E1DFA26F0ED4}"/>
          </ac:spMkLst>
        </pc:spChg>
      </pc:sldChg>
      <pc:sldChg chg="modSp mod modCm">
        <pc:chgData name="Polo, Beth" userId="217503ae-afe6-4379-9001-e6919c8c2fa0" providerId="ADAL" clId="{FED34F2B-A6D0-403B-BCFE-BDE4743EC78F}" dt="2022-07-26T15:33:52.269" v="11" actId="20577"/>
        <pc:sldMkLst>
          <pc:docMk/>
          <pc:sldMk cId="1979614132" sldId="552"/>
        </pc:sldMkLst>
        <pc:spChg chg="mod">
          <ac:chgData name="Polo, Beth" userId="217503ae-afe6-4379-9001-e6919c8c2fa0" providerId="ADAL" clId="{FED34F2B-A6D0-403B-BCFE-BDE4743EC78F}" dt="2022-07-26T15:33:52.269" v="11" actId="20577"/>
          <ac:spMkLst>
            <pc:docMk/>
            <pc:sldMk cId="1979614132" sldId="552"/>
            <ac:spMk id="4" creationId="{3F6CE2FE-F02B-461B-8C8F-E1DFA26F0ED4}"/>
          </ac:spMkLst>
        </pc:spChg>
      </pc:sldChg>
    </pc:docChg>
  </pc:docChgLst>
  <pc:docChgLst>
    <pc:chgData name="DeSantis, Candice" userId="S::candice.desantis@tea.texas.gov::ebf7425b-4c1c-4725-9788-d1206430aedf" providerId="AD" clId="Web-{D1FE5B6B-C563-E235-1103-415D7C8977FF}"/>
    <pc:docChg chg="mod">
      <pc:chgData name="DeSantis, Candice" userId="S::candice.desantis@tea.texas.gov::ebf7425b-4c1c-4725-9788-d1206430aedf" providerId="AD" clId="Web-{D1FE5B6B-C563-E235-1103-415D7C8977FF}" dt="2022-07-26T14:22:16.298" v="1"/>
      <pc:docMkLst>
        <pc:docMk/>
      </pc:docMkLst>
      <pc:sldChg chg="modCm">
        <pc:chgData name="DeSantis, Candice" userId="S::candice.desantis@tea.texas.gov::ebf7425b-4c1c-4725-9788-d1206430aedf" providerId="AD" clId="Web-{D1FE5B6B-C563-E235-1103-415D7C8977FF}" dt="2022-07-26T14:22:16.298" v="1"/>
        <pc:sldMkLst>
          <pc:docMk/>
          <pc:sldMk cId="1193488288" sldId="492"/>
        </pc:sldMkLst>
      </pc:sldChg>
    </pc:docChg>
  </pc:docChgLst>
  <pc:docChgLst>
    <pc:chgData name="Sharp, Stephanie" userId="4b7f997e-11e2-446b-b7b6-32dc105769b7" providerId="ADAL" clId="{2C3A48B7-4254-4D2C-9D6E-6A9172FBE4D0}"/>
    <pc:docChg chg="undo redo custSel delSld modSld">
      <pc:chgData name="Sharp, Stephanie" userId="4b7f997e-11e2-446b-b7b6-32dc105769b7" providerId="ADAL" clId="{2C3A48B7-4254-4D2C-9D6E-6A9172FBE4D0}" dt="2022-07-26T14:46:51.119" v="861"/>
      <pc:docMkLst>
        <pc:docMk/>
      </pc:docMkLst>
      <pc:sldChg chg="addSp delSp modSp mod">
        <pc:chgData name="Sharp, Stephanie" userId="4b7f997e-11e2-446b-b7b6-32dc105769b7" providerId="ADAL" clId="{2C3A48B7-4254-4D2C-9D6E-6A9172FBE4D0}" dt="2022-07-26T13:15:23.675" v="230" actId="14100"/>
        <pc:sldMkLst>
          <pc:docMk/>
          <pc:sldMk cId="3830241845" sldId="454"/>
        </pc:sldMkLst>
        <pc:picChg chg="del">
          <ac:chgData name="Sharp, Stephanie" userId="4b7f997e-11e2-446b-b7b6-32dc105769b7" providerId="ADAL" clId="{2C3A48B7-4254-4D2C-9D6E-6A9172FBE4D0}" dt="2022-07-26T13:13:37.461" v="225" actId="478"/>
          <ac:picMkLst>
            <pc:docMk/>
            <pc:sldMk cId="3830241845" sldId="454"/>
            <ac:picMk id="5" creationId="{BC693517-7209-CDD0-CF15-06D746E7122F}"/>
          </ac:picMkLst>
        </pc:picChg>
        <pc:picChg chg="add del mod">
          <ac:chgData name="Sharp, Stephanie" userId="4b7f997e-11e2-446b-b7b6-32dc105769b7" providerId="ADAL" clId="{2C3A48B7-4254-4D2C-9D6E-6A9172FBE4D0}" dt="2022-07-26T13:13:40.240" v="226" actId="478"/>
          <ac:picMkLst>
            <pc:docMk/>
            <pc:sldMk cId="3830241845" sldId="454"/>
            <ac:picMk id="6" creationId="{FE8505AC-36AC-E9C5-9FBB-37DC140996B6}"/>
          </ac:picMkLst>
        </pc:picChg>
        <pc:picChg chg="add mod">
          <ac:chgData name="Sharp, Stephanie" userId="4b7f997e-11e2-446b-b7b6-32dc105769b7" providerId="ADAL" clId="{2C3A48B7-4254-4D2C-9D6E-6A9172FBE4D0}" dt="2022-07-26T13:15:23.675" v="230" actId="14100"/>
          <ac:picMkLst>
            <pc:docMk/>
            <pc:sldMk cId="3830241845" sldId="454"/>
            <ac:picMk id="7" creationId="{BAA32E75-CBF9-CA18-F221-7060B469A3E4}"/>
          </ac:picMkLst>
        </pc:picChg>
      </pc:sldChg>
      <pc:sldChg chg="addSp modSp del mod modCm">
        <pc:chgData name="Sharp, Stephanie" userId="4b7f997e-11e2-446b-b7b6-32dc105769b7" providerId="ADAL" clId="{2C3A48B7-4254-4D2C-9D6E-6A9172FBE4D0}" dt="2022-07-26T13:24:10" v="682" actId="2696"/>
        <pc:sldMkLst>
          <pc:docMk/>
          <pc:sldMk cId="171097833" sldId="464"/>
        </pc:sldMkLst>
        <pc:spChg chg="mod">
          <ac:chgData name="Sharp, Stephanie" userId="4b7f997e-11e2-446b-b7b6-32dc105769b7" providerId="ADAL" clId="{2C3A48B7-4254-4D2C-9D6E-6A9172FBE4D0}" dt="2022-07-26T13:17:33.084" v="282" actId="20577"/>
          <ac:spMkLst>
            <pc:docMk/>
            <pc:sldMk cId="171097833" sldId="464"/>
            <ac:spMk id="2" creationId="{9D82FE7C-6573-4082-AE51-2871019B2677}"/>
          </ac:spMkLst>
        </pc:spChg>
        <pc:spChg chg="add mod">
          <ac:chgData name="Sharp, Stephanie" userId="4b7f997e-11e2-446b-b7b6-32dc105769b7" providerId="ADAL" clId="{2C3A48B7-4254-4D2C-9D6E-6A9172FBE4D0}" dt="2022-07-26T13:17:53.699" v="287" actId="164"/>
          <ac:spMkLst>
            <pc:docMk/>
            <pc:sldMk cId="171097833" sldId="464"/>
            <ac:spMk id="3" creationId="{A2F0F625-DE3D-18EF-4BAA-A90030A6D4D2}"/>
          </ac:spMkLst>
        </pc:spChg>
        <pc:grpChg chg="add mod">
          <ac:chgData name="Sharp, Stephanie" userId="4b7f997e-11e2-446b-b7b6-32dc105769b7" providerId="ADAL" clId="{2C3A48B7-4254-4D2C-9D6E-6A9172FBE4D0}" dt="2022-07-26T13:17:53.699" v="287" actId="164"/>
          <ac:grpSpMkLst>
            <pc:docMk/>
            <pc:sldMk cId="171097833" sldId="464"/>
            <ac:grpSpMk id="4" creationId="{E97369C2-EFFF-1048-84DA-76E9937193CD}"/>
          </ac:grpSpMkLst>
        </pc:grpChg>
        <pc:picChg chg="mod">
          <ac:chgData name="Sharp, Stephanie" userId="4b7f997e-11e2-446b-b7b6-32dc105769b7" providerId="ADAL" clId="{2C3A48B7-4254-4D2C-9D6E-6A9172FBE4D0}" dt="2022-07-26T13:17:53.699" v="287" actId="164"/>
          <ac:picMkLst>
            <pc:docMk/>
            <pc:sldMk cId="171097833" sldId="464"/>
            <ac:picMk id="5" creationId="{33CD0CE3-44B1-9901-4B71-CDB07FFC25AD}"/>
          </ac:picMkLst>
        </pc:picChg>
      </pc:sldChg>
      <pc:sldChg chg="modSp mod">
        <pc:chgData name="Sharp, Stephanie" userId="4b7f997e-11e2-446b-b7b6-32dc105769b7" providerId="ADAL" clId="{2C3A48B7-4254-4D2C-9D6E-6A9172FBE4D0}" dt="2022-07-26T13:18:47.211" v="418" actId="20577"/>
        <pc:sldMkLst>
          <pc:docMk/>
          <pc:sldMk cId="3158737836" sldId="465"/>
        </pc:sldMkLst>
        <pc:spChg chg="mod">
          <ac:chgData name="Sharp, Stephanie" userId="4b7f997e-11e2-446b-b7b6-32dc105769b7" providerId="ADAL" clId="{2C3A48B7-4254-4D2C-9D6E-6A9172FBE4D0}" dt="2022-07-26T13:18:47.211" v="418" actId="20577"/>
          <ac:spMkLst>
            <pc:docMk/>
            <pc:sldMk cId="3158737836" sldId="465"/>
            <ac:spMk id="2" creationId="{9D82FE7C-6573-4082-AE51-2871019B2677}"/>
          </ac:spMkLst>
        </pc:spChg>
      </pc:sldChg>
      <pc:sldChg chg="modSp mod">
        <pc:chgData name="Sharp, Stephanie" userId="4b7f997e-11e2-446b-b7b6-32dc105769b7" providerId="ADAL" clId="{2C3A48B7-4254-4D2C-9D6E-6A9172FBE4D0}" dt="2022-07-26T13:19:16.467" v="468" actId="20577"/>
        <pc:sldMkLst>
          <pc:docMk/>
          <pc:sldMk cId="3200987331" sldId="466"/>
        </pc:sldMkLst>
        <pc:spChg chg="mod">
          <ac:chgData name="Sharp, Stephanie" userId="4b7f997e-11e2-446b-b7b6-32dc105769b7" providerId="ADAL" clId="{2C3A48B7-4254-4D2C-9D6E-6A9172FBE4D0}" dt="2022-07-26T13:19:16.467" v="468" actId="20577"/>
          <ac:spMkLst>
            <pc:docMk/>
            <pc:sldMk cId="3200987331" sldId="466"/>
            <ac:spMk id="2" creationId="{9D82FE7C-6573-4082-AE51-2871019B2677}"/>
          </ac:spMkLst>
        </pc:spChg>
      </pc:sldChg>
      <pc:sldChg chg="modSp mod">
        <pc:chgData name="Sharp, Stephanie" userId="4b7f997e-11e2-446b-b7b6-32dc105769b7" providerId="ADAL" clId="{2C3A48B7-4254-4D2C-9D6E-6A9172FBE4D0}" dt="2022-07-26T13:19:34.285" v="473"/>
        <pc:sldMkLst>
          <pc:docMk/>
          <pc:sldMk cId="2139892812" sldId="467"/>
        </pc:sldMkLst>
        <pc:spChg chg="mod">
          <ac:chgData name="Sharp, Stephanie" userId="4b7f997e-11e2-446b-b7b6-32dc105769b7" providerId="ADAL" clId="{2C3A48B7-4254-4D2C-9D6E-6A9172FBE4D0}" dt="2022-07-26T13:19:34.285" v="473"/>
          <ac:spMkLst>
            <pc:docMk/>
            <pc:sldMk cId="2139892812" sldId="467"/>
            <ac:spMk id="2" creationId="{9D82FE7C-6573-4082-AE51-2871019B2677}"/>
          </ac:spMkLst>
        </pc:spChg>
      </pc:sldChg>
      <pc:sldChg chg="addSp delSp modSp mod addCm modCm">
        <pc:chgData name="Sharp, Stephanie" userId="4b7f997e-11e2-446b-b7b6-32dc105769b7" providerId="ADAL" clId="{2C3A48B7-4254-4D2C-9D6E-6A9172FBE4D0}" dt="2022-07-26T14:46:51.119" v="861"/>
        <pc:sldMkLst>
          <pc:docMk/>
          <pc:sldMk cId="558438584" sldId="468"/>
        </pc:sldMkLst>
        <pc:spChg chg="mod">
          <ac:chgData name="Sharp, Stephanie" userId="4b7f997e-11e2-446b-b7b6-32dc105769b7" providerId="ADAL" clId="{2C3A48B7-4254-4D2C-9D6E-6A9172FBE4D0}" dt="2022-07-26T13:21:46.983" v="622" actId="20577"/>
          <ac:spMkLst>
            <pc:docMk/>
            <pc:sldMk cId="558438584" sldId="468"/>
            <ac:spMk id="2" creationId="{9D82FE7C-6573-4082-AE51-2871019B2677}"/>
          </ac:spMkLst>
        </pc:spChg>
        <pc:picChg chg="add mod">
          <ac:chgData name="Sharp, Stephanie" userId="4b7f997e-11e2-446b-b7b6-32dc105769b7" providerId="ADAL" clId="{2C3A48B7-4254-4D2C-9D6E-6A9172FBE4D0}" dt="2022-07-26T13:21:14.472" v="478" actId="14100"/>
          <ac:picMkLst>
            <pc:docMk/>
            <pc:sldMk cId="558438584" sldId="468"/>
            <ac:picMk id="5" creationId="{A1AD5A35-08DD-3F04-B972-F4A76DC1B325}"/>
          </ac:picMkLst>
        </pc:picChg>
        <pc:picChg chg="add mod">
          <ac:chgData name="Sharp, Stephanie" userId="4b7f997e-11e2-446b-b7b6-32dc105769b7" providerId="ADAL" clId="{2C3A48B7-4254-4D2C-9D6E-6A9172FBE4D0}" dt="2022-07-26T14:46:34.312" v="860" actId="14100"/>
          <ac:picMkLst>
            <pc:docMk/>
            <pc:sldMk cId="558438584" sldId="468"/>
            <ac:picMk id="6" creationId="{0DF6D102-92D0-5844-7DA9-1E63217D6AAF}"/>
          </ac:picMkLst>
        </pc:picChg>
        <pc:picChg chg="del">
          <ac:chgData name="Sharp, Stephanie" userId="4b7f997e-11e2-446b-b7b6-32dc105769b7" providerId="ADAL" clId="{2C3A48B7-4254-4D2C-9D6E-6A9172FBE4D0}" dt="2022-07-26T13:20:34.640" v="474" actId="478"/>
          <ac:picMkLst>
            <pc:docMk/>
            <pc:sldMk cId="558438584" sldId="468"/>
            <ac:picMk id="6" creationId="{7BB02E11-B95D-4E9F-B823-E1B414CD54FF}"/>
          </ac:picMkLst>
        </pc:picChg>
      </pc:sldChg>
      <pc:sldChg chg="addCm">
        <pc:chgData name="Sharp, Stephanie" userId="4b7f997e-11e2-446b-b7b6-32dc105769b7" providerId="ADAL" clId="{2C3A48B7-4254-4D2C-9D6E-6A9172FBE4D0}" dt="2022-07-26T13:26:28.422" v="687"/>
        <pc:sldMkLst>
          <pc:docMk/>
          <pc:sldMk cId="1193488288" sldId="492"/>
        </pc:sldMkLst>
      </pc:sldChg>
      <pc:sldChg chg="modSp mod">
        <pc:chgData name="Sharp, Stephanie" userId="4b7f997e-11e2-446b-b7b6-32dc105769b7" providerId="ADAL" clId="{2C3A48B7-4254-4D2C-9D6E-6A9172FBE4D0}" dt="2022-07-26T13:15:39.996" v="255" actId="20577"/>
        <pc:sldMkLst>
          <pc:docMk/>
          <pc:sldMk cId="4189670642" sldId="505"/>
        </pc:sldMkLst>
        <pc:spChg chg="mod">
          <ac:chgData name="Sharp, Stephanie" userId="4b7f997e-11e2-446b-b7b6-32dc105769b7" providerId="ADAL" clId="{2C3A48B7-4254-4D2C-9D6E-6A9172FBE4D0}" dt="2022-07-26T13:15:39.996" v="255" actId="20577"/>
          <ac:spMkLst>
            <pc:docMk/>
            <pc:sldMk cId="4189670642" sldId="505"/>
            <ac:spMk id="2" creationId="{15F592CF-309F-48DF-844E-AB82B28A19EF}"/>
          </ac:spMkLst>
        </pc:spChg>
      </pc:sldChg>
      <pc:sldChg chg="addSp delSp modSp mod">
        <pc:chgData name="Sharp, Stephanie" userId="4b7f997e-11e2-446b-b7b6-32dc105769b7" providerId="ADAL" clId="{2C3A48B7-4254-4D2C-9D6E-6A9172FBE4D0}" dt="2022-07-26T13:12:25.503" v="223" actId="962"/>
        <pc:sldMkLst>
          <pc:docMk/>
          <pc:sldMk cId="2566763182" sldId="510"/>
        </pc:sldMkLst>
        <pc:spChg chg="mod">
          <ac:chgData name="Sharp, Stephanie" userId="4b7f997e-11e2-446b-b7b6-32dc105769b7" providerId="ADAL" clId="{2C3A48B7-4254-4D2C-9D6E-6A9172FBE4D0}" dt="2022-07-26T13:10:27.640" v="214" actId="6549"/>
          <ac:spMkLst>
            <pc:docMk/>
            <pc:sldMk cId="2566763182" sldId="510"/>
            <ac:spMk id="2" creationId="{15F592CF-309F-48DF-844E-AB82B28A19EF}"/>
          </ac:spMkLst>
        </pc:spChg>
        <pc:spChg chg="del mod">
          <ac:chgData name="Sharp, Stephanie" userId="4b7f997e-11e2-446b-b7b6-32dc105769b7" providerId="ADAL" clId="{2C3A48B7-4254-4D2C-9D6E-6A9172FBE4D0}" dt="2022-07-26T13:11:55.917" v="217" actId="478"/>
          <ac:spMkLst>
            <pc:docMk/>
            <pc:sldMk cId="2566763182" sldId="510"/>
            <ac:spMk id="4" creationId="{3D318778-A68A-B300-AEB1-0C9427B75DD3}"/>
          </ac:spMkLst>
        </pc:spChg>
        <pc:picChg chg="add mod">
          <ac:chgData name="Sharp, Stephanie" userId="4b7f997e-11e2-446b-b7b6-32dc105769b7" providerId="ADAL" clId="{2C3A48B7-4254-4D2C-9D6E-6A9172FBE4D0}" dt="2022-07-26T13:12:25.503" v="223" actId="962"/>
          <ac:picMkLst>
            <pc:docMk/>
            <pc:sldMk cId="2566763182" sldId="510"/>
            <ac:picMk id="5" creationId="{541542B7-6331-1603-225F-88AEE1442229}"/>
          </ac:picMkLst>
        </pc:picChg>
      </pc:sldChg>
      <pc:sldChg chg="modSp mod modCm">
        <pc:chgData name="Sharp, Stephanie" userId="4b7f997e-11e2-446b-b7b6-32dc105769b7" providerId="ADAL" clId="{2C3A48B7-4254-4D2C-9D6E-6A9172FBE4D0}" dt="2022-07-26T12:57:29.084" v="42" actId="20577"/>
        <pc:sldMkLst>
          <pc:docMk/>
          <pc:sldMk cId="4133891381" sldId="512"/>
        </pc:sldMkLst>
        <pc:spChg chg="mod">
          <ac:chgData name="Sharp, Stephanie" userId="4b7f997e-11e2-446b-b7b6-32dc105769b7" providerId="ADAL" clId="{2C3A48B7-4254-4D2C-9D6E-6A9172FBE4D0}" dt="2022-07-26T12:57:29.084" v="42" actId="20577"/>
          <ac:spMkLst>
            <pc:docMk/>
            <pc:sldMk cId="4133891381" sldId="512"/>
            <ac:spMk id="2" creationId="{EAA47750-3920-827A-6602-4E924544673E}"/>
          </ac:spMkLst>
        </pc:spChg>
      </pc:sldChg>
      <pc:sldChg chg="modSp mod modCm">
        <pc:chgData name="Sharp, Stephanie" userId="4b7f997e-11e2-446b-b7b6-32dc105769b7" providerId="ADAL" clId="{2C3A48B7-4254-4D2C-9D6E-6A9172FBE4D0}" dt="2022-07-26T13:02:31.341" v="170"/>
        <pc:sldMkLst>
          <pc:docMk/>
          <pc:sldMk cId="914084069" sldId="513"/>
        </pc:sldMkLst>
        <pc:spChg chg="mod">
          <ac:chgData name="Sharp, Stephanie" userId="4b7f997e-11e2-446b-b7b6-32dc105769b7" providerId="ADAL" clId="{2C3A48B7-4254-4D2C-9D6E-6A9172FBE4D0}" dt="2022-07-26T12:57:49.604" v="45" actId="20577"/>
          <ac:spMkLst>
            <pc:docMk/>
            <pc:sldMk cId="914084069" sldId="513"/>
            <ac:spMk id="2" creationId="{EAA47750-3920-827A-6602-4E924544673E}"/>
          </ac:spMkLst>
        </pc:spChg>
      </pc:sldChg>
      <pc:sldChg chg="modSp mod">
        <pc:chgData name="Sharp, Stephanie" userId="4b7f997e-11e2-446b-b7b6-32dc105769b7" providerId="ADAL" clId="{2C3A48B7-4254-4D2C-9D6E-6A9172FBE4D0}" dt="2022-07-26T12:57:56.831" v="50" actId="20577"/>
        <pc:sldMkLst>
          <pc:docMk/>
          <pc:sldMk cId="3136687423" sldId="514"/>
        </pc:sldMkLst>
        <pc:spChg chg="mod">
          <ac:chgData name="Sharp, Stephanie" userId="4b7f997e-11e2-446b-b7b6-32dc105769b7" providerId="ADAL" clId="{2C3A48B7-4254-4D2C-9D6E-6A9172FBE4D0}" dt="2022-07-26T12:57:56.831" v="50" actId="20577"/>
          <ac:spMkLst>
            <pc:docMk/>
            <pc:sldMk cId="3136687423" sldId="514"/>
            <ac:spMk id="2" creationId="{EAA47750-3920-827A-6602-4E924544673E}"/>
          </ac:spMkLst>
        </pc:spChg>
      </pc:sldChg>
      <pc:sldChg chg="modSp mod">
        <pc:chgData name="Sharp, Stephanie" userId="4b7f997e-11e2-446b-b7b6-32dc105769b7" providerId="ADAL" clId="{2C3A48B7-4254-4D2C-9D6E-6A9172FBE4D0}" dt="2022-07-26T12:58:47.784" v="67" actId="20577"/>
        <pc:sldMkLst>
          <pc:docMk/>
          <pc:sldMk cId="690201402" sldId="515"/>
        </pc:sldMkLst>
        <pc:spChg chg="mod">
          <ac:chgData name="Sharp, Stephanie" userId="4b7f997e-11e2-446b-b7b6-32dc105769b7" providerId="ADAL" clId="{2C3A48B7-4254-4D2C-9D6E-6A9172FBE4D0}" dt="2022-07-26T12:58:47.784" v="67" actId="20577"/>
          <ac:spMkLst>
            <pc:docMk/>
            <pc:sldMk cId="690201402" sldId="515"/>
            <ac:spMk id="2" creationId="{EAA47750-3920-827A-6602-4E924544673E}"/>
          </ac:spMkLst>
        </pc:spChg>
        <pc:grpChg chg="mod">
          <ac:chgData name="Sharp, Stephanie" userId="4b7f997e-11e2-446b-b7b6-32dc105769b7" providerId="ADAL" clId="{2C3A48B7-4254-4D2C-9D6E-6A9172FBE4D0}" dt="2022-07-26T12:58:41.777" v="66" actId="14100"/>
          <ac:grpSpMkLst>
            <pc:docMk/>
            <pc:sldMk cId="690201402" sldId="515"/>
            <ac:grpSpMk id="16" creationId="{D00B92C9-7337-7F8A-AFBC-D37AA127E2B1}"/>
          </ac:grpSpMkLst>
        </pc:grpChg>
      </pc:sldChg>
      <pc:sldChg chg="modSp mod">
        <pc:chgData name="Sharp, Stephanie" userId="4b7f997e-11e2-446b-b7b6-32dc105769b7" providerId="ADAL" clId="{2C3A48B7-4254-4D2C-9D6E-6A9172FBE4D0}" dt="2022-07-26T12:58:52.351" v="68" actId="20577"/>
        <pc:sldMkLst>
          <pc:docMk/>
          <pc:sldMk cId="444617667" sldId="516"/>
        </pc:sldMkLst>
        <pc:spChg chg="mod">
          <ac:chgData name="Sharp, Stephanie" userId="4b7f997e-11e2-446b-b7b6-32dc105769b7" providerId="ADAL" clId="{2C3A48B7-4254-4D2C-9D6E-6A9172FBE4D0}" dt="2022-07-26T12:58:52.351" v="68" actId="20577"/>
          <ac:spMkLst>
            <pc:docMk/>
            <pc:sldMk cId="444617667" sldId="516"/>
            <ac:spMk id="2" creationId="{EAA47750-3920-827A-6602-4E924544673E}"/>
          </ac:spMkLst>
        </pc:spChg>
      </pc:sldChg>
      <pc:sldChg chg="modSp mod">
        <pc:chgData name="Sharp, Stephanie" userId="4b7f997e-11e2-446b-b7b6-32dc105769b7" providerId="ADAL" clId="{2C3A48B7-4254-4D2C-9D6E-6A9172FBE4D0}" dt="2022-07-26T12:59:14.610" v="76" actId="113"/>
        <pc:sldMkLst>
          <pc:docMk/>
          <pc:sldMk cId="1161035935" sldId="517"/>
        </pc:sldMkLst>
        <pc:spChg chg="mod">
          <ac:chgData name="Sharp, Stephanie" userId="4b7f997e-11e2-446b-b7b6-32dc105769b7" providerId="ADAL" clId="{2C3A48B7-4254-4D2C-9D6E-6A9172FBE4D0}" dt="2022-07-26T12:59:14.610" v="76" actId="113"/>
          <ac:spMkLst>
            <pc:docMk/>
            <pc:sldMk cId="1161035935" sldId="517"/>
            <ac:spMk id="2" creationId="{EAA47750-3920-827A-6602-4E924544673E}"/>
          </ac:spMkLst>
        </pc:spChg>
      </pc:sldChg>
      <pc:sldChg chg="modSp mod modCm">
        <pc:chgData name="Sharp, Stephanie" userId="4b7f997e-11e2-446b-b7b6-32dc105769b7" providerId="ADAL" clId="{2C3A48B7-4254-4D2C-9D6E-6A9172FBE4D0}" dt="2022-07-26T13:00:40.847" v="168"/>
        <pc:sldMkLst>
          <pc:docMk/>
          <pc:sldMk cId="1064776456" sldId="518"/>
        </pc:sldMkLst>
        <pc:spChg chg="mod">
          <ac:chgData name="Sharp, Stephanie" userId="4b7f997e-11e2-446b-b7b6-32dc105769b7" providerId="ADAL" clId="{2C3A48B7-4254-4D2C-9D6E-6A9172FBE4D0}" dt="2022-07-26T12:59:55.920" v="138" actId="20577"/>
          <ac:spMkLst>
            <pc:docMk/>
            <pc:sldMk cId="1064776456" sldId="518"/>
            <ac:spMk id="2" creationId="{EAA47750-3920-827A-6602-4E924544673E}"/>
          </ac:spMkLst>
        </pc:spChg>
      </pc:sldChg>
      <pc:sldChg chg="modSp mod">
        <pc:chgData name="Sharp, Stephanie" userId="4b7f997e-11e2-446b-b7b6-32dc105769b7" providerId="ADAL" clId="{2C3A48B7-4254-4D2C-9D6E-6A9172FBE4D0}" dt="2022-07-26T13:02:39.952" v="171" actId="20577"/>
        <pc:sldMkLst>
          <pc:docMk/>
          <pc:sldMk cId="4267862567" sldId="519"/>
        </pc:sldMkLst>
        <pc:spChg chg="mod">
          <ac:chgData name="Sharp, Stephanie" userId="4b7f997e-11e2-446b-b7b6-32dc105769b7" providerId="ADAL" clId="{2C3A48B7-4254-4D2C-9D6E-6A9172FBE4D0}" dt="2022-07-26T13:02:39.952" v="171" actId="20577"/>
          <ac:spMkLst>
            <pc:docMk/>
            <pc:sldMk cId="4267862567" sldId="519"/>
            <ac:spMk id="2" creationId="{EAA47750-3920-827A-6602-4E924544673E}"/>
          </ac:spMkLst>
        </pc:spChg>
      </pc:sldChg>
      <pc:sldChg chg="modSp mod">
        <pc:chgData name="Sharp, Stephanie" userId="4b7f997e-11e2-446b-b7b6-32dc105769b7" providerId="ADAL" clId="{2C3A48B7-4254-4D2C-9D6E-6A9172FBE4D0}" dt="2022-07-26T13:00:34.502" v="167" actId="313"/>
        <pc:sldMkLst>
          <pc:docMk/>
          <pc:sldMk cId="3964870402" sldId="520"/>
        </pc:sldMkLst>
        <pc:spChg chg="mod">
          <ac:chgData name="Sharp, Stephanie" userId="4b7f997e-11e2-446b-b7b6-32dc105769b7" providerId="ADAL" clId="{2C3A48B7-4254-4D2C-9D6E-6A9172FBE4D0}" dt="2022-07-26T13:00:34.502" v="167" actId="313"/>
          <ac:spMkLst>
            <pc:docMk/>
            <pc:sldMk cId="3964870402" sldId="520"/>
            <ac:spMk id="2" creationId="{EAA47750-3920-827A-6602-4E924544673E}"/>
          </ac:spMkLst>
        </pc:spChg>
      </pc:sldChg>
      <pc:sldChg chg="modSp mod modCm">
        <pc:chgData name="Sharp, Stephanie" userId="4b7f997e-11e2-446b-b7b6-32dc105769b7" providerId="ADAL" clId="{2C3A48B7-4254-4D2C-9D6E-6A9172FBE4D0}" dt="2022-07-26T13:26:51.860" v="694"/>
        <pc:sldMkLst>
          <pc:docMk/>
          <pc:sldMk cId="3055818781" sldId="521"/>
        </pc:sldMkLst>
        <pc:spChg chg="mod">
          <ac:chgData name="Sharp, Stephanie" userId="4b7f997e-11e2-446b-b7b6-32dc105769b7" providerId="ADAL" clId="{2C3A48B7-4254-4D2C-9D6E-6A9172FBE4D0}" dt="2022-07-26T13:26:40.805" v="693" actId="20577"/>
          <ac:spMkLst>
            <pc:docMk/>
            <pc:sldMk cId="3055818781" sldId="521"/>
            <ac:spMk id="4" creationId="{3F6CE2FE-F02B-461B-8C8F-E1DFA26F0ED4}"/>
          </ac:spMkLst>
        </pc:spChg>
      </pc:sldChg>
      <pc:sldChg chg="modSp mod modCm">
        <pc:chgData name="Sharp, Stephanie" userId="4b7f997e-11e2-446b-b7b6-32dc105769b7" providerId="ADAL" clId="{2C3A48B7-4254-4D2C-9D6E-6A9172FBE4D0}" dt="2022-07-26T13:27:14.018" v="703" actId="20577"/>
        <pc:sldMkLst>
          <pc:docMk/>
          <pc:sldMk cId="1277898589" sldId="522"/>
        </pc:sldMkLst>
        <pc:spChg chg="mod">
          <ac:chgData name="Sharp, Stephanie" userId="4b7f997e-11e2-446b-b7b6-32dc105769b7" providerId="ADAL" clId="{2C3A48B7-4254-4D2C-9D6E-6A9172FBE4D0}" dt="2022-07-26T13:27:14.018" v="703" actId="20577"/>
          <ac:spMkLst>
            <pc:docMk/>
            <pc:sldMk cId="1277898589" sldId="522"/>
            <ac:spMk id="4" creationId="{3F6CE2FE-F02B-461B-8C8F-E1DFA26F0ED4}"/>
          </ac:spMkLst>
        </pc:spChg>
      </pc:sldChg>
      <pc:sldChg chg="modSp mod modCm">
        <pc:chgData name="Sharp, Stephanie" userId="4b7f997e-11e2-446b-b7b6-32dc105769b7" providerId="ADAL" clId="{2C3A48B7-4254-4D2C-9D6E-6A9172FBE4D0}" dt="2022-07-26T13:28:16.297" v="806"/>
        <pc:sldMkLst>
          <pc:docMk/>
          <pc:sldMk cId="1614600618" sldId="523"/>
        </pc:sldMkLst>
        <pc:spChg chg="mod">
          <ac:chgData name="Sharp, Stephanie" userId="4b7f997e-11e2-446b-b7b6-32dc105769b7" providerId="ADAL" clId="{2C3A48B7-4254-4D2C-9D6E-6A9172FBE4D0}" dt="2022-07-26T13:27:53.553" v="805" actId="20577"/>
          <ac:spMkLst>
            <pc:docMk/>
            <pc:sldMk cId="1614600618" sldId="523"/>
            <ac:spMk id="4" creationId="{3F6CE2FE-F02B-461B-8C8F-E1DFA26F0ED4}"/>
          </ac:spMkLst>
        </pc:spChg>
      </pc:sldChg>
      <pc:sldChg chg="addSp delSp modSp mod setBg">
        <pc:chgData name="Sharp, Stephanie" userId="4b7f997e-11e2-446b-b7b6-32dc105769b7" providerId="ADAL" clId="{2C3A48B7-4254-4D2C-9D6E-6A9172FBE4D0}" dt="2022-07-26T13:40:04.363" v="856" actId="14100"/>
        <pc:sldMkLst>
          <pc:docMk/>
          <pc:sldMk cId="4126242804" sldId="524"/>
        </pc:sldMkLst>
        <pc:spChg chg="mod">
          <ac:chgData name="Sharp, Stephanie" userId="4b7f997e-11e2-446b-b7b6-32dc105769b7" providerId="ADAL" clId="{2C3A48B7-4254-4D2C-9D6E-6A9172FBE4D0}" dt="2022-07-26T13:30:48.839" v="823" actId="20577"/>
          <ac:spMkLst>
            <pc:docMk/>
            <pc:sldMk cId="4126242804" sldId="524"/>
            <ac:spMk id="4" creationId="{3F6CE2FE-F02B-461B-8C8F-E1DFA26F0ED4}"/>
          </ac:spMkLst>
        </pc:spChg>
        <pc:spChg chg="mod">
          <ac:chgData name="Sharp, Stephanie" userId="4b7f997e-11e2-446b-b7b6-32dc105769b7" providerId="ADAL" clId="{2C3A48B7-4254-4D2C-9D6E-6A9172FBE4D0}" dt="2022-07-26T13:28:46.354" v="813"/>
          <ac:spMkLst>
            <pc:docMk/>
            <pc:sldMk cId="4126242804" sldId="524"/>
            <ac:spMk id="7" creationId="{4071C974-55D7-AA78-DCB7-8B1F41BB35D2}"/>
          </ac:spMkLst>
        </pc:spChg>
        <pc:picChg chg="del mod">
          <ac:chgData name="Sharp, Stephanie" userId="4b7f997e-11e2-446b-b7b6-32dc105769b7" providerId="ADAL" clId="{2C3A48B7-4254-4D2C-9D6E-6A9172FBE4D0}" dt="2022-07-26T13:32:57.594" v="825" actId="478"/>
          <ac:picMkLst>
            <pc:docMk/>
            <pc:sldMk cId="4126242804" sldId="524"/>
            <ac:picMk id="5" creationId="{E197CE35-481B-A604-3CD6-C527A50BC62C}"/>
          </ac:picMkLst>
        </pc:picChg>
        <pc:picChg chg="del">
          <ac:chgData name="Sharp, Stephanie" userId="4b7f997e-11e2-446b-b7b6-32dc105769b7" providerId="ADAL" clId="{2C3A48B7-4254-4D2C-9D6E-6A9172FBE4D0}" dt="2022-07-26T13:32:59.035" v="826" actId="478"/>
          <ac:picMkLst>
            <pc:docMk/>
            <pc:sldMk cId="4126242804" sldId="524"/>
            <ac:picMk id="6" creationId="{DDB7240C-0F17-13AB-E3A8-28DAEBD884FA}"/>
          </ac:picMkLst>
        </pc:picChg>
        <pc:picChg chg="add mod">
          <ac:chgData name="Sharp, Stephanie" userId="4b7f997e-11e2-446b-b7b6-32dc105769b7" providerId="ADAL" clId="{2C3A48B7-4254-4D2C-9D6E-6A9172FBE4D0}" dt="2022-07-26T13:40:04.363" v="856" actId="14100"/>
          <ac:picMkLst>
            <pc:docMk/>
            <pc:sldMk cId="4126242804" sldId="524"/>
            <ac:picMk id="8" creationId="{EF412EFA-DF6E-D7BC-7B1B-035BF2A75207}"/>
          </ac:picMkLst>
        </pc:picChg>
      </pc:sldChg>
      <pc:sldChg chg="addSp delSp modSp mod">
        <pc:chgData name="Sharp, Stephanie" userId="4b7f997e-11e2-446b-b7b6-32dc105769b7" providerId="ADAL" clId="{2C3A48B7-4254-4D2C-9D6E-6A9172FBE4D0}" dt="2022-07-26T13:34:36.265" v="841" actId="732"/>
        <pc:sldMkLst>
          <pc:docMk/>
          <pc:sldMk cId="2733528120" sldId="525"/>
        </pc:sldMkLst>
        <pc:spChg chg="mod">
          <ac:chgData name="Sharp, Stephanie" userId="4b7f997e-11e2-446b-b7b6-32dc105769b7" providerId="ADAL" clId="{2C3A48B7-4254-4D2C-9D6E-6A9172FBE4D0}" dt="2022-07-26T13:34:07.856" v="833" actId="20577"/>
          <ac:spMkLst>
            <pc:docMk/>
            <pc:sldMk cId="2733528120" sldId="525"/>
            <ac:spMk id="8" creationId="{0FACF2E4-C4D4-6F09-C152-83B5ABF57DB1}"/>
          </ac:spMkLst>
        </pc:spChg>
        <pc:picChg chg="del">
          <ac:chgData name="Sharp, Stephanie" userId="4b7f997e-11e2-446b-b7b6-32dc105769b7" providerId="ADAL" clId="{2C3A48B7-4254-4D2C-9D6E-6A9172FBE4D0}" dt="2022-07-26T13:34:01.441" v="831" actId="478"/>
          <ac:picMkLst>
            <pc:docMk/>
            <pc:sldMk cId="2733528120" sldId="525"/>
            <ac:picMk id="5" creationId="{E10E57ED-3B1C-F47D-D190-DA59433ED29B}"/>
          </ac:picMkLst>
        </pc:picChg>
        <pc:picChg chg="del">
          <ac:chgData name="Sharp, Stephanie" userId="4b7f997e-11e2-446b-b7b6-32dc105769b7" providerId="ADAL" clId="{2C3A48B7-4254-4D2C-9D6E-6A9172FBE4D0}" dt="2022-07-26T13:34:03.026" v="832" actId="478"/>
          <ac:picMkLst>
            <pc:docMk/>
            <pc:sldMk cId="2733528120" sldId="525"/>
            <ac:picMk id="7" creationId="{A109E965-9113-1D8B-6B84-6313B970E35C}"/>
          </ac:picMkLst>
        </pc:picChg>
        <pc:picChg chg="add mod modCrop">
          <ac:chgData name="Sharp, Stephanie" userId="4b7f997e-11e2-446b-b7b6-32dc105769b7" providerId="ADAL" clId="{2C3A48B7-4254-4D2C-9D6E-6A9172FBE4D0}" dt="2022-07-26T13:34:36.265" v="841" actId="732"/>
          <ac:picMkLst>
            <pc:docMk/>
            <pc:sldMk cId="2733528120" sldId="525"/>
            <ac:picMk id="9" creationId="{045335D7-3F66-A974-DEDF-58919B314E40}"/>
          </ac:picMkLst>
        </pc:picChg>
      </pc:sldChg>
      <pc:sldChg chg="addSp delSp modSp mod">
        <pc:chgData name="Sharp, Stephanie" userId="4b7f997e-11e2-446b-b7b6-32dc105769b7" providerId="ADAL" clId="{2C3A48B7-4254-4D2C-9D6E-6A9172FBE4D0}" dt="2022-07-26T13:39:25.849" v="849" actId="1076"/>
        <pc:sldMkLst>
          <pc:docMk/>
          <pc:sldMk cId="3091027602" sldId="526"/>
        </pc:sldMkLst>
        <pc:spChg chg="mod">
          <ac:chgData name="Sharp, Stephanie" userId="4b7f997e-11e2-446b-b7b6-32dc105769b7" providerId="ADAL" clId="{2C3A48B7-4254-4D2C-9D6E-6A9172FBE4D0}" dt="2022-07-26T13:34:47.841" v="842" actId="20577"/>
          <ac:spMkLst>
            <pc:docMk/>
            <pc:sldMk cId="3091027602" sldId="526"/>
            <ac:spMk id="11" creationId="{DB92CD46-5385-0619-9872-5DD69529DE77}"/>
          </ac:spMkLst>
        </pc:spChg>
        <pc:picChg chg="del">
          <ac:chgData name="Sharp, Stephanie" userId="4b7f997e-11e2-446b-b7b6-32dc105769b7" providerId="ADAL" clId="{2C3A48B7-4254-4D2C-9D6E-6A9172FBE4D0}" dt="2022-07-26T13:38:29.199" v="843" actId="478"/>
          <ac:picMkLst>
            <pc:docMk/>
            <pc:sldMk cId="3091027602" sldId="526"/>
            <ac:picMk id="8" creationId="{49921475-5D6C-29ED-EB5C-64FF2C37CFBD}"/>
          </ac:picMkLst>
        </pc:picChg>
        <pc:picChg chg="del">
          <ac:chgData name="Sharp, Stephanie" userId="4b7f997e-11e2-446b-b7b6-32dc105769b7" providerId="ADAL" clId="{2C3A48B7-4254-4D2C-9D6E-6A9172FBE4D0}" dt="2022-07-26T13:39:12.398" v="845" actId="478"/>
          <ac:picMkLst>
            <pc:docMk/>
            <pc:sldMk cId="3091027602" sldId="526"/>
            <ac:picMk id="9" creationId="{719B6A3D-0DAD-6431-A50C-D8E4EBA093A2}"/>
          </ac:picMkLst>
        </pc:picChg>
        <pc:picChg chg="add mod">
          <ac:chgData name="Sharp, Stephanie" userId="4b7f997e-11e2-446b-b7b6-32dc105769b7" providerId="ADAL" clId="{2C3A48B7-4254-4D2C-9D6E-6A9172FBE4D0}" dt="2022-07-26T13:39:25.849" v="849" actId="1076"/>
          <ac:picMkLst>
            <pc:docMk/>
            <pc:sldMk cId="3091027602" sldId="526"/>
            <ac:picMk id="10" creationId="{6D4181C6-AEFF-2D21-2BC1-6D9883DBB5DB}"/>
          </ac:picMkLst>
        </pc:picChg>
      </pc:sldChg>
      <pc:sldChg chg="modSp mod modCm">
        <pc:chgData name="Sharp, Stephanie" userId="4b7f997e-11e2-446b-b7b6-32dc105769b7" providerId="ADAL" clId="{2C3A48B7-4254-4D2C-9D6E-6A9172FBE4D0}" dt="2022-07-26T13:25:32.184" v="684"/>
        <pc:sldMkLst>
          <pc:docMk/>
          <pc:sldMk cId="3909263653" sldId="528"/>
        </pc:sldMkLst>
        <pc:spChg chg="mod">
          <ac:chgData name="Sharp, Stephanie" userId="4b7f997e-11e2-446b-b7b6-32dc105769b7" providerId="ADAL" clId="{2C3A48B7-4254-4D2C-9D6E-6A9172FBE4D0}" dt="2022-07-26T13:22:46.881" v="674" actId="20577"/>
          <ac:spMkLst>
            <pc:docMk/>
            <pc:sldMk cId="3909263653" sldId="528"/>
            <ac:spMk id="4" creationId="{3F6CE2FE-F02B-461B-8C8F-E1DFA26F0ED4}"/>
          </ac:spMkLst>
        </pc:spChg>
      </pc:sldChg>
      <pc:sldChg chg="modSp mod modCm">
        <pc:chgData name="Sharp, Stephanie" userId="4b7f997e-11e2-446b-b7b6-32dc105769b7" providerId="ADAL" clId="{2C3A48B7-4254-4D2C-9D6E-6A9172FBE4D0}" dt="2022-07-26T13:25:41.691" v="685"/>
        <pc:sldMkLst>
          <pc:docMk/>
          <pc:sldMk cId="3657740457" sldId="529"/>
        </pc:sldMkLst>
        <pc:spChg chg="mod">
          <ac:chgData name="Sharp, Stephanie" userId="4b7f997e-11e2-446b-b7b6-32dc105769b7" providerId="ADAL" clId="{2C3A48B7-4254-4D2C-9D6E-6A9172FBE4D0}" dt="2022-07-26T13:22:59.572" v="675" actId="20577"/>
          <ac:spMkLst>
            <pc:docMk/>
            <pc:sldMk cId="3657740457" sldId="529"/>
            <ac:spMk id="4" creationId="{3F6CE2FE-F02B-461B-8C8F-E1DFA26F0ED4}"/>
          </ac:spMkLst>
        </pc:spChg>
      </pc:sldChg>
      <pc:sldChg chg="addSp modSp mod modCm">
        <pc:chgData name="Sharp, Stephanie" userId="4b7f997e-11e2-446b-b7b6-32dc105769b7" providerId="ADAL" clId="{2C3A48B7-4254-4D2C-9D6E-6A9172FBE4D0}" dt="2022-07-26T13:25:50.048" v="686"/>
        <pc:sldMkLst>
          <pc:docMk/>
          <pc:sldMk cId="903642049" sldId="530"/>
        </pc:sldMkLst>
        <pc:spChg chg="add mod">
          <ac:chgData name="Sharp, Stephanie" userId="4b7f997e-11e2-446b-b7b6-32dc105769b7" providerId="ADAL" clId="{2C3A48B7-4254-4D2C-9D6E-6A9172FBE4D0}" dt="2022-07-26T13:23:27.116" v="681" actId="164"/>
          <ac:spMkLst>
            <pc:docMk/>
            <pc:sldMk cId="903642049" sldId="530"/>
            <ac:spMk id="2" creationId="{7BDC5D21-0D1F-A043-0BBB-AD50E55A1543}"/>
          </ac:spMkLst>
        </pc:spChg>
        <pc:spChg chg="mod">
          <ac:chgData name="Sharp, Stephanie" userId="4b7f997e-11e2-446b-b7b6-32dc105769b7" providerId="ADAL" clId="{2C3A48B7-4254-4D2C-9D6E-6A9172FBE4D0}" dt="2022-07-26T13:23:05.340" v="676" actId="20577"/>
          <ac:spMkLst>
            <pc:docMk/>
            <pc:sldMk cId="903642049" sldId="530"/>
            <ac:spMk id="4" creationId="{3F6CE2FE-F02B-461B-8C8F-E1DFA26F0ED4}"/>
          </ac:spMkLst>
        </pc:spChg>
        <pc:grpChg chg="add mod">
          <ac:chgData name="Sharp, Stephanie" userId="4b7f997e-11e2-446b-b7b6-32dc105769b7" providerId="ADAL" clId="{2C3A48B7-4254-4D2C-9D6E-6A9172FBE4D0}" dt="2022-07-26T13:23:27.116" v="681" actId="164"/>
          <ac:grpSpMkLst>
            <pc:docMk/>
            <pc:sldMk cId="903642049" sldId="530"/>
            <ac:grpSpMk id="5" creationId="{F3AB6CC0-0FFB-B3AA-E3C1-AB74456A1B6A}"/>
          </ac:grpSpMkLst>
        </pc:grpChg>
        <pc:picChg chg="mod">
          <ac:chgData name="Sharp, Stephanie" userId="4b7f997e-11e2-446b-b7b6-32dc105769b7" providerId="ADAL" clId="{2C3A48B7-4254-4D2C-9D6E-6A9172FBE4D0}" dt="2022-07-26T13:23:27.116" v="681" actId="164"/>
          <ac:picMkLst>
            <pc:docMk/>
            <pc:sldMk cId="903642049" sldId="530"/>
            <ac:picMk id="8" creationId="{48C4118F-5AC6-271E-A99D-405568112CD3}"/>
          </ac:picMkLst>
        </pc:picChg>
      </pc:sldChg>
      <pc:sldChg chg="modSp mod">
        <pc:chgData name="Sharp, Stephanie" userId="4b7f997e-11e2-446b-b7b6-32dc105769b7" providerId="ADAL" clId="{2C3A48B7-4254-4D2C-9D6E-6A9172FBE4D0}" dt="2022-07-26T12:58:07.339" v="55" actId="6549"/>
        <pc:sldMkLst>
          <pc:docMk/>
          <pc:sldMk cId="4123152873" sldId="533"/>
        </pc:sldMkLst>
        <pc:spChg chg="mod">
          <ac:chgData name="Sharp, Stephanie" userId="4b7f997e-11e2-446b-b7b6-32dc105769b7" providerId="ADAL" clId="{2C3A48B7-4254-4D2C-9D6E-6A9172FBE4D0}" dt="2022-07-26T12:58:07.339" v="55" actId="6549"/>
          <ac:spMkLst>
            <pc:docMk/>
            <pc:sldMk cId="4123152873" sldId="533"/>
            <ac:spMk id="2" creationId="{05CC3F20-7C85-72B7-8536-3A0A2273EA65}"/>
          </ac:spMkLst>
        </pc:spChg>
      </pc:sldChg>
      <pc:sldChg chg="modSp mod">
        <pc:chgData name="Sharp, Stephanie" userId="4b7f997e-11e2-446b-b7b6-32dc105769b7" providerId="ADAL" clId="{2C3A48B7-4254-4D2C-9D6E-6A9172FBE4D0}" dt="2022-07-26T13:02:45.093" v="172" actId="20577"/>
        <pc:sldMkLst>
          <pc:docMk/>
          <pc:sldMk cId="2334747236" sldId="534"/>
        </pc:sldMkLst>
        <pc:spChg chg="mod">
          <ac:chgData name="Sharp, Stephanie" userId="4b7f997e-11e2-446b-b7b6-32dc105769b7" providerId="ADAL" clId="{2C3A48B7-4254-4D2C-9D6E-6A9172FBE4D0}" dt="2022-07-26T13:02:45.093" v="172" actId="20577"/>
          <ac:spMkLst>
            <pc:docMk/>
            <pc:sldMk cId="2334747236" sldId="534"/>
            <ac:spMk id="2" creationId="{84069CF8-5593-49A6-1ADB-2751CE670F0F}"/>
          </ac:spMkLst>
        </pc:spChg>
      </pc:sldChg>
      <pc:sldChg chg="addSp delSp modSp mod">
        <pc:chgData name="Sharp, Stephanie" userId="4b7f997e-11e2-446b-b7b6-32dc105769b7" providerId="ADAL" clId="{2C3A48B7-4254-4D2C-9D6E-6A9172FBE4D0}" dt="2022-07-26T13:39:53.744" v="855" actId="14100"/>
        <pc:sldMkLst>
          <pc:docMk/>
          <pc:sldMk cId="3904287285" sldId="535"/>
        </pc:sldMkLst>
        <pc:spChg chg="mod">
          <ac:chgData name="Sharp, Stephanie" userId="4b7f997e-11e2-446b-b7b6-32dc105769b7" providerId="ADAL" clId="{2C3A48B7-4254-4D2C-9D6E-6A9172FBE4D0}" dt="2022-07-26T13:29:15.582" v="822" actId="20577"/>
          <ac:spMkLst>
            <pc:docMk/>
            <pc:sldMk cId="3904287285" sldId="535"/>
            <ac:spMk id="7" creationId="{D6C1B8D6-4F38-6872-1D13-D00CAA2B3DB9}"/>
          </ac:spMkLst>
        </pc:spChg>
        <pc:picChg chg="del">
          <ac:chgData name="Sharp, Stephanie" userId="4b7f997e-11e2-446b-b7b6-32dc105769b7" providerId="ADAL" clId="{2C3A48B7-4254-4D2C-9D6E-6A9172FBE4D0}" dt="2022-07-26T13:39:40.724" v="850" actId="478"/>
          <ac:picMkLst>
            <pc:docMk/>
            <pc:sldMk cId="3904287285" sldId="535"/>
            <ac:picMk id="4" creationId="{3B864655-C4E2-F3C5-7D88-66AB962BBFB1}"/>
          </ac:picMkLst>
        </pc:picChg>
        <pc:picChg chg="add mod">
          <ac:chgData name="Sharp, Stephanie" userId="4b7f997e-11e2-446b-b7b6-32dc105769b7" providerId="ADAL" clId="{2C3A48B7-4254-4D2C-9D6E-6A9172FBE4D0}" dt="2022-07-26T13:39:53.744" v="855" actId="14100"/>
          <ac:picMkLst>
            <pc:docMk/>
            <pc:sldMk cId="3904287285" sldId="535"/>
            <ac:picMk id="6" creationId="{D260CCF4-01D3-37BA-4978-1EBA0B65F670}"/>
          </ac:picMkLst>
        </pc:picChg>
      </pc:sldChg>
    </pc:docChg>
  </pc:docChgLst>
  <pc:docChgLst>
    <pc:chgData name="Muffoletto, Jamie" userId="S::jamie.muffoletto@tea.texas.gov::daf1e3c6-8137-448a-b141-d23049d419b5" providerId="AD" clId="Web-{AAB12135-4AD0-8343-BFF9-8CD2E495E8AD}"/>
    <pc:docChg chg="modSld">
      <pc:chgData name="Muffoletto, Jamie" userId="S::jamie.muffoletto@tea.texas.gov::daf1e3c6-8137-448a-b141-d23049d419b5" providerId="AD" clId="Web-{AAB12135-4AD0-8343-BFF9-8CD2E495E8AD}" dt="2022-07-26T20:34:07.242" v="78"/>
      <pc:docMkLst>
        <pc:docMk/>
      </pc:docMkLst>
      <pc:sldChg chg="modSp modCm">
        <pc:chgData name="Muffoletto, Jamie" userId="S::jamie.muffoletto@tea.texas.gov::daf1e3c6-8137-448a-b141-d23049d419b5" providerId="AD" clId="Web-{AAB12135-4AD0-8343-BFF9-8CD2E495E8AD}" dt="2022-07-26T20:34:07.242" v="78"/>
        <pc:sldMkLst>
          <pc:docMk/>
          <pc:sldMk cId="3055818781" sldId="521"/>
        </pc:sldMkLst>
        <pc:spChg chg="mod">
          <ac:chgData name="Muffoletto, Jamie" userId="S::jamie.muffoletto@tea.texas.gov::daf1e3c6-8137-448a-b141-d23049d419b5" providerId="AD" clId="Web-{AAB12135-4AD0-8343-BFF9-8CD2E495E8AD}" dt="2022-07-26T20:31:39.300" v="77" actId="20577"/>
          <ac:spMkLst>
            <pc:docMk/>
            <pc:sldMk cId="3055818781" sldId="521"/>
            <ac:spMk id="4" creationId="{3F6CE2FE-F02B-461B-8C8F-E1DFA26F0ED4}"/>
          </ac:spMkLst>
        </pc:spChg>
      </pc:sldChg>
    </pc:docChg>
  </pc:docChgLst>
  <pc:docChgLst>
    <pc:chgData name="Johnson, Scott" userId="S::scott.johnson@tea.texas.gov::bec97677-f0c6-4bfb-b610-83dc74061801" providerId="AD" clId="Web-{85167821-1D27-CA27-E9EA-35E5E8A5318C}"/>
    <pc:docChg chg="mod">
      <pc:chgData name="Johnson, Scott" userId="S::scott.johnson@tea.texas.gov::bec97677-f0c6-4bfb-b610-83dc74061801" providerId="AD" clId="Web-{85167821-1D27-CA27-E9EA-35E5E8A5318C}" dt="2022-07-28T19:03:02.287" v="1"/>
      <pc:docMkLst>
        <pc:docMk/>
      </pc:docMkLst>
      <pc:sldChg chg="modCm">
        <pc:chgData name="Johnson, Scott" userId="S::scott.johnson@tea.texas.gov::bec97677-f0c6-4bfb-b610-83dc74061801" providerId="AD" clId="Web-{85167821-1D27-CA27-E9EA-35E5E8A5318C}" dt="2022-07-28T19:03:02.287" v="1"/>
        <pc:sldMkLst>
          <pc:docMk/>
          <pc:sldMk cId="2596644482" sldId="564"/>
        </pc:sldMkLst>
      </pc:sldChg>
    </pc:docChg>
  </pc:docChgLst>
  <pc:docChgLst>
    <pc:chgData name="Sharp, Stephanie" userId="S::stephanie.sharp@tea.texas.gov::4b7f997e-11e2-446b-b7b6-32dc105769b7" providerId="AD" clId="Web-{1D87C951-393F-A94F-1F6D-131F2F047578}"/>
    <pc:docChg chg="mod">
      <pc:chgData name="Sharp, Stephanie" userId="S::stephanie.sharp@tea.texas.gov::4b7f997e-11e2-446b-b7b6-32dc105769b7" providerId="AD" clId="Web-{1D87C951-393F-A94F-1F6D-131F2F047578}" dt="2022-07-27T19:36:50.586" v="1"/>
      <pc:docMkLst>
        <pc:docMk/>
      </pc:docMkLst>
      <pc:sldChg chg="modCm">
        <pc:chgData name="Sharp, Stephanie" userId="S::stephanie.sharp@tea.texas.gov::4b7f997e-11e2-446b-b7b6-32dc105769b7" providerId="AD" clId="Web-{1D87C951-393F-A94F-1F6D-131F2F047578}" dt="2022-07-27T19:36:50.586" v="1"/>
        <pc:sldMkLst>
          <pc:docMk/>
          <pc:sldMk cId="2566763182" sldId="510"/>
        </pc:sldMkLst>
      </pc:sldChg>
    </pc:docChg>
  </pc:docChgLst>
  <pc:docChgLst>
    <pc:chgData name="DeSantis, Candice" userId="ebf7425b-4c1c-4725-9788-d1206430aedf" providerId="ADAL" clId="{47458DEF-410E-404B-869F-82BB67F7256F}"/>
    <pc:docChg chg="undo redo custSel addSld delSld modSld sldOrd">
      <pc:chgData name="DeSantis, Candice" userId="ebf7425b-4c1c-4725-9788-d1206430aedf" providerId="ADAL" clId="{47458DEF-410E-404B-869F-82BB67F7256F}" dt="2022-08-01T19:11:02.818" v="4795" actId="20577"/>
      <pc:docMkLst>
        <pc:docMk/>
      </pc:docMkLst>
      <pc:sldChg chg="delCm">
        <pc:chgData name="DeSantis, Candice" userId="ebf7425b-4c1c-4725-9788-d1206430aedf" providerId="ADAL" clId="{47458DEF-410E-404B-869F-82BB67F7256F}" dt="2022-08-01T18:32:52.582" v="3965"/>
        <pc:sldMkLst>
          <pc:docMk/>
          <pc:sldMk cId="367918000" sldId="258"/>
        </pc:sldMkLst>
      </pc:sldChg>
      <pc:sldChg chg="modSp mod delCm">
        <pc:chgData name="DeSantis, Candice" userId="ebf7425b-4c1c-4725-9788-d1206430aedf" providerId="ADAL" clId="{47458DEF-410E-404B-869F-82BB67F7256F}" dt="2022-08-01T18:36:45.109" v="4234"/>
        <pc:sldMkLst>
          <pc:docMk/>
          <pc:sldMk cId="3539027699" sldId="284"/>
        </pc:sldMkLst>
        <pc:spChg chg="mod">
          <ac:chgData name="DeSantis, Candice" userId="ebf7425b-4c1c-4725-9788-d1206430aedf" providerId="ADAL" clId="{47458DEF-410E-404B-869F-82BB67F7256F}" dt="2022-07-26T16:28:57.145" v="36" actId="948"/>
          <ac:spMkLst>
            <pc:docMk/>
            <pc:sldMk cId="3539027699" sldId="284"/>
            <ac:spMk id="4" creationId="{3F6CE2FE-F02B-461B-8C8F-E1DFA26F0ED4}"/>
          </ac:spMkLst>
        </pc:spChg>
      </pc:sldChg>
      <pc:sldChg chg="modSp del mod">
        <pc:chgData name="DeSantis, Candice" userId="ebf7425b-4c1c-4725-9788-d1206430aedf" providerId="ADAL" clId="{47458DEF-410E-404B-869F-82BB67F7256F}" dt="2022-07-26T18:42:45.439" v="784" actId="47"/>
        <pc:sldMkLst>
          <pc:docMk/>
          <pc:sldMk cId="375199963" sldId="397"/>
        </pc:sldMkLst>
        <pc:spChg chg="mod">
          <ac:chgData name="DeSantis, Candice" userId="ebf7425b-4c1c-4725-9788-d1206430aedf" providerId="ADAL" clId="{47458DEF-410E-404B-869F-82BB67F7256F}" dt="2022-07-26T18:17:19.246" v="614" actId="20577"/>
          <ac:spMkLst>
            <pc:docMk/>
            <pc:sldMk cId="375199963" sldId="397"/>
            <ac:spMk id="3" creationId="{06942845-BD5A-42C5-A5C4-13339DD507AB}"/>
          </ac:spMkLst>
        </pc:spChg>
      </pc:sldChg>
      <pc:sldChg chg="del">
        <pc:chgData name="DeSantis, Candice" userId="ebf7425b-4c1c-4725-9788-d1206430aedf" providerId="ADAL" clId="{47458DEF-410E-404B-869F-82BB67F7256F}" dt="2022-07-26T16:07:31.310" v="15" actId="2696"/>
        <pc:sldMkLst>
          <pc:docMk/>
          <pc:sldMk cId="925320256" sldId="397"/>
        </pc:sldMkLst>
      </pc:sldChg>
      <pc:sldChg chg="modSp mod delCm">
        <pc:chgData name="DeSantis, Candice" userId="ebf7425b-4c1c-4725-9788-d1206430aedf" providerId="ADAL" clId="{47458DEF-410E-404B-869F-82BB67F7256F}" dt="2022-08-01T18:32:58.991" v="3966"/>
        <pc:sldMkLst>
          <pc:docMk/>
          <pc:sldMk cId="2590915124" sldId="399"/>
        </pc:sldMkLst>
        <pc:spChg chg="mod">
          <ac:chgData name="DeSantis, Candice" userId="ebf7425b-4c1c-4725-9788-d1206430aedf" providerId="ADAL" clId="{47458DEF-410E-404B-869F-82BB67F7256F}" dt="2022-08-01T18:22:58.412" v="3801" actId="20577"/>
          <ac:spMkLst>
            <pc:docMk/>
            <pc:sldMk cId="2590915124" sldId="399"/>
            <ac:spMk id="4" creationId="{9F800888-D9B6-49F1-8B90-B7E4BB43ED5B}"/>
          </ac:spMkLst>
        </pc:spChg>
      </pc:sldChg>
      <pc:sldChg chg="modSp mod delCm modCm">
        <pc:chgData name="DeSantis, Candice" userId="ebf7425b-4c1c-4725-9788-d1206430aedf" providerId="ADAL" clId="{47458DEF-410E-404B-869F-82BB67F7256F}" dt="2022-08-01T18:33:04.354" v="3967"/>
        <pc:sldMkLst>
          <pc:docMk/>
          <pc:sldMk cId="101772985" sldId="430"/>
        </pc:sldMkLst>
        <pc:spChg chg="mod">
          <ac:chgData name="DeSantis, Candice" userId="ebf7425b-4c1c-4725-9788-d1206430aedf" providerId="ADAL" clId="{47458DEF-410E-404B-869F-82BB67F7256F}" dt="2022-07-26T18:08:15.233" v="126" actId="20577"/>
          <ac:spMkLst>
            <pc:docMk/>
            <pc:sldMk cId="101772985" sldId="430"/>
            <ac:spMk id="3" creationId="{06942845-BD5A-42C5-A5C4-13339DD507AB}"/>
          </ac:spMkLst>
        </pc:spChg>
        <pc:spChg chg="mod">
          <ac:chgData name="DeSantis, Candice" userId="ebf7425b-4c1c-4725-9788-d1206430aedf" providerId="ADAL" clId="{47458DEF-410E-404B-869F-82BB67F7256F}" dt="2022-07-27T14:42:14.954" v="1344" actId="20577"/>
          <ac:spMkLst>
            <pc:docMk/>
            <pc:sldMk cId="101772985" sldId="430"/>
            <ac:spMk id="4" creationId="{3F6CE2FE-F02B-461B-8C8F-E1DFA26F0ED4}"/>
          </ac:spMkLst>
        </pc:spChg>
      </pc:sldChg>
      <pc:sldChg chg="addSp delSp modSp mod delCm modCm modNotesTx">
        <pc:chgData name="DeSantis, Candice" userId="ebf7425b-4c1c-4725-9788-d1206430aedf" providerId="ADAL" clId="{47458DEF-410E-404B-869F-82BB67F7256F}" dt="2022-08-01T18:43:00.847" v="4327"/>
        <pc:sldMkLst>
          <pc:docMk/>
          <pc:sldMk cId="143761299" sldId="432"/>
        </pc:sldMkLst>
        <pc:spChg chg="mod">
          <ac:chgData name="DeSantis, Candice" userId="ebf7425b-4c1c-4725-9788-d1206430aedf" providerId="ADAL" clId="{47458DEF-410E-404B-869F-82BB67F7256F}" dt="2022-07-26T18:17:35.173" v="658" actId="20577"/>
          <ac:spMkLst>
            <pc:docMk/>
            <pc:sldMk cId="143761299" sldId="432"/>
            <ac:spMk id="3" creationId="{06942845-BD5A-42C5-A5C4-13339DD507AB}"/>
          </ac:spMkLst>
        </pc:spChg>
        <pc:spChg chg="mod">
          <ac:chgData name="DeSantis, Candice" userId="ebf7425b-4c1c-4725-9788-d1206430aedf" providerId="ADAL" clId="{47458DEF-410E-404B-869F-82BB67F7256F}" dt="2022-07-26T19:26:41.779" v="1157" actId="6549"/>
          <ac:spMkLst>
            <pc:docMk/>
            <pc:sldMk cId="143761299" sldId="432"/>
            <ac:spMk id="13" creationId="{C3AC9A2F-3B7A-41D8-AC76-3AFADB95FEBF}"/>
          </ac:spMkLst>
        </pc:spChg>
        <pc:graphicFrameChg chg="add del mod modGraphic">
          <ac:chgData name="DeSantis, Candice" userId="ebf7425b-4c1c-4725-9788-d1206430aedf" providerId="ADAL" clId="{47458DEF-410E-404B-869F-82BB67F7256F}" dt="2022-07-26T19:26:14.542" v="1154" actId="478"/>
          <ac:graphicFrameMkLst>
            <pc:docMk/>
            <pc:sldMk cId="143761299" sldId="432"/>
            <ac:graphicFrameMk id="14" creationId="{462967CE-C05C-4270-A649-CD0B865D57CF}"/>
          </ac:graphicFrameMkLst>
        </pc:graphicFrameChg>
      </pc:sldChg>
      <pc:sldChg chg="del">
        <pc:chgData name="DeSantis, Candice" userId="ebf7425b-4c1c-4725-9788-d1206430aedf" providerId="ADAL" clId="{47458DEF-410E-404B-869F-82BB67F7256F}" dt="2022-07-26T16:07:31.310" v="15" actId="2696"/>
        <pc:sldMkLst>
          <pc:docMk/>
          <pc:sldMk cId="1981314915" sldId="432"/>
        </pc:sldMkLst>
      </pc:sldChg>
      <pc:sldChg chg="modSp mod ord delCm">
        <pc:chgData name="DeSantis, Candice" userId="ebf7425b-4c1c-4725-9788-d1206430aedf" providerId="ADAL" clId="{47458DEF-410E-404B-869F-82BB67F7256F}" dt="2022-08-01T18:33:10.376" v="3968"/>
        <pc:sldMkLst>
          <pc:docMk/>
          <pc:sldMk cId="476897969" sldId="435"/>
        </pc:sldMkLst>
        <pc:picChg chg="mod">
          <ac:chgData name="DeSantis, Candice" userId="ebf7425b-4c1c-4725-9788-d1206430aedf" providerId="ADAL" clId="{47458DEF-410E-404B-869F-82BB67F7256F}" dt="2022-07-27T15:04:24.161" v="1346" actId="1076"/>
          <ac:picMkLst>
            <pc:docMk/>
            <pc:sldMk cId="476897969" sldId="435"/>
            <ac:picMk id="8" creationId="{6E0630D8-27E2-CDA7-F5CF-62D6B7106C71}"/>
          </ac:picMkLst>
        </pc:picChg>
      </pc:sldChg>
      <pc:sldChg chg="delCm">
        <pc:chgData name="DeSantis, Candice" userId="ebf7425b-4c1c-4725-9788-d1206430aedf" providerId="ADAL" clId="{47458DEF-410E-404B-869F-82BB67F7256F}" dt="2022-08-01T18:33:24.953" v="3969"/>
        <pc:sldMkLst>
          <pc:docMk/>
          <pc:sldMk cId="2071090428" sldId="436"/>
        </pc:sldMkLst>
      </pc:sldChg>
      <pc:sldChg chg="delCm">
        <pc:chgData name="DeSantis, Candice" userId="ebf7425b-4c1c-4725-9788-d1206430aedf" providerId="ADAL" clId="{47458DEF-410E-404B-869F-82BB67F7256F}" dt="2022-08-01T18:33:31.614" v="3970"/>
        <pc:sldMkLst>
          <pc:docMk/>
          <pc:sldMk cId="2492121933" sldId="437"/>
        </pc:sldMkLst>
      </pc:sldChg>
      <pc:sldChg chg="add del ord">
        <pc:chgData name="DeSantis, Candice" userId="ebf7425b-4c1c-4725-9788-d1206430aedf" providerId="ADAL" clId="{47458DEF-410E-404B-869F-82BB67F7256F}" dt="2022-07-26T18:46:49.143" v="800"/>
        <pc:sldMkLst>
          <pc:docMk/>
          <pc:sldMk cId="2219367996" sldId="439"/>
        </pc:sldMkLst>
      </pc:sldChg>
      <pc:sldChg chg="addSp delSp modSp del mod modCm">
        <pc:chgData name="DeSantis, Candice" userId="ebf7425b-4c1c-4725-9788-d1206430aedf" providerId="ADAL" clId="{47458DEF-410E-404B-869F-82BB67F7256F}" dt="2022-07-26T18:16:19.121" v="590" actId="47"/>
        <pc:sldMkLst>
          <pc:docMk/>
          <pc:sldMk cId="927788649" sldId="447"/>
        </pc:sldMkLst>
        <pc:spChg chg="del">
          <ac:chgData name="DeSantis, Candice" userId="ebf7425b-4c1c-4725-9788-d1206430aedf" providerId="ADAL" clId="{47458DEF-410E-404B-869F-82BB67F7256F}" dt="2022-07-26T18:16:16.754" v="589" actId="478"/>
          <ac:spMkLst>
            <pc:docMk/>
            <pc:sldMk cId="927788649" sldId="447"/>
            <ac:spMk id="2" creationId="{14AFF7AE-4A72-4D9F-820D-61E61BCE542B}"/>
          </ac:spMkLst>
        </pc:spChg>
        <pc:spChg chg="mod">
          <ac:chgData name="DeSantis, Candice" userId="ebf7425b-4c1c-4725-9788-d1206430aedf" providerId="ADAL" clId="{47458DEF-410E-404B-869F-82BB67F7256F}" dt="2022-07-26T18:15:57.619" v="587" actId="20577"/>
          <ac:spMkLst>
            <pc:docMk/>
            <pc:sldMk cId="927788649" sldId="447"/>
            <ac:spMk id="3" creationId="{7C45F6EB-B253-4A2F-9D50-C705531EB80C}"/>
          </ac:spMkLst>
        </pc:spChg>
        <pc:spChg chg="add mod">
          <ac:chgData name="DeSantis, Candice" userId="ebf7425b-4c1c-4725-9788-d1206430aedf" providerId="ADAL" clId="{47458DEF-410E-404B-869F-82BB67F7256F}" dt="2022-07-26T18:16:16.754" v="589" actId="478"/>
          <ac:spMkLst>
            <pc:docMk/>
            <pc:sldMk cId="927788649" sldId="447"/>
            <ac:spMk id="5" creationId="{F84D4FA4-37F3-66A1-90E2-982D92352749}"/>
          </ac:spMkLst>
        </pc:spChg>
      </pc:sldChg>
      <pc:sldChg chg="del">
        <pc:chgData name="DeSantis, Candice" userId="ebf7425b-4c1c-4725-9788-d1206430aedf" providerId="ADAL" clId="{47458DEF-410E-404B-869F-82BB67F7256F}" dt="2022-07-26T16:07:31.310" v="15" actId="2696"/>
        <pc:sldMkLst>
          <pc:docMk/>
          <pc:sldMk cId="3723932620" sldId="447"/>
        </pc:sldMkLst>
      </pc:sldChg>
      <pc:sldChg chg="delCm modCm">
        <pc:chgData name="DeSantis, Candice" userId="ebf7425b-4c1c-4725-9788-d1206430aedf" providerId="ADAL" clId="{47458DEF-410E-404B-869F-82BB67F7256F}" dt="2022-08-01T18:40:34.607" v="4299"/>
        <pc:sldMkLst>
          <pc:docMk/>
          <pc:sldMk cId="2362536880" sldId="453"/>
        </pc:sldMkLst>
      </pc:sldChg>
      <pc:sldChg chg="delCm modCm">
        <pc:chgData name="DeSantis, Candice" userId="ebf7425b-4c1c-4725-9788-d1206430aedf" providerId="ADAL" clId="{47458DEF-410E-404B-869F-82BB67F7256F}" dt="2022-08-01T18:40:55.640" v="4304"/>
        <pc:sldMkLst>
          <pc:docMk/>
          <pc:sldMk cId="558438584" sldId="468"/>
        </pc:sldMkLst>
      </pc:sldChg>
      <pc:sldChg chg="del">
        <pc:chgData name="DeSantis, Candice" userId="ebf7425b-4c1c-4725-9788-d1206430aedf" providerId="ADAL" clId="{47458DEF-410E-404B-869F-82BB67F7256F}" dt="2022-07-26T18:29:04.884" v="686" actId="47"/>
        <pc:sldMkLst>
          <pc:docMk/>
          <pc:sldMk cId="2237431483" sldId="479"/>
        </pc:sldMkLst>
      </pc:sldChg>
      <pc:sldChg chg="del">
        <pc:chgData name="DeSantis, Candice" userId="ebf7425b-4c1c-4725-9788-d1206430aedf" providerId="ADAL" clId="{47458DEF-410E-404B-869F-82BB67F7256F}" dt="2022-07-26T16:07:31.310" v="15" actId="2696"/>
        <pc:sldMkLst>
          <pc:docMk/>
          <pc:sldMk cId="3269344377" sldId="479"/>
        </pc:sldMkLst>
      </pc:sldChg>
      <pc:sldChg chg="del">
        <pc:chgData name="DeSantis, Candice" userId="ebf7425b-4c1c-4725-9788-d1206430aedf" providerId="ADAL" clId="{47458DEF-410E-404B-869F-82BB67F7256F}" dt="2022-07-26T16:07:31.310" v="15" actId="2696"/>
        <pc:sldMkLst>
          <pc:docMk/>
          <pc:sldMk cId="453904758" sldId="481"/>
        </pc:sldMkLst>
      </pc:sldChg>
      <pc:sldChg chg="del">
        <pc:chgData name="DeSantis, Candice" userId="ebf7425b-4c1c-4725-9788-d1206430aedf" providerId="ADAL" clId="{47458DEF-410E-404B-869F-82BB67F7256F}" dt="2022-07-26T18:16:53.406" v="592" actId="47"/>
        <pc:sldMkLst>
          <pc:docMk/>
          <pc:sldMk cId="2225280184" sldId="481"/>
        </pc:sldMkLst>
      </pc:sldChg>
      <pc:sldChg chg="del">
        <pc:chgData name="DeSantis, Candice" userId="ebf7425b-4c1c-4725-9788-d1206430aedf" providerId="ADAL" clId="{47458DEF-410E-404B-869F-82BB67F7256F}" dt="2022-07-26T16:07:31.310" v="15" actId="2696"/>
        <pc:sldMkLst>
          <pc:docMk/>
          <pc:sldMk cId="517946745" sldId="483"/>
        </pc:sldMkLst>
      </pc:sldChg>
      <pc:sldChg chg="ord">
        <pc:chgData name="DeSantis, Candice" userId="ebf7425b-4c1c-4725-9788-d1206430aedf" providerId="ADAL" clId="{47458DEF-410E-404B-869F-82BB67F7256F}" dt="2022-07-26T18:56:53.643" v="981"/>
        <pc:sldMkLst>
          <pc:docMk/>
          <pc:sldMk cId="1293375280" sldId="483"/>
        </pc:sldMkLst>
      </pc:sldChg>
      <pc:sldChg chg="modSp mod delCm">
        <pc:chgData name="DeSantis, Candice" userId="ebf7425b-4c1c-4725-9788-d1206430aedf" providerId="ADAL" clId="{47458DEF-410E-404B-869F-82BB67F7256F}" dt="2022-08-01T19:11:02.818" v="4795" actId="20577"/>
        <pc:sldMkLst>
          <pc:docMk/>
          <pc:sldMk cId="1193488288" sldId="492"/>
        </pc:sldMkLst>
        <pc:spChg chg="mod">
          <ac:chgData name="DeSantis, Candice" userId="ebf7425b-4c1c-4725-9788-d1206430aedf" providerId="ADAL" clId="{47458DEF-410E-404B-869F-82BB67F7256F}" dt="2022-08-01T19:11:02.818" v="4795" actId="20577"/>
          <ac:spMkLst>
            <pc:docMk/>
            <pc:sldMk cId="1193488288" sldId="492"/>
            <ac:spMk id="4" creationId="{3F6CE2FE-F02B-461B-8C8F-E1DFA26F0ED4}"/>
          </ac:spMkLst>
        </pc:spChg>
      </pc:sldChg>
      <pc:sldChg chg="del">
        <pc:chgData name="DeSantis, Candice" userId="ebf7425b-4c1c-4725-9788-d1206430aedf" providerId="ADAL" clId="{47458DEF-410E-404B-869F-82BB67F7256F}" dt="2022-07-26T18:29:07.588" v="687" actId="47"/>
        <pc:sldMkLst>
          <pc:docMk/>
          <pc:sldMk cId="958799977" sldId="496"/>
        </pc:sldMkLst>
      </pc:sldChg>
      <pc:sldChg chg="del">
        <pc:chgData name="DeSantis, Candice" userId="ebf7425b-4c1c-4725-9788-d1206430aedf" providerId="ADAL" clId="{47458DEF-410E-404B-869F-82BB67F7256F}" dt="2022-07-26T16:07:31.310" v="15" actId="2696"/>
        <pc:sldMkLst>
          <pc:docMk/>
          <pc:sldMk cId="1081251929" sldId="496"/>
        </pc:sldMkLst>
      </pc:sldChg>
      <pc:sldChg chg="modSp mod delCm modCm">
        <pc:chgData name="DeSantis, Candice" userId="ebf7425b-4c1c-4725-9788-d1206430aedf" providerId="ADAL" clId="{47458DEF-410E-404B-869F-82BB67F7256F}" dt="2022-08-01T18:35:55.069" v="4226"/>
        <pc:sldMkLst>
          <pc:docMk/>
          <pc:sldMk cId="923608679" sldId="497"/>
        </pc:sldMkLst>
        <pc:spChg chg="mod">
          <ac:chgData name="DeSantis, Candice" userId="ebf7425b-4c1c-4725-9788-d1206430aedf" providerId="ADAL" clId="{47458DEF-410E-404B-869F-82BB67F7256F}" dt="2022-07-26T16:09:49.695" v="25" actId="20577"/>
          <ac:spMkLst>
            <pc:docMk/>
            <pc:sldMk cId="923608679" sldId="497"/>
            <ac:spMk id="4" creationId="{3F6CE2FE-F02B-461B-8C8F-E1DFA26F0ED4}"/>
          </ac:spMkLst>
        </pc:spChg>
      </pc:sldChg>
      <pc:sldChg chg="delCm modCm">
        <pc:chgData name="DeSantis, Candice" userId="ebf7425b-4c1c-4725-9788-d1206430aedf" providerId="ADAL" clId="{47458DEF-410E-404B-869F-82BB67F7256F}" dt="2022-08-01T18:40:49.096" v="4302"/>
        <pc:sldMkLst>
          <pc:docMk/>
          <pc:sldMk cId="4189670642" sldId="505"/>
        </pc:sldMkLst>
      </pc:sldChg>
      <pc:sldChg chg="modSp mod ord delCm modCm">
        <pc:chgData name="DeSantis, Candice" userId="ebf7425b-4c1c-4725-9788-d1206430aedf" providerId="ADAL" clId="{47458DEF-410E-404B-869F-82BB67F7256F}" dt="2022-08-01T18:42:46.365" v="4325"/>
        <pc:sldMkLst>
          <pc:docMk/>
          <pc:sldMk cId="1617129472" sldId="508"/>
        </pc:sldMkLst>
        <pc:spChg chg="mod">
          <ac:chgData name="DeSantis, Candice" userId="ebf7425b-4c1c-4725-9788-d1206430aedf" providerId="ADAL" clId="{47458DEF-410E-404B-869F-82BB67F7256F}" dt="2022-07-26T18:17:27.832" v="638" actId="20577"/>
          <ac:spMkLst>
            <pc:docMk/>
            <pc:sldMk cId="1617129472" sldId="508"/>
            <ac:spMk id="3" creationId="{06942845-BD5A-42C5-A5C4-13339DD507AB}"/>
          </ac:spMkLst>
        </pc:spChg>
        <pc:spChg chg="mod">
          <ac:chgData name="DeSantis, Candice" userId="ebf7425b-4c1c-4725-9788-d1206430aedf" providerId="ADAL" clId="{47458DEF-410E-404B-869F-82BB67F7256F}" dt="2022-07-26T19:28:31.473" v="1170" actId="14100"/>
          <ac:spMkLst>
            <pc:docMk/>
            <pc:sldMk cId="1617129472" sldId="508"/>
            <ac:spMk id="4" creationId="{3F6CE2FE-F02B-461B-8C8F-E1DFA26F0ED4}"/>
          </ac:spMkLst>
        </pc:spChg>
      </pc:sldChg>
      <pc:sldChg chg="del">
        <pc:chgData name="DeSantis, Candice" userId="ebf7425b-4c1c-4725-9788-d1206430aedf" providerId="ADAL" clId="{47458DEF-410E-404B-869F-82BB67F7256F}" dt="2022-07-26T16:07:31.310" v="15" actId="2696"/>
        <pc:sldMkLst>
          <pc:docMk/>
          <pc:sldMk cId="2838734329" sldId="508"/>
        </pc:sldMkLst>
      </pc:sldChg>
      <pc:sldChg chg="modSp mod delCm modCm">
        <pc:chgData name="DeSantis, Candice" userId="ebf7425b-4c1c-4725-9788-d1206430aedf" providerId="ADAL" clId="{47458DEF-410E-404B-869F-82BB67F7256F}" dt="2022-08-01T18:40:44.247" v="4300"/>
        <pc:sldMkLst>
          <pc:docMk/>
          <pc:sldMk cId="2566763182" sldId="510"/>
        </pc:sldMkLst>
        <pc:picChg chg="mod">
          <ac:chgData name="DeSantis, Candice" userId="ebf7425b-4c1c-4725-9788-d1206430aedf" providerId="ADAL" clId="{47458DEF-410E-404B-869F-82BB67F7256F}" dt="2022-07-26T14:28:59.597" v="11" actId="1037"/>
          <ac:picMkLst>
            <pc:docMk/>
            <pc:sldMk cId="2566763182" sldId="510"/>
            <ac:picMk id="5" creationId="{541542B7-6331-1603-225F-88AEE1442229}"/>
          </ac:picMkLst>
        </pc:picChg>
      </pc:sldChg>
      <pc:sldChg chg="modSp mod delCm">
        <pc:chgData name="DeSantis, Candice" userId="ebf7425b-4c1c-4725-9788-d1206430aedf" providerId="ADAL" clId="{47458DEF-410E-404B-869F-82BB67F7256F}" dt="2022-08-01T18:37:03.272" v="4236"/>
        <pc:sldMkLst>
          <pc:docMk/>
          <pc:sldMk cId="4133891381" sldId="512"/>
        </pc:sldMkLst>
        <pc:spChg chg="mod">
          <ac:chgData name="DeSantis, Candice" userId="ebf7425b-4c1c-4725-9788-d1206430aedf" providerId="ADAL" clId="{47458DEF-410E-404B-869F-82BB67F7256F}" dt="2022-07-27T18:26:32.425" v="2385" actId="14100"/>
          <ac:spMkLst>
            <pc:docMk/>
            <pc:sldMk cId="4133891381" sldId="512"/>
            <ac:spMk id="2" creationId="{EAA47750-3920-827A-6602-4E924544673E}"/>
          </ac:spMkLst>
        </pc:spChg>
      </pc:sldChg>
      <pc:sldChg chg="delCm">
        <pc:chgData name="DeSantis, Candice" userId="ebf7425b-4c1c-4725-9788-d1206430aedf" providerId="ADAL" clId="{47458DEF-410E-404B-869F-82BB67F7256F}" dt="2022-08-01T18:37:24.288" v="4238"/>
        <pc:sldMkLst>
          <pc:docMk/>
          <pc:sldMk cId="914084069" sldId="513"/>
        </pc:sldMkLst>
      </pc:sldChg>
      <pc:sldChg chg="delCm">
        <pc:chgData name="DeSantis, Candice" userId="ebf7425b-4c1c-4725-9788-d1206430aedf" providerId="ADAL" clId="{47458DEF-410E-404B-869F-82BB67F7256F}" dt="2022-08-01T18:37:28.770" v="4239"/>
        <pc:sldMkLst>
          <pc:docMk/>
          <pc:sldMk cId="690201402" sldId="515"/>
        </pc:sldMkLst>
      </pc:sldChg>
      <pc:sldChg chg="delCm">
        <pc:chgData name="DeSantis, Candice" userId="ebf7425b-4c1c-4725-9788-d1206430aedf" providerId="ADAL" clId="{47458DEF-410E-404B-869F-82BB67F7256F}" dt="2022-08-01T18:37:59.983" v="4240"/>
        <pc:sldMkLst>
          <pc:docMk/>
          <pc:sldMk cId="1064776456" sldId="518"/>
        </pc:sldMkLst>
      </pc:sldChg>
      <pc:sldChg chg="modSp mod delCm modCm">
        <pc:chgData name="DeSantis, Candice" userId="ebf7425b-4c1c-4725-9788-d1206430aedf" providerId="ADAL" clId="{47458DEF-410E-404B-869F-82BB67F7256F}" dt="2022-08-01T18:38:07.335" v="4242"/>
        <pc:sldMkLst>
          <pc:docMk/>
          <pc:sldMk cId="3964870402" sldId="520"/>
        </pc:sldMkLst>
        <pc:spChg chg="mod">
          <ac:chgData name="DeSantis, Candice" userId="ebf7425b-4c1c-4725-9788-d1206430aedf" providerId="ADAL" clId="{47458DEF-410E-404B-869F-82BB67F7256F}" dt="2022-07-29T20:07:16.863" v="3258" actId="20577"/>
          <ac:spMkLst>
            <pc:docMk/>
            <pc:sldMk cId="3964870402" sldId="520"/>
            <ac:spMk id="2" creationId="{EAA47750-3920-827A-6602-4E924544673E}"/>
          </ac:spMkLst>
        </pc:spChg>
      </pc:sldChg>
      <pc:sldChg chg="addSp delSp modSp mod delCm modCm">
        <pc:chgData name="DeSantis, Candice" userId="ebf7425b-4c1c-4725-9788-d1206430aedf" providerId="ADAL" clId="{47458DEF-410E-404B-869F-82BB67F7256F}" dt="2022-08-01T18:41:35.648" v="4314"/>
        <pc:sldMkLst>
          <pc:docMk/>
          <pc:sldMk cId="3055818781" sldId="521"/>
        </pc:sldMkLst>
        <pc:spChg chg="mod">
          <ac:chgData name="DeSantis, Candice" userId="ebf7425b-4c1c-4725-9788-d1206430aedf" providerId="ADAL" clId="{47458DEF-410E-404B-869F-82BB67F7256F}" dt="2022-07-29T19:47:54.345" v="3076" actId="255"/>
          <ac:spMkLst>
            <pc:docMk/>
            <pc:sldMk cId="3055818781" sldId="521"/>
            <ac:spMk id="4" creationId="{3F6CE2FE-F02B-461B-8C8F-E1DFA26F0ED4}"/>
          </ac:spMkLst>
        </pc:spChg>
        <pc:spChg chg="add del">
          <ac:chgData name="DeSantis, Candice" userId="ebf7425b-4c1c-4725-9788-d1206430aedf" providerId="ADAL" clId="{47458DEF-410E-404B-869F-82BB67F7256F}" dt="2022-07-26T21:18:05.472" v="1176" actId="22"/>
          <ac:spMkLst>
            <pc:docMk/>
            <pc:sldMk cId="3055818781" sldId="521"/>
            <ac:spMk id="6" creationId="{42E9F6A1-CE91-12B2-E517-7A784C00B47B}"/>
          </ac:spMkLst>
        </pc:spChg>
      </pc:sldChg>
      <pc:sldChg chg="delCm">
        <pc:chgData name="DeSantis, Candice" userId="ebf7425b-4c1c-4725-9788-d1206430aedf" providerId="ADAL" clId="{47458DEF-410E-404B-869F-82BB67F7256F}" dt="2022-08-01T18:41:47.292" v="4315"/>
        <pc:sldMkLst>
          <pc:docMk/>
          <pc:sldMk cId="1277898589" sldId="522"/>
        </pc:sldMkLst>
      </pc:sldChg>
      <pc:sldChg chg="modSp mod delCm modCm">
        <pc:chgData name="DeSantis, Candice" userId="ebf7425b-4c1c-4725-9788-d1206430aedf" providerId="ADAL" clId="{47458DEF-410E-404B-869F-82BB67F7256F}" dt="2022-08-01T18:42:04.504" v="4318" actId="20577"/>
        <pc:sldMkLst>
          <pc:docMk/>
          <pc:sldMk cId="1614600618" sldId="523"/>
        </pc:sldMkLst>
        <pc:spChg chg="mod">
          <ac:chgData name="DeSantis, Candice" userId="ebf7425b-4c1c-4725-9788-d1206430aedf" providerId="ADAL" clId="{47458DEF-410E-404B-869F-82BB67F7256F}" dt="2022-08-01T18:42:04.504" v="4318" actId="20577"/>
          <ac:spMkLst>
            <pc:docMk/>
            <pc:sldMk cId="1614600618" sldId="523"/>
            <ac:spMk id="4" creationId="{3F6CE2FE-F02B-461B-8C8F-E1DFA26F0ED4}"/>
          </ac:spMkLst>
        </pc:spChg>
      </pc:sldChg>
      <pc:sldChg chg="delCm">
        <pc:chgData name="DeSantis, Candice" userId="ebf7425b-4c1c-4725-9788-d1206430aedf" providerId="ADAL" clId="{47458DEF-410E-404B-869F-82BB67F7256F}" dt="2022-08-01T18:41:00.300" v="4305"/>
        <pc:sldMkLst>
          <pc:docMk/>
          <pc:sldMk cId="3909263653" sldId="528"/>
        </pc:sldMkLst>
      </pc:sldChg>
      <pc:sldChg chg="delCm modCm">
        <pc:chgData name="DeSantis, Candice" userId="ebf7425b-4c1c-4725-9788-d1206430aedf" providerId="ADAL" clId="{47458DEF-410E-404B-869F-82BB67F7256F}" dt="2022-08-01T18:43:30.883" v="4333"/>
        <pc:sldMkLst>
          <pc:docMk/>
          <pc:sldMk cId="3657740457" sldId="529"/>
        </pc:sldMkLst>
      </pc:sldChg>
      <pc:sldChg chg="delCm">
        <pc:chgData name="DeSantis, Candice" userId="ebf7425b-4c1c-4725-9788-d1206430aedf" providerId="ADAL" clId="{47458DEF-410E-404B-869F-82BB67F7256F}" dt="2022-08-01T18:41:10.439" v="4307"/>
        <pc:sldMkLst>
          <pc:docMk/>
          <pc:sldMk cId="903642049" sldId="530"/>
        </pc:sldMkLst>
      </pc:sldChg>
      <pc:sldChg chg="delCm modCm">
        <pc:chgData name="DeSantis, Candice" userId="ebf7425b-4c1c-4725-9788-d1206430aedf" providerId="ADAL" clId="{47458DEF-410E-404B-869F-82BB67F7256F}" dt="2022-08-01T18:41:15.006" v="4308"/>
        <pc:sldMkLst>
          <pc:docMk/>
          <pc:sldMk cId="3016703440" sldId="531"/>
        </pc:sldMkLst>
      </pc:sldChg>
      <pc:sldChg chg="modSp mod delCm modCm">
        <pc:chgData name="DeSantis, Candice" userId="ebf7425b-4c1c-4725-9788-d1206430aedf" providerId="ADAL" clId="{47458DEF-410E-404B-869F-82BB67F7256F}" dt="2022-08-01T18:42:20.558" v="4320"/>
        <pc:sldMkLst>
          <pc:docMk/>
          <pc:sldMk cId="2532966784" sldId="532"/>
        </pc:sldMkLst>
        <pc:spChg chg="mod">
          <ac:chgData name="DeSantis, Candice" userId="ebf7425b-4c1c-4725-9788-d1206430aedf" providerId="ADAL" clId="{47458DEF-410E-404B-869F-82BB67F7256F}" dt="2022-07-29T20:37:26.337" v="3370" actId="20577"/>
          <ac:spMkLst>
            <pc:docMk/>
            <pc:sldMk cId="2532966784" sldId="532"/>
            <ac:spMk id="4" creationId="{3F6CE2FE-F02B-461B-8C8F-E1DFA26F0ED4}"/>
          </ac:spMkLst>
        </pc:spChg>
      </pc:sldChg>
      <pc:sldChg chg="delCm modCm">
        <pc:chgData name="DeSantis, Candice" userId="ebf7425b-4c1c-4725-9788-d1206430aedf" providerId="ADAL" clId="{47458DEF-410E-404B-869F-82BB67F7256F}" dt="2022-08-01T18:38:16.516" v="4243"/>
        <pc:sldMkLst>
          <pc:docMk/>
          <pc:sldMk cId="2334747236" sldId="534"/>
        </pc:sldMkLst>
      </pc:sldChg>
      <pc:sldChg chg="del">
        <pc:chgData name="DeSantis, Candice" userId="ebf7425b-4c1c-4725-9788-d1206430aedf" providerId="ADAL" clId="{47458DEF-410E-404B-869F-82BB67F7256F}" dt="2022-07-26T16:07:31.310" v="15" actId="2696"/>
        <pc:sldMkLst>
          <pc:docMk/>
          <pc:sldMk cId="193766338" sldId="536"/>
        </pc:sldMkLst>
      </pc:sldChg>
      <pc:sldChg chg="del">
        <pc:chgData name="DeSantis, Candice" userId="ebf7425b-4c1c-4725-9788-d1206430aedf" providerId="ADAL" clId="{47458DEF-410E-404B-869F-82BB67F7256F}" dt="2022-07-26T18:16:44.935" v="591" actId="47"/>
        <pc:sldMkLst>
          <pc:docMk/>
          <pc:sldMk cId="2993133959" sldId="536"/>
        </pc:sldMkLst>
      </pc:sldChg>
      <pc:sldChg chg="delCm modCm">
        <pc:chgData name="DeSantis, Candice" userId="ebf7425b-4c1c-4725-9788-d1206430aedf" providerId="ADAL" clId="{47458DEF-410E-404B-869F-82BB67F7256F}" dt="2022-08-01T18:36:38.980" v="4233"/>
        <pc:sldMkLst>
          <pc:docMk/>
          <pc:sldMk cId="1384725962" sldId="539"/>
        </pc:sldMkLst>
      </pc:sldChg>
      <pc:sldChg chg="ord delCm">
        <pc:chgData name="DeSantis, Candice" userId="ebf7425b-4c1c-4725-9788-d1206430aedf" providerId="ADAL" clId="{47458DEF-410E-404B-869F-82BB67F7256F}" dt="2022-08-01T18:38:19.818" v="4244"/>
        <pc:sldMkLst>
          <pc:docMk/>
          <pc:sldMk cId="1914934558" sldId="540"/>
        </pc:sldMkLst>
      </pc:sldChg>
      <pc:sldChg chg="delCm">
        <pc:chgData name="DeSantis, Candice" userId="ebf7425b-4c1c-4725-9788-d1206430aedf" providerId="ADAL" clId="{47458DEF-410E-404B-869F-82BB67F7256F}" dt="2022-08-01T18:36:01.942" v="4228"/>
        <pc:sldMkLst>
          <pc:docMk/>
          <pc:sldMk cId="2177146017" sldId="543"/>
        </pc:sldMkLst>
      </pc:sldChg>
      <pc:sldChg chg="add del">
        <pc:chgData name="DeSantis, Candice" userId="ebf7425b-4c1c-4725-9788-d1206430aedf" providerId="ADAL" clId="{47458DEF-410E-404B-869F-82BB67F7256F}" dt="2022-07-26T16:09:02.336" v="21" actId="2696"/>
        <pc:sldMkLst>
          <pc:docMk/>
          <pc:sldMk cId="2989140577" sldId="544"/>
        </pc:sldMkLst>
      </pc:sldChg>
      <pc:sldChg chg="modSp mod delCm modCm modNotesTx">
        <pc:chgData name="DeSantis, Candice" userId="ebf7425b-4c1c-4725-9788-d1206430aedf" providerId="ADAL" clId="{47458DEF-410E-404B-869F-82BB67F7256F}" dt="2022-08-01T19:07:51.593" v="4789" actId="20577"/>
        <pc:sldMkLst>
          <pc:docMk/>
          <pc:sldMk cId="4047330354" sldId="544"/>
        </pc:sldMkLst>
        <pc:spChg chg="mod">
          <ac:chgData name="DeSantis, Candice" userId="ebf7425b-4c1c-4725-9788-d1206430aedf" providerId="ADAL" clId="{47458DEF-410E-404B-869F-82BB67F7256F}" dt="2022-08-01T19:05:59.062" v="4534" actId="6549"/>
          <ac:spMkLst>
            <pc:docMk/>
            <pc:sldMk cId="4047330354" sldId="544"/>
            <ac:spMk id="2" creationId="{7541D025-CE80-E382-F625-365187A1991C}"/>
          </ac:spMkLst>
        </pc:spChg>
        <pc:spChg chg="mod">
          <ac:chgData name="DeSantis, Candice" userId="ebf7425b-4c1c-4725-9788-d1206430aedf" providerId="ADAL" clId="{47458DEF-410E-404B-869F-82BB67F7256F}" dt="2022-07-29T19:59:17.801" v="3168" actId="20577"/>
          <ac:spMkLst>
            <pc:docMk/>
            <pc:sldMk cId="4047330354" sldId="544"/>
            <ac:spMk id="3" creationId="{B2488A0F-32CF-AB4C-7DD5-FAC9EB974CCE}"/>
          </ac:spMkLst>
        </pc:spChg>
      </pc:sldChg>
      <pc:sldChg chg="delCm">
        <pc:chgData name="DeSantis, Candice" userId="ebf7425b-4c1c-4725-9788-d1206430aedf" providerId="ADAL" clId="{47458DEF-410E-404B-869F-82BB67F7256F}" dt="2022-08-01T18:36:25.653" v="4230"/>
        <pc:sldMkLst>
          <pc:docMk/>
          <pc:sldMk cId="3757989405" sldId="545"/>
        </pc:sldMkLst>
      </pc:sldChg>
      <pc:sldChg chg="delCm">
        <pc:chgData name="DeSantis, Candice" userId="ebf7425b-4c1c-4725-9788-d1206430aedf" providerId="ADAL" clId="{47458DEF-410E-404B-869F-82BB67F7256F}" dt="2022-08-01T18:36:31.147" v="4231"/>
        <pc:sldMkLst>
          <pc:docMk/>
          <pc:sldMk cId="1350853874" sldId="546"/>
        </pc:sldMkLst>
      </pc:sldChg>
      <pc:sldChg chg="modSp mod delCm modCm">
        <pc:chgData name="DeSantis, Candice" userId="ebf7425b-4c1c-4725-9788-d1206430aedf" providerId="ADAL" clId="{47458DEF-410E-404B-869F-82BB67F7256F}" dt="2022-08-01T18:43:20.301" v="4330"/>
        <pc:sldMkLst>
          <pc:docMk/>
          <pc:sldMk cId="2476757772" sldId="547"/>
        </pc:sldMkLst>
        <pc:spChg chg="mod">
          <ac:chgData name="DeSantis, Candice" userId="ebf7425b-4c1c-4725-9788-d1206430aedf" providerId="ADAL" clId="{47458DEF-410E-404B-869F-82BB67F7256F}" dt="2022-07-26T18:43:40.060" v="786" actId="21"/>
          <ac:spMkLst>
            <pc:docMk/>
            <pc:sldMk cId="2476757772" sldId="547"/>
            <ac:spMk id="4" creationId="{3F6CE2FE-F02B-461B-8C8F-E1DFA26F0ED4}"/>
          </ac:spMkLst>
        </pc:spChg>
      </pc:sldChg>
      <pc:sldChg chg="del">
        <pc:chgData name="DeSantis, Candice" userId="ebf7425b-4c1c-4725-9788-d1206430aedf" providerId="ADAL" clId="{47458DEF-410E-404B-869F-82BB67F7256F}" dt="2022-07-26T16:07:31.310" v="15" actId="2696"/>
        <pc:sldMkLst>
          <pc:docMk/>
          <pc:sldMk cId="3159502093" sldId="547"/>
        </pc:sldMkLst>
      </pc:sldChg>
      <pc:sldChg chg="del">
        <pc:chgData name="DeSantis, Candice" userId="ebf7425b-4c1c-4725-9788-d1206430aedf" providerId="ADAL" clId="{47458DEF-410E-404B-869F-82BB67F7256F}" dt="2022-07-26T16:07:31.310" v="15" actId="2696"/>
        <pc:sldMkLst>
          <pc:docMk/>
          <pc:sldMk cId="1149992243" sldId="549"/>
        </pc:sldMkLst>
      </pc:sldChg>
      <pc:sldChg chg="modSp mod delCm modCm modNotesTx">
        <pc:chgData name="DeSantis, Candice" userId="ebf7425b-4c1c-4725-9788-d1206430aedf" providerId="ADAL" clId="{47458DEF-410E-404B-869F-82BB67F7256F}" dt="2022-08-01T18:34:13.382" v="4104" actId="20577"/>
        <pc:sldMkLst>
          <pc:docMk/>
          <pc:sldMk cId="487712848" sldId="550"/>
        </pc:sldMkLst>
        <pc:spChg chg="mod">
          <ac:chgData name="DeSantis, Candice" userId="ebf7425b-4c1c-4725-9788-d1206430aedf" providerId="ADAL" clId="{47458DEF-410E-404B-869F-82BB67F7256F}" dt="2022-07-29T20:01:59.919" v="3253" actId="33524"/>
          <ac:spMkLst>
            <pc:docMk/>
            <pc:sldMk cId="487712848" sldId="550"/>
            <ac:spMk id="4" creationId="{3F6CE2FE-F02B-461B-8C8F-E1DFA26F0ED4}"/>
          </ac:spMkLst>
        </pc:spChg>
      </pc:sldChg>
      <pc:sldChg chg="delCm">
        <pc:chgData name="DeSantis, Candice" userId="ebf7425b-4c1c-4725-9788-d1206430aedf" providerId="ADAL" clId="{47458DEF-410E-404B-869F-82BB67F7256F}" dt="2022-08-01T18:41:27.210" v="4311"/>
        <pc:sldMkLst>
          <pc:docMk/>
          <pc:sldMk cId="1979614132" sldId="552"/>
        </pc:sldMkLst>
      </pc:sldChg>
      <pc:sldChg chg="del">
        <pc:chgData name="DeSantis, Candice" userId="ebf7425b-4c1c-4725-9788-d1206430aedf" providerId="ADAL" clId="{47458DEF-410E-404B-869F-82BB67F7256F}" dt="2022-07-27T14:41:32.347" v="1334" actId="47"/>
        <pc:sldMkLst>
          <pc:docMk/>
          <pc:sldMk cId="3467848084" sldId="554"/>
        </pc:sldMkLst>
      </pc:sldChg>
      <pc:sldChg chg="modSp add mod">
        <pc:chgData name="DeSantis, Candice" userId="ebf7425b-4c1c-4725-9788-d1206430aedf" providerId="ADAL" clId="{47458DEF-410E-404B-869F-82BB67F7256F}" dt="2022-07-26T18:44:20.072" v="790" actId="20577"/>
        <pc:sldMkLst>
          <pc:docMk/>
          <pc:sldMk cId="142484685" sldId="555"/>
        </pc:sldMkLst>
        <pc:spChg chg="mod">
          <ac:chgData name="DeSantis, Candice" userId="ebf7425b-4c1c-4725-9788-d1206430aedf" providerId="ADAL" clId="{47458DEF-410E-404B-869F-82BB67F7256F}" dt="2022-07-26T18:44:20.072" v="790" actId="20577"/>
          <ac:spMkLst>
            <pc:docMk/>
            <pc:sldMk cId="142484685" sldId="555"/>
            <ac:spMk id="4" creationId="{3F6CE2FE-F02B-461B-8C8F-E1DFA26F0ED4}"/>
          </ac:spMkLst>
        </pc:spChg>
      </pc:sldChg>
      <pc:sldChg chg="modSp add del mod ord delCm modCm">
        <pc:chgData name="DeSantis, Candice" userId="ebf7425b-4c1c-4725-9788-d1206430aedf" providerId="ADAL" clId="{47458DEF-410E-404B-869F-82BB67F7256F}" dt="2022-08-01T18:34:20.479" v="4105"/>
        <pc:sldMkLst>
          <pc:docMk/>
          <pc:sldMk cId="2937495759" sldId="556"/>
        </pc:sldMkLst>
        <pc:spChg chg="mod">
          <ac:chgData name="DeSantis, Candice" userId="ebf7425b-4c1c-4725-9788-d1206430aedf" providerId="ADAL" clId="{47458DEF-410E-404B-869F-82BB67F7256F}" dt="2022-07-26T18:54:38.046" v="959"/>
          <ac:spMkLst>
            <pc:docMk/>
            <pc:sldMk cId="2937495759" sldId="556"/>
            <ac:spMk id="3" creationId="{06942845-BD5A-42C5-A5C4-13339DD507AB}"/>
          </ac:spMkLst>
        </pc:spChg>
        <pc:spChg chg="mod">
          <ac:chgData name="DeSantis, Candice" userId="ebf7425b-4c1c-4725-9788-d1206430aedf" providerId="ADAL" clId="{47458DEF-410E-404B-869F-82BB67F7256F}" dt="2022-08-01T02:46:18.157" v="3789" actId="6549"/>
          <ac:spMkLst>
            <pc:docMk/>
            <pc:sldMk cId="2937495759" sldId="556"/>
            <ac:spMk id="4" creationId="{3F6CE2FE-F02B-461B-8C8F-E1DFA26F0ED4}"/>
          </ac:spMkLst>
        </pc:spChg>
      </pc:sldChg>
      <pc:sldChg chg="delSp modSp add del mod delCm modCm modNotesTx">
        <pc:chgData name="DeSantis, Candice" userId="ebf7425b-4c1c-4725-9788-d1206430aedf" providerId="ADAL" clId="{47458DEF-410E-404B-869F-82BB67F7256F}" dt="2022-08-01T18:35:31.149" v="4224" actId="20577"/>
        <pc:sldMkLst>
          <pc:docMk/>
          <pc:sldMk cId="932830261" sldId="557"/>
        </pc:sldMkLst>
        <pc:spChg chg="mod">
          <ac:chgData name="DeSantis, Candice" userId="ebf7425b-4c1c-4725-9788-d1206430aedf" providerId="ADAL" clId="{47458DEF-410E-404B-869F-82BB67F7256F}" dt="2022-07-26T18:54:42.131" v="960"/>
          <ac:spMkLst>
            <pc:docMk/>
            <pc:sldMk cId="932830261" sldId="557"/>
            <ac:spMk id="3" creationId="{06942845-BD5A-42C5-A5C4-13339DD507AB}"/>
          </ac:spMkLst>
        </pc:spChg>
        <pc:spChg chg="mod">
          <ac:chgData name="DeSantis, Candice" userId="ebf7425b-4c1c-4725-9788-d1206430aedf" providerId="ADAL" clId="{47458DEF-410E-404B-869F-82BB67F7256F}" dt="2022-08-01T02:46:41.895" v="3791" actId="948"/>
          <ac:spMkLst>
            <pc:docMk/>
            <pc:sldMk cId="932830261" sldId="557"/>
            <ac:spMk id="13" creationId="{C3AC9A2F-3B7A-41D8-AC76-3AFADB95FEBF}"/>
          </ac:spMkLst>
        </pc:spChg>
        <pc:graphicFrameChg chg="del modGraphic">
          <ac:chgData name="DeSantis, Candice" userId="ebf7425b-4c1c-4725-9788-d1206430aedf" providerId="ADAL" clId="{47458DEF-410E-404B-869F-82BB67F7256F}" dt="2022-07-26T18:48:17.209" v="849" actId="478"/>
          <ac:graphicFrameMkLst>
            <pc:docMk/>
            <pc:sldMk cId="932830261" sldId="557"/>
            <ac:graphicFrameMk id="14" creationId="{462967CE-C05C-4270-A649-CD0B865D57CF}"/>
          </ac:graphicFrameMkLst>
        </pc:graphicFrameChg>
      </pc:sldChg>
      <pc:sldChg chg="addSp delSp modSp new mod addCm delCm modCm">
        <pc:chgData name="DeSantis, Candice" userId="ebf7425b-4c1c-4725-9788-d1206430aedf" providerId="ADAL" clId="{47458DEF-410E-404B-869F-82BB67F7256F}" dt="2022-08-01T18:43:15.833" v="4329"/>
        <pc:sldMkLst>
          <pc:docMk/>
          <pc:sldMk cId="1163495129" sldId="558"/>
        </pc:sldMkLst>
        <pc:spChg chg="mod">
          <ac:chgData name="DeSantis, Candice" userId="ebf7425b-4c1c-4725-9788-d1206430aedf" providerId="ADAL" clId="{47458DEF-410E-404B-869F-82BB67F7256F}" dt="2022-07-29T19:58:36.185" v="3154" actId="20577"/>
          <ac:spMkLst>
            <pc:docMk/>
            <pc:sldMk cId="1163495129" sldId="558"/>
            <ac:spMk id="2" creationId="{F439E9A9-02BC-5116-3EAF-2606908CEA29}"/>
          </ac:spMkLst>
        </pc:spChg>
        <pc:spChg chg="mod">
          <ac:chgData name="DeSantis, Candice" userId="ebf7425b-4c1c-4725-9788-d1206430aedf" providerId="ADAL" clId="{47458DEF-410E-404B-869F-82BB67F7256F}" dt="2022-07-26T19:27:13.821" v="1169" actId="255"/>
          <ac:spMkLst>
            <pc:docMk/>
            <pc:sldMk cId="1163495129" sldId="558"/>
            <ac:spMk id="3" creationId="{5E15B185-FA6C-A440-8DD4-8DC8D3E64024}"/>
          </ac:spMkLst>
        </pc:spChg>
        <pc:spChg chg="add del">
          <ac:chgData name="DeSantis, Candice" userId="ebf7425b-4c1c-4725-9788-d1206430aedf" providerId="ADAL" clId="{47458DEF-410E-404B-869F-82BB67F7256F}" dt="2022-07-26T18:57:20.757" v="985"/>
          <ac:spMkLst>
            <pc:docMk/>
            <pc:sldMk cId="1163495129" sldId="558"/>
            <ac:spMk id="4" creationId="{85A46232-F7E6-251C-FE33-5C1087BA52EA}"/>
          </ac:spMkLst>
        </pc:spChg>
        <pc:spChg chg="add del">
          <ac:chgData name="DeSantis, Candice" userId="ebf7425b-4c1c-4725-9788-d1206430aedf" providerId="ADAL" clId="{47458DEF-410E-404B-869F-82BB67F7256F}" dt="2022-07-26T18:57:20.757" v="985"/>
          <ac:spMkLst>
            <pc:docMk/>
            <pc:sldMk cId="1163495129" sldId="558"/>
            <ac:spMk id="5" creationId="{E678EFF6-6319-1C6C-1FAD-F83EAE5F8FF4}"/>
          </ac:spMkLst>
        </pc:spChg>
        <pc:spChg chg="add del">
          <ac:chgData name="DeSantis, Candice" userId="ebf7425b-4c1c-4725-9788-d1206430aedf" providerId="ADAL" clId="{47458DEF-410E-404B-869F-82BB67F7256F}" dt="2022-07-26T18:57:20.757" v="985"/>
          <ac:spMkLst>
            <pc:docMk/>
            <pc:sldMk cId="1163495129" sldId="558"/>
            <ac:spMk id="6" creationId="{E4BBC527-F1C0-9948-CD15-B1D90378A161}"/>
          </ac:spMkLst>
        </pc:spChg>
      </pc:sldChg>
      <pc:sldChg chg="modSp new mod">
        <pc:chgData name="DeSantis, Candice" userId="ebf7425b-4c1c-4725-9788-d1206430aedf" providerId="ADAL" clId="{47458DEF-410E-404B-869F-82BB67F7256F}" dt="2022-07-27T18:23:23.991" v="2364" actId="207"/>
        <pc:sldMkLst>
          <pc:docMk/>
          <pc:sldMk cId="2891980456" sldId="559"/>
        </pc:sldMkLst>
        <pc:spChg chg="mod">
          <ac:chgData name="DeSantis, Candice" userId="ebf7425b-4c1c-4725-9788-d1206430aedf" providerId="ADAL" clId="{47458DEF-410E-404B-869F-82BB67F7256F}" dt="2022-07-27T18:23:23.991" v="2364" actId="207"/>
          <ac:spMkLst>
            <pc:docMk/>
            <pc:sldMk cId="2891980456" sldId="559"/>
            <ac:spMk id="2" creationId="{D374FB3F-6C76-2613-1EAA-765E08849154}"/>
          </ac:spMkLst>
        </pc:spChg>
        <pc:spChg chg="mod">
          <ac:chgData name="DeSantis, Candice" userId="ebf7425b-4c1c-4725-9788-d1206430aedf" providerId="ADAL" clId="{47458DEF-410E-404B-869F-82BB67F7256F}" dt="2022-07-27T15:55:18.245" v="2265" actId="255"/>
          <ac:spMkLst>
            <pc:docMk/>
            <pc:sldMk cId="2891980456" sldId="559"/>
            <ac:spMk id="3" creationId="{61ABEF7B-453D-D52E-4E3A-952A4806DB27}"/>
          </ac:spMkLst>
        </pc:spChg>
      </pc:sldChg>
      <pc:sldChg chg="modSp new mod delCm modCm">
        <pc:chgData name="DeSantis, Candice" userId="ebf7425b-4c1c-4725-9788-d1206430aedf" providerId="ADAL" clId="{47458DEF-410E-404B-869F-82BB67F7256F}" dt="2022-08-01T18:42:26.189" v="4321"/>
        <pc:sldMkLst>
          <pc:docMk/>
          <pc:sldMk cId="859366668" sldId="560"/>
        </pc:sldMkLst>
        <pc:spChg chg="mod">
          <ac:chgData name="DeSantis, Candice" userId="ebf7425b-4c1c-4725-9788-d1206430aedf" providerId="ADAL" clId="{47458DEF-410E-404B-869F-82BB67F7256F}" dt="2022-07-29T20:38:38.199" v="3403" actId="20577"/>
          <ac:spMkLst>
            <pc:docMk/>
            <pc:sldMk cId="859366668" sldId="560"/>
            <ac:spMk id="2" creationId="{1EA4C701-4907-A450-B953-6DEB6EAE7726}"/>
          </ac:spMkLst>
        </pc:spChg>
        <pc:spChg chg="mod">
          <ac:chgData name="DeSantis, Candice" userId="ebf7425b-4c1c-4725-9788-d1206430aedf" providerId="ADAL" clId="{47458DEF-410E-404B-869F-82BB67F7256F}" dt="2022-07-27T23:20:05.668" v="2445" actId="20577"/>
          <ac:spMkLst>
            <pc:docMk/>
            <pc:sldMk cId="859366668" sldId="560"/>
            <ac:spMk id="3" creationId="{5DE09D69-632B-4B36-5CFD-AA35B5026EFB}"/>
          </ac:spMkLst>
        </pc:spChg>
      </pc:sldChg>
      <pc:sldChg chg="addSp modSp add mod addCm delCm">
        <pc:chgData name="DeSantis, Candice" userId="ebf7425b-4c1c-4725-9788-d1206430aedf" providerId="ADAL" clId="{47458DEF-410E-404B-869F-82BB67F7256F}" dt="2022-08-01T18:42:30.859" v="4322"/>
        <pc:sldMkLst>
          <pc:docMk/>
          <pc:sldMk cId="641553809" sldId="561"/>
        </pc:sldMkLst>
        <pc:spChg chg="mod">
          <ac:chgData name="DeSantis, Candice" userId="ebf7425b-4c1c-4725-9788-d1206430aedf" providerId="ADAL" clId="{47458DEF-410E-404B-869F-82BB67F7256F}" dt="2022-07-27T23:23:41.756" v="2485" actId="403"/>
          <ac:spMkLst>
            <pc:docMk/>
            <pc:sldMk cId="641553809" sldId="561"/>
            <ac:spMk id="2" creationId="{1EA4C701-4907-A450-B953-6DEB6EAE7726}"/>
          </ac:spMkLst>
        </pc:spChg>
        <pc:spChg chg="mod">
          <ac:chgData name="DeSantis, Candice" userId="ebf7425b-4c1c-4725-9788-d1206430aedf" providerId="ADAL" clId="{47458DEF-410E-404B-869F-82BB67F7256F}" dt="2022-07-29T19:50:34.431" v="3083" actId="1076"/>
          <ac:spMkLst>
            <pc:docMk/>
            <pc:sldMk cId="641553809" sldId="561"/>
            <ac:spMk id="3" creationId="{5DE09D69-632B-4B36-5CFD-AA35B5026EFB}"/>
          </ac:spMkLst>
        </pc:spChg>
        <pc:graphicFrameChg chg="add mod modGraphic">
          <ac:chgData name="DeSantis, Candice" userId="ebf7425b-4c1c-4725-9788-d1206430aedf" providerId="ADAL" clId="{47458DEF-410E-404B-869F-82BB67F7256F}" dt="2022-07-27T23:22:26.313" v="2467" actId="14100"/>
          <ac:graphicFrameMkLst>
            <pc:docMk/>
            <pc:sldMk cId="641553809" sldId="561"/>
            <ac:graphicFrameMk id="4" creationId="{5B63C299-680B-51AF-7057-115407266185}"/>
          </ac:graphicFrameMkLst>
        </pc:graphicFrameChg>
        <pc:picChg chg="mod modCrop">
          <ac:chgData name="DeSantis, Candice" userId="ebf7425b-4c1c-4725-9788-d1206430aedf" providerId="ADAL" clId="{47458DEF-410E-404B-869F-82BB67F7256F}" dt="2022-07-28T13:43:00.129" v="2841" actId="732"/>
          <ac:picMkLst>
            <pc:docMk/>
            <pc:sldMk cId="641553809" sldId="561"/>
            <ac:picMk id="8" creationId="{7F957B54-44CB-1CEE-4209-DBA596A40E3D}"/>
          </ac:picMkLst>
        </pc:picChg>
      </pc:sldChg>
      <pc:sldChg chg="addSp modSp add mod">
        <pc:chgData name="DeSantis, Candice" userId="ebf7425b-4c1c-4725-9788-d1206430aedf" providerId="ADAL" clId="{47458DEF-410E-404B-869F-82BB67F7256F}" dt="2022-07-29T19:50:39.311" v="3084" actId="1076"/>
        <pc:sldMkLst>
          <pc:docMk/>
          <pc:sldMk cId="4233419210" sldId="562"/>
        </pc:sldMkLst>
        <pc:spChg chg="mod">
          <ac:chgData name="DeSantis, Candice" userId="ebf7425b-4c1c-4725-9788-d1206430aedf" providerId="ADAL" clId="{47458DEF-410E-404B-869F-82BB67F7256F}" dt="2022-07-27T23:24:02.405" v="2489" actId="255"/>
          <ac:spMkLst>
            <pc:docMk/>
            <pc:sldMk cId="4233419210" sldId="562"/>
            <ac:spMk id="2" creationId="{1EA4C701-4907-A450-B953-6DEB6EAE7726}"/>
          </ac:spMkLst>
        </pc:spChg>
        <pc:spChg chg="mod">
          <ac:chgData name="DeSantis, Candice" userId="ebf7425b-4c1c-4725-9788-d1206430aedf" providerId="ADAL" clId="{47458DEF-410E-404B-869F-82BB67F7256F}" dt="2022-07-29T19:50:39.311" v="3084" actId="1076"/>
          <ac:spMkLst>
            <pc:docMk/>
            <pc:sldMk cId="4233419210" sldId="562"/>
            <ac:spMk id="3" creationId="{5DE09D69-632B-4B36-5CFD-AA35B5026EFB}"/>
          </ac:spMkLst>
        </pc:spChg>
        <pc:graphicFrameChg chg="add mod modGraphic">
          <ac:chgData name="DeSantis, Candice" userId="ebf7425b-4c1c-4725-9788-d1206430aedf" providerId="ADAL" clId="{47458DEF-410E-404B-869F-82BB67F7256F}" dt="2022-07-27T23:23:53.891" v="2487" actId="1076"/>
          <ac:graphicFrameMkLst>
            <pc:docMk/>
            <pc:sldMk cId="4233419210" sldId="562"/>
            <ac:graphicFrameMk id="4" creationId="{3F37E7D9-EDA5-9E60-C4EA-8D9BC6D9FF7A}"/>
          </ac:graphicFrameMkLst>
        </pc:graphicFrameChg>
        <pc:picChg chg="mod modCrop">
          <ac:chgData name="DeSantis, Candice" userId="ebf7425b-4c1c-4725-9788-d1206430aedf" providerId="ADAL" clId="{47458DEF-410E-404B-869F-82BB67F7256F}" dt="2022-07-28T13:42:19.077" v="2840" actId="732"/>
          <ac:picMkLst>
            <pc:docMk/>
            <pc:sldMk cId="4233419210" sldId="562"/>
            <ac:picMk id="8" creationId="{C01C5A59-DE4A-1903-9439-9A8415D73259}"/>
          </ac:picMkLst>
        </pc:picChg>
      </pc:sldChg>
      <pc:sldChg chg="addSp delSp modSp add mod delCm modCm">
        <pc:chgData name="DeSantis, Candice" userId="ebf7425b-4c1c-4725-9788-d1206430aedf" providerId="ADAL" clId="{47458DEF-410E-404B-869F-82BB67F7256F}" dt="2022-08-01T18:42:35.585" v="4323"/>
        <pc:sldMkLst>
          <pc:docMk/>
          <pc:sldMk cId="923786307" sldId="563"/>
        </pc:sldMkLst>
        <pc:spChg chg="mod">
          <ac:chgData name="DeSantis, Candice" userId="ebf7425b-4c1c-4725-9788-d1206430aedf" providerId="ADAL" clId="{47458DEF-410E-404B-869F-82BB67F7256F}" dt="2022-07-29T19:52:29.344" v="3123" actId="255"/>
          <ac:spMkLst>
            <pc:docMk/>
            <pc:sldMk cId="923786307" sldId="563"/>
            <ac:spMk id="2" creationId="{1EA4C701-4907-A450-B953-6DEB6EAE7726}"/>
          </ac:spMkLst>
        </pc:spChg>
        <pc:spChg chg="mod">
          <ac:chgData name="DeSantis, Candice" userId="ebf7425b-4c1c-4725-9788-d1206430aedf" providerId="ADAL" clId="{47458DEF-410E-404B-869F-82BB67F7256F}" dt="2022-07-29T19:51:01.539" v="3086" actId="1076"/>
          <ac:spMkLst>
            <pc:docMk/>
            <pc:sldMk cId="923786307" sldId="563"/>
            <ac:spMk id="3" creationId="{5DE09D69-632B-4B36-5CFD-AA35B5026EFB}"/>
          </ac:spMkLst>
        </pc:spChg>
        <pc:graphicFrameChg chg="add del mod">
          <ac:chgData name="DeSantis, Candice" userId="ebf7425b-4c1c-4725-9788-d1206430aedf" providerId="ADAL" clId="{47458DEF-410E-404B-869F-82BB67F7256F}" dt="2022-07-27T23:25:03.803" v="2500"/>
          <ac:graphicFrameMkLst>
            <pc:docMk/>
            <pc:sldMk cId="923786307" sldId="563"/>
            <ac:graphicFrameMk id="4" creationId="{AEEA46C5-5A32-6D72-48BA-931B2CF79386}"/>
          </ac:graphicFrameMkLst>
        </pc:graphicFrameChg>
        <pc:graphicFrameChg chg="add del mod">
          <ac:chgData name="DeSantis, Candice" userId="ebf7425b-4c1c-4725-9788-d1206430aedf" providerId="ADAL" clId="{47458DEF-410E-404B-869F-82BB67F7256F}" dt="2022-07-27T23:25:50.638" v="2510" actId="478"/>
          <ac:graphicFrameMkLst>
            <pc:docMk/>
            <pc:sldMk cId="923786307" sldId="563"/>
            <ac:graphicFrameMk id="5" creationId="{40EB4DAB-27C6-7B09-C5E5-0C5784ABC95A}"/>
          </ac:graphicFrameMkLst>
        </pc:graphicFrameChg>
        <pc:picChg chg="mod">
          <ac:chgData name="DeSantis, Candice" userId="ebf7425b-4c1c-4725-9788-d1206430aedf" providerId="ADAL" clId="{47458DEF-410E-404B-869F-82BB67F7256F}" dt="2022-07-28T13:41:56.332" v="2836" actId="1076"/>
          <ac:picMkLst>
            <pc:docMk/>
            <pc:sldMk cId="923786307" sldId="563"/>
            <ac:picMk id="7" creationId="{2D7D5F48-AD58-01F7-3D79-5C4CB6CDC18A}"/>
          </ac:picMkLst>
        </pc:picChg>
      </pc:sldChg>
      <pc:sldChg chg="addSp delSp modSp add mod delCm">
        <pc:chgData name="DeSantis, Candice" userId="ebf7425b-4c1c-4725-9788-d1206430aedf" providerId="ADAL" clId="{47458DEF-410E-404B-869F-82BB67F7256F}" dt="2022-08-01T18:42:40.300" v="4324"/>
        <pc:sldMkLst>
          <pc:docMk/>
          <pc:sldMk cId="2596644482" sldId="564"/>
        </pc:sldMkLst>
        <pc:spChg chg="mod">
          <ac:chgData name="DeSantis, Candice" userId="ebf7425b-4c1c-4725-9788-d1206430aedf" providerId="ADAL" clId="{47458DEF-410E-404B-869F-82BB67F7256F}" dt="2022-07-27T23:30:49.320" v="2710" actId="404"/>
          <ac:spMkLst>
            <pc:docMk/>
            <pc:sldMk cId="2596644482" sldId="564"/>
            <ac:spMk id="2" creationId="{1EA4C701-4907-A450-B953-6DEB6EAE7726}"/>
          </ac:spMkLst>
        </pc:spChg>
        <pc:spChg chg="mod">
          <ac:chgData name="DeSantis, Candice" userId="ebf7425b-4c1c-4725-9788-d1206430aedf" providerId="ADAL" clId="{47458DEF-410E-404B-869F-82BB67F7256F}" dt="2022-07-27T23:20:57.806" v="2458"/>
          <ac:spMkLst>
            <pc:docMk/>
            <pc:sldMk cId="2596644482" sldId="564"/>
            <ac:spMk id="3" creationId="{5DE09D69-632B-4B36-5CFD-AA35B5026EFB}"/>
          </ac:spMkLst>
        </pc:spChg>
        <pc:spChg chg="add del mod">
          <ac:chgData name="DeSantis, Candice" userId="ebf7425b-4c1c-4725-9788-d1206430aedf" providerId="ADAL" clId="{47458DEF-410E-404B-869F-82BB67F7256F}" dt="2022-07-27T23:27:23.764" v="2530"/>
          <ac:spMkLst>
            <pc:docMk/>
            <pc:sldMk cId="2596644482" sldId="564"/>
            <ac:spMk id="10" creationId="{DB9654D1-D0F2-6303-4613-E30EA6F771E8}"/>
          </ac:spMkLst>
        </pc:spChg>
        <pc:graphicFrameChg chg="add del mod">
          <ac:chgData name="DeSantis, Candice" userId="ebf7425b-4c1c-4725-9788-d1206430aedf" providerId="ADAL" clId="{47458DEF-410E-404B-869F-82BB67F7256F}" dt="2022-07-27T23:27:23.764" v="2530"/>
          <ac:graphicFrameMkLst>
            <pc:docMk/>
            <pc:sldMk cId="2596644482" sldId="564"/>
            <ac:graphicFrameMk id="4" creationId="{F110A634-E141-ABED-E88A-EA5CF848ED2A}"/>
          </ac:graphicFrameMkLst>
        </pc:graphicFrameChg>
        <pc:graphicFrameChg chg="add del mod">
          <ac:chgData name="DeSantis, Candice" userId="ebf7425b-4c1c-4725-9788-d1206430aedf" providerId="ADAL" clId="{47458DEF-410E-404B-869F-82BB67F7256F}" dt="2022-07-27T23:27:23.764" v="2530"/>
          <ac:graphicFrameMkLst>
            <pc:docMk/>
            <pc:sldMk cId="2596644482" sldId="564"/>
            <ac:graphicFrameMk id="5" creationId="{16A40951-70B4-A276-4C64-9DEF3E4E0504}"/>
          </ac:graphicFrameMkLst>
        </pc:graphicFrameChg>
        <pc:graphicFrameChg chg="add del mod">
          <ac:chgData name="DeSantis, Candice" userId="ebf7425b-4c1c-4725-9788-d1206430aedf" providerId="ADAL" clId="{47458DEF-410E-404B-869F-82BB67F7256F}" dt="2022-07-27T23:27:23.764" v="2530"/>
          <ac:graphicFrameMkLst>
            <pc:docMk/>
            <pc:sldMk cId="2596644482" sldId="564"/>
            <ac:graphicFrameMk id="6" creationId="{B7B85AB6-18AA-9036-5496-9CD2449E211A}"/>
          </ac:graphicFrameMkLst>
        </pc:graphicFrameChg>
        <pc:graphicFrameChg chg="add del mod">
          <ac:chgData name="DeSantis, Candice" userId="ebf7425b-4c1c-4725-9788-d1206430aedf" providerId="ADAL" clId="{47458DEF-410E-404B-869F-82BB67F7256F}" dt="2022-07-27T23:27:23.764" v="2530"/>
          <ac:graphicFrameMkLst>
            <pc:docMk/>
            <pc:sldMk cId="2596644482" sldId="564"/>
            <ac:graphicFrameMk id="7" creationId="{CA435A91-9BDE-A01D-2D2F-97324A3E9E0E}"/>
          </ac:graphicFrameMkLst>
        </pc:graphicFrameChg>
        <pc:graphicFrameChg chg="add del mod">
          <ac:chgData name="DeSantis, Candice" userId="ebf7425b-4c1c-4725-9788-d1206430aedf" providerId="ADAL" clId="{47458DEF-410E-404B-869F-82BB67F7256F}" dt="2022-07-27T23:27:23.764" v="2530"/>
          <ac:graphicFrameMkLst>
            <pc:docMk/>
            <pc:sldMk cId="2596644482" sldId="564"/>
            <ac:graphicFrameMk id="8" creationId="{66585D79-30A7-C226-1E22-298D47FEDC9B}"/>
          </ac:graphicFrameMkLst>
        </pc:graphicFrameChg>
        <pc:graphicFrameChg chg="add del mod">
          <ac:chgData name="DeSantis, Candice" userId="ebf7425b-4c1c-4725-9788-d1206430aedf" providerId="ADAL" clId="{47458DEF-410E-404B-869F-82BB67F7256F}" dt="2022-07-27T23:27:23.764" v="2530"/>
          <ac:graphicFrameMkLst>
            <pc:docMk/>
            <pc:sldMk cId="2596644482" sldId="564"/>
            <ac:graphicFrameMk id="9" creationId="{E4D4C396-6FE5-5B25-1D68-6DA1B0FC1809}"/>
          </ac:graphicFrameMkLst>
        </pc:graphicFrameChg>
      </pc:sldChg>
      <pc:sldChg chg="modSp add mod">
        <pc:chgData name="DeSantis, Candice" userId="ebf7425b-4c1c-4725-9788-d1206430aedf" providerId="ADAL" clId="{47458DEF-410E-404B-869F-82BB67F7256F}" dt="2022-07-27T23:32:02.185" v="2810" actId="5793"/>
        <pc:sldMkLst>
          <pc:docMk/>
          <pc:sldMk cId="4089916585" sldId="565"/>
        </pc:sldMkLst>
        <pc:spChg chg="mod">
          <ac:chgData name="DeSantis, Candice" userId="ebf7425b-4c1c-4725-9788-d1206430aedf" providerId="ADAL" clId="{47458DEF-410E-404B-869F-82BB67F7256F}" dt="2022-07-27T23:32:02.185" v="2810" actId="5793"/>
          <ac:spMkLst>
            <pc:docMk/>
            <pc:sldMk cId="4089916585" sldId="565"/>
            <ac:spMk id="2" creationId="{1EA4C701-4907-A450-B953-6DEB6EAE7726}"/>
          </ac:spMkLst>
        </pc:spChg>
      </pc:sldChg>
      <pc:sldChg chg="modSp add mod">
        <pc:chgData name="DeSantis, Candice" userId="ebf7425b-4c1c-4725-9788-d1206430aedf" providerId="ADAL" clId="{47458DEF-410E-404B-869F-82BB67F7256F}" dt="2022-07-29T19:52:57.559" v="3127" actId="179"/>
        <pc:sldMkLst>
          <pc:docMk/>
          <pc:sldMk cId="1103914345" sldId="566"/>
        </pc:sldMkLst>
        <pc:spChg chg="mod">
          <ac:chgData name="DeSantis, Candice" userId="ebf7425b-4c1c-4725-9788-d1206430aedf" providerId="ADAL" clId="{47458DEF-410E-404B-869F-82BB67F7256F}" dt="2022-07-29T19:52:57.559" v="3127" actId="179"/>
          <ac:spMkLst>
            <pc:docMk/>
            <pc:sldMk cId="1103914345" sldId="566"/>
            <ac:spMk id="2" creationId="{1EA4C701-4907-A450-B953-6DEB6EAE7726}"/>
          </ac:spMkLst>
        </pc:spChg>
        <pc:picChg chg="mod">
          <ac:chgData name="DeSantis, Candice" userId="ebf7425b-4c1c-4725-9788-d1206430aedf" providerId="ADAL" clId="{47458DEF-410E-404B-869F-82BB67F7256F}" dt="2022-07-28T13:41:53.570" v="2835" actId="1076"/>
          <ac:picMkLst>
            <pc:docMk/>
            <pc:sldMk cId="1103914345" sldId="566"/>
            <ac:picMk id="7" creationId="{1FCC9083-C7E6-DA30-9ECC-C415093A3237}"/>
          </ac:picMkLst>
        </pc:picChg>
      </pc:sldChg>
      <pc:sldChg chg="modSp add mod">
        <pc:chgData name="DeSantis, Candice" userId="ebf7425b-4c1c-4725-9788-d1206430aedf" providerId="ADAL" clId="{47458DEF-410E-404B-869F-82BB67F7256F}" dt="2022-07-29T19:53:10.691" v="3130" actId="179"/>
        <pc:sldMkLst>
          <pc:docMk/>
          <pc:sldMk cId="233860454" sldId="567"/>
        </pc:sldMkLst>
        <pc:spChg chg="mod">
          <ac:chgData name="DeSantis, Candice" userId="ebf7425b-4c1c-4725-9788-d1206430aedf" providerId="ADAL" clId="{47458DEF-410E-404B-869F-82BB67F7256F}" dt="2022-07-29T19:53:10.691" v="3130" actId="179"/>
          <ac:spMkLst>
            <pc:docMk/>
            <pc:sldMk cId="233860454" sldId="567"/>
            <ac:spMk id="2" creationId="{1EA4C701-4907-A450-B953-6DEB6EAE7726}"/>
          </ac:spMkLst>
        </pc:spChg>
        <pc:picChg chg="mod">
          <ac:chgData name="DeSantis, Candice" userId="ebf7425b-4c1c-4725-9788-d1206430aedf" providerId="ADAL" clId="{47458DEF-410E-404B-869F-82BB67F7256F}" dt="2022-07-28T13:41:35.803" v="2831" actId="1076"/>
          <ac:picMkLst>
            <pc:docMk/>
            <pc:sldMk cId="233860454" sldId="567"/>
            <ac:picMk id="7" creationId="{58B17BEE-6E10-D939-1D91-110A2F9AD215}"/>
          </ac:picMkLst>
        </pc:picChg>
      </pc:sldChg>
      <pc:sldChg chg="modSp mod">
        <pc:chgData name="DeSantis, Candice" userId="ebf7425b-4c1c-4725-9788-d1206430aedf" providerId="ADAL" clId="{47458DEF-410E-404B-869F-82BB67F7256F}" dt="2022-07-29T19:53:22.219" v="3133" actId="179"/>
        <pc:sldMkLst>
          <pc:docMk/>
          <pc:sldMk cId="1615595700" sldId="568"/>
        </pc:sldMkLst>
        <pc:spChg chg="mod">
          <ac:chgData name="DeSantis, Candice" userId="ebf7425b-4c1c-4725-9788-d1206430aedf" providerId="ADAL" clId="{47458DEF-410E-404B-869F-82BB67F7256F}" dt="2022-07-29T19:53:22.219" v="3133" actId="179"/>
          <ac:spMkLst>
            <pc:docMk/>
            <pc:sldMk cId="1615595700" sldId="568"/>
            <ac:spMk id="2" creationId="{1EA4C701-4907-A450-B953-6DEB6EAE7726}"/>
          </ac:spMkLst>
        </pc:spChg>
        <pc:grpChg chg="mod">
          <ac:chgData name="DeSantis, Candice" userId="ebf7425b-4c1c-4725-9788-d1206430aedf" providerId="ADAL" clId="{47458DEF-410E-404B-869F-82BB67F7256F}" dt="2022-07-28T13:41:26.303" v="2829" actId="1076"/>
          <ac:grpSpMkLst>
            <pc:docMk/>
            <pc:sldMk cId="1615595700" sldId="568"/>
            <ac:grpSpMk id="12" creationId="{48066B37-4C2F-32D0-C5E0-2D202299EC3C}"/>
          </ac:grpSpMkLst>
        </pc:grpChg>
      </pc:sldChg>
      <pc:sldChg chg="add">
        <pc:chgData name="DeSantis, Candice" userId="ebf7425b-4c1c-4725-9788-d1206430aedf" providerId="ADAL" clId="{47458DEF-410E-404B-869F-82BB67F7256F}" dt="2022-07-27T23:33:23.890" v="2816" actId="2890"/>
        <pc:sldMkLst>
          <pc:docMk/>
          <pc:sldMk cId="3725149668" sldId="568"/>
        </pc:sldMkLst>
      </pc:sldChg>
      <pc:sldChg chg="modSp mod">
        <pc:chgData name="DeSantis, Candice" userId="ebf7425b-4c1c-4725-9788-d1206430aedf" providerId="ADAL" clId="{47458DEF-410E-404B-869F-82BB67F7256F}" dt="2022-07-29T19:53:34.945" v="3136" actId="179"/>
        <pc:sldMkLst>
          <pc:docMk/>
          <pc:sldMk cId="3994805035" sldId="569"/>
        </pc:sldMkLst>
        <pc:spChg chg="mod">
          <ac:chgData name="DeSantis, Candice" userId="ebf7425b-4c1c-4725-9788-d1206430aedf" providerId="ADAL" clId="{47458DEF-410E-404B-869F-82BB67F7256F}" dt="2022-07-29T19:53:34.945" v="3136" actId="179"/>
          <ac:spMkLst>
            <pc:docMk/>
            <pc:sldMk cId="3994805035" sldId="569"/>
            <ac:spMk id="2" creationId="{1EA4C701-4907-A450-B953-6DEB6EAE7726}"/>
          </ac:spMkLst>
        </pc:spChg>
        <pc:grpChg chg="mod">
          <ac:chgData name="DeSantis, Candice" userId="ebf7425b-4c1c-4725-9788-d1206430aedf" providerId="ADAL" clId="{47458DEF-410E-404B-869F-82BB67F7256F}" dt="2022-07-28T13:41:13.471" v="2826" actId="1076"/>
          <ac:grpSpMkLst>
            <pc:docMk/>
            <pc:sldMk cId="3994805035" sldId="569"/>
            <ac:grpSpMk id="11" creationId="{17152F0B-93DC-203D-EBE1-8DA3F7741157}"/>
          </ac:grpSpMkLst>
        </pc:grpChg>
      </pc:sldChg>
      <pc:sldChg chg="modSp mod">
        <pc:chgData name="DeSantis, Candice" userId="ebf7425b-4c1c-4725-9788-d1206430aedf" providerId="ADAL" clId="{47458DEF-410E-404B-869F-82BB67F7256F}" dt="2022-07-29T19:54:06.512" v="3139" actId="179"/>
        <pc:sldMkLst>
          <pc:docMk/>
          <pc:sldMk cId="3367017762" sldId="570"/>
        </pc:sldMkLst>
        <pc:spChg chg="mod">
          <ac:chgData name="DeSantis, Candice" userId="ebf7425b-4c1c-4725-9788-d1206430aedf" providerId="ADAL" clId="{47458DEF-410E-404B-869F-82BB67F7256F}" dt="2022-07-29T19:54:06.512" v="3139" actId="179"/>
          <ac:spMkLst>
            <pc:docMk/>
            <pc:sldMk cId="3367017762" sldId="570"/>
            <ac:spMk id="2" creationId="{1EA4C701-4907-A450-B953-6DEB6EAE7726}"/>
          </ac:spMkLst>
        </pc:spChg>
        <pc:picChg chg="mod">
          <ac:chgData name="DeSantis, Candice" userId="ebf7425b-4c1c-4725-9788-d1206430aedf" providerId="ADAL" clId="{47458DEF-410E-404B-869F-82BB67F7256F}" dt="2022-07-28T13:40:58.374" v="2823" actId="1076"/>
          <ac:picMkLst>
            <pc:docMk/>
            <pc:sldMk cId="3367017762" sldId="570"/>
            <ac:picMk id="7" creationId="{39BFBBBF-679E-61DB-31CD-206F370B4029}"/>
          </ac:picMkLst>
        </pc:picChg>
      </pc:sldChg>
      <pc:sldChg chg="modSp mod">
        <pc:chgData name="DeSantis, Candice" userId="ebf7425b-4c1c-4725-9788-d1206430aedf" providerId="ADAL" clId="{47458DEF-410E-404B-869F-82BB67F7256F}" dt="2022-07-29T19:54:20.696" v="3143" actId="179"/>
        <pc:sldMkLst>
          <pc:docMk/>
          <pc:sldMk cId="1797148084" sldId="571"/>
        </pc:sldMkLst>
        <pc:spChg chg="mod">
          <ac:chgData name="DeSantis, Candice" userId="ebf7425b-4c1c-4725-9788-d1206430aedf" providerId="ADAL" clId="{47458DEF-410E-404B-869F-82BB67F7256F}" dt="2022-07-29T19:54:20.696" v="3143" actId="179"/>
          <ac:spMkLst>
            <pc:docMk/>
            <pc:sldMk cId="1797148084" sldId="571"/>
            <ac:spMk id="2" creationId="{1EA4C701-4907-A450-B953-6DEB6EAE7726}"/>
          </ac:spMkLst>
        </pc:spChg>
        <pc:picChg chg="mod">
          <ac:chgData name="DeSantis, Candice" userId="ebf7425b-4c1c-4725-9788-d1206430aedf" providerId="ADAL" clId="{47458DEF-410E-404B-869F-82BB67F7256F}" dt="2022-07-28T13:40:47.572" v="2820" actId="1076"/>
          <ac:picMkLst>
            <pc:docMk/>
            <pc:sldMk cId="1797148084" sldId="571"/>
            <ac:picMk id="12" creationId="{D99CA720-80B8-69AE-D0D4-D49D9F8E7235}"/>
          </ac:picMkLst>
        </pc:picChg>
      </pc:sldChg>
      <pc:sldChg chg="modSp mod">
        <pc:chgData name="DeSantis, Candice" userId="ebf7425b-4c1c-4725-9788-d1206430aedf" providerId="ADAL" clId="{47458DEF-410E-404B-869F-82BB67F7256F}" dt="2022-07-29T21:00:01.546" v="3420" actId="20577"/>
        <pc:sldMkLst>
          <pc:docMk/>
          <pc:sldMk cId="4173861499" sldId="572"/>
        </pc:sldMkLst>
        <pc:spChg chg="mod">
          <ac:chgData name="DeSantis, Candice" userId="ebf7425b-4c1c-4725-9788-d1206430aedf" providerId="ADAL" clId="{47458DEF-410E-404B-869F-82BB67F7256F}" dt="2022-07-29T21:00:01.546" v="3420" actId="20577"/>
          <ac:spMkLst>
            <pc:docMk/>
            <pc:sldMk cId="4173861499" sldId="572"/>
            <ac:spMk id="13" creationId="{C3AC9A2F-3B7A-41D8-AC76-3AFADB95FEBF}"/>
          </ac:spMkLst>
        </pc:spChg>
      </pc:sldChg>
      <pc:sldChg chg="modSp add mod">
        <pc:chgData name="DeSantis, Candice" userId="ebf7425b-4c1c-4725-9788-d1206430aedf" providerId="ADAL" clId="{47458DEF-410E-404B-869F-82BB67F7256F}" dt="2022-08-01T18:40:00.482" v="4298" actId="20577"/>
        <pc:sldMkLst>
          <pc:docMk/>
          <pc:sldMk cId="4256571591" sldId="573"/>
        </pc:sldMkLst>
        <pc:spChg chg="mod">
          <ac:chgData name="DeSantis, Candice" userId="ebf7425b-4c1c-4725-9788-d1206430aedf" providerId="ADAL" clId="{47458DEF-410E-404B-869F-82BB67F7256F}" dt="2022-08-01T18:40:00.482" v="4298" actId="20577"/>
          <ac:spMkLst>
            <pc:docMk/>
            <pc:sldMk cId="4256571591" sldId="573"/>
            <ac:spMk id="2" creationId="{9FBB3B8E-31B3-4B50-B40E-DD39D2991C9D}"/>
          </ac:spMkLst>
        </pc:spChg>
      </pc:sldChg>
      <pc:sldChg chg="modSp new mod">
        <pc:chgData name="DeSantis, Candice" userId="ebf7425b-4c1c-4725-9788-d1206430aedf" providerId="ADAL" clId="{47458DEF-410E-404B-869F-82BB67F7256F}" dt="2022-07-29T21:12:53.657" v="3480" actId="255"/>
        <pc:sldMkLst>
          <pc:docMk/>
          <pc:sldMk cId="3368914650" sldId="575"/>
        </pc:sldMkLst>
        <pc:spChg chg="mod">
          <ac:chgData name="DeSantis, Candice" userId="ebf7425b-4c1c-4725-9788-d1206430aedf" providerId="ADAL" clId="{47458DEF-410E-404B-869F-82BB67F7256F}" dt="2022-07-29T21:12:53.657" v="3480" actId="255"/>
          <ac:spMkLst>
            <pc:docMk/>
            <pc:sldMk cId="3368914650" sldId="575"/>
            <ac:spMk id="2" creationId="{F95951C6-8431-0511-4836-1BA5138BB8BC}"/>
          </ac:spMkLst>
        </pc:spChg>
        <pc:spChg chg="mod">
          <ac:chgData name="DeSantis, Candice" userId="ebf7425b-4c1c-4725-9788-d1206430aedf" providerId="ADAL" clId="{47458DEF-410E-404B-869F-82BB67F7256F}" dt="2022-07-29T21:11:05.559" v="3455" actId="20577"/>
          <ac:spMkLst>
            <pc:docMk/>
            <pc:sldMk cId="3368914650" sldId="575"/>
            <ac:spMk id="3" creationId="{582442FD-CB62-9683-EE34-54276B0B8C7F}"/>
          </ac:spMkLst>
        </pc:spChg>
      </pc:sldChg>
      <pc:sldChg chg="modSp new mod">
        <pc:chgData name="DeSantis, Candice" userId="ebf7425b-4c1c-4725-9788-d1206430aedf" providerId="ADAL" clId="{47458DEF-410E-404B-869F-82BB67F7256F}" dt="2022-08-01T18:44:52.991" v="4493" actId="255"/>
        <pc:sldMkLst>
          <pc:docMk/>
          <pc:sldMk cId="1554098430" sldId="576"/>
        </pc:sldMkLst>
        <pc:spChg chg="mod">
          <ac:chgData name="DeSantis, Candice" userId="ebf7425b-4c1c-4725-9788-d1206430aedf" providerId="ADAL" clId="{47458DEF-410E-404B-869F-82BB67F7256F}" dt="2022-08-01T18:44:52.991" v="4493" actId="255"/>
          <ac:spMkLst>
            <pc:docMk/>
            <pc:sldMk cId="1554098430" sldId="576"/>
            <ac:spMk id="2" creationId="{CAB95B89-2AF9-E95A-6624-F4B1D3A9BB34}"/>
          </ac:spMkLst>
        </pc:spChg>
        <pc:spChg chg="mod">
          <ac:chgData name="DeSantis, Candice" userId="ebf7425b-4c1c-4725-9788-d1206430aedf" providerId="ADAL" clId="{47458DEF-410E-404B-869F-82BB67F7256F}" dt="2022-08-01T02:34:45.600" v="3548" actId="108"/>
          <ac:spMkLst>
            <pc:docMk/>
            <pc:sldMk cId="1554098430" sldId="576"/>
            <ac:spMk id="3" creationId="{6790E6AC-2D68-D3E3-A0D2-F46DB19B61DF}"/>
          </ac:spMkLst>
        </pc:spChg>
      </pc:sldChg>
      <pc:sldChg chg="addSp modSp new mod modAnim">
        <pc:chgData name="DeSantis, Candice" userId="ebf7425b-4c1c-4725-9788-d1206430aedf" providerId="ADAL" clId="{47458DEF-410E-404B-869F-82BB67F7256F}" dt="2022-08-01T18:59:59.733" v="4528" actId="14734"/>
        <pc:sldMkLst>
          <pc:docMk/>
          <pc:sldMk cId="2176671463" sldId="577"/>
        </pc:sldMkLst>
        <pc:spChg chg="mod">
          <ac:chgData name="DeSantis, Candice" userId="ebf7425b-4c1c-4725-9788-d1206430aedf" providerId="ADAL" clId="{47458DEF-410E-404B-869F-82BB67F7256F}" dt="2022-08-01T02:37:17.513" v="3614" actId="20577"/>
          <ac:spMkLst>
            <pc:docMk/>
            <pc:sldMk cId="2176671463" sldId="577"/>
            <ac:spMk id="2" creationId="{DE553F39-950F-BAC3-882B-816B484E78E8}"/>
          </ac:spMkLst>
        </pc:spChg>
        <pc:spChg chg="mod">
          <ac:chgData name="DeSantis, Candice" userId="ebf7425b-4c1c-4725-9788-d1206430aedf" providerId="ADAL" clId="{47458DEF-410E-404B-869F-82BB67F7256F}" dt="2022-08-01T02:36:57.292" v="3574" actId="27636"/>
          <ac:spMkLst>
            <pc:docMk/>
            <pc:sldMk cId="2176671463" sldId="577"/>
            <ac:spMk id="3" creationId="{8BE6E5E5-A7BF-BFDF-85D4-5CD21F0D2671}"/>
          </ac:spMkLst>
        </pc:spChg>
        <pc:spChg chg="add mod">
          <ac:chgData name="DeSantis, Candice" userId="ebf7425b-4c1c-4725-9788-d1206430aedf" providerId="ADAL" clId="{47458DEF-410E-404B-869F-82BB67F7256F}" dt="2022-08-01T02:43:06.352" v="3734" actId="1076"/>
          <ac:spMkLst>
            <pc:docMk/>
            <pc:sldMk cId="2176671463" sldId="577"/>
            <ac:spMk id="4" creationId="{08B84A26-7C7D-35AA-A043-A0E1E0D238A0}"/>
          </ac:spMkLst>
        </pc:spChg>
        <pc:graphicFrameChg chg="add mod">
          <ac:chgData name="DeSantis, Candice" userId="ebf7425b-4c1c-4725-9788-d1206430aedf" providerId="ADAL" clId="{47458DEF-410E-404B-869F-82BB67F7256F}" dt="2022-08-01T02:43:06.352" v="3734" actId="1076"/>
          <ac:graphicFrameMkLst>
            <pc:docMk/>
            <pc:sldMk cId="2176671463" sldId="577"/>
            <ac:graphicFrameMk id="5" creationId="{FD2EABF4-2F3B-7F00-393C-E83F0CF4C9D5}"/>
          </ac:graphicFrameMkLst>
        </pc:graphicFrameChg>
        <pc:graphicFrameChg chg="add mod modGraphic">
          <ac:chgData name="DeSantis, Candice" userId="ebf7425b-4c1c-4725-9788-d1206430aedf" providerId="ADAL" clId="{47458DEF-410E-404B-869F-82BB67F7256F}" dt="2022-08-01T18:59:53.299" v="4526" actId="14734"/>
          <ac:graphicFrameMkLst>
            <pc:docMk/>
            <pc:sldMk cId="2176671463" sldId="577"/>
            <ac:graphicFrameMk id="6" creationId="{41C45248-FE06-2C91-04F2-B0A1A15E3136}"/>
          </ac:graphicFrameMkLst>
        </pc:graphicFrameChg>
        <pc:graphicFrameChg chg="add mod modGraphic">
          <ac:chgData name="DeSantis, Candice" userId="ebf7425b-4c1c-4725-9788-d1206430aedf" providerId="ADAL" clId="{47458DEF-410E-404B-869F-82BB67F7256F}" dt="2022-08-01T18:59:57.421" v="4527" actId="14734"/>
          <ac:graphicFrameMkLst>
            <pc:docMk/>
            <pc:sldMk cId="2176671463" sldId="577"/>
            <ac:graphicFrameMk id="7" creationId="{73E67C0D-595D-B7EB-98AA-E05E3BF15E00}"/>
          </ac:graphicFrameMkLst>
        </pc:graphicFrameChg>
        <pc:graphicFrameChg chg="add mod modGraphic">
          <ac:chgData name="DeSantis, Candice" userId="ebf7425b-4c1c-4725-9788-d1206430aedf" providerId="ADAL" clId="{47458DEF-410E-404B-869F-82BB67F7256F}" dt="2022-08-01T18:59:59.733" v="4528" actId="14734"/>
          <ac:graphicFrameMkLst>
            <pc:docMk/>
            <pc:sldMk cId="2176671463" sldId="577"/>
            <ac:graphicFrameMk id="8" creationId="{306D1762-8E43-B6DE-976D-DC7BA8EDDD68}"/>
          </ac:graphicFrameMkLst>
        </pc:graphicFrameChg>
      </pc:sldChg>
      <pc:sldChg chg="addSp modSp new mod modAnim">
        <pc:chgData name="DeSantis, Candice" userId="ebf7425b-4c1c-4725-9788-d1206430aedf" providerId="ADAL" clId="{47458DEF-410E-404B-869F-82BB67F7256F}" dt="2022-08-01T18:59:41.850" v="4524"/>
        <pc:sldMkLst>
          <pc:docMk/>
          <pc:sldMk cId="4257433663" sldId="578"/>
        </pc:sldMkLst>
        <pc:spChg chg="mod">
          <ac:chgData name="DeSantis, Candice" userId="ebf7425b-4c1c-4725-9788-d1206430aedf" providerId="ADAL" clId="{47458DEF-410E-404B-869F-82BB67F7256F}" dt="2022-08-01T02:39:18.990" v="3654" actId="20577"/>
          <ac:spMkLst>
            <pc:docMk/>
            <pc:sldMk cId="4257433663" sldId="578"/>
            <ac:spMk id="2" creationId="{6517ED95-F4E1-55DA-397F-BB36D4AFC804}"/>
          </ac:spMkLst>
        </pc:spChg>
        <pc:spChg chg="mod">
          <ac:chgData name="DeSantis, Candice" userId="ebf7425b-4c1c-4725-9788-d1206430aedf" providerId="ADAL" clId="{47458DEF-410E-404B-869F-82BB67F7256F}" dt="2022-08-01T02:39:27.855" v="3655"/>
          <ac:spMkLst>
            <pc:docMk/>
            <pc:sldMk cId="4257433663" sldId="578"/>
            <ac:spMk id="3" creationId="{F2F9E21C-754E-B942-909C-290E1946FF8A}"/>
          </ac:spMkLst>
        </pc:spChg>
        <pc:spChg chg="add mod">
          <ac:chgData name="DeSantis, Candice" userId="ebf7425b-4c1c-4725-9788-d1206430aedf" providerId="ADAL" clId="{47458DEF-410E-404B-869F-82BB67F7256F}" dt="2022-08-01T02:42:04.610" v="3727" actId="1076"/>
          <ac:spMkLst>
            <pc:docMk/>
            <pc:sldMk cId="4257433663" sldId="578"/>
            <ac:spMk id="4" creationId="{6714BBFD-E901-DE3F-8E1A-BD3C03BD3A1A}"/>
          </ac:spMkLst>
        </pc:spChg>
        <pc:graphicFrameChg chg="add mod">
          <ac:chgData name="DeSantis, Candice" userId="ebf7425b-4c1c-4725-9788-d1206430aedf" providerId="ADAL" clId="{47458DEF-410E-404B-869F-82BB67F7256F}" dt="2022-08-01T02:42:04.610" v="3727" actId="1076"/>
          <ac:graphicFrameMkLst>
            <pc:docMk/>
            <pc:sldMk cId="4257433663" sldId="578"/>
            <ac:graphicFrameMk id="5" creationId="{D14CB82F-BF7B-392C-9AEB-AA5130A6094B}"/>
          </ac:graphicFrameMkLst>
        </pc:graphicFrameChg>
        <pc:graphicFrameChg chg="add mod">
          <ac:chgData name="DeSantis, Candice" userId="ebf7425b-4c1c-4725-9788-d1206430aedf" providerId="ADAL" clId="{47458DEF-410E-404B-869F-82BB67F7256F}" dt="2022-08-01T18:59:41.850" v="4524"/>
          <ac:graphicFrameMkLst>
            <pc:docMk/>
            <pc:sldMk cId="4257433663" sldId="578"/>
            <ac:graphicFrameMk id="6" creationId="{1820EF94-C968-A613-FFB4-7F7473D07EAD}"/>
          </ac:graphicFrameMkLst>
        </pc:graphicFrameChg>
        <pc:graphicFrameChg chg="add mod">
          <ac:chgData name="DeSantis, Candice" userId="ebf7425b-4c1c-4725-9788-d1206430aedf" providerId="ADAL" clId="{47458DEF-410E-404B-869F-82BB67F7256F}" dt="2022-08-01T02:42:04.610" v="3727" actId="1076"/>
          <ac:graphicFrameMkLst>
            <pc:docMk/>
            <pc:sldMk cId="4257433663" sldId="578"/>
            <ac:graphicFrameMk id="7" creationId="{0263E5DE-8CD8-FB06-1130-348BCEA0F032}"/>
          </ac:graphicFrameMkLst>
        </pc:graphicFrameChg>
        <pc:graphicFrameChg chg="add mod">
          <ac:chgData name="DeSantis, Candice" userId="ebf7425b-4c1c-4725-9788-d1206430aedf" providerId="ADAL" clId="{47458DEF-410E-404B-869F-82BB67F7256F}" dt="2022-08-01T02:42:04.610" v="3727" actId="1076"/>
          <ac:graphicFrameMkLst>
            <pc:docMk/>
            <pc:sldMk cId="4257433663" sldId="578"/>
            <ac:graphicFrameMk id="8" creationId="{9518AD49-C118-46C4-313A-C5F8113FD6F5}"/>
          </ac:graphicFrameMkLst>
        </pc:graphicFrameChg>
      </pc:sldChg>
      <pc:sldChg chg="addSp modSp new mod modAnim">
        <pc:chgData name="DeSantis, Candice" userId="ebf7425b-4c1c-4725-9788-d1206430aedf" providerId="ADAL" clId="{47458DEF-410E-404B-869F-82BB67F7256F}" dt="2022-08-01T02:41:00.637" v="3700" actId="1076"/>
        <pc:sldMkLst>
          <pc:docMk/>
          <pc:sldMk cId="1528665092" sldId="579"/>
        </pc:sldMkLst>
        <pc:spChg chg="mod">
          <ac:chgData name="DeSantis, Candice" userId="ebf7425b-4c1c-4725-9788-d1206430aedf" providerId="ADAL" clId="{47458DEF-410E-404B-869F-82BB67F7256F}" dt="2022-08-01T02:40:43.196" v="3696" actId="20577"/>
          <ac:spMkLst>
            <pc:docMk/>
            <pc:sldMk cId="1528665092" sldId="579"/>
            <ac:spMk id="2" creationId="{12C5EB18-EE69-A2C6-12A6-858E552809D1}"/>
          </ac:spMkLst>
        </pc:spChg>
        <pc:spChg chg="mod">
          <ac:chgData name="DeSantis, Candice" userId="ebf7425b-4c1c-4725-9788-d1206430aedf" providerId="ADAL" clId="{47458DEF-410E-404B-869F-82BB67F7256F}" dt="2022-08-01T02:40:03.207" v="3659" actId="27636"/>
          <ac:spMkLst>
            <pc:docMk/>
            <pc:sldMk cId="1528665092" sldId="579"/>
            <ac:spMk id="3" creationId="{8489AE2C-5052-3BDD-5F73-E631588A90A2}"/>
          </ac:spMkLst>
        </pc:spChg>
        <pc:spChg chg="add mod">
          <ac:chgData name="DeSantis, Candice" userId="ebf7425b-4c1c-4725-9788-d1206430aedf" providerId="ADAL" clId="{47458DEF-410E-404B-869F-82BB67F7256F}" dt="2022-08-01T02:41:00.637" v="3700" actId="1076"/>
          <ac:spMkLst>
            <pc:docMk/>
            <pc:sldMk cId="1528665092" sldId="579"/>
            <ac:spMk id="4" creationId="{1343B96F-5D76-8EC5-777C-9C949D3716DA}"/>
          </ac:spMkLst>
        </pc:spChg>
        <pc:graphicFrameChg chg="add mod">
          <ac:chgData name="DeSantis, Candice" userId="ebf7425b-4c1c-4725-9788-d1206430aedf" providerId="ADAL" clId="{47458DEF-410E-404B-869F-82BB67F7256F}" dt="2022-08-01T02:41:00.637" v="3700" actId="1076"/>
          <ac:graphicFrameMkLst>
            <pc:docMk/>
            <pc:sldMk cId="1528665092" sldId="579"/>
            <ac:graphicFrameMk id="5" creationId="{4E411C1B-9D5D-E608-E9D1-6180EC16D97D}"/>
          </ac:graphicFrameMkLst>
        </pc:graphicFrameChg>
        <pc:graphicFrameChg chg="add mod">
          <ac:chgData name="DeSantis, Candice" userId="ebf7425b-4c1c-4725-9788-d1206430aedf" providerId="ADAL" clId="{47458DEF-410E-404B-869F-82BB67F7256F}" dt="2022-08-01T02:41:00.637" v="3700" actId="1076"/>
          <ac:graphicFrameMkLst>
            <pc:docMk/>
            <pc:sldMk cId="1528665092" sldId="579"/>
            <ac:graphicFrameMk id="6" creationId="{B5913FDA-8C6E-B8EF-F814-5CC5D13108CC}"/>
          </ac:graphicFrameMkLst>
        </pc:graphicFrameChg>
        <pc:graphicFrameChg chg="add mod">
          <ac:chgData name="DeSantis, Candice" userId="ebf7425b-4c1c-4725-9788-d1206430aedf" providerId="ADAL" clId="{47458DEF-410E-404B-869F-82BB67F7256F}" dt="2022-08-01T02:41:00.637" v="3700" actId="1076"/>
          <ac:graphicFrameMkLst>
            <pc:docMk/>
            <pc:sldMk cId="1528665092" sldId="579"/>
            <ac:graphicFrameMk id="7" creationId="{8CC8F40E-55BF-51DA-349C-98B8B9962720}"/>
          </ac:graphicFrameMkLst>
        </pc:graphicFrameChg>
        <pc:graphicFrameChg chg="add mod">
          <ac:chgData name="DeSantis, Candice" userId="ebf7425b-4c1c-4725-9788-d1206430aedf" providerId="ADAL" clId="{47458DEF-410E-404B-869F-82BB67F7256F}" dt="2022-08-01T02:41:00.637" v="3700" actId="1076"/>
          <ac:graphicFrameMkLst>
            <pc:docMk/>
            <pc:sldMk cId="1528665092" sldId="579"/>
            <ac:graphicFrameMk id="8" creationId="{98C19688-6CF4-406C-04F2-1D3DAAF429E4}"/>
          </ac:graphicFrameMkLst>
        </pc:graphicFrameChg>
      </pc:sldChg>
      <pc:sldChg chg="addSp modSp new mod modAnim">
        <pc:chgData name="DeSantis, Candice" userId="ebf7425b-4c1c-4725-9788-d1206430aedf" providerId="ADAL" clId="{47458DEF-410E-404B-869F-82BB67F7256F}" dt="2022-08-01T02:43:55.151" v="3736" actId="14100"/>
        <pc:sldMkLst>
          <pc:docMk/>
          <pc:sldMk cId="785825187" sldId="580"/>
        </pc:sldMkLst>
        <pc:spChg chg="mod">
          <ac:chgData name="DeSantis, Candice" userId="ebf7425b-4c1c-4725-9788-d1206430aedf" providerId="ADAL" clId="{47458DEF-410E-404B-869F-82BB67F7256F}" dt="2022-08-01T02:43:55.151" v="3736" actId="14100"/>
          <ac:spMkLst>
            <pc:docMk/>
            <pc:sldMk cId="785825187" sldId="580"/>
            <ac:spMk id="2" creationId="{45AD454E-F1AF-AB13-DCFE-F7CFF2052B0F}"/>
          </ac:spMkLst>
        </pc:spChg>
        <pc:spChg chg="mod">
          <ac:chgData name="DeSantis, Candice" userId="ebf7425b-4c1c-4725-9788-d1206430aedf" providerId="ADAL" clId="{47458DEF-410E-404B-869F-82BB67F7256F}" dt="2022-08-01T02:40:06.872" v="3661" actId="27636"/>
          <ac:spMkLst>
            <pc:docMk/>
            <pc:sldMk cId="785825187" sldId="580"/>
            <ac:spMk id="3" creationId="{77059149-65F2-C688-075E-BE0D86A89E04}"/>
          </ac:spMkLst>
        </pc:spChg>
        <pc:spChg chg="add mod">
          <ac:chgData name="DeSantis, Candice" userId="ebf7425b-4c1c-4725-9788-d1206430aedf" providerId="ADAL" clId="{47458DEF-410E-404B-869F-82BB67F7256F}" dt="2022-08-01T02:41:33.698" v="3722" actId="1076"/>
          <ac:spMkLst>
            <pc:docMk/>
            <pc:sldMk cId="785825187" sldId="580"/>
            <ac:spMk id="4" creationId="{F12F1542-1877-948D-62F8-B168A8C94FB9}"/>
          </ac:spMkLst>
        </pc:spChg>
        <pc:graphicFrameChg chg="add mod">
          <ac:chgData name="DeSantis, Candice" userId="ebf7425b-4c1c-4725-9788-d1206430aedf" providerId="ADAL" clId="{47458DEF-410E-404B-869F-82BB67F7256F}" dt="2022-08-01T02:41:33.698" v="3722" actId="1076"/>
          <ac:graphicFrameMkLst>
            <pc:docMk/>
            <pc:sldMk cId="785825187" sldId="580"/>
            <ac:graphicFrameMk id="5" creationId="{93C727F4-0E58-6E97-6420-7DB8F562447E}"/>
          </ac:graphicFrameMkLst>
        </pc:graphicFrameChg>
        <pc:graphicFrameChg chg="add mod">
          <ac:chgData name="DeSantis, Candice" userId="ebf7425b-4c1c-4725-9788-d1206430aedf" providerId="ADAL" clId="{47458DEF-410E-404B-869F-82BB67F7256F}" dt="2022-08-01T02:41:33.698" v="3722" actId="1076"/>
          <ac:graphicFrameMkLst>
            <pc:docMk/>
            <pc:sldMk cId="785825187" sldId="580"/>
            <ac:graphicFrameMk id="6" creationId="{1279E2B4-D52D-8E7F-2A78-B55DB927C3B4}"/>
          </ac:graphicFrameMkLst>
        </pc:graphicFrameChg>
        <pc:graphicFrameChg chg="add mod">
          <ac:chgData name="DeSantis, Candice" userId="ebf7425b-4c1c-4725-9788-d1206430aedf" providerId="ADAL" clId="{47458DEF-410E-404B-869F-82BB67F7256F}" dt="2022-08-01T02:41:33.698" v="3722" actId="1076"/>
          <ac:graphicFrameMkLst>
            <pc:docMk/>
            <pc:sldMk cId="785825187" sldId="580"/>
            <ac:graphicFrameMk id="7" creationId="{88BC417A-ADA8-142B-C8AA-70E3BC002B5D}"/>
          </ac:graphicFrameMkLst>
        </pc:graphicFrameChg>
        <pc:graphicFrameChg chg="add mod">
          <ac:chgData name="DeSantis, Candice" userId="ebf7425b-4c1c-4725-9788-d1206430aedf" providerId="ADAL" clId="{47458DEF-410E-404B-869F-82BB67F7256F}" dt="2022-08-01T02:41:33.698" v="3722" actId="1076"/>
          <ac:graphicFrameMkLst>
            <pc:docMk/>
            <pc:sldMk cId="785825187" sldId="580"/>
            <ac:graphicFrameMk id="8" creationId="{EAED73DD-4FB4-9485-D52C-B011E84B13CA}"/>
          </ac:graphicFrameMkLst>
        </pc:graphicFrameChg>
      </pc:sldChg>
      <pc:sldChg chg="new del">
        <pc:chgData name="DeSantis, Candice" userId="ebf7425b-4c1c-4725-9788-d1206430aedf" providerId="ADAL" clId="{47458DEF-410E-404B-869F-82BB67F7256F}" dt="2022-08-01T02:49:47.424" v="3794" actId="680"/>
        <pc:sldMkLst>
          <pc:docMk/>
          <pc:sldMk cId="587109217" sldId="581"/>
        </pc:sldMkLst>
      </pc:sldChg>
    </pc:docChg>
  </pc:docChgLst>
  <pc:docChgLst>
    <pc:chgData name="Sharp, Stephanie" userId="S::stephanie.sharp@tea.texas.gov::4b7f997e-11e2-446b-b7b6-32dc105769b7" providerId="AD" clId="Web-{8318193A-B992-4B01-B655-3D124B87C643}"/>
    <pc:docChg chg="modSld">
      <pc:chgData name="Sharp, Stephanie" userId="S::stephanie.sharp@tea.texas.gov::4b7f997e-11e2-446b-b7b6-32dc105769b7" providerId="AD" clId="Web-{8318193A-B992-4B01-B655-3D124B87C643}" dt="2022-07-26T14:46:02.706" v="17"/>
      <pc:docMkLst>
        <pc:docMk/>
      </pc:docMkLst>
      <pc:sldChg chg="addSp delSp modSp">
        <pc:chgData name="Sharp, Stephanie" userId="S::stephanie.sharp@tea.texas.gov::4b7f997e-11e2-446b-b7b6-32dc105769b7" providerId="AD" clId="Web-{8318193A-B992-4B01-B655-3D124B87C643}" dt="2022-07-26T14:46:02.706" v="17"/>
        <pc:sldMkLst>
          <pc:docMk/>
          <pc:sldMk cId="558438584" sldId="468"/>
        </pc:sldMkLst>
        <pc:picChg chg="add del mod">
          <ac:chgData name="Sharp, Stephanie" userId="S::stephanie.sharp@tea.texas.gov::4b7f997e-11e2-446b-b7b6-32dc105769b7" providerId="AD" clId="Web-{8318193A-B992-4B01-B655-3D124B87C643}" dt="2022-07-26T14:44:01.952" v="5"/>
          <ac:picMkLst>
            <pc:docMk/>
            <pc:sldMk cId="558438584" sldId="468"/>
            <ac:picMk id="3" creationId="{A98C18AE-2B9B-93A4-DD36-6246E2D8597D}"/>
          </ac:picMkLst>
        </pc:picChg>
        <pc:picChg chg="add del mod">
          <ac:chgData name="Sharp, Stephanie" userId="S::stephanie.sharp@tea.texas.gov::4b7f997e-11e2-446b-b7b6-32dc105769b7" providerId="AD" clId="Web-{8318193A-B992-4B01-B655-3D124B87C643}" dt="2022-07-26T14:44:36.500" v="10"/>
          <ac:picMkLst>
            <pc:docMk/>
            <pc:sldMk cId="558438584" sldId="468"/>
            <ac:picMk id="4" creationId="{B3BA1B13-C9D2-0CA8-4B5E-AA0EAD289510}"/>
          </ac:picMkLst>
        </pc:picChg>
        <pc:picChg chg="del">
          <ac:chgData name="Sharp, Stephanie" userId="S::stephanie.sharp@tea.texas.gov::4b7f997e-11e2-446b-b7b6-32dc105769b7" providerId="AD" clId="Web-{8318193A-B992-4B01-B655-3D124B87C643}" dt="2022-07-26T14:43:41.811" v="0"/>
          <ac:picMkLst>
            <pc:docMk/>
            <pc:sldMk cId="558438584" sldId="468"/>
            <ac:picMk id="5" creationId="{A1AD5A35-08DD-3F04-B972-F4A76DC1B325}"/>
          </ac:picMkLst>
        </pc:picChg>
        <pc:picChg chg="add del mod">
          <ac:chgData name="Sharp, Stephanie" userId="S::stephanie.sharp@tea.texas.gov::4b7f997e-11e2-446b-b7b6-32dc105769b7" providerId="AD" clId="Web-{8318193A-B992-4B01-B655-3D124B87C643}" dt="2022-07-26T14:46:02.706" v="17"/>
          <ac:picMkLst>
            <pc:docMk/>
            <pc:sldMk cId="558438584" sldId="468"/>
            <ac:picMk id="6" creationId="{0FD7AE66-4B40-2233-A349-C7402EEA1744}"/>
          </ac:picMkLst>
        </pc:picChg>
      </pc:sldChg>
    </pc:docChg>
  </pc:docChgLst>
  <pc:docChgLst>
    <pc:chgData name="Hanson, Terri" userId="a02fd813-d4f3-43fd-83dd-7393041517de" providerId="ADAL" clId="{1E56F87D-C8BD-47D7-AE01-65B9B88DB6E7}"/>
    <pc:docChg chg="modSld">
      <pc:chgData name="Hanson, Terri" userId="a02fd813-d4f3-43fd-83dd-7393041517de" providerId="ADAL" clId="{1E56F87D-C8BD-47D7-AE01-65B9B88DB6E7}" dt="2022-08-01T14:20:54.025" v="81"/>
      <pc:docMkLst>
        <pc:docMk/>
      </pc:docMkLst>
      <pc:sldChg chg="addCm">
        <pc:chgData name="Hanson, Terri" userId="a02fd813-d4f3-43fd-83dd-7393041517de" providerId="ADAL" clId="{1E56F87D-C8BD-47D7-AE01-65B9B88DB6E7}" dt="2022-07-25T15:52:28.701" v="25"/>
        <pc:sldMkLst>
          <pc:docMk/>
          <pc:sldMk cId="3539027699" sldId="284"/>
        </pc:sldMkLst>
      </pc:sldChg>
      <pc:sldChg chg="addCm">
        <pc:chgData name="Hanson, Terri" userId="a02fd813-d4f3-43fd-83dd-7393041517de" providerId="ADAL" clId="{1E56F87D-C8BD-47D7-AE01-65B9B88DB6E7}" dt="2022-08-01T13:50:04.898" v="76"/>
        <pc:sldMkLst>
          <pc:docMk/>
          <pc:sldMk cId="2590915124" sldId="399"/>
        </pc:sldMkLst>
      </pc:sldChg>
      <pc:sldChg chg="addCm modCm">
        <pc:chgData name="Hanson, Terri" userId="a02fd813-d4f3-43fd-83dd-7393041517de" providerId="ADAL" clId="{1E56F87D-C8BD-47D7-AE01-65B9B88DB6E7}" dt="2022-07-25T14:54:46.488" v="2"/>
        <pc:sldMkLst>
          <pc:docMk/>
          <pc:sldMk cId="101772985" sldId="430"/>
        </pc:sldMkLst>
      </pc:sldChg>
      <pc:sldChg chg="addCm modCm">
        <pc:chgData name="Hanson, Terri" userId="a02fd813-d4f3-43fd-83dd-7393041517de" providerId="ADAL" clId="{1E56F87D-C8BD-47D7-AE01-65B9B88DB6E7}" dt="2022-08-01T14:00:09.195" v="78"/>
        <pc:sldMkLst>
          <pc:docMk/>
          <pc:sldMk cId="143761299" sldId="432"/>
        </pc:sldMkLst>
      </pc:sldChg>
      <pc:sldChg chg="addCm modCm">
        <pc:chgData name="Hanson, Terri" userId="a02fd813-d4f3-43fd-83dd-7393041517de" providerId="ADAL" clId="{1E56F87D-C8BD-47D7-AE01-65B9B88DB6E7}" dt="2022-07-25T15:21:20.712" v="15"/>
        <pc:sldMkLst>
          <pc:docMk/>
          <pc:sldMk cId="1981314915" sldId="432"/>
        </pc:sldMkLst>
      </pc:sldChg>
      <pc:sldChg chg="addCm modCm">
        <pc:chgData name="Hanson, Terri" userId="a02fd813-d4f3-43fd-83dd-7393041517de" providerId="ADAL" clId="{1E56F87D-C8BD-47D7-AE01-65B9B88DB6E7}" dt="2022-07-25T15:10:33.518" v="12"/>
        <pc:sldMkLst>
          <pc:docMk/>
          <pc:sldMk cId="3723932620" sldId="447"/>
        </pc:sldMkLst>
      </pc:sldChg>
      <pc:sldChg chg="addCm modCm">
        <pc:chgData name="Hanson, Terri" userId="a02fd813-d4f3-43fd-83dd-7393041517de" providerId="ADAL" clId="{1E56F87D-C8BD-47D7-AE01-65B9B88DB6E7}" dt="2022-08-01T13:55:12.100" v="77"/>
        <pc:sldMkLst>
          <pc:docMk/>
          <pc:sldMk cId="2362536880" sldId="453"/>
        </pc:sldMkLst>
      </pc:sldChg>
      <pc:sldChg chg="addCm delCm">
        <pc:chgData name="Hanson, Terri" userId="a02fd813-d4f3-43fd-83dd-7393041517de" providerId="ADAL" clId="{1E56F87D-C8BD-47D7-AE01-65B9B88DB6E7}" dt="2022-07-29T17:17:45.258" v="61"/>
        <pc:sldMkLst>
          <pc:docMk/>
          <pc:sldMk cId="3036672179" sldId="462"/>
        </pc:sldMkLst>
      </pc:sldChg>
      <pc:sldChg chg="addCm">
        <pc:chgData name="Hanson, Terri" userId="a02fd813-d4f3-43fd-83dd-7393041517de" providerId="ADAL" clId="{1E56F87D-C8BD-47D7-AE01-65B9B88DB6E7}" dt="2022-07-25T21:16:09.412" v="36"/>
        <pc:sldMkLst>
          <pc:docMk/>
          <pc:sldMk cId="171097833" sldId="464"/>
        </pc:sldMkLst>
      </pc:sldChg>
      <pc:sldChg chg="addCm">
        <pc:chgData name="Hanson, Terri" userId="a02fd813-d4f3-43fd-83dd-7393041517de" providerId="ADAL" clId="{1E56F87D-C8BD-47D7-AE01-65B9B88DB6E7}" dt="2022-07-25T15:47:21.156" v="21"/>
        <pc:sldMkLst>
          <pc:docMk/>
          <pc:sldMk cId="923608679" sldId="497"/>
        </pc:sldMkLst>
      </pc:sldChg>
      <pc:sldChg chg="addCm modCm">
        <pc:chgData name="Hanson, Terri" userId="a02fd813-d4f3-43fd-83dd-7393041517de" providerId="ADAL" clId="{1E56F87D-C8BD-47D7-AE01-65B9B88DB6E7}" dt="2022-08-01T14:20:54.025" v="81"/>
        <pc:sldMkLst>
          <pc:docMk/>
          <pc:sldMk cId="1617129472" sldId="508"/>
        </pc:sldMkLst>
      </pc:sldChg>
      <pc:sldChg chg="addCm">
        <pc:chgData name="Hanson, Terri" userId="a02fd813-d4f3-43fd-83dd-7393041517de" providerId="ADAL" clId="{1E56F87D-C8BD-47D7-AE01-65B9B88DB6E7}" dt="2022-07-25T19:28:14.302" v="35"/>
        <pc:sldMkLst>
          <pc:docMk/>
          <pc:sldMk cId="2566763182" sldId="510"/>
        </pc:sldMkLst>
      </pc:sldChg>
      <pc:sldChg chg="modSp mod addCm modCm">
        <pc:chgData name="Hanson, Terri" userId="a02fd813-d4f3-43fd-83dd-7393041517de" providerId="ADAL" clId="{1E56F87D-C8BD-47D7-AE01-65B9B88DB6E7}" dt="2022-07-25T18:09:59.554" v="29" actId="113"/>
        <pc:sldMkLst>
          <pc:docMk/>
          <pc:sldMk cId="4133891381" sldId="512"/>
        </pc:sldMkLst>
        <pc:spChg chg="mod">
          <ac:chgData name="Hanson, Terri" userId="a02fd813-d4f3-43fd-83dd-7393041517de" providerId="ADAL" clId="{1E56F87D-C8BD-47D7-AE01-65B9B88DB6E7}" dt="2022-07-25T18:09:59.554" v="29" actId="113"/>
          <ac:spMkLst>
            <pc:docMk/>
            <pc:sldMk cId="4133891381" sldId="512"/>
            <ac:spMk id="2" creationId="{EAA47750-3920-827A-6602-4E924544673E}"/>
          </ac:spMkLst>
        </pc:spChg>
      </pc:sldChg>
      <pc:sldChg chg="addCm modCm">
        <pc:chgData name="Hanson, Terri" userId="a02fd813-d4f3-43fd-83dd-7393041517de" providerId="ADAL" clId="{1E56F87D-C8BD-47D7-AE01-65B9B88DB6E7}" dt="2022-07-29T17:10:09.280" v="58"/>
        <pc:sldMkLst>
          <pc:docMk/>
          <pc:sldMk cId="914084069" sldId="513"/>
        </pc:sldMkLst>
      </pc:sldChg>
      <pc:sldChg chg="addCm modCm">
        <pc:chgData name="Hanson, Terri" userId="a02fd813-d4f3-43fd-83dd-7393041517de" providerId="ADAL" clId="{1E56F87D-C8BD-47D7-AE01-65B9B88DB6E7}" dt="2022-07-29T17:04:25.471" v="55"/>
        <pc:sldMkLst>
          <pc:docMk/>
          <pc:sldMk cId="690201402" sldId="515"/>
        </pc:sldMkLst>
      </pc:sldChg>
      <pc:sldChg chg="addCm">
        <pc:chgData name="Hanson, Terri" userId="a02fd813-d4f3-43fd-83dd-7393041517de" providerId="ADAL" clId="{1E56F87D-C8BD-47D7-AE01-65B9B88DB6E7}" dt="2022-07-29T17:06:32.647" v="56"/>
        <pc:sldMkLst>
          <pc:docMk/>
          <pc:sldMk cId="444617667" sldId="516"/>
        </pc:sldMkLst>
      </pc:sldChg>
      <pc:sldChg chg="addCm modCm">
        <pc:chgData name="Hanson, Terri" userId="a02fd813-d4f3-43fd-83dd-7393041517de" providerId="ADAL" clId="{1E56F87D-C8BD-47D7-AE01-65B9B88DB6E7}" dt="2022-07-25T18:17:51.245" v="34" actId="2056"/>
        <pc:sldMkLst>
          <pc:docMk/>
          <pc:sldMk cId="1064776456" sldId="518"/>
        </pc:sldMkLst>
      </pc:sldChg>
      <pc:sldChg chg="addCm modCm">
        <pc:chgData name="Hanson, Terri" userId="a02fd813-d4f3-43fd-83dd-7393041517de" providerId="ADAL" clId="{1E56F87D-C8BD-47D7-AE01-65B9B88DB6E7}" dt="2022-07-29T17:24:43.989" v="65"/>
        <pc:sldMkLst>
          <pc:docMk/>
          <pc:sldMk cId="3055818781" sldId="521"/>
        </pc:sldMkLst>
      </pc:sldChg>
      <pc:sldChg chg="addCm modCm">
        <pc:chgData name="Hanson, Terri" userId="a02fd813-d4f3-43fd-83dd-7393041517de" providerId="ADAL" clId="{1E56F87D-C8BD-47D7-AE01-65B9B88DB6E7}" dt="2022-07-25T21:39:51.095" v="42"/>
        <pc:sldMkLst>
          <pc:docMk/>
          <pc:sldMk cId="1277898589" sldId="522"/>
        </pc:sldMkLst>
      </pc:sldChg>
      <pc:sldChg chg="addCm modCm">
        <pc:chgData name="Hanson, Terri" userId="a02fd813-d4f3-43fd-83dd-7393041517de" providerId="ADAL" clId="{1E56F87D-C8BD-47D7-AE01-65B9B88DB6E7}" dt="2022-07-25T21:52:15.019" v="46"/>
        <pc:sldMkLst>
          <pc:docMk/>
          <pc:sldMk cId="1614600618" sldId="523"/>
        </pc:sldMkLst>
      </pc:sldChg>
      <pc:sldChg chg="addCm">
        <pc:chgData name="Hanson, Terri" userId="a02fd813-d4f3-43fd-83dd-7393041517de" providerId="ADAL" clId="{1E56F87D-C8BD-47D7-AE01-65B9B88DB6E7}" dt="2022-07-25T21:19:55.564" v="37"/>
        <pc:sldMkLst>
          <pc:docMk/>
          <pc:sldMk cId="3909263653" sldId="528"/>
        </pc:sldMkLst>
      </pc:sldChg>
      <pc:sldChg chg="addCm">
        <pc:chgData name="Hanson, Terri" userId="a02fd813-d4f3-43fd-83dd-7393041517de" providerId="ADAL" clId="{1E56F87D-C8BD-47D7-AE01-65B9B88DB6E7}" dt="2022-07-25T21:20:38.225" v="38"/>
        <pc:sldMkLst>
          <pc:docMk/>
          <pc:sldMk cId="3657740457" sldId="529"/>
        </pc:sldMkLst>
      </pc:sldChg>
      <pc:sldChg chg="addCm">
        <pc:chgData name="Hanson, Terri" userId="a02fd813-d4f3-43fd-83dd-7393041517de" providerId="ADAL" clId="{1E56F87D-C8BD-47D7-AE01-65B9B88DB6E7}" dt="2022-07-25T21:21:10.891" v="39"/>
        <pc:sldMkLst>
          <pc:docMk/>
          <pc:sldMk cId="903642049" sldId="530"/>
        </pc:sldMkLst>
      </pc:sldChg>
      <pc:sldChg chg="addCm">
        <pc:chgData name="Hanson, Terri" userId="a02fd813-d4f3-43fd-83dd-7393041517de" providerId="ADAL" clId="{1E56F87D-C8BD-47D7-AE01-65B9B88DB6E7}" dt="2022-07-29T17:20:01.862" v="62"/>
        <pc:sldMkLst>
          <pc:docMk/>
          <pc:sldMk cId="3016703440" sldId="531"/>
        </pc:sldMkLst>
      </pc:sldChg>
      <pc:sldChg chg="addCm">
        <pc:chgData name="Hanson, Terri" userId="a02fd813-d4f3-43fd-83dd-7393041517de" providerId="ADAL" clId="{1E56F87D-C8BD-47D7-AE01-65B9B88DB6E7}" dt="2022-07-25T21:53:49.332" v="47"/>
        <pc:sldMkLst>
          <pc:docMk/>
          <pc:sldMk cId="2532966784" sldId="532"/>
        </pc:sldMkLst>
      </pc:sldChg>
      <pc:sldChg chg="addCm modCm">
        <pc:chgData name="Hanson, Terri" userId="a02fd813-d4f3-43fd-83dd-7393041517de" providerId="ADAL" clId="{1E56F87D-C8BD-47D7-AE01-65B9B88DB6E7}" dt="2022-07-25T15:26:03.166" v="19"/>
        <pc:sldMkLst>
          <pc:docMk/>
          <pc:sldMk cId="193766338" sldId="536"/>
        </pc:sldMkLst>
      </pc:sldChg>
      <pc:sldChg chg="addCm modCm">
        <pc:chgData name="Hanson, Terri" userId="a02fd813-d4f3-43fd-83dd-7393041517de" providerId="ADAL" clId="{1E56F87D-C8BD-47D7-AE01-65B9B88DB6E7}" dt="2022-07-25T17:50:36.902" v="26"/>
        <pc:sldMkLst>
          <pc:docMk/>
          <pc:sldMk cId="2177146017" sldId="543"/>
        </pc:sldMkLst>
      </pc:sldChg>
      <pc:sldChg chg="addCm">
        <pc:chgData name="Hanson, Terri" userId="a02fd813-d4f3-43fd-83dd-7393041517de" providerId="ADAL" clId="{1E56F87D-C8BD-47D7-AE01-65B9B88DB6E7}" dt="2022-07-25T15:41:47.871" v="20"/>
        <pc:sldMkLst>
          <pc:docMk/>
          <pc:sldMk cId="2989140577" sldId="544"/>
        </pc:sldMkLst>
      </pc:sldChg>
      <pc:sldChg chg="addCm modCm">
        <pc:chgData name="Hanson, Terri" userId="a02fd813-d4f3-43fd-83dd-7393041517de" providerId="ADAL" clId="{1E56F87D-C8BD-47D7-AE01-65B9B88DB6E7}" dt="2022-07-29T17:53:57.686" v="74"/>
        <pc:sldMkLst>
          <pc:docMk/>
          <pc:sldMk cId="4047330354" sldId="544"/>
        </pc:sldMkLst>
      </pc:sldChg>
      <pc:sldChg chg="addCm">
        <pc:chgData name="Hanson, Terri" userId="a02fd813-d4f3-43fd-83dd-7393041517de" providerId="ADAL" clId="{1E56F87D-C8BD-47D7-AE01-65B9B88DB6E7}" dt="2022-07-25T15:48:54.413" v="23"/>
        <pc:sldMkLst>
          <pc:docMk/>
          <pc:sldMk cId="3757989405" sldId="545"/>
        </pc:sldMkLst>
      </pc:sldChg>
      <pc:sldChg chg="addCm">
        <pc:chgData name="Hanson, Terri" userId="a02fd813-d4f3-43fd-83dd-7393041517de" providerId="ADAL" clId="{1E56F87D-C8BD-47D7-AE01-65B9B88DB6E7}" dt="2022-07-25T15:49:47.834" v="24"/>
        <pc:sldMkLst>
          <pc:docMk/>
          <pc:sldMk cId="1350853874" sldId="546"/>
        </pc:sldMkLst>
      </pc:sldChg>
      <pc:sldChg chg="addCm modCm">
        <pc:chgData name="Hanson, Terri" userId="a02fd813-d4f3-43fd-83dd-7393041517de" providerId="ADAL" clId="{1E56F87D-C8BD-47D7-AE01-65B9B88DB6E7}" dt="2022-07-25T15:23:21.459" v="17"/>
        <pc:sldMkLst>
          <pc:docMk/>
          <pc:sldMk cId="3159502093" sldId="547"/>
        </pc:sldMkLst>
      </pc:sldChg>
      <pc:sldChg chg="addCm modCm">
        <pc:chgData name="Hanson, Terri" userId="a02fd813-d4f3-43fd-83dd-7393041517de" providerId="ADAL" clId="{1E56F87D-C8BD-47D7-AE01-65B9B88DB6E7}" dt="2022-07-29T16:48:21.947" v="49"/>
        <pc:sldMkLst>
          <pc:docMk/>
          <pc:sldMk cId="487712848" sldId="550"/>
        </pc:sldMkLst>
      </pc:sldChg>
      <pc:sldChg chg="addCm modCm">
        <pc:chgData name="Hanson, Terri" userId="a02fd813-d4f3-43fd-83dd-7393041517de" providerId="ADAL" clId="{1E56F87D-C8BD-47D7-AE01-65B9B88DB6E7}" dt="2022-07-29T16:52:56.598" v="53"/>
        <pc:sldMkLst>
          <pc:docMk/>
          <pc:sldMk cId="2937495759" sldId="556"/>
        </pc:sldMkLst>
      </pc:sldChg>
      <pc:sldChg chg="modCm">
        <pc:chgData name="Hanson, Terri" userId="a02fd813-d4f3-43fd-83dd-7393041517de" providerId="ADAL" clId="{1E56F87D-C8BD-47D7-AE01-65B9B88DB6E7}" dt="2022-07-29T16:52:13.005" v="51"/>
        <pc:sldMkLst>
          <pc:docMk/>
          <pc:sldMk cId="932830261" sldId="557"/>
        </pc:sldMkLst>
      </pc:sldChg>
      <pc:sldChg chg="addCm">
        <pc:chgData name="Hanson, Terri" userId="a02fd813-d4f3-43fd-83dd-7393041517de" providerId="ADAL" clId="{1E56F87D-C8BD-47D7-AE01-65B9B88DB6E7}" dt="2022-07-29T17:51:24.551" v="72"/>
        <pc:sldMkLst>
          <pc:docMk/>
          <pc:sldMk cId="1163495129" sldId="558"/>
        </pc:sldMkLst>
      </pc:sldChg>
      <pc:sldChg chg="modSp mod">
        <pc:chgData name="Hanson, Terri" userId="a02fd813-d4f3-43fd-83dd-7393041517de" providerId="ADAL" clId="{1E56F87D-C8BD-47D7-AE01-65B9B88DB6E7}" dt="2022-07-29T17:22:02.411" v="63" actId="20577"/>
        <pc:sldMkLst>
          <pc:docMk/>
          <pc:sldMk cId="2891980456" sldId="559"/>
        </pc:sldMkLst>
        <pc:spChg chg="mod">
          <ac:chgData name="Hanson, Terri" userId="a02fd813-d4f3-43fd-83dd-7393041517de" providerId="ADAL" clId="{1E56F87D-C8BD-47D7-AE01-65B9B88DB6E7}" dt="2022-07-29T17:22:02.411" v="63" actId="20577"/>
          <ac:spMkLst>
            <pc:docMk/>
            <pc:sldMk cId="2891980456" sldId="559"/>
            <ac:spMk id="2" creationId="{D374FB3F-6C76-2613-1EAA-765E08849154}"/>
          </ac:spMkLst>
        </pc:spChg>
      </pc:sldChg>
      <pc:sldChg chg="addCm modCm">
        <pc:chgData name="Hanson, Terri" userId="a02fd813-d4f3-43fd-83dd-7393041517de" providerId="ADAL" clId="{1E56F87D-C8BD-47D7-AE01-65B9B88DB6E7}" dt="2022-07-29T17:45:07.057" v="67"/>
        <pc:sldMkLst>
          <pc:docMk/>
          <pc:sldMk cId="859366668" sldId="560"/>
        </pc:sldMkLst>
      </pc:sldChg>
      <pc:sldChg chg="addCm">
        <pc:chgData name="Hanson, Terri" userId="a02fd813-d4f3-43fd-83dd-7393041517de" providerId="ADAL" clId="{1E56F87D-C8BD-47D7-AE01-65B9B88DB6E7}" dt="2022-07-29T17:46:13.338" v="68"/>
        <pc:sldMkLst>
          <pc:docMk/>
          <pc:sldMk cId="923786307" sldId="563"/>
        </pc:sldMkLst>
      </pc:sldChg>
    </pc:docChg>
  </pc:docChgLst>
  <pc:docChgLst>
    <pc:chgData name="Adaky, Kathy" userId="8c2da59b-9e4a-4960-a749-115f3818b707" providerId="ADAL" clId="{AF952CB4-A031-4E77-ACA5-AE3CC9ACC567}"/>
    <pc:docChg chg="sldOrd">
      <pc:chgData name="Adaky, Kathy" userId="8c2da59b-9e4a-4960-a749-115f3818b707" providerId="ADAL" clId="{AF952CB4-A031-4E77-ACA5-AE3CC9ACC567}" dt="2022-08-03T20:24:11.115" v="0" actId="20578"/>
      <pc:docMkLst>
        <pc:docMk/>
      </pc:docMkLst>
      <pc:sldChg chg="ord">
        <pc:chgData name="Adaky, Kathy" userId="8c2da59b-9e4a-4960-a749-115f3818b707" providerId="ADAL" clId="{AF952CB4-A031-4E77-ACA5-AE3CC9ACC567}" dt="2022-08-03T20:24:11.115" v="0" actId="20578"/>
        <pc:sldMkLst>
          <pc:docMk/>
          <pc:sldMk cId="101772985" sldId="430"/>
        </pc:sldMkLst>
      </pc:sldChg>
    </pc:docChg>
  </pc:docChgLst>
  <pc:docChgLst>
    <pc:chgData name="Muffoletto, Jamie" userId="daf1e3c6-8137-448a-b141-d23049d419b5" providerId="ADAL" clId="{7DF09FF3-3BCD-44A3-8DC8-5DD28A587874}"/>
    <pc:docChg chg="undo custSel addSld delSld modSld sldOrd">
      <pc:chgData name="Muffoletto, Jamie" userId="daf1e3c6-8137-448a-b141-d23049d419b5" providerId="ADAL" clId="{7DF09FF3-3BCD-44A3-8DC8-5DD28A587874}" dt="2022-07-29T20:32:59.115" v="1078"/>
      <pc:docMkLst>
        <pc:docMk/>
      </pc:docMkLst>
      <pc:sldChg chg="addSp delSp modSp mod">
        <pc:chgData name="Muffoletto, Jamie" userId="daf1e3c6-8137-448a-b141-d23049d419b5" providerId="ADAL" clId="{7DF09FF3-3BCD-44A3-8DC8-5DD28A587874}" dt="2022-07-27T23:47:01.256" v="84" actId="962"/>
        <pc:sldMkLst>
          <pc:docMk/>
          <pc:sldMk cId="2532966784" sldId="532"/>
        </pc:sldMkLst>
        <pc:picChg chg="add mod">
          <ac:chgData name="Muffoletto, Jamie" userId="daf1e3c6-8137-448a-b141-d23049d419b5" providerId="ADAL" clId="{7DF09FF3-3BCD-44A3-8DC8-5DD28A587874}" dt="2022-07-27T23:47:01.256" v="84" actId="962"/>
          <ac:picMkLst>
            <pc:docMk/>
            <pc:sldMk cId="2532966784" sldId="532"/>
            <ac:picMk id="5" creationId="{64EA28E1-45D5-DE83-D374-51B5758B6E05}"/>
          </ac:picMkLst>
        </pc:picChg>
        <pc:picChg chg="del">
          <ac:chgData name="Muffoletto, Jamie" userId="daf1e3c6-8137-448a-b141-d23049d419b5" providerId="ADAL" clId="{7DF09FF3-3BCD-44A3-8DC8-5DD28A587874}" dt="2022-07-27T23:46:29.308" v="0" actId="478"/>
          <ac:picMkLst>
            <pc:docMk/>
            <pc:sldMk cId="2532966784" sldId="532"/>
            <ac:picMk id="7" creationId="{77B272F5-681B-820C-A1F7-E21D331BEB3E}"/>
          </ac:picMkLst>
        </pc:picChg>
      </pc:sldChg>
      <pc:sldChg chg="addSp delSp modSp mod modCm">
        <pc:chgData name="Muffoletto, Jamie" userId="daf1e3c6-8137-448a-b141-d23049d419b5" providerId="ADAL" clId="{7DF09FF3-3BCD-44A3-8DC8-5DD28A587874}" dt="2022-07-29T20:32:59.115" v="1078"/>
        <pc:sldMkLst>
          <pc:docMk/>
          <pc:sldMk cId="2334747236" sldId="534"/>
        </pc:sldMkLst>
        <pc:picChg chg="add mod">
          <ac:chgData name="Muffoletto, Jamie" userId="daf1e3c6-8137-448a-b141-d23049d419b5" providerId="ADAL" clId="{7DF09FF3-3BCD-44A3-8DC8-5DD28A587874}" dt="2022-07-29T20:32:38.922" v="1077" actId="1076"/>
          <ac:picMkLst>
            <pc:docMk/>
            <pc:sldMk cId="2334747236" sldId="534"/>
            <ac:picMk id="4" creationId="{248FB32C-59C3-227F-2BB4-E9F10AD63804}"/>
          </ac:picMkLst>
        </pc:picChg>
        <pc:picChg chg="del">
          <ac:chgData name="Muffoletto, Jamie" userId="daf1e3c6-8137-448a-b141-d23049d419b5" providerId="ADAL" clId="{7DF09FF3-3BCD-44A3-8DC8-5DD28A587874}" dt="2022-07-29T20:32:30.074" v="1074" actId="478"/>
          <ac:picMkLst>
            <pc:docMk/>
            <pc:sldMk cId="2334747236" sldId="534"/>
            <ac:picMk id="6" creationId="{9067F01D-B468-AACC-2351-2903A7CA9D16}"/>
          </ac:picMkLst>
        </pc:picChg>
      </pc:sldChg>
      <pc:sldChg chg="addSp delSp modSp mod">
        <pc:chgData name="Muffoletto, Jamie" userId="daf1e3c6-8137-448a-b141-d23049d419b5" providerId="ADAL" clId="{7DF09FF3-3BCD-44A3-8DC8-5DD28A587874}" dt="2022-07-28T00:32:20.898" v="1008" actId="14100"/>
        <pc:sldMkLst>
          <pc:docMk/>
          <pc:sldMk cId="641553809" sldId="561"/>
        </pc:sldMkLst>
        <pc:graphicFrameChg chg="del">
          <ac:chgData name="Muffoletto, Jamie" userId="daf1e3c6-8137-448a-b141-d23049d419b5" providerId="ADAL" clId="{7DF09FF3-3BCD-44A3-8DC8-5DD28A587874}" dt="2022-07-27T23:49:25.628" v="85" actId="478"/>
          <ac:graphicFrameMkLst>
            <pc:docMk/>
            <pc:sldMk cId="641553809" sldId="561"/>
            <ac:graphicFrameMk id="4" creationId="{5B63C299-680B-51AF-7057-115407266185}"/>
          </ac:graphicFrameMkLst>
        </pc:graphicFrameChg>
        <pc:picChg chg="add del mod">
          <ac:chgData name="Muffoletto, Jamie" userId="daf1e3c6-8137-448a-b141-d23049d419b5" providerId="ADAL" clId="{7DF09FF3-3BCD-44A3-8DC8-5DD28A587874}" dt="2022-07-28T00:32:14.048" v="1006" actId="478"/>
          <ac:picMkLst>
            <pc:docMk/>
            <pc:sldMk cId="641553809" sldId="561"/>
            <ac:picMk id="6" creationId="{A927253E-D5AD-8E02-2E0B-457C666833ED}"/>
          </ac:picMkLst>
        </pc:picChg>
        <pc:picChg chg="add mod">
          <ac:chgData name="Muffoletto, Jamie" userId="daf1e3c6-8137-448a-b141-d23049d419b5" providerId="ADAL" clId="{7DF09FF3-3BCD-44A3-8DC8-5DD28A587874}" dt="2022-07-28T00:32:20.898" v="1008" actId="14100"/>
          <ac:picMkLst>
            <pc:docMk/>
            <pc:sldMk cId="641553809" sldId="561"/>
            <ac:picMk id="8" creationId="{7F957B54-44CB-1CEE-4209-DBA596A40E3D}"/>
          </ac:picMkLst>
        </pc:picChg>
      </pc:sldChg>
      <pc:sldChg chg="addSp delSp modSp mod">
        <pc:chgData name="Muffoletto, Jamie" userId="daf1e3c6-8137-448a-b141-d23049d419b5" providerId="ADAL" clId="{7DF09FF3-3BCD-44A3-8DC8-5DD28A587874}" dt="2022-07-28T13:46:28.897" v="1024" actId="1076"/>
        <pc:sldMkLst>
          <pc:docMk/>
          <pc:sldMk cId="4233419210" sldId="562"/>
        </pc:sldMkLst>
        <pc:graphicFrameChg chg="del">
          <ac:chgData name="Muffoletto, Jamie" userId="daf1e3c6-8137-448a-b141-d23049d419b5" providerId="ADAL" clId="{7DF09FF3-3BCD-44A3-8DC8-5DD28A587874}" dt="2022-07-27T23:50:55.110" v="143" actId="478"/>
          <ac:graphicFrameMkLst>
            <pc:docMk/>
            <pc:sldMk cId="4233419210" sldId="562"/>
            <ac:graphicFrameMk id="4" creationId="{3F37E7D9-EDA5-9E60-C4EA-8D9BC6D9FF7A}"/>
          </ac:graphicFrameMkLst>
        </pc:graphicFrameChg>
        <pc:picChg chg="add mod">
          <ac:chgData name="Muffoletto, Jamie" userId="daf1e3c6-8137-448a-b141-d23049d419b5" providerId="ADAL" clId="{7DF09FF3-3BCD-44A3-8DC8-5DD28A587874}" dt="2022-07-28T13:46:28.897" v="1024" actId="1076"/>
          <ac:picMkLst>
            <pc:docMk/>
            <pc:sldMk cId="4233419210" sldId="562"/>
            <ac:picMk id="5" creationId="{4DEF8667-670B-D663-CA48-610EBF39C873}"/>
          </ac:picMkLst>
        </pc:picChg>
        <pc:picChg chg="add del mod">
          <ac:chgData name="Muffoletto, Jamie" userId="daf1e3c6-8137-448a-b141-d23049d419b5" providerId="ADAL" clId="{7DF09FF3-3BCD-44A3-8DC8-5DD28A587874}" dt="2022-07-28T00:33:26.072" v="1013" actId="478"/>
          <ac:picMkLst>
            <pc:docMk/>
            <pc:sldMk cId="4233419210" sldId="562"/>
            <ac:picMk id="6" creationId="{97F5863D-29FF-AEBE-711B-1ECDBBC0069F}"/>
          </ac:picMkLst>
        </pc:picChg>
        <pc:picChg chg="add del mod">
          <ac:chgData name="Muffoletto, Jamie" userId="daf1e3c6-8137-448a-b141-d23049d419b5" providerId="ADAL" clId="{7DF09FF3-3BCD-44A3-8DC8-5DD28A587874}" dt="2022-07-28T13:46:18.421" v="1021" actId="478"/>
          <ac:picMkLst>
            <pc:docMk/>
            <pc:sldMk cId="4233419210" sldId="562"/>
            <ac:picMk id="8" creationId="{C01C5A59-DE4A-1903-9439-9A8415D73259}"/>
          </ac:picMkLst>
        </pc:picChg>
      </pc:sldChg>
      <pc:sldChg chg="addSp delSp modSp mod">
        <pc:chgData name="Muffoletto, Jamie" userId="daf1e3c6-8137-448a-b141-d23049d419b5" providerId="ADAL" clId="{7DF09FF3-3BCD-44A3-8DC8-5DD28A587874}" dt="2022-07-28T00:30:36.051" v="1002" actId="1076"/>
        <pc:sldMkLst>
          <pc:docMk/>
          <pc:sldMk cId="923786307" sldId="563"/>
        </pc:sldMkLst>
        <pc:picChg chg="add del mod">
          <ac:chgData name="Muffoletto, Jamie" userId="daf1e3c6-8137-448a-b141-d23049d419b5" providerId="ADAL" clId="{7DF09FF3-3BCD-44A3-8DC8-5DD28A587874}" dt="2022-07-28T00:30:28.960" v="1000" actId="478"/>
          <ac:picMkLst>
            <pc:docMk/>
            <pc:sldMk cId="923786307" sldId="563"/>
            <ac:picMk id="5" creationId="{4B4EC8C4-F58D-FEC5-11B2-B937D38EF88D}"/>
          </ac:picMkLst>
        </pc:picChg>
        <pc:picChg chg="add mod">
          <ac:chgData name="Muffoletto, Jamie" userId="daf1e3c6-8137-448a-b141-d23049d419b5" providerId="ADAL" clId="{7DF09FF3-3BCD-44A3-8DC8-5DD28A587874}" dt="2022-07-28T00:30:36.051" v="1002" actId="1076"/>
          <ac:picMkLst>
            <pc:docMk/>
            <pc:sldMk cId="923786307" sldId="563"/>
            <ac:picMk id="7" creationId="{2D7D5F48-AD58-01F7-3D79-5C4CB6CDC18A}"/>
          </ac:picMkLst>
        </pc:picChg>
      </pc:sldChg>
      <pc:sldChg chg="addSp delSp modSp mod ord">
        <pc:chgData name="Muffoletto, Jamie" userId="daf1e3c6-8137-448a-b141-d23049d419b5" providerId="ADAL" clId="{7DF09FF3-3BCD-44A3-8DC8-5DD28A587874}" dt="2022-07-28T13:55:32.516" v="1069" actId="14100"/>
        <pc:sldMkLst>
          <pc:docMk/>
          <pc:sldMk cId="4089916585" sldId="565"/>
        </pc:sldMkLst>
        <pc:picChg chg="add del">
          <ac:chgData name="Muffoletto, Jamie" userId="daf1e3c6-8137-448a-b141-d23049d419b5" providerId="ADAL" clId="{7DF09FF3-3BCD-44A3-8DC8-5DD28A587874}" dt="2022-07-28T00:17:25.656" v="788" actId="478"/>
          <ac:picMkLst>
            <pc:docMk/>
            <pc:sldMk cId="4089916585" sldId="565"/>
            <ac:picMk id="5" creationId="{637D8169-9E33-57DA-0609-9B1D90D76973}"/>
          </ac:picMkLst>
        </pc:picChg>
        <pc:picChg chg="add mod">
          <ac:chgData name="Muffoletto, Jamie" userId="daf1e3c6-8137-448a-b141-d23049d419b5" providerId="ADAL" clId="{7DF09FF3-3BCD-44A3-8DC8-5DD28A587874}" dt="2022-07-28T13:54:14.291" v="1063" actId="1076"/>
          <ac:picMkLst>
            <pc:docMk/>
            <pc:sldMk cId="4089916585" sldId="565"/>
            <ac:picMk id="5" creationId="{AD5B9F0D-72BC-DE9F-DD41-D4F34710AF26}"/>
          </ac:picMkLst>
        </pc:picChg>
        <pc:picChg chg="add del mod">
          <ac:chgData name="Muffoletto, Jamie" userId="daf1e3c6-8137-448a-b141-d23049d419b5" providerId="ADAL" clId="{7DF09FF3-3BCD-44A3-8DC8-5DD28A587874}" dt="2022-07-28T13:54:06.671" v="1060" actId="478"/>
          <ac:picMkLst>
            <pc:docMk/>
            <pc:sldMk cId="4089916585" sldId="565"/>
            <ac:picMk id="7" creationId="{3D442A55-D2AD-0B5C-6FE1-A6D3624DCEFD}"/>
          </ac:picMkLst>
        </pc:picChg>
        <pc:picChg chg="add mod">
          <ac:chgData name="Muffoletto, Jamie" userId="daf1e3c6-8137-448a-b141-d23049d419b5" providerId="ADAL" clId="{7DF09FF3-3BCD-44A3-8DC8-5DD28A587874}" dt="2022-07-28T13:55:32.516" v="1069" actId="14100"/>
          <ac:picMkLst>
            <pc:docMk/>
            <pc:sldMk cId="4089916585" sldId="565"/>
            <ac:picMk id="8" creationId="{2FA85401-54BB-4CFE-64A1-B50E4BE9EAB0}"/>
          </ac:picMkLst>
        </pc:picChg>
        <pc:picChg chg="add del mod">
          <ac:chgData name="Muffoletto, Jamie" userId="daf1e3c6-8137-448a-b141-d23049d419b5" providerId="ADAL" clId="{7DF09FF3-3BCD-44A3-8DC8-5DD28A587874}" dt="2022-07-28T13:55:27.482" v="1067" actId="478"/>
          <ac:picMkLst>
            <pc:docMk/>
            <pc:sldMk cId="4089916585" sldId="565"/>
            <ac:picMk id="9" creationId="{77D60F1E-A0E9-4DFB-7E68-4F859AA83BBD}"/>
          </ac:picMkLst>
        </pc:picChg>
      </pc:sldChg>
      <pc:sldChg chg="addSp delSp modSp mod">
        <pc:chgData name="Muffoletto, Jamie" userId="daf1e3c6-8137-448a-b141-d23049d419b5" providerId="ADAL" clId="{7DF09FF3-3BCD-44A3-8DC8-5DD28A587874}" dt="2022-07-28T13:47:56.836" v="1032" actId="14100"/>
        <pc:sldMkLst>
          <pc:docMk/>
          <pc:sldMk cId="1103914345" sldId="566"/>
        </pc:sldMkLst>
        <pc:picChg chg="add mod">
          <ac:chgData name="Muffoletto, Jamie" userId="daf1e3c6-8137-448a-b141-d23049d419b5" providerId="ADAL" clId="{7DF09FF3-3BCD-44A3-8DC8-5DD28A587874}" dt="2022-07-28T13:47:56.836" v="1032" actId="14100"/>
          <ac:picMkLst>
            <pc:docMk/>
            <pc:sldMk cId="1103914345" sldId="566"/>
            <ac:picMk id="5" creationId="{5B5D17DF-13DD-E0F4-BB7F-DF46C6F77C16}"/>
          </ac:picMkLst>
        </pc:picChg>
        <pc:picChg chg="add del mod">
          <ac:chgData name="Muffoletto, Jamie" userId="daf1e3c6-8137-448a-b141-d23049d419b5" providerId="ADAL" clId="{7DF09FF3-3BCD-44A3-8DC8-5DD28A587874}" dt="2022-07-28T00:28:38.550" v="994" actId="478"/>
          <ac:picMkLst>
            <pc:docMk/>
            <pc:sldMk cId="1103914345" sldId="566"/>
            <ac:picMk id="5" creationId="{9BDCE056-C84F-2F13-AF2B-5F6288205DEC}"/>
          </ac:picMkLst>
        </pc:picChg>
        <pc:picChg chg="add del mod">
          <ac:chgData name="Muffoletto, Jamie" userId="daf1e3c6-8137-448a-b141-d23049d419b5" providerId="ADAL" clId="{7DF09FF3-3BCD-44A3-8DC8-5DD28A587874}" dt="2022-07-28T13:47:46.653" v="1027" actId="478"/>
          <ac:picMkLst>
            <pc:docMk/>
            <pc:sldMk cId="1103914345" sldId="566"/>
            <ac:picMk id="7" creationId="{1FCC9083-C7E6-DA30-9ECC-C415093A3237}"/>
          </ac:picMkLst>
        </pc:picChg>
      </pc:sldChg>
      <pc:sldChg chg="addSp delSp modSp mod">
        <pc:chgData name="Muffoletto, Jamie" userId="daf1e3c6-8137-448a-b141-d23049d419b5" providerId="ADAL" clId="{7DF09FF3-3BCD-44A3-8DC8-5DD28A587874}" dt="2022-07-28T13:48:49.290" v="1039" actId="14100"/>
        <pc:sldMkLst>
          <pc:docMk/>
          <pc:sldMk cId="233860454" sldId="567"/>
        </pc:sldMkLst>
        <pc:picChg chg="add mod">
          <ac:chgData name="Muffoletto, Jamie" userId="daf1e3c6-8137-448a-b141-d23049d419b5" providerId="ADAL" clId="{7DF09FF3-3BCD-44A3-8DC8-5DD28A587874}" dt="2022-07-28T13:48:49.290" v="1039" actId="14100"/>
          <ac:picMkLst>
            <pc:docMk/>
            <pc:sldMk cId="233860454" sldId="567"/>
            <ac:picMk id="5" creationId="{7177F942-7E55-8C1F-9A67-0027F500A76C}"/>
          </ac:picMkLst>
        </pc:picChg>
        <pc:picChg chg="add del mod">
          <ac:chgData name="Muffoletto, Jamie" userId="daf1e3c6-8137-448a-b141-d23049d419b5" providerId="ADAL" clId="{7DF09FF3-3BCD-44A3-8DC8-5DD28A587874}" dt="2022-07-28T00:25:08.397" v="989" actId="478"/>
          <ac:picMkLst>
            <pc:docMk/>
            <pc:sldMk cId="233860454" sldId="567"/>
            <ac:picMk id="5" creationId="{E1CED334-7694-8576-E926-FF97D274F583}"/>
          </ac:picMkLst>
        </pc:picChg>
        <pc:picChg chg="add del mod">
          <ac:chgData name="Muffoletto, Jamie" userId="daf1e3c6-8137-448a-b141-d23049d419b5" providerId="ADAL" clId="{7DF09FF3-3BCD-44A3-8DC8-5DD28A587874}" dt="2022-07-28T13:48:45.413" v="1037" actId="478"/>
          <ac:picMkLst>
            <pc:docMk/>
            <pc:sldMk cId="233860454" sldId="567"/>
            <ac:picMk id="7" creationId="{58B17BEE-6E10-D939-1D91-110A2F9AD215}"/>
          </ac:picMkLst>
        </pc:picChg>
      </pc:sldChg>
      <pc:sldChg chg="addSp delSp modSp add mod">
        <pc:chgData name="Muffoletto, Jamie" userId="daf1e3c6-8137-448a-b141-d23049d419b5" providerId="ADAL" clId="{7DF09FF3-3BCD-44A3-8DC8-5DD28A587874}" dt="2022-07-28T13:49:46.407" v="1044" actId="1076"/>
        <pc:sldMkLst>
          <pc:docMk/>
          <pc:sldMk cId="1615595700" sldId="568"/>
        </pc:sldMkLst>
        <pc:grpChg chg="add del mod">
          <ac:chgData name="Muffoletto, Jamie" userId="daf1e3c6-8137-448a-b141-d23049d419b5" providerId="ADAL" clId="{7DF09FF3-3BCD-44A3-8DC8-5DD28A587874}" dt="2022-07-28T00:24:12.815" v="978" actId="165"/>
          <ac:grpSpMkLst>
            <pc:docMk/>
            <pc:sldMk cId="1615595700" sldId="568"/>
            <ac:grpSpMk id="9" creationId="{E659B5BF-6352-9EB2-88B2-70ECDAE3B3CD}"/>
          </ac:grpSpMkLst>
        </pc:grpChg>
        <pc:grpChg chg="add del mod">
          <ac:chgData name="Muffoletto, Jamie" userId="daf1e3c6-8137-448a-b141-d23049d419b5" providerId="ADAL" clId="{7DF09FF3-3BCD-44A3-8DC8-5DD28A587874}" dt="2022-07-28T13:49:43.183" v="1043" actId="478"/>
          <ac:grpSpMkLst>
            <pc:docMk/>
            <pc:sldMk cId="1615595700" sldId="568"/>
            <ac:grpSpMk id="12" creationId="{48066B37-4C2F-32D0-C5E0-2D202299EC3C}"/>
          </ac:grpSpMkLst>
        </pc:grpChg>
        <pc:picChg chg="add mod">
          <ac:chgData name="Muffoletto, Jamie" userId="daf1e3c6-8137-448a-b141-d23049d419b5" providerId="ADAL" clId="{7DF09FF3-3BCD-44A3-8DC8-5DD28A587874}" dt="2022-07-28T13:49:46.407" v="1044" actId="1076"/>
          <ac:picMkLst>
            <pc:docMk/>
            <pc:sldMk cId="1615595700" sldId="568"/>
            <ac:picMk id="5" creationId="{2462030A-B0FB-1115-10E2-4B42A8C51B92}"/>
          </ac:picMkLst>
        </pc:picChg>
        <pc:picChg chg="del">
          <ac:chgData name="Muffoletto, Jamie" userId="daf1e3c6-8137-448a-b141-d23049d419b5" providerId="ADAL" clId="{7DF09FF3-3BCD-44A3-8DC8-5DD28A587874}" dt="2022-07-28T00:07:05.435" v="537" actId="478"/>
          <ac:picMkLst>
            <pc:docMk/>
            <pc:sldMk cId="1615595700" sldId="568"/>
            <ac:picMk id="5" creationId="{E1CED334-7694-8576-E926-FF97D274F583}"/>
          </ac:picMkLst>
        </pc:picChg>
        <pc:picChg chg="add mod topLvl">
          <ac:chgData name="Muffoletto, Jamie" userId="daf1e3c6-8137-448a-b141-d23049d419b5" providerId="ADAL" clId="{7DF09FF3-3BCD-44A3-8DC8-5DD28A587874}" dt="2022-07-28T00:24:26.338" v="981" actId="164"/>
          <ac:picMkLst>
            <pc:docMk/>
            <pc:sldMk cId="1615595700" sldId="568"/>
            <ac:picMk id="6" creationId="{6911BA82-58AA-0594-890D-2D5F37119E59}"/>
          </ac:picMkLst>
        </pc:picChg>
        <pc:picChg chg="add del mod topLvl">
          <ac:chgData name="Muffoletto, Jamie" userId="daf1e3c6-8137-448a-b141-d23049d419b5" providerId="ADAL" clId="{7DF09FF3-3BCD-44A3-8DC8-5DD28A587874}" dt="2022-07-28T00:24:15.644" v="979" actId="478"/>
          <ac:picMkLst>
            <pc:docMk/>
            <pc:sldMk cId="1615595700" sldId="568"/>
            <ac:picMk id="8" creationId="{6CA65367-9E43-D3EA-5878-3FE39C80BFC2}"/>
          </ac:picMkLst>
        </pc:picChg>
        <pc:picChg chg="add mod">
          <ac:chgData name="Muffoletto, Jamie" userId="daf1e3c6-8137-448a-b141-d23049d419b5" providerId="ADAL" clId="{7DF09FF3-3BCD-44A3-8DC8-5DD28A587874}" dt="2022-07-28T00:24:26.338" v="981" actId="164"/>
          <ac:picMkLst>
            <pc:docMk/>
            <pc:sldMk cId="1615595700" sldId="568"/>
            <ac:picMk id="11" creationId="{E261F17B-60B8-B837-3DEC-6EFF2D1217C7}"/>
          </ac:picMkLst>
        </pc:picChg>
      </pc:sldChg>
      <pc:sldChg chg="addSp delSp del mod">
        <pc:chgData name="Muffoletto, Jamie" userId="daf1e3c6-8137-448a-b141-d23049d419b5" providerId="ADAL" clId="{7DF09FF3-3BCD-44A3-8DC8-5DD28A587874}" dt="2022-07-28T00:06:25.329" v="531" actId="2696"/>
        <pc:sldMkLst>
          <pc:docMk/>
          <pc:sldMk cId="3725149668" sldId="568"/>
        </pc:sldMkLst>
        <pc:picChg chg="add del">
          <ac:chgData name="Muffoletto, Jamie" userId="daf1e3c6-8137-448a-b141-d23049d419b5" providerId="ADAL" clId="{7DF09FF3-3BCD-44A3-8DC8-5DD28A587874}" dt="2022-07-28T00:06:17.224" v="530" actId="22"/>
          <ac:picMkLst>
            <pc:docMk/>
            <pc:sldMk cId="3725149668" sldId="568"/>
            <ac:picMk id="5" creationId="{68478AF9-6C86-D1FB-032E-632F6D02D375}"/>
          </ac:picMkLst>
        </pc:picChg>
      </pc:sldChg>
      <pc:sldChg chg="addSp delSp modSp add mod">
        <pc:chgData name="Muffoletto, Jamie" userId="daf1e3c6-8137-448a-b141-d23049d419b5" providerId="ADAL" clId="{7DF09FF3-3BCD-44A3-8DC8-5DD28A587874}" dt="2022-07-28T13:51:33.420" v="1049" actId="1076"/>
        <pc:sldMkLst>
          <pc:docMk/>
          <pc:sldMk cId="3994805035" sldId="569"/>
        </pc:sldMkLst>
        <pc:grpChg chg="add del mod">
          <ac:chgData name="Muffoletto, Jamie" userId="daf1e3c6-8137-448a-b141-d23049d419b5" providerId="ADAL" clId="{7DF09FF3-3BCD-44A3-8DC8-5DD28A587874}" dt="2022-07-28T00:22:07.967" v="900" actId="165"/>
          <ac:grpSpMkLst>
            <pc:docMk/>
            <pc:sldMk cId="3994805035" sldId="569"/>
            <ac:grpSpMk id="8" creationId="{C9A84B9A-A4FB-5E79-A967-BD8EF57CCEC8}"/>
          </ac:grpSpMkLst>
        </pc:grpChg>
        <pc:grpChg chg="add del mod">
          <ac:chgData name="Muffoletto, Jamie" userId="daf1e3c6-8137-448a-b141-d23049d419b5" providerId="ADAL" clId="{7DF09FF3-3BCD-44A3-8DC8-5DD28A587874}" dt="2022-07-28T13:51:30.070" v="1048" actId="478"/>
          <ac:grpSpMkLst>
            <pc:docMk/>
            <pc:sldMk cId="3994805035" sldId="569"/>
            <ac:grpSpMk id="11" creationId="{17152F0B-93DC-203D-EBE1-8DA3F7741157}"/>
          </ac:grpSpMkLst>
        </pc:grpChg>
        <pc:picChg chg="add mod topLvl">
          <ac:chgData name="Muffoletto, Jamie" userId="daf1e3c6-8137-448a-b141-d23049d419b5" providerId="ADAL" clId="{7DF09FF3-3BCD-44A3-8DC8-5DD28A587874}" dt="2022-07-28T00:23:11.790" v="905" actId="164"/>
          <ac:picMkLst>
            <pc:docMk/>
            <pc:sldMk cId="3994805035" sldId="569"/>
            <ac:picMk id="5" creationId="{B4AF1260-52CF-6471-1B30-F97912875297}"/>
          </ac:picMkLst>
        </pc:picChg>
        <pc:picChg chg="add mod">
          <ac:chgData name="Muffoletto, Jamie" userId="daf1e3c6-8137-448a-b141-d23049d419b5" providerId="ADAL" clId="{7DF09FF3-3BCD-44A3-8DC8-5DD28A587874}" dt="2022-07-28T13:51:33.420" v="1049" actId="1076"/>
          <ac:picMkLst>
            <pc:docMk/>
            <pc:sldMk cId="3994805035" sldId="569"/>
            <ac:picMk id="6" creationId="{580B376A-1D30-671F-D7A4-F4107DD41661}"/>
          </ac:picMkLst>
        </pc:picChg>
        <pc:picChg chg="add del mod topLvl">
          <ac:chgData name="Muffoletto, Jamie" userId="daf1e3c6-8137-448a-b141-d23049d419b5" providerId="ADAL" clId="{7DF09FF3-3BCD-44A3-8DC8-5DD28A587874}" dt="2022-07-28T00:22:19.746" v="902" actId="478"/>
          <ac:picMkLst>
            <pc:docMk/>
            <pc:sldMk cId="3994805035" sldId="569"/>
            <ac:picMk id="7" creationId="{D3120EE8-D87A-32ED-FF87-C4DF78B0CB2B}"/>
          </ac:picMkLst>
        </pc:picChg>
        <pc:picChg chg="add mod">
          <ac:chgData name="Muffoletto, Jamie" userId="daf1e3c6-8137-448a-b141-d23049d419b5" providerId="ADAL" clId="{7DF09FF3-3BCD-44A3-8DC8-5DD28A587874}" dt="2022-07-28T00:23:11.790" v="905" actId="164"/>
          <ac:picMkLst>
            <pc:docMk/>
            <pc:sldMk cId="3994805035" sldId="569"/>
            <ac:picMk id="10" creationId="{CE8BE6F2-4675-6A7B-4243-4AF388622DDE}"/>
          </ac:picMkLst>
        </pc:picChg>
      </pc:sldChg>
      <pc:sldChg chg="addSp delSp modSp add mod">
        <pc:chgData name="Muffoletto, Jamie" userId="daf1e3c6-8137-448a-b141-d23049d419b5" providerId="ADAL" clId="{7DF09FF3-3BCD-44A3-8DC8-5DD28A587874}" dt="2022-07-28T13:52:27.141" v="1056" actId="14100"/>
        <pc:sldMkLst>
          <pc:docMk/>
          <pc:sldMk cId="3367017762" sldId="570"/>
        </pc:sldMkLst>
        <pc:picChg chg="add mod">
          <ac:chgData name="Muffoletto, Jamie" userId="daf1e3c6-8137-448a-b141-d23049d419b5" providerId="ADAL" clId="{7DF09FF3-3BCD-44A3-8DC8-5DD28A587874}" dt="2022-07-28T13:52:27.141" v="1056" actId="14100"/>
          <ac:picMkLst>
            <pc:docMk/>
            <pc:sldMk cId="3367017762" sldId="570"/>
            <ac:picMk id="5" creationId="{C9974D79-EEDE-2812-2BF3-4B91B6D9BA6D}"/>
          </ac:picMkLst>
        </pc:picChg>
        <pc:picChg chg="add del mod">
          <ac:chgData name="Muffoletto, Jamie" userId="daf1e3c6-8137-448a-b141-d23049d419b5" providerId="ADAL" clId="{7DF09FF3-3BCD-44A3-8DC8-5DD28A587874}" dt="2022-07-28T00:21:56.156" v="896" actId="478"/>
          <ac:picMkLst>
            <pc:docMk/>
            <pc:sldMk cId="3367017762" sldId="570"/>
            <ac:picMk id="5" creationId="{D4379FC2-E153-4330-C090-553E7E7DBF16}"/>
          </ac:picMkLst>
        </pc:picChg>
        <pc:picChg chg="add del mod">
          <ac:chgData name="Muffoletto, Jamie" userId="daf1e3c6-8137-448a-b141-d23049d419b5" providerId="ADAL" clId="{7DF09FF3-3BCD-44A3-8DC8-5DD28A587874}" dt="2022-07-28T13:52:20.496" v="1053" actId="478"/>
          <ac:picMkLst>
            <pc:docMk/>
            <pc:sldMk cId="3367017762" sldId="570"/>
            <ac:picMk id="7" creationId="{39BFBBBF-679E-61DB-31CD-206F370B4029}"/>
          </ac:picMkLst>
        </pc:picChg>
      </pc:sldChg>
      <pc:sldChg chg="addSp delSp modSp add mod">
        <pc:chgData name="Muffoletto, Jamie" userId="daf1e3c6-8137-448a-b141-d23049d419b5" providerId="ADAL" clId="{7DF09FF3-3BCD-44A3-8DC8-5DD28A587874}" dt="2022-07-28T00:21:22.649" v="894" actId="1076"/>
        <pc:sldMkLst>
          <pc:docMk/>
          <pc:sldMk cId="1797148084" sldId="571"/>
        </pc:sldMkLst>
        <pc:grpChg chg="add del mod">
          <ac:chgData name="Muffoletto, Jamie" userId="daf1e3c6-8137-448a-b141-d23049d419b5" providerId="ADAL" clId="{7DF09FF3-3BCD-44A3-8DC8-5DD28A587874}" dt="2022-07-28T00:21:19.180" v="893" actId="478"/>
          <ac:grpSpMkLst>
            <pc:docMk/>
            <pc:sldMk cId="1797148084" sldId="571"/>
            <ac:grpSpMk id="10" creationId="{DEB5BDAF-BCF4-95A9-D950-FADC4D68B77D}"/>
          </ac:grpSpMkLst>
        </pc:grpChg>
        <pc:picChg chg="add del">
          <ac:chgData name="Muffoletto, Jamie" userId="daf1e3c6-8137-448a-b141-d23049d419b5" providerId="ADAL" clId="{7DF09FF3-3BCD-44A3-8DC8-5DD28A587874}" dt="2022-07-28T00:12:35.558" v="711" actId="22"/>
          <ac:picMkLst>
            <pc:docMk/>
            <pc:sldMk cId="1797148084" sldId="571"/>
            <ac:picMk id="5" creationId="{29F605BA-EAE5-E8F5-70E8-12341F3B9DA6}"/>
          </ac:picMkLst>
        </pc:picChg>
        <pc:picChg chg="add mod">
          <ac:chgData name="Muffoletto, Jamie" userId="daf1e3c6-8137-448a-b141-d23049d419b5" providerId="ADAL" clId="{7DF09FF3-3BCD-44A3-8DC8-5DD28A587874}" dt="2022-07-28T00:14:18.479" v="716" actId="164"/>
          <ac:picMkLst>
            <pc:docMk/>
            <pc:sldMk cId="1797148084" sldId="571"/>
            <ac:picMk id="7" creationId="{D32E67F4-4514-8615-2D42-11CC9868A9CB}"/>
          </ac:picMkLst>
        </pc:picChg>
        <pc:picChg chg="add mod">
          <ac:chgData name="Muffoletto, Jamie" userId="daf1e3c6-8137-448a-b141-d23049d419b5" providerId="ADAL" clId="{7DF09FF3-3BCD-44A3-8DC8-5DD28A587874}" dt="2022-07-28T00:14:18.479" v="716" actId="164"/>
          <ac:picMkLst>
            <pc:docMk/>
            <pc:sldMk cId="1797148084" sldId="571"/>
            <ac:picMk id="9" creationId="{19FEF055-5711-49B9-9B7F-78495C85A92D}"/>
          </ac:picMkLst>
        </pc:picChg>
        <pc:picChg chg="add mod">
          <ac:chgData name="Muffoletto, Jamie" userId="daf1e3c6-8137-448a-b141-d23049d419b5" providerId="ADAL" clId="{7DF09FF3-3BCD-44A3-8DC8-5DD28A587874}" dt="2022-07-28T00:21:22.649" v="894" actId="1076"/>
          <ac:picMkLst>
            <pc:docMk/>
            <pc:sldMk cId="1797148084" sldId="571"/>
            <ac:picMk id="12" creationId="{D99CA720-80B8-69AE-D0D4-D49D9F8E7235}"/>
          </ac:picMkLst>
        </pc:picChg>
      </pc:sldChg>
      <pc:sldChg chg="add del">
        <pc:chgData name="Muffoletto, Jamie" userId="daf1e3c6-8137-448a-b141-d23049d419b5" providerId="ADAL" clId="{7DF09FF3-3BCD-44A3-8DC8-5DD28A587874}" dt="2022-07-28T00:14:33.797" v="786" actId="47"/>
        <pc:sldMkLst>
          <pc:docMk/>
          <pc:sldMk cId="777430081" sldId="572"/>
        </pc:sldMkLst>
      </pc:sldChg>
    </pc:docChg>
  </pc:docChgLst>
  <pc:docChgLst>
    <pc:chgData name="Scott Johnson" userId="bec97677-f0c6-4bfb-b610-83dc74061801" providerId="ADAL" clId="{5F5B7728-71E9-4EE4-8564-9A19C3482FE6}"/>
    <pc:docChg chg="addSld delSld modSld">
      <pc:chgData name="Scott Johnson" userId="bec97677-f0c6-4bfb-b610-83dc74061801" providerId="ADAL" clId="{5F5B7728-71E9-4EE4-8564-9A19C3482FE6}" dt="2022-07-22T19:35:22.598" v="55" actId="20577"/>
      <pc:docMkLst>
        <pc:docMk/>
      </pc:docMkLst>
      <pc:sldChg chg="modCm">
        <pc:chgData name="Scott Johnson" userId="bec97677-f0c6-4bfb-b610-83dc74061801" providerId="ADAL" clId="{5F5B7728-71E9-4EE4-8564-9A19C3482FE6}" dt="2022-07-22T19:28:51.509" v="3"/>
        <pc:sldMkLst>
          <pc:docMk/>
          <pc:sldMk cId="476897969" sldId="435"/>
        </pc:sldMkLst>
      </pc:sldChg>
      <pc:sldChg chg="modCm">
        <pc:chgData name="Scott Johnson" userId="bec97677-f0c6-4bfb-b610-83dc74061801" providerId="ADAL" clId="{5F5B7728-71E9-4EE4-8564-9A19C3482FE6}" dt="2022-07-22T19:28:55.045" v="4"/>
        <pc:sldMkLst>
          <pc:docMk/>
          <pc:sldMk cId="2071090428" sldId="436"/>
        </pc:sldMkLst>
      </pc:sldChg>
      <pc:sldChg chg="modCm">
        <pc:chgData name="Scott Johnson" userId="bec97677-f0c6-4bfb-b610-83dc74061801" providerId="ADAL" clId="{5F5B7728-71E9-4EE4-8564-9A19C3482FE6}" dt="2022-07-22T19:28:57.788" v="5"/>
        <pc:sldMkLst>
          <pc:docMk/>
          <pc:sldMk cId="2492121933" sldId="437"/>
        </pc:sldMkLst>
      </pc:sldChg>
      <pc:sldChg chg="modSp mod">
        <pc:chgData name="Scott Johnson" userId="bec97677-f0c6-4bfb-b610-83dc74061801" providerId="ADAL" clId="{5F5B7728-71E9-4EE4-8564-9A19C3482FE6}" dt="2022-07-22T19:31:19.243" v="16" actId="1076"/>
        <pc:sldMkLst>
          <pc:docMk/>
          <pc:sldMk cId="112915683" sldId="471"/>
        </pc:sldMkLst>
        <pc:spChg chg="mod">
          <ac:chgData name="Scott Johnson" userId="bec97677-f0c6-4bfb-b610-83dc74061801" providerId="ADAL" clId="{5F5B7728-71E9-4EE4-8564-9A19C3482FE6}" dt="2022-07-22T19:31:19.243" v="16" actId="1076"/>
          <ac:spMkLst>
            <pc:docMk/>
            <pc:sldMk cId="112915683" sldId="471"/>
            <ac:spMk id="3" creationId="{C5212107-9575-4FFD-B97A-2F419E64DA40}"/>
          </ac:spMkLst>
        </pc:spChg>
      </pc:sldChg>
      <pc:sldChg chg="delCm">
        <pc:chgData name="Scott Johnson" userId="bec97677-f0c6-4bfb-b610-83dc74061801" providerId="ADAL" clId="{5F5B7728-71E9-4EE4-8564-9A19C3482FE6}" dt="2022-07-22T19:28:30.765" v="0"/>
        <pc:sldMkLst>
          <pc:docMk/>
          <pc:sldMk cId="517946745" sldId="483"/>
        </pc:sldMkLst>
      </pc:sldChg>
      <pc:sldChg chg="modSp mod modCm">
        <pc:chgData name="Scott Johnson" userId="bec97677-f0c6-4bfb-b610-83dc74061801" providerId="ADAL" clId="{5F5B7728-71E9-4EE4-8564-9A19C3482FE6}" dt="2022-07-22T19:29:25.781" v="8"/>
        <pc:sldMkLst>
          <pc:docMk/>
          <pc:sldMk cId="923608679" sldId="497"/>
        </pc:sldMkLst>
        <pc:spChg chg="mod">
          <ac:chgData name="Scott Johnson" userId="bec97677-f0c6-4bfb-b610-83dc74061801" providerId="ADAL" clId="{5F5B7728-71E9-4EE4-8564-9A19C3482FE6}" dt="2022-07-22T19:29:23.512" v="7" actId="14100"/>
          <ac:spMkLst>
            <pc:docMk/>
            <pc:sldMk cId="923608679" sldId="497"/>
            <ac:spMk id="4" creationId="{3F6CE2FE-F02B-461B-8C8F-E1DFA26F0ED4}"/>
          </ac:spMkLst>
        </pc:spChg>
      </pc:sldChg>
      <pc:sldChg chg="modCm">
        <pc:chgData name="Scott Johnson" userId="bec97677-f0c6-4bfb-b610-83dc74061801" providerId="ADAL" clId="{5F5B7728-71E9-4EE4-8564-9A19C3482FE6}" dt="2022-07-22T19:30:47.833" v="14"/>
        <pc:sldMkLst>
          <pc:docMk/>
          <pc:sldMk cId="4189670642" sldId="505"/>
        </pc:sldMkLst>
      </pc:sldChg>
      <pc:sldChg chg="modCm">
        <pc:chgData name="Scott Johnson" userId="bec97677-f0c6-4bfb-b610-83dc74061801" providerId="ADAL" clId="{5F5B7728-71E9-4EE4-8564-9A19C3482FE6}" dt="2022-07-22T19:29:56.248" v="12"/>
        <pc:sldMkLst>
          <pc:docMk/>
          <pc:sldMk cId="4133891381" sldId="512"/>
        </pc:sldMkLst>
      </pc:sldChg>
      <pc:sldChg chg="modCm">
        <pc:chgData name="Scott Johnson" userId="bec97677-f0c6-4bfb-b610-83dc74061801" providerId="ADAL" clId="{5F5B7728-71E9-4EE4-8564-9A19C3482FE6}" dt="2022-07-22T19:29:42.509" v="11"/>
        <pc:sldMkLst>
          <pc:docMk/>
          <pc:sldMk cId="1384725962" sldId="539"/>
        </pc:sldMkLst>
      </pc:sldChg>
      <pc:sldChg chg="modCm">
        <pc:chgData name="Scott Johnson" userId="bec97677-f0c6-4bfb-b610-83dc74061801" providerId="ADAL" clId="{5F5B7728-71E9-4EE4-8564-9A19C3482FE6}" dt="2022-07-22T19:30:13.528" v="13"/>
        <pc:sldMkLst>
          <pc:docMk/>
          <pc:sldMk cId="1914934558" sldId="540"/>
        </pc:sldMkLst>
      </pc:sldChg>
      <pc:sldChg chg="del">
        <pc:chgData name="Scott Johnson" userId="bec97677-f0c6-4bfb-b610-83dc74061801" providerId="ADAL" clId="{5F5B7728-71E9-4EE4-8564-9A19C3482FE6}" dt="2022-07-22T19:33:28.028" v="47" actId="47"/>
        <pc:sldMkLst>
          <pc:docMk/>
          <pc:sldMk cId="3053983817" sldId="542"/>
        </pc:sldMkLst>
      </pc:sldChg>
      <pc:sldChg chg="modCm">
        <pc:chgData name="Scott Johnson" userId="bec97677-f0c6-4bfb-b610-83dc74061801" providerId="ADAL" clId="{5F5B7728-71E9-4EE4-8564-9A19C3482FE6}" dt="2022-07-22T19:29:30.572" v="9"/>
        <pc:sldMkLst>
          <pc:docMk/>
          <pc:sldMk cId="2177146017" sldId="543"/>
        </pc:sldMkLst>
      </pc:sldChg>
      <pc:sldChg chg="modCm">
        <pc:chgData name="Scott Johnson" userId="bec97677-f0c6-4bfb-b610-83dc74061801" providerId="ADAL" clId="{5F5B7728-71E9-4EE4-8564-9A19C3482FE6}" dt="2022-07-22T19:29:34.166" v="10"/>
        <pc:sldMkLst>
          <pc:docMk/>
          <pc:sldMk cId="3757989405" sldId="545"/>
        </pc:sldMkLst>
      </pc:sldChg>
      <pc:sldChg chg="delCm">
        <pc:chgData name="Scott Johnson" userId="bec97677-f0c6-4bfb-b610-83dc74061801" providerId="ADAL" clId="{5F5B7728-71E9-4EE4-8564-9A19C3482FE6}" dt="2022-07-22T19:28:39.842" v="2"/>
        <pc:sldMkLst>
          <pc:docMk/>
          <pc:sldMk cId="3159502093" sldId="547"/>
        </pc:sldMkLst>
      </pc:sldChg>
      <pc:sldChg chg="delCm">
        <pc:chgData name="Scott Johnson" userId="bec97677-f0c6-4bfb-b610-83dc74061801" providerId="ADAL" clId="{5F5B7728-71E9-4EE4-8564-9A19C3482FE6}" dt="2022-07-22T19:28:33.849" v="1"/>
        <pc:sldMkLst>
          <pc:docMk/>
          <pc:sldMk cId="1149992243" sldId="549"/>
        </pc:sldMkLst>
      </pc:sldChg>
      <pc:sldChg chg="delCm">
        <pc:chgData name="Scott Johnson" userId="bec97677-f0c6-4bfb-b610-83dc74061801" providerId="ADAL" clId="{5F5B7728-71E9-4EE4-8564-9A19C3482FE6}" dt="2022-07-22T19:29:04.856" v="6"/>
        <pc:sldMkLst>
          <pc:docMk/>
          <pc:sldMk cId="487712848" sldId="550"/>
        </pc:sldMkLst>
      </pc:sldChg>
      <pc:sldChg chg="modCm">
        <pc:chgData name="Scott Johnson" userId="bec97677-f0c6-4bfb-b610-83dc74061801" providerId="ADAL" clId="{5F5B7728-71E9-4EE4-8564-9A19C3482FE6}" dt="2022-07-22T19:31:56.267" v="18"/>
        <pc:sldMkLst>
          <pc:docMk/>
          <pc:sldMk cId="1979614132" sldId="552"/>
        </pc:sldMkLst>
      </pc:sldChg>
      <pc:sldChg chg="modSp add mod">
        <pc:chgData name="Scott Johnson" userId="bec97677-f0c6-4bfb-b610-83dc74061801" providerId="ADAL" clId="{5F5B7728-71E9-4EE4-8564-9A19C3482FE6}" dt="2022-07-22T19:35:22.598" v="55" actId="20577"/>
        <pc:sldMkLst>
          <pc:docMk/>
          <pc:sldMk cId="1077303375" sldId="553"/>
        </pc:sldMkLst>
        <pc:spChg chg="mod">
          <ac:chgData name="Scott Johnson" userId="bec97677-f0c6-4bfb-b610-83dc74061801" providerId="ADAL" clId="{5F5B7728-71E9-4EE4-8564-9A19C3482FE6}" dt="2022-07-22T19:35:22.598" v="55" actId="20577"/>
          <ac:spMkLst>
            <pc:docMk/>
            <pc:sldMk cId="1077303375" sldId="553"/>
            <ac:spMk id="4" creationId="{3F6CE2FE-F02B-461B-8C8F-E1DFA26F0ED4}"/>
          </ac:spMkLst>
        </pc:spChg>
      </pc:sldChg>
    </pc:docChg>
  </pc:docChgLst>
  <pc:docChgLst>
    <pc:chgData name="Adaky, Kathy" userId="8c2da59b-9e4a-4960-a749-115f3818b707" providerId="ADAL" clId="{1D51AAC9-3F2A-4465-A964-C0338A4CEDA3}"/>
    <pc:docChg chg="">
      <pc:chgData name="Adaky, Kathy" userId="8c2da59b-9e4a-4960-a749-115f3818b707" providerId="ADAL" clId="{1D51AAC9-3F2A-4465-A964-C0338A4CEDA3}" dt="2022-07-22T15:39:09.375" v="2"/>
      <pc:docMkLst>
        <pc:docMk/>
      </pc:docMkLst>
      <pc:sldChg chg="modCm">
        <pc:chgData name="Adaky, Kathy" userId="8c2da59b-9e4a-4960-a749-115f3818b707" providerId="ADAL" clId="{1D51AAC9-3F2A-4465-A964-C0338A4CEDA3}" dt="2022-07-22T15:38:52.022" v="1" actId="2056"/>
        <pc:sldMkLst>
          <pc:docMk/>
          <pc:sldMk cId="4189670642" sldId="505"/>
        </pc:sldMkLst>
      </pc:sldChg>
      <pc:sldChg chg="modCm">
        <pc:chgData name="Adaky, Kathy" userId="8c2da59b-9e4a-4960-a749-115f3818b707" providerId="ADAL" clId="{1D51AAC9-3F2A-4465-A964-C0338A4CEDA3}" dt="2022-07-22T15:38:44.277" v="0"/>
        <pc:sldMkLst>
          <pc:docMk/>
          <pc:sldMk cId="2177146017" sldId="543"/>
        </pc:sldMkLst>
      </pc:sldChg>
      <pc:sldChg chg="modCm">
        <pc:chgData name="Adaky, Kathy" userId="8c2da59b-9e4a-4960-a749-115f3818b707" providerId="ADAL" clId="{1D51AAC9-3F2A-4465-A964-C0338A4CEDA3}" dt="2022-07-22T15:39:09.375" v="2"/>
        <pc:sldMkLst>
          <pc:docMk/>
          <pc:sldMk cId="3757989405" sldId="545"/>
        </pc:sldMkLst>
      </pc:sldChg>
    </pc:docChg>
  </pc:docChgLst>
  <pc:docChgLst>
    <pc:chgData name="Simons, Leanne" userId="S::leanne.simons@tea.texas.gov::f0b41770-584b-4844-b5c5-b29dec998724" providerId="AD" clId="Web-{E1E9A86A-F757-F4F4-B018-DD0404625150}"/>
    <pc:docChg chg="mod modSld">
      <pc:chgData name="Simons, Leanne" userId="S::leanne.simons@tea.texas.gov::f0b41770-584b-4844-b5c5-b29dec998724" providerId="AD" clId="Web-{E1E9A86A-F757-F4F4-B018-DD0404625150}" dt="2022-07-29T18:55:41.490" v="7"/>
      <pc:docMkLst>
        <pc:docMk/>
      </pc:docMkLst>
      <pc:sldChg chg="addCm">
        <pc:chgData name="Simons, Leanne" userId="S::leanne.simons@tea.texas.gov::f0b41770-584b-4844-b5c5-b29dec998724" providerId="AD" clId="Web-{E1E9A86A-F757-F4F4-B018-DD0404625150}" dt="2022-07-29T18:50:13.807" v="3"/>
        <pc:sldMkLst>
          <pc:docMk/>
          <pc:sldMk cId="3964870402" sldId="520"/>
        </pc:sldMkLst>
      </pc:sldChg>
      <pc:sldChg chg="modSp modCm">
        <pc:chgData name="Simons, Leanne" userId="S::leanne.simons@tea.texas.gov::f0b41770-584b-4844-b5c5-b29dec998724" providerId="AD" clId="Web-{E1E9A86A-F757-F4F4-B018-DD0404625150}" dt="2022-07-29T18:54:54.926" v="6" actId="20577"/>
        <pc:sldMkLst>
          <pc:docMk/>
          <pc:sldMk cId="3055818781" sldId="521"/>
        </pc:sldMkLst>
        <pc:spChg chg="mod">
          <ac:chgData name="Simons, Leanne" userId="S::leanne.simons@tea.texas.gov::f0b41770-584b-4844-b5c5-b29dec998724" providerId="AD" clId="Web-{E1E9A86A-F757-F4F4-B018-DD0404625150}" dt="2022-07-29T18:54:54.926" v="6" actId="20577"/>
          <ac:spMkLst>
            <pc:docMk/>
            <pc:sldMk cId="3055818781" sldId="521"/>
            <ac:spMk id="4" creationId="{3F6CE2FE-F02B-461B-8C8F-E1DFA26F0ED4}"/>
          </ac:spMkLst>
        </pc:spChg>
      </pc:sldChg>
      <pc:sldChg chg="addCm">
        <pc:chgData name="Simons, Leanne" userId="S::leanne.simons@tea.texas.gov::f0b41770-584b-4844-b5c5-b29dec998724" providerId="AD" clId="Web-{E1E9A86A-F757-F4F4-B018-DD0404625150}" dt="2022-07-29T18:55:41.490" v="7"/>
        <pc:sldMkLst>
          <pc:docMk/>
          <pc:sldMk cId="2532966784" sldId="532"/>
        </pc:sldMkLst>
      </pc:sldChg>
      <pc:sldChg chg="addCm">
        <pc:chgData name="Simons, Leanne" userId="S::leanne.simons@tea.texas.gov::f0b41770-584b-4844-b5c5-b29dec998724" providerId="AD" clId="Web-{E1E9A86A-F757-F4F4-B018-DD0404625150}" dt="2022-07-29T18:51:22.169" v="4"/>
        <pc:sldMkLst>
          <pc:docMk/>
          <pc:sldMk cId="2334747236" sldId="534"/>
        </pc:sldMkLst>
      </pc:sldChg>
      <pc:sldChg chg="addCm">
        <pc:chgData name="Simons, Leanne" userId="S::leanne.simons@tea.texas.gov::f0b41770-584b-4844-b5c5-b29dec998724" providerId="AD" clId="Web-{E1E9A86A-F757-F4F4-B018-DD0404625150}" dt="2022-07-29T18:48:02.771" v="1"/>
        <pc:sldMkLst>
          <pc:docMk/>
          <pc:sldMk cId="1384725962" sldId="539"/>
        </pc:sldMkLst>
      </pc:sldChg>
    </pc:docChg>
  </pc:docChgLst>
  <pc:docChgLst>
    <pc:chgData name="Sharp, Stephanie" userId="4b7f997e-11e2-446b-b7b6-32dc105769b7" providerId="ADAL" clId="{A15E1EAE-7F3F-44DE-A251-BEB99F447B71}"/>
    <pc:docChg chg="undo redo custSel addSld delSld modSld">
      <pc:chgData name="Sharp, Stephanie" userId="4b7f997e-11e2-446b-b7b6-32dc105769b7" providerId="ADAL" clId="{A15E1EAE-7F3F-44DE-A251-BEB99F447B71}" dt="2022-07-20T16:06:27.056" v="7006" actId="255"/>
      <pc:docMkLst>
        <pc:docMk/>
      </pc:docMkLst>
      <pc:sldChg chg="modSp mod">
        <pc:chgData name="Sharp, Stephanie" userId="4b7f997e-11e2-446b-b7b6-32dc105769b7" providerId="ADAL" clId="{A15E1EAE-7F3F-44DE-A251-BEB99F447B71}" dt="2022-07-20T15:37:20.717" v="6449" actId="20577"/>
        <pc:sldMkLst>
          <pc:docMk/>
          <pc:sldMk cId="3539027699" sldId="284"/>
        </pc:sldMkLst>
        <pc:spChg chg="mod">
          <ac:chgData name="Sharp, Stephanie" userId="4b7f997e-11e2-446b-b7b6-32dc105769b7" providerId="ADAL" clId="{A15E1EAE-7F3F-44DE-A251-BEB99F447B71}" dt="2022-07-20T15:37:20.717" v="6449" actId="20577"/>
          <ac:spMkLst>
            <pc:docMk/>
            <pc:sldMk cId="3539027699" sldId="284"/>
            <ac:spMk id="3" creationId="{06942845-BD5A-42C5-A5C4-13339DD507AB}"/>
          </ac:spMkLst>
        </pc:spChg>
      </pc:sldChg>
      <pc:sldChg chg="modSp mod">
        <pc:chgData name="Sharp, Stephanie" userId="4b7f997e-11e2-446b-b7b6-32dc105769b7" providerId="ADAL" clId="{A15E1EAE-7F3F-44DE-A251-BEB99F447B71}" dt="2022-07-20T15:42:43.091" v="6673" actId="2711"/>
        <pc:sldMkLst>
          <pc:docMk/>
          <pc:sldMk cId="713327329" sldId="287"/>
        </pc:sldMkLst>
        <pc:spChg chg="mod">
          <ac:chgData name="Sharp, Stephanie" userId="4b7f997e-11e2-446b-b7b6-32dc105769b7" providerId="ADAL" clId="{A15E1EAE-7F3F-44DE-A251-BEB99F447B71}" dt="2022-07-20T15:42:43.091" v="6673" actId="2711"/>
          <ac:spMkLst>
            <pc:docMk/>
            <pc:sldMk cId="713327329" sldId="287"/>
            <ac:spMk id="4" creationId="{3F6CE2FE-F02B-461B-8C8F-E1DFA26F0ED4}"/>
          </ac:spMkLst>
        </pc:spChg>
      </pc:sldChg>
      <pc:sldChg chg="modSp mod">
        <pc:chgData name="Sharp, Stephanie" userId="4b7f997e-11e2-446b-b7b6-32dc105769b7" providerId="ADAL" clId="{A15E1EAE-7F3F-44DE-A251-BEB99F447B71}" dt="2022-07-20T15:25:53.330" v="5157" actId="962"/>
        <pc:sldMkLst>
          <pc:docMk/>
          <pc:sldMk cId="831019871" sldId="290"/>
        </pc:sldMkLst>
        <pc:graphicFrameChg chg="mod">
          <ac:chgData name="Sharp, Stephanie" userId="4b7f997e-11e2-446b-b7b6-32dc105769b7" providerId="ADAL" clId="{A15E1EAE-7F3F-44DE-A251-BEB99F447B71}" dt="2022-07-20T15:25:53.330" v="5157" actId="962"/>
          <ac:graphicFrameMkLst>
            <pc:docMk/>
            <pc:sldMk cId="831019871" sldId="290"/>
            <ac:graphicFrameMk id="2" creationId="{60E8A3A2-80DB-474B-81A0-46E369722B10}"/>
          </ac:graphicFrameMkLst>
        </pc:graphicFrameChg>
      </pc:sldChg>
      <pc:sldChg chg="modSp mod">
        <pc:chgData name="Sharp, Stephanie" userId="4b7f997e-11e2-446b-b7b6-32dc105769b7" providerId="ADAL" clId="{A15E1EAE-7F3F-44DE-A251-BEB99F447B71}" dt="2022-07-20T15:39:07.166" v="6579"/>
        <pc:sldMkLst>
          <pc:docMk/>
          <pc:sldMk cId="925320256" sldId="397"/>
        </pc:sldMkLst>
        <pc:spChg chg="mod">
          <ac:chgData name="Sharp, Stephanie" userId="4b7f997e-11e2-446b-b7b6-32dc105769b7" providerId="ADAL" clId="{A15E1EAE-7F3F-44DE-A251-BEB99F447B71}" dt="2022-07-20T15:39:07.166" v="6579"/>
          <ac:spMkLst>
            <pc:docMk/>
            <pc:sldMk cId="925320256" sldId="397"/>
            <ac:spMk id="3" creationId="{06942845-BD5A-42C5-A5C4-13339DD507AB}"/>
          </ac:spMkLst>
        </pc:spChg>
      </pc:sldChg>
      <pc:sldChg chg="modSp mod">
        <pc:chgData name="Sharp, Stephanie" userId="4b7f997e-11e2-446b-b7b6-32dc105769b7" providerId="ADAL" clId="{A15E1EAE-7F3F-44DE-A251-BEB99F447B71}" dt="2022-07-20T15:59:21.319" v="6891" actId="1076"/>
        <pc:sldMkLst>
          <pc:docMk/>
          <pc:sldMk cId="1195847607" sldId="419"/>
        </pc:sldMkLst>
        <pc:spChg chg="mod">
          <ac:chgData name="Sharp, Stephanie" userId="4b7f997e-11e2-446b-b7b6-32dc105769b7" providerId="ADAL" clId="{A15E1EAE-7F3F-44DE-A251-BEB99F447B71}" dt="2022-07-20T15:59:21.319" v="6891" actId="1076"/>
          <ac:spMkLst>
            <pc:docMk/>
            <pc:sldMk cId="1195847607" sldId="419"/>
            <ac:spMk id="4" creationId="{559B20C1-1ECC-4F97-9B20-4DFBD751DDC8}"/>
          </ac:spMkLst>
        </pc:spChg>
        <pc:spChg chg="mod">
          <ac:chgData name="Sharp, Stephanie" userId="4b7f997e-11e2-446b-b7b6-32dc105769b7" providerId="ADAL" clId="{A15E1EAE-7F3F-44DE-A251-BEB99F447B71}" dt="2022-07-20T15:46:18.183" v="6693" actId="5793"/>
          <ac:spMkLst>
            <pc:docMk/>
            <pc:sldMk cId="1195847607" sldId="419"/>
            <ac:spMk id="5" creationId="{F8513085-28C6-4399-96AC-792AE5AE530E}"/>
          </ac:spMkLst>
        </pc:spChg>
      </pc:sldChg>
      <pc:sldChg chg="modSp mod">
        <pc:chgData name="Sharp, Stephanie" userId="4b7f997e-11e2-446b-b7b6-32dc105769b7" providerId="ADAL" clId="{A15E1EAE-7F3F-44DE-A251-BEB99F447B71}" dt="2022-07-20T16:00:23.967" v="6909" actId="20577"/>
        <pc:sldMkLst>
          <pc:docMk/>
          <pc:sldMk cId="766833027" sldId="420"/>
        </pc:sldMkLst>
        <pc:spChg chg="mod">
          <ac:chgData name="Sharp, Stephanie" userId="4b7f997e-11e2-446b-b7b6-32dc105769b7" providerId="ADAL" clId="{A15E1EAE-7F3F-44DE-A251-BEB99F447B71}" dt="2022-07-20T16:00:23.967" v="6909" actId="20577"/>
          <ac:spMkLst>
            <pc:docMk/>
            <pc:sldMk cId="766833027" sldId="420"/>
            <ac:spMk id="3" creationId="{06942845-BD5A-42C5-A5C4-13339DD507AB}"/>
          </ac:spMkLst>
        </pc:spChg>
        <pc:spChg chg="mod">
          <ac:chgData name="Sharp, Stephanie" userId="4b7f997e-11e2-446b-b7b6-32dc105769b7" providerId="ADAL" clId="{A15E1EAE-7F3F-44DE-A251-BEB99F447B71}" dt="2022-07-20T15:46:32.965" v="6696" actId="5793"/>
          <ac:spMkLst>
            <pc:docMk/>
            <pc:sldMk cId="766833027" sldId="420"/>
            <ac:spMk id="4" creationId="{3F6CE2FE-F02B-461B-8C8F-E1DFA26F0ED4}"/>
          </ac:spMkLst>
        </pc:spChg>
      </pc:sldChg>
      <pc:sldChg chg="modSp mod">
        <pc:chgData name="Sharp, Stephanie" userId="4b7f997e-11e2-446b-b7b6-32dc105769b7" providerId="ADAL" clId="{A15E1EAE-7F3F-44DE-A251-BEB99F447B71}" dt="2022-07-20T15:37:48.202" v="6574" actId="6549"/>
        <pc:sldMkLst>
          <pc:docMk/>
          <pc:sldMk cId="2775629790" sldId="429"/>
        </pc:sldMkLst>
        <pc:spChg chg="mod">
          <ac:chgData name="Sharp, Stephanie" userId="4b7f997e-11e2-446b-b7b6-32dc105769b7" providerId="ADAL" clId="{A15E1EAE-7F3F-44DE-A251-BEB99F447B71}" dt="2022-07-20T15:37:48.202" v="6574" actId="6549"/>
          <ac:spMkLst>
            <pc:docMk/>
            <pc:sldMk cId="2775629790" sldId="429"/>
            <ac:spMk id="3" creationId="{06942845-BD5A-42C5-A5C4-13339DD507AB}"/>
          </ac:spMkLst>
        </pc:spChg>
      </pc:sldChg>
      <pc:sldChg chg="modSp mod">
        <pc:chgData name="Sharp, Stephanie" userId="4b7f997e-11e2-446b-b7b6-32dc105769b7" providerId="ADAL" clId="{A15E1EAE-7F3F-44DE-A251-BEB99F447B71}" dt="2022-07-20T15:39:21.387" v="6587" actId="20577"/>
        <pc:sldMkLst>
          <pc:docMk/>
          <pc:sldMk cId="1981314915" sldId="432"/>
        </pc:sldMkLst>
        <pc:spChg chg="mod">
          <ac:chgData name="Sharp, Stephanie" userId="4b7f997e-11e2-446b-b7b6-32dc105769b7" providerId="ADAL" clId="{A15E1EAE-7F3F-44DE-A251-BEB99F447B71}" dt="2022-07-20T15:39:21.387" v="6587" actId="20577"/>
          <ac:spMkLst>
            <pc:docMk/>
            <pc:sldMk cId="1981314915" sldId="432"/>
            <ac:spMk id="3" creationId="{06942845-BD5A-42C5-A5C4-13339DD507AB}"/>
          </ac:spMkLst>
        </pc:spChg>
        <pc:graphicFrameChg chg="mod">
          <ac:chgData name="Sharp, Stephanie" userId="4b7f997e-11e2-446b-b7b6-32dc105769b7" providerId="ADAL" clId="{A15E1EAE-7F3F-44DE-A251-BEB99F447B71}" dt="2022-07-20T15:27:02.247" v="5535" actId="962"/>
          <ac:graphicFrameMkLst>
            <pc:docMk/>
            <pc:sldMk cId="1981314915" sldId="432"/>
            <ac:graphicFrameMk id="14" creationId="{462967CE-C05C-4270-A649-CD0B865D57CF}"/>
          </ac:graphicFrameMkLst>
        </pc:graphicFrameChg>
      </pc:sldChg>
      <pc:sldChg chg="modSp mod">
        <pc:chgData name="Sharp, Stephanie" userId="4b7f997e-11e2-446b-b7b6-32dc105769b7" providerId="ADAL" clId="{A15E1EAE-7F3F-44DE-A251-BEB99F447B71}" dt="2022-07-20T15:39:52.505" v="6603"/>
        <pc:sldMkLst>
          <pc:docMk/>
          <pc:sldMk cId="935282747" sldId="434"/>
        </pc:sldMkLst>
        <pc:spChg chg="mod">
          <ac:chgData name="Sharp, Stephanie" userId="4b7f997e-11e2-446b-b7b6-32dc105769b7" providerId="ADAL" clId="{A15E1EAE-7F3F-44DE-A251-BEB99F447B71}" dt="2022-07-20T15:39:52.505" v="6603"/>
          <ac:spMkLst>
            <pc:docMk/>
            <pc:sldMk cId="935282747" sldId="434"/>
            <ac:spMk id="3" creationId="{06942845-BD5A-42C5-A5C4-13339DD507AB}"/>
          </ac:spMkLst>
        </pc:spChg>
      </pc:sldChg>
      <pc:sldChg chg="addSp delSp modSp mod">
        <pc:chgData name="Sharp, Stephanie" userId="4b7f997e-11e2-446b-b7b6-32dc105769b7" providerId="ADAL" clId="{A15E1EAE-7F3F-44DE-A251-BEB99F447B71}" dt="2022-07-20T15:39:57.011" v="6606"/>
        <pc:sldMkLst>
          <pc:docMk/>
          <pc:sldMk cId="476897969" sldId="435"/>
        </pc:sldMkLst>
        <pc:spChg chg="del mod">
          <ac:chgData name="Sharp, Stephanie" userId="4b7f997e-11e2-446b-b7b6-32dc105769b7" providerId="ADAL" clId="{A15E1EAE-7F3F-44DE-A251-BEB99F447B71}" dt="2022-07-20T15:29:25.649" v="5557" actId="478"/>
          <ac:spMkLst>
            <pc:docMk/>
            <pc:sldMk cId="476897969" sldId="435"/>
            <ac:spMk id="2" creationId="{A2449AA9-6EC2-427A-90D6-1A4F5B26CA4D}"/>
          </ac:spMkLst>
        </pc:spChg>
        <pc:spChg chg="mod">
          <ac:chgData name="Sharp, Stephanie" userId="4b7f997e-11e2-446b-b7b6-32dc105769b7" providerId="ADAL" clId="{A15E1EAE-7F3F-44DE-A251-BEB99F447B71}" dt="2022-07-20T15:39:57.011" v="6606"/>
          <ac:spMkLst>
            <pc:docMk/>
            <pc:sldMk cId="476897969" sldId="435"/>
            <ac:spMk id="3" creationId="{06942845-BD5A-42C5-A5C4-13339DD507AB}"/>
          </ac:spMkLst>
        </pc:spChg>
        <pc:picChg chg="add mod">
          <ac:chgData name="Sharp, Stephanie" userId="4b7f997e-11e2-446b-b7b6-32dc105769b7" providerId="ADAL" clId="{A15E1EAE-7F3F-44DE-A251-BEB99F447B71}" dt="2022-07-20T15:30:14.463" v="5660" actId="962"/>
          <ac:picMkLst>
            <pc:docMk/>
            <pc:sldMk cId="476897969" sldId="435"/>
            <ac:picMk id="6" creationId="{8055AE71-6FBE-DDBE-C45B-6C62D8214B53}"/>
          </ac:picMkLst>
        </pc:picChg>
        <pc:picChg chg="add mod">
          <ac:chgData name="Sharp, Stephanie" userId="4b7f997e-11e2-446b-b7b6-32dc105769b7" providerId="ADAL" clId="{A15E1EAE-7F3F-44DE-A251-BEB99F447B71}" dt="2022-07-20T15:30:29.245" v="5788" actId="962"/>
          <ac:picMkLst>
            <pc:docMk/>
            <pc:sldMk cId="476897969" sldId="435"/>
            <ac:picMk id="7" creationId="{40C68D2A-38BC-6655-A2C3-653352F21E3C}"/>
          </ac:picMkLst>
        </pc:picChg>
        <pc:picChg chg="del">
          <ac:chgData name="Sharp, Stephanie" userId="4b7f997e-11e2-446b-b7b6-32dc105769b7" providerId="ADAL" clId="{A15E1EAE-7F3F-44DE-A251-BEB99F447B71}" dt="2022-07-20T15:29:04.905" v="5550" actId="478"/>
          <ac:picMkLst>
            <pc:docMk/>
            <pc:sldMk cId="476897969" sldId="435"/>
            <ac:picMk id="16" creationId="{857E65B5-75BD-4F5A-AD5A-F124D830968F}"/>
          </ac:picMkLst>
        </pc:picChg>
      </pc:sldChg>
      <pc:sldChg chg="addSp delSp modSp mod">
        <pc:chgData name="Sharp, Stephanie" userId="4b7f997e-11e2-446b-b7b6-32dc105769b7" providerId="ADAL" clId="{A15E1EAE-7F3F-44DE-A251-BEB99F447B71}" dt="2022-07-20T15:40:01.155" v="6609"/>
        <pc:sldMkLst>
          <pc:docMk/>
          <pc:sldMk cId="2071090428" sldId="436"/>
        </pc:sldMkLst>
        <pc:spChg chg="mod">
          <ac:chgData name="Sharp, Stephanie" userId="4b7f997e-11e2-446b-b7b6-32dc105769b7" providerId="ADAL" clId="{A15E1EAE-7F3F-44DE-A251-BEB99F447B71}" dt="2022-07-20T15:40:01.155" v="6609"/>
          <ac:spMkLst>
            <pc:docMk/>
            <pc:sldMk cId="2071090428" sldId="436"/>
            <ac:spMk id="3" creationId="{703E2460-FB4C-46EA-99A0-D806852254A7}"/>
          </ac:spMkLst>
        </pc:spChg>
        <pc:picChg chg="add mod">
          <ac:chgData name="Sharp, Stephanie" userId="4b7f997e-11e2-446b-b7b6-32dc105769b7" providerId="ADAL" clId="{A15E1EAE-7F3F-44DE-A251-BEB99F447B71}" dt="2022-07-20T15:31:45.554" v="5915" actId="962"/>
          <ac:picMkLst>
            <pc:docMk/>
            <pc:sldMk cId="2071090428" sldId="436"/>
            <ac:picMk id="6" creationId="{CC3FD093-2027-34EC-CF21-A0B610F5C964}"/>
          </ac:picMkLst>
        </pc:picChg>
        <pc:picChg chg="add mod">
          <ac:chgData name="Sharp, Stephanie" userId="4b7f997e-11e2-446b-b7b6-32dc105769b7" providerId="ADAL" clId="{A15E1EAE-7F3F-44DE-A251-BEB99F447B71}" dt="2022-07-20T15:32:44.990" v="6044" actId="962"/>
          <ac:picMkLst>
            <pc:docMk/>
            <pc:sldMk cId="2071090428" sldId="436"/>
            <ac:picMk id="7" creationId="{4E267F20-C1D8-4D9B-20EE-4D21F2D5EA36}"/>
          </ac:picMkLst>
        </pc:picChg>
        <pc:picChg chg="del">
          <ac:chgData name="Sharp, Stephanie" userId="4b7f997e-11e2-446b-b7b6-32dc105769b7" providerId="ADAL" clId="{A15E1EAE-7F3F-44DE-A251-BEB99F447B71}" dt="2022-07-20T15:30:55.344" v="5789" actId="478"/>
          <ac:picMkLst>
            <pc:docMk/>
            <pc:sldMk cId="2071090428" sldId="436"/>
            <ac:picMk id="10" creationId="{955AFF67-5AA4-47F5-8EEA-F244B3C08C9B}"/>
          </ac:picMkLst>
        </pc:picChg>
        <pc:picChg chg="del">
          <ac:chgData name="Sharp, Stephanie" userId="4b7f997e-11e2-446b-b7b6-32dc105769b7" providerId="ADAL" clId="{A15E1EAE-7F3F-44DE-A251-BEB99F447B71}" dt="2022-07-20T15:32:18.673" v="5916" actId="478"/>
          <ac:picMkLst>
            <pc:docMk/>
            <pc:sldMk cId="2071090428" sldId="436"/>
            <ac:picMk id="13" creationId="{1D092DC3-A1B6-415B-8B1B-5CB7B2D1C566}"/>
          </ac:picMkLst>
        </pc:picChg>
      </pc:sldChg>
      <pc:sldChg chg="addSp delSp modSp mod">
        <pc:chgData name="Sharp, Stephanie" userId="4b7f997e-11e2-446b-b7b6-32dc105769b7" providerId="ADAL" clId="{A15E1EAE-7F3F-44DE-A251-BEB99F447B71}" dt="2022-07-20T15:40:09.622" v="6612"/>
        <pc:sldMkLst>
          <pc:docMk/>
          <pc:sldMk cId="2492121933" sldId="437"/>
        </pc:sldMkLst>
        <pc:spChg chg="mod">
          <ac:chgData name="Sharp, Stephanie" userId="4b7f997e-11e2-446b-b7b6-32dc105769b7" providerId="ADAL" clId="{A15E1EAE-7F3F-44DE-A251-BEB99F447B71}" dt="2022-07-20T15:35:37.242" v="6062" actId="1076"/>
          <ac:spMkLst>
            <pc:docMk/>
            <pc:sldMk cId="2492121933" sldId="437"/>
            <ac:spMk id="2" creationId="{FF9FB290-8A79-417C-9C39-7AFA6017AA31}"/>
          </ac:spMkLst>
        </pc:spChg>
        <pc:spChg chg="mod">
          <ac:chgData name="Sharp, Stephanie" userId="4b7f997e-11e2-446b-b7b6-32dc105769b7" providerId="ADAL" clId="{A15E1EAE-7F3F-44DE-A251-BEB99F447B71}" dt="2022-07-20T15:40:09.622" v="6612"/>
          <ac:spMkLst>
            <pc:docMk/>
            <pc:sldMk cId="2492121933" sldId="437"/>
            <ac:spMk id="3" creationId="{64378FF1-3D57-41AE-B75B-20555FAE9ED3}"/>
          </ac:spMkLst>
        </pc:spChg>
        <pc:picChg chg="del">
          <ac:chgData name="Sharp, Stephanie" userId="4b7f997e-11e2-446b-b7b6-32dc105769b7" providerId="ADAL" clId="{A15E1EAE-7F3F-44DE-A251-BEB99F447B71}" dt="2022-07-20T15:34:34.702" v="6045" actId="478"/>
          <ac:picMkLst>
            <pc:docMk/>
            <pc:sldMk cId="2492121933" sldId="437"/>
            <ac:picMk id="5" creationId="{7BEE93E7-8326-43C5-B941-80878FD4551D}"/>
          </ac:picMkLst>
        </pc:picChg>
        <pc:picChg chg="add mod">
          <ac:chgData name="Sharp, Stephanie" userId="4b7f997e-11e2-446b-b7b6-32dc105769b7" providerId="ADAL" clId="{A15E1EAE-7F3F-44DE-A251-BEB99F447B71}" dt="2022-07-20T15:36:11.720" v="6226" actId="962"/>
          <ac:picMkLst>
            <pc:docMk/>
            <pc:sldMk cId="2492121933" sldId="437"/>
            <ac:picMk id="6" creationId="{8A8845A8-42C4-C40A-AEFD-A00DCBB085BF}"/>
          </ac:picMkLst>
        </pc:picChg>
        <pc:picChg chg="add mod">
          <ac:chgData name="Sharp, Stephanie" userId="4b7f997e-11e2-446b-b7b6-32dc105769b7" providerId="ADAL" clId="{A15E1EAE-7F3F-44DE-A251-BEB99F447B71}" dt="2022-07-20T15:36:26.733" v="6350" actId="962"/>
          <ac:picMkLst>
            <pc:docMk/>
            <pc:sldMk cId="2492121933" sldId="437"/>
            <ac:picMk id="7" creationId="{AD80E78E-BA3E-7D12-897E-D684A0772BAC}"/>
          </ac:picMkLst>
        </pc:picChg>
        <pc:picChg chg="add mod">
          <ac:chgData name="Sharp, Stephanie" userId="4b7f997e-11e2-446b-b7b6-32dc105769b7" providerId="ADAL" clId="{A15E1EAE-7F3F-44DE-A251-BEB99F447B71}" dt="2022-07-20T15:36:50.126" v="6444" actId="962"/>
          <ac:picMkLst>
            <pc:docMk/>
            <pc:sldMk cId="2492121933" sldId="437"/>
            <ac:picMk id="8" creationId="{CFC24259-7AD6-535B-40E3-950126F49D2F}"/>
          </ac:picMkLst>
        </pc:picChg>
      </pc:sldChg>
      <pc:sldChg chg="modSp mod">
        <pc:chgData name="Sharp, Stephanie" userId="4b7f997e-11e2-446b-b7b6-32dc105769b7" providerId="ADAL" clId="{A15E1EAE-7F3F-44DE-A251-BEB99F447B71}" dt="2022-07-20T15:40:13.812" v="6615"/>
        <pc:sldMkLst>
          <pc:docMk/>
          <pc:sldMk cId="1999174646" sldId="438"/>
        </pc:sldMkLst>
        <pc:spChg chg="mod">
          <ac:chgData name="Sharp, Stephanie" userId="4b7f997e-11e2-446b-b7b6-32dc105769b7" providerId="ADAL" clId="{A15E1EAE-7F3F-44DE-A251-BEB99F447B71}" dt="2022-07-20T15:40:13.812" v="6615"/>
          <ac:spMkLst>
            <pc:docMk/>
            <pc:sldMk cId="1999174646" sldId="438"/>
            <ac:spMk id="3" creationId="{8CAA48AE-E1B4-40A6-A8D0-AF85C43DE54C}"/>
          </ac:spMkLst>
        </pc:spChg>
      </pc:sldChg>
      <pc:sldChg chg="modSp mod">
        <pc:chgData name="Sharp, Stephanie" userId="4b7f997e-11e2-446b-b7b6-32dc105769b7" providerId="ADAL" clId="{A15E1EAE-7F3F-44DE-A251-BEB99F447B71}" dt="2022-07-20T15:55:08.740" v="6840" actId="255"/>
        <pc:sldMkLst>
          <pc:docMk/>
          <pc:sldMk cId="2219367996" sldId="439"/>
        </pc:sldMkLst>
        <pc:spChg chg="mod">
          <ac:chgData name="Sharp, Stephanie" userId="4b7f997e-11e2-446b-b7b6-32dc105769b7" providerId="ADAL" clId="{A15E1EAE-7F3F-44DE-A251-BEB99F447B71}" dt="2022-07-20T15:55:08.740" v="6840" actId="255"/>
          <ac:spMkLst>
            <pc:docMk/>
            <pc:sldMk cId="2219367996" sldId="439"/>
            <ac:spMk id="3" creationId="{EF92889D-1DDF-4105-AB47-EC1270466D08}"/>
          </ac:spMkLst>
        </pc:spChg>
      </pc:sldChg>
      <pc:sldChg chg="modSp mod">
        <pc:chgData name="Sharp, Stephanie" userId="4b7f997e-11e2-446b-b7b6-32dc105769b7" providerId="ADAL" clId="{A15E1EAE-7F3F-44DE-A251-BEB99F447B71}" dt="2022-07-20T15:37:37.950" v="6573" actId="962"/>
        <pc:sldMkLst>
          <pc:docMk/>
          <pc:sldMk cId="4101623948" sldId="446"/>
        </pc:sldMkLst>
        <pc:graphicFrameChg chg="mod">
          <ac:chgData name="Sharp, Stephanie" userId="4b7f997e-11e2-446b-b7b6-32dc105769b7" providerId="ADAL" clId="{A15E1EAE-7F3F-44DE-A251-BEB99F447B71}" dt="2022-07-20T15:37:37.950" v="6573" actId="962"/>
          <ac:graphicFrameMkLst>
            <pc:docMk/>
            <pc:sldMk cId="4101623948" sldId="446"/>
            <ac:graphicFrameMk id="2" creationId="{862F7B1E-DCBF-47E2-9685-3FF66DC58597}"/>
          </ac:graphicFrameMkLst>
        </pc:graphicFrameChg>
      </pc:sldChg>
      <pc:sldChg chg="modSp mod">
        <pc:chgData name="Sharp, Stephanie" userId="4b7f997e-11e2-446b-b7b6-32dc105769b7" providerId="ADAL" clId="{A15E1EAE-7F3F-44DE-A251-BEB99F447B71}" dt="2022-07-20T15:38:59.550" v="6578" actId="20577"/>
        <pc:sldMkLst>
          <pc:docMk/>
          <pc:sldMk cId="3723932620" sldId="447"/>
        </pc:sldMkLst>
        <pc:spChg chg="mod">
          <ac:chgData name="Sharp, Stephanie" userId="4b7f997e-11e2-446b-b7b6-32dc105769b7" providerId="ADAL" clId="{A15E1EAE-7F3F-44DE-A251-BEB99F447B71}" dt="2022-07-20T15:38:59.550" v="6578" actId="20577"/>
          <ac:spMkLst>
            <pc:docMk/>
            <pc:sldMk cId="3723932620" sldId="447"/>
            <ac:spMk id="3" creationId="{7C45F6EB-B253-4A2F-9D50-C705531EB80C}"/>
          </ac:spMkLst>
        </pc:spChg>
      </pc:sldChg>
      <pc:sldChg chg="modSp mod">
        <pc:chgData name="Sharp, Stephanie" userId="4b7f997e-11e2-446b-b7b6-32dc105769b7" providerId="ADAL" clId="{A15E1EAE-7F3F-44DE-A251-BEB99F447B71}" dt="2022-07-20T15:59:37.943" v="6896" actId="1076"/>
        <pc:sldMkLst>
          <pc:docMk/>
          <pc:sldMk cId="2708668178" sldId="451"/>
        </pc:sldMkLst>
        <pc:spChg chg="mod">
          <ac:chgData name="Sharp, Stephanie" userId="4b7f997e-11e2-446b-b7b6-32dc105769b7" providerId="ADAL" clId="{A15E1EAE-7F3F-44DE-A251-BEB99F447B71}" dt="2022-07-20T15:46:09.916" v="6692" actId="14100"/>
          <ac:spMkLst>
            <pc:docMk/>
            <pc:sldMk cId="2708668178" sldId="451"/>
            <ac:spMk id="2" creationId="{D2AE5B50-1132-49D6-8A05-0EB51EE8FB5D}"/>
          </ac:spMkLst>
        </pc:spChg>
        <pc:spChg chg="mod">
          <ac:chgData name="Sharp, Stephanie" userId="4b7f997e-11e2-446b-b7b6-32dc105769b7" providerId="ADAL" clId="{A15E1EAE-7F3F-44DE-A251-BEB99F447B71}" dt="2022-07-20T15:59:37.943" v="6896" actId="1076"/>
          <ac:spMkLst>
            <pc:docMk/>
            <pc:sldMk cId="2708668178" sldId="451"/>
            <ac:spMk id="3" creationId="{979DEB3E-F066-4695-ABA0-9115C5A02039}"/>
          </ac:spMkLst>
        </pc:spChg>
      </pc:sldChg>
      <pc:sldChg chg="addSp delSp modSp mod">
        <pc:chgData name="Sharp, Stephanie" userId="4b7f997e-11e2-446b-b7b6-32dc105769b7" providerId="ADAL" clId="{A15E1EAE-7F3F-44DE-A251-BEB99F447B71}" dt="2022-07-20T16:00:05.325" v="6904" actId="14100"/>
        <pc:sldMkLst>
          <pc:docMk/>
          <pc:sldMk cId="1689461577" sldId="452"/>
        </pc:sldMkLst>
        <pc:spChg chg="mod">
          <ac:chgData name="Sharp, Stephanie" userId="4b7f997e-11e2-446b-b7b6-32dc105769b7" providerId="ADAL" clId="{A15E1EAE-7F3F-44DE-A251-BEB99F447B71}" dt="2022-07-20T15:46:28.969" v="6695" actId="14100"/>
          <ac:spMkLst>
            <pc:docMk/>
            <pc:sldMk cId="1689461577" sldId="452"/>
            <ac:spMk id="2" creationId="{A79EEC86-9D08-4DA3-9C0E-2FA11F8EED8C}"/>
          </ac:spMkLst>
        </pc:spChg>
        <pc:spChg chg="mod">
          <ac:chgData name="Sharp, Stephanie" userId="4b7f997e-11e2-446b-b7b6-32dc105769b7" providerId="ADAL" clId="{A15E1EAE-7F3F-44DE-A251-BEB99F447B71}" dt="2022-07-20T16:00:05.325" v="6904" actId="14100"/>
          <ac:spMkLst>
            <pc:docMk/>
            <pc:sldMk cId="1689461577" sldId="452"/>
            <ac:spMk id="3" creationId="{9B966100-16FC-492A-A7EE-E6645CDD0620}"/>
          </ac:spMkLst>
        </pc:spChg>
        <pc:picChg chg="add del mod">
          <ac:chgData name="Sharp, Stephanie" userId="4b7f997e-11e2-446b-b7b6-32dc105769b7" providerId="ADAL" clId="{A15E1EAE-7F3F-44DE-A251-BEB99F447B71}" dt="2022-07-20T13:46:00.557" v="3286" actId="478"/>
          <ac:picMkLst>
            <pc:docMk/>
            <pc:sldMk cId="1689461577" sldId="452"/>
            <ac:picMk id="5" creationId="{3621BEDA-2965-AE2F-0140-1C33B3FE9F9E}"/>
          </ac:picMkLst>
        </pc:picChg>
        <pc:picChg chg="del">
          <ac:chgData name="Sharp, Stephanie" userId="4b7f997e-11e2-446b-b7b6-32dc105769b7" providerId="ADAL" clId="{A15E1EAE-7F3F-44DE-A251-BEB99F447B71}" dt="2022-07-20T13:44:49.192" v="3275" actId="478"/>
          <ac:picMkLst>
            <pc:docMk/>
            <pc:sldMk cId="1689461577" sldId="452"/>
            <ac:picMk id="6" creationId="{BA481B3A-AC3D-4892-B366-98E7062BB619}"/>
          </ac:picMkLst>
        </pc:picChg>
        <pc:picChg chg="add mod">
          <ac:chgData name="Sharp, Stephanie" userId="4b7f997e-11e2-446b-b7b6-32dc105769b7" providerId="ADAL" clId="{A15E1EAE-7F3F-44DE-A251-BEB99F447B71}" dt="2022-07-20T13:46:05.547" v="3287" actId="1076"/>
          <ac:picMkLst>
            <pc:docMk/>
            <pc:sldMk cId="1689461577" sldId="452"/>
            <ac:picMk id="7" creationId="{B90C22BC-E168-F985-6525-5C87F3FAAD3C}"/>
          </ac:picMkLst>
        </pc:picChg>
      </pc:sldChg>
      <pc:sldChg chg="modSp mod">
        <pc:chgData name="Sharp, Stephanie" userId="4b7f997e-11e2-446b-b7b6-32dc105769b7" providerId="ADAL" clId="{A15E1EAE-7F3F-44DE-A251-BEB99F447B71}" dt="2022-07-20T15:46:42.037" v="6697" actId="2711"/>
        <pc:sldMkLst>
          <pc:docMk/>
          <pc:sldMk cId="2362536880" sldId="453"/>
        </pc:sldMkLst>
        <pc:spChg chg="mod">
          <ac:chgData name="Sharp, Stephanie" userId="4b7f997e-11e2-446b-b7b6-32dc105769b7" providerId="ADAL" clId="{A15E1EAE-7F3F-44DE-A251-BEB99F447B71}" dt="2022-07-20T15:46:42.037" v="6697" actId="2711"/>
          <ac:spMkLst>
            <pc:docMk/>
            <pc:sldMk cId="2362536880" sldId="453"/>
            <ac:spMk id="2" creationId="{9FBB3B8E-31B3-4B50-B40E-DD39D2991C9D}"/>
          </ac:spMkLst>
        </pc:spChg>
      </pc:sldChg>
      <pc:sldChg chg="addSp delSp modSp mod">
        <pc:chgData name="Sharp, Stephanie" userId="4b7f997e-11e2-446b-b7b6-32dc105769b7" providerId="ADAL" clId="{A15E1EAE-7F3F-44DE-A251-BEB99F447B71}" dt="2022-07-20T16:00:44.762" v="6917" actId="20577"/>
        <pc:sldMkLst>
          <pc:docMk/>
          <pc:sldMk cId="3830241845" sldId="454"/>
        </pc:sldMkLst>
        <pc:spChg chg="mod">
          <ac:chgData name="Sharp, Stephanie" userId="4b7f997e-11e2-446b-b7b6-32dc105769b7" providerId="ADAL" clId="{A15E1EAE-7F3F-44DE-A251-BEB99F447B71}" dt="2022-07-20T15:47:30.646" v="6710" actId="14100"/>
          <ac:spMkLst>
            <pc:docMk/>
            <pc:sldMk cId="3830241845" sldId="454"/>
            <ac:spMk id="2" creationId="{288DAA6A-ABC6-4421-B638-9C16CA35B2E9}"/>
          </ac:spMkLst>
        </pc:spChg>
        <pc:spChg chg="mod">
          <ac:chgData name="Sharp, Stephanie" userId="4b7f997e-11e2-446b-b7b6-32dc105769b7" providerId="ADAL" clId="{A15E1EAE-7F3F-44DE-A251-BEB99F447B71}" dt="2022-07-20T16:00:44.762" v="6917" actId="20577"/>
          <ac:spMkLst>
            <pc:docMk/>
            <pc:sldMk cId="3830241845" sldId="454"/>
            <ac:spMk id="3" creationId="{505E7B98-BC14-493B-98B2-641010638B3A}"/>
          </ac:spMkLst>
        </pc:spChg>
        <pc:picChg chg="add mod">
          <ac:chgData name="Sharp, Stephanie" userId="4b7f997e-11e2-446b-b7b6-32dc105769b7" providerId="ADAL" clId="{A15E1EAE-7F3F-44DE-A251-BEB99F447B71}" dt="2022-07-20T13:58:45.410" v="3362" actId="1076"/>
          <ac:picMkLst>
            <pc:docMk/>
            <pc:sldMk cId="3830241845" sldId="454"/>
            <ac:picMk id="5" creationId="{BC693517-7209-CDD0-CF15-06D746E7122F}"/>
          </ac:picMkLst>
        </pc:picChg>
        <pc:picChg chg="del">
          <ac:chgData name="Sharp, Stephanie" userId="4b7f997e-11e2-446b-b7b6-32dc105769b7" providerId="ADAL" clId="{A15E1EAE-7F3F-44DE-A251-BEB99F447B71}" dt="2022-07-20T13:58:35.595" v="3357" actId="478"/>
          <ac:picMkLst>
            <pc:docMk/>
            <pc:sldMk cId="3830241845" sldId="454"/>
            <ac:picMk id="8" creationId="{77BF2D5A-2871-4C3D-9A58-C2147BE6A764}"/>
          </ac:picMkLst>
        </pc:picChg>
      </pc:sldChg>
      <pc:sldChg chg="modSp mod">
        <pc:chgData name="Sharp, Stephanie" userId="4b7f997e-11e2-446b-b7b6-32dc105769b7" providerId="ADAL" clId="{A15E1EAE-7F3F-44DE-A251-BEB99F447B71}" dt="2022-07-20T16:00:51.600" v="6921" actId="20577"/>
        <pc:sldMkLst>
          <pc:docMk/>
          <pc:sldMk cId="4284783249" sldId="455"/>
        </pc:sldMkLst>
        <pc:spChg chg="mod">
          <ac:chgData name="Sharp, Stephanie" userId="4b7f997e-11e2-446b-b7b6-32dc105769b7" providerId="ADAL" clId="{A15E1EAE-7F3F-44DE-A251-BEB99F447B71}" dt="2022-07-20T15:47:42.210" v="6714" actId="14100"/>
          <ac:spMkLst>
            <pc:docMk/>
            <pc:sldMk cId="4284783249" sldId="455"/>
            <ac:spMk id="2" creationId="{15F592CF-309F-48DF-844E-AB82B28A19EF}"/>
          </ac:spMkLst>
        </pc:spChg>
        <pc:spChg chg="mod">
          <ac:chgData name="Sharp, Stephanie" userId="4b7f997e-11e2-446b-b7b6-32dc105769b7" providerId="ADAL" clId="{A15E1EAE-7F3F-44DE-A251-BEB99F447B71}" dt="2022-07-20T16:00:51.600" v="6921" actId="20577"/>
          <ac:spMkLst>
            <pc:docMk/>
            <pc:sldMk cId="4284783249" sldId="455"/>
            <ac:spMk id="3" creationId="{A3D457CA-9D81-4208-A831-579CC5C6272F}"/>
          </ac:spMkLst>
        </pc:spChg>
      </pc:sldChg>
      <pc:sldChg chg="modSp mod">
        <pc:chgData name="Sharp, Stephanie" userId="4b7f997e-11e2-446b-b7b6-32dc105769b7" providerId="ADAL" clId="{A15E1EAE-7F3F-44DE-A251-BEB99F447B71}" dt="2022-07-20T16:00:58.261" v="6925" actId="20577"/>
        <pc:sldMkLst>
          <pc:docMk/>
          <pc:sldMk cId="933648042" sldId="456"/>
        </pc:sldMkLst>
        <pc:spChg chg="mod">
          <ac:chgData name="Sharp, Stephanie" userId="4b7f997e-11e2-446b-b7b6-32dc105769b7" providerId="ADAL" clId="{A15E1EAE-7F3F-44DE-A251-BEB99F447B71}" dt="2022-07-20T15:47:56.822" v="6717" actId="14100"/>
          <ac:spMkLst>
            <pc:docMk/>
            <pc:sldMk cId="933648042" sldId="456"/>
            <ac:spMk id="2" creationId="{8129A6F9-A8B8-4677-8690-3F482B618B31}"/>
          </ac:spMkLst>
        </pc:spChg>
        <pc:spChg chg="mod">
          <ac:chgData name="Sharp, Stephanie" userId="4b7f997e-11e2-446b-b7b6-32dc105769b7" providerId="ADAL" clId="{A15E1EAE-7F3F-44DE-A251-BEB99F447B71}" dt="2022-07-20T16:00:58.261" v="6925" actId="20577"/>
          <ac:spMkLst>
            <pc:docMk/>
            <pc:sldMk cId="933648042" sldId="456"/>
            <ac:spMk id="3" creationId="{6113CABE-EFCA-4D3F-93E4-3124D9AE7C82}"/>
          </ac:spMkLst>
        </pc:spChg>
      </pc:sldChg>
      <pc:sldChg chg="modSp mod">
        <pc:chgData name="Sharp, Stephanie" userId="4b7f997e-11e2-446b-b7b6-32dc105769b7" providerId="ADAL" clId="{A15E1EAE-7F3F-44DE-A251-BEB99F447B71}" dt="2022-07-20T16:00:34.391" v="6911" actId="20577"/>
        <pc:sldMkLst>
          <pc:docMk/>
          <pc:sldMk cId="1783612480" sldId="457"/>
        </pc:sldMkLst>
        <pc:spChg chg="mod">
          <ac:chgData name="Sharp, Stephanie" userId="4b7f997e-11e2-446b-b7b6-32dc105769b7" providerId="ADAL" clId="{A15E1EAE-7F3F-44DE-A251-BEB99F447B71}" dt="2022-07-20T15:47:02.358" v="6703" actId="14100"/>
          <ac:spMkLst>
            <pc:docMk/>
            <pc:sldMk cId="1783612480" sldId="457"/>
            <ac:spMk id="2" creationId="{9D82FE7C-6573-4082-AE51-2871019B2677}"/>
          </ac:spMkLst>
        </pc:spChg>
        <pc:spChg chg="mod">
          <ac:chgData name="Sharp, Stephanie" userId="4b7f997e-11e2-446b-b7b6-32dc105769b7" providerId="ADAL" clId="{A15E1EAE-7F3F-44DE-A251-BEB99F447B71}" dt="2022-07-20T16:00:34.391" v="6911" actId="20577"/>
          <ac:spMkLst>
            <pc:docMk/>
            <pc:sldMk cId="1783612480" sldId="457"/>
            <ac:spMk id="3" creationId="{C5212107-9575-4FFD-B97A-2F419E64DA40}"/>
          </ac:spMkLst>
        </pc:spChg>
        <pc:picChg chg="mod">
          <ac:chgData name="Sharp, Stephanie" userId="4b7f997e-11e2-446b-b7b6-32dc105769b7" providerId="ADAL" clId="{A15E1EAE-7F3F-44DE-A251-BEB99F447B71}" dt="2022-07-20T15:47:04.780" v="6704" actId="1076"/>
          <ac:picMkLst>
            <pc:docMk/>
            <pc:sldMk cId="1783612480" sldId="457"/>
            <ac:picMk id="4" creationId="{8999C2B3-F430-423A-81F9-A6387A0AAB64}"/>
          </ac:picMkLst>
        </pc:picChg>
      </pc:sldChg>
      <pc:sldChg chg="modSp mod">
        <pc:chgData name="Sharp, Stephanie" userId="4b7f997e-11e2-446b-b7b6-32dc105769b7" providerId="ADAL" clId="{A15E1EAE-7F3F-44DE-A251-BEB99F447B71}" dt="2022-07-20T16:00:54.747" v="6923" actId="20577"/>
        <pc:sldMkLst>
          <pc:docMk/>
          <pc:sldMk cId="2576245060" sldId="458"/>
        </pc:sldMkLst>
        <pc:spChg chg="mod">
          <ac:chgData name="Sharp, Stephanie" userId="4b7f997e-11e2-446b-b7b6-32dc105769b7" providerId="ADAL" clId="{A15E1EAE-7F3F-44DE-A251-BEB99F447B71}" dt="2022-07-20T16:00:54.747" v="6923" actId="20577"/>
          <ac:spMkLst>
            <pc:docMk/>
            <pc:sldMk cId="2576245060" sldId="458"/>
            <ac:spMk id="3" creationId="{A3D457CA-9D81-4208-A831-579CC5C6272F}"/>
          </ac:spMkLst>
        </pc:spChg>
        <pc:spChg chg="mod">
          <ac:chgData name="Sharp, Stephanie" userId="4b7f997e-11e2-446b-b7b6-32dc105769b7" providerId="ADAL" clId="{A15E1EAE-7F3F-44DE-A251-BEB99F447B71}" dt="2022-07-20T15:47:48.023" v="6715" actId="5793"/>
          <ac:spMkLst>
            <pc:docMk/>
            <pc:sldMk cId="2576245060" sldId="458"/>
            <ac:spMk id="6" creationId="{408E23DB-B486-47AF-805B-A8FF405F2A48}"/>
          </ac:spMkLst>
        </pc:spChg>
      </pc:sldChg>
      <pc:sldChg chg="modSp mod">
        <pc:chgData name="Sharp, Stephanie" userId="4b7f997e-11e2-446b-b7b6-32dc105769b7" providerId="ADAL" clId="{A15E1EAE-7F3F-44DE-A251-BEB99F447B71}" dt="2022-07-20T16:00:37.310" v="6913" actId="20577"/>
        <pc:sldMkLst>
          <pc:docMk/>
          <pc:sldMk cId="3439207076" sldId="459"/>
        </pc:sldMkLst>
        <pc:spChg chg="mod">
          <ac:chgData name="Sharp, Stephanie" userId="4b7f997e-11e2-446b-b7b6-32dc105769b7" providerId="ADAL" clId="{A15E1EAE-7F3F-44DE-A251-BEB99F447B71}" dt="2022-07-20T15:47:13.271" v="6706" actId="14100"/>
          <ac:spMkLst>
            <pc:docMk/>
            <pc:sldMk cId="3439207076" sldId="459"/>
            <ac:spMk id="2" creationId="{8129A6F9-A8B8-4677-8690-3F482B618B31}"/>
          </ac:spMkLst>
        </pc:spChg>
        <pc:spChg chg="mod">
          <ac:chgData name="Sharp, Stephanie" userId="4b7f997e-11e2-446b-b7b6-32dc105769b7" providerId="ADAL" clId="{A15E1EAE-7F3F-44DE-A251-BEB99F447B71}" dt="2022-07-20T16:00:37.310" v="6913" actId="20577"/>
          <ac:spMkLst>
            <pc:docMk/>
            <pc:sldMk cId="3439207076" sldId="459"/>
            <ac:spMk id="3" creationId="{6113CABE-EFCA-4D3F-93E4-3124D9AE7C82}"/>
          </ac:spMkLst>
        </pc:spChg>
      </pc:sldChg>
      <pc:sldChg chg="modSp mod">
        <pc:chgData name="Sharp, Stephanie" userId="4b7f997e-11e2-446b-b7b6-32dc105769b7" providerId="ADAL" clId="{A15E1EAE-7F3F-44DE-A251-BEB99F447B71}" dt="2022-07-20T16:01:01.670" v="6927" actId="20577"/>
        <pc:sldMkLst>
          <pc:docMk/>
          <pc:sldMk cId="4178855964" sldId="460"/>
        </pc:sldMkLst>
        <pc:spChg chg="mod">
          <ac:chgData name="Sharp, Stephanie" userId="4b7f997e-11e2-446b-b7b6-32dc105769b7" providerId="ADAL" clId="{A15E1EAE-7F3F-44DE-A251-BEB99F447B71}" dt="2022-07-20T15:48:08.922" v="6721" actId="6549"/>
          <ac:spMkLst>
            <pc:docMk/>
            <pc:sldMk cId="4178855964" sldId="460"/>
            <ac:spMk id="2" creationId="{8129A6F9-A8B8-4677-8690-3F482B618B31}"/>
          </ac:spMkLst>
        </pc:spChg>
        <pc:spChg chg="mod">
          <ac:chgData name="Sharp, Stephanie" userId="4b7f997e-11e2-446b-b7b6-32dc105769b7" providerId="ADAL" clId="{A15E1EAE-7F3F-44DE-A251-BEB99F447B71}" dt="2022-07-20T16:01:01.670" v="6927" actId="20577"/>
          <ac:spMkLst>
            <pc:docMk/>
            <pc:sldMk cId="4178855964" sldId="460"/>
            <ac:spMk id="3" creationId="{6113CABE-EFCA-4D3F-93E4-3124D9AE7C82}"/>
          </ac:spMkLst>
        </pc:spChg>
      </pc:sldChg>
      <pc:sldChg chg="modSp mod">
        <pc:chgData name="Sharp, Stephanie" userId="4b7f997e-11e2-446b-b7b6-32dc105769b7" providerId="ADAL" clId="{A15E1EAE-7F3F-44DE-A251-BEB99F447B71}" dt="2022-07-20T16:01:06.005" v="6929" actId="20577"/>
        <pc:sldMkLst>
          <pc:docMk/>
          <pc:sldMk cId="800553845" sldId="461"/>
        </pc:sldMkLst>
        <pc:spChg chg="mod">
          <ac:chgData name="Sharp, Stephanie" userId="4b7f997e-11e2-446b-b7b6-32dc105769b7" providerId="ADAL" clId="{A15E1EAE-7F3F-44DE-A251-BEB99F447B71}" dt="2022-07-20T15:48:24.189" v="6723" actId="14100"/>
          <ac:spMkLst>
            <pc:docMk/>
            <pc:sldMk cId="800553845" sldId="461"/>
            <ac:spMk id="2" creationId="{8129A6F9-A8B8-4677-8690-3F482B618B31}"/>
          </ac:spMkLst>
        </pc:spChg>
        <pc:spChg chg="mod">
          <ac:chgData name="Sharp, Stephanie" userId="4b7f997e-11e2-446b-b7b6-32dc105769b7" providerId="ADAL" clId="{A15E1EAE-7F3F-44DE-A251-BEB99F447B71}" dt="2022-07-20T16:01:06.005" v="6929" actId="20577"/>
          <ac:spMkLst>
            <pc:docMk/>
            <pc:sldMk cId="800553845" sldId="461"/>
            <ac:spMk id="3" creationId="{6113CABE-EFCA-4D3F-93E4-3124D9AE7C82}"/>
          </ac:spMkLst>
        </pc:spChg>
      </pc:sldChg>
      <pc:sldChg chg="modSp mod">
        <pc:chgData name="Sharp, Stephanie" userId="4b7f997e-11e2-446b-b7b6-32dc105769b7" providerId="ADAL" clId="{A15E1EAE-7F3F-44DE-A251-BEB99F447B71}" dt="2022-07-20T16:01:36.103" v="6938" actId="1076"/>
        <pc:sldMkLst>
          <pc:docMk/>
          <pc:sldMk cId="394845079" sldId="463"/>
        </pc:sldMkLst>
        <pc:spChg chg="mod">
          <ac:chgData name="Sharp, Stephanie" userId="4b7f997e-11e2-446b-b7b6-32dc105769b7" providerId="ADAL" clId="{A15E1EAE-7F3F-44DE-A251-BEB99F447B71}" dt="2022-07-20T15:48:38.034" v="6726" actId="14100"/>
          <ac:spMkLst>
            <pc:docMk/>
            <pc:sldMk cId="394845079" sldId="463"/>
            <ac:spMk id="2" creationId="{288DAA6A-ABC6-4421-B638-9C16CA35B2E9}"/>
          </ac:spMkLst>
        </pc:spChg>
        <pc:spChg chg="mod">
          <ac:chgData name="Sharp, Stephanie" userId="4b7f997e-11e2-446b-b7b6-32dc105769b7" providerId="ADAL" clId="{A15E1EAE-7F3F-44DE-A251-BEB99F447B71}" dt="2022-07-20T16:01:36.103" v="6938" actId="1076"/>
          <ac:spMkLst>
            <pc:docMk/>
            <pc:sldMk cId="394845079" sldId="463"/>
            <ac:spMk id="3" creationId="{505E7B98-BC14-493B-98B2-641010638B3A}"/>
          </ac:spMkLst>
        </pc:spChg>
      </pc:sldChg>
      <pc:sldChg chg="addSp delSp modSp mod">
        <pc:chgData name="Sharp, Stephanie" userId="4b7f997e-11e2-446b-b7b6-32dc105769b7" providerId="ADAL" clId="{A15E1EAE-7F3F-44DE-A251-BEB99F447B71}" dt="2022-07-20T16:01:56.300" v="6944" actId="1076"/>
        <pc:sldMkLst>
          <pc:docMk/>
          <pc:sldMk cId="171097833" sldId="464"/>
        </pc:sldMkLst>
        <pc:spChg chg="mod">
          <ac:chgData name="Sharp, Stephanie" userId="4b7f997e-11e2-446b-b7b6-32dc105769b7" providerId="ADAL" clId="{A15E1EAE-7F3F-44DE-A251-BEB99F447B71}" dt="2022-07-20T15:48:44.863" v="6728" actId="14100"/>
          <ac:spMkLst>
            <pc:docMk/>
            <pc:sldMk cId="171097833" sldId="464"/>
            <ac:spMk id="2" creationId="{9D82FE7C-6573-4082-AE51-2871019B2677}"/>
          </ac:spMkLst>
        </pc:spChg>
        <pc:spChg chg="mod">
          <ac:chgData name="Sharp, Stephanie" userId="4b7f997e-11e2-446b-b7b6-32dc105769b7" providerId="ADAL" clId="{A15E1EAE-7F3F-44DE-A251-BEB99F447B71}" dt="2022-07-20T16:01:56.300" v="6944" actId="1076"/>
          <ac:spMkLst>
            <pc:docMk/>
            <pc:sldMk cId="171097833" sldId="464"/>
            <ac:spMk id="3" creationId="{C5212107-9575-4FFD-B97A-2F419E64DA40}"/>
          </ac:spMkLst>
        </pc:spChg>
        <pc:picChg chg="add mod">
          <ac:chgData name="Sharp, Stephanie" userId="4b7f997e-11e2-446b-b7b6-32dc105769b7" providerId="ADAL" clId="{A15E1EAE-7F3F-44DE-A251-BEB99F447B71}" dt="2022-07-20T15:48:49.011" v="6729" actId="1076"/>
          <ac:picMkLst>
            <pc:docMk/>
            <pc:sldMk cId="171097833" sldId="464"/>
            <ac:picMk id="5" creationId="{33CD0CE3-44B1-9901-4B71-CDB07FFC25AD}"/>
          </ac:picMkLst>
        </pc:picChg>
        <pc:picChg chg="del">
          <ac:chgData name="Sharp, Stephanie" userId="4b7f997e-11e2-446b-b7b6-32dc105769b7" providerId="ADAL" clId="{A15E1EAE-7F3F-44DE-A251-BEB99F447B71}" dt="2022-07-20T14:28:21.759" v="3406" actId="478"/>
          <ac:picMkLst>
            <pc:docMk/>
            <pc:sldMk cId="171097833" sldId="464"/>
            <ac:picMk id="8" creationId="{7EC56A64-3046-4F4C-A56D-931EFAC68D26}"/>
          </ac:picMkLst>
        </pc:picChg>
      </pc:sldChg>
      <pc:sldChg chg="modSp mod">
        <pc:chgData name="Sharp, Stephanie" userId="4b7f997e-11e2-446b-b7b6-32dc105769b7" providerId="ADAL" clId="{A15E1EAE-7F3F-44DE-A251-BEB99F447B71}" dt="2022-07-20T16:02:22.738" v="6951" actId="255"/>
        <pc:sldMkLst>
          <pc:docMk/>
          <pc:sldMk cId="3158737836" sldId="465"/>
        </pc:sldMkLst>
        <pc:spChg chg="mod">
          <ac:chgData name="Sharp, Stephanie" userId="4b7f997e-11e2-446b-b7b6-32dc105769b7" providerId="ADAL" clId="{A15E1EAE-7F3F-44DE-A251-BEB99F447B71}" dt="2022-07-20T15:49:21.972" v="6736" actId="20577"/>
          <ac:spMkLst>
            <pc:docMk/>
            <pc:sldMk cId="3158737836" sldId="465"/>
            <ac:spMk id="2" creationId="{9D82FE7C-6573-4082-AE51-2871019B2677}"/>
          </ac:spMkLst>
        </pc:spChg>
        <pc:spChg chg="mod">
          <ac:chgData name="Sharp, Stephanie" userId="4b7f997e-11e2-446b-b7b6-32dc105769b7" providerId="ADAL" clId="{A15E1EAE-7F3F-44DE-A251-BEB99F447B71}" dt="2022-07-20T16:02:22.738" v="6951" actId="255"/>
          <ac:spMkLst>
            <pc:docMk/>
            <pc:sldMk cId="3158737836" sldId="465"/>
            <ac:spMk id="3" creationId="{C5212107-9575-4FFD-B97A-2F419E64DA40}"/>
          </ac:spMkLst>
        </pc:spChg>
      </pc:sldChg>
      <pc:sldChg chg="modSp mod">
        <pc:chgData name="Sharp, Stephanie" userId="4b7f997e-11e2-446b-b7b6-32dc105769b7" providerId="ADAL" clId="{A15E1EAE-7F3F-44DE-A251-BEB99F447B71}" dt="2022-07-20T16:02:38.247" v="6957" actId="14100"/>
        <pc:sldMkLst>
          <pc:docMk/>
          <pc:sldMk cId="3200987331" sldId="466"/>
        </pc:sldMkLst>
        <pc:spChg chg="mod">
          <ac:chgData name="Sharp, Stephanie" userId="4b7f997e-11e2-446b-b7b6-32dc105769b7" providerId="ADAL" clId="{A15E1EAE-7F3F-44DE-A251-BEB99F447B71}" dt="2022-07-20T15:49:32.143" v="6746" actId="313"/>
          <ac:spMkLst>
            <pc:docMk/>
            <pc:sldMk cId="3200987331" sldId="466"/>
            <ac:spMk id="2" creationId="{9D82FE7C-6573-4082-AE51-2871019B2677}"/>
          </ac:spMkLst>
        </pc:spChg>
        <pc:spChg chg="mod">
          <ac:chgData name="Sharp, Stephanie" userId="4b7f997e-11e2-446b-b7b6-32dc105769b7" providerId="ADAL" clId="{A15E1EAE-7F3F-44DE-A251-BEB99F447B71}" dt="2022-07-20T16:02:38.247" v="6957" actId="14100"/>
          <ac:spMkLst>
            <pc:docMk/>
            <pc:sldMk cId="3200987331" sldId="466"/>
            <ac:spMk id="3" creationId="{C5212107-9575-4FFD-B97A-2F419E64DA40}"/>
          </ac:spMkLst>
        </pc:spChg>
      </pc:sldChg>
      <pc:sldChg chg="modSp mod">
        <pc:chgData name="Sharp, Stephanie" userId="4b7f997e-11e2-446b-b7b6-32dc105769b7" providerId="ADAL" clId="{A15E1EAE-7F3F-44DE-A251-BEB99F447B71}" dt="2022-07-20T16:02:52.548" v="6962" actId="20577"/>
        <pc:sldMkLst>
          <pc:docMk/>
          <pc:sldMk cId="2139892812" sldId="467"/>
        </pc:sldMkLst>
        <pc:spChg chg="mod">
          <ac:chgData name="Sharp, Stephanie" userId="4b7f997e-11e2-446b-b7b6-32dc105769b7" providerId="ADAL" clId="{A15E1EAE-7F3F-44DE-A251-BEB99F447B71}" dt="2022-07-20T15:49:41.096" v="6754" actId="6549"/>
          <ac:spMkLst>
            <pc:docMk/>
            <pc:sldMk cId="2139892812" sldId="467"/>
            <ac:spMk id="2" creationId="{9D82FE7C-6573-4082-AE51-2871019B2677}"/>
          </ac:spMkLst>
        </pc:spChg>
        <pc:spChg chg="mod">
          <ac:chgData name="Sharp, Stephanie" userId="4b7f997e-11e2-446b-b7b6-32dc105769b7" providerId="ADAL" clId="{A15E1EAE-7F3F-44DE-A251-BEB99F447B71}" dt="2022-07-20T16:02:52.548" v="6962" actId="20577"/>
          <ac:spMkLst>
            <pc:docMk/>
            <pc:sldMk cId="2139892812" sldId="467"/>
            <ac:spMk id="3" creationId="{C5212107-9575-4FFD-B97A-2F419E64DA40}"/>
          </ac:spMkLst>
        </pc:spChg>
      </pc:sldChg>
      <pc:sldChg chg="modSp mod">
        <pc:chgData name="Sharp, Stephanie" userId="4b7f997e-11e2-446b-b7b6-32dc105769b7" providerId="ADAL" clId="{A15E1EAE-7F3F-44DE-A251-BEB99F447B71}" dt="2022-07-20T16:03:04.458" v="6967" actId="20577"/>
        <pc:sldMkLst>
          <pc:docMk/>
          <pc:sldMk cId="558438584" sldId="468"/>
        </pc:sldMkLst>
        <pc:spChg chg="mod">
          <ac:chgData name="Sharp, Stephanie" userId="4b7f997e-11e2-446b-b7b6-32dc105769b7" providerId="ADAL" clId="{A15E1EAE-7F3F-44DE-A251-BEB99F447B71}" dt="2022-07-20T15:49:46.168" v="6763" actId="20577"/>
          <ac:spMkLst>
            <pc:docMk/>
            <pc:sldMk cId="558438584" sldId="468"/>
            <ac:spMk id="2" creationId="{9D82FE7C-6573-4082-AE51-2871019B2677}"/>
          </ac:spMkLst>
        </pc:spChg>
        <pc:spChg chg="mod">
          <ac:chgData name="Sharp, Stephanie" userId="4b7f997e-11e2-446b-b7b6-32dc105769b7" providerId="ADAL" clId="{A15E1EAE-7F3F-44DE-A251-BEB99F447B71}" dt="2022-07-20T16:03:04.458" v="6967" actId="20577"/>
          <ac:spMkLst>
            <pc:docMk/>
            <pc:sldMk cId="558438584" sldId="468"/>
            <ac:spMk id="3" creationId="{C5212107-9575-4FFD-B97A-2F419E64DA40}"/>
          </ac:spMkLst>
        </pc:spChg>
      </pc:sldChg>
      <pc:sldChg chg="modSp mod">
        <pc:chgData name="Sharp, Stephanie" userId="4b7f997e-11e2-446b-b7b6-32dc105769b7" providerId="ADAL" clId="{A15E1EAE-7F3F-44DE-A251-BEB99F447B71}" dt="2022-07-20T16:03:49.850" v="6981" actId="1076"/>
        <pc:sldMkLst>
          <pc:docMk/>
          <pc:sldMk cId="3522866457" sldId="469"/>
        </pc:sldMkLst>
        <pc:spChg chg="mod">
          <ac:chgData name="Sharp, Stephanie" userId="4b7f997e-11e2-446b-b7b6-32dc105769b7" providerId="ADAL" clId="{A15E1EAE-7F3F-44DE-A251-BEB99F447B71}" dt="2022-07-20T15:49:17.716" v="6735" actId="20577"/>
          <ac:spMkLst>
            <pc:docMk/>
            <pc:sldMk cId="3522866457" sldId="469"/>
            <ac:spMk id="2" creationId="{9D82FE7C-6573-4082-AE51-2871019B2677}"/>
          </ac:spMkLst>
        </pc:spChg>
        <pc:spChg chg="mod">
          <ac:chgData name="Sharp, Stephanie" userId="4b7f997e-11e2-446b-b7b6-32dc105769b7" providerId="ADAL" clId="{A15E1EAE-7F3F-44DE-A251-BEB99F447B71}" dt="2022-07-20T16:03:49.850" v="6981" actId="1076"/>
          <ac:spMkLst>
            <pc:docMk/>
            <pc:sldMk cId="3522866457" sldId="469"/>
            <ac:spMk id="3" creationId="{C5212107-9575-4FFD-B97A-2F419E64DA40}"/>
          </ac:spMkLst>
        </pc:spChg>
        <pc:picChg chg="mod">
          <ac:chgData name="Sharp, Stephanie" userId="4b7f997e-11e2-446b-b7b6-32dc105769b7" providerId="ADAL" clId="{A15E1EAE-7F3F-44DE-A251-BEB99F447B71}" dt="2022-07-20T14:29:26.802" v="3415" actId="14100"/>
          <ac:picMkLst>
            <pc:docMk/>
            <pc:sldMk cId="3522866457" sldId="469"/>
            <ac:picMk id="4" creationId="{B769BCB0-CDD1-48EB-A273-D4D75DF02384}"/>
          </ac:picMkLst>
        </pc:picChg>
      </pc:sldChg>
      <pc:sldChg chg="modSp mod">
        <pc:chgData name="Sharp, Stephanie" userId="4b7f997e-11e2-446b-b7b6-32dc105769b7" providerId="ADAL" clId="{A15E1EAE-7F3F-44DE-A251-BEB99F447B71}" dt="2022-07-20T16:04:40.527" v="6993" actId="255"/>
        <pc:sldMkLst>
          <pc:docMk/>
          <pc:sldMk cId="251972492" sldId="470"/>
        </pc:sldMkLst>
        <pc:spChg chg="mod">
          <ac:chgData name="Sharp, Stephanie" userId="4b7f997e-11e2-446b-b7b6-32dc105769b7" providerId="ADAL" clId="{A15E1EAE-7F3F-44DE-A251-BEB99F447B71}" dt="2022-07-20T15:49:15.118" v="6734" actId="6549"/>
          <ac:spMkLst>
            <pc:docMk/>
            <pc:sldMk cId="251972492" sldId="470"/>
            <ac:spMk id="2" creationId="{9D82FE7C-6573-4082-AE51-2871019B2677}"/>
          </ac:spMkLst>
        </pc:spChg>
        <pc:spChg chg="mod">
          <ac:chgData name="Sharp, Stephanie" userId="4b7f997e-11e2-446b-b7b6-32dc105769b7" providerId="ADAL" clId="{A15E1EAE-7F3F-44DE-A251-BEB99F447B71}" dt="2022-07-20T16:04:40.527" v="6993" actId="255"/>
          <ac:spMkLst>
            <pc:docMk/>
            <pc:sldMk cId="251972492" sldId="470"/>
            <ac:spMk id="3" creationId="{C5212107-9575-4FFD-B97A-2F419E64DA40}"/>
          </ac:spMkLst>
        </pc:spChg>
      </pc:sldChg>
      <pc:sldChg chg="modSp mod">
        <pc:chgData name="Sharp, Stephanie" userId="4b7f997e-11e2-446b-b7b6-32dc105769b7" providerId="ADAL" clId="{A15E1EAE-7F3F-44DE-A251-BEB99F447B71}" dt="2022-07-20T16:05:46.581" v="7003" actId="1076"/>
        <pc:sldMkLst>
          <pc:docMk/>
          <pc:sldMk cId="112915683" sldId="471"/>
        </pc:sldMkLst>
        <pc:spChg chg="mod">
          <ac:chgData name="Sharp, Stephanie" userId="4b7f997e-11e2-446b-b7b6-32dc105769b7" providerId="ADAL" clId="{A15E1EAE-7F3F-44DE-A251-BEB99F447B71}" dt="2022-07-20T16:05:46.581" v="7003" actId="1076"/>
          <ac:spMkLst>
            <pc:docMk/>
            <pc:sldMk cId="112915683" sldId="471"/>
            <ac:spMk id="3" creationId="{C5212107-9575-4FFD-B97A-2F419E64DA40}"/>
          </ac:spMkLst>
        </pc:spChg>
      </pc:sldChg>
      <pc:sldChg chg="modSp mod">
        <pc:chgData name="Sharp, Stephanie" userId="4b7f997e-11e2-446b-b7b6-32dc105769b7" providerId="ADAL" clId="{A15E1EAE-7F3F-44DE-A251-BEB99F447B71}" dt="2022-07-20T15:50:40.206" v="6777" actId="14100"/>
        <pc:sldMkLst>
          <pc:docMk/>
          <pc:sldMk cId="141811648" sldId="472"/>
        </pc:sldMkLst>
        <pc:spChg chg="mod">
          <ac:chgData name="Sharp, Stephanie" userId="4b7f997e-11e2-446b-b7b6-32dc105769b7" providerId="ADAL" clId="{A15E1EAE-7F3F-44DE-A251-BEB99F447B71}" dt="2022-07-20T15:50:33.517" v="6775" actId="14100"/>
          <ac:spMkLst>
            <pc:docMk/>
            <pc:sldMk cId="141811648" sldId="472"/>
            <ac:spMk id="2" creationId="{9D82FE7C-6573-4082-AE51-2871019B2677}"/>
          </ac:spMkLst>
        </pc:spChg>
        <pc:spChg chg="mod">
          <ac:chgData name="Sharp, Stephanie" userId="4b7f997e-11e2-446b-b7b6-32dc105769b7" providerId="ADAL" clId="{A15E1EAE-7F3F-44DE-A251-BEB99F447B71}" dt="2022-07-20T14:35:25.399" v="3750" actId="20577"/>
          <ac:spMkLst>
            <pc:docMk/>
            <pc:sldMk cId="141811648" sldId="472"/>
            <ac:spMk id="3" creationId="{C5212107-9575-4FFD-B97A-2F419E64DA40}"/>
          </ac:spMkLst>
        </pc:spChg>
        <pc:picChg chg="mod">
          <ac:chgData name="Sharp, Stephanie" userId="4b7f997e-11e2-446b-b7b6-32dc105769b7" providerId="ADAL" clId="{A15E1EAE-7F3F-44DE-A251-BEB99F447B71}" dt="2022-07-20T15:50:40.206" v="6777" actId="14100"/>
          <ac:picMkLst>
            <pc:docMk/>
            <pc:sldMk cId="141811648" sldId="472"/>
            <ac:picMk id="4" creationId="{6A653C40-A464-47FF-9093-19D84418AFFC}"/>
          </ac:picMkLst>
        </pc:picChg>
      </pc:sldChg>
      <pc:sldChg chg="addSp delSp modSp mod">
        <pc:chgData name="Sharp, Stephanie" userId="4b7f997e-11e2-446b-b7b6-32dc105769b7" providerId="ADAL" clId="{A15E1EAE-7F3F-44DE-A251-BEB99F447B71}" dt="2022-07-20T15:50:51.109" v="6780" actId="14100"/>
        <pc:sldMkLst>
          <pc:docMk/>
          <pc:sldMk cId="3616162984" sldId="473"/>
        </pc:sldMkLst>
        <pc:spChg chg="mod">
          <ac:chgData name="Sharp, Stephanie" userId="4b7f997e-11e2-446b-b7b6-32dc105769b7" providerId="ADAL" clId="{A15E1EAE-7F3F-44DE-A251-BEB99F447B71}" dt="2022-07-20T15:50:51.109" v="6780" actId="14100"/>
          <ac:spMkLst>
            <pc:docMk/>
            <pc:sldMk cId="3616162984" sldId="473"/>
            <ac:spMk id="2" creationId="{9D82FE7C-6573-4082-AE51-2871019B2677}"/>
          </ac:spMkLst>
        </pc:spChg>
        <pc:spChg chg="mod">
          <ac:chgData name="Sharp, Stephanie" userId="4b7f997e-11e2-446b-b7b6-32dc105769b7" providerId="ADAL" clId="{A15E1EAE-7F3F-44DE-A251-BEB99F447B71}" dt="2022-07-20T15:41:30.844" v="6636"/>
          <ac:spMkLst>
            <pc:docMk/>
            <pc:sldMk cId="3616162984" sldId="473"/>
            <ac:spMk id="3" creationId="{C5212107-9575-4FFD-B97A-2F419E64DA40}"/>
          </ac:spMkLst>
        </pc:spChg>
        <pc:picChg chg="add del mod">
          <ac:chgData name="Sharp, Stephanie" userId="4b7f997e-11e2-446b-b7b6-32dc105769b7" providerId="ADAL" clId="{A15E1EAE-7F3F-44DE-A251-BEB99F447B71}" dt="2022-07-20T15:07:08.987" v="3762" actId="478"/>
          <ac:picMkLst>
            <pc:docMk/>
            <pc:sldMk cId="3616162984" sldId="473"/>
            <ac:picMk id="4" creationId="{A203C120-61FF-C694-E6D7-055742FE812E}"/>
          </ac:picMkLst>
        </pc:picChg>
        <pc:picChg chg="add mod">
          <ac:chgData name="Sharp, Stephanie" userId="4b7f997e-11e2-446b-b7b6-32dc105769b7" providerId="ADAL" clId="{A15E1EAE-7F3F-44DE-A251-BEB99F447B71}" dt="2022-07-20T15:07:58.888" v="3768" actId="962"/>
          <ac:picMkLst>
            <pc:docMk/>
            <pc:sldMk cId="3616162984" sldId="473"/>
            <ac:picMk id="5" creationId="{BC34D954-DB87-F680-FD81-B962D3E9F576}"/>
          </ac:picMkLst>
        </pc:picChg>
      </pc:sldChg>
      <pc:sldChg chg="modSp mod">
        <pc:chgData name="Sharp, Stephanie" userId="4b7f997e-11e2-446b-b7b6-32dc105769b7" providerId="ADAL" clId="{A15E1EAE-7F3F-44DE-A251-BEB99F447B71}" dt="2022-07-20T15:41:41.446" v="6642"/>
        <pc:sldMkLst>
          <pc:docMk/>
          <pc:sldMk cId="3536076581" sldId="474"/>
        </pc:sldMkLst>
        <pc:spChg chg="mod">
          <ac:chgData name="Sharp, Stephanie" userId="4b7f997e-11e2-446b-b7b6-32dc105769b7" providerId="ADAL" clId="{A15E1EAE-7F3F-44DE-A251-BEB99F447B71}" dt="2022-07-20T15:41:41.446" v="6642"/>
          <ac:spMkLst>
            <pc:docMk/>
            <pc:sldMk cId="3536076581" sldId="474"/>
            <ac:spMk id="3" creationId="{4273FF06-737A-4923-97B9-55C3908A253C}"/>
          </ac:spMkLst>
        </pc:spChg>
      </pc:sldChg>
      <pc:sldChg chg="modSp mod">
        <pc:chgData name="Sharp, Stephanie" userId="4b7f997e-11e2-446b-b7b6-32dc105769b7" providerId="ADAL" clId="{A15E1EAE-7F3F-44DE-A251-BEB99F447B71}" dt="2022-07-20T15:26:05.368" v="5251" actId="962"/>
        <pc:sldMkLst>
          <pc:docMk/>
          <pc:sldMk cId="424104358" sldId="475"/>
        </pc:sldMkLst>
        <pc:graphicFrameChg chg="mod">
          <ac:chgData name="Sharp, Stephanie" userId="4b7f997e-11e2-446b-b7b6-32dc105769b7" providerId="ADAL" clId="{A15E1EAE-7F3F-44DE-A251-BEB99F447B71}" dt="2022-07-20T15:26:05.368" v="5251" actId="962"/>
          <ac:graphicFrameMkLst>
            <pc:docMk/>
            <pc:sldMk cId="424104358" sldId="475"/>
            <ac:graphicFrameMk id="4" creationId="{8B988EDA-2F10-4C28-AA96-7E89F38680C7}"/>
          </ac:graphicFrameMkLst>
        </pc:graphicFrameChg>
      </pc:sldChg>
      <pc:sldChg chg="modSp mod">
        <pc:chgData name="Sharp, Stephanie" userId="4b7f997e-11e2-446b-b7b6-32dc105769b7" providerId="ADAL" clId="{A15E1EAE-7F3F-44DE-A251-BEB99F447B71}" dt="2022-07-20T15:26:17.503" v="5341" actId="962"/>
        <pc:sldMkLst>
          <pc:docMk/>
          <pc:sldMk cId="4093595034" sldId="476"/>
        </pc:sldMkLst>
        <pc:graphicFrameChg chg="mod">
          <ac:chgData name="Sharp, Stephanie" userId="4b7f997e-11e2-446b-b7b6-32dc105769b7" providerId="ADAL" clId="{A15E1EAE-7F3F-44DE-A251-BEB99F447B71}" dt="2022-07-20T15:26:17.503" v="5341" actId="962"/>
          <ac:graphicFrameMkLst>
            <pc:docMk/>
            <pc:sldMk cId="4093595034" sldId="476"/>
            <ac:graphicFrameMk id="4" creationId="{2E66349D-67F6-4A07-85A6-4522AAE4E909}"/>
          </ac:graphicFrameMkLst>
        </pc:graphicFrameChg>
      </pc:sldChg>
      <pc:sldChg chg="modSp mod">
        <pc:chgData name="Sharp, Stephanie" userId="4b7f997e-11e2-446b-b7b6-32dc105769b7" providerId="ADAL" clId="{A15E1EAE-7F3F-44DE-A251-BEB99F447B71}" dt="2022-07-20T15:26:27.225" v="5449" actId="962"/>
        <pc:sldMkLst>
          <pc:docMk/>
          <pc:sldMk cId="3572985292" sldId="477"/>
        </pc:sldMkLst>
        <pc:graphicFrameChg chg="mod">
          <ac:chgData name="Sharp, Stephanie" userId="4b7f997e-11e2-446b-b7b6-32dc105769b7" providerId="ADAL" clId="{A15E1EAE-7F3F-44DE-A251-BEB99F447B71}" dt="2022-07-20T15:26:27.225" v="5449" actId="962"/>
          <ac:graphicFrameMkLst>
            <pc:docMk/>
            <pc:sldMk cId="3572985292" sldId="477"/>
            <ac:graphicFrameMk id="4" creationId="{B9D83938-3D1A-49EF-BA3C-93EE775EB07E}"/>
          </ac:graphicFrameMkLst>
        </pc:graphicFrameChg>
      </pc:sldChg>
      <pc:sldChg chg="modSp mod">
        <pc:chgData name="Sharp, Stephanie" userId="4b7f997e-11e2-446b-b7b6-32dc105769b7" providerId="ADAL" clId="{A15E1EAE-7F3F-44DE-A251-BEB99F447B71}" dt="2022-07-20T15:39:43.386" v="6597"/>
        <pc:sldMkLst>
          <pc:docMk/>
          <pc:sldMk cId="3269344377" sldId="479"/>
        </pc:sldMkLst>
        <pc:spChg chg="mod">
          <ac:chgData name="Sharp, Stephanie" userId="4b7f997e-11e2-446b-b7b6-32dc105769b7" providerId="ADAL" clId="{A15E1EAE-7F3F-44DE-A251-BEB99F447B71}" dt="2022-07-20T15:39:43.386" v="6597"/>
          <ac:spMkLst>
            <pc:docMk/>
            <pc:sldMk cId="3269344377" sldId="479"/>
            <ac:spMk id="3" creationId="{06942845-BD5A-42C5-A5C4-13339DD507AB}"/>
          </ac:spMkLst>
        </pc:spChg>
      </pc:sldChg>
      <pc:sldChg chg="modSp mod">
        <pc:chgData name="Sharp, Stephanie" userId="4b7f997e-11e2-446b-b7b6-32dc105769b7" providerId="ADAL" clId="{A15E1EAE-7F3F-44DE-A251-BEB99F447B71}" dt="2022-07-20T15:39:39.477" v="6594"/>
        <pc:sldMkLst>
          <pc:docMk/>
          <pc:sldMk cId="453904758" sldId="481"/>
        </pc:sldMkLst>
        <pc:spChg chg="mod">
          <ac:chgData name="Sharp, Stephanie" userId="4b7f997e-11e2-446b-b7b6-32dc105769b7" providerId="ADAL" clId="{A15E1EAE-7F3F-44DE-A251-BEB99F447B71}" dt="2022-07-20T15:39:39.477" v="6594"/>
          <ac:spMkLst>
            <pc:docMk/>
            <pc:sldMk cId="453904758" sldId="481"/>
            <ac:spMk id="3" creationId="{06942845-BD5A-42C5-A5C4-13339DD507AB}"/>
          </ac:spMkLst>
        </pc:spChg>
      </pc:sldChg>
      <pc:sldChg chg="modSp mod">
        <pc:chgData name="Sharp, Stephanie" userId="4b7f997e-11e2-446b-b7b6-32dc105769b7" providerId="ADAL" clId="{A15E1EAE-7F3F-44DE-A251-BEB99F447B71}" dt="2022-07-20T15:39:34.508" v="6591"/>
        <pc:sldMkLst>
          <pc:docMk/>
          <pc:sldMk cId="517946745" sldId="483"/>
        </pc:sldMkLst>
        <pc:spChg chg="mod">
          <ac:chgData name="Sharp, Stephanie" userId="4b7f997e-11e2-446b-b7b6-32dc105769b7" providerId="ADAL" clId="{A15E1EAE-7F3F-44DE-A251-BEB99F447B71}" dt="2022-07-20T15:39:34.508" v="6591"/>
          <ac:spMkLst>
            <pc:docMk/>
            <pc:sldMk cId="517946745" sldId="483"/>
            <ac:spMk id="3" creationId="{06942845-BD5A-42C5-A5C4-13339DD507AB}"/>
          </ac:spMkLst>
        </pc:spChg>
      </pc:sldChg>
      <pc:sldChg chg="modSp mod">
        <pc:chgData name="Sharp, Stephanie" userId="4b7f997e-11e2-446b-b7b6-32dc105769b7" providerId="ADAL" clId="{A15E1EAE-7F3F-44DE-A251-BEB99F447B71}" dt="2022-07-20T16:01:09.142" v="6931" actId="20577"/>
        <pc:sldMkLst>
          <pc:docMk/>
          <pc:sldMk cId="1679533963" sldId="484"/>
        </pc:sldMkLst>
        <pc:spChg chg="mod">
          <ac:chgData name="Sharp, Stephanie" userId="4b7f997e-11e2-446b-b7b6-32dc105769b7" providerId="ADAL" clId="{A15E1EAE-7F3F-44DE-A251-BEB99F447B71}" dt="2022-07-20T16:01:09.142" v="6931" actId="20577"/>
          <ac:spMkLst>
            <pc:docMk/>
            <pc:sldMk cId="1679533963" sldId="484"/>
            <ac:spMk id="3" creationId="{06942845-BD5A-42C5-A5C4-13339DD507AB}"/>
          </ac:spMkLst>
        </pc:spChg>
        <pc:spChg chg="mod">
          <ac:chgData name="Sharp, Stephanie" userId="4b7f997e-11e2-446b-b7b6-32dc105769b7" providerId="ADAL" clId="{A15E1EAE-7F3F-44DE-A251-BEB99F447B71}" dt="2022-07-20T15:48:27.744" v="6724" actId="5793"/>
          <ac:spMkLst>
            <pc:docMk/>
            <pc:sldMk cId="1679533963" sldId="484"/>
            <ac:spMk id="4" creationId="{3F6CE2FE-F02B-461B-8C8F-E1DFA26F0ED4}"/>
          </ac:spMkLst>
        </pc:spChg>
      </pc:sldChg>
      <pc:sldChg chg="modSp mod">
        <pc:chgData name="Sharp, Stephanie" userId="4b7f997e-11e2-446b-b7b6-32dc105769b7" providerId="ADAL" clId="{A15E1EAE-7F3F-44DE-A251-BEB99F447B71}" dt="2022-07-20T16:05:12.003" v="6999" actId="20577"/>
        <pc:sldMkLst>
          <pc:docMk/>
          <pc:sldMk cId="968391408" sldId="485"/>
        </pc:sldMkLst>
        <pc:spChg chg="mod">
          <ac:chgData name="Sharp, Stephanie" userId="4b7f997e-11e2-446b-b7b6-32dc105769b7" providerId="ADAL" clId="{A15E1EAE-7F3F-44DE-A251-BEB99F447B71}" dt="2022-07-20T16:05:12.003" v="6999" actId="20577"/>
          <ac:spMkLst>
            <pc:docMk/>
            <pc:sldMk cId="968391408" sldId="485"/>
            <ac:spMk id="3" creationId="{06942845-BD5A-42C5-A5C4-13339DD507AB}"/>
          </ac:spMkLst>
        </pc:spChg>
        <pc:spChg chg="mod">
          <ac:chgData name="Sharp, Stephanie" userId="4b7f997e-11e2-446b-b7b6-32dc105769b7" providerId="ADAL" clId="{A15E1EAE-7F3F-44DE-A251-BEB99F447B71}" dt="2022-07-20T15:49:56.581" v="6767" actId="14100"/>
          <ac:spMkLst>
            <pc:docMk/>
            <pc:sldMk cId="968391408" sldId="485"/>
            <ac:spMk id="4" creationId="{3F6CE2FE-F02B-461B-8C8F-E1DFA26F0ED4}"/>
          </ac:spMkLst>
        </pc:spChg>
      </pc:sldChg>
      <pc:sldChg chg="modSp mod">
        <pc:chgData name="Sharp, Stephanie" userId="4b7f997e-11e2-446b-b7b6-32dc105769b7" providerId="ADAL" clId="{A15E1EAE-7F3F-44DE-A251-BEB99F447B71}" dt="2022-07-20T15:51:01.188" v="6782" actId="14100"/>
        <pc:sldMkLst>
          <pc:docMk/>
          <pc:sldMk cId="2386102607" sldId="486"/>
        </pc:sldMkLst>
        <pc:spChg chg="mod">
          <ac:chgData name="Sharp, Stephanie" userId="4b7f997e-11e2-446b-b7b6-32dc105769b7" providerId="ADAL" clId="{A15E1EAE-7F3F-44DE-A251-BEB99F447B71}" dt="2022-07-20T15:41:45.616" v="6645"/>
          <ac:spMkLst>
            <pc:docMk/>
            <pc:sldMk cId="2386102607" sldId="486"/>
            <ac:spMk id="3" creationId="{06942845-BD5A-42C5-A5C4-13339DD507AB}"/>
          </ac:spMkLst>
        </pc:spChg>
        <pc:spChg chg="mod">
          <ac:chgData name="Sharp, Stephanie" userId="4b7f997e-11e2-446b-b7b6-32dc105769b7" providerId="ADAL" clId="{A15E1EAE-7F3F-44DE-A251-BEB99F447B71}" dt="2022-07-20T15:51:01.188" v="6782" actId="14100"/>
          <ac:spMkLst>
            <pc:docMk/>
            <pc:sldMk cId="2386102607" sldId="486"/>
            <ac:spMk id="4" creationId="{3F6CE2FE-F02B-461B-8C8F-E1DFA26F0ED4}"/>
          </ac:spMkLst>
        </pc:spChg>
      </pc:sldChg>
      <pc:sldChg chg="modSp mod">
        <pc:chgData name="Sharp, Stephanie" userId="4b7f997e-11e2-446b-b7b6-32dc105769b7" providerId="ADAL" clId="{A15E1EAE-7F3F-44DE-A251-BEB99F447B71}" dt="2022-07-20T15:40:23.278" v="6621"/>
        <pc:sldMkLst>
          <pc:docMk/>
          <pc:sldMk cId="1758319231" sldId="487"/>
        </pc:sldMkLst>
        <pc:spChg chg="mod">
          <ac:chgData name="Sharp, Stephanie" userId="4b7f997e-11e2-446b-b7b6-32dc105769b7" providerId="ADAL" clId="{A15E1EAE-7F3F-44DE-A251-BEB99F447B71}" dt="2022-07-20T15:40:23.278" v="6621"/>
          <ac:spMkLst>
            <pc:docMk/>
            <pc:sldMk cId="1758319231" sldId="487"/>
            <ac:spMk id="3" creationId="{8CAA48AE-E1B4-40A6-A8D0-AF85C43DE54C}"/>
          </ac:spMkLst>
        </pc:spChg>
      </pc:sldChg>
      <pc:sldChg chg="modSp mod">
        <pc:chgData name="Sharp, Stephanie" userId="4b7f997e-11e2-446b-b7b6-32dc105769b7" providerId="ADAL" clId="{A15E1EAE-7F3F-44DE-A251-BEB99F447B71}" dt="2022-07-20T15:40:19.226" v="6618"/>
        <pc:sldMkLst>
          <pc:docMk/>
          <pc:sldMk cId="4222201924" sldId="488"/>
        </pc:sldMkLst>
        <pc:spChg chg="mod">
          <ac:chgData name="Sharp, Stephanie" userId="4b7f997e-11e2-446b-b7b6-32dc105769b7" providerId="ADAL" clId="{A15E1EAE-7F3F-44DE-A251-BEB99F447B71}" dt="2022-07-20T15:40:19.226" v="6618"/>
          <ac:spMkLst>
            <pc:docMk/>
            <pc:sldMk cId="4222201924" sldId="488"/>
            <ac:spMk id="3" creationId="{8CAA48AE-E1B4-40A6-A8D0-AF85C43DE54C}"/>
          </ac:spMkLst>
        </pc:spChg>
      </pc:sldChg>
      <pc:sldChg chg="modSp mod">
        <pc:chgData name="Sharp, Stephanie" userId="4b7f997e-11e2-446b-b7b6-32dc105769b7" providerId="ADAL" clId="{A15E1EAE-7F3F-44DE-A251-BEB99F447B71}" dt="2022-07-20T15:51:29.740" v="6792" actId="12"/>
        <pc:sldMkLst>
          <pc:docMk/>
          <pc:sldMk cId="1193488288" sldId="492"/>
        </pc:sldMkLst>
        <pc:spChg chg="mod">
          <ac:chgData name="Sharp, Stephanie" userId="4b7f997e-11e2-446b-b7b6-32dc105769b7" providerId="ADAL" clId="{A15E1EAE-7F3F-44DE-A251-BEB99F447B71}" dt="2022-07-20T15:41:50.204" v="6648"/>
          <ac:spMkLst>
            <pc:docMk/>
            <pc:sldMk cId="1193488288" sldId="492"/>
            <ac:spMk id="3" creationId="{06942845-BD5A-42C5-A5C4-13339DD507AB}"/>
          </ac:spMkLst>
        </pc:spChg>
        <pc:spChg chg="mod">
          <ac:chgData name="Sharp, Stephanie" userId="4b7f997e-11e2-446b-b7b6-32dc105769b7" providerId="ADAL" clId="{A15E1EAE-7F3F-44DE-A251-BEB99F447B71}" dt="2022-07-20T15:51:29.740" v="6792" actId="12"/>
          <ac:spMkLst>
            <pc:docMk/>
            <pc:sldMk cId="1193488288" sldId="492"/>
            <ac:spMk id="4" creationId="{3F6CE2FE-F02B-461B-8C8F-E1DFA26F0ED4}"/>
          </ac:spMkLst>
        </pc:spChg>
      </pc:sldChg>
      <pc:sldChg chg="modSp mod">
        <pc:chgData name="Sharp, Stephanie" userId="4b7f997e-11e2-446b-b7b6-32dc105769b7" providerId="ADAL" clId="{A15E1EAE-7F3F-44DE-A251-BEB99F447B71}" dt="2022-07-20T15:39:48.060" v="6600"/>
        <pc:sldMkLst>
          <pc:docMk/>
          <pc:sldMk cId="1081251929" sldId="496"/>
        </pc:sldMkLst>
        <pc:spChg chg="mod">
          <ac:chgData name="Sharp, Stephanie" userId="4b7f997e-11e2-446b-b7b6-32dc105769b7" providerId="ADAL" clId="{A15E1EAE-7F3F-44DE-A251-BEB99F447B71}" dt="2022-07-20T15:39:48.060" v="6600"/>
          <ac:spMkLst>
            <pc:docMk/>
            <pc:sldMk cId="1081251929" sldId="496"/>
            <ac:spMk id="3" creationId="{06942845-BD5A-42C5-A5C4-13339DD507AB}"/>
          </ac:spMkLst>
        </pc:spChg>
      </pc:sldChg>
      <pc:sldChg chg="modSp mod">
        <pc:chgData name="Sharp, Stephanie" userId="4b7f997e-11e2-446b-b7b6-32dc105769b7" providerId="ADAL" clId="{A15E1EAE-7F3F-44DE-A251-BEB99F447B71}" dt="2022-07-20T15:43:29.158" v="6674" actId="2711"/>
        <pc:sldMkLst>
          <pc:docMk/>
          <pc:sldMk cId="923608679" sldId="497"/>
        </pc:sldMkLst>
        <pc:spChg chg="mod">
          <ac:chgData name="Sharp, Stephanie" userId="4b7f997e-11e2-446b-b7b6-32dc105769b7" providerId="ADAL" clId="{A15E1EAE-7F3F-44DE-A251-BEB99F447B71}" dt="2022-07-20T15:43:29.158" v="6674" actId="2711"/>
          <ac:spMkLst>
            <pc:docMk/>
            <pc:sldMk cId="923608679" sldId="497"/>
            <ac:spMk id="4" creationId="{3F6CE2FE-F02B-461B-8C8F-E1DFA26F0ED4}"/>
          </ac:spMkLst>
        </pc:spChg>
      </pc:sldChg>
      <pc:sldChg chg="addSp delSp modSp mod">
        <pc:chgData name="Sharp, Stephanie" userId="4b7f997e-11e2-446b-b7b6-32dc105769b7" providerId="ADAL" clId="{A15E1EAE-7F3F-44DE-A251-BEB99F447B71}" dt="2022-07-20T16:00:48.208" v="6919" actId="20577"/>
        <pc:sldMkLst>
          <pc:docMk/>
          <pc:sldMk cId="4189670642" sldId="505"/>
        </pc:sldMkLst>
        <pc:spChg chg="mod">
          <ac:chgData name="Sharp, Stephanie" userId="4b7f997e-11e2-446b-b7b6-32dc105769b7" providerId="ADAL" clId="{A15E1EAE-7F3F-44DE-A251-BEB99F447B71}" dt="2022-07-20T15:47:36.165" v="6712" actId="14100"/>
          <ac:spMkLst>
            <pc:docMk/>
            <pc:sldMk cId="4189670642" sldId="505"/>
            <ac:spMk id="2" creationId="{15F592CF-309F-48DF-844E-AB82B28A19EF}"/>
          </ac:spMkLst>
        </pc:spChg>
        <pc:spChg chg="mod">
          <ac:chgData name="Sharp, Stephanie" userId="4b7f997e-11e2-446b-b7b6-32dc105769b7" providerId="ADAL" clId="{A15E1EAE-7F3F-44DE-A251-BEB99F447B71}" dt="2022-07-20T16:00:48.208" v="6919" actId="20577"/>
          <ac:spMkLst>
            <pc:docMk/>
            <pc:sldMk cId="4189670642" sldId="505"/>
            <ac:spMk id="3" creationId="{A3D457CA-9D81-4208-A831-579CC5C6272F}"/>
          </ac:spMkLst>
        </pc:spChg>
        <pc:picChg chg="del">
          <ac:chgData name="Sharp, Stephanie" userId="4b7f997e-11e2-446b-b7b6-32dc105769b7" providerId="ADAL" clId="{A15E1EAE-7F3F-44DE-A251-BEB99F447B71}" dt="2022-07-20T14:25:04.948" v="3363" actId="478"/>
          <ac:picMkLst>
            <pc:docMk/>
            <pc:sldMk cId="4189670642" sldId="505"/>
            <ac:picMk id="5" creationId="{D9CBD97D-3055-4E7B-801A-9EFB4702720E}"/>
          </ac:picMkLst>
        </pc:picChg>
        <pc:picChg chg="add del mod">
          <ac:chgData name="Sharp, Stephanie" userId="4b7f997e-11e2-446b-b7b6-32dc105769b7" providerId="ADAL" clId="{A15E1EAE-7F3F-44DE-A251-BEB99F447B71}" dt="2022-07-20T14:25:24.036" v="3369" actId="478"/>
          <ac:picMkLst>
            <pc:docMk/>
            <pc:sldMk cId="4189670642" sldId="505"/>
            <ac:picMk id="6" creationId="{E68F2910-B895-8E79-49D2-0C2E33CF4F0E}"/>
          </ac:picMkLst>
        </pc:picChg>
        <pc:picChg chg="add mod">
          <ac:chgData name="Sharp, Stephanie" userId="4b7f997e-11e2-446b-b7b6-32dc105769b7" providerId="ADAL" clId="{A15E1EAE-7F3F-44DE-A251-BEB99F447B71}" dt="2022-07-20T14:26:29.217" v="3403" actId="962"/>
          <ac:picMkLst>
            <pc:docMk/>
            <pc:sldMk cId="4189670642" sldId="505"/>
            <ac:picMk id="7" creationId="{D6046715-8384-F9DF-1A15-C8D061531681}"/>
          </ac:picMkLst>
        </pc:picChg>
      </pc:sldChg>
      <pc:sldChg chg="modSp mod">
        <pc:chgData name="Sharp, Stephanie" userId="4b7f997e-11e2-446b-b7b6-32dc105769b7" providerId="ADAL" clId="{A15E1EAE-7F3F-44DE-A251-BEB99F447B71}" dt="2022-07-20T15:39:23.919" v="6588" actId="20577"/>
        <pc:sldMkLst>
          <pc:docMk/>
          <pc:sldMk cId="2838734329" sldId="508"/>
        </pc:sldMkLst>
        <pc:spChg chg="mod">
          <ac:chgData name="Sharp, Stephanie" userId="4b7f997e-11e2-446b-b7b6-32dc105769b7" providerId="ADAL" clId="{A15E1EAE-7F3F-44DE-A251-BEB99F447B71}" dt="2022-07-20T15:39:23.919" v="6588" actId="20577"/>
          <ac:spMkLst>
            <pc:docMk/>
            <pc:sldMk cId="2838734329" sldId="508"/>
            <ac:spMk id="3" creationId="{06942845-BD5A-42C5-A5C4-13339DD507AB}"/>
          </ac:spMkLst>
        </pc:spChg>
      </pc:sldChg>
      <pc:sldChg chg="modSp mod">
        <pc:chgData name="Sharp, Stephanie" userId="4b7f997e-11e2-446b-b7b6-32dc105769b7" providerId="ADAL" clId="{A15E1EAE-7F3F-44DE-A251-BEB99F447B71}" dt="2022-07-20T15:41:36.812" v="6639"/>
        <pc:sldMkLst>
          <pc:docMk/>
          <pc:sldMk cId="2437984835" sldId="509"/>
        </pc:sldMkLst>
        <pc:spChg chg="mod">
          <ac:chgData name="Sharp, Stephanie" userId="4b7f997e-11e2-446b-b7b6-32dc105769b7" providerId="ADAL" clId="{A15E1EAE-7F3F-44DE-A251-BEB99F447B71}" dt="2022-07-20T15:41:36.812" v="6639"/>
          <ac:spMkLst>
            <pc:docMk/>
            <pc:sldMk cId="2437984835" sldId="509"/>
            <ac:spMk id="3" creationId="{4273FF06-737A-4923-97B9-55C3908A253C}"/>
          </ac:spMkLst>
        </pc:spChg>
      </pc:sldChg>
      <pc:sldChg chg="modSp mod">
        <pc:chgData name="Sharp, Stephanie" userId="4b7f997e-11e2-446b-b7b6-32dc105769b7" providerId="ADAL" clId="{A15E1EAE-7F3F-44DE-A251-BEB99F447B71}" dt="2022-07-20T16:00:40.665" v="6915" actId="20577"/>
        <pc:sldMkLst>
          <pc:docMk/>
          <pc:sldMk cId="2566763182" sldId="510"/>
        </pc:sldMkLst>
        <pc:spChg chg="mod">
          <ac:chgData name="Sharp, Stephanie" userId="4b7f997e-11e2-446b-b7b6-32dc105769b7" providerId="ADAL" clId="{A15E1EAE-7F3F-44DE-A251-BEB99F447B71}" dt="2022-07-20T15:47:19.736" v="6708" actId="14100"/>
          <ac:spMkLst>
            <pc:docMk/>
            <pc:sldMk cId="2566763182" sldId="510"/>
            <ac:spMk id="2" creationId="{15F592CF-309F-48DF-844E-AB82B28A19EF}"/>
          </ac:spMkLst>
        </pc:spChg>
        <pc:spChg chg="mod">
          <ac:chgData name="Sharp, Stephanie" userId="4b7f997e-11e2-446b-b7b6-32dc105769b7" providerId="ADAL" clId="{A15E1EAE-7F3F-44DE-A251-BEB99F447B71}" dt="2022-07-20T16:00:40.665" v="6915" actId="20577"/>
          <ac:spMkLst>
            <pc:docMk/>
            <pc:sldMk cId="2566763182" sldId="510"/>
            <ac:spMk id="3" creationId="{A3D457CA-9D81-4208-A831-579CC5C6272F}"/>
          </ac:spMkLst>
        </pc:spChg>
      </pc:sldChg>
      <pc:sldChg chg="addSp delSp modSp mod">
        <pc:chgData name="Sharp, Stephanie" userId="4b7f997e-11e2-446b-b7b6-32dc105769b7" providerId="ADAL" clId="{A15E1EAE-7F3F-44DE-A251-BEB99F447B71}" dt="2022-07-20T16:05:59.152" v="7005" actId="255"/>
        <pc:sldMkLst>
          <pc:docMk/>
          <pc:sldMk cId="1365851829" sldId="511"/>
        </pc:sldMkLst>
        <pc:spChg chg="mod">
          <ac:chgData name="Sharp, Stephanie" userId="4b7f997e-11e2-446b-b7b6-32dc105769b7" providerId="ADAL" clId="{A15E1EAE-7F3F-44DE-A251-BEB99F447B71}" dt="2022-07-20T15:50:43.601" v="6778" actId="5793"/>
          <ac:spMkLst>
            <pc:docMk/>
            <pc:sldMk cId="1365851829" sldId="511"/>
            <ac:spMk id="2" creationId="{A3CD5F69-5A86-460A-9C89-7B81616E11E1}"/>
          </ac:spMkLst>
        </pc:spChg>
        <pc:spChg chg="mod">
          <ac:chgData name="Sharp, Stephanie" userId="4b7f997e-11e2-446b-b7b6-32dc105769b7" providerId="ADAL" clId="{A15E1EAE-7F3F-44DE-A251-BEB99F447B71}" dt="2022-07-20T16:05:59.152" v="7005" actId="255"/>
          <ac:spMkLst>
            <pc:docMk/>
            <pc:sldMk cId="1365851829" sldId="511"/>
            <ac:spMk id="3" creationId="{85A677AB-9665-408F-9EF0-E88C07B9F2D5}"/>
          </ac:spMkLst>
        </pc:spChg>
        <pc:spChg chg="add mod">
          <ac:chgData name="Sharp, Stephanie" userId="4b7f997e-11e2-446b-b7b6-32dc105769b7" providerId="ADAL" clId="{A15E1EAE-7F3F-44DE-A251-BEB99F447B71}" dt="2022-07-20T14:34:45.502" v="3737" actId="164"/>
          <ac:spMkLst>
            <pc:docMk/>
            <pc:sldMk cId="1365851829" sldId="511"/>
            <ac:spMk id="4" creationId="{69520911-E1EE-ADC5-622B-834348012734}"/>
          </ac:spMkLst>
        </pc:spChg>
        <pc:grpChg chg="add mod">
          <ac:chgData name="Sharp, Stephanie" userId="4b7f997e-11e2-446b-b7b6-32dc105769b7" providerId="ADAL" clId="{A15E1EAE-7F3F-44DE-A251-BEB99F447B71}" dt="2022-07-20T14:35:03.050" v="3743" actId="962"/>
          <ac:grpSpMkLst>
            <pc:docMk/>
            <pc:sldMk cId="1365851829" sldId="511"/>
            <ac:grpSpMk id="6" creationId="{719267D8-8EDA-C88C-600D-8F787BE11D71}"/>
          </ac:grpSpMkLst>
        </pc:grpChg>
        <pc:picChg chg="add mod">
          <ac:chgData name="Sharp, Stephanie" userId="4b7f997e-11e2-446b-b7b6-32dc105769b7" providerId="ADAL" clId="{A15E1EAE-7F3F-44DE-A251-BEB99F447B71}" dt="2022-07-20T14:34:45.502" v="3737" actId="164"/>
          <ac:picMkLst>
            <pc:docMk/>
            <pc:sldMk cId="1365851829" sldId="511"/>
            <ac:picMk id="5" creationId="{4095C5D8-4513-F43F-D2FA-A82AECF5EFFD}"/>
          </ac:picMkLst>
        </pc:picChg>
        <pc:picChg chg="del">
          <ac:chgData name="Sharp, Stephanie" userId="4b7f997e-11e2-446b-b7b6-32dc105769b7" providerId="ADAL" clId="{A15E1EAE-7F3F-44DE-A251-BEB99F447B71}" dt="2022-07-20T14:34:14.356" v="3727" actId="478"/>
          <ac:picMkLst>
            <pc:docMk/>
            <pc:sldMk cId="1365851829" sldId="511"/>
            <ac:picMk id="7" creationId="{CF99360D-F853-4239-A828-233ADE0E7131}"/>
          </ac:picMkLst>
        </pc:picChg>
      </pc:sldChg>
      <pc:sldChg chg="modSp mod">
        <pc:chgData name="Sharp, Stephanie" userId="4b7f997e-11e2-446b-b7b6-32dc105769b7" providerId="ADAL" clId="{A15E1EAE-7F3F-44DE-A251-BEB99F447B71}" dt="2022-07-20T15:55:54.588" v="6848" actId="1076"/>
        <pc:sldMkLst>
          <pc:docMk/>
          <pc:sldMk cId="4133891381" sldId="512"/>
        </pc:sldMkLst>
        <pc:spChg chg="mod">
          <ac:chgData name="Sharp, Stephanie" userId="4b7f997e-11e2-446b-b7b6-32dc105769b7" providerId="ADAL" clId="{A15E1EAE-7F3F-44DE-A251-BEB99F447B71}" dt="2022-07-20T15:55:54.588" v="6848" actId="1076"/>
          <ac:spMkLst>
            <pc:docMk/>
            <pc:sldMk cId="4133891381" sldId="512"/>
            <ac:spMk id="3" creationId="{116C7AB9-8F01-279E-0600-BED6700717B1}"/>
          </ac:spMkLst>
        </pc:spChg>
      </pc:sldChg>
      <pc:sldChg chg="addSp delSp modSp mod">
        <pc:chgData name="Sharp, Stephanie" userId="4b7f997e-11e2-446b-b7b6-32dc105769b7" providerId="ADAL" clId="{A15E1EAE-7F3F-44DE-A251-BEB99F447B71}" dt="2022-07-20T15:56:18.495" v="6854" actId="1076"/>
        <pc:sldMkLst>
          <pc:docMk/>
          <pc:sldMk cId="914084069" sldId="513"/>
        </pc:sldMkLst>
        <pc:spChg chg="mod">
          <ac:chgData name="Sharp, Stephanie" userId="4b7f997e-11e2-446b-b7b6-32dc105769b7" providerId="ADAL" clId="{A15E1EAE-7F3F-44DE-A251-BEB99F447B71}" dt="2022-07-20T12:58:25.009" v="0" actId="20577"/>
          <ac:spMkLst>
            <pc:docMk/>
            <pc:sldMk cId="914084069" sldId="513"/>
            <ac:spMk id="2" creationId="{EAA47750-3920-827A-6602-4E924544673E}"/>
          </ac:spMkLst>
        </pc:spChg>
        <pc:spChg chg="mod">
          <ac:chgData name="Sharp, Stephanie" userId="4b7f997e-11e2-446b-b7b6-32dc105769b7" providerId="ADAL" clId="{A15E1EAE-7F3F-44DE-A251-BEB99F447B71}" dt="2022-07-20T15:56:18.495" v="6854" actId="1076"/>
          <ac:spMkLst>
            <pc:docMk/>
            <pc:sldMk cId="914084069" sldId="513"/>
            <ac:spMk id="3" creationId="{116C7AB9-8F01-279E-0600-BED6700717B1}"/>
          </ac:spMkLst>
        </pc:spChg>
        <pc:spChg chg="add mod">
          <ac:chgData name="Sharp, Stephanie" userId="4b7f997e-11e2-446b-b7b6-32dc105769b7" providerId="ADAL" clId="{A15E1EAE-7F3F-44DE-A251-BEB99F447B71}" dt="2022-07-20T13:04:10.641" v="427" actId="164"/>
          <ac:spMkLst>
            <pc:docMk/>
            <pc:sldMk cId="914084069" sldId="513"/>
            <ac:spMk id="10" creationId="{8CFFA1B4-312C-ED68-B0C4-0A0D34838921}"/>
          </ac:spMkLst>
        </pc:spChg>
        <pc:spChg chg="add del mod">
          <ac:chgData name="Sharp, Stephanie" userId="4b7f997e-11e2-446b-b7b6-32dc105769b7" providerId="ADAL" clId="{A15E1EAE-7F3F-44DE-A251-BEB99F447B71}" dt="2022-07-20T15:56:03.875" v="6850"/>
          <ac:spMkLst>
            <pc:docMk/>
            <pc:sldMk cId="914084069" sldId="513"/>
            <ac:spMk id="12" creationId="{A41C13CF-CCD4-1C6F-1FDA-2348D081E345}"/>
          </ac:spMkLst>
        </pc:spChg>
        <pc:grpChg chg="add mod">
          <ac:chgData name="Sharp, Stephanie" userId="4b7f997e-11e2-446b-b7b6-32dc105769b7" providerId="ADAL" clId="{A15E1EAE-7F3F-44DE-A251-BEB99F447B71}" dt="2022-07-20T13:04:15.382" v="429" actId="962"/>
          <ac:grpSpMkLst>
            <pc:docMk/>
            <pc:sldMk cId="914084069" sldId="513"/>
            <ac:grpSpMk id="11" creationId="{52DA8D4F-EC8E-413D-6DB1-29BBB6FCC374}"/>
          </ac:grpSpMkLst>
        </pc:grpChg>
        <pc:graphicFrameChg chg="add del mod">
          <ac:chgData name="Sharp, Stephanie" userId="4b7f997e-11e2-446b-b7b6-32dc105769b7" providerId="ADAL" clId="{A15E1EAE-7F3F-44DE-A251-BEB99F447B71}" dt="2022-07-20T12:58:37.733" v="4"/>
          <ac:graphicFrameMkLst>
            <pc:docMk/>
            <pc:sldMk cId="914084069" sldId="513"/>
            <ac:graphicFrameMk id="4" creationId="{6AF2E0F6-BBBA-7F2C-7B9C-D71CA88C4567}"/>
          </ac:graphicFrameMkLst>
        </pc:graphicFrameChg>
        <pc:graphicFrameChg chg="add del mod modGraphic">
          <ac:chgData name="Sharp, Stephanie" userId="4b7f997e-11e2-446b-b7b6-32dc105769b7" providerId="ADAL" clId="{A15E1EAE-7F3F-44DE-A251-BEB99F447B71}" dt="2022-07-20T13:02:59.733" v="413" actId="478"/>
          <ac:graphicFrameMkLst>
            <pc:docMk/>
            <pc:sldMk cId="914084069" sldId="513"/>
            <ac:graphicFrameMk id="5" creationId="{1748AC86-80AE-062D-9242-36526BF359D4}"/>
          </ac:graphicFrameMkLst>
        </pc:graphicFrameChg>
        <pc:picChg chg="add del mod">
          <ac:chgData name="Sharp, Stephanie" userId="4b7f997e-11e2-446b-b7b6-32dc105769b7" providerId="ADAL" clId="{A15E1EAE-7F3F-44DE-A251-BEB99F447B71}" dt="2022-07-20T13:03:18.400" v="418" actId="478"/>
          <ac:picMkLst>
            <pc:docMk/>
            <pc:sldMk cId="914084069" sldId="513"/>
            <ac:picMk id="7" creationId="{15018349-0E66-0BEB-FB98-1B8D9F3859AB}"/>
          </ac:picMkLst>
        </pc:picChg>
        <pc:picChg chg="add mod">
          <ac:chgData name="Sharp, Stephanie" userId="4b7f997e-11e2-446b-b7b6-32dc105769b7" providerId="ADAL" clId="{A15E1EAE-7F3F-44DE-A251-BEB99F447B71}" dt="2022-07-20T13:04:10.641" v="427" actId="164"/>
          <ac:picMkLst>
            <pc:docMk/>
            <pc:sldMk cId="914084069" sldId="513"/>
            <ac:picMk id="9" creationId="{3ADFD691-596E-46EA-DEF8-B24D6A66FB02}"/>
          </ac:picMkLst>
        </pc:picChg>
      </pc:sldChg>
      <pc:sldChg chg="addSp delSp modSp mod modNotesTx">
        <pc:chgData name="Sharp, Stephanie" userId="4b7f997e-11e2-446b-b7b6-32dc105769b7" providerId="ADAL" clId="{A15E1EAE-7F3F-44DE-A251-BEB99F447B71}" dt="2022-07-20T15:56:37.224" v="6858" actId="1076"/>
        <pc:sldMkLst>
          <pc:docMk/>
          <pc:sldMk cId="3136687423" sldId="514"/>
        </pc:sldMkLst>
        <pc:spChg chg="mod">
          <ac:chgData name="Sharp, Stephanie" userId="4b7f997e-11e2-446b-b7b6-32dc105769b7" providerId="ADAL" clId="{A15E1EAE-7F3F-44DE-A251-BEB99F447B71}" dt="2022-07-20T15:43:49.374" v="6675" actId="2711"/>
          <ac:spMkLst>
            <pc:docMk/>
            <pc:sldMk cId="3136687423" sldId="514"/>
            <ac:spMk id="2" creationId="{EAA47750-3920-827A-6602-4E924544673E}"/>
          </ac:spMkLst>
        </pc:spChg>
        <pc:spChg chg="mod">
          <ac:chgData name="Sharp, Stephanie" userId="4b7f997e-11e2-446b-b7b6-32dc105769b7" providerId="ADAL" clId="{A15E1EAE-7F3F-44DE-A251-BEB99F447B71}" dt="2022-07-20T15:56:37.224" v="6858" actId="1076"/>
          <ac:spMkLst>
            <pc:docMk/>
            <pc:sldMk cId="3136687423" sldId="514"/>
            <ac:spMk id="3" creationId="{116C7AB9-8F01-279E-0600-BED6700717B1}"/>
          </ac:spMkLst>
        </pc:spChg>
        <pc:spChg chg="add mod">
          <ac:chgData name="Sharp, Stephanie" userId="4b7f997e-11e2-446b-b7b6-32dc105769b7" providerId="ADAL" clId="{A15E1EAE-7F3F-44DE-A251-BEB99F447B71}" dt="2022-07-20T13:07:57.082" v="456" actId="1582"/>
          <ac:spMkLst>
            <pc:docMk/>
            <pc:sldMk cId="3136687423" sldId="514"/>
            <ac:spMk id="10" creationId="{C2560108-5049-737B-60EF-53501C48544C}"/>
          </ac:spMkLst>
        </pc:spChg>
        <pc:graphicFrameChg chg="add del mod">
          <ac:chgData name="Sharp, Stephanie" userId="4b7f997e-11e2-446b-b7b6-32dc105769b7" providerId="ADAL" clId="{A15E1EAE-7F3F-44DE-A251-BEB99F447B71}" dt="2022-07-20T13:06:37.712" v="437"/>
          <ac:graphicFrameMkLst>
            <pc:docMk/>
            <pc:sldMk cId="3136687423" sldId="514"/>
            <ac:graphicFrameMk id="6" creationId="{77F16565-A7E8-44E8-BDDD-D3CA607EC990}"/>
          </ac:graphicFrameMkLst>
        </pc:graphicFrameChg>
        <pc:graphicFrameChg chg="add del mod modGraphic">
          <ac:chgData name="Sharp, Stephanie" userId="4b7f997e-11e2-446b-b7b6-32dc105769b7" providerId="ADAL" clId="{A15E1EAE-7F3F-44DE-A251-BEB99F447B71}" dt="2022-07-20T13:07:10.015" v="448" actId="478"/>
          <ac:graphicFrameMkLst>
            <pc:docMk/>
            <pc:sldMk cId="3136687423" sldId="514"/>
            <ac:graphicFrameMk id="7" creationId="{A00EB21E-9919-D601-05EB-157E5394807F}"/>
          </ac:graphicFrameMkLst>
        </pc:graphicFrameChg>
        <pc:picChg chg="add del mod">
          <ac:chgData name="Sharp, Stephanie" userId="4b7f997e-11e2-446b-b7b6-32dc105769b7" providerId="ADAL" clId="{A15E1EAE-7F3F-44DE-A251-BEB99F447B71}" dt="2022-07-20T13:06:41.488" v="439" actId="478"/>
          <ac:picMkLst>
            <pc:docMk/>
            <pc:sldMk cId="3136687423" sldId="514"/>
            <ac:picMk id="5" creationId="{DDED2476-D335-DF92-2606-CE72B58EA7DF}"/>
          </ac:picMkLst>
        </pc:picChg>
        <pc:picChg chg="add mod">
          <ac:chgData name="Sharp, Stephanie" userId="4b7f997e-11e2-446b-b7b6-32dc105769b7" providerId="ADAL" clId="{A15E1EAE-7F3F-44DE-A251-BEB99F447B71}" dt="2022-07-20T13:12:53.462" v="935" actId="962"/>
          <ac:picMkLst>
            <pc:docMk/>
            <pc:sldMk cId="3136687423" sldId="514"/>
            <ac:picMk id="9" creationId="{802B1F78-5E61-EC60-8DAA-B359C09B0074}"/>
          </ac:picMkLst>
        </pc:picChg>
      </pc:sldChg>
      <pc:sldChg chg="addSp delSp modSp mod">
        <pc:chgData name="Sharp, Stephanie" userId="4b7f997e-11e2-446b-b7b6-32dc105769b7" providerId="ADAL" clId="{A15E1EAE-7F3F-44DE-A251-BEB99F447B71}" dt="2022-07-20T15:57:04.972" v="6864" actId="1076"/>
        <pc:sldMkLst>
          <pc:docMk/>
          <pc:sldMk cId="690201402" sldId="515"/>
        </pc:sldMkLst>
        <pc:spChg chg="mod">
          <ac:chgData name="Sharp, Stephanie" userId="4b7f997e-11e2-446b-b7b6-32dc105769b7" providerId="ADAL" clId="{A15E1EAE-7F3F-44DE-A251-BEB99F447B71}" dt="2022-07-20T13:29:52.716" v="2223" actId="14100"/>
          <ac:spMkLst>
            <pc:docMk/>
            <pc:sldMk cId="690201402" sldId="515"/>
            <ac:spMk id="2" creationId="{EAA47750-3920-827A-6602-4E924544673E}"/>
          </ac:spMkLst>
        </pc:spChg>
        <pc:spChg chg="mod">
          <ac:chgData name="Sharp, Stephanie" userId="4b7f997e-11e2-446b-b7b6-32dc105769b7" providerId="ADAL" clId="{A15E1EAE-7F3F-44DE-A251-BEB99F447B71}" dt="2022-07-20T15:57:04.972" v="6864" actId="1076"/>
          <ac:spMkLst>
            <pc:docMk/>
            <pc:sldMk cId="690201402" sldId="515"/>
            <ac:spMk id="3" creationId="{116C7AB9-8F01-279E-0600-BED6700717B1}"/>
          </ac:spMkLst>
        </pc:spChg>
        <pc:spChg chg="add mod">
          <ac:chgData name="Sharp, Stephanie" userId="4b7f997e-11e2-446b-b7b6-32dc105769b7" providerId="ADAL" clId="{A15E1EAE-7F3F-44DE-A251-BEB99F447B71}" dt="2022-07-20T13:18:37.781" v="1160"/>
          <ac:spMkLst>
            <pc:docMk/>
            <pc:sldMk cId="690201402" sldId="515"/>
            <ac:spMk id="5" creationId="{7D5752DD-B3C5-0C02-268F-F0EF65169594}"/>
          </ac:spMkLst>
        </pc:spChg>
        <pc:spChg chg="add mod">
          <ac:chgData name="Sharp, Stephanie" userId="4b7f997e-11e2-446b-b7b6-32dc105769b7" providerId="ADAL" clId="{A15E1EAE-7F3F-44DE-A251-BEB99F447B71}" dt="2022-07-20T13:19:13.221" v="1166"/>
          <ac:spMkLst>
            <pc:docMk/>
            <pc:sldMk cId="690201402" sldId="515"/>
            <ac:spMk id="10" creationId="{9AA32C2F-1F81-1F94-AA8E-B75F24CE88E1}"/>
          </ac:spMkLst>
        </pc:spChg>
        <pc:spChg chg="add del">
          <ac:chgData name="Sharp, Stephanie" userId="4b7f997e-11e2-446b-b7b6-32dc105769b7" providerId="ADAL" clId="{A15E1EAE-7F3F-44DE-A251-BEB99F447B71}" dt="2022-07-20T13:19:37.699" v="1172" actId="11529"/>
          <ac:spMkLst>
            <pc:docMk/>
            <pc:sldMk cId="690201402" sldId="515"/>
            <ac:spMk id="14" creationId="{567349A6-A49F-08E0-E5D9-01A95370EC03}"/>
          </ac:spMkLst>
        </pc:spChg>
        <pc:spChg chg="add mod">
          <ac:chgData name="Sharp, Stephanie" userId="4b7f997e-11e2-446b-b7b6-32dc105769b7" providerId="ADAL" clId="{A15E1EAE-7F3F-44DE-A251-BEB99F447B71}" dt="2022-07-20T13:19:59.705" v="1177" actId="164"/>
          <ac:spMkLst>
            <pc:docMk/>
            <pc:sldMk cId="690201402" sldId="515"/>
            <ac:spMk id="15" creationId="{C1AF0E5A-0C6A-42FA-00FA-AADE6798CB7A}"/>
          </ac:spMkLst>
        </pc:spChg>
        <pc:grpChg chg="add del mod">
          <ac:chgData name="Sharp, Stephanie" userId="4b7f997e-11e2-446b-b7b6-32dc105769b7" providerId="ADAL" clId="{A15E1EAE-7F3F-44DE-A251-BEB99F447B71}" dt="2022-07-20T13:19:12.234" v="1165" actId="478"/>
          <ac:grpSpMkLst>
            <pc:docMk/>
            <pc:sldMk cId="690201402" sldId="515"/>
            <ac:grpSpMk id="4" creationId="{1431D63C-D03E-6E64-53A8-FAE4169D568E}"/>
          </ac:grpSpMkLst>
        </pc:grpChg>
        <pc:grpChg chg="add mod">
          <ac:chgData name="Sharp, Stephanie" userId="4b7f997e-11e2-446b-b7b6-32dc105769b7" providerId="ADAL" clId="{A15E1EAE-7F3F-44DE-A251-BEB99F447B71}" dt="2022-07-20T13:18:37.781" v="1160"/>
          <ac:grpSpMkLst>
            <pc:docMk/>
            <pc:sldMk cId="690201402" sldId="515"/>
            <ac:grpSpMk id="6" creationId="{5BECD42C-C16F-59AB-9701-5F35B6AE989E}"/>
          </ac:grpSpMkLst>
        </pc:grpChg>
        <pc:grpChg chg="add mod">
          <ac:chgData name="Sharp, Stephanie" userId="4b7f997e-11e2-446b-b7b6-32dc105769b7" providerId="ADAL" clId="{A15E1EAE-7F3F-44DE-A251-BEB99F447B71}" dt="2022-07-20T13:19:59.705" v="1177" actId="164"/>
          <ac:grpSpMkLst>
            <pc:docMk/>
            <pc:sldMk cId="690201402" sldId="515"/>
            <ac:grpSpMk id="9" creationId="{26BA8260-BDD4-817D-F0AC-F048EE1173D4}"/>
          </ac:grpSpMkLst>
        </pc:grpChg>
        <pc:grpChg chg="add mod">
          <ac:chgData name="Sharp, Stephanie" userId="4b7f997e-11e2-446b-b7b6-32dc105769b7" providerId="ADAL" clId="{A15E1EAE-7F3F-44DE-A251-BEB99F447B71}" dt="2022-07-20T13:19:13.221" v="1166"/>
          <ac:grpSpMkLst>
            <pc:docMk/>
            <pc:sldMk cId="690201402" sldId="515"/>
            <ac:grpSpMk id="11" creationId="{A386B772-8B0C-813A-EE48-1BDB881EE95F}"/>
          </ac:grpSpMkLst>
        </pc:grpChg>
        <pc:grpChg chg="add mod">
          <ac:chgData name="Sharp, Stephanie" userId="4b7f997e-11e2-446b-b7b6-32dc105769b7" providerId="ADAL" clId="{A15E1EAE-7F3F-44DE-A251-BEB99F447B71}" dt="2022-07-20T13:29:35.819" v="2220" actId="962"/>
          <ac:grpSpMkLst>
            <pc:docMk/>
            <pc:sldMk cId="690201402" sldId="515"/>
            <ac:grpSpMk id="16" creationId="{D00B92C9-7337-7F8A-AFBC-D37AA127E2B1}"/>
          </ac:grpSpMkLst>
        </pc:grpChg>
        <pc:picChg chg="add mod">
          <ac:chgData name="Sharp, Stephanie" userId="4b7f997e-11e2-446b-b7b6-32dc105769b7" providerId="ADAL" clId="{A15E1EAE-7F3F-44DE-A251-BEB99F447B71}" dt="2022-07-20T13:18:37.781" v="1160"/>
          <ac:picMkLst>
            <pc:docMk/>
            <pc:sldMk cId="690201402" sldId="515"/>
            <ac:picMk id="7" creationId="{D8830321-CA28-1964-E094-DCAB1AAD8F13}"/>
          </ac:picMkLst>
        </pc:picChg>
        <pc:picChg chg="add mod">
          <ac:chgData name="Sharp, Stephanie" userId="4b7f997e-11e2-446b-b7b6-32dc105769b7" providerId="ADAL" clId="{A15E1EAE-7F3F-44DE-A251-BEB99F447B71}" dt="2022-07-20T13:18:37.781" v="1160"/>
          <ac:picMkLst>
            <pc:docMk/>
            <pc:sldMk cId="690201402" sldId="515"/>
            <ac:picMk id="8" creationId="{36E09984-1B40-20B5-49FC-E3090741D0C7}"/>
          </ac:picMkLst>
        </pc:picChg>
        <pc:picChg chg="add mod">
          <ac:chgData name="Sharp, Stephanie" userId="4b7f997e-11e2-446b-b7b6-32dc105769b7" providerId="ADAL" clId="{A15E1EAE-7F3F-44DE-A251-BEB99F447B71}" dt="2022-07-20T13:19:13.221" v="1166"/>
          <ac:picMkLst>
            <pc:docMk/>
            <pc:sldMk cId="690201402" sldId="515"/>
            <ac:picMk id="12" creationId="{54AD6557-DD08-802E-E8B3-F186F5E3DB3F}"/>
          </ac:picMkLst>
        </pc:picChg>
        <pc:picChg chg="add mod">
          <ac:chgData name="Sharp, Stephanie" userId="4b7f997e-11e2-446b-b7b6-32dc105769b7" providerId="ADAL" clId="{A15E1EAE-7F3F-44DE-A251-BEB99F447B71}" dt="2022-07-20T13:19:13.221" v="1166"/>
          <ac:picMkLst>
            <pc:docMk/>
            <pc:sldMk cId="690201402" sldId="515"/>
            <ac:picMk id="13" creationId="{DCE37AB5-34E7-47E9-91DE-7AD0AE80F2D6}"/>
          </ac:picMkLst>
        </pc:picChg>
      </pc:sldChg>
      <pc:sldChg chg="addSp delSp modSp add del mod modNotesTx">
        <pc:chgData name="Sharp, Stephanie" userId="4b7f997e-11e2-446b-b7b6-32dc105769b7" providerId="ADAL" clId="{A15E1EAE-7F3F-44DE-A251-BEB99F447B71}" dt="2022-07-20T15:57:26.003" v="6867" actId="1076"/>
        <pc:sldMkLst>
          <pc:docMk/>
          <pc:sldMk cId="444617667" sldId="516"/>
        </pc:sldMkLst>
        <pc:spChg chg="mod">
          <ac:chgData name="Sharp, Stephanie" userId="4b7f997e-11e2-446b-b7b6-32dc105769b7" providerId="ADAL" clId="{A15E1EAE-7F3F-44DE-A251-BEB99F447B71}" dt="2022-07-20T15:44:04.158" v="6677" actId="2711"/>
          <ac:spMkLst>
            <pc:docMk/>
            <pc:sldMk cId="444617667" sldId="516"/>
            <ac:spMk id="2" creationId="{EAA47750-3920-827A-6602-4E924544673E}"/>
          </ac:spMkLst>
        </pc:spChg>
        <pc:spChg chg="mod">
          <ac:chgData name="Sharp, Stephanie" userId="4b7f997e-11e2-446b-b7b6-32dc105769b7" providerId="ADAL" clId="{A15E1EAE-7F3F-44DE-A251-BEB99F447B71}" dt="2022-07-20T15:57:26.003" v="6867" actId="1076"/>
          <ac:spMkLst>
            <pc:docMk/>
            <pc:sldMk cId="444617667" sldId="516"/>
            <ac:spMk id="3" creationId="{116C7AB9-8F01-279E-0600-BED6700717B1}"/>
          </ac:spMkLst>
        </pc:spChg>
        <pc:grpChg chg="add mod">
          <ac:chgData name="Sharp, Stephanie" userId="4b7f997e-11e2-446b-b7b6-32dc105769b7" providerId="ADAL" clId="{A15E1EAE-7F3F-44DE-A251-BEB99F447B71}" dt="2022-07-20T13:28:08.760" v="1813" actId="962"/>
          <ac:grpSpMkLst>
            <pc:docMk/>
            <pc:sldMk cId="444617667" sldId="516"/>
            <ac:grpSpMk id="5" creationId="{533CB050-3EAF-B67E-CE00-E07A9939E39E}"/>
          </ac:grpSpMkLst>
        </pc:grpChg>
        <pc:picChg chg="add del mod">
          <ac:chgData name="Sharp, Stephanie" userId="4b7f997e-11e2-446b-b7b6-32dc105769b7" providerId="ADAL" clId="{A15E1EAE-7F3F-44DE-A251-BEB99F447B71}" dt="2022-07-20T13:26:52.847" v="1709" actId="478"/>
          <ac:picMkLst>
            <pc:docMk/>
            <pc:sldMk cId="444617667" sldId="516"/>
            <ac:picMk id="4" creationId="{47FC019B-1837-BADC-9897-7865E20799B5}"/>
          </ac:picMkLst>
        </pc:picChg>
        <pc:picChg chg="mod">
          <ac:chgData name="Sharp, Stephanie" userId="4b7f997e-11e2-446b-b7b6-32dc105769b7" providerId="ADAL" clId="{A15E1EAE-7F3F-44DE-A251-BEB99F447B71}" dt="2022-07-20T13:27:40.424" v="1735"/>
          <ac:picMkLst>
            <pc:docMk/>
            <pc:sldMk cId="444617667" sldId="516"/>
            <ac:picMk id="6" creationId="{AC099A19-0D11-3979-4147-5D65779F70C3}"/>
          </ac:picMkLst>
        </pc:picChg>
        <pc:picChg chg="mod">
          <ac:chgData name="Sharp, Stephanie" userId="4b7f997e-11e2-446b-b7b6-32dc105769b7" providerId="ADAL" clId="{A15E1EAE-7F3F-44DE-A251-BEB99F447B71}" dt="2022-07-20T13:27:40.424" v="1735"/>
          <ac:picMkLst>
            <pc:docMk/>
            <pc:sldMk cId="444617667" sldId="516"/>
            <ac:picMk id="7" creationId="{5422E914-CF8A-24E7-3453-85D1B8F73909}"/>
          </ac:picMkLst>
        </pc:picChg>
        <pc:picChg chg="mod">
          <ac:chgData name="Sharp, Stephanie" userId="4b7f997e-11e2-446b-b7b6-32dc105769b7" providerId="ADAL" clId="{A15E1EAE-7F3F-44DE-A251-BEB99F447B71}" dt="2022-07-20T13:27:40.424" v="1735"/>
          <ac:picMkLst>
            <pc:docMk/>
            <pc:sldMk cId="444617667" sldId="516"/>
            <ac:picMk id="8" creationId="{043342C2-8026-E129-924B-0A53E6C77F92}"/>
          </ac:picMkLst>
        </pc:picChg>
      </pc:sldChg>
      <pc:sldChg chg="addSp modSp mod">
        <pc:chgData name="Sharp, Stephanie" userId="4b7f997e-11e2-446b-b7b6-32dc105769b7" providerId="ADAL" clId="{A15E1EAE-7F3F-44DE-A251-BEB99F447B71}" dt="2022-07-20T15:57:41.754" v="6870" actId="1076"/>
        <pc:sldMkLst>
          <pc:docMk/>
          <pc:sldMk cId="1161035935" sldId="517"/>
        </pc:sldMkLst>
        <pc:spChg chg="mod">
          <ac:chgData name="Sharp, Stephanie" userId="4b7f997e-11e2-446b-b7b6-32dc105769b7" providerId="ADAL" clId="{A15E1EAE-7F3F-44DE-A251-BEB99F447B71}" dt="2022-07-20T13:32:49.677" v="2462" actId="962"/>
          <ac:spMkLst>
            <pc:docMk/>
            <pc:sldMk cId="1161035935" sldId="517"/>
            <ac:spMk id="2" creationId="{EAA47750-3920-827A-6602-4E924544673E}"/>
          </ac:spMkLst>
        </pc:spChg>
        <pc:spChg chg="mod">
          <ac:chgData name="Sharp, Stephanie" userId="4b7f997e-11e2-446b-b7b6-32dc105769b7" providerId="ADAL" clId="{A15E1EAE-7F3F-44DE-A251-BEB99F447B71}" dt="2022-07-20T15:57:41.754" v="6870" actId="1076"/>
          <ac:spMkLst>
            <pc:docMk/>
            <pc:sldMk cId="1161035935" sldId="517"/>
            <ac:spMk id="3" creationId="{116C7AB9-8F01-279E-0600-BED6700717B1}"/>
          </ac:spMkLst>
        </pc:spChg>
        <pc:spChg chg="add mod">
          <ac:chgData name="Sharp, Stephanie" userId="4b7f997e-11e2-446b-b7b6-32dc105769b7" providerId="ADAL" clId="{A15E1EAE-7F3F-44DE-A251-BEB99F447B71}" dt="2022-07-20T13:32:23.777" v="2234" actId="164"/>
          <ac:spMkLst>
            <pc:docMk/>
            <pc:sldMk cId="1161035935" sldId="517"/>
            <ac:spMk id="5" creationId="{32DD868F-2F91-4777-A41E-023DCB645643}"/>
          </ac:spMkLst>
        </pc:spChg>
        <pc:grpChg chg="add mod">
          <ac:chgData name="Sharp, Stephanie" userId="4b7f997e-11e2-446b-b7b6-32dc105769b7" providerId="ADAL" clId="{A15E1EAE-7F3F-44DE-A251-BEB99F447B71}" dt="2022-07-20T13:32:23.777" v="2234" actId="164"/>
          <ac:grpSpMkLst>
            <pc:docMk/>
            <pc:sldMk cId="1161035935" sldId="517"/>
            <ac:grpSpMk id="6" creationId="{8AB54DDC-B4BF-CEE6-F7B1-F57F2B47AB93}"/>
          </ac:grpSpMkLst>
        </pc:grpChg>
        <pc:picChg chg="add mod">
          <ac:chgData name="Sharp, Stephanie" userId="4b7f997e-11e2-446b-b7b6-32dc105769b7" providerId="ADAL" clId="{A15E1EAE-7F3F-44DE-A251-BEB99F447B71}" dt="2022-07-20T13:32:23.777" v="2234" actId="164"/>
          <ac:picMkLst>
            <pc:docMk/>
            <pc:sldMk cId="1161035935" sldId="517"/>
            <ac:picMk id="4" creationId="{B7DD6F86-A974-F657-274B-DD7D7D408920}"/>
          </ac:picMkLst>
        </pc:picChg>
      </pc:sldChg>
      <pc:sldChg chg="modSp mod">
        <pc:chgData name="Sharp, Stephanie" userId="4b7f997e-11e2-446b-b7b6-32dc105769b7" providerId="ADAL" clId="{A15E1EAE-7F3F-44DE-A251-BEB99F447B71}" dt="2022-07-20T15:57:55.265" v="6873" actId="1076"/>
        <pc:sldMkLst>
          <pc:docMk/>
          <pc:sldMk cId="1064776456" sldId="518"/>
        </pc:sldMkLst>
        <pc:spChg chg="mod">
          <ac:chgData name="Sharp, Stephanie" userId="4b7f997e-11e2-446b-b7b6-32dc105769b7" providerId="ADAL" clId="{A15E1EAE-7F3F-44DE-A251-BEB99F447B71}" dt="2022-07-20T15:57:55.265" v="6873" actId="1076"/>
          <ac:spMkLst>
            <pc:docMk/>
            <pc:sldMk cId="1064776456" sldId="518"/>
            <ac:spMk id="3" creationId="{116C7AB9-8F01-279E-0600-BED6700717B1}"/>
          </ac:spMkLst>
        </pc:spChg>
        <pc:picChg chg="mod">
          <ac:chgData name="Sharp, Stephanie" userId="4b7f997e-11e2-446b-b7b6-32dc105769b7" providerId="ADAL" clId="{A15E1EAE-7F3F-44DE-A251-BEB99F447B71}" dt="2022-07-20T13:33:34.375" v="2554" actId="962"/>
          <ac:picMkLst>
            <pc:docMk/>
            <pc:sldMk cId="1064776456" sldId="518"/>
            <ac:picMk id="4" creationId="{7907204C-2A84-7954-79BA-F69CBF0362EF}"/>
          </ac:picMkLst>
        </pc:picChg>
        <pc:picChg chg="mod">
          <ac:chgData name="Sharp, Stephanie" userId="4b7f997e-11e2-446b-b7b6-32dc105769b7" providerId="ADAL" clId="{A15E1EAE-7F3F-44DE-A251-BEB99F447B71}" dt="2022-07-20T13:33:47.020" v="2618" actId="962"/>
          <ac:picMkLst>
            <pc:docMk/>
            <pc:sldMk cId="1064776456" sldId="518"/>
            <ac:picMk id="5" creationId="{6BC27B2B-16CC-88D1-504E-EE7704F90A95}"/>
          </ac:picMkLst>
        </pc:picChg>
      </pc:sldChg>
      <pc:sldChg chg="addSp delSp modSp mod">
        <pc:chgData name="Sharp, Stephanie" userId="4b7f997e-11e2-446b-b7b6-32dc105769b7" providerId="ADAL" clId="{A15E1EAE-7F3F-44DE-A251-BEB99F447B71}" dt="2022-07-20T15:58:25.588" v="6879" actId="1076"/>
        <pc:sldMkLst>
          <pc:docMk/>
          <pc:sldMk cId="4267862567" sldId="519"/>
        </pc:sldMkLst>
        <pc:spChg chg="mod">
          <ac:chgData name="Sharp, Stephanie" userId="4b7f997e-11e2-446b-b7b6-32dc105769b7" providerId="ADAL" clId="{A15E1EAE-7F3F-44DE-A251-BEB99F447B71}" dt="2022-07-20T13:39:59.208" v="2778" actId="20577"/>
          <ac:spMkLst>
            <pc:docMk/>
            <pc:sldMk cId="4267862567" sldId="519"/>
            <ac:spMk id="2" creationId="{EAA47750-3920-827A-6602-4E924544673E}"/>
          </ac:spMkLst>
        </pc:spChg>
        <pc:spChg chg="mod">
          <ac:chgData name="Sharp, Stephanie" userId="4b7f997e-11e2-446b-b7b6-32dc105769b7" providerId="ADAL" clId="{A15E1EAE-7F3F-44DE-A251-BEB99F447B71}" dt="2022-07-20T15:58:25.588" v="6879" actId="1076"/>
          <ac:spMkLst>
            <pc:docMk/>
            <pc:sldMk cId="4267862567" sldId="519"/>
            <ac:spMk id="3" creationId="{116C7AB9-8F01-279E-0600-BED6700717B1}"/>
          </ac:spMkLst>
        </pc:spChg>
        <pc:grpChg chg="add mod">
          <ac:chgData name="Sharp, Stephanie" userId="4b7f997e-11e2-446b-b7b6-32dc105769b7" providerId="ADAL" clId="{A15E1EAE-7F3F-44DE-A251-BEB99F447B71}" dt="2022-07-20T13:41:34.842" v="3020" actId="962"/>
          <ac:grpSpMkLst>
            <pc:docMk/>
            <pc:sldMk cId="4267862567" sldId="519"/>
            <ac:grpSpMk id="6" creationId="{88BE47BD-870B-75E2-3977-5EF36DBDF38A}"/>
          </ac:grpSpMkLst>
        </pc:grpChg>
        <pc:graphicFrameChg chg="del mod modGraphic">
          <ac:chgData name="Sharp, Stephanie" userId="4b7f997e-11e2-446b-b7b6-32dc105769b7" providerId="ADAL" clId="{A15E1EAE-7F3F-44DE-A251-BEB99F447B71}" dt="2022-07-20T13:35:10.866" v="2770" actId="478"/>
          <ac:graphicFrameMkLst>
            <pc:docMk/>
            <pc:sldMk cId="4267862567" sldId="519"/>
            <ac:graphicFrameMk id="7" creationId="{678C77F3-9ADD-EB49-18B3-A9CF676EBD84}"/>
          </ac:graphicFrameMkLst>
        </pc:graphicFrameChg>
        <pc:picChg chg="add del mod">
          <ac:chgData name="Sharp, Stephanie" userId="4b7f997e-11e2-446b-b7b6-32dc105769b7" providerId="ADAL" clId="{A15E1EAE-7F3F-44DE-A251-BEB99F447B71}" dt="2022-07-20T13:40:01.714" v="2779" actId="478"/>
          <ac:picMkLst>
            <pc:docMk/>
            <pc:sldMk cId="4267862567" sldId="519"/>
            <ac:picMk id="5" creationId="{A777115C-5435-030F-4BB7-69A5FA3F1610}"/>
          </ac:picMkLst>
        </pc:picChg>
        <pc:picChg chg="add mod">
          <ac:chgData name="Sharp, Stephanie" userId="4b7f997e-11e2-446b-b7b6-32dc105769b7" providerId="ADAL" clId="{A15E1EAE-7F3F-44DE-A251-BEB99F447B71}" dt="2022-07-20T13:40:59.715" v="2780"/>
          <ac:picMkLst>
            <pc:docMk/>
            <pc:sldMk cId="4267862567" sldId="519"/>
            <ac:picMk id="8" creationId="{5F69C51D-9F09-198D-F90F-147FA2DD9D3F}"/>
          </ac:picMkLst>
        </pc:picChg>
        <pc:picChg chg="add mod">
          <ac:chgData name="Sharp, Stephanie" userId="4b7f997e-11e2-446b-b7b6-32dc105769b7" providerId="ADAL" clId="{A15E1EAE-7F3F-44DE-A251-BEB99F447B71}" dt="2022-07-20T13:40:59.715" v="2780"/>
          <ac:picMkLst>
            <pc:docMk/>
            <pc:sldMk cId="4267862567" sldId="519"/>
            <ac:picMk id="9" creationId="{B8D2ADAC-E420-A871-EAB4-19290E592D1E}"/>
          </ac:picMkLst>
        </pc:picChg>
        <pc:picChg chg="add mod">
          <ac:chgData name="Sharp, Stephanie" userId="4b7f997e-11e2-446b-b7b6-32dc105769b7" providerId="ADAL" clId="{A15E1EAE-7F3F-44DE-A251-BEB99F447B71}" dt="2022-07-20T13:40:59.715" v="2780"/>
          <ac:picMkLst>
            <pc:docMk/>
            <pc:sldMk cId="4267862567" sldId="519"/>
            <ac:picMk id="10" creationId="{7C3CF878-3EB3-AF04-C7AF-E34ABCC87533}"/>
          </ac:picMkLst>
        </pc:picChg>
      </pc:sldChg>
      <pc:sldChg chg="modSp mod">
        <pc:chgData name="Sharp, Stephanie" userId="4b7f997e-11e2-446b-b7b6-32dc105769b7" providerId="ADAL" clId="{A15E1EAE-7F3F-44DE-A251-BEB99F447B71}" dt="2022-07-20T15:58:10.126" v="6876" actId="1076"/>
        <pc:sldMkLst>
          <pc:docMk/>
          <pc:sldMk cId="3964870402" sldId="520"/>
        </pc:sldMkLst>
        <pc:spChg chg="mod">
          <ac:chgData name="Sharp, Stephanie" userId="4b7f997e-11e2-446b-b7b6-32dc105769b7" providerId="ADAL" clId="{A15E1EAE-7F3F-44DE-A251-BEB99F447B71}" dt="2022-07-20T15:58:10.126" v="6876" actId="1076"/>
          <ac:spMkLst>
            <pc:docMk/>
            <pc:sldMk cId="3964870402" sldId="520"/>
            <ac:spMk id="3" creationId="{116C7AB9-8F01-279E-0600-BED6700717B1}"/>
          </ac:spMkLst>
        </pc:spChg>
        <pc:picChg chg="mod">
          <ac:chgData name="Sharp, Stephanie" userId="4b7f997e-11e2-446b-b7b6-32dc105769b7" providerId="ADAL" clId="{A15E1EAE-7F3F-44DE-A251-BEB99F447B71}" dt="2022-07-20T13:34:03.740" v="2729" actId="962"/>
          <ac:picMkLst>
            <pc:docMk/>
            <pc:sldMk cId="3964870402" sldId="520"/>
            <ac:picMk id="6" creationId="{624B72C5-4BCE-23A0-2238-C3BBF2CE2860}"/>
          </ac:picMkLst>
        </pc:picChg>
      </pc:sldChg>
      <pc:sldChg chg="modSp mod">
        <pc:chgData name="Sharp, Stephanie" userId="4b7f997e-11e2-446b-b7b6-32dc105769b7" providerId="ADAL" clId="{A15E1EAE-7F3F-44DE-A251-BEB99F447B71}" dt="2022-07-20T15:41:54.181" v="6651"/>
        <pc:sldMkLst>
          <pc:docMk/>
          <pc:sldMk cId="3055818781" sldId="521"/>
        </pc:sldMkLst>
        <pc:spChg chg="mod">
          <ac:chgData name="Sharp, Stephanie" userId="4b7f997e-11e2-446b-b7b6-32dc105769b7" providerId="ADAL" clId="{A15E1EAE-7F3F-44DE-A251-BEB99F447B71}" dt="2022-07-20T15:41:54.181" v="6651"/>
          <ac:spMkLst>
            <pc:docMk/>
            <pc:sldMk cId="3055818781" sldId="521"/>
            <ac:spMk id="3" creationId="{06942845-BD5A-42C5-A5C4-13339DD507AB}"/>
          </ac:spMkLst>
        </pc:spChg>
        <pc:spChg chg="mod">
          <ac:chgData name="Sharp, Stephanie" userId="4b7f997e-11e2-446b-b7b6-32dc105769b7" providerId="ADAL" clId="{A15E1EAE-7F3F-44DE-A251-BEB99F447B71}" dt="2022-07-20T15:09:19.616" v="3788" actId="6549"/>
          <ac:spMkLst>
            <pc:docMk/>
            <pc:sldMk cId="3055818781" sldId="521"/>
            <ac:spMk id="4" creationId="{3F6CE2FE-F02B-461B-8C8F-E1DFA26F0ED4}"/>
          </ac:spMkLst>
        </pc:spChg>
      </pc:sldChg>
      <pc:sldChg chg="addSp modSp mod">
        <pc:chgData name="Sharp, Stephanie" userId="4b7f997e-11e2-446b-b7b6-32dc105769b7" providerId="ADAL" clId="{A15E1EAE-7F3F-44DE-A251-BEB99F447B71}" dt="2022-07-20T15:41:58.309" v="6654"/>
        <pc:sldMkLst>
          <pc:docMk/>
          <pc:sldMk cId="1277898589" sldId="522"/>
        </pc:sldMkLst>
        <pc:spChg chg="mod">
          <ac:chgData name="Sharp, Stephanie" userId="4b7f997e-11e2-446b-b7b6-32dc105769b7" providerId="ADAL" clId="{A15E1EAE-7F3F-44DE-A251-BEB99F447B71}" dt="2022-07-20T15:41:58.309" v="6654"/>
          <ac:spMkLst>
            <pc:docMk/>
            <pc:sldMk cId="1277898589" sldId="522"/>
            <ac:spMk id="3" creationId="{06942845-BD5A-42C5-A5C4-13339DD507AB}"/>
          </ac:spMkLst>
        </pc:spChg>
        <pc:spChg chg="mod">
          <ac:chgData name="Sharp, Stephanie" userId="4b7f997e-11e2-446b-b7b6-32dc105769b7" providerId="ADAL" clId="{A15E1EAE-7F3F-44DE-A251-BEB99F447B71}" dt="2022-07-20T15:11:02.822" v="3792" actId="20577"/>
          <ac:spMkLst>
            <pc:docMk/>
            <pc:sldMk cId="1277898589" sldId="522"/>
            <ac:spMk id="4" creationId="{3F6CE2FE-F02B-461B-8C8F-E1DFA26F0ED4}"/>
          </ac:spMkLst>
        </pc:spChg>
        <pc:picChg chg="add mod">
          <ac:chgData name="Sharp, Stephanie" userId="4b7f997e-11e2-446b-b7b6-32dc105769b7" providerId="ADAL" clId="{A15E1EAE-7F3F-44DE-A251-BEB99F447B71}" dt="2022-07-20T15:11:42.264" v="3799" actId="962"/>
          <ac:picMkLst>
            <pc:docMk/>
            <pc:sldMk cId="1277898589" sldId="522"/>
            <ac:picMk id="5" creationId="{98C50CE6-3EF5-6BE8-E7B3-D4A05CBF8792}"/>
          </ac:picMkLst>
        </pc:picChg>
      </pc:sldChg>
      <pc:sldChg chg="modSp mod">
        <pc:chgData name="Sharp, Stephanie" userId="4b7f997e-11e2-446b-b7b6-32dc105769b7" providerId="ADAL" clId="{A15E1EAE-7F3F-44DE-A251-BEB99F447B71}" dt="2022-07-20T15:42:02.520" v="6657"/>
        <pc:sldMkLst>
          <pc:docMk/>
          <pc:sldMk cId="1614600618" sldId="523"/>
        </pc:sldMkLst>
        <pc:spChg chg="mod">
          <ac:chgData name="Sharp, Stephanie" userId="4b7f997e-11e2-446b-b7b6-32dc105769b7" providerId="ADAL" clId="{A15E1EAE-7F3F-44DE-A251-BEB99F447B71}" dt="2022-07-20T15:42:02.520" v="6657"/>
          <ac:spMkLst>
            <pc:docMk/>
            <pc:sldMk cId="1614600618" sldId="523"/>
            <ac:spMk id="3" creationId="{06942845-BD5A-42C5-A5C4-13339DD507AB}"/>
          </ac:spMkLst>
        </pc:spChg>
      </pc:sldChg>
      <pc:sldChg chg="addSp delSp modSp mod">
        <pc:chgData name="Sharp, Stephanie" userId="4b7f997e-11e2-446b-b7b6-32dc105769b7" providerId="ADAL" clId="{A15E1EAE-7F3F-44DE-A251-BEB99F447B71}" dt="2022-07-20T15:52:48.384" v="6821" actId="2711"/>
        <pc:sldMkLst>
          <pc:docMk/>
          <pc:sldMk cId="4126242804" sldId="524"/>
        </pc:sldMkLst>
        <pc:spChg chg="mod">
          <ac:chgData name="Sharp, Stephanie" userId="4b7f997e-11e2-446b-b7b6-32dc105769b7" providerId="ADAL" clId="{A15E1EAE-7F3F-44DE-A251-BEB99F447B71}" dt="2022-07-20T15:42:06.495" v="6660"/>
          <ac:spMkLst>
            <pc:docMk/>
            <pc:sldMk cId="4126242804" sldId="524"/>
            <ac:spMk id="3" creationId="{06942845-BD5A-42C5-A5C4-13339DD507AB}"/>
          </ac:spMkLst>
        </pc:spChg>
        <pc:spChg chg="mod">
          <ac:chgData name="Sharp, Stephanie" userId="4b7f997e-11e2-446b-b7b6-32dc105769b7" providerId="ADAL" clId="{A15E1EAE-7F3F-44DE-A251-BEB99F447B71}" dt="2022-07-20T15:52:48.384" v="6821" actId="2711"/>
          <ac:spMkLst>
            <pc:docMk/>
            <pc:sldMk cId="4126242804" sldId="524"/>
            <ac:spMk id="4" creationId="{3F6CE2FE-F02B-461B-8C8F-E1DFA26F0ED4}"/>
          </ac:spMkLst>
        </pc:spChg>
        <pc:graphicFrameChg chg="del modGraphic">
          <ac:chgData name="Sharp, Stephanie" userId="4b7f997e-11e2-446b-b7b6-32dc105769b7" providerId="ADAL" clId="{A15E1EAE-7F3F-44DE-A251-BEB99F447B71}" dt="2022-07-20T15:13:44.102" v="3801" actId="478"/>
          <ac:graphicFrameMkLst>
            <pc:docMk/>
            <pc:sldMk cId="4126242804" sldId="524"/>
            <ac:graphicFrameMk id="2" creationId="{855E9162-2D99-AF29-72B5-C57E600E90E7}"/>
          </ac:graphicFrameMkLst>
        </pc:graphicFrameChg>
        <pc:picChg chg="add mod">
          <ac:chgData name="Sharp, Stephanie" userId="4b7f997e-11e2-446b-b7b6-32dc105769b7" providerId="ADAL" clId="{A15E1EAE-7F3F-44DE-A251-BEB99F447B71}" dt="2022-07-20T15:15:08.272" v="4045" actId="962"/>
          <ac:picMkLst>
            <pc:docMk/>
            <pc:sldMk cId="4126242804" sldId="524"/>
            <ac:picMk id="5" creationId="{E197CE35-481B-A604-3CD6-C527A50BC62C}"/>
          </ac:picMkLst>
        </pc:picChg>
        <pc:picChg chg="add mod">
          <ac:chgData name="Sharp, Stephanie" userId="4b7f997e-11e2-446b-b7b6-32dc105769b7" providerId="ADAL" clId="{A15E1EAE-7F3F-44DE-A251-BEB99F447B71}" dt="2022-07-20T15:15:22.729" v="4059" actId="962"/>
          <ac:picMkLst>
            <pc:docMk/>
            <pc:sldMk cId="4126242804" sldId="524"/>
            <ac:picMk id="6" creationId="{DDB7240C-0F17-13AB-E3A8-28DAEBD884FA}"/>
          </ac:picMkLst>
        </pc:picChg>
      </pc:sldChg>
      <pc:sldChg chg="addSp delSp modSp mod">
        <pc:chgData name="Sharp, Stephanie" userId="4b7f997e-11e2-446b-b7b6-32dc105769b7" providerId="ADAL" clId="{A15E1EAE-7F3F-44DE-A251-BEB99F447B71}" dt="2022-07-20T15:52:56.595" v="6822" actId="108"/>
        <pc:sldMkLst>
          <pc:docMk/>
          <pc:sldMk cId="2733528120" sldId="525"/>
        </pc:sldMkLst>
        <pc:spChg chg="mod">
          <ac:chgData name="Sharp, Stephanie" userId="4b7f997e-11e2-446b-b7b6-32dc105769b7" providerId="ADAL" clId="{A15E1EAE-7F3F-44DE-A251-BEB99F447B71}" dt="2022-07-20T15:42:10.315" v="6663"/>
          <ac:spMkLst>
            <pc:docMk/>
            <pc:sldMk cId="2733528120" sldId="525"/>
            <ac:spMk id="3" creationId="{06942845-BD5A-42C5-A5C4-13339DD507AB}"/>
          </ac:spMkLst>
        </pc:spChg>
        <pc:spChg chg="mod">
          <ac:chgData name="Sharp, Stephanie" userId="4b7f997e-11e2-446b-b7b6-32dc105769b7" providerId="ADAL" clId="{A15E1EAE-7F3F-44DE-A251-BEB99F447B71}" dt="2022-07-20T15:17:13.714" v="4062" actId="20577"/>
          <ac:spMkLst>
            <pc:docMk/>
            <pc:sldMk cId="2733528120" sldId="525"/>
            <ac:spMk id="4" creationId="{3F6CE2FE-F02B-461B-8C8F-E1DFA26F0ED4}"/>
          </ac:spMkLst>
        </pc:spChg>
        <pc:spChg chg="add mod">
          <ac:chgData name="Sharp, Stephanie" userId="4b7f997e-11e2-446b-b7b6-32dc105769b7" providerId="ADAL" clId="{A15E1EAE-7F3F-44DE-A251-BEB99F447B71}" dt="2022-07-20T15:52:56.595" v="6822" actId="108"/>
          <ac:spMkLst>
            <pc:docMk/>
            <pc:sldMk cId="2733528120" sldId="525"/>
            <ac:spMk id="8" creationId="{0FACF2E4-C4D4-6F09-C152-83B5ABF57DB1}"/>
          </ac:spMkLst>
        </pc:spChg>
        <pc:graphicFrameChg chg="del modGraphic">
          <ac:chgData name="Sharp, Stephanie" userId="4b7f997e-11e2-446b-b7b6-32dc105769b7" providerId="ADAL" clId="{A15E1EAE-7F3F-44DE-A251-BEB99F447B71}" dt="2022-07-20T15:17:10.868" v="4061" actId="478"/>
          <ac:graphicFrameMkLst>
            <pc:docMk/>
            <pc:sldMk cId="2733528120" sldId="525"/>
            <ac:graphicFrameMk id="6" creationId="{C04E0F18-E3FE-0D4B-047A-D2FEAC7FDF2C}"/>
          </ac:graphicFrameMkLst>
        </pc:graphicFrameChg>
        <pc:picChg chg="add mod">
          <ac:chgData name="Sharp, Stephanie" userId="4b7f997e-11e2-446b-b7b6-32dc105769b7" providerId="ADAL" clId="{A15E1EAE-7F3F-44DE-A251-BEB99F447B71}" dt="2022-07-20T15:52:37.606" v="6820" actId="1076"/>
          <ac:picMkLst>
            <pc:docMk/>
            <pc:sldMk cId="2733528120" sldId="525"/>
            <ac:picMk id="5" creationId="{E10E57ED-3B1C-F47D-D190-DA59433ED29B}"/>
          </ac:picMkLst>
        </pc:picChg>
        <pc:picChg chg="add mod">
          <ac:chgData name="Sharp, Stephanie" userId="4b7f997e-11e2-446b-b7b6-32dc105769b7" providerId="ADAL" clId="{A15E1EAE-7F3F-44DE-A251-BEB99F447B71}" dt="2022-07-20T15:18:34.285" v="4346" actId="962"/>
          <ac:picMkLst>
            <pc:docMk/>
            <pc:sldMk cId="2733528120" sldId="525"/>
            <ac:picMk id="7" creationId="{A109E965-9113-1D8B-6B84-6313B970E35C}"/>
          </ac:picMkLst>
        </pc:picChg>
      </pc:sldChg>
      <pc:sldChg chg="addSp delSp modSp mod">
        <pc:chgData name="Sharp, Stephanie" userId="4b7f997e-11e2-446b-b7b6-32dc105769b7" providerId="ADAL" clId="{A15E1EAE-7F3F-44DE-A251-BEB99F447B71}" dt="2022-07-20T15:53:16.258" v="6831" actId="1076"/>
        <pc:sldMkLst>
          <pc:docMk/>
          <pc:sldMk cId="3091027602" sldId="526"/>
        </pc:sldMkLst>
        <pc:spChg chg="mod">
          <ac:chgData name="Sharp, Stephanie" userId="4b7f997e-11e2-446b-b7b6-32dc105769b7" providerId="ADAL" clId="{A15E1EAE-7F3F-44DE-A251-BEB99F447B71}" dt="2022-07-20T15:42:14.234" v="6666"/>
          <ac:spMkLst>
            <pc:docMk/>
            <pc:sldMk cId="3091027602" sldId="526"/>
            <ac:spMk id="3" creationId="{06942845-BD5A-42C5-A5C4-13339DD507AB}"/>
          </ac:spMkLst>
        </pc:spChg>
        <pc:spChg chg="del mod">
          <ac:chgData name="Sharp, Stephanie" userId="4b7f997e-11e2-446b-b7b6-32dc105769b7" providerId="ADAL" clId="{A15E1EAE-7F3F-44DE-A251-BEB99F447B71}" dt="2022-07-20T15:20:22.847" v="4349"/>
          <ac:spMkLst>
            <pc:docMk/>
            <pc:sldMk cId="3091027602" sldId="526"/>
            <ac:spMk id="4" creationId="{3F6CE2FE-F02B-461B-8C8F-E1DFA26F0ED4}"/>
          </ac:spMkLst>
        </pc:spChg>
        <pc:spChg chg="add mod">
          <ac:chgData name="Sharp, Stephanie" userId="4b7f997e-11e2-446b-b7b6-32dc105769b7" providerId="ADAL" clId="{A15E1EAE-7F3F-44DE-A251-BEB99F447B71}" dt="2022-07-20T15:20:42.925" v="4353" actId="478"/>
          <ac:spMkLst>
            <pc:docMk/>
            <pc:sldMk cId="3091027602" sldId="526"/>
            <ac:spMk id="7" creationId="{17C96956-6E59-BD8F-56A8-AE7D353CC4CE}"/>
          </ac:spMkLst>
        </pc:spChg>
        <pc:spChg chg="add mod">
          <ac:chgData name="Sharp, Stephanie" userId="4b7f997e-11e2-446b-b7b6-32dc105769b7" providerId="ADAL" clId="{A15E1EAE-7F3F-44DE-A251-BEB99F447B71}" dt="2022-07-20T15:53:08.532" v="6829" actId="14100"/>
          <ac:spMkLst>
            <pc:docMk/>
            <pc:sldMk cId="3091027602" sldId="526"/>
            <ac:spMk id="11" creationId="{DB92CD46-5385-0619-9872-5DD69529DE77}"/>
          </ac:spMkLst>
        </pc:spChg>
        <pc:graphicFrameChg chg="del">
          <ac:chgData name="Sharp, Stephanie" userId="4b7f997e-11e2-446b-b7b6-32dc105769b7" providerId="ADAL" clId="{A15E1EAE-7F3F-44DE-A251-BEB99F447B71}" dt="2022-07-20T15:20:11.728" v="4347" actId="478"/>
          <ac:graphicFrameMkLst>
            <pc:docMk/>
            <pc:sldMk cId="3091027602" sldId="526"/>
            <ac:graphicFrameMk id="2" creationId="{C8741CA5-B41A-25F3-5406-A070625C5D05}"/>
          </ac:graphicFrameMkLst>
        </pc:graphicFrameChg>
        <pc:picChg chg="add del mod">
          <ac:chgData name="Sharp, Stephanie" userId="4b7f997e-11e2-446b-b7b6-32dc105769b7" providerId="ADAL" clId="{A15E1EAE-7F3F-44DE-A251-BEB99F447B71}" dt="2022-07-20T15:20:42.925" v="4353" actId="478"/>
          <ac:picMkLst>
            <pc:docMk/>
            <pc:sldMk cId="3091027602" sldId="526"/>
            <ac:picMk id="5" creationId="{AF3F68F0-DAC4-A61E-36D4-7812BD61FDA8}"/>
          </ac:picMkLst>
        </pc:picChg>
        <pc:picChg chg="add mod">
          <ac:chgData name="Sharp, Stephanie" userId="4b7f997e-11e2-446b-b7b6-32dc105769b7" providerId="ADAL" clId="{A15E1EAE-7F3F-44DE-A251-BEB99F447B71}" dt="2022-07-20T15:53:16.258" v="6831" actId="1076"/>
          <ac:picMkLst>
            <pc:docMk/>
            <pc:sldMk cId="3091027602" sldId="526"/>
            <ac:picMk id="8" creationId="{49921475-5D6C-29ED-EB5C-64FF2C37CFBD}"/>
          </ac:picMkLst>
        </pc:picChg>
        <pc:picChg chg="add mod">
          <ac:chgData name="Sharp, Stephanie" userId="4b7f997e-11e2-446b-b7b6-32dc105769b7" providerId="ADAL" clId="{A15E1EAE-7F3F-44DE-A251-BEB99F447B71}" dt="2022-07-20T15:53:12.012" v="6830" actId="1076"/>
          <ac:picMkLst>
            <pc:docMk/>
            <pc:sldMk cId="3091027602" sldId="526"/>
            <ac:picMk id="9" creationId="{719B6A3D-0DAD-6431-A50C-D8E4EBA093A2}"/>
          </ac:picMkLst>
        </pc:picChg>
      </pc:sldChg>
      <pc:sldChg chg="addSp modSp mod">
        <pc:chgData name="Sharp, Stephanie" userId="4b7f997e-11e2-446b-b7b6-32dc105769b7" providerId="ADAL" clId="{A15E1EAE-7F3F-44DE-A251-BEB99F447B71}" dt="2022-07-20T15:50:15.946" v="6771" actId="12"/>
        <pc:sldMkLst>
          <pc:docMk/>
          <pc:sldMk cId="3657740457" sldId="529"/>
        </pc:sldMkLst>
        <pc:spChg chg="add mod">
          <ac:chgData name="Sharp, Stephanie" userId="4b7f997e-11e2-446b-b7b6-32dc105769b7" providerId="ADAL" clId="{A15E1EAE-7F3F-44DE-A251-BEB99F447B71}" dt="2022-07-20T14:30:39.423" v="3428" actId="164"/>
          <ac:spMkLst>
            <pc:docMk/>
            <pc:sldMk cId="3657740457" sldId="529"/>
            <ac:spMk id="2" creationId="{53D56D8D-AFAD-B0E3-8766-6F9F4C878D9E}"/>
          </ac:spMkLst>
        </pc:spChg>
        <pc:spChg chg="mod">
          <ac:chgData name="Sharp, Stephanie" userId="4b7f997e-11e2-446b-b7b6-32dc105769b7" providerId="ADAL" clId="{A15E1EAE-7F3F-44DE-A251-BEB99F447B71}" dt="2022-07-20T15:50:15.946" v="6771" actId="12"/>
          <ac:spMkLst>
            <pc:docMk/>
            <pc:sldMk cId="3657740457" sldId="529"/>
            <ac:spMk id="4" creationId="{3F6CE2FE-F02B-461B-8C8F-E1DFA26F0ED4}"/>
          </ac:spMkLst>
        </pc:spChg>
        <pc:grpChg chg="add mod">
          <ac:chgData name="Sharp, Stephanie" userId="4b7f997e-11e2-446b-b7b6-32dc105769b7" providerId="ADAL" clId="{A15E1EAE-7F3F-44DE-A251-BEB99F447B71}" dt="2022-07-20T14:30:42.751" v="3429" actId="14100"/>
          <ac:grpSpMkLst>
            <pc:docMk/>
            <pc:sldMk cId="3657740457" sldId="529"/>
            <ac:grpSpMk id="6" creationId="{82306898-25C5-B353-E8DC-A3DED0B3960F}"/>
          </ac:grpSpMkLst>
        </pc:grpChg>
        <pc:picChg chg="add mod">
          <ac:chgData name="Sharp, Stephanie" userId="4b7f997e-11e2-446b-b7b6-32dc105769b7" providerId="ADAL" clId="{A15E1EAE-7F3F-44DE-A251-BEB99F447B71}" dt="2022-07-20T14:30:39.423" v="3428" actId="164"/>
          <ac:picMkLst>
            <pc:docMk/>
            <pc:sldMk cId="3657740457" sldId="529"/>
            <ac:picMk id="5" creationId="{32B61F58-E65A-9D5B-E6D4-BC81FD5E5638}"/>
          </ac:picMkLst>
        </pc:picChg>
      </pc:sldChg>
      <pc:sldChg chg="addSp delSp modSp mod">
        <pc:chgData name="Sharp, Stephanie" userId="4b7f997e-11e2-446b-b7b6-32dc105769b7" providerId="ADAL" clId="{A15E1EAE-7F3F-44DE-A251-BEB99F447B71}" dt="2022-07-20T15:50:21.551" v="6773" actId="12"/>
        <pc:sldMkLst>
          <pc:docMk/>
          <pc:sldMk cId="903642049" sldId="530"/>
        </pc:sldMkLst>
        <pc:spChg chg="mod">
          <ac:chgData name="Sharp, Stephanie" userId="4b7f997e-11e2-446b-b7b6-32dc105769b7" providerId="ADAL" clId="{A15E1EAE-7F3F-44DE-A251-BEB99F447B71}" dt="2022-07-20T15:50:21.551" v="6773" actId="12"/>
          <ac:spMkLst>
            <pc:docMk/>
            <pc:sldMk cId="903642049" sldId="530"/>
            <ac:spMk id="4" creationId="{3F6CE2FE-F02B-461B-8C8F-E1DFA26F0ED4}"/>
          </ac:spMkLst>
        </pc:spChg>
        <pc:spChg chg="add del">
          <ac:chgData name="Sharp, Stephanie" userId="4b7f997e-11e2-446b-b7b6-32dc105769b7" providerId="ADAL" clId="{A15E1EAE-7F3F-44DE-A251-BEB99F447B71}" dt="2022-07-20T14:31:13.615" v="3433" actId="478"/>
          <ac:spMkLst>
            <pc:docMk/>
            <pc:sldMk cId="903642049" sldId="530"/>
            <ac:spMk id="5" creationId="{F44376E4-DCF5-639B-29AB-C9FC72587154}"/>
          </ac:spMkLst>
        </pc:spChg>
        <pc:spChg chg="add mod">
          <ac:chgData name="Sharp, Stephanie" userId="4b7f997e-11e2-446b-b7b6-32dc105769b7" providerId="ADAL" clId="{A15E1EAE-7F3F-44DE-A251-BEB99F447B71}" dt="2022-07-20T14:32:15.997" v="3529" actId="14100"/>
          <ac:spMkLst>
            <pc:docMk/>
            <pc:sldMk cId="903642049" sldId="530"/>
            <ac:spMk id="7" creationId="{F88DB1B3-ECE7-84BF-E7C8-0DB39EB86BF6}"/>
          </ac:spMkLst>
        </pc:spChg>
        <pc:picChg chg="add mod">
          <ac:chgData name="Sharp, Stephanie" userId="4b7f997e-11e2-446b-b7b6-32dc105769b7" providerId="ADAL" clId="{A15E1EAE-7F3F-44DE-A251-BEB99F447B71}" dt="2022-07-20T14:33:12.531" v="3726" actId="962"/>
          <ac:picMkLst>
            <pc:docMk/>
            <pc:sldMk cId="903642049" sldId="530"/>
            <ac:picMk id="8" creationId="{48C4118F-5AC6-271E-A99D-405568112CD3}"/>
          </ac:picMkLst>
        </pc:picChg>
      </pc:sldChg>
      <pc:sldChg chg="modSp mod">
        <pc:chgData name="Sharp, Stephanie" userId="4b7f997e-11e2-446b-b7b6-32dc105769b7" providerId="ADAL" clId="{A15E1EAE-7F3F-44DE-A251-BEB99F447B71}" dt="2022-07-20T15:42:22.900" v="6672"/>
        <pc:sldMkLst>
          <pc:docMk/>
          <pc:sldMk cId="2532966784" sldId="532"/>
        </pc:sldMkLst>
        <pc:spChg chg="mod">
          <ac:chgData name="Sharp, Stephanie" userId="4b7f997e-11e2-446b-b7b6-32dc105769b7" providerId="ADAL" clId="{A15E1EAE-7F3F-44DE-A251-BEB99F447B71}" dt="2022-07-20T15:42:22.900" v="6672"/>
          <ac:spMkLst>
            <pc:docMk/>
            <pc:sldMk cId="2532966784" sldId="532"/>
            <ac:spMk id="3" creationId="{06942845-BD5A-42C5-A5C4-13339DD507AB}"/>
          </ac:spMkLst>
        </pc:spChg>
        <pc:picChg chg="mod">
          <ac:chgData name="Sharp, Stephanie" userId="4b7f997e-11e2-446b-b7b6-32dc105769b7" providerId="ADAL" clId="{A15E1EAE-7F3F-44DE-A251-BEB99F447B71}" dt="2022-07-20T15:25:40.983" v="5063" actId="962"/>
          <ac:picMkLst>
            <pc:docMk/>
            <pc:sldMk cId="2532966784" sldId="532"/>
            <ac:picMk id="7" creationId="{77B272F5-681B-820C-A1F7-E21D331BEB3E}"/>
          </ac:picMkLst>
        </pc:picChg>
      </pc:sldChg>
      <pc:sldChg chg="addSp delSp modSp new mod modNotesTx">
        <pc:chgData name="Sharp, Stephanie" userId="4b7f997e-11e2-446b-b7b6-32dc105769b7" providerId="ADAL" clId="{A15E1EAE-7F3F-44DE-A251-BEB99F447B71}" dt="2022-07-20T15:56:52.087" v="6861" actId="1076"/>
        <pc:sldMkLst>
          <pc:docMk/>
          <pc:sldMk cId="4123152873" sldId="533"/>
        </pc:sldMkLst>
        <pc:spChg chg="add del mod">
          <ac:chgData name="Sharp, Stephanie" userId="4b7f997e-11e2-446b-b7b6-32dc105769b7" providerId="ADAL" clId="{A15E1EAE-7F3F-44DE-A251-BEB99F447B71}" dt="2022-07-20T15:43:55.747" v="6676" actId="2711"/>
          <ac:spMkLst>
            <pc:docMk/>
            <pc:sldMk cId="4123152873" sldId="533"/>
            <ac:spMk id="2" creationId="{05CC3F20-7C85-72B7-8536-3A0A2273EA65}"/>
          </ac:spMkLst>
        </pc:spChg>
        <pc:spChg chg="mod">
          <ac:chgData name="Sharp, Stephanie" userId="4b7f997e-11e2-446b-b7b6-32dc105769b7" providerId="ADAL" clId="{A15E1EAE-7F3F-44DE-A251-BEB99F447B71}" dt="2022-07-20T15:56:52.087" v="6861" actId="1076"/>
          <ac:spMkLst>
            <pc:docMk/>
            <pc:sldMk cId="4123152873" sldId="533"/>
            <ac:spMk id="3" creationId="{4655C733-E96E-58AD-9E4D-A21C9307D988}"/>
          </ac:spMkLst>
        </pc:spChg>
        <pc:spChg chg="add del mod">
          <ac:chgData name="Sharp, Stephanie" userId="4b7f997e-11e2-446b-b7b6-32dc105769b7" providerId="ADAL" clId="{A15E1EAE-7F3F-44DE-A251-BEB99F447B71}" dt="2022-07-20T13:10:12.486" v="521" actId="22"/>
          <ac:spMkLst>
            <pc:docMk/>
            <pc:sldMk cId="4123152873" sldId="533"/>
            <ac:spMk id="5" creationId="{0AC7BB16-0AFE-1F00-9D7B-6F88D57955A0}"/>
          </ac:spMkLst>
        </pc:spChg>
        <pc:picChg chg="add mod">
          <ac:chgData name="Sharp, Stephanie" userId="4b7f997e-11e2-446b-b7b6-32dc105769b7" providerId="ADAL" clId="{A15E1EAE-7F3F-44DE-A251-BEB99F447B71}" dt="2022-07-20T13:13:28.071" v="1117" actId="962"/>
          <ac:picMkLst>
            <pc:docMk/>
            <pc:sldMk cId="4123152873" sldId="533"/>
            <ac:picMk id="7" creationId="{F3694B0C-0E89-B095-BE17-6BB161E47AE3}"/>
          </ac:picMkLst>
        </pc:picChg>
        <pc:picChg chg="add mod">
          <ac:chgData name="Sharp, Stephanie" userId="4b7f997e-11e2-446b-b7b6-32dc105769b7" providerId="ADAL" clId="{A15E1EAE-7F3F-44DE-A251-BEB99F447B71}" dt="2022-07-20T13:13:41.749" v="1159" actId="962"/>
          <ac:picMkLst>
            <pc:docMk/>
            <pc:sldMk cId="4123152873" sldId="533"/>
            <ac:picMk id="9" creationId="{11696867-337D-D557-1E4C-19D77D6CD384}"/>
          </ac:picMkLst>
        </pc:picChg>
      </pc:sldChg>
      <pc:sldChg chg="addSp delSp modSp new mod">
        <pc:chgData name="Sharp, Stephanie" userId="4b7f997e-11e2-446b-b7b6-32dc105769b7" providerId="ADAL" clId="{A15E1EAE-7F3F-44DE-A251-BEB99F447B71}" dt="2022-07-20T15:58:37.740" v="6882" actId="1076"/>
        <pc:sldMkLst>
          <pc:docMk/>
          <pc:sldMk cId="2334747236" sldId="534"/>
        </pc:sldMkLst>
        <pc:spChg chg="mod">
          <ac:chgData name="Sharp, Stephanie" userId="4b7f997e-11e2-446b-b7b6-32dc105769b7" providerId="ADAL" clId="{A15E1EAE-7F3F-44DE-A251-BEB99F447B71}" dt="2022-07-20T15:44:20.378" v="6679" actId="14100"/>
          <ac:spMkLst>
            <pc:docMk/>
            <pc:sldMk cId="2334747236" sldId="534"/>
            <ac:spMk id="2" creationId="{84069CF8-5593-49A6-1ADB-2751CE670F0F}"/>
          </ac:spMkLst>
        </pc:spChg>
        <pc:spChg chg="mod">
          <ac:chgData name="Sharp, Stephanie" userId="4b7f997e-11e2-446b-b7b6-32dc105769b7" providerId="ADAL" clId="{A15E1EAE-7F3F-44DE-A251-BEB99F447B71}" dt="2022-07-20T15:58:37.740" v="6882" actId="1076"/>
          <ac:spMkLst>
            <pc:docMk/>
            <pc:sldMk cId="2334747236" sldId="534"/>
            <ac:spMk id="3" creationId="{82578696-2BE8-133E-7774-B87C60DDC01B}"/>
          </ac:spMkLst>
        </pc:spChg>
        <pc:picChg chg="add del mod">
          <ac:chgData name="Sharp, Stephanie" userId="4b7f997e-11e2-446b-b7b6-32dc105769b7" providerId="ADAL" clId="{A15E1EAE-7F3F-44DE-A251-BEB99F447B71}" dt="2022-07-20T15:45:40.192" v="6686" actId="478"/>
          <ac:picMkLst>
            <pc:docMk/>
            <pc:sldMk cId="2334747236" sldId="534"/>
            <ac:picMk id="4" creationId="{2D5E0C0D-7DD8-F744-395B-E88E10511F00}"/>
          </ac:picMkLst>
        </pc:picChg>
        <pc:picChg chg="add del mod">
          <ac:chgData name="Sharp, Stephanie" userId="4b7f997e-11e2-446b-b7b6-32dc105769b7" providerId="ADAL" clId="{A15E1EAE-7F3F-44DE-A251-BEB99F447B71}" dt="2022-07-20T15:45:03.094" v="6684" actId="478"/>
          <ac:picMkLst>
            <pc:docMk/>
            <pc:sldMk cId="2334747236" sldId="534"/>
            <ac:picMk id="5" creationId="{E704FE6B-933A-97EB-AD46-4CA276A91F11}"/>
          </ac:picMkLst>
        </pc:picChg>
        <pc:picChg chg="add mod">
          <ac:chgData name="Sharp, Stephanie" userId="4b7f997e-11e2-446b-b7b6-32dc105769b7" providerId="ADAL" clId="{A15E1EAE-7F3F-44DE-A251-BEB99F447B71}" dt="2022-07-20T15:45:51.126" v="6690" actId="1076"/>
          <ac:picMkLst>
            <pc:docMk/>
            <pc:sldMk cId="2334747236" sldId="534"/>
            <ac:picMk id="6" creationId="{9067F01D-B468-AACC-2351-2903A7CA9D16}"/>
          </ac:picMkLst>
        </pc:picChg>
      </pc:sldChg>
      <pc:sldChg chg="addSp delSp modSp new del mod">
        <pc:chgData name="Sharp, Stephanie" userId="4b7f997e-11e2-446b-b7b6-32dc105769b7" providerId="ADAL" clId="{A15E1EAE-7F3F-44DE-A251-BEB99F447B71}" dt="2022-07-20T13:30:13.371" v="2224" actId="2696"/>
        <pc:sldMkLst>
          <pc:docMk/>
          <pc:sldMk cId="3897220178" sldId="534"/>
        </pc:sldMkLst>
        <pc:spChg chg="mod">
          <ac:chgData name="Sharp, Stephanie" userId="4b7f997e-11e2-446b-b7b6-32dc105769b7" providerId="ADAL" clId="{A15E1EAE-7F3F-44DE-A251-BEB99F447B71}" dt="2022-07-20T13:26:00.056" v="1670" actId="14100"/>
          <ac:spMkLst>
            <pc:docMk/>
            <pc:sldMk cId="3897220178" sldId="534"/>
            <ac:spMk id="3" creationId="{12A3CD93-3443-9B83-AF14-4A75670E9F7E}"/>
          </ac:spMkLst>
        </pc:spChg>
        <pc:spChg chg="add del mod">
          <ac:chgData name="Sharp, Stephanie" userId="4b7f997e-11e2-446b-b7b6-32dc105769b7" providerId="ADAL" clId="{A15E1EAE-7F3F-44DE-A251-BEB99F447B71}" dt="2022-07-20T13:27:26.306" v="1733" actId="767"/>
          <ac:spMkLst>
            <pc:docMk/>
            <pc:sldMk cId="3897220178" sldId="534"/>
            <ac:spMk id="8" creationId="{F33BE39C-DA1F-5FB6-0218-0EAFD8C5CC3C}"/>
          </ac:spMkLst>
        </pc:spChg>
        <pc:grpChg chg="add mod">
          <ac:chgData name="Sharp, Stephanie" userId="4b7f997e-11e2-446b-b7b6-32dc105769b7" providerId="ADAL" clId="{A15E1EAE-7F3F-44DE-A251-BEB99F447B71}" dt="2022-07-20T13:25:45.280" v="1668" actId="14100"/>
          <ac:grpSpMkLst>
            <pc:docMk/>
            <pc:sldMk cId="3897220178" sldId="534"/>
            <ac:grpSpMk id="4" creationId="{B6123F68-C10B-1B81-FC76-74A4918FCAF5}"/>
          </ac:grpSpMkLst>
        </pc:grpChg>
        <pc:picChg chg="add mod">
          <ac:chgData name="Sharp, Stephanie" userId="4b7f997e-11e2-446b-b7b6-32dc105769b7" providerId="ADAL" clId="{A15E1EAE-7F3F-44DE-A251-BEB99F447B71}" dt="2022-07-20T13:25:36.335" v="1665"/>
          <ac:picMkLst>
            <pc:docMk/>
            <pc:sldMk cId="3897220178" sldId="534"/>
            <ac:picMk id="5" creationId="{6E80CB1F-D1C3-8914-D435-1BF2011CC634}"/>
          </ac:picMkLst>
        </pc:picChg>
        <pc:picChg chg="add mod">
          <ac:chgData name="Sharp, Stephanie" userId="4b7f997e-11e2-446b-b7b6-32dc105769b7" providerId="ADAL" clId="{A15E1EAE-7F3F-44DE-A251-BEB99F447B71}" dt="2022-07-20T13:25:36.335" v="1665"/>
          <ac:picMkLst>
            <pc:docMk/>
            <pc:sldMk cId="3897220178" sldId="534"/>
            <ac:picMk id="6" creationId="{D5B68846-80C8-6FFC-A29C-D270625F843B}"/>
          </ac:picMkLst>
        </pc:picChg>
        <pc:picChg chg="add mod">
          <ac:chgData name="Sharp, Stephanie" userId="4b7f997e-11e2-446b-b7b6-32dc105769b7" providerId="ADAL" clId="{A15E1EAE-7F3F-44DE-A251-BEB99F447B71}" dt="2022-07-20T13:25:36.335" v="1665"/>
          <ac:picMkLst>
            <pc:docMk/>
            <pc:sldMk cId="3897220178" sldId="534"/>
            <ac:picMk id="7" creationId="{F029A490-352B-B009-38C0-993F21CDB4CE}"/>
          </ac:picMkLst>
        </pc:picChg>
      </pc:sldChg>
      <pc:sldChg chg="addSp modSp new mod">
        <pc:chgData name="Sharp, Stephanie" userId="4b7f997e-11e2-446b-b7b6-32dc105769b7" providerId="ADAL" clId="{A15E1EAE-7F3F-44DE-A251-BEB99F447B71}" dt="2022-07-20T16:06:27.056" v="7006" actId="255"/>
        <pc:sldMkLst>
          <pc:docMk/>
          <pc:sldMk cId="3904287285" sldId="535"/>
        </pc:sldMkLst>
        <pc:spChg chg="mod">
          <ac:chgData name="Sharp, Stephanie" userId="4b7f997e-11e2-446b-b7b6-32dc105769b7" providerId="ADAL" clId="{A15E1EAE-7F3F-44DE-A251-BEB99F447B71}" dt="2022-07-20T16:06:27.056" v="7006" actId="255"/>
          <ac:spMkLst>
            <pc:docMk/>
            <pc:sldMk cId="3904287285" sldId="535"/>
            <ac:spMk id="3" creationId="{EA6D04B5-8244-BC5B-C7A7-30CEF728DCC3}"/>
          </ac:spMkLst>
        </pc:spChg>
        <pc:spChg chg="add mod">
          <ac:chgData name="Sharp, Stephanie" userId="4b7f997e-11e2-446b-b7b6-32dc105769b7" providerId="ADAL" clId="{A15E1EAE-7F3F-44DE-A251-BEB99F447B71}" dt="2022-07-20T15:53:30.935" v="6836" actId="14100"/>
          <ac:spMkLst>
            <pc:docMk/>
            <pc:sldMk cId="3904287285" sldId="535"/>
            <ac:spMk id="6" creationId="{C41899B7-BBE3-CCFE-8FA6-28B2092CF151}"/>
          </ac:spMkLst>
        </pc:spChg>
        <pc:picChg chg="add mod">
          <ac:chgData name="Sharp, Stephanie" userId="4b7f997e-11e2-446b-b7b6-32dc105769b7" providerId="ADAL" clId="{A15E1EAE-7F3F-44DE-A251-BEB99F447B71}" dt="2022-07-20T15:24:55.797" v="4806" actId="962"/>
          <ac:picMkLst>
            <pc:docMk/>
            <pc:sldMk cId="3904287285" sldId="535"/>
            <ac:picMk id="4" creationId="{3B864655-C4E2-F3C5-7D88-66AB962BBFB1}"/>
          </ac:picMkLst>
        </pc:picChg>
      </pc:sldChg>
    </pc:docChg>
  </pc:docChgLst>
  <pc:docChgLst>
    <pc:chgData name="DeSantis, Candice" userId="S::candice.desantis@tea.texas.gov::ebf7425b-4c1c-4725-9788-d1206430aedf" providerId="AD" clId="Web-{628E6FF4-9AAD-CA66-3A80-9B5F05AE0213}"/>
    <pc:docChg chg="modSld">
      <pc:chgData name="DeSantis, Candice" userId="S::candice.desantis@tea.texas.gov::ebf7425b-4c1c-4725-9788-d1206430aedf" providerId="AD" clId="Web-{628E6FF4-9AAD-CA66-3A80-9B5F05AE0213}" dt="2022-07-28T19:30:32" v="49"/>
      <pc:docMkLst>
        <pc:docMk/>
      </pc:docMkLst>
      <pc:sldChg chg="modSp modCm">
        <pc:chgData name="DeSantis, Candice" userId="S::candice.desantis@tea.texas.gov::ebf7425b-4c1c-4725-9788-d1206430aedf" providerId="AD" clId="Web-{628E6FF4-9AAD-CA66-3A80-9B5F05AE0213}" dt="2022-07-28T19:30:32" v="49"/>
        <pc:sldMkLst>
          <pc:docMk/>
          <pc:sldMk cId="2596644482" sldId="564"/>
        </pc:sldMkLst>
        <pc:spChg chg="mod">
          <ac:chgData name="DeSantis, Candice" userId="S::candice.desantis@tea.texas.gov::ebf7425b-4c1c-4725-9788-d1206430aedf" providerId="AD" clId="Web-{628E6FF4-9AAD-CA66-3A80-9B5F05AE0213}" dt="2022-07-28T19:30:10.718" v="48" actId="20577"/>
          <ac:spMkLst>
            <pc:docMk/>
            <pc:sldMk cId="2596644482" sldId="564"/>
            <ac:spMk id="2" creationId="{1EA4C701-4907-A450-B953-6DEB6EAE7726}"/>
          </ac:spMkLst>
        </pc:spChg>
      </pc:sldChg>
    </pc:docChg>
  </pc:docChgLst>
  <pc:docChgLst>
    <pc:chgData name="DeSantis, Candice" userId="ebf7425b-4c1c-4725-9788-d1206430aedf" providerId="ADAL" clId="{B12956E0-DFF5-475F-B359-09C8D3BF81F4}"/>
    <pc:docChg chg="undo custSel addSld delSld modSld sldOrd">
      <pc:chgData name="DeSantis, Candice" userId="ebf7425b-4c1c-4725-9788-d1206430aedf" providerId="ADAL" clId="{B12956E0-DFF5-475F-B359-09C8D3BF81F4}" dt="2022-07-22T15:53:47.020" v="46"/>
      <pc:docMkLst>
        <pc:docMk/>
      </pc:docMkLst>
      <pc:sldChg chg="addSp delSp modSp mod modCm">
        <pc:chgData name="DeSantis, Candice" userId="ebf7425b-4c1c-4725-9788-d1206430aedf" providerId="ADAL" clId="{B12956E0-DFF5-475F-B359-09C8D3BF81F4}" dt="2022-07-22T15:27:54.531" v="6"/>
        <pc:sldMkLst>
          <pc:docMk/>
          <pc:sldMk cId="476897969" sldId="435"/>
        </pc:sldMkLst>
        <pc:picChg chg="del">
          <ac:chgData name="DeSantis, Candice" userId="ebf7425b-4c1c-4725-9788-d1206430aedf" providerId="ADAL" clId="{B12956E0-DFF5-475F-B359-09C8D3BF81F4}" dt="2022-07-22T15:27:06.982" v="0" actId="478"/>
          <ac:picMkLst>
            <pc:docMk/>
            <pc:sldMk cId="476897969" sldId="435"/>
            <ac:picMk id="6" creationId="{8055AE71-6FBE-DDBE-C45B-6C62D8214B53}"/>
          </ac:picMkLst>
        </pc:picChg>
        <pc:picChg chg="del">
          <ac:chgData name="DeSantis, Candice" userId="ebf7425b-4c1c-4725-9788-d1206430aedf" providerId="ADAL" clId="{B12956E0-DFF5-475F-B359-09C8D3BF81F4}" dt="2022-07-22T15:27:22.149" v="3" actId="478"/>
          <ac:picMkLst>
            <pc:docMk/>
            <pc:sldMk cId="476897969" sldId="435"/>
            <ac:picMk id="7" creationId="{40C68D2A-38BC-6655-A2C3-653352F21E3C}"/>
          </ac:picMkLst>
        </pc:picChg>
        <pc:picChg chg="add mod">
          <ac:chgData name="DeSantis, Candice" userId="ebf7425b-4c1c-4725-9788-d1206430aedf" providerId="ADAL" clId="{B12956E0-DFF5-475F-B359-09C8D3BF81F4}" dt="2022-07-22T15:27:14.896" v="2" actId="1076"/>
          <ac:picMkLst>
            <pc:docMk/>
            <pc:sldMk cId="476897969" sldId="435"/>
            <ac:picMk id="8" creationId="{6E0630D8-27E2-CDA7-F5CF-62D6B7106C71}"/>
          </ac:picMkLst>
        </pc:picChg>
        <pc:picChg chg="add mod">
          <ac:chgData name="DeSantis, Candice" userId="ebf7425b-4c1c-4725-9788-d1206430aedf" providerId="ADAL" clId="{B12956E0-DFF5-475F-B359-09C8D3BF81F4}" dt="2022-07-22T15:27:34.963" v="5" actId="1076"/>
          <ac:picMkLst>
            <pc:docMk/>
            <pc:sldMk cId="476897969" sldId="435"/>
            <ac:picMk id="9" creationId="{7517FB87-986A-F85E-D668-FA217B4EA921}"/>
          </ac:picMkLst>
        </pc:picChg>
      </pc:sldChg>
      <pc:sldChg chg="addSp delSp modSp mod modCm">
        <pc:chgData name="DeSantis, Candice" userId="ebf7425b-4c1c-4725-9788-d1206430aedf" providerId="ADAL" clId="{B12956E0-DFF5-475F-B359-09C8D3BF81F4}" dt="2022-07-22T15:40:48.788" v="41" actId="1076"/>
        <pc:sldMkLst>
          <pc:docMk/>
          <pc:sldMk cId="2071090428" sldId="436"/>
        </pc:sldMkLst>
        <pc:spChg chg="mod">
          <ac:chgData name="DeSantis, Candice" userId="ebf7425b-4c1c-4725-9788-d1206430aedf" providerId="ADAL" clId="{B12956E0-DFF5-475F-B359-09C8D3BF81F4}" dt="2022-07-22T15:40:45.009" v="40" actId="20577"/>
          <ac:spMkLst>
            <pc:docMk/>
            <pc:sldMk cId="2071090428" sldId="436"/>
            <ac:spMk id="2" creationId="{A81496BC-3C8D-4B92-A41A-5C99820FE45E}"/>
          </ac:spMkLst>
        </pc:spChg>
        <pc:picChg chg="del">
          <ac:chgData name="DeSantis, Candice" userId="ebf7425b-4c1c-4725-9788-d1206430aedf" providerId="ADAL" clId="{B12956E0-DFF5-475F-B359-09C8D3BF81F4}" dt="2022-07-22T15:28:11.720" v="7" actId="478"/>
          <ac:picMkLst>
            <pc:docMk/>
            <pc:sldMk cId="2071090428" sldId="436"/>
            <ac:picMk id="6" creationId="{CC3FD093-2027-34EC-CF21-A0B610F5C964}"/>
          </ac:picMkLst>
        </pc:picChg>
        <pc:picChg chg="del">
          <ac:chgData name="DeSantis, Candice" userId="ebf7425b-4c1c-4725-9788-d1206430aedf" providerId="ADAL" clId="{B12956E0-DFF5-475F-B359-09C8D3BF81F4}" dt="2022-07-22T15:28:34.868" v="12" actId="478"/>
          <ac:picMkLst>
            <pc:docMk/>
            <pc:sldMk cId="2071090428" sldId="436"/>
            <ac:picMk id="7" creationId="{4E267F20-C1D8-4D9B-20EE-4D21F2D5EA36}"/>
          </ac:picMkLst>
        </pc:picChg>
        <pc:picChg chg="add mod">
          <ac:chgData name="DeSantis, Candice" userId="ebf7425b-4c1c-4725-9788-d1206430aedf" providerId="ADAL" clId="{B12956E0-DFF5-475F-B359-09C8D3BF81F4}" dt="2022-07-22T15:28:20.592" v="11" actId="1076"/>
          <ac:picMkLst>
            <pc:docMk/>
            <pc:sldMk cId="2071090428" sldId="436"/>
            <ac:picMk id="8" creationId="{6B2C2084-3C0D-964A-B2E8-8F3AACB87DB7}"/>
          </ac:picMkLst>
        </pc:picChg>
        <pc:picChg chg="add mod">
          <ac:chgData name="DeSantis, Candice" userId="ebf7425b-4c1c-4725-9788-d1206430aedf" providerId="ADAL" clId="{B12956E0-DFF5-475F-B359-09C8D3BF81F4}" dt="2022-07-22T15:40:48.788" v="41" actId="1076"/>
          <ac:picMkLst>
            <pc:docMk/>
            <pc:sldMk cId="2071090428" sldId="436"/>
            <ac:picMk id="9" creationId="{6BB9EDBB-96B6-B61A-0C80-4446A8E0BCF0}"/>
          </ac:picMkLst>
        </pc:picChg>
      </pc:sldChg>
      <pc:sldChg chg="addSp delSp modSp mod modCm">
        <pc:chgData name="DeSantis, Candice" userId="ebf7425b-4c1c-4725-9788-d1206430aedf" providerId="ADAL" clId="{B12956E0-DFF5-475F-B359-09C8D3BF81F4}" dt="2022-07-22T15:33:20.191" v="23"/>
        <pc:sldMkLst>
          <pc:docMk/>
          <pc:sldMk cId="2492121933" sldId="437"/>
        </pc:sldMkLst>
        <pc:picChg chg="del">
          <ac:chgData name="DeSantis, Candice" userId="ebf7425b-4c1c-4725-9788-d1206430aedf" providerId="ADAL" clId="{B12956E0-DFF5-475F-B359-09C8D3BF81F4}" dt="2022-07-22T15:32:40.761" v="17" actId="478"/>
          <ac:picMkLst>
            <pc:docMk/>
            <pc:sldMk cId="2492121933" sldId="437"/>
            <ac:picMk id="6" creationId="{8A8845A8-42C4-C40A-AEFD-A00DCBB085BF}"/>
          </ac:picMkLst>
        </pc:picChg>
        <pc:picChg chg="del">
          <ac:chgData name="DeSantis, Candice" userId="ebf7425b-4c1c-4725-9788-d1206430aedf" providerId="ADAL" clId="{B12956E0-DFF5-475F-B359-09C8D3BF81F4}" dt="2022-07-22T15:32:41.907" v="18" actId="478"/>
          <ac:picMkLst>
            <pc:docMk/>
            <pc:sldMk cId="2492121933" sldId="437"/>
            <ac:picMk id="7" creationId="{AD80E78E-BA3E-7D12-897E-D684A0772BAC}"/>
          </ac:picMkLst>
        </pc:picChg>
        <pc:picChg chg="del">
          <ac:chgData name="DeSantis, Candice" userId="ebf7425b-4c1c-4725-9788-d1206430aedf" providerId="ADAL" clId="{B12956E0-DFF5-475F-B359-09C8D3BF81F4}" dt="2022-07-22T15:32:42.501" v="19" actId="478"/>
          <ac:picMkLst>
            <pc:docMk/>
            <pc:sldMk cId="2492121933" sldId="437"/>
            <ac:picMk id="8" creationId="{CFC24259-7AD6-535B-40E3-950126F49D2F}"/>
          </ac:picMkLst>
        </pc:picChg>
        <pc:picChg chg="add mod">
          <ac:chgData name="DeSantis, Candice" userId="ebf7425b-4c1c-4725-9788-d1206430aedf" providerId="ADAL" clId="{B12956E0-DFF5-475F-B359-09C8D3BF81F4}" dt="2022-07-22T15:33:05.518" v="22" actId="1076"/>
          <ac:picMkLst>
            <pc:docMk/>
            <pc:sldMk cId="2492121933" sldId="437"/>
            <ac:picMk id="9" creationId="{1EC7CC54-A543-A94E-0979-64D69DDC74BC}"/>
          </ac:picMkLst>
        </pc:picChg>
      </pc:sldChg>
      <pc:sldChg chg="modSp mod modCm">
        <pc:chgData name="DeSantis, Candice" userId="ebf7425b-4c1c-4725-9788-d1206430aedf" providerId="ADAL" clId="{B12956E0-DFF5-475F-B359-09C8D3BF81F4}" dt="2022-07-22T15:40:02.426" v="36" actId="1076"/>
        <pc:sldMkLst>
          <pc:docMk/>
          <pc:sldMk cId="517946745" sldId="483"/>
        </pc:sldMkLst>
        <pc:spChg chg="mod">
          <ac:chgData name="DeSantis, Candice" userId="ebf7425b-4c1c-4725-9788-d1206430aedf" providerId="ADAL" clId="{B12956E0-DFF5-475F-B359-09C8D3BF81F4}" dt="2022-07-22T15:40:02.426" v="36" actId="1076"/>
          <ac:spMkLst>
            <pc:docMk/>
            <pc:sldMk cId="517946745" sldId="483"/>
            <ac:spMk id="4" creationId="{3F6CE2FE-F02B-461B-8C8F-E1DFA26F0ED4}"/>
          </ac:spMkLst>
        </pc:spChg>
      </pc:sldChg>
      <pc:sldChg chg="addSp delSp modSp mod modCm">
        <pc:chgData name="DeSantis, Candice" userId="ebf7425b-4c1c-4725-9788-d1206430aedf" providerId="ADAL" clId="{B12956E0-DFF5-475F-B359-09C8D3BF81F4}" dt="2022-07-22T15:39:12.843" v="33"/>
        <pc:sldMkLst>
          <pc:docMk/>
          <pc:sldMk cId="4189670642" sldId="505"/>
        </pc:sldMkLst>
        <pc:picChg chg="add mod">
          <ac:chgData name="DeSantis, Candice" userId="ebf7425b-4c1c-4725-9788-d1206430aedf" providerId="ADAL" clId="{B12956E0-DFF5-475F-B359-09C8D3BF81F4}" dt="2022-07-22T15:38:59.123" v="32" actId="1076"/>
          <ac:picMkLst>
            <pc:docMk/>
            <pc:sldMk cId="4189670642" sldId="505"/>
            <ac:picMk id="5" creationId="{910FC5B1-E60F-3F35-54E8-158A90B8A1C8}"/>
          </ac:picMkLst>
        </pc:picChg>
        <pc:picChg chg="del">
          <ac:chgData name="DeSantis, Candice" userId="ebf7425b-4c1c-4725-9788-d1206430aedf" providerId="ADAL" clId="{B12956E0-DFF5-475F-B359-09C8D3BF81F4}" dt="2022-07-22T15:38:49.287" v="27" actId="478"/>
          <ac:picMkLst>
            <pc:docMk/>
            <pc:sldMk cId="4189670642" sldId="505"/>
            <ac:picMk id="7" creationId="{D6046715-8384-F9DF-1A15-C8D061531681}"/>
          </ac:picMkLst>
        </pc:picChg>
      </pc:sldChg>
      <pc:sldChg chg="add del">
        <pc:chgData name="DeSantis, Candice" userId="ebf7425b-4c1c-4725-9788-d1206430aedf" providerId="ADAL" clId="{B12956E0-DFF5-475F-B359-09C8D3BF81F4}" dt="2022-07-22T15:42:10.233" v="44" actId="47"/>
        <pc:sldMkLst>
          <pc:docMk/>
          <pc:sldMk cId="968387997" sldId="538"/>
        </pc:sldMkLst>
      </pc:sldChg>
      <pc:sldChg chg="ord modCm">
        <pc:chgData name="DeSantis, Candice" userId="ebf7425b-4c1c-4725-9788-d1206430aedf" providerId="ADAL" clId="{B12956E0-DFF5-475F-B359-09C8D3BF81F4}" dt="2022-07-22T15:36:22.863" v="26"/>
        <pc:sldMkLst>
          <pc:docMk/>
          <pc:sldMk cId="1384725962" sldId="539"/>
        </pc:sldMkLst>
      </pc:sldChg>
      <pc:sldChg chg="modCm">
        <pc:chgData name="DeSantis, Candice" userId="ebf7425b-4c1c-4725-9788-d1206430aedf" providerId="ADAL" clId="{B12956E0-DFF5-475F-B359-09C8D3BF81F4}" dt="2022-07-22T15:40:25.699" v="37"/>
        <pc:sldMkLst>
          <pc:docMk/>
          <pc:sldMk cId="3159502093" sldId="547"/>
        </pc:sldMkLst>
      </pc:sldChg>
      <pc:sldChg chg="del">
        <pc:chgData name="DeSantis, Candice" userId="ebf7425b-4c1c-4725-9788-d1206430aedf" providerId="ADAL" clId="{B12956E0-DFF5-475F-B359-09C8D3BF81F4}" dt="2022-07-22T15:39:37.843" v="34" actId="47"/>
        <pc:sldMkLst>
          <pc:docMk/>
          <pc:sldMk cId="4168788877" sldId="548"/>
        </pc:sldMkLst>
      </pc:sldChg>
      <pc:sldChg chg="addCm">
        <pc:chgData name="DeSantis, Candice" userId="ebf7425b-4c1c-4725-9788-d1206430aedf" providerId="ADAL" clId="{B12956E0-DFF5-475F-B359-09C8D3BF81F4}" dt="2022-07-22T15:42:32.436" v="45"/>
        <pc:sldMkLst>
          <pc:docMk/>
          <pc:sldMk cId="487712848" sldId="550"/>
        </pc:sldMkLst>
      </pc:sldChg>
      <pc:sldChg chg="modCm">
        <pc:chgData name="DeSantis, Candice" userId="ebf7425b-4c1c-4725-9788-d1206430aedf" providerId="ADAL" clId="{B12956E0-DFF5-475F-B359-09C8D3BF81F4}" dt="2022-07-22T15:53:47.020" v="46"/>
        <pc:sldMkLst>
          <pc:docMk/>
          <pc:sldMk cId="1979614132" sldId="552"/>
        </pc:sldMkLst>
      </pc:sldChg>
    </pc:docChg>
  </pc:docChgLst>
  <pc:docChgLst>
    <pc:chgData name="Johnson, Scott" userId="bec97677-f0c6-4bfb-b610-83dc74061801" providerId="ADAL" clId="{390ACC9B-5FC9-4B11-9E34-968AAFA473EE}"/>
    <pc:docChg chg="undo redo custSel addSld modSld sldOrd">
      <pc:chgData name="Johnson, Scott" userId="bec97677-f0c6-4bfb-b610-83dc74061801" providerId="ADAL" clId="{390ACC9B-5FC9-4B11-9E34-968AAFA473EE}" dt="2022-07-21T21:26:50.990" v="4122"/>
      <pc:docMkLst>
        <pc:docMk/>
      </pc:docMkLst>
      <pc:sldChg chg="addCm">
        <pc:chgData name="Johnson, Scott" userId="bec97677-f0c6-4bfb-b610-83dc74061801" providerId="ADAL" clId="{390ACC9B-5FC9-4B11-9E34-968AAFA473EE}" dt="2022-07-21T21:26:50.990" v="4122"/>
        <pc:sldMkLst>
          <pc:docMk/>
          <pc:sldMk cId="367918000" sldId="258"/>
        </pc:sldMkLst>
      </pc:sldChg>
      <pc:sldChg chg="modSp mod">
        <pc:chgData name="Johnson, Scott" userId="bec97677-f0c6-4bfb-b610-83dc74061801" providerId="ADAL" clId="{390ACC9B-5FC9-4B11-9E34-968AAFA473EE}" dt="2022-07-21T21:23:41.154" v="4106" actId="20577"/>
        <pc:sldMkLst>
          <pc:docMk/>
          <pc:sldMk cId="3539027699" sldId="284"/>
        </pc:sldMkLst>
        <pc:spChg chg="mod">
          <ac:chgData name="Johnson, Scott" userId="bec97677-f0c6-4bfb-b610-83dc74061801" providerId="ADAL" clId="{390ACC9B-5FC9-4B11-9E34-968AAFA473EE}" dt="2022-07-21T21:23:41.154" v="4106" actId="20577"/>
          <ac:spMkLst>
            <pc:docMk/>
            <pc:sldMk cId="3539027699" sldId="284"/>
            <ac:spMk id="4" creationId="{3F6CE2FE-F02B-461B-8C8F-E1DFA26F0ED4}"/>
          </ac:spMkLst>
        </pc:spChg>
      </pc:sldChg>
      <pc:sldChg chg="modSp mod">
        <pc:chgData name="Johnson, Scott" userId="bec97677-f0c6-4bfb-b610-83dc74061801" providerId="ADAL" clId="{390ACC9B-5FC9-4B11-9E34-968AAFA473EE}" dt="2022-07-21T21:20:33.871" v="4064" actId="20577"/>
        <pc:sldMkLst>
          <pc:docMk/>
          <pc:sldMk cId="831019871" sldId="290"/>
        </pc:sldMkLst>
        <pc:spChg chg="mod">
          <ac:chgData name="Johnson, Scott" userId="bec97677-f0c6-4bfb-b610-83dc74061801" providerId="ADAL" clId="{390ACC9B-5FC9-4B11-9E34-968AAFA473EE}" dt="2022-07-21T21:20:33.871" v="4064" actId="20577"/>
          <ac:spMkLst>
            <pc:docMk/>
            <pc:sldMk cId="831019871" sldId="290"/>
            <ac:spMk id="3" creationId="{06942845-BD5A-42C5-A5C4-13339DD507AB}"/>
          </ac:spMkLst>
        </pc:spChg>
      </pc:sldChg>
      <pc:sldChg chg="modSp mod addCm delCm">
        <pc:chgData name="Johnson, Scott" userId="bec97677-f0c6-4bfb-b610-83dc74061801" providerId="ADAL" clId="{390ACC9B-5FC9-4B11-9E34-968AAFA473EE}" dt="2022-07-21T21:21:29.467" v="4093"/>
        <pc:sldMkLst>
          <pc:docMk/>
          <pc:sldMk cId="2590915124" sldId="399"/>
        </pc:sldMkLst>
        <pc:spChg chg="mod">
          <ac:chgData name="Johnson, Scott" userId="bec97677-f0c6-4bfb-b610-83dc74061801" providerId="ADAL" clId="{390ACC9B-5FC9-4B11-9E34-968AAFA473EE}" dt="2022-07-21T21:21:25.734" v="4092" actId="20577"/>
          <ac:spMkLst>
            <pc:docMk/>
            <pc:sldMk cId="2590915124" sldId="399"/>
            <ac:spMk id="4" creationId="{9F800888-D9B6-49F1-8B90-B7E4BB43ED5B}"/>
          </ac:spMkLst>
        </pc:spChg>
      </pc:sldChg>
      <pc:sldChg chg="modSp mod">
        <pc:chgData name="Johnson, Scott" userId="bec97677-f0c6-4bfb-b610-83dc74061801" providerId="ADAL" clId="{390ACC9B-5FC9-4B11-9E34-968AAFA473EE}" dt="2022-07-21T20:33:39.298" v="3211" actId="12"/>
        <pc:sldMkLst>
          <pc:docMk/>
          <pc:sldMk cId="1195847607" sldId="419"/>
        </pc:sldMkLst>
        <pc:spChg chg="mod">
          <ac:chgData name="Johnson, Scott" userId="bec97677-f0c6-4bfb-b610-83dc74061801" providerId="ADAL" clId="{390ACC9B-5FC9-4B11-9E34-968AAFA473EE}" dt="2022-07-21T20:33:39.298" v="3211" actId="12"/>
          <ac:spMkLst>
            <pc:docMk/>
            <pc:sldMk cId="1195847607" sldId="419"/>
            <ac:spMk id="5" creationId="{F8513085-28C6-4399-96AC-792AE5AE530E}"/>
          </ac:spMkLst>
        </pc:spChg>
      </pc:sldChg>
      <pc:sldChg chg="modSp mod">
        <pc:chgData name="Johnson, Scott" userId="bec97677-f0c6-4bfb-b610-83dc74061801" providerId="ADAL" clId="{390ACC9B-5FC9-4B11-9E34-968AAFA473EE}" dt="2022-07-21T20:35:34.903" v="3242" actId="255"/>
        <pc:sldMkLst>
          <pc:docMk/>
          <pc:sldMk cId="766833027" sldId="420"/>
        </pc:sldMkLst>
        <pc:spChg chg="mod">
          <ac:chgData name="Johnson, Scott" userId="bec97677-f0c6-4bfb-b610-83dc74061801" providerId="ADAL" clId="{390ACC9B-5FC9-4B11-9E34-968AAFA473EE}" dt="2022-07-21T20:35:34.903" v="3242" actId="255"/>
          <ac:spMkLst>
            <pc:docMk/>
            <pc:sldMk cId="766833027" sldId="420"/>
            <ac:spMk id="4" creationId="{3F6CE2FE-F02B-461B-8C8F-E1DFA26F0ED4}"/>
          </ac:spMkLst>
        </pc:spChg>
      </pc:sldChg>
      <pc:sldChg chg="modSp mod">
        <pc:chgData name="Johnson, Scott" userId="bec97677-f0c6-4bfb-b610-83dc74061801" providerId="ADAL" clId="{390ACC9B-5FC9-4B11-9E34-968AAFA473EE}" dt="2022-07-21T20:24:37.616" v="3056" actId="113"/>
        <pc:sldMkLst>
          <pc:docMk/>
          <pc:sldMk cId="1981314915" sldId="432"/>
        </pc:sldMkLst>
        <pc:spChg chg="mod">
          <ac:chgData name="Johnson, Scott" userId="bec97677-f0c6-4bfb-b610-83dc74061801" providerId="ADAL" clId="{390ACC9B-5FC9-4B11-9E34-968AAFA473EE}" dt="2022-07-21T20:24:37.616" v="3056" actId="113"/>
          <ac:spMkLst>
            <pc:docMk/>
            <pc:sldMk cId="1981314915" sldId="432"/>
            <ac:spMk id="13" creationId="{C3AC9A2F-3B7A-41D8-AC76-3AFADB95FEBF}"/>
          </ac:spMkLst>
        </pc:spChg>
      </pc:sldChg>
      <pc:sldChg chg="modSp mod">
        <pc:chgData name="Johnson, Scott" userId="bec97677-f0c6-4bfb-b610-83dc74061801" providerId="ADAL" clId="{390ACC9B-5FC9-4B11-9E34-968AAFA473EE}" dt="2022-07-21T20:24:57.633" v="3058" actId="14100"/>
        <pc:sldMkLst>
          <pc:docMk/>
          <pc:sldMk cId="935282747" sldId="434"/>
        </pc:sldMkLst>
        <pc:spChg chg="mod">
          <ac:chgData name="Johnson, Scott" userId="bec97677-f0c6-4bfb-b610-83dc74061801" providerId="ADAL" clId="{390ACC9B-5FC9-4B11-9E34-968AAFA473EE}" dt="2022-07-21T20:24:57.633" v="3058" actId="14100"/>
          <ac:spMkLst>
            <pc:docMk/>
            <pc:sldMk cId="935282747" sldId="434"/>
            <ac:spMk id="13" creationId="{C3AC9A2F-3B7A-41D8-AC76-3AFADB95FEBF}"/>
          </ac:spMkLst>
        </pc:spChg>
      </pc:sldChg>
      <pc:sldChg chg="modSp mod addCm">
        <pc:chgData name="Johnson, Scott" userId="bec97677-f0c6-4bfb-b610-83dc74061801" providerId="ADAL" clId="{390ACC9B-5FC9-4B11-9E34-968AAFA473EE}" dt="2022-07-21T19:11:54.084" v="2478"/>
        <pc:sldMkLst>
          <pc:docMk/>
          <pc:sldMk cId="476897969" sldId="435"/>
        </pc:sldMkLst>
        <pc:spChg chg="mod">
          <ac:chgData name="Johnson, Scott" userId="bec97677-f0c6-4bfb-b610-83dc74061801" providerId="ADAL" clId="{390ACC9B-5FC9-4B11-9E34-968AAFA473EE}" dt="2022-07-21T19:09:09.085" v="2446" actId="20577"/>
          <ac:spMkLst>
            <pc:docMk/>
            <pc:sldMk cId="476897969" sldId="435"/>
            <ac:spMk id="13" creationId="{C3AC9A2F-3B7A-41D8-AC76-3AFADB95FEBF}"/>
          </ac:spMkLst>
        </pc:spChg>
        <pc:picChg chg="mod">
          <ac:chgData name="Johnson, Scott" userId="bec97677-f0c6-4bfb-b610-83dc74061801" providerId="ADAL" clId="{390ACC9B-5FC9-4B11-9E34-968AAFA473EE}" dt="2022-07-21T19:09:56.281" v="2462" actId="2085"/>
          <ac:picMkLst>
            <pc:docMk/>
            <pc:sldMk cId="476897969" sldId="435"/>
            <ac:picMk id="6" creationId="{8055AE71-6FBE-DDBE-C45B-6C62D8214B53}"/>
          </ac:picMkLst>
        </pc:picChg>
        <pc:picChg chg="mod">
          <ac:chgData name="Johnson, Scott" userId="bec97677-f0c6-4bfb-b610-83dc74061801" providerId="ADAL" clId="{390ACC9B-5FC9-4B11-9E34-968AAFA473EE}" dt="2022-07-21T19:09:59.608" v="2463" actId="2085"/>
          <ac:picMkLst>
            <pc:docMk/>
            <pc:sldMk cId="476897969" sldId="435"/>
            <ac:picMk id="7" creationId="{40C68D2A-38BC-6655-A2C3-653352F21E3C}"/>
          </ac:picMkLst>
        </pc:picChg>
      </pc:sldChg>
      <pc:sldChg chg="addSp delSp modSp mod addCm">
        <pc:chgData name="Johnson, Scott" userId="bec97677-f0c6-4bfb-b610-83dc74061801" providerId="ADAL" clId="{390ACC9B-5FC9-4B11-9E34-968AAFA473EE}" dt="2022-07-21T19:12:10.316" v="2481"/>
        <pc:sldMkLst>
          <pc:docMk/>
          <pc:sldMk cId="2071090428" sldId="436"/>
        </pc:sldMkLst>
        <pc:spChg chg="mod">
          <ac:chgData name="Johnson, Scott" userId="bec97677-f0c6-4bfb-b610-83dc74061801" providerId="ADAL" clId="{390ACC9B-5FC9-4B11-9E34-968AAFA473EE}" dt="2022-07-21T19:10:25.682" v="2466" actId="14100"/>
          <ac:spMkLst>
            <pc:docMk/>
            <pc:sldMk cId="2071090428" sldId="436"/>
            <ac:spMk id="2" creationId="{A81496BC-3C8D-4B92-A41A-5C99820FE45E}"/>
          </ac:spMkLst>
        </pc:spChg>
        <pc:spChg chg="add del">
          <ac:chgData name="Johnson, Scott" userId="bec97677-f0c6-4bfb-b610-83dc74061801" providerId="ADAL" clId="{390ACC9B-5FC9-4B11-9E34-968AAFA473EE}" dt="2022-07-21T19:12:07.140" v="2480" actId="22"/>
          <ac:spMkLst>
            <pc:docMk/>
            <pc:sldMk cId="2071090428" sldId="436"/>
            <ac:spMk id="8" creationId="{5091E3E4-E8EA-7873-DC03-3D943E267339}"/>
          </ac:spMkLst>
        </pc:spChg>
        <pc:picChg chg="mod">
          <ac:chgData name="Johnson, Scott" userId="bec97677-f0c6-4bfb-b610-83dc74061801" providerId="ADAL" clId="{390ACC9B-5FC9-4B11-9E34-968AAFA473EE}" dt="2022-07-21T19:09:35.884" v="2461" actId="1076"/>
          <ac:picMkLst>
            <pc:docMk/>
            <pc:sldMk cId="2071090428" sldId="436"/>
            <ac:picMk id="6" creationId="{CC3FD093-2027-34EC-CF21-A0B610F5C964}"/>
          </ac:picMkLst>
        </pc:picChg>
        <pc:picChg chg="mod">
          <ac:chgData name="Johnson, Scott" userId="bec97677-f0c6-4bfb-b610-83dc74061801" providerId="ADAL" clId="{390ACC9B-5FC9-4B11-9E34-968AAFA473EE}" dt="2022-07-21T19:10:27.716" v="2467" actId="1076"/>
          <ac:picMkLst>
            <pc:docMk/>
            <pc:sldMk cId="2071090428" sldId="436"/>
            <ac:picMk id="7" creationId="{4E267F20-C1D8-4D9B-20EE-4D21F2D5EA36}"/>
          </ac:picMkLst>
        </pc:picChg>
      </pc:sldChg>
      <pc:sldChg chg="modSp mod addCm">
        <pc:chgData name="Johnson, Scott" userId="bec97677-f0c6-4bfb-b610-83dc74061801" providerId="ADAL" clId="{390ACC9B-5FC9-4B11-9E34-968AAFA473EE}" dt="2022-07-21T19:12:33.516" v="2482"/>
        <pc:sldMkLst>
          <pc:docMk/>
          <pc:sldMk cId="2492121933" sldId="437"/>
        </pc:sldMkLst>
        <pc:picChg chg="mod">
          <ac:chgData name="Johnson, Scott" userId="bec97677-f0c6-4bfb-b610-83dc74061801" providerId="ADAL" clId="{390ACC9B-5FC9-4B11-9E34-968AAFA473EE}" dt="2022-07-21T19:10:48.187" v="2477" actId="1036"/>
          <ac:picMkLst>
            <pc:docMk/>
            <pc:sldMk cId="2492121933" sldId="437"/>
            <ac:picMk id="6" creationId="{8A8845A8-42C4-C40A-AEFD-A00DCBB085BF}"/>
          </ac:picMkLst>
        </pc:picChg>
      </pc:sldChg>
      <pc:sldChg chg="modSp mod">
        <pc:chgData name="Johnson, Scott" userId="bec97677-f0c6-4bfb-b610-83dc74061801" providerId="ADAL" clId="{390ACC9B-5FC9-4B11-9E34-968AAFA473EE}" dt="2022-07-21T21:22:33.785" v="4097" actId="20577"/>
        <pc:sldMkLst>
          <pc:docMk/>
          <pc:sldMk cId="1999174646" sldId="438"/>
        </pc:sldMkLst>
        <pc:spChg chg="mod">
          <ac:chgData name="Johnson, Scott" userId="bec97677-f0c6-4bfb-b610-83dc74061801" providerId="ADAL" clId="{390ACC9B-5FC9-4B11-9E34-968AAFA473EE}" dt="2022-07-21T21:22:33.785" v="4097" actId="20577"/>
          <ac:spMkLst>
            <pc:docMk/>
            <pc:sldMk cId="1999174646" sldId="438"/>
            <ac:spMk id="2" creationId="{2390C7EF-727A-4596-A164-9E99C0A99698}"/>
          </ac:spMkLst>
        </pc:spChg>
      </pc:sldChg>
      <pc:sldChg chg="modSp mod">
        <pc:chgData name="Johnson, Scott" userId="bec97677-f0c6-4bfb-b610-83dc74061801" providerId="ADAL" clId="{390ACC9B-5FC9-4B11-9E34-968AAFA473EE}" dt="2022-07-21T21:23:20.550" v="4105" actId="1076"/>
        <pc:sldMkLst>
          <pc:docMk/>
          <pc:sldMk cId="2219367996" sldId="439"/>
        </pc:sldMkLst>
        <pc:spChg chg="mod">
          <ac:chgData name="Johnson, Scott" userId="bec97677-f0c6-4bfb-b610-83dc74061801" providerId="ADAL" clId="{390ACC9B-5FC9-4B11-9E34-968AAFA473EE}" dt="2022-07-21T21:23:14.068" v="4103" actId="1076"/>
          <ac:spMkLst>
            <pc:docMk/>
            <pc:sldMk cId="2219367996" sldId="439"/>
            <ac:spMk id="2" creationId="{EB5B6556-6794-426F-87AD-5F37BEEE472D}"/>
          </ac:spMkLst>
        </pc:spChg>
        <pc:spChg chg="mod">
          <ac:chgData name="Johnson, Scott" userId="bec97677-f0c6-4bfb-b610-83dc74061801" providerId="ADAL" clId="{390ACC9B-5FC9-4B11-9E34-968AAFA473EE}" dt="2022-07-21T21:23:20.550" v="4105" actId="1076"/>
          <ac:spMkLst>
            <pc:docMk/>
            <pc:sldMk cId="2219367996" sldId="439"/>
            <ac:spMk id="4" creationId="{EAA6C481-771A-49D9-A44E-22F0752A4651}"/>
          </ac:spMkLst>
        </pc:spChg>
      </pc:sldChg>
      <pc:sldChg chg="modSp mod">
        <pc:chgData name="Johnson, Scott" userId="bec97677-f0c6-4bfb-b610-83dc74061801" providerId="ADAL" clId="{390ACC9B-5FC9-4B11-9E34-968AAFA473EE}" dt="2022-07-21T20:34:26.849" v="3233" actId="1076"/>
        <pc:sldMkLst>
          <pc:docMk/>
          <pc:sldMk cId="2708668178" sldId="451"/>
        </pc:sldMkLst>
        <pc:spChg chg="mod">
          <ac:chgData name="Johnson, Scott" userId="bec97677-f0c6-4bfb-b610-83dc74061801" providerId="ADAL" clId="{390ACC9B-5FC9-4B11-9E34-968AAFA473EE}" dt="2022-07-21T20:34:11.650" v="3231" actId="1038"/>
          <ac:spMkLst>
            <pc:docMk/>
            <pc:sldMk cId="2708668178" sldId="451"/>
            <ac:spMk id="2" creationId="{D2AE5B50-1132-49D6-8A05-0EB51EE8FB5D}"/>
          </ac:spMkLst>
        </pc:spChg>
        <pc:picChg chg="mod modCrop">
          <ac:chgData name="Johnson, Scott" userId="bec97677-f0c6-4bfb-b610-83dc74061801" providerId="ADAL" clId="{390ACC9B-5FC9-4B11-9E34-968AAFA473EE}" dt="2022-07-21T20:34:26.849" v="3233" actId="1076"/>
          <ac:picMkLst>
            <pc:docMk/>
            <pc:sldMk cId="2708668178" sldId="451"/>
            <ac:picMk id="5" creationId="{19DBBE9D-A83E-4CCC-8A52-AF1B3D3C3A98}"/>
          </ac:picMkLst>
        </pc:picChg>
      </pc:sldChg>
      <pc:sldChg chg="modSp mod">
        <pc:chgData name="Johnson, Scott" userId="bec97677-f0c6-4bfb-b610-83dc74061801" providerId="ADAL" clId="{390ACC9B-5FC9-4B11-9E34-968AAFA473EE}" dt="2022-07-21T20:35:52.065" v="3244" actId="14100"/>
        <pc:sldMkLst>
          <pc:docMk/>
          <pc:sldMk cId="1689461577" sldId="452"/>
        </pc:sldMkLst>
        <pc:spChg chg="mod">
          <ac:chgData name="Johnson, Scott" userId="bec97677-f0c6-4bfb-b610-83dc74061801" providerId="ADAL" clId="{390ACC9B-5FC9-4B11-9E34-968AAFA473EE}" dt="2022-07-21T20:35:52.065" v="3244" actId="14100"/>
          <ac:spMkLst>
            <pc:docMk/>
            <pc:sldMk cId="1689461577" sldId="452"/>
            <ac:spMk id="2" creationId="{A79EEC86-9D08-4DA3-9C0E-2FA11F8EED8C}"/>
          </ac:spMkLst>
        </pc:spChg>
        <pc:picChg chg="mod">
          <ac:chgData name="Johnson, Scott" userId="bec97677-f0c6-4bfb-b610-83dc74061801" providerId="ADAL" clId="{390ACC9B-5FC9-4B11-9E34-968AAFA473EE}" dt="2022-07-21T20:35:02.620" v="3239" actId="1076"/>
          <ac:picMkLst>
            <pc:docMk/>
            <pc:sldMk cId="1689461577" sldId="452"/>
            <ac:picMk id="7" creationId="{B90C22BC-E168-F985-6525-5C87F3FAAD3C}"/>
          </ac:picMkLst>
        </pc:picChg>
      </pc:sldChg>
      <pc:sldChg chg="modSp mod">
        <pc:chgData name="Johnson, Scott" userId="bec97677-f0c6-4bfb-b610-83dc74061801" providerId="ADAL" clId="{390ACC9B-5FC9-4B11-9E34-968AAFA473EE}" dt="2022-07-21T20:43:16.790" v="3362" actId="14100"/>
        <pc:sldMkLst>
          <pc:docMk/>
          <pc:sldMk cId="3830241845" sldId="454"/>
        </pc:sldMkLst>
        <pc:spChg chg="mod">
          <ac:chgData name="Johnson, Scott" userId="bec97677-f0c6-4bfb-b610-83dc74061801" providerId="ADAL" clId="{390ACC9B-5FC9-4B11-9E34-968AAFA473EE}" dt="2022-07-21T20:43:16.790" v="3362" actId="14100"/>
          <ac:spMkLst>
            <pc:docMk/>
            <pc:sldMk cId="3830241845" sldId="454"/>
            <ac:spMk id="2" creationId="{288DAA6A-ABC6-4421-B638-9C16CA35B2E9}"/>
          </ac:spMkLst>
        </pc:spChg>
        <pc:picChg chg="mod">
          <ac:chgData name="Johnson, Scott" userId="bec97677-f0c6-4bfb-b610-83dc74061801" providerId="ADAL" clId="{390ACC9B-5FC9-4B11-9E34-968AAFA473EE}" dt="2022-07-21T20:43:00.600" v="3360" actId="1076"/>
          <ac:picMkLst>
            <pc:docMk/>
            <pc:sldMk cId="3830241845" sldId="454"/>
            <ac:picMk id="5" creationId="{BC693517-7209-CDD0-CF15-06D746E7122F}"/>
          </ac:picMkLst>
        </pc:picChg>
      </pc:sldChg>
      <pc:sldChg chg="modSp mod">
        <pc:chgData name="Johnson, Scott" userId="bec97677-f0c6-4bfb-b610-83dc74061801" providerId="ADAL" clId="{390ACC9B-5FC9-4B11-9E34-968AAFA473EE}" dt="2022-07-21T20:44:52.717" v="3371" actId="14100"/>
        <pc:sldMkLst>
          <pc:docMk/>
          <pc:sldMk cId="4284783249" sldId="455"/>
        </pc:sldMkLst>
        <pc:spChg chg="mod">
          <ac:chgData name="Johnson, Scott" userId="bec97677-f0c6-4bfb-b610-83dc74061801" providerId="ADAL" clId="{390ACC9B-5FC9-4B11-9E34-968AAFA473EE}" dt="2022-07-21T20:44:52.717" v="3371" actId="14100"/>
          <ac:spMkLst>
            <pc:docMk/>
            <pc:sldMk cId="4284783249" sldId="455"/>
            <ac:spMk id="2" creationId="{15F592CF-309F-48DF-844E-AB82B28A19EF}"/>
          </ac:spMkLst>
        </pc:spChg>
        <pc:grpChg chg="mod">
          <ac:chgData name="Johnson, Scott" userId="bec97677-f0c6-4bfb-b610-83dc74061801" providerId="ADAL" clId="{390ACC9B-5FC9-4B11-9E34-968AAFA473EE}" dt="2022-07-21T20:44:44.006" v="3370" actId="1076"/>
          <ac:grpSpMkLst>
            <pc:docMk/>
            <pc:sldMk cId="4284783249" sldId="455"/>
            <ac:grpSpMk id="5" creationId="{0EEA69AE-147E-49DF-93CD-D5E3C5A865E8}"/>
          </ac:grpSpMkLst>
        </pc:grpChg>
      </pc:sldChg>
      <pc:sldChg chg="modSp mod">
        <pc:chgData name="Johnson, Scott" userId="bec97677-f0c6-4bfb-b610-83dc74061801" providerId="ADAL" clId="{390ACC9B-5FC9-4B11-9E34-968AAFA473EE}" dt="2022-07-21T20:47:16.516" v="3383" actId="20577"/>
        <pc:sldMkLst>
          <pc:docMk/>
          <pc:sldMk cId="933648042" sldId="456"/>
        </pc:sldMkLst>
        <pc:spChg chg="mod">
          <ac:chgData name="Johnson, Scott" userId="bec97677-f0c6-4bfb-b610-83dc74061801" providerId="ADAL" clId="{390ACC9B-5FC9-4B11-9E34-968AAFA473EE}" dt="2022-07-21T20:47:16.516" v="3383" actId="20577"/>
          <ac:spMkLst>
            <pc:docMk/>
            <pc:sldMk cId="933648042" sldId="456"/>
            <ac:spMk id="2" creationId="{8129A6F9-A8B8-4677-8690-3F482B618B31}"/>
          </ac:spMkLst>
        </pc:spChg>
      </pc:sldChg>
      <pc:sldChg chg="modSp mod">
        <pc:chgData name="Johnson, Scott" userId="bec97677-f0c6-4bfb-b610-83dc74061801" providerId="ADAL" clId="{390ACC9B-5FC9-4B11-9E34-968AAFA473EE}" dt="2022-07-21T20:39:50.014" v="3307" actId="1076"/>
        <pc:sldMkLst>
          <pc:docMk/>
          <pc:sldMk cId="1783612480" sldId="457"/>
        </pc:sldMkLst>
        <pc:spChg chg="mod">
          <ac:chgData name="Johnson, Scott" userId="bec97677-f0c6-4bfb-b610-83dc74061801" providerId="ADAL" clId="{390ACC9B-5FC9-4B11-9E34-968AAFA473EE}" dt="2022-07-21T20:39:42.174" v="3306" actId="1076"/>
          <ac:spMkLst>
            <pc:docMk/>
            <pc:sldMk cId="1783612480" sldId="457"/>
            <ac:spMk id="2" creationId="{9D82FE7C-6573-4082-AE51-2871019B2677}"/>
          </ac:spMkLst>
        </pc:spChg>
        <pc:picChg chg="mod">
          <ac:chgData name="Johnson, Scott" userId="bec97677-f0c6-4bfb-b610-83dc74061801" providerId="ADAL" clId="{390ACC9B-5FC9-4B11-9E34-968AAFA473EE}" dt="2022-07-21T20:39:50.014" v="3307" actId="1076"/>
          <ac:picMkLst>
            <pc:docMk/>
            <pc:sldMk cId="1783612480" sldId="457"/>
            <ac:picMk id="4" creationId="{8999C2B3-F430-423A-81F9-A6387A0AAB64}"/>
          </ac:picMkLst>
        </pc:picChg>
      </pc:sldChg>
      <pc:sldChg chg="modSp mod">
        <pc:chgData name="Johnson, Scott" userId="bec97677-f0c6-4bfb-b610-83dc74061801" providerId="ADAL" clId="{390ACC9B-5FC9-4B11-9E34-968AAFA473EE}" dt="2022-07-21T20:46:26.294" v="3379" actId="1076"/>
        <pc:sldMkLst>
          <pc:docMk/>
          <pc:sldMk cId="2576245060" sldId="458"/>
        </pc:sldMkLst>
        <pc:spChg chg="mod">
          <ac:chgData name="Johnson, Scott" userId="bec97677-f0c6-4bfb-b610-83dc74061801" providerId="ADAL" clId="{390ACC9B-5FC9-4B11-9E34-968AAFA473EE}" dt="2022-07-21T20:46:19.365" v="3378" actId="12"/>
          <ac:spMkLst>
            <pc:docMk/>
            <pc:sldMk cId="2576245060" sldId="458"/>
            <ac:spMk id="6" creationId="{408E23DB-B486-47AF-805B-A8FF405F2A48}"/>
          </ac:spMkLst>
        </pc:spChg>
        <pc:grpChg chg="mod">
          <ac:chgData name="Johnson, Scott" userId="bec97677-f0c6-4bfb-b610-83dc74061801" providerId="ADAL" clId="{390ACC9B-5FC9-4B11-9E34-968AAFA473EE}" dt="2022-07-21T20:46:26.294" v="3379" actId="1076"/>
          <ac:grpSpMkLst>
            <pc:docMk/>
            <pc:sldMk cId="2576245060" sldId="458"/>
            <ac:grpSpMk id="11" creationId="{A59C9E69-31C4-4BC4-9E29-46ECEFAE6F69}"/>
          </ac:grpSpMkLst>
        </pc:grpChg>
      </pc:sldChg>
      <pc:sldChg chg="modSp mod">
        <pc:chgData name="Johnson, Scott" userId="bec97677-f0c6-4bfb-b610-83dc74061801" providerId="ADAL" clId="{390ACC9B-5FC9-4B11-9E34-968AAFA473EE}" dt="2022-07-21T20:39:35.991" v="3305" actId="1076"/>
        <pc:sldMkLst>
          <pc:docMk/>
          <pc:sldMk cId="3439207076" sldId="459"/>
        </pc:sldMkLst>
        <pc:spChg chg="mod">
          <ac:chgData name="Johnson, Scott" userId="bec97677-f0c6-4bfb-b610-83dc74061801" providerId="ADAL" clId="{390ACC9B-5FC9-4B11-9E34-968AAFA473EE}" dt="2022-07-21T20:39:35.991" v="3305" actId="1076"/>
          <ac:spMkLst>
            <pc:docMk/>
            <pc:sldMk cId="3439207076" sldId="459"/>
            <ac:spMk id="2" creationId="{8129A6F9-A8B8-4677-8690-3F482B618B31}"/>
          </ac:spMkLst>
        </pc:spChg>
      </pc:sldChg>
      <pc:sldChg chg="modSp mod">
        <pc:chgData name="Johnson, Scott" userId="bec97677-f0c6-4bfb-b610-83dc74061801" providerId="ADAL" clId="{390ACC9B-5FC9-4B11-9E34-968AAFA473EE}" dt="2022-07-21T20:47:42.208" v="3387" actId="1076"/>
        <pc:sldMkLst>
          <pc:docMk/>
          <pc:sldMk cId="4178855964" sldId="460"/>
        </pc:sldMkLst>
        <pc:spChg chg="mod">
          <ac:chgData name="Johnson, Scott" userId="bec97677-f0c6-4bfb-b610-83dc74061801" providerId="ADAL" clId="{390ACC9B-5FC9-4B11-9E34-968AAFA473EE}" dt="2022-07-21T20:47:42.208" v="3387" actId="1076"/>
          <ac:spMkLst>
            <pc:docMk/>
            <pc:sldMk cId="4178855964" sldId="460"/>
            <ac:spMk id="2" creationId="{8129A6F9-A8B8-4677-8690-3F482B618B31}"/>
          </ac:spMkLst>
        </pc:spChg>
      </pc:sldChg>
      <pc:sldChg chg="modSp mod">
        <pc:chgData name="Johnson, Scott" userId="bec97677-f0c6-4bfb-b610-83dc74061801" providerId="ADAL" clId="{390ACC9B-5FC9-4B11-9E34-968AAFA473EE}" dt="2022-07-21T20:48:17.139" v="3389" actId="1076"/>
        <pc:sldMkLst>
          <pc:docMk/>
          <pc:sldMk cId="800553845" sldId="461"/>
        </pc:sldMkLst>
        <pc:spChg chg="mod">
          <ac:chgData name="Johnson, Scott" userId="bec97677-f0c6-4bfb-b610-83dc74061801" providerId="ADAL" clId="{390ACC9B-5FC9-4B11-9E34-968AAFA473EE}" dt="2022-07-21T20:48:17.139" v="3389" actId="1076"/>
          <ac:spMkLst>
            <pc:docMk/>
            <pc:sldMk cId="800553845" sldId="461"/>
            <ac:spMk id="2" creationId="{8129A6F9-A8B8-4677-8690-3F482B618B31}"/>
          </ac:spMkLst>
        </pc:spChg>
      </pc:sldChg>
      <pc:sldChg chg="addSp delSp modSp mod">
        <pc:chgData name="Johnson, Scott" userId="bec97677-f0c6-4bfb-b610-83dc74061801" providerId="ADAL" clId="{390ACC9B-5FC9-4B11-9E34-968AAFA473EE}" dt="2022-07-21T20:51:04.753" v="3464" actId="1037"/>
        <pc:sldMkLst>
          <pc:docMk/>
          <pc:sldMk cId="394845079" sldId="463"/>
        </pc:sldMkLst>
        <pc:spChg chg="mod">
          <ac:chgData name="Johnson, Scott" userId="bec97677-f0c6-4bfb-b610-83dc74061801" providerId="ADAL" clId="{390ACC9B-5FC9-4B11-9E34-968AAFA473EE}" dt="2022-07-21T20:50:18.489" v="3447" actId="1076"/>
          <ac:spMkLst>
            <pc:docMk/>
            <pc:sldMk cId="394845079" sldId="463"/>
            <ac:spMk id="2" creationId="{288DAA6A-ABC6-4421-B638-9C16CA35B2E9}"/>
          </ac:spMkLst>
        </pc:spChg>
        <pc:spChg chg="add del mod">
          <ac:chgData name="Johnson, Scott" userId="bec97677-f0c6-4bfb-b610-83dc74061801" providerId="ADAL" clId="{390ACC9B-5FC9-4B11-9E34-968AAFA473EE}" dt="2022-07-21T20:51:04.753" v="3464" actId="1037"/>
          <ac:spMkLst>
            <pc:docMk/>
            <pc:sldMk cId="394845079" sldId="463"/>
            <ac:spMk id="3" creationId="{505E7B98-BC14-493B-98B2-641010638B3A}"/>
          </ac:spMkLst>
        </pc:spChg>
      </pc:sldChg>
      <pc:sldChg chg="addSp delSp modSp mod">
        <pc:chgData name="Johnson, Scott" userId="bec97677-f0c6-4bfb-b610-83dc74061801" providerId="ADAL" clId="{390ACC9B-5FC9-4B11-9E34-968AAFA473EE}" dt="2022-07-21T20:51:55.046" v="3474" actId="1076"/>
        <pc:sldMkLst>
          <pc:docMk/>
          <pc:sldMk cId="171097833" sldId="464"/>
        </pc:sldMkLst>
        <pc:spChg chg="mod">
          <ac:chgData name="Johnson, Scott" userId="bec97677-f0c6-4bfb-b610-83dc74061801" providerId="ADAL" clId="{390ACC9B-5FC9-4B11-9E34-968AAFA473EE}" dt="2022-07-21T20:51:51.148" v="3473" actId="1076"/>
          <ac:spMkLst>
            <pc:docMk/>
            <pc:sldMk cId="171097833" sldId="464"/>
            <ac:spMk id="2" creationId="{9D82FE7C-6573-4082-AE51-2871019B2677}"/>
          </ac:spMkLst>
        </pc:spChg>
        <pc:spChg chg="del">
          <ac:chgData name="Johnson, Scott" userId="bec97677-f0c6-4bfb-b610-83dc74061801" providerId="ADAL" clId="{390ACC9B-5FC9-4B11-9E34-968AAFA473EE}" dt="2022-07-21T20:51:21.713" v="3465" actId="478"/>
          <ac:spMkLst>
            <pc:docMk/>
            <pc:sldMk cId="171097833" sldId="464"/>
            <ac:spMk id="3" creationId="{C5212107-9575-4FFD-B97A-2F419E64DA40}"/>
          </ac:spMkLst>
        </pc:spChg>
        <pc:spChg chg="add del mod">
          <ac:chgData name="Johnson, Scott" userId="bec97677-f0c6-4bfb-b610-83dc74061801" providerId="ADAL" clId="{390ACC9B-5FC9-4B11-9E34-968AAFA473EE}" dt="2022-07-21T20:51:24.430" v="3467"/>
          <ac:spMkLst>
            <pc:docMk/>
            <pc:sldMk cId="171097833" sldId="464"/>
            <ac:spMk id="6" creationId="{F47F5FE4-9BB1-FC8A-3D55-9BF390273067}"/>
          </ac:spMkLst>
        </pc:spChg>
        <pc:spChg chg="add del mod">
          <ac:chgData name="Johnson, Scott" userId="bec97677-f0c6-4bfb-b610-83dc74061801" providerId="ADAL" clId="{390ACC9B-5FC9-4B11-9E34-968AAFA473EE}" dt="2022-07-21T20:51:34.073" v="3468" actId="478"/>
          <ac:spMkLst>
            <pc:docMk/>
            <pc:sldMk cId="171097833" sldId="464"/>
            <ac:spMk id="7" creationId="{47D9C895-F998-76C5-31F1-A9C42EE90B1F}"/>
          </ac:spMkLst>
        </pc:spChg>
        <pc:spChg chg="add del mod">
          <ac:chgData name="Johnson, Scott" userId="bec97677-f0c6-4bfb-b610-83dc74061801" providerId="ADAL" clId="{390ACC9B-5FC9-4B11-9E34-968AAFA473EE}" dt="2022-07-21T20:51:36.600" v="3470" actId="478"/>
          <ac:spMkLst>
            <pc:docMk/>
            <pc:sldMk cId="171097833" sldId="464"/>
            <ac:spMk id="9" creationId="{7056377B-4FB3-9AFB-4C14-190E7FA71931}"/>
          </ac:spMkLst>
        </pc:spChg>
        <pc:spChg chg="add mod">
          <ac:chgData name="Johnson, Scott" userId="bec97677-f0c6-4bfb-b610-83dc74061801" providerId="ADAL" clId="{390ACC9B-5FC9-4B11-9E34-968AAFA473EE}" dt="2022-07-21T20:51:37.505" v="3471"/>
          <ac:spMkLst>
            <pc:docMk/>
            <pc:sldMk cId="171097833" sldId="464"/>
            <ac:spMk id="10" creationId="{7FDE7A11-AC0F-0934-A6EC-5D8D3E60C6EA}"/>
          </ac:spMkLst>
        </pc:spChg>
        <pc:picChg chg="mod">
          <ac:chgData name="Johnson, Scott" userId="bec97677-f0c6-4bfb-b610-83dc74061801" providerId="ADAL" clId="{390ACC9B-5FC9-4B11-9E34-968AAFA473EE}" dt="2022-07-21T20:51:55.046" v="3474" actId="1076"/>
          <ac:picMkLst>
            <pc:docMk/>
            <pc:sldMk cId="171097833" sldId="464"/>
            <ac:picMk id="5" creationId="{33CD0CE3-44B1-9901-4B71-CDB07FFC25AD}"/>
          </ac:picMkLst>
        </pc:picChg>
      </pc:sldChg>
      <pc:sldChg chg="modSp mod">
        <pc:chgData name="Johnson, Scott" userId="bec97677-f0c6-4bfb-b610-83dc74061801" providerId="ADAL" clId="{390ACC9B-5FC9-4B11-9E34-968AAFA473EE}" dt="2022-07-21T20:52:44.798" v="3485" actId="14100"/>
        <pc:sldMkLst>
          <pc:docMk/>
          <pc:sldMk cId="3158737836" sldId="465"/>
        </pc:sldMkLst>
        <pc:spChg chg="mod">
          <ac:chgData name="Johnson, Scott" userId="bec97677-f0c6-4bfb-b610-83dc74061801" providerId="ADAL" clId="{390ACC9B-5FC9-4B11-9E34-968AAFA473EE}" dt="2022-07-21T20:52:44.798" v="3485" actId="14100"/>
          <ac:spMkLst>
            <pc:docMk/>
            <pc:sldMk cId="3158737836" sldId="465"/>
            <ac:spMk id="2" creationId="{9D82FE7C-6573-4082-AE51-2871019B2677}"/>
          </ac:spMkLst>
        </pc:spChg>
        <pc:spChg chg="mod">
          <ac:chgData name="Johnson, Scott" userId="bec97677-f0c6-4bfb-b610-83dc74061801" providerId="ADAL" clId="{390ACC9B-5FC9-4B11-9E34-968AAFA473EE}" dt="2022-07-21T20:52:20.795" v="3483" actId="255"/>
          <ac:spMkLst>
            <pc:docMk/>
            <pc:sldMk cId="3158737836" sldId="465"/>
            <ac:spMk id="3" creationId="{C5212107-9575-4FFD-B97A-2F419E64DA40}"/>
          </ac:spMkLst>
        </pc:spChg>
        <pc:picChg chg="mod">
          <ac:chgData name="Johnson, Scott" userId="bec97677-f0c6-4bfb-b610-83dc74061801" providerId="ADAL" clId="{390ACC9B-5FC9-4B11-9E34-968AAFA473EE}" dt="2022-07-21T20:52:31.923" v="3484" actId="1076"/>
          <ac:picMkLst>
            <pc:docMk/>
            <pc:sldMk cId="3158737836" sldId="465"/>
            <ac:picMk id="7" creationId="{4139F1FA-4510-4F39-B467-C6BF3B061F23}"/>
          </ac:picMkLst>
        </pc:picChg>
      </pc:sldChg>
      <pc:sldChg chg="addSp delSp modSp mod">
        <pc:chgData name="Johnson, Scott" userId="bec97677-f0c6-4bfb-b610-83dc74061801" providerId="ADAL" clId="{390ACC9B-5FC9-4B11-9E34-968AAFA473EE}" dt="2022-07-21T20:53:33.483" v="3490" actId="14100"/>
        <pc:sldMkLst>
          <pc:docMk/>
          <pc:sldMk cId="3200987331" sldId="466"/>
        </pc:sldMkLst>
        <pc:spChg chg="mod">
          <ac:chgData name="Johnson, Scott" userId="bec97677-f0c6-4bfb-b610-83dc74061801" providerId="ADAL" clId="{390ACC9B-5FC9-4B11-9E34-968AAFA473EE}" dt="2022-07-21T20:53:33.483" v="3490" actId="14100"/>
          <ac:spMkLst>
            <pc:docMk/>
            <pc:sldMk cId="3200987331" sldId="466"/>
            <ac:spMk id="2" creationId="{9D82FE7C-6573-4082-AE51-2871019B2677}"/>
          </ac:spMkLst>
        </pc:spChg>
        <pc:spChg chg="del">
          <ac:chgData name="Johnson, Scott" userId="bec97677-f0c6-4bfb-b610-83dc74061801" providerId="ADAL" clId="{390ACC9B-5FC9-4B11-9E34-968AAFA473EE}" dt="2022-07-21T20:53:15.149" v="3486" actId="478"/>
          <ac:spMkLst>
            <pc:docMk/>
            <pc:sldMk cId="3200987331" sldId="466"/>
            <ac:spMk id="3" creationId="{C5212107-9575-4FFD-B97A-2F419E64DA40}"/>
          </ac:spMkLst>
        </pc:spChg>
        <pc:spChg chg="add del mod">
          <ac:chgData name="Johnson, Scott" userId="bec97677-f0c6-4bfb-b610-83dc74061801" providerId="ADAL" clId="{390ACC9B-5FC9-4B11-9E34-968AAFA473EE}" dt="2022-07-21T20:53:17.761" v="3488" actId="478"/>
          <ac:spMkLst>
            <pc:docMk/>
            <pc:sldMk cId="3200987331" sldId="466"/>
            <ac:spMk id="6" creationId="{0F7977CC-AB84-6AFD-3205-C84C4A7389E9}"/>
          </ac:spMkLst>
        </pc:spChg>
        <pc:spChg chg="add mod">
          <ac:chgData name="Johnson, Scott" userId="bec97677-f0c6-4bfb-b610-83dc74061801" providerId="ADAL" clId="{390ACC9B-5FC9-4B11-9E34-968AAFA473EE}" dt="2022-07-21T20:53:18.224" v="3489"/>
          <ac:spMkLst>
            <pc:docMk/>
            <pc:sldMk cId="3200987331" sldId="466"/>
            <ac:spMk id="7" creationId="{51EAB635-0C4B-A781-74FA-BDA34391F51F}"/>
          </ac:spMkLst>
        </pc:spChg>
      </pc:sldChg>
      <pc:sldChg chg="addSp delSp modSp mod">
        <pc:chgData name="Johnson, Scott" userId="bec97677-f0c6-4bfb-b610-83dc74061801" providerId="ADAL" clId="{390ACC9B-5FC9-4B11-9E34-968AAFA473EE}" dt="2022-07-21T20:54:10.592" v="3508" actId="14100"/>
        <pc:sldMkLst>
          <pc:docMk/>
          <pc:sldMk cId="2139892812" sldId="467"/>
        </pc:sldMkLst>
        <pc:spChg chg="mod">
          <ac:chgData name="Johnson, Scott" userId="bec97677-f0c6-4bfb-b610-83dc74061801" providerId="ADAL" clId="{390ACC9B-5FC9-4B11-9E34-968AAFA473EE}" dt="2022-07-21T20:54:10.592" v="3508" actId="14100"/>
          <ac:spMkLst>
            <pc:docMk/>
            <pc:sldMk cId="2139892812" sldId="467"/>
            <ac:spMk id="2" creationId="{9D82FE7C-6573-4082-AE51-2871019B2677}"/>
          </ac:spMkLst>
        </pc:spChg>
        <pc:spChg chg="del">
          <ac:chgData name="Johnson, Scott" userId="bec97677-f0c6-4bfb-b610-83dc74061801" providerId="ADAL" clId="{390ACC9B-5FC9-4B11-9E34-968AAFA473EE}" dt="2022-07-21T20:53:49.026" v="3491" actId="478"/>
          <ac:spMkLst>
            <pc:docMk/>
            <pc:sldMk cId="2139892812" sldId="467"/>
            <ac:spMk id="3" creationId="{C5212107-9575-4FFD-B97A-2F419E64DA40}"/>
          </ac:spMkLst>
        </pc:spChg>
        <pc:spChg chg="add del mod">
          <ac:chgData name="Johnson, Scott" userId="bec97677-f0c6-4bfb-b610-83dc74061801" providerId="ADAL" clId="{390ACC9B-5FC9-4B11-9E34-968AAFA473EE}" dt="2022-07-21T20:53:51.056" v="3493" actId="478"/>
          <ac:spMkLst>
            <pc:docMk/>
            <pc:sldMk cId="2139892812" sldId="467"/>
            <ac:spMk id="6" creationId="{6E55219C-C884-C195-2B90-8BDE159F6BFF}"/>
          </ac:spMkLst>
        </pc:spChg>
        <pc:spChg chg="add mod">
          <ac:chgData name="Johnson, Scott" userId="bec97677-f0c6-4bfb-b610-83dc74061801" providerId="ADAL" clId="{390ACC9B-5FC9-4B11-9E34-968AAFA473EE}" dt="2022-07-21T20:53:51.855" v="3494"/>
          <ac:spMkLst>
            <pc:docMk/>
            <pc:sldMk cId="2139892812" sldId="467"/>
            <ac:spMk id="7" creationId="{5BA379E8-2AC8-78F1-67BD-C679A18F4F9D}"/>
          </ac:spMkLst>
        </pc:spChg>
        <pc:picChg chg="mod">
          <ac:chgData name="Johnson, Scott" userId="bec97677-f0c6-4bfb-b610-83dc74061801" providerId="ADAL" clId="{390ACC9B-5FC9-4B11-9E34-968AAFA473EE}" dt="2022-07-21T20:54:07.232" v="3507" actId="1076"/>
          <ac:picMkLst>
            <pc:docMk/>
            <pc:sldMk cId="2139892812" sldId="467"/>
            <ac:picMk id="5" creationId="{F32A9013-5082-4785-9B87-C660B09DBD3F}"/>
          </ac:picMkLst>
        </pc:picChg>
      </pc:sldChg>
      <pc:sldChg chg="addSp delSp modSp mod">
        <pc:chgData name="Johnson, Scott" userId="bec97677-f0c6-4bfb-b610-83dc74061801" providerId="ADAL" clId="{390ACC9B-5FC9-4B11-9E34-968AAFA473EE}" dt="2022-07-21T20:54:38.284" v="3519" actId="1076"/>
        <pc:sldMkLst>
          <pc:docMk/>
          <pc:sldMk cId="558438584" sldId="468"/>
        </pc:sldMkLst>
        <pc:spChg chg="mod">
          <ac:chgData name="Johnson, Scott" userId="bec97677-f0c6-4bfb-b610-83dc74061801" providerId="ADAL" clId="{390ACC9B-5FC9-4B11-9E34-968AAFA473EE}" dt="2022-07-21T20:54:34.109" v="3518" actId="6549"/>
          <ac:spMkLst>
            <pc:docMk/>
            <pc:sldMk cId="558438584" sldId="468"/>
            <ac:spMk id="2" creationId="{9D82FE7C-6573-4082-AE51-2871019B2677}"/>
          </ac:spMkLst>
        </pc:spChg>
        <pc:spChg chg="del">
          <ac:chgData name="Johnson, Scott" userId="bec97677-f0c6-4bfb-b610-83dc74061801" providerId="ADAL" clId="{390ACC9B-5FC9-4B11-9E34-968AAFA473EE}" dt="2022-07-21T20:54:21.005" v="3509" actId="478"/>
          <ac:spMkLst>
            <pc:docMk/>
            <pc:sldMk cId="558438584" sldId="468"/>
            <ac:spMk id="3" creationId="{C5212107-9575-4FFD-B97A-2F419E64DA40}"/>
          </ac:spMkLst>
        </pc:spChg>
        <pc:spChg chg="add del mod">
          <ac:chgData name="Johnson, Scott" userId="bec97677-f0c6-4bfb-b610-83dc74061801" providerId="ADAL" clId="{390ACC9B-5FC9-4B11-9E34-968AAFA473EE}" dt="2022-07-21T20:54:23.564" v="3511" actId="478"/>
          <ac:spMkLst>
            <pc:docMk/>
            <pc:sldMk cId="558438584" sldId="468"/>
            <ac:spMk id="5" creationId="{803A6AC3-A3EB-16CA-66FF-9273BC046DFE}"/>
          </ac:spMkLst>
        </pc:spChg>
        <pc:spChg chg="add mod">
          <ac:chgData name="Johnson, Scott" userId="bec97677-f0c6-4bfb-b610-83dc74061801" providerId="ADAL" clId="{390ACC9B-5FC9-4B11-9E34-968AAFA473EE}" dt="2022-07-21T20:54:24.596" v="3512"/>
          <ac:spMkLst>
            <pc:docMk/>
            <pc:sldMk cId="558438584" sldId="468"/>
            <ac:spMk id="7" creationId="{93CB9444-25E5-779A-608B-773A20BF2C13}"/>
          </ac:spMkLst>
        </pc:spChg>
        <pc:picChg chg="mod">
          <ac:chgData name="Johnson, Scott" userId="bec97677-f0c6-4bfb-b610-83dc74061801" providerId="ADAL" clId="{390ACC9B-5FC9-4B11-9E34-968AAFA473EE}" dt="2022-07-21T20:54:38.284" v="3519" actId="1076"/>
          <ac:picMkLst>
            <pc:docMk/>
            <pc:sldMk cId="558438584" sldId="468"/>
            <ac:picMk id="6" creationId="{7BB02E11-B95D-4E9F-B823-E1B414CD54FF}"/>
          </ac:picMkLst>
        </pc:picChg>
      </pc:sldChg>
      <pc:sldChg chg="modSp mod">
        <pc:chgData name="Johnson, Scott" userId="bec97677-f0c6-4bfb-b610-83dc74061801" providerId="ADAL" clId="{390ACC9B-5FC9-4B11-9E34-968AAFA473EE}" dt="2022-07-21T20:54:54.342" v="3520" actId="12"/>
        <pc:sldMkLst>
          <pc:docMk/>
          <pc:sldMk cId="3522866457" sldId="469"/>
        </pc:sldMkLst>
        <pc:spChg chg="mod">
          <ac:chgData name="Johnson, Scott" userId="bec97677-f0c6-4bfb-b610-83dc74061801" providerId="ADAL" clId="{390ACC9B-5FC9-4B11-9E34-968AAFA473EE}" dt="2022-07-21T20:54:54.342" v="3520" actId="12"/>
          <ac:spMkLst>
            <pc:docMk/>
            <pc:sldMk cId="3522866457" sldId="469"/>
            <ac:spMk id="2" creationId="{9D82FE7C-6573-4082-AE51-2871019B2677}"/>
          </ac:spMkLst>
        </pc:spChg>
      </pc:sldChg>
      <pc:sldChg chg="modSp mod">
        <pc:chgData name="Johnson, Scott" userId="bec97677-f0c6-4bfb-b610-83dc74061801" providerId="ADAL" clId="{390ACC9B-5FC9-4B11-9E34-968AAFA473EE}" dt="2022-07-21T20:55:34.930" v="3527" actId="255"/>
        <pc:sldMkLst>
          <pc:docMk/>
          <pc:sldMk cId="251972492" sldId="470"/>
        </pc:sldMkLst>
        <pc:spChg chg="mod">
          <ac:chgData name="Johnson, Scott" userId="bec97677-f0c6-4bfb-b610-83dc74061801" providerId="ADAL" clId="{390ACC9B-5FC9-4B11-9E34-968AAFA473EE}" dt="2022-07-21T20:55:11.976" v="3522" actId="1076"/>
          <ac:spMkLst>
            <pc:docMk/>
            <pc:sldMk cId="251972492" sldId="470"/>
            <ac:spMk id="2" creationId="{9D82FE7C-6573-4082-AE51-2871019B2677}"/>
          </ac:spMkLst>
        </pc:spChg>
        <pc:spChg chg="mod">
          <ac:chgData name="Johnson, Scott" userId="bec97677-f0c6-4bfb-b610-83dc74061801" providerId="ADAL" clId="{390ACC9B-5FC9-4B11-9E34-968AAFA473EE}" dt="2022-07-21T20:55:34.930" v="3527" actId="255"/>
          <ac:spMkLst>
            <pc:docMk/>
            <pc:sldMk cId="251972492" sldId="470"/>
            <ac:spMk id="3" creationId="{C5212107-9575-4FFD-B97A-2F419E64DA40}"/>
          </ac:spMkLst>
        </pc:spChg>
      </pc:sldChg>
      <pc:sldChg chg="modSp mod">
        <pc:chgData name="Johnson, Scott" userId="bec97677-f0c6-4bfb-b610-83dc74061801" providerId="ADAL" clId="{390ACC9B-5FC9-4B11-9E34-968AAFA473EE}" dt="2022-07-21T21:03:59.991" v="3667" actId="1076"/>
        <pc:sldMkLst>
          <pc:docMk/>
          <pc:sldMk cId="141811648" sldId="472"/>
        </pc:sldMkLst>
        <pc:spChg chg="mod">
          <ac:chgData name="Johnson, Scott" userId="bec97677-f0c6-4bfb-b610-83dc74061801" providerId="ADAL" clId="{390ACC9B-5FC9-4B11-9E34-968AAFA473EE}" dt="2022-07-21T21:03:52.030" v="3666" actId="1076"/>
          <ac:spMkLst>
            <pc:docMk/>
            <pc:sldMk cId="141811648" sldId="472"/>
            <ac:spMk id="2" creationId="{9D82FE7C-6573-4082-AE51-2871019B2677}"/>
          </ac:spMkLst>
        </pc:spChg>
        <pc:picChg chg="mod">
          <ac:chgData name="Johnson, Scott" userId="bec97677-f0c6-4bfb-b610-83dc74061801" providerId="ADAL" clId="{390ACC9B-5FC9-4B11-9E34-968AAFA473EE}" dt="2022-07-21T21:03:59.991" v="3667" actId="1076"/>
          <ac:picMkLst>
            <pc:docMk/>
            <pc:sldMk cId="141811648" sldId="472"/>
            <ac:picMk id="4" creationId="{6A653C40-A464-47FF-9093-19D84418AFFC}"/>
          </ac:picMkLst>
        </pc:picChg>
      </pc:sldChg>
      <pc:sldChg chg="modSp mod">
        <pc:chgData name="Johnson, Scott" userId="bec97677-f0c6-4bfb-b610-83dc74061801" providerId="ADAL" clId="{390ACC9B-5FC9-4B11-9E34-968AAFA473EE}" dt="2022-07-21T21:04:40.922" v="3674" actId="1076"/>
        <pc:sldMkLst>
          <pc:docMk/>
          <pc:sldMk cId="3616162984" sldId="473"/>
        </pc:sldMkLst>
        <pc:spChg chg="mod">
          <ac:chgData name="Johnson, Scott" userId="bec97677-f0c6-4bfb-b610-83dc74061801" providerId="ADAL" clId="{390ACC9B-5FC9-4B11-9E34-968AAFA473EE}" dt="2022-07-21T21:04:36.577" v="3673" actId="1076"/>
          <ac:spMkLst>
            <pc:docMk/>
            <pc:sldMk cId="3616162984" sldId="473"/>
            <ac:spMk id="2" creationId="{9D82FE7C-6573-4082-AE51-2871019B2677}"/>
          </ac:spMkLst>
        </pc:spChg>
        <pc:spChg chg="mod">
          <ac:chgData name="Johnson, Scott" userId="bec97677-f0c6-4bfb-b610-83dc74061801" providerId="ADAL" clId="{390ACC9B-5FC9-4B11-9E34-968AAFA473EE}" dt="2022-07-21T21:04:23.504" v="3671" actId="20577"/>
          <ac:spMkLst>
            <pc:docMk/>
            <pc:sldMk cId="3616162984" sldId="473"/>
            <ac:spMk id="3" creationId="{C5212107-9575-4FFD-B97A-2F419E64DA40}"/>
          </ac:spMkLst>
        </pc:spChg>
        <pc:picChg chg="mod">
          <ac:chgData name="Johnson, Scott" userId="bec97677-f0c6-4bfb-b610-83dc74061801" providerId="ADAL" clId="{390ACC9B-5FC9-4B11-9E34-968AAFA473EE}" dt="2022-07-21T21:04:40.922" v="3674" actId="1076"/>
          <ac:picMkLst>
            <pc:docMk/>
            <pc:sldMk cId="3616162984" sldId="473"/>
            <ac:picMk id="5" creationId="{BC34D954-DB87-F680-FD81-B962D3E9F576}"/>
          </ac:picMkLst>
        </pc:picChg>
      </pc:sldChg>
      <pc:sldChg chg="modSp mod">
        <pc:chgData name="Johnson, Scott" userId="bec97677-f0c6-4bfb-b610-83dc74061801" providerId="ADAL" clId="{390ACC9B-5FC9-4B11-9E34-968AAFA473EE}" dt="2022-07-21T21:20:25.923" v="4056" actId="20577"/>
        <pc:sldMkLst>
          <pc:docMk/>
          <pc:sldMk cId="424104358" sldId="475"/>
        </pc:sldMkLst>
        <pc:spChg chg="mod">
          <ac:chgData name="Johnson, Scott" userId="bec97677-f0c6-4bfb-b610-83dc74061801" providerId="ADAL" clId="{390ACC9B-5FC9-4B11-9E34-968AAFA473EE}" dt="2022-07-21T21:20:25.923" v="4056" actId="20577"/>
          <ac:spMkLst>
            <pc:docMk/>
            <pc:sldMk cId="424104358" sldId="475"/>
            <ac:spMk id="3" creationId="{06942845-BD5A-42C5-A5C4-13339DD507AB}"/>
          </ac:spMkLst>
        </pc:spChg>
      </pc:sldChg>
      <pc:sldChg chg="modSp mod">
        <pc:chgData name="Johnson, Scott" userId="bec97677-f0c6-4bfb-b610-83dc74061801" providerId="ADAL" clId="{390ACC9B-5FC9-4B11-9E34-968AAFA473EE}" dt="2022-07-21T21:20:16.705" v="4037" actId="20577"/>
        <pc:sldMkLst>
          <pc:docMk/>
          <pc:sldMk cId="4093595034" sldId="476"/>
        </pc:sldMkLst>
        <pc:spChg chg="mod">
          <ac:chgData name="Johnson, Scott" userId="bec97677-f0c6-4bfb-b610-83dc74061801" providerId="ADAL" clId="{390ACC9B-5FC9-4B11-9E34-968AAFA473EE}" dt="2022-07-21T21:20:16.705" v="4037" actId="20577"/>
          <ac:spMkLst>
            <pc:docMk/>
            <pc:sldMk cId="4093595034" sldId="476"/>
            <ac:spMk id="3" creationId="{06942845-BD5A-42C5-A5C4-13339DD507AB}"/>
          </ac:spMkLst>
        </pc:spChg>
      </pc:sldChg>
      <pc:sldChg chg="modSp mod">
        <pc:chgData name="Johnson, Scott" userId="bec97677-f0c6-4bfb-b610-83dc74061801" providerId="ADAL" clId="{390ACC9B-5FC9-4B11-9E34-968AAFA473EE}" dt="2022-07-21T21:20:47.034" v="4091" actId="20577"/>
        <pc:sldMkLst>
          <pc:docMk/>
          <pc:sldMk cId="3572985292" sldId="477"/>
        </pc:sldMkLst>
        <pc:spChg chg="mod">
          <ac:chgData name="Johnson, Scott" userId="bec97677-f0c6-4bfb-b610-83dc74061801" providerId="ADAL" clId="{390ACC9B-5FC9-4B11-9E34-968AAFA473EE}" dt="2022-07-21T21:20:47.034" v="4091" actId="20577"/>
          <ac:spMkLst>
            <pc:docMk/>
            <pc:sldMk cId="3572985292" sldId="477"/>
            <ac:spMk id="3" creationId="{06942845-BD5A-42C5-A5C4-13339DD507AB}"/>
          </ac:spMkLst>
        </pc:spChg>
      </pc:sldChg>
      <pc:sldChg chg="modSp mod addCm">
        <pc:chgData name="Johnson, Scott" userId="bec97677-f0c6-4bfb-b610-83dc74061801" providerId="ADAL" clId="{390ACC9B-5FC9-4B11-9E34-968AAFA473EE}" dt="2022-07-21T19:22:50.648" v="2723" actId="20577"/>
        <pc:sldMkLst>
          <pc:docMk/>
          <pc:sldMk cId="517946745" sldId="483"/>
        </pc:sldMkLst>
        <pc:spChg chg="mod">
          <ac:chgData name="Johnson, Scott" userId="bec97677-f0c6-4bfb-b610-83dc74061801" providerId="ADAL" clId="{390ACC9B-5FC9-4B11-9E34-968AAFA473EE}" dt="2022-07-21T19:22:50.648" v="2723" actId="20577"/>
          <ac:spMkLst>
            <pc:docMk/>
            <pc:sldMk cId="517946745" sldId="483"/>
            <ac:spMk id="3" creationId="{06942845-BD5A-42C5-A5C4-13339DD507AB}"/>
          </ac:spMkLst>
        </pc:spChg>
        <pc:spChg chg="mod">
          <ac:chgData name="Johnson, Scott" userId="bec97677-f0c6-4bfb-b610-83dc74061801" providerId="ADAL" clId="{390ACC9B-5FC9-4B11-9E34-968AAFA473EE}" dt="2022-07-21T18:59:24.705" v="119" actId="6549"/>
          <ac:spMkLst>
            <pc:docMk/>
            <pc:sldMk cId="517946745" sldId="483"/>
            <ac:spMk id="4" creationId="{3F6CE2FE-F02B-461B-8C8F-E1DFA26F0ED4}"/>
          </ac:spMkLst>
        </pc:spChg>
        <pc:spChg chg="mod">
          <ac:chgData name="Johnson, Scott" userId="bec97677-f0c6-4bfb-b610-83dc74061801" providerId="ADAL" clId="{390ACC9B-5FC9-4B11-9E34-968AAFA473EE}" dt="2022-07-21T18:48:13.375" v="14" actId="5793"/>
          <ac:spMkLst>
            <pc:docMk/>
            <pc:sldMk cId="517946745" sldId="483"/>
            <ac:spMk id="13" creationId="{C3AC9A2F-3B7A-41D8-AC76-3AFADB95FEBF}"/>
          </ac:spMkLst>
        </pc:spChg>
      </pc:sldChg>
      <pc:sldChg chg="modSp mod">
        <pc:chgData name="Johnson, Scott" userId="bec97677-f0c6-4bfb-b610-83dc74061801" providerId="ADAL" clId="{390ACC9B-5FC9-4B11-9E34-968AAFA473EE}" dt="2022-07-21T20:48:32.243" v="3390" actId="12"/>
        <pc:sldMkLst>
          <pc:docMk/>
          <pc:sldMk cId="1679533963" sldId="484"/>
        </pc:sldMkLst>
        <pc:spChg chg="mod">
          <ac:chgData name="Johnson, Scott" userId="bec97677-f0c6-4bfb-b610-83dc74061801" providerId="ADAL" clId="{390ACC9B-5FC9-4B11-9E34-968AAFA473EE}" dt="2022-07-21T20:48:32.243" v="3390" actId="12"/>
          <ac:spMkLst>
            <pc:docMk/>
            <pc:sldMk cId="1679533963" sldId="484"/>
            <ac:spMk id="4" creationId="{3F6CE2FE-F02B-461B-8C8F-E1DFA26F0ED4}"/>
          </ac:spMkLst>
        </pc:spChg>
      </pc:sldChg>
      <pc:sldChg chg="addSp delSp modSp mod">
        <pc:chgData name="Johnson, Scott" userId="bec97677-f0c6-4bfb-b610-83dc74061801" providerId="ADAL" clId="{390ACC9B-5FC9-4B11-9E34-968AAFA473EE}" dt="2022-07-21T20:56:04.225" v="3533" actId="1076"/>
        <pc:sldMkLst>
          <pc:docMk/>
          <pc:sldMk cId="968391408" sldId="485"/>
        </pc:sldMkLst>
        <pc:spChg chg="del mod">
          <ac:chgData name="Johnson, Scott" userId="bec97677-f0c6-4bfb-b610-83dc74061801" providerId="ADAL" clId="{390ACC9B-5FC9-4B11-9E34-968AAFA473EE}" dt="2022-07-21T20:55:52.036" v="3529" actId="478"/>
          <ac:spMkLst>
            <pc:docMk/>
            <pc:sldMk cId="968391408" sldId="485"/>
            <ac:spMk id="3" creationId="{06942845-BD5A-42C5-A5C4-13339DD507AB}"/>
          </ac:spMkLst>
        </pc:spChg>
        <pc:spChg chg="mod">
          <ac:chgData name="Johnson, Scott" userId="bec97677-f0c6-4bfb-b610-83dc74061801" providerId="ADAL" clId="{390ACC9B-5FC9-4B11-9E34-968AAFA473EE}" dt="2022-07-21T20:56:04.225" v="3533" actId="1076"/>
          <ac:spMkLst>
            <pc:docMk/>
            <pc:sldMk cId="968391408" sldId="485"/>
            <ac:spMk id="4" creationId="{3F6CE2FE-F02B-461B-8C8F-E1DFA26F0ED4}"/>
          </ac:spMkLst>
        </pc:spChg>
        <pc:spChg chg="add mod">
          <ac:chgData name="Johnson, Scott" userId="bec97677-f0c6-4bfb-b610-83dc74061801" providerId="ADAL" clId="{390ACC9B-5FC9-4B11-9E34-968AAFA473EE}" dt="2022-07-21T20:55:55.110" v="3531"/>
          <ac:spMkLst>
            <pc:docMk/>
            <pc:sldMk cId="968391408" sldId="485"/>
            <ac:spMk id="5" creationId="{1DD7973E-1E29-8A95-2F7D-2BCFCD66E99B}"/>
          </ac:spMkLst>
        </pc:spChg>
      </pc:sldChg>
      <pc:sldChg chg="addSp delSp modSp mod">
        <pc:chgData name="Johnson, Scott" userId="bec97677-f0c6-4bfb-b610-83dc74061801" providerId="ADAL" clId="{390ACC9B-5FC9-4B11-9E34-968AAFA473EE}" dt="2022-07-21T21:05:32.411" v="3680" actId="14100"/>
        <pc:sldMkLst>
          <pc:docMk/>
          <pc:sldMk cId="2386102607" sldId="486"/>
        </pc:sldMkLst>
        <pc:spChg chg="del">
          <ac:chgData name="Johnson, Scott" userId="bec97677-f0c6-4bfb-b610-83dc74061801" providerId="ADAL" clId="{390ACC9B-5FC9-4B11-9E34-968AAFA473EE}" dt="2022-07-21T21:05:11.767" v="3675" actId="478"/>
          <ac:spMkLst>
            <pc:docMk/>
            <pc:sldMk cId="2386102607" sldId="486"/>
            <ac:spMk id="3" creationId="{06942845-BD5A-42C5-A5C4-13339DD507AB}"/>
          </ac:spMkLst>
        </pc:spChg>
        <pc:spChg chg="mod">
          <ac:chgData name="Johnson, Scott" userId="bec97677-f0c6-4bfb-b610-83dc74061801" providerId="ADAL" clId="{390ACC9B-5FC9-4B11-9E34-968AAFA473EE}" dt="2022-07-21T21:05:32.411" v="3680" actId="14100"/>
          <ac:spMkLst>
            <pc:docMk/>
            <pc:sldMk cId="2386102607" sldId="486"/>
            <ac:spMk id="4" creationId="{3F6CE2FE-F02B-461B-8C8F-E1DFA26F0ED4}"/>
          </ac:spMkLst>
        </pc:spChg>
        <pc:spChg chg="add mod">
          <ac:chgData name="Johnson, Scott" userId="bec97677-f0c6-4bfb-b610-83dc74061801" providerId="ADAL" clId="{390ACC9B-5FC9-4B11-9E34-968AAFA473EE}" dt="2022-07-21T21:05:20.449" v="3678" actId="255"/>
          <ac:spMkLst>
            <pc:docMk/>
            <pc:sldMk cId="2386102607" sldId="486"/>
            <ac:spMk id="5" creationId="{C4D2A377-197B-62FD-7D22-90595E445321}"/>
          </ac:spMkLst>
        </pc:spChg>
      </pc:sldChg>
      <pc:sldChg chg="modSp mod">
        <pc:chgData name="Johnson, Scott" userId="bec97677-f0c6-4bfb-b610-83dc74061801" providerId="ADAL" clId="{390ACC9B-5FC9-4B11-9E34-968AAFA473EE}" dt="2022-07-21T21:22:23.227" v="4095" actId="20577"/>
        <pc:sldMkLst>
          <pc:docMk/>
          <pc:sldMk cId="1758319231" sldId="487"/>
        </pc:sldMkLst>
        <pc:spChg chg="mod">
          <ac:chgData name="Johnson, Scott" userId="bec97677-f0c6-4bfb-b610-83dc74061801" providerId="ADAL" clId="{390ACC9B-5FC9-4B11-9E34-968AAFA473EE}" dt="2022-07-21T21:22:23.227" v="4095" actId="20577"/>
          <ac:spMkLst>
            <pc:docMk/>
            <pc:sldMk cId="1758319231" sldId="487"/>
            <ac:spMk id="2" creationId="{2390C7EF-727A-4596-A164-9E99C0A99698}"/>
          </ac:spMkLst>
        </pc:spChg>
      </pc:sldChg>
      <pc:sldChg chg="modSp mod">
        <pc:chgData name="Johnson, Scott" userId="bec97677-f0c6-4bfb-b610-83dc74061801" providerId="ADAL" clId="{390ACC9B-5FC9-4B11-9E34-968AAFA473EE}" dt="2022-07-21T21:22:27.769" v="4096" actId="20577"/>
        <pc:sldMkLst>
          <pc:docMk/>
          <pc:sldMk cId="4222201924" sldId="488"/>
        </pc:sldMkLst>
        <pc:spChg chg="mod">
          <ac:chgData name="Johnson, Scott" userId="bec97677-f0c6-4bfb-b610-83dc74061801" providerId="ADAL" clId="{390ACC9B-5FC9-4B11-9E34-968AAFA473EE}" dt="2022-07-21T21:22:27.769" v="4096" actId="20577"/>
          <ac:spMkLst>
            <pc:docMk/>
            <pc:sldMk cId="4222201924" sldId="488"/>
            <ac:spMk id="2" creationId="{2390C7EF-727A-4596-A164-9E99C0A99698}"/>
          </ac:spMkLst>
        </pc:spChg>
      </pc:sldChg>
      <pc:sldChg chg="addSp delSp modSp mod">
        <pc:chgData name="Johnson, Scott" userId="bec97677-f0c6-4bfb-b610-83dc74061801" providerId="ADAL" clId="{390ACC9B-5FC9-4B11-9E34-968AAFA473EE}" dt="2022-07-21T21:06:35.331" v="3692" actId="1076"/>
        <pc:sldMkLst>
          <pc:docMk/>
          <pc:sldMk cId="1193488288" sldId="492"/>
        </pc:sldMkLst>
        <pc:spChg chg="del">
          <ac:chgData name="Johnson, Scott" userId="bec97677-f0c6-4bfb-b610-83dc74061801" providerId="ADAL" clId="{390ACC9B-5FC9-4B11-9E34-968AAFA473EE}" dt="2022-07-21T21:05:44.172" v="3681" actId="478"/>
          <ac:spMkLst>
            <pc:docMk/>
            <pc:sldMk cId="1193488288" sldId="492"/>
            <ac:spMk id="3" creationId="{06942845-BD5A-42C5-A5C4-13339DD507AB}"/>
          </ac:spMkLst>
        </pc:spChg>
        <pc:spChg chg="mod">
          <ac:chgData name="Johnson, Scott" userId="bec97677-f0c6-4bfb-b610-83dc74061801" providerId="ADAL" clId="{390ACC9B-5FC9-4B11-9E34-968AAFA473EE}" dt="2022-07-21T21:06:35.331" v="3692" actId="1076"/>
          <ac:spMkLst>
            <pc:docMk/>
            <pc:sldMk cId="1193488288" sldId="492"/>
            <ac:spMk id="4" creationId="{3F6CE2FE-F02B-461B-8C8F-E1DFA26F0ED4}"/>
          </ac:spMkLst>
        </pc:spChg>
        <pc:spChg chg="add mod">
          <ac:chgData name="Johnson, Scott" userId="bec97677-f0c6-4bfb-b610-83dc74061801" providerId="ADAL" clId="{390ACC9B-5FC9-4B11-9E34-968AAFA473EE}" dt="2022-07-21T21:05:49.839" v="3684" actId="255"/>
          <ac:spMkLst>
            <pc:docMk/>
            <pc:sldMk cId="1193488288" sldId="492"/>
            <ac:spMk id="5" creationId="{9FDF3F46-AFD0-32F8-6B0C-FA521EB0DCB2}"/>
          </ac:spMkLst>
        </pc:spChg>
      </pc:sldChg>
      <pc:sldChg chg="modSp mod addCm">
        <pc:chgData name="Johnson, Scott" userId="bec97677-f0c6-4bfb-b610-83dc74061801" providerId="ADAL" clId="{390ACC9B-5FC9-4B11-9E34-968AAFA473EE}" dt="2022-07-21T19:29:49.185" v="2803"/>
        <pc:sldMkLst>
          <pc:docMk/>
          <pc:sldMk cId="923608679" sldId="497"/>
        </pc:sldMkLst>
        <pc:spChg chg="mod">
          <ac:chgData name="Johnson, Scott" userId="bec97677-f0c6-4bfb-b610-83dc74061801" providerId="ADAL" clId="{390ACC9B-5FC9-4B11-9E34-968AAFA473EE}" dt="2022-07-21T19:27:03.403" v="2774" actId="20577"/>
          <ac:spMkLst>
            <pc:docMk/>
            <pc:sldMk cId="923608679" sldId="497"/>
            <ac:spMk id="3" creationId="{06942845-BD5A-42C5-A5C4-13339DD507AB}"/>
          </ac:spMkLst>
        </pc:spChg>
        <pc:spChg chg="mod">
          <ac:chgData name="Johnson, Scott" userId="bec97677-f0c6-4bfb-b610-83dc74061801" providerId="ADAL" clId="{390ACC9B-5FC9-4B11-9E34-968AAFA473EE}" dt="2022-07-21T19:29:12.512" v="2802" actId="14100"/>
          <ac:spMkLst>
            <pc:docMk/>
            <pc:sldMk cId="923608679" sldId="497"/>
            <ac:spMk id="4" creationId="{3F6CE2FE-F02B-461B-8C8F-E1DFA26F0ED4}"/>
          </ac:spMkLst>
        </pc:spChg>
      </pc:sldChg>
      <pc:sldChg chg="modSp mod addCm">
        <pc:chgData name="Johnson, Scott" userId="bec97677-f0c6-4bfb-b610-83dc74061801" providerId="ADAL" clId="{390ACC9B-5FC9-4B11-9E34-968AAFA473EE}" dt="2022-07-21T20:44:20.849" v="3367" actId="255"/>
        <pc:sldMkLst>
          <pc:docMk/>
          <pc:sldMk cId="4189670642" sldId="505"/>
        </pc:sldMkLst>
        <pc:spChg chg="mod">
          <ac:chgData name="Johnson, Scott" userId="bec97677-f0c6-4bfb-b610-83dc74061801" providerId="ADAL" clId="{390ACC9B-5FC9-4B11-9E34-968AAFA473EE}" dt="2022-07-21T20:44:20.849" v="3367" actId="255"/>
          <ac:spMkLst>
            <pc:docMk/>
            <pc:sldMk cId="4189670642" sldId="505"/>
            <ac:spMk id="2" creationId="{15F592CF-309F-48DF-844E-AB82B28A19EF}"/>
          </ac:spMkLst>
        </pc:spChg>
        <pc:picChg chg="mod">
          <ac:chgData name="Johnson, Scott" userId="bec97677-f0c6-4bfb-b610-83dc74061801" providerId="ADAL" clId="{390ACC9B-5FC9-4B11-9E34-968AAFA473EE}" dt="2022-07-21T20:43:39.041" v="3365" actId="1076"/>
          <ac:picMkLst>
            <pc:docMk/>
            <pc:sldMk cId="4189670642" sldId="505"/>
            <ac:picMk id="7" creationId="{D6046715-8384-F9DF-1A15-C8D061531681}"/>
          </ac:picMkLst>
        </pc:picChg>
      </pc:sldChg>
      <pc:sldChg chg="addSp modSp mod">
        <pc:chgData name="Johnson, Scott" userId="bec97677-f0c6-4bfb-b610-83dc74061801" providerId="ADAL" clId="{390ACC9B-5FC9-4B11-9E34-968AAFA473EE}" dt="2022-07-21T20:43:09.927" v="3361" actId="20577"/>
        <pc:sldMkLst>
          <pc:docMk/>
          <pc:sldMk cId="2566763182" sldId="510"/>
        </pc:sldMkLst>
        <pc:spChg chg="mod">
          <ac:chgData name="Johnson, Scott" userId="bec97677-f0c6-4bfb-b610-83dc74061801" providerId="ADAL" clId="{390ACC9B-5FC9-4B11-9E34-968AAFA473EE}" dt="2022-07-21T20:43:09.927" v="3361" actId="20577"/>
          <ac:spMkLst>
            <pc:docMk/>
            <pc:sldMk cId="2566763182" sldId="510"/>
            <ac:spMk id="2" creationId="{15F592CF-309F-48DF-844E-AB82B28A19EF}"/>
          </ac:spMkLst>
        </pc:spChg>
        <pc:spChg chg="mod">
          <ac:chgData name="Johnson, Scott" userId="bec97677-f0c6-4bfb-b610-83dc74061801" providerId="ADAL" clId="{390ACC9B-5FC9-4B11-9E34-968AAFA473EE}" dt="2022-07-21T20:40:13.811" v="3315" actId="20577"/>
          <ac:spMkLst>
            <pc:docMk/>
            <pc:sldMk cId="2566763182" sldId="510"/>
            <ac:spMk id="3" creationId="{A3D457CA-9D81-4208-A831-579CC5C6272F}"/>
          </ac:spMkLst>
        </pc:spChg>
        <pc:spChg chg="add mod">
          <ac:chgData name="Johnson, Scott" userId="bec97677-f0c6-4bfb-b610-83dc74061801" providerId="ADAL" clId="{390ACC9B-5FC9-4B11-9E34-968AAFA473EE}" dt="2022-07-21T20:42:33.477" v="3357" actId="33524"/>
          <ac:spMkLst>
            <pc:docMk/>
            <pc:sldMk cId="2566763182" sldId="510"/>
            <ac:spMk id="4" creationId="{3D318778-A68A-B300-AEB1-0C9427B75DD3}"/>
          </ac:spMkLst>
        </pc:spChg>
      </pc:sldChg>
      <pc:sldChg chg="modSp mod">
        <pc:chgData name="Johnson, Scott" userId="bec97677-f0c6-4bfb-b610-83dc74061801" providerId="ADAL" clId="{390ACC9B-5FC9-4B11-9E34-968AAFA473EE}" dt="2022-07-21T21:25:26.605" v="4109" actId="14100"/>
        <pc:sldMkLst>
          <pc:docMk/>
          <pc:sldMk cId="1365851829" sldId="511"/>
        </pc:sldMkLst>
        <pc:spChg chg="mod">
          <ac:chgData name="Johnson, Scott" userId="bec97677-f0c6-4bfb-b610-83dc74061801" providerId="ADAL" clId="{390ACC9B-5FC9-4B11-9E34-968AAFA473EE}" dt="2022-07-21T21:25:26.605" v="4109" actId="14100"/>
          <ac:spMkLst>
            <pc:docMk/>
            <pc:sldMk cId="1365851829" sldId="511"/>
            <ac:spMk id="2" creationId="{A3CD5F69-5A86-460A-9C89-7B81616E11E1}"/>
          </ac:spMkLst>
        </pc:spChg>
      </pc:sldChg>
      <pc:sldChg chg="addSp delSp modSp mod addCm modCm">
        <pc:chgData name="Johnson, Scott" userId="bec97677-f0c6-4bfb-b610-83dc74061801" providerId="ADAL" clId="{390ACC9B-5FC9-4B11-9E34-968AAFA473EE}" dt="2022-07-21T20:25:40.368" v="3059" actId="113"/>
        <pc:sldMkLst>
          <pc:docMk/>
          <pc:sldMk cId="4133891381" sldId="512"/>
        </pc:sldMkLst>
        <pc:spChg chg="mod">
          <ac:chgData name="Johnson, Scott" userId="bec97677-f0c6-4bfb-b610-83dc74061801" providerId="ADAL" clId="{390ACC9B-5FC9-4B11-9E34-968AAFA473EE}" dt="2022-07-21T20:25:40.368" v="3059" actId="113"/>
          <ac:spMkLst>
            <pc:docMk/>
            <pc:sldMk cId="4133891381" sldId="512"/>
            <ac:spMk id="2" creationId="{EAA47750-3920-827A-6602-4E924544673E}"/>
          </ac:spMkLst>
        </pc:spChg>
        <pc:spChg chg="del mod">
          <ac:chgData name="Johnson, Scott" userId="bec97677-f0c6-4bfb-b610-83dc74061801" providerId="ADAL" clId="{390ACC9B-5FC9-4B11-9E34-968AAFA473EE}" dt="2022-07-21T20:22:14.775" v="3031" actId="478"/>
          <ac:spMkLst>
            <pc:docMk/>
            <pc:sldMk cId="4133891381" sldId="512"/>
            <ac:spMk id="3" creationId="{116C7AB9-8F01-279E-0600-BED6700717B1}"/>
          </ac:spMkLst>
        </pc:spChg>
        <pc:spChg chg="add mod">
          <ac:chgData name="Johnson, Scott" userId="bec97677-f0c6-4bfb-b610-83dc74061801" providerId="ADAL" clId="{390ACC9B-5FC9-4B11-9E34-968AAFA473EE}" dt="2022-07-21T20:22:44.865" v="3043" actId="255"/>
          <ac:spMkLst>
            <pc:docMk/>
            <pc:sldMk cId="4133891381" sldId="512"/>
            <ac:spMk id="5" creationId="{005224CA-AEC9-B2DA-D524-372C0FC7BDCB}"/>
          </ac:spMkLst>
        </pc:spChg>
      </pc:sldChg>
      <pc:sldChg chg="addSp delSp modSp mod">
        <pc:chgData name="Johnson, Scott" userId="bec97677-f0c6-4bfb-b610-83dc74061801" providerId="ADAL" clId="{390ACC9B-5FC9-4B11-9E34-968AAFA473EE}" dt="2022-07-21T20:23:58.070" v="3055" actId="1076"/>
        <pc:sldMkLst>
          <pc:docMk/>
          <pc:sldMk cId="914084069" sldId="513"/>
        </pc:sldMkLst>
        <pc:spChg chg="mod">
          <ac:chgData name="Johnson, Scott" userId="bec97677-f0c6-4bfb-b610-83dc74061801" providerId="ADAL" clId="{390ACC9B-5FC9-4B11-9E34-968AAFA473EE}" dt="2022-07-21T20:23:50.727" v="3054" actId="255"/>
          <ac:spMkLst>
            <pc:docMk/>
            <pc:sldMk cId="914084069" sldId="513"/>
            <ac:spMk id="2" creationId="{EAA47750-3920-827A-6602-4E924544673E}"/>
          </ac:spMkLst>
        </pc:spChg>
        <pc:spChg chg="del mod">
          <ac:chgData name="Johnson, Scott" userId="bec97677-f0c6-4bfb-b610-83dc74061801" providerId="ADAL" clId="{390ACC9B-5FC9-4B11-9E34-968AAFA473EE}" dt="2022-07-21T20:22:02.908" v="3027" actId="478"/>
          <ac:spMkLst>
            <pc:docMk/>
            <pc:sldMk cId="914084069" sldId="513"/>
            <ac:spMk id="3" creationId="{116C7AB9-8F01-279E-0600-BED6700717B1}"/>
          </ac:spMkLst>
        </pc:spChg>
        <pc:spChg chg="add mod">
          <ac:chgData name="Johnson, Scott" userId="bec97677-f0c6-4bfb-b610-83dc74061801" providerId="ADAL" clId="{390ACC9B-5FC9-4B11-9E34-968AAFA473EE}" dt="2022-07-21T20:22:04.473" v="3029"/>
          <ac:spMkLst>
            <pc:docMk/>
            <pc:sldMk cId="914084069" sldId="513"/>
            <ac:spMk id="5" creationId="{8907D79A-DF00-C2B2-7F29-EA12132028D9}"/>
          </ac:spMkLst>
        </pc:spChg>
        <pc:grpChg chg="mod">
          <ac:chgData name="Johnson, Scott" userId="bec97677-f0c6-4bfb-b610-83dc74061801" providerId="ADAL" clId="{390ACC9B-5FC9-4B11-9E34-968AAFA473EE}" dt="2022-07-21T20:23:58.070" v="3055" actId="1076"/>
          <ac:grpSpMkLst>
            <pc:docMk/>
            <pc:sldMk cId="914084069" sldId="513"/>
            <ac:grpSpMk id="11" creationId="{52DA8D4F-EC8E-413D-6DB1-29BBB6FCC374}"/>
          </ac:grpSpMkLst>
        </pc:grpChg>
      </pc:sldChg>
      <pc:sldChg chg="addSp delSp modSp mod">
        <pc:chgData name="Johnson, Scott" userId="bec97677-f0c6-4bfb-b610-83dc74061801" providerId="ADAL" clId="{390ACC9B-5FC9-4B11-9E34-968AAFA473EE}" dt="2022-07-21T20:22:08.169" v="3030"/>
        <pc:sldMkLst>
          <pc:docMk/>
          <pc:sldMk cId="3136687423" sldId="514"/>
        </pc:sldMkLst>
        <pc:spChg chg="mod">
          <ac:chgData name="Johnson, Scott" userId="bec97677-f0c6-4bfb-b610-83dc74061801" providerId="ADAL" clId="{390ACC9B-5FC9-4B11-9E34-968AAFA473EE}" dt="2022-07-21T20:21:25.197" v="3024" actId="20577"/>
          <ac:spMkLst>
            <pc:docMk/>
            <pc:sldMk cId="3136687423" sldId="514"/>
            <ac:spMk id="2" creationId="{EAA47750-3920-827A-6602-4E924544673E}"/>
          </ac:spMkLst>
        </pc:spChg>
        <pc:spChg chg="del mod">
          <ac:chgData name="Johnson, Scott" userId="bec97677-f0c6-4bfb-b610-83dc74061801" providerId="ADAL" clId="{390ACC9B-5FC9-4B11-9E34-968AAFA473EE}" dt="2022-07-21T20:21:46.546" v="3025" actId="478"/>
          <ac:spMkLst>
            <pc:docMk/>
            <pc:sldMk cId="3136687423" sldId="514"/>
            <ac:spMk id="3" creationId="{116C7AB9-8F01-279E-0600-BED6700717B1}"/>
          </ac:spMkLst>
        </pc:spChg>
        <pc:spChg chg="add mod">
          <ac:chgData name="Johnson, Scott" userId="bec97677-f0c6-4bfb-b610-83dc74061801" providerId="ADAL" clId="{390ACC9B-5FC9-4B11-9E34-968AAFA473EE}" dt="2022-07-21T20:22:08.169" v="3030"/>
          <ac:spMkLst>
            <pc:docMk/>
            <pc:sldMk cId="3136687423" sldId="514"/>
            <ac:spMk id="6" creationId="{2551AC60-B587-FF29-8C49-D1E6C41B9D18}"/>
          </ac:spMkLst>
        </pc:spChg>
      </pc:sldChg>
      <pc:sldChg chg="modSp mod">
        <pc:chgData name="Johnson, Scott" userId="bec97677-f0c6-4bfb-b610-83dc74061801" providerId="ADAL" clId="{390ACC9B-5FC9-4B11-9E34-968AAFA473EE}" dt="2022-07-21T20:27:07.362" v="3080" actId="20577"/>
        <pc:sldMkLst>
          <pc:docMk/>
          <pc:sldMk cId="690201402" sldId="515"/>
        </pc:sldMkLst>
        <pc:spChg chg="mod">
          <ac:chgData name="Johnson, Scott" userId="bec97677-f0c6-4bfb-b610-83dc74061801" providerId="ADAL" clId="{390ACC9B-5FC9-4B11-9E34-968AAFA473EE}" dt="2022-07-21T20:27:07.362" v="3080" actId="20577"/>
          <ac:spMkLst>
            <pc:docMk/>
            <pc:sldMk cId="690201402" sldId="515"/>
            <ac:spMk id="2" creationId="{EAA47750-3920-827A-6602-4E924544673E}"/>
          </ac:spMkLst>
        </pc:spChg>
        <pc:spChg chg="mod">
          <ac:chgData name="Johnson, Scott" userId="bec97677-f0c6-4bfb-b610-83dc74061801" providerId="ADAL" clId="{390ACC9B-5FC9-4B11-9E34-968AAFA473EE}" dt="2022-07-21T20:10:08.210" v="2967"/>
          <ac:spMkLst>
            <pc:docMk/>
            <pc:sldMk cId="690201402" sldId="515"/>
            <ac:spMk id="3" creationId="{116C7AB9-8F01-279E-0600-BED6700717B1}"/>
          </ac:spMkLst>
        </pc:spChg>
        <pc:grpChg chg="mod">
          <ac:chgData name="Johnson, Scott" userId="bec97677-f0c6-4bfb-b610-83dc74061801" providerId="ADAL" clId="{390ACC9B-5FC9-4B11-9E34-968AAFA473EE}" dt="2022-07-21T20:26:46.221" v="3077" actId="1036"/>
          <ac:grpSpMkLst>
            <pc:docMk/>
            <pc:sldMk cId="690201402" sldId="515"/>
            <ac:grpSpMk id="16" creationId="{D00B92C9-7337-7F8A-AFBC-D37AA127E2B1}"/>
          </ac:grpSpMkLst>
        </pc:grpChg>
      </pc:sldChg>
      <pc:sldChg chg="modSp mod">
        <pc:chgData name="Johnson, Scott" userId="bec97677-f0c6-4bfb-b610-83dc74061801" providerId="ADAL" clId="{390ACC9B-5FC9-4B11-9E34-968AAFA473EE}" dt="2022-07-21T20:28:08.763" v="3132" actId="20577"/>
        <pc:sldMkLst>
          <pc:docMk/>
          <pc:sldMk cId="444617667" sldId="516"/>
        </pc:sldMkLst>
        <pc:spChg chg="mod">
          <ac:chgData name="Johnson, Scott" userId="bec97677-f0c6-4bfb-b610-83dc74061801" providerId="ADAL" clId="{390ACC9B-5FC9-4B11-9E34-968AAFA473EE}" dt="2022-07-21T20:28:08.763" v="3132" actId="20577"/>
          <ac:spMkLst>
            <pc:docMk/>
            <pc:sldMk cId="444617667" sldId="516"/>
            <ac:spMk id="2" creationId="{EAA47750-3920-827A-6602-4E924544673E}"/>
          </ac:spMkLst>
        </pc:spChg>
        <pc:spChg chg="mod">
          <ac:chgData name="Johnson, Scott" userId="bec97677-f0c6-4bfb-b610-83dc74061801" providerId="ADAL" clId="{390ACC9B-5FC9-4B11-9E34-968AAFA473EE}" dt="2022-07-21T20:10:12.017" v="2968"/>
          <ac:spMkLst>
            <pc:docMk/>
            <pc:sldMk cId="444617667" sldId="516"/>
            <ac:spMk id="3" creationId="{116C7AB9-8F01-279E-0600-BED6700717B1}"/>
          </ac:spMkLst>
        </pc:spChg>
        <pc:picChg chg="mod">
          <ac:chgData name="Johnson, Scott" userId="bec97677-f0c6-4bfb-b610-83dc74061801" providerId="ADAL" clId="{390ACC9B-5FC9-4B11-9E34-968AAFA473EE}" dt="2022-07-21T20:27:33.668" v="3125" actId="1036"/>
          <ac:picMkLst>
            <pc:docMk/>
            <pc:sldMk cId="444617667" sldId="516"/>
            <ac:picMk id="10" creationId="{DBFDF8B0-0E78-C6DA-723D-2DDE46BB08FA}"/>
          </ac:picMkLst>
        </pc:picChg>
        <pc:picChg chg="mod modCrop">
          <ac:chgData name="Johnson, Scott" userId="bec97677-f0c6-4bfb-b610-83dc74061801" providerId="ADAL" clId="{390ACC9B-5FC9-4B11-9E34-968AAFA473EE}" dt="2022-07-21T20:27:59.922" v="3131" actId="1035"/>
          <ac:picMkLst>
            <pc:docMk/>
            <pc:sldMk cId="444617667" sldId="516"/>
            <ac:picMk id="12" creationId="{332DDA4E-7DD3-B438-5A3E-82BCBB198DD9}"/>
          </ac:picMkLst>
        </pc:picChg>
      </pc:sldChg>
      <pc:sldChg chg="addSp delSp modSp mod">
        <pc:chgData name="Johnson, Scott" userId="bec97677-f0c6-4bfb-b610-83dc74061801" providerId="ADAL" clId="{390ACC9B-5FC9-4B11-9E34-968AAFA473EE}" dt="2022-07-21T21:24:21.829" v="4107" actId="113"/>
        <pc:sldMkLst>
          <pc:docMk/>
          <pc:sldMk cId="1161035935" sldId="517"/>
        </pc:sldMkLst>
        <pc:spChg chg="mod">
          <ac:chgData name="Johnson, Scott" userId="bec97677-f0c6-4bfb-b610-83dc74061801" providerId="ADAL" clId="{390ACC9B-5FC9-4B11-9E34-968AAFA473EE}" dt="2022-07-21T21:24:21.829" v="4107" actId="113"/>
          <ac:spMkLst>
            <pc:docMk/>
            <pc:sldMk cId="1161035935" sldId="517"/>
            <ac:spMk id="2" creationId="{EAA47750-3920-827A-6602-4E924544673E}"/>
          </ac:spMkLst>
        </pc:spChg>
        <pc:spChg chg="del mod">
          <ac:chgData name="Johnson, Scott" userId="bec97677-f0c6-4bfb-b610-83dc74061801" providerId="ADAL" clId="{390ACC9B-5FC9-4B11-9E34-968AAFA473EE}" dt="2022-07-21T20:28:53.029" v="3153" actId="478"/>
          <ac:spMkLst>
            <pc:docMk/>
            <pc:sldMk cId="1161035935" sldId="517"/>
            <ac:spMk id="3" creationId="{116C7AB9-8F01-279E-0600-BED6700717B1}"/>
          </ac:spMkLst>
        </pc:spChg>
        <pc:spChg chg="mod">
          <ac:chgData name="Johnson, Scott" userId="bec97677-f0c6-4bfb-b610-83dc74061801" providerId="ADAL" clId="{390ACC9B-5FC9-4B11-9E34-968AAFA473EE}" dt="2022-07-21T20:29:37.486" v="3170" actId="14100"/>
          <ac:spMkLst>
            <pc:docMk/>
            <pc:sldMk cId="1161035935" sldId="517"/>
            <ac:spMk id="5" creationId="{32DD868F-2F91-4777-A41E-023DCB645643}"/>
          </ac:spMkLst>
        </pc:spChg>
        <pc:spChg chg="add mod">
          <ac:chgData name="Johnson, Scott" userId="bec97677-f0c6-4bfb-b610-83dc74061801" providerId="ADAL" clId="{390ACC9B-5FC9-4B11-9E34-968AAFA473EE}" dt="2022-07-21T20:28:54.544" v="3155"/>
          <ac:spMkLst>
            <pc:docMk/>
            <pc:sldMk cId="1161035935" sldId="517"/>
            <ac:spMk id="8" creationId="{2A42C0CA-D272-A5AD-EB63-089708EB2A28}"/>
          </ac:spMkLst>
        </pc:spChg>
        <pc:grpChg chg="mod">
          <ac:chgData name="Johnson, Scott" userId="bec97677-f0c6-4bfb-b610-83dc74061801" providerId="ADAL" clId="{390ACC9B-5FC9-4B11-9E34-968AAFA473EE}" dt="2022-07-21T20:28:26.046" v="3152" actId="1036"/>
          <ac:grpSpMkLst>
            <pc:docMk/>
            <pc:sldMk cId="1161035935" sldId="517"/>
            <ac:grpSpMk id="6" creationId="{8AB54DDC-B4BF-CEE6-F7B1-F57F2B47AB93}"/>
          </ac:grpSpMkLst>
        </pc:grpChg>
      </pc:sldChg>
      <pc:sldChg chg="addSp delSp modSp mod">
        <pc:chgData name="Johnson, Scott" userId="bec97677-f0c6-4bfb-b610-83dc74061801" providerId="ADAL" clId="{390ACC9B-5FC9-4B11-9E34-968AAFA473EE}" dt="2022-07-21T20:30:32.711" v="3178" actId="113"/>
        <pc:sldMkLst>
          <pc:docMk/>
          <pc:sldMk cId="1064776456" sldId="518"/>
        </pc:sldMkLst>
        <pc:spChg chg="mod">
          <ac:chgData name="Johnson, Scott" userId="bec97677-f0c6-4bfb-b610-83dc74061801" providerId="ADAL" clId="{390ACC9B-5FC9-4B11-9E34-968AAFA473EE}" dt="2022-07-21T20:30:32.711" v="3178" actId="113"/>
          <ac:spMkLst>
            <pc:docMk/>
            <pc:sldMk cId="1064776456" sldId="518"/>
            <ac:spMk id="2" creationId="{EAA47750-3920-827A-6602-4E924544673E}"/>
          </ac:spMkLst>
        </pc:spChg>
        <pc:spChg chg="del mod">
          <ac:chgData name="Johnson, Scott" userId="bec97677-f0c6-4bfb-b610-83dc74061801" providerId="ADAL" clId="{390ACC9B-5FC9-4B11-9E34-968AAFA473EE}" dt="2022-07-21T20:28:59.372" v="3156" actId="478"/>
          <ac:spMkLst>
            <pc:docMk/>
            <pc:sldMk cId="1064776456" sldId="518"/>
            <ac:spMk id="3" creationId="{116C7AB9-8F01-279E-0600-BED6700717B1}"/>
          </ac:spMkLst>
        </pc:spChg>
        <pc:spChg chg="add mod">
          <ac:chgData name="Johnson, Scott" userId="bec97677-f0c6-4bfb-b610-83dc74061801" providerId="ADAL" clId="{390ACC9B-5FC9-4B11-9E34-968AAFA473EE}" dt="2022-07-21T20:29:00.837" v="3158"/>
          <ac:spMkLst>
            <pc:docMk/>
            <pc:sldMk cId="1064776456" sldId="518"/>
            <ac:spMk id="7" creationId="{9E99535D-F4F5-90A5-C7DA-ED96496DD94B}"/>
          </ac:spMkLst>
        </pc:spChg>
      </pc:sldChg>
      <pc:sldChg chg="addSp delSp modSp mod">
        <pc:chgData name="Johnson, Scott" userId="bec97677-f0c6-4bfb-b610-83dc74061801" providerId="ADAL" clId="{390ACC9B-5FC9-4B11-9E34-968AAFA473EE}" dt="2022-07-21T20:32:08.333" v="3208" actId="1035"/>
        <pc:sldMkLst>
          <pc:docMk/>
          <pc:sldMk cId="4267862567" sldId="519"/>
        </pc:sldMkLst>
        <pc:spChg chg="mod">
          <ac:chgData name="Johnson, Scott" userId="bec97677-f0c6-4bfb-b610-83dc74061801" providerId="ADAL" clId="{390ACC9B-5FC9-4B11-9E34-968AAFA473EE}" dt="2022-07-21T20:32:02.304" v="3203" actId="255"/>
          <ac:spMkLst>
            <pc:docMk/>
            <pc:sldMk cId="4267862567" sldId="519"/>
            <ac:spMk id="2" creationId="{EAA47750-3920-827A-6602-4E924544673E}"/>
          </ac:spMkLst>
        </pc:spChg>
        <pc:spChg chg="del mod">
          <ac:chgData name="Johnson, Scott" userId="bec97677-f0c6-4bfb-b610-83dc74061801" providerId="ADAL" clId="{390ACC9B-5FC9-4B11-9E34-968AAFA473EE}" dt="2022-07-21T20:29:12.604" v="3162" actId="478"/>
          <ac:spMkLst>
            <pc:docMk/>
            <pc:sldMk cId="4267862567" sldId="519"/>
            <ac:spMk id="3" creationId="{116C7AB9-8F01-279E-0600-BED6700717B1}"/>
          </ac:spMkLst>
        </pc:spChg>
        <pc:spChg chg="add mod">
          <ac:chgData name="Johnson, Scott" userId="bec97677-f0c6-4bfb-b610-83dc74061801" providerId="ADAL" clId="{390ACC9B-5FC9-4B11-9E34-968AAFA473EE}" dt="2022-07-21T20:29:14.894" v="3166"/>
          <ac:spMkLst>
            <pc:docMk/>
            <pc:sldMk cId="4267862567" sldId="519"/>
            <ac:spMk id="5" creationId="{1E3426E3-FF12-3465-55B6-33F13A61D8A7}"/>
          </ac:spMkLst>
        </pc:spChg>
        <pc:spChg chg="add del">
          <ac:chgData name="Johnson, Scott" userId="bec97677-f0c6-4bfb-b610-83dc74061801" providerId="ADAL" clId="{390ACC9B-5FC9-4B11-9E34-968AAFA473EE}" dt="2022-07-21T20:29:13.754" v="3165" actId="22"/>
          <ac:spMkLst>
            <pc:docMk/>
            <pc:sldMk cId="4267862567" sldId="519"/>
            <ac:spMk id="11" creationId="{936B81F8-4622-0BC1-6938-E2E0EC07164E}"/>
          </ac:spMkLst>
        </pc:spChg>
        <pc:grpChg chg="mod ord">
          <ac:chgData name="Johnson, Scott" userId="bec97677-f0c6-4bfb-b610-83dc74061801" providerId="ADAL" clId="{390ACC9B-5FC9-4B11-9E34-968AAFA473EE}" dt="2022-07-21T20:32:08.333" v="3208" actId="1035"/>
          <ac:grpSpMkLst>
            <pc:docMk/>
            <pc:sldMk cId="4267862567" sldId="519"/>
            <ac:grpSpMk id="6" creationId="{88BE47BD-870B-75E2-3977-5EF36DBDF38A}"/>
          </ac:grpSpMkLst>
        </pc:grpChg>
      </pc:sldChg>
      <pc:sldChg chg="addSp delSp modSp mod">
        <pc:chgData name="Johnson, Scott" userId="bec97677-f0c6-4bfb-b610-83dc74061801" providerId="ADAL" clId="{390ACC9B-5FC9-4B11-9E34-968AAFA473EE}" dt="2022-07-21T20:31:05.825" v="3180" actId="20577"/>
        <pc:sldMkLst>
          <pc:docMk/>
          <pc:sldMk cId="3964870402" sldId="520"/>
        </pc:sldMkLst>
        <pc:spChg chg="mod">
          <ac:chgData name="Johnson, Scott" userId="bec97677-f0c6-4bfb-b610-83dc74061801" providerId="ADAL" clId="{390ACC9B-5FC9-4B11-9E34-968AAFA473EE}" dt="2022-07-21T20:31:05.825" v="3180" actId="20577"/>
          <ac:spMkLst>
            <pc:docMk/>
            <pc:sldMk cId="3964870402" sldId="520"/>
            <ac:spMk id="2" creationId="{EAA47750-3920-827A-6602-4E924544673E}"/>
          </ac:spMkLst>
        </pc:spChg>
        <pc:spChg chg="del mod">
          <ac:chgData name="Johnson, Scott" userId="bec97677-f0c6-4bfb-b610-83dc74061801" providerId="ADAL" clId="{390ACC9B-5FC9-4B11-9E34-968AAFA473EE}" dt="2022-07-21T20:29:05.917" v="3159" actId="478"/>
          <ac:spMkLst>
            <pc:docMk/>
            <pc:sldMk cId="3964870402" sldId="520"/>
            <ac:spMk id="3" creationId="{116C7AB9-8F01-279E-0600-BED6700717B1}"/>
          </ac:spMkLst>
        </pc:spChg>
        <pc:spChg chg="add mod">
          <ac:chgData name="Johnson, Scott" userId="bec97677-f0c6-4bfb-b610-83dc74061801" providerId="ADAL" clId="{390ACC9B-5FC9-4B11-9E34-968AAFA473EE}" dt="2022-07-21T20:29:07.668" v="3161"/>
          <ac:spMkLst>
            <pc:docMk/>
            <pc:sldMk cId="3964870402" sldId="520"/>
            <ac:spMk id="5" creationId="{177B0EF2-2C64-007B-AE83-CFE54583722D}"/>
          </ac:spMkLst>
        </pc:spChg>
      </pc:sldChg>
      <pc:sldChg chg="addSp delSp modSp mod">
        <pc:chgData name="Johnson, Scott" userId="bec97677-f0c6-4bfb-b610-83dc74061801" providerId="ADAL" clId="{390ACC9B-5FC9-4B11-9E34-968AAFA473EE}" dt="2022-07-21T21:12:40.216" v="3854" actId="255"/>
        <pc:sldMkLst>
          <pc:docMk/>
          <pc:sldMk cId="3055818781" sldId="521"/>
        </pc:sldMkLst>
        <pc:spChg chg="del mod">
          <ac:chgData name="Johnson, Scott" userId="bec97677-f0c6-4bfb-b610-83dc74061801" providerId="ADAL" clId="{390ACC9B-5FC9-4B11-9E34-968AAFA473EE}" dt="2022-07-21T21:12:32.501" v="3851" actId="478"/>
          <ac:spMkLst>
            <pc:docMk/>
            <pc:sldMk cId="3055818781" sldId="521"/>
            <ac:spMk id="3" creationId="{06942845-BD5A-42C5-A5C4-13339DD507AB}"/>
          </ac:spMkLst>
        </pc:spChg>
        <pc:spChg chg="mod">
          <ac:chgData name="Johnson, Scott" userId="bec97677-f0c6-4bfb-b610-83dc74061801" providerId="ADAL" clId="{390ACC9B-5FC9-4B11-9E34-968AAFA473EE}" dt="2022-07-21T21:11:53.150" v="3844" actId="20577"/>
          <ac:spMkLst>
            <pc:docMk/>
            <pc:sldMk cId="3055818781" sldId="521"/>
            <ac:spMk id="4" creationId="{3F6CE2FE-F02B-461B-8C8F-E1DFA26F0ED4}"/>
          </ac:spMkLst>
        </pc:spChg>
        <pc:spChg chg="add mod">
          <ac:chgData name="Johnson, Scott" userId="bec97677-f0c6-4bfb-b610-83dc74061801" providerId="ADAL" clId="{390ACC9B-5FC9-4B11-9E34-968AAFA473EE}" dt="2022-07-21T21:12:40.216" v="3854" actId="255"/>
          <ac:spMkLst>
            <pc:docMk/>
            <pc:sldMk cId="3055818781" sldId="521"/>
            <ac:spMk id="5" creationId="{FC1C4126-EA7A-CFCF-608E-67AE7581D304}"/>
          </ac:spMkLst>
        </pc:spChg>
      </pc:sldChg>
      <pc:sldChg chg="addSp delSp modSp mod">
        <pc:chgData name="Johnson, Scott" userId="bec97677-f0c6-4bfb-b610-83dc74061801" providerId="ADAL" clId="{390ACC9B-5FC9-4B11-9E34-968AAFA473EE}" dt="2022-07-21T21:12:47.777" v="3858" actId="255"/>
        <pc:sldMkLst>
          <pc:docMk/>
          <pc:sldMk cId="1277898589" sldId="522"/>
        </pc:sldMkLst>
        <pc:spChg chg="del">
          <ac:chgData name="Johnson, Scott" userId="bec97677-f0c6-4bfb-b610-83dc74061801" providerId="ADAL" clId="{390ACC9B-5FC9-4B11-9E34-968AAFA473EE}" dt="2022-07-21T21:12:43.870" v="3855" actId="478"/>
          <ac:spMkLst>
            <pc:docMk/>
            <pc:sldMk cId="1277898589" sldId="522"/>
            <ac:spMk id="3" creationId="{06942845-BD5A-42C5-A5C4-13339DD507AB}"/>
          </ac:spMkLst>
        </pc:spChg>
        <pc:spChg chg="mod">
          <ac:chgData name="Johnson, Scott" userId="bec97677-f0c6-4bfb-b610-83dc74061801" providerId="ADAL" clId="{390ACC9B-5FC9-4B11-9E34-968AAFA473EE}" dt="2022-07-21T21:12:22.963" v="3850" actId="20577"/>
          <ac:spMkLst>
            <pc:docMk/>
            <pc:sldMk cId="1277898589" sldId="522"/>
            <ac:spMk id="4" creationId="{3F6CE2FE-F02B-461B-8C8F-E1DFA26F0ED4}"/>
          </ac:spMkLst>
        </pc:spChg>
        <pc:spChg chg="add mod">
          <ac:chgData name="Johnson, Scott" userId="bec97677-f0c6-4bfb-b610-83dc74061801" providerId="ADAL" clId="{390ACC9B-5FC9-4B11-9E34-968AAFA473EE}" dt="2022-07-21T21:12:47.777" v="3858" actId="255"/>
          <ac:spMkLst>
            <pc:docMk/>
            <pc:sldMk cId="1277898589" sldId="522"/>
            <ac:spMk id="6" creationId="{AFB9FBB6-EC04-85BD-86DE-0CB4A2E36B3B}"/>
          </ac:spMkLst>
        </pc:spChg>
        <pc:picChg chg="mod">
          <ac:chgData name="Johnson, Scott" userId="bec97677-f0c6-4bfb-b610-83dc74061801" providerId="ADAL" clId="{390ACC9B-5FC9-4B11-9E34-968AAFA473EE}" dt="2022-07-21T21:12:13.765" v="3847" actId="1076"/>
          <ac:picMkLst>
            <pc:docMk/>
            <pc:sldMk cId="1277898589" sldId="522"/>
            <ac:picMk id="5" creationId="{98C50CE6-3EF5-6BE8-E7B3-D4A05CBF8792}"/>
          </ac:picMkLst>
        </pc:picChg>
      </pc:sldChg>
      <pc:sldChg chg="addSp delSp modSp mod">
        <pc:chgData name="Johnson, Scott" userId="bec97677-f0c6-4bfb-b610-83dc74061801" providerId="ADAL" clId="{390ACC9B-5FC9-4B11-9E34-968AAFA473EE}" dt="2022-07-21T21:14:21.300" v="3933" actId="20577"/>
        <pc:sldMkLst>
          <pc:docMk/>
          <pc:sldMk cId="1614600618" sldId="523"/>
        </pc:sldMkLst>
        <pc:spChg chg="del">
          <ac:chgData name="Johnson, Scott" userId="bec97677-f0c6-4bfb-b610-83dc74061801" providerId="ADAL" clId="{390ACC9B-5FC9-4B11-9E34-968AAFA473EE}" dt="2022-07-21T21:12:52.208" v="3859" actId="478"/>
          <ac:spMkLst>
            <pc:docMk/>
            <pc:sldMk cId="1614600618" sldId="523"/>
            <ac:spMk id="3" creationId="{06942845-BD5A-42C5-A5C4-13339DD507AB}"/>
          </ac:spMkLst>
        </pc:spChg>
        <pc:spChg chg="mod">
          <ac:chgData name="Johnson, Scott" userId="bec97677-f0c6-4bfb-b610-83dc74061801" providerId="ADAL" clId="{390ACC9B-5FC9-4B11-9E34-968AAFA473EE}" dt="2022-07-21T21:14:21.300" v="3933" actId="20577"/>
          <ac:spMkLst>
            <pc:docMk/>
            <pc:sldMk cId="1614600618" sldId="523"/>
            <ac:spMk id="4" creationId="{3F6CE2FE-F02B-461B-8C8F-E1DFA26F0ED4}"/>
          </ac:spMkLst>
        </pc:spChg>
        <pc:spChg chg="add mod">
          <ac:chgData name="Johnson, Scott" userId="bec97677-f0c6-4bfb-b610-83dc74061801" providerId="ADAL" clId="{390ACC9B-5FC9-4B11-9E34-968AAFA473EE}" dt="2022-07-21T21:12:57.386" v="3862" actId="255"/>
          <ac:spMkLst>
            <pc:docMk/>
            <pc:sldMk cId="1614600618" sldId="523"/>
            <ac:spMk id="5" creationId="{6AE461B6-9AFA-F7B5-E921-613B666F4CFD}"/>
          </ac:spMkLst>
        </pc:spChg>
      </pc:sldChg>
      <pc:sldChg chg="addSp delSp modSp mod">
        <pc:chgData name="Johnson, Scott" userId="bec97677-f0c6-4bfb-b610-83dc74061801" providerId="ADAL" clId="{390ACC9B-5FC9-4B11-9E34-968AAFA473EE}" dt="2022-07-21T21:17:18.151" v="3988"/>
        <pc:sldMkLst>
          <pc:docMk/>
          <pc:sldMk cId="4126242804" sldId="524"/>
        </pc:sldMkLst>
        <pc:spChg chg="del">
          <ac:chgData name="Johnson, Scott" userId="bec97677-f0c6-4bfb-b610-83dc74061801" providerId="ADAL" clId="{390ACC9B-5FC9-4B11-9E34-968AAFA473EE}" dt="2022-07-21T21:15:03.744" v="3937" actId="478"/>
          <ac:spMkLst>
            <pc:docMk/>
            <pc:sldMk cId="4126242804" sldId="524"/>
            <ac:spMk id="3" creationId="{06942845-BD5A-42C5-A5C4-13339DD507AB}"/>
          </ac:spMkLst>
        </pc:spChg>
        <pc:spChg chg="mod">
          <ac:chgData name="Johnson, Scott" userId="bec97677-f0c6-4bfb-b610-83dc74061801" providerId="ADAL" clId="{390ACC9B-5FC9-4B11-9E34-968AAFA473EE}" dt="2022-07-21T21:17:18.151" v="3988"/>
          <ac:spMkLst>
            <pc:docMk/>
            <pc:sldMk cId="4126242804" sldId="524"/>
            <ac:spMk id="4" creationId="{3F6CE2FE-F02B-461B-8C8F-E1DFA26F0ED4}"/>
          </ac:spMkLst>
        </pc:spChg>
        <pc:spChg chg="add mod">
          <ac:chgData name="Johnson, Scott" userId="bec97677-f0c6-4bfb-b610-83dc74061801" providerId="ADAL" clId="{390ACC9B-5FC9-4B11-9E34-968AAFA473EE}" dt="2022-07-21T21:15:08.125" v="3940" actId="255"/>
          <ac:spMkLst>
            <pc:docMk/>
            <pc:sldMk cId="4126242804" sldId="524"/>
            <ac:spMk id="7" creationId="{4071C974-55D7-AA78-DCB7-8B1F41BB35D2}"/>
          </ac:spMkLst>
        </pc:spChg>
      </pc:sldChg>
      <pc:sldChg chg="addSp delSp modSp mod">
        <pc:chgData name="Johnson, Scott" userId="bec97677-f0c6-4bfb-b610-83dc74061801" providerId="ADAL" clId="{390ACC9B-5FC9-4B11-9E34-968AAFA473EE}" dt="2022-07-21T21:25:54.833" v="4113" actId="5793"/>
        <pc:sldMkLst>
          <pc:docMk/>
          <pc:sldMk cId="2733528120" sldId="525"/>
        </pc:sldMkLst>
        <pc:spChg chg="del">
          <ac:chgData name="Johnson, Scott" userId="bec97677-f0c6-4bfb-b610-83dc74061801" providerId="ADAL" clId="{390ACC9B-5FC9-4B11-9E34-968AAFA473EE}" dt="2022-07-21T21:15:12.400" v="3941" actId="478"/>
          <ac:spMkLst>
            <pc:docMk/>
            <pc:sldMk cId="2733528120" sldId="525"/>
            <ac:spMk id="3" creationId="{06942845-BD5A-42C5-A5C4-13339DD507AB}"/>
          </ac:spMkLst>
        </pc:spChg>
        <pc:spChg chg="add mod">
          <ac:chgData name="Johnson, Scott" userId="bec97677-f0c6-4bfb-b610-83dc74061801" providerId="ADAL" clId="{390ACC9B-5FC9-4B11-9E34-968AAFA473EE}" dt="2022-07-21T21:15:16.509" v="3944" actId="255"/>
          <ac:spMkLst>
            <pc:docMk/>
            <pc:sldMk cId="2733528120" sldId="525"/>
            <ac:spMk id="6" creationId="{F3112F71-C124-D9AE-A389-1E018B79A598}"/>
          </ac:spMkLst>
        </pc:spChg>
        <pc:spChg chg="mod">
          <ac:chgData name="Johnson, Scott" userId="bec97677-f0c6-4bfb-b610-83dc74061801" providerId="ADAL" clId="{390ACC9B-5FC9-4B11-9E34-968AAFA473EE}" dt="2022-07-21T21:25:54.833" v="4113" actId="5793"/>
          <ac:spMkLst>
            <pc:docMk/>
            <pc:sldMk cId="2733528120" sldId="525"/>
            <ac:spMk id="8" creationId="{0FACF2E4-C4D4-6F09-C152-83B5ABF57DB1}"/>
          </ac:spMkLst>
        </pc:spChg>
      </pc:sldChg>
      <pc:sldChg chg="addSp delSp modSp mod">
        <pc:chgData name="Johnson, Scott" userId="bec97677-f0c6-4bfb-b610-83dc74061801" providerId="ADAL" clId="{390ACC9B-5FC9-4B11-9E34-968AAFA473EE}" dt="2022-07-21T21:26:04.846" v="4117" actId="20577"/>
        <pc:sldMkLst>
          <pc:docMk/>
          <pc:sldMk cId="3091027602" sldId="526"/>
        </pc:sldMkLst>
        <pc:spChg chg="del">
          <ac:chgData name="Johnson, Scott" userId="bec97677-f0c6-4bfb-b610-83dc74061801" providerId="ADAL" clId="{390ACC9B-5FC9-4B11-9E34-968AAFA473EE}" dt="2022-07-21T21:16:07.704" v="3964" actId="478"/>
          <ac:spMkLst>
            <pc:docMk/>
            <pc:sldMk cId="3091027602" sldId="526"/>
            <ac:spMk id="3" creationId="{06942845-BD5A-42C5-A5C4-13339DD507AB}"/>
          </ac:spMkLst>
        </pc:spChg>
        <pc:spChg chg="add mod">
          <ac:chgData name="Johnson, Scott" userId="bec97677-f0c6-4bfb-b610-83dc74061801" providerId="ADAL" clId="{390ACC9B-5FC9-4B11-9E34-968AAFA473EE}" dt="2022-07-21T21:16:21.183" v="3969" actId="255"/>
          <ac:spMkLst>
            <pc:docMk/>
            <pc:sldMk cId="3091027602" sldId="526"/>
            <ac:spMk id="4" creationId="{616E4203-9AD8-E26F-2C04-9022E554FB7C}"/>
          </ac:spMkLst>
        </pc:spChg>
        <pc:spChg chg="mod">
          <ac:chgData name="Johnson, Scott" userId="bec97677-f0c6-4bfb-b610-83dc74061801" providerId="ADAL" clId="{390ACC9B-5FC9-4B11-9E34-968AAFA473EE}" dt="2022-07-21T21:26:04.846" v="4117" actId="20577"/>
          <ac:spMkLst>
            <pc:docMk/>
            <pc:sldMk cId="3091027602" sldId="526"/>
            <ac:spMk id="11" creationId="{DB92CD46-5385-0619-9872-5DD69529DE77}"/>
          </ac:spMkLst>
        </pc:spChg>
      </pc:sldChg>
      <pc:sldChg chg="modSp mod">
        <pc:chgData name="Johnson, Scott" userId="bec97677-f0c6-4bfb-b610-83dc74061801" providerId="ADAL" clId="{390ACC9B-5FC9-4B11-9E34-968AAFA473EE}" dt="2022-07-21T20:59:17.118" v="3616" actId="14100"/>
        <pc:sldMkLst>
          <pc:docMk/>
          <pc:sldMk cId="3909263653" sldId="528"/>
        </pc:sldMkLst>
        <pc:spChg chg="mod">
          <ac:chgData name="Johnson, Scott" userId="bec97677-f0c6-4bfb-b610-83dc74061801" providerId="ADAL" clId="{390ACC9B-5FC9-4B11-9E34-968AAFA473EE}" dt="2022-07-21T20:59:17.118" v="3616" actId="14100"/>
          <ac:spMkLst>
            <pc:docMk/>
            <pc:sldMk cId="3909263653" sldId="528"/>
            <ac:spMk id="3" creationId="{06942845-BD5A-42C5-A5C4-13339DD507AB}"/>
          </ac:spMkLst>
        </pc:spChg>
        <pc:spChg chg="mod">
          <ac:chgData name="Johnson, Scott" userId="bec97677-f0c6-4bfb-b610-83dc74061801" providerId="ADAL" clId="{390ACC9B-5FC9-4B11-9E34-968AAFA473EE}" dt="2022-07-21T20:57:50.468" v="3548" actId="14100"/>
          <ac:spMkLst>
            <pc:docMk/>
            <pc:sldMk cId="3909263653" sldId="528"/>
            <ac:spMk id="4" creationId="{3F6CE2FE-F02B-461B-8C8F-E1DFA26F0ED4}"/>
          </ac:spMkLst>
        </pc:spChg>
      </pc:sldChg>
      <pc:sldChg chg="modSp mod">
        <pc:chgData name="Johnson, Scott" userId="bec97677-f0c6-4bfb-b610-83dc74061801" providerId="ADAL" clId="{390ACC9B-5FC9-4B11-9E34-968AAFA473EE}" dt="2022-07-21T21:01:35.291" v="3645" actId="113"/>
        <pc:sldMkLst>
          <pc:docMk/>
          <pc:sldMk cId="3657740457" sldId="529"/>
        </pc:sldMkLst>
        <pc:spChg chg="mod">
          <ac:chgData name="Johnson, Scott" userId="bec97677-f0c6-4bfb-b610-83dc74061801" providerId="ADAL" clId="{390ACC9B-5FC9-4B11-9E34-968AAFA473EE}" dt="2022-07-21T20:59:07.294" v="3614" actId="14100"/>
          <ac:spMkLst>
            <pc:docMk/>
            <pc:sldMk cId="3657740457" sldId="529"/>
            <ac:spMk id="3" creationId="{06942845-BD5A-42C5-A5C4-13339DD507AB}"/>
          </ac:spMkLst>
        </pc:spChg>
        <pc:spChg chg="mod">
          <ac:chgData name="Johnson, Scott" userId="bec97677-f0c6-4bfb-b610-83dc74061801" providerId="ADAL" clId="{390ACC9B-5FC9-4B11-9E34-968AAFA473EE}" dt="2022-07-21T21:01:35.291" v="3645" actId="113"/>
          <ac:spMkLst>
            <pc:docMk/>
            <pc:sldMk cId="3657740457" sldId="529"/>
            <ac:spMk id="4" creationId="{3F6CE2FE-F02B-461B-8C8F-E1DFA26F0ED4}"/>
          </ac:spMkLst>
        </pc:spChg>
        <pc:grpChg chg="mod">
          <ac:chgData name="Johnson, Scott" userId="bec97677-f0c6-4bfb-b610-83dc74061801" providerId="ADAL" clId="{390ACC9B-5FC9-4B11-9E34-968AAFA473EE}" dt="2022-07-21T20:59:47.980" v="3620" actId="1076"/>
          <ac:grpSpMkLst>
            <pc:docMk/>
            <pc:sldMk cId="3657740457" sldId="529"/>
            <ac:grpSpMk id="6" creationId="{82306898-25C5-B353-E8DC-A3DED0B3960F}"/>
          </ac:grpSpMkLst>
        </pc:grpChg>
      </pc:sldChg>
      <pc:sldChg chg="modSp mod">
        <pc:chgData name="Johnson, Scott" userId="bec97677-f0c6-4bfb-b610-83dc74061801" providerId="ADAL" clId="{390ACC9B-5FC9-4B11-9E34-968AAFA473EE}" dt="2022-07-21T21:02:13.895" v="3650" actId="14100"/>
        <pc:sldMkLst>
          <pc:docMk/>
          <pc:sldMk cId="903642049" sldId="530"/>
        </pc:sldMkLst>
        <pc:spChg chg="mod">
          <ac:chgData name="Johnson, Scott" userId="bec97677-f0c6-4bfb-b610-83dc74061801" providerId="ADAL" clId="{390ACC9B-5FC9-4B11-9E34-968AAFA473EE}" dt="2022-07-21T21:02:13.895" v="3650" actId="14100"/>
          <ac:spMkLst>
            <pc:docMk/>
            <pc:sldMk cId="903642049" sldId="530"/>
            <ac:spMk id="3" creationId="{06942845-BD5A-42C5-A5C4-13339DD507AB}"/>
          </ac:spMkLst>
        </pc:spChg>
        <pc:spChg chg="mod">
          <ac:chgData name="Johnson, Scott" userId="bec97677-f0c6-4bfb-b610-83dc74061801" providerId="ADAL" clId="{390ACC9B-5FC9-4B11-9E34-968AAFA473EE}" dt="2022-07-21T21:01:40.575" v="3646" actId="20577"/>
          <ac:spMkLst>
            <pc:docMk/>
            <pc:sldMk cId="903642049" sldId="530"/>
            <ac:spMk id="4" creationId="{3F6CE2FE-F02B-461B-8C8F-E1DFA26F0ED4}"/>
          </ac:spMkLst>
        </pc:spChg>
        <pc:spChg chg="mod">
          <ac:chgData name="Johnson, Scott" userId="bec97677-f0c6-4bfb-b610-83dc74061801" providerId="ADAL" clId="{390ACC9B-5FC9-4B11-9E34-968AAFA473EE}" dt="2022-07-21T21:01:08.756" v="3640" actId="1076"/>
          <ac:spMkLst>
            <pc:docMk/>
            <pc:sldMk cId="903642049" sldId="530"/>
            <ac:spMk id="7" creationId="{F88DB1B3-ECE7-84BF-E7C8-0DB39EB86BF6}"/>
          </ac:spMkLst>
        </pc:spChg>
        <pc:picChg chg="mod">
          <ac:chgData name="Johnson, Scott" userId="bec97677-f0c6-4bfb-b610-83dc74061801" providerId="ADAL" clId="{390ACC9B-5FC9-4B11-9E34-968AAFA473EE}" dt="2022-07-21T21:01:04.829" v="3639" actId="1076"/>
          <ac:picMkLst>
            <pc:docMk/>
            <pc:sldMk cId="903642049" sldId="530"/>
            <ac:picMk id="8" creationId="{48C4118F-5AC6-271E-A99D-405568112CD3}"/>
          </ac:picMkLst>
        </pc:picChg>
      </pc:sldChg>
      <pc:sldChg chg="modSp mod">
        <pc:chgData name="Johnson, Scott" userId="bec97677-f0c6-4bfb-b610-83dc74061801" providerId="ADAL" clId="{390ACC9B-5FC9-4B11-9E34-968AAFA473EE}" dt="2022-07-21T21:03:18.183" v="3664" actId="1076"/>
        <pc:sldMkLst>
          <pc:docMk/>
          <pc:sldMk cId="3016703440" sldId="531"/>
        </pc:sldMkLst>
        <pc:spChg chg="mod">
          <ac:chgData name="Johnson, Scott" userId="bec97677-f0c6-4bfb-b610-83dc74061801" providerId="ADAL" clId="{390ACC9B-5FC9-4B11-9E34-968AAFA473EE}" dt="2022-07-21T21:02:24.751" v="3654" actId="14100"/>
          <ac:spMkLst>
            <pc:docMk/>
            <pc:sldMk cId="3016703440" sldId="531"/>
            <ac:spMk id="3" creationId="{06942845-BD5A-42C5-A5C4-13339DD507AB}"/>
          </ac:spMkLst>
        </pc:spChg>
        <pc:spChg chg="mod">
          <ac:chgData name="Johnson, Scott" userId="bec97677-f0c6-4bfb-b610-83dc74061801" providerId="ADAL" clId="{390ACC9B-5FC9-4B11-9E34-968AAFA473EE}" dt="2022-07-21T21:03:18.183" v="3664" actId="1076"/>
          <ac:spMkLst>
            <pc:docMk/>
            <pc:sldMk cId="3016703440" sldId="531"/>
            <ac:spMk id="4" creationId="{3F6CE2FE-F02B-461B-8C8F-E1DFA26F0ED4}"/>
          </ac:spMkLst>
        </pc:spChg>
      </pc:sldChg>
      <pc:sldChg chg="modSp mod">
        <pc:chgData name="Johnson, Scott" userId="bec97677-f0c6-4bfb-b610-83dc74061801" providerId="ADAL" clId="{390ACC9B-5FC9-4B11-9E34-968AAFA473EE}" dt="2022-07-21T21:18:38.582" v="4022" actId="20577"/>
        <pc:sldMkLst>
          <pc:docMk/>
          <pc:sldMk cId="2532966784" sldId="532"/>
        </pc:sldMkLst>
        <pc:spChg chg="mod">
          <ac:chgData name="Johnson, Scott" userId="bec97677-f0c6-4bfb-b610-83dc74061801" providerId="ADAL" clId="{390ACC9B-5FC9-4B11-9E34-968AAFA473EE}" dt="2022-07-21T21:18:29.771" v="4020" actId="6549"/>
          <ac:spMkLst>
            <pc:docMk/>
            <pc:sldMk cId="2532966784" sldId="532"/>
            <ac:spMk id="3" creationId="{06942845-BD5A-42C5-A5C4-13339DD507AB}"/>
          </ac:spMkLst>
        </pc:spChg>
        <pc:spChg chg="mod">
          <ac:chgData name="Johnson, Scott" userId="bec97677-f0c6-4bfb-b610-83dc74061801" providerId="ADAL" clId="{390ACC9B-5FC9-4B11-9E34-968AAFA473EE}" dt="2022-07-21T21:18:38.582" v="4022" actId="20577"/>
          <ac:spMkLst>
            <pc:docMk/>
            <pc:sldMk cId="2532966784" sldId="532"/>
            <ac:spMk id="4" creationId="{3F6CE2FE-F02B-461B-8C8F-E1DFA26F0ED4}"/>
          </ac:spMkLst>
        </pc:spChg>
      </pc:sldChg>
      <pc:sldChg chg="addSp delSp modSp mod">
        <pc:chgData name="Johnson, Scott" userId="bec97677-f0c6-4bfb-b610-83dc74061801" providerId="ADAL" clId="{390ACC9B-5FC9-4B11-9E34-968AAFA473EE}" dt="2022-07-21T20:23:18.533" v="3052" actId="255"/>
        <pc:sldMkLst>
          <pc:docMk/>
          <pc:sldMk cId="4123152873" sldId="533"/>
        </pc:sldMkLst>
        <pc:spChg chg="mod">
          <ac:chgData name="Johnson, Scott" userId="bec97677-f0c6-4bfb-b610-83dc74061801" providerId="ADAL" clId="{390ACC9B-5FC9-4B11-9E34-968AAFA473EE}" dt="2022-07-21T20:23:18.533" v="3052" actId="255"/>
          <ac:spMkLst>
            <pc:docMk/>
            <pc:sldMk cId="4123152873" sldId="533"/>
            <ac:spMk id="2" creationId="{05CC3F20-7C85-72B7-8536-3A0A2273EA65}"/>
          </ac:spMkLst>
        </pc:spChg>
        <pc:spChg chg="del mod">
          <ac:chgData name="Johnson, Scott" userId="bec97677-f0c6-4bfb-b610-83dc74061801" providerId="ADAL" clId="{390ACC9B-5FC9-4B11-9E34-968AAFA473EE}" dt="2022-07-21T20:22:55.372" v="3044" actId="478"/>
          <ac:spMkLst>
            <pc:docMk/>
            <pc:sldMk cId="4123152873" sldId="533"/>
            <ac:spMk id="3" creationId="{4655C733-E96E-58AD-9E4D-A21C9307D988}"/>
          </ac:spMkLst>
        </pc:spChg>
        <pc:spChg chg="add mod">
          <ac:chgData name="Johnson, Scott" userId="bec97677-f0c6-4bfb-b610-83dc74061801" providerId="ADAL" clId="{390ACC9B-5FC9-4B11-9E34-968AAFA473EE}" dt="2022-07-21T20:22:57.860" v="3046"/>
          <ac:spMkLst>
            <pc:docMk/>
            <pc:sldMk cId="4123152873" sldId="533"/>
            <ac:spMk id="5" creationId="{84E5A2AC-BC67-647D-B8DE-B0AC8DA9FE69}"/>
          </ac:spMkLst>
        </pc:spChg>
      </pc:sldChg>
      <pc:sldChg chg="addSp delSp modSp mod">
        <pc:chgData name="Johnson, Scott" userId="bec97677-f0c6-4bfb-b610-83dc74061801" providerId="ADAL" clId="{390ACC9B-5FC9-4B11-9E34-968AAFA473EE}" dt="2022-07-21T20:32:39.954" v="3210" actId="12"/>
        <pc:sldMkLst>
          <pc:docMk/>
          <pc:sldMk cId="2334747236" sldId="534"/>
        </pc:sldMkLst>
        <pc:spChg chg="mod">
          <ac:chgData name="Johnson, Scott" userId="bec97677-f0c6-4bfb-b610-83dc74061801" providerId="ADAL" clId="{390ACC9B-5FC9-4B11-9E34-968AAFA473EE}" dt="2022-07-21T20:32:39.954" v="3210" actId="12"/>
          <ac:spMkLst>
            <pc:docMk/>
            <pc:sldMk cId="2334747236" sldId="534"/>
            <ac:spMk id="2" creationId="{84069CF8-5593-49A6-1ADB-2751CE670F0F}"/>
          </ac:spMkLst>
        </pc:spChg>
        <pc:spChg chg="del mod">
          <ac:chgData name="Johnson, Scott" userId="bec97677-f0c6-4bfb-b610-83dc74061801" providerId="ADAL" clId="{390ACC9B-5FC9-4B11-9E34-968AAFA473EE}" dt="2022-07-21T20:29:20.056" v="3167" actId="478"/>
          <ac:spMkLst>
            <pc:docMk/>
            <pc:sldMk cId="2334747236" sldId="534"/>
            <ac:spMk id="3" creationId="{82578696-2BE8-133E-7774-B87C60DDC01B}"/>
          </ac:spMkLst>
        </pc:spChg>
        <pc:spChg chg="add mod">
          <ac:chgData name="Johnson, Scott" userId="bec97677-f0c6-4bfb-b610-83dc74061801" providerId="ADAL" clId="{390ACC9B-5FC9-4B11-9E34-968AAFA473EE}" dt="2022-07-21T20:29:21.344" v="3169"/>
          <ac:spMkLst>
            <pc:docMk/>
            <pc:sldMk cId="2334747236" sldId="534"/>
            <ac:spMk id="5" creationId="{D3E9AA86-C4E2-2A28-5A8E-A5BB5BC4C36B}"/>
          </ac:spMkLst>
        </pc:spChg>
        <pc:picChg chg="mod">
          <ac:chgData name="Johnson, Scott" userId="bec97677-f0c6-4bfb-b610-83dc74061801" providerId="ADAL" clId="{390ACC9B-5FC9-4B11-9E34-968AAFA473EE}" dt="2022-07-21T20:32:27.962" v="3209" actId="1076"/>
          <ac:picMkLst>
            <pc:docMk/>
            <pc:sldMk cId="2334747236" sldId="534"/>
            <ac:picMk id="6" creationId="{9067F01D-B468-AACC-2351-2903A7CA9D16}"/>
          </ac:picMkLst>
        </pc:picChg>
      </pc:sldChg>
      <pc:sldChg chg="addSp delSp modSp mod">
        <pc:chgData name="Johnson, Scott" userId="bec97677-f0c6-4bfb-b610-83dc74061801" providerId="ADAL" clId="{390ACC9B-5FC9-4B11-9E34-968AAFA473EE}" dt="2022-07-21T21:26:12.372" v="4121" actId="20577"/>
        <pc:sldMkLst>
          <pc:docMk/>
          <pc:sldMk cId="3904287285" sldId="535"/>
        </pc:sldMkLst>
        <pc:spChg chg="del">
          <ac:chgData name="Johnson, Scott" userId="bec97677-f0c6-4bfb-b610-83dc74061801" providerId="ADAL" clId="{390ACC9B-5FC9-4B11-9E34-968AAFA473EE}" dt="2022-07-21T21:17:58.340" v="3991" actId="478"/>
          <ac:spMkLst>
            <pc:docMk/>
            <pc:sldMk cId="3904287285" sldId="535"/>
            <ac:spMk id="3" creationId="{EA6D04B5-8244-BC5B-C7A7-30CEF728DCC3}"/>
          </ac:spMkLst>
        </pc:spChg>
        <pc:spChg chg="del">
          <ac:chgData name="Johnson, Scott" userId="bec97677-f0c6-4bfb-b610-83dc74061801" providerId="ADAL" clId="{390ACC9B-5FC9-4B11-9E34-968AAFA473EE}" dt="2022-07-21T21:17:45.792" v="3989" actId="478"/>
          <ac:spMkLst>
            <pc:docMk/>
            <pc:sldMk cId="3904287285" sldId="535"/>
            <ac:spMk id="6" creationId="{C41899B7-BBE3-CCFE-8FA6-28B2092CF151}"/>
          </ac:spMkLst>
        </pc:spChg>
        <pc:spChg chg="add mod">
          <ac:chgData name="Johnson, Scott" userId="bec97677-f0c6-4bfb-b610-83dc74061801" providerId="ADAL" clId="{390ACC9B-5FC9-4B11-9E34-968AAFA473EE}" dt="2022-07-21T21:26:12.372" v="4121" actId="20577"/>
          <ac:spMkLst>
            <pc:docMk/>
            <pc:sldMk cId="3904287285" sldId="535"/>
            <ac:spMk id="7" creationId="{D6C1B8D6-4F38-6872-1D13-D00CAA2B3DB9}"/>
          </ac:spMkLst>
        </pc:spChg>
        <pc:spChg chg="add mod">
          <ac:chgData name="Johnson, Scott" userId="bec97677-f0c6-4bfb-b610-83dc74061801" providerId="ADAL" clId="{390ACC9B-5FC9-4B11-9E34-968AAFA473EE}" dt="2022-07-21T21:18:02.615" v="3994" actId="255"/>
          <ac:spMkLst>
            <pc:docMk/>
            <pc:sldMk cId="3904287285" sldId="535"/>
            <ac:spMk id="8" creationId="{D65C84ED-B092-8E8C-CFD6-A9B713186A74}"/>
          </ac:spMkLst>
        </pc:spChg>
      </pc:sldChg>
      <pc:sldChg chg="addCm delCm">
        <pc:chgData name="Johnson, Scott" userId="bec97677-f0c6-4bfb-b610-83dc74061801" providerId="ADAL" clId="{390ACC9B-5FC9-4B11-9E34-968AAFA473EE}" dt="2022-07-21T21:22:44.456" v="4098"/>
        <pc:sldMkLst>
          <pc:docMk/>
          <pc:sldMk cId="968387997" sldId="538"/>
        </pc:sldMkLst>
      </pc:sldChg>
      <pc:sldChg chg="modSp mod addCm">
        <pc:chgData name="Johnson, Scott" userId="bec97677-f0c6-4bfb-b610-83dc74061801" providerId="ADAL" clId="{390ACC9B-5FC9-4B11-9E34-968AAFA473EE}" dt="2022-07-21T19:47:38.588" v="2842"/>
        <pc:sldMkLst>
          <pc:docMk/>
          <pc:sldMk cId="1384725962" sldId="539"/>
        </pc:sldMkLst>
        <pc:spChg chg="mod">
          <ac:chgData name="Johnson, Scott" userId="bec97677-f0c6-4bfb-b610-83dc74061801" providerId="ADAL" clId="{390ACC9B-5FC9-4B11-9E34-968AAFA473EE}" dt="2022-07-21T19:44:35.621" v="2838" actId="14100"/>
          <ac:spMkLst>
            <pc:docMk/>
            <pc:sldMk cId="1384725962" sldId="539"/>
            <ac:spMk id="4" creationId="{3F6CE2FE-F02B-461B-8C8F-E1DFA26F0ED4}"/>
          </ac:spMkLst>
        </pc:spChg>
      </pc:sldChg>
      <pc:sldChg chg="modSp mod addCm">
        <pc:chgData name="Johnson, Scott" userId="bec97677-f0c6-4bfb-b610-83dc74061801" providerId="ADAL" clId="{390ACC9B-5FC9-4B11-9E34-968AAFA473EE}" dt="2022-07-21T20:38:39.709" v="3299"/>
        <pc:sldMkLst>
          <pc:docMk/>
          <pc:sldMk cId="1914934558" sldId="540"/>
        </pc:sldMkLst>
        <pc:spChg chg="mod">
          <ac:chgData name="Johnson, Scott" userId="bec97677-f0c6-4bfb-b610-83dc74061801" providerId="ADAL" clId="{390ACC9B-5FC9-4B11-9E34-968AAFA473EE}" dt="2022-07-21T20:36:32.926" v="3278" actId="20577"/>
          <ac:spMkLst>
            <pc:docMk/>
            <pc:sldMk cId="1914934558" sldId="540"/>
            <ac:spMk id="3" creationId="{06942845-BD5A-42C5-A5C4-13339DD507AB}"/>
          </ac:spMkLst>
        </pc:spChg>
        <pc:spChg chg="mod">
          <ac:chgData name="Johnson, Scott" userId="bec97677-f0c6-4bfb-b610-83dc74061801" providerId="ADAL" clId="{390ACC9B-5FC9-4B11-9E34-968AAFA473EE}" dt="2022-07-21T20:37:26.913" v="3298" actId="255"/>
          <ac:spMkLst>
            <pc:docMk/>
            <pc:sldMk cId="1914934558" sldId="540"/>
            <ac:spMk id="4" creationId="{3F6CE2FE-F02B-461B-8C8F-E1DFA26F0ED4}"/>
          </ac:spMkLst>
        </pc:spChg>
      </pc:sldChg>
      <pc:sldChg chg="modSp mod">
        <pc:chgData name="Johnson, Scott" userId="bec97677-f0c6-4bfb-b610-83dc74061801" providerId="ADAL" clId="{390ACC9B-5FC9-4B11-9E34-968AAFA473EE}" dt="2022-07-21T20:49:17.730" v="3443" actId="255"/>
        <pc:sldMkLst>
          <pc:docMk/>
          <pc:sldMk cId="286192918" sldId="541"/>
        </pc:sldMkLst>
        <pc:spChg chg="mod">
          <ac:chgData name="Johnson, Scott" userId="bec97677-f0c6-4bfb-b610-83dc74061801" providerId="ADAL" clId="{390ACC9B-5FC9-4B11-9E34-968AAFA473EE}" dt="2022-07-21T20:48:52.774" v="3434" actId="20577"/>
          <ac:spMkLst>
            <pc:docMk/>
            <pc:sldMk cId="286192918" sldId="541"/>
            <ac:spMk id="3" creationId="{06942845-BD5A-42C5-A5C4-13339DD507AB}"/>
          </ac:spMkLst>
        </pc:spChg>
        <pc:spChg chg="mod">
          <ac:chgData name="Johnson, Scott" userId="bec97677-f0c6-4bfb-b610-83dc74061801" providerId="ADAL" clId="{390ACC9B-5FC9-4B11-9E34-968AAFA473EE}" dt="2022-07-21T20:49:17.730" v="3443" actId="255"/>
          <ac:spMkLst>
            <pc:docMk/>
            <pc:sldMk cId="286192918" sldId="541"/>
            <ac:spMk id="4" creationId="{3F6CE2FE-F02B-461B-8C8F-E1DFA26F0ED4}"/>
          </ac:spMkLst>
        </pc:spChg>
      </pc:sldChg>
      <pc:sldChg chg="addSp delSp modSp mod">
        <pc:chgData name="Johnson, Scott" userId="bec97677-f0c6-4bfb-b610-83dc74061801" providerId="ADAL" clId="{390ACC9B-5FC9-4B11-9E34-968AAFA473EE}" dt="2022-07-21T21:06:54.735" v="3743" actId="255"/>
        <pc:sldMkLst>
          <pc:docMk/>
          <pc:sldMk cId="3053983817" sldId="542"/>
        </pc:sldMkLst>
        <pc:spChg chg="del">
          <ac:chgData name="Johnson, Scott" userId="bec97677-f0c6-4bfb-b610-83dc74061801" providerId="ADAL" clId="{390ACC9B-5FC9-4B11-9E34-968AAFA473EE}" dt="2022-07-21T21:06:42.117" v="3693" actId="478"/>
          <ac:spMkLst>
            <pc:docMk/>
            <pc:sldMk cId="3053983817" sldId="542"/>
            <ac:spMk id="3" creationId="{06942845-BD5A-42C5-A5C4-13339DD507AB}"/>
          </ac:spMkLst>
        </pc:spChg>
        <pc:spChg chg="add mod">
          <ac:chgData name="Johnson, Scott" userId="bec97677-f0c6-4bfb-b610-83dc74061801" providerId="ADAL" clId="{390ACC9B-5FC9-4B11-9E34-968AAFA473EE}" dt="2022-07-21T21:06:54.735" v="3743" actId="255"/>
          <ac:spMkLst>
            <pc:docMk/>
            <pc:sldMk cId="3053983817" sldId="542"/>
            <ac:spMk id="5" creationId="{CF2E7CDC-D7F5-BF24-4531-84B8475E2213}"/>
          </ac:spMkLst>
        </pc:spChg>
      </pc:sldChg>
      <pc:sldChg chg="modSp mod addCm">
        <pc:chgData name="Johnson, Scott" userId="bec97677-f0c6-4bfb-b610-83dc74061801" providerId="ADAL" clId="{390ACC9B-5FC9-4B11-9E34-968AAFA473EE}" dt="2022-07-21T19:49:19.507" v="2858"/>
        <pc:sldMkLst>
          <pc:docMk/>
          <pc:sldMk cId="2177146017" sldId="543"/>
        </pc:sldMkLst>
        <pc:spChg chg="mod">
          <ac:chgData name="Johnson, Scott" userId="bec97677-f0c6-4bfb-b610-83dc74061801" providerId="ADAL" clId="{390ACC9B-5FC9-4B11-9E34-968AAFA473EE}" dt="2022-07-21T19:48:33.184" v="2857" actId="20577"/>
          <ac:spMkLst>
            <pc:docMk/>
            <pc:sldMk cId="2177146017" sldId="543"/>
            <ac:spMk id="4" creationId="{3F6CE2FE-F02B-461B-8C8F-E1DFA26F0ED4}"/>
          </ac:spMkLst>
        </pc:spChg>
      </pc:sldChg>
      <pc:sldChg chg="modSp mod">
        <pc:chgData name="Johnson, Scott" userId="bec97677-f0c6-4bfb-b610-83dc74061801" providerId="ADAL" clId="{390ACC9B-5FC9-4B11-9E34-968AAFA473EE}" dt="2022-07-21T19:14:39.194" v="2484" actId="20577"/>
        <pc:sldMkLst>
          <pc:docMk/>
          <pc:sldMk cId="2989140577" sldId="544"/>
        </pc:sldMkLst>
        <pc:spChg chg="mod">
          <ac:chgData name="Johnson, Scott" userId="bec97677-f0c6-4bfb-b610-83dc74061801" providerId="ADAL" clId="{390ACC9B-5FC9-4B11-9E34-968AAFA473EE}" dt="2022-07-21T19:14:39.194" v="2484" actId="20577"/>
          <ac:spMkLst>
            <pc:docMk/>
            <pc:sldMk cId="2989140577" sldId="544"/>
            <ac:spMk id="2" creationId="{7541D025-CE80-E382-F625-365187A1991C}"/>
          </ac:spMkLst>
        </pc:spChg>
      </pc:sldChg>
      <pc:sldChg chg="modSp mod addCm">
        <pc:chgData name="Johnson, Scott" userId="bec97677-f0c6-4bfb-b610-83dc74061801" providerId="ADAL" clId="{390ACC9B-5FC9-4B11-9E34-968AAFA473EE}" dt="2022-07-21T19:51:28.844" v="2881"/>
        <pc:sldMkLst>
          <pc:docMk/>
          <pc:sldMk cId="3757989405" sldId="545"/>
        </pc:sldMkLst>
        <pc:spChg chg="mod">
          <ac:chgData name="Johnson, Scott" userId="bec97677-f0c6-4bfb-b610-83dc74061801" providerId="ADAL" clId="{390ACC9B-5FC9-4B11-9E34-968AAFA473EE}" dt="2022-07-21T19:50:45.112" v="2880" actId="255"/>
          <ac:spMkLst>
            <pc:docMk/>
            <pc:sldMk cId="3757989405" sldId="545"/>
            <ac:spMk id="4" creationId="{3F6CE2FE-F02B-461B-8C8F-E1DFA26F0ED4}"/>
          </ac:spMkLst>
        </pc:spChg>
      </pc:sldChg>
      <pc:sldChg chg="modSp mod">
        <pc:chgData name="Johnson, Scott" userId="bec97677-f0c6-4bfb-b610-83dc74061801" providerId="ADAL" clId="{390ACC9B-5FC9-4B11-9E34-968AAFA473EE}" dt="2022-07-21T19:53:58.493" v="2893" actId="14100"/>
        <pc:sldMkLst>
          <pc:docMk/>
          <pc:sldMk cId="1350853874" sldId="546"/>
        </pc:sldMkLst>
        <pc:spChg chg="mod">
          <ac:chgData name="Johnson, Scott" userId="bec97677-f0c6-4bfb-b610-83dc74061801" providerId="ADAL" clId="{390ACC9B-5FC9-4B11-9E34-968AAFA473EE}" dt="2022-07-21T19:53:58.493" v="2893" actId="14100"/>
          <ac:spMkLst>
            <pc:docMk/>
            <pc:sldMk cId="1350853874" sldId="546"/>
            <ac:spMk id="4" creationId="{3F6CE2FE-F02B-461B-8C8F-E1DFA26F0ED4}"/>
          </ac:spMkLst>
        </pc:spChg>
      </pc:sldChg>
      <pc:sldChg chg="modSp add mod addCm modCm">
        <pc:chgData name="Johnson, Scott" userId="bec97677-f0c6-4bfb-b610-83dc74061801" providerId="ADAL" clId="{390ACC9B-5FC9-4B11-9E34-968AAFA473EE}" dt="2022-07-21T19:23:03.117" v="2725"/>
        <pc:sldMkLst>
          <pc:docMk/>
          <pc:sldMk cId="3159502093" sldId="547"/>
        </pc:sldMkLst>
        <pc:spChg chg="mod">
          <ac:chgData name="Johnson, Scott" userId="bec97677-f0c6-4bfb-b610-83dc74061801" providerId="ADAL" clId="{390ACC9B-5FC9-4B11-9E34-968AAFA473EE}" dt="2022-07-21T19:23:03.117" v="2725"/>
          <ac:spMkLst>
            <pc:docMk/>
            <pc:sldMk cId="3159502093" sldId="547"/>
            <ac:spMk id="3" creationId="{06942845-BD5A-42C5-A5C4-13339DD507AB}"/>
          </ac:spMkLst>
        </pc:spChg>
        <pc:spChg chg="mod">
          <ac:chgData name="Johnson, Scott" userId="bec97677-f0c6-4bfb-b610-83dc74061801" providerId="ADAL" clId="{390ACC9B-5FC9-4B11-9E34-968AAFA473EE}" dt="2022-07-21T19:01:40.364" v="178" actId="6549"/>
          <ac:spMkLst>
            <pc:docMk/>
            <pc:sldMk cId="3159502093" sldId="547"/>
            <ac:spMk id="4" creationId="{3F6CE2FE-F02B-461B-8C8F-E1DFA26F0ED4}"/>
          </ac:spMkLst>
        </pc:spChg>
      </pc:sldChg>
      <pc:sldChg chg="modSp add mod ord addCm delCm modCm">
        <pc:chgData name="Johnson, Scott" userId="bec97677-f0c6-4bfb-b610-83dc74061801" providerId="ADAL" clId="{390ACC9B-5FC9-4B11-9E34-968AAFA473EE}" dt="2022-07-21T21:21:46.586" v="4094"/>
        <pc:sldMkLst>
          <pc:docMk/>
          <pc:sldMk cId="4168788877" sldId="548"/>
        </pc:sldMkLst>
        <pc:spChg chg="mod">
          <ac:chgData name="Johnson, Scott" userId="bec97677-f0c6-4bfb-b610-83dc74061801" providerId="ADAL" clId="{390ACC9B-5FC9-4B11-9E34-968AAFA473EE}" dt="2022-07-21T19:22:39.535" v="2680" actId="20577"/>
          <ac:spMkLst>
            <pc:docMk/>
            <pc:sldMk cId="4168788877" sldId="548"/>
            <ac:spMk id="3" creationId="{06942845-BD5A-42C5-A5C4-13339DD507AB}"/>
          </ac:spMkLst>
        </pc:spChg>
      </pc:sldChg>
      <pc:sldChg chg="addSp delSp modSp add mod addCm">
        <pc:chgData name="Johnson, Scott" userId="bec97677-f0c6-4bfb-b610-83dc74061801" providerId="ADAL" clId="{390ACC9B-5FC9-4B11-9E34-968AAFA473EE}" dt="2022-07-21T19:22:57.862" v="2724"/>
        <pc:sldMkLst>
          <pc:docMk/>
          <pc:sldMk cId="1149992243" sldId="549"/>
        </pc:sldMkLst>
        <pc:spChg chg="mod">
          <ac:chgData name="Johnson, Scott" userId="bec97677-f0c6-4bfb-b610-83dc74061801" providerId="ADAL" clId="{390ACC9B-5FC9-4B11-9E34-968AAFA473EE}" dt="2022-07-21T19:22:57.862" v="2724"/>
          <ac:spMkLst>
            <pc:docMk/>
            <pc:sldMk cId="1149992243" sldId="549"/>
            <ac:spMk id="3" creationId="{06942845-BD5A-42C5-A5C4-13339DD507AB}"/>
          </ac:spMkLst>
        </pc:spChg>
        <pc:spChg chg="mod">
          <ac:chgData name="Johnson, Scott" userId="bec97677-f0c6-4bfb-b610-83dc74061801" providerId="ADAL" clId="{390ACC9B-5FC9-4B11-9E34-968AAFA473EE}" dt="2022-07-21T18:53:46.276" v="91" actId="255"/>
          <ac:spMkLst>
            <pc:docMk/>
            <pc:sldMk cId="1149992243" sldId="549"/>
            <ac:spMk id="4" creationId="{3F6CE2FE-F02B-461B-8C8F-E1DFA26F0ED4}"/>
          </ac:spMkLst>
        </pc:spChg>
        <pc:spChg chg="add del">
          <ac:chgData name="Johnson, Scott" userId="bec97677-f0c6-4bfb-b610-83dc74061801" providerId="ADAL" clId="{390ACC9B-5FC9-4B11-9E34-968AAFA473EE}" dt="2022-07-21T18:58:03.167" v="113" actId="22"/>
          <ac:spMkLst>
            <pc:docMk/>
            <pc:sldMk cId="1149992243" sldId="549"/>
            <ac:spMk id="6" creationId="{8CD24A2F-5D10-71B6-B834-62CB60DED9BC}"/>
          </ac:spMkLst>
        </pc:spChg>
      </pc:sldChg>
      <pc:sldChg chg="modSp add mod">
        <pc:chgData name="Johnson, Scott" userId="bec97677-f0c6-4bfb-b610-83dc74061801" providerId="ADAL" clId="{390ACC9B-5FC9-4B11-9E34-968AAFA473EE}" dt="2022-07-21T19:23:28.095" v="2726"/>
        <pc:sldMkLst>
          <pc:docMk/>
          <pc:sldMk cId="487712848" sldId="550"/>
        </pc:sldMkLst>
        <pc:spChg chg="mod">
          <ac:chgData name="Johnson, Scott" userId="bec97677-f0c6-4bfb-b610-83dc74061801" providerId="ADAL" clId="{390ACC9B-5FC9-4B11-9E34-968AAFA473EE}" dt="2022-07-21T19:23:28.095" v="2726"/>
          <ac:spMkLst>
            <pc:docMk/>
            <pc:sldMk cId="487712848" sldId="550"/>
            <ac:spMk id="3" creationId="{06942845-BD5A-42C5-A5C4-13339DD507AB}"/>
          </ac:spMkLst>
        </pc:spChg>
        <pc:spChg chg="mod">
          <ac:chgData name="Johnson, Scott" userId="bec97677-f0c6-4bfb-b610-83dc74061801" providerId="ADAL" clId="{390ACC9B-5FC9-4B11-9E34-968AAFA473EE}" dt="2022-07-21T19:17:43.057" v="2561" actId="20577"/>
          <ac:spMkLst>
            <pc:docMk/>
            <pc:sldMk cId="487712848" sldId="550"/>
            <ac:spMk id="4" creationId="{3F6CE2FE-F02B-461B-8C8F-E1DFA26F0ED4}"/>
          </ac:spMkLst>
        </pc:spChg>
      </pc:sldChg>
      <pc:sldChg chg="modSp add mod">
        <pc:chgData name="Johnson, Scott" userId="bec97677-f0c6-4bfb-b610-83dc74061801" providerId="ADAL" clId="{390ACC9B-5FC9-4B11-9E34-968AAFA473EE}" dt="2022-07-21T19:23:32.116" v="2727"/>
        <pc:sldMkLst>
          <pc:docMk/>
          <pc:sldMk cId="2031035097" sldId="551"/>
        </pc:sldMkLst>
        <pc:spChg chg="mod">
          <ac:chgData name="Johnson, Scott" userId="bec97677-f0c6-4bfb-b610-83dc74061801" providerId="ADAL" clId="{390ACC9B-5FC9-4B11-9E34-968AAFA473EE}" dt="2022-07-21T19:23:32.116" v="2727"/>
          <ac:spMkLst>
            <pc:docMk/>
            <pc:sldMk cId="2031035097" sldId="551"/>
            <ac:spMk id="3" creationId="{06942845-BD5A-42C5-A5C4-13339DD507AB}"/>
          </ac:spMkLst>
        </pc:spChg>
        <pc:spChg chg="mod">
          <ac:chgData name="Johnson, Scott" userId="bec97677-f0c6-4bfb-b610-83dc74061801" providerId="ADAL" clId="{390ACC9B-5FC9-4B11-9E34-968AAFA473EE}" dt="2022-07-21T19:18:59.147" v="2611" actId="20577"/>
          <ac:spMkLst>
            <pc:docMk/>
            <pc:sldMk cId="2031035097" sldId="551"/>
            <ac:spMk id="4" creationId="{3F6CE2FE-F02B-461B-8C8F-E1DFA26F0ED4}"/>
          </ac:spMkLst>
        </pc:spChg>
      </pc:sldChg>
      <pc:sldChg chg="modSp add mod addCm modCm">
        <pc:chgData name="Johnson, Scott" userId="bec97677-f0c6-4bfb-b610-83dc74061801" providerId="ADAL" clId="{390ACC9B-5FC9-4B11-9E34-968AAFA473EE}" dt="2022-07-21T21:10:56.106" v="3787" actId="1076"/>
        <pc:sldMkLst>
          <pc:docMk/>
          <pc:sldMk cId="1979614132" sldId="552"/>
        </pc:sldMkLst>
        <pc:spChg chg="mod">
          <ac:chgData name="Johnson, Scott" userId="bec97677-f0c6-4bfb-b610-83dc74061801" providerId="ADAL" clId="{390ACC9B-5FC9-4B11-9E34-968AAFA473EE}" dt="2022-07-21T21:10:56.106" v="3787" actId="1076"/>
          <ac:spMkLst>
            <pc:docMk/>
            <pc:sldMk cId="1979614132" sldId="552"/>
            <ac:spMk id="4" creationId="{3F6CE2FE-F02B-461B-8C8F-E1DFA26F0ED4}"/>
          </ac:spMkLst>
        </pc:spChg>
      </pc:sldChg>
    </pc:docChg>
  </pc:docChgLst>
  <pc:docChgLst>
    <pc:chgData name="Kathy Adaky" userId="8c2da59b-9e4a-4960-a749-115f3818b707" providerId="ADAL" clId="{3EA07BCE-6EE1-44C3-A609-18480C0931F0}"/>
    <pc:docChg chg="custSel modSld">
      <pc:chgData name="Kathy Adaky" userId="8c2da59b-9e4a-4960-a749-115f3818b707" providerId="ADAL" clId="{3EA07BCE-6EE1-44C3-A609-18480C0931F0}" dt="2022-07-28T14:02:04.225" v="180" actId="255"/>
      <pc:docMkLst>
        <pc:docMk/>
      </pc:docMkLst>
      <pc:sldChg chg="modSp mod">
        <pc:chgData name="Kathy Adaky" userId="8c2da59b-9e4a-4960-a749-115f3818b707" providerId="ADAL" clId="{3EA07BCE-6EE1-44C3-A609-18480C0931F0}" dt="2022-07-28T13:54:04.144" v="37" actId="20577"/>
        <pc:sldMkLst>
          <pc:docMk/>
          <pc:sldMk cId="2590915124" sldId="399"/>
        </pc:sldMkLst>
        <pc:spChg chg="mod">
          <ac:chgData name="Kathy Adaky" userId="8c2da59b-9e4a-4960-a749-115f3818b707" providerId="ADAL" clId="{3EA07BCE-6EE1-44C3-A609-18480C0931F0}" dt="2022-07-28T13:54:04.144" v="37" actId="20577"/>
          <ac:spMkLst>
            <pc:docMk/>
            <pc:sldMk cId="2590915124" sldId="399"/>
            <ac:spMk id="4" creationId="{9F800888-D9B6-49F1-8B90-B7E4BB43ED5B}"/>
          </ac:spMkLst>
        </pc:spChg>
      </pc:sldChg>
      <pc:sldChg chg="modSp mod">
        <pc:chgData name="Kathy Adaky" userId="8c2da59b-9e4a-4960-a749-115f3818b707" providerId="ADAL" clId="{3EA07BCE-6EE1-44C3-A609-18480C0931F0}" dt="2022-07-28T13:56:05.612" v="55" actId="255"/>
        <pc:sldMkLst>
          <pc:docMk/>
          <pc:sldMk cId="641553809" sldId="561"/>
        </pc:sldMkLst>
        <pc:spChg chg="mod">
          <ac:chgData name="Kathy Adaky" userId="8c2da59b-9e4a-4960-a749-115f3818b707" providerId="ADAL" clId="{3EA07BCE-6EE1-44C3-A609-18480C0931F0}" dt="2022-07-28T13:56:05.612" v="55" actId="255"/>
          <ac:spMkLst>
            <pc:docMk/>
            <pc:sldMk cId="641553809" sldId="561"/>
            <ac:spMk id="3" creationId="{5DE09D69-632B-4B36-5CFD-AA35B5026EFB}"/>
          </ac:spMkLst>
        </pc:spChg>
      </pc:sldChg>
      <pc:sldChg chg="modSp mod">
        <pc:chgData name="Kathy Adaky" userId="8c2da59b-9e4a-4960-a749-115f3818b707" providerId="ADAL" clId="{3EA07BCE-6EE1-44C3-A609-18480C0931F0}" dt="2022-07-28T13:56:44.895" v="66" actId="27636"/>
        <pc:sldMkLst>
          <pc:docMk/>
          <pc:sldMk cId="4233419210" sldId="562"/>
        </pc:sldMkLst>
        <pc:spChg chg="mod">
          <ac:chgData name="Kathy Adaky" userId="8c2da59b-9e4a-4960-a749-115f3818b707" providerId="ADAL" clId="{3EA07BCE-6EE1-44C3-A609-18480C0931F0}" dt="2022-07-28T13:56:44.895" v="66" actId="27636"/>
          <ac:spMkLst>
            <pc:docMk/>
            <pc:sldMk cId="4233419210" sldId="562"/>
            <ac:spMk id="3" creationId="{5DE09D69-632B-4B36-5CFD-AA35B5026EFB}"/>
          </ac:spMkLst>
        </pc:spChg>
      </pc:sldChg>
      <pc:sldChg chg="modSp mod">
        <pc:chgData name="Kathy Adaky" userId="8c2da59b-9e4a-4960-a749-115f3818b707" providerId="ADAL" clId="{3EA07BCE-6EE1-44C3-A609-18480C0931F0}" dt="2022-07-28T13:57:20.474" v="79" actId="255"/>
        <pc:sldMkLst>
          <pc:docMk/>
          <pc:sldMk cId="923786307" sldId="563"/>
        </pc:sldMkLst>
        <pc:spChg chg="mod">
          <ac:chgData name="Kathy Adaky" userId="8c2da59b-9e4a-4960-a749-115f3818b707" providerId="ADAL" clId="{3EA07BCE-6EE1-44C3-A609-18480C0931F0}" dt="2022-07-28T13:57:20.474" v="79" actId="255"/>
          <ac:spMkLst>
            <pc:docMk/>
            <pc:sldMk cId="923786307" sldId="563"/>
            <ac:spMk id="3" creationId="{5DE09D69-632B-4B36-5CFD-AA35B5026EFB}"/>
          </ac:spMkLst>
        </pc:spChg>
      </pc:sldChg>
      <pc:sldChg chg="modSp mod">
        <pc:chgData name="Kathy Adaky" userId="8c2da59b-9e4a-4960-a749-115f3818b707" providerId="ADAL" clId="{3EA07BCE-6EE1-44C3-A609-18480C0931F0}" dt="2022-07-28T14:01:28.479" v="155" actId="27636"/>
        <pc:sldMkLst>
          <pc:docMk/>
          <pc:sldMk cId="2596644482" sldId="564"/>
        </pc:sldMkLst>
        <pc:spChg chg="mod">
          <ac:chgData name="Kathy Adaky" userId="8c2da59b-9e4a-4960-a749-115f3818b707" providerId="ADAL" clId="{3EA07BCE-6EE1-44C3-A609-18480C0931F0}" dt="2022-07-28T14:01:28.479" v="155" actId="27636"/>
          <ac:spMkLst>
            <pc:docMk/>
            <pc:sldMk cId="2596644482" sldId="564"/>
            <ac:spMk id="3" creationId="{5DE09D69-632B-4B36-5CFD-AA35B5026EFB}"/>
          </ac:spMkLst>
        </pc:spChg>
      </pc:sldChg>
      <pc:sldChg chg="modSp mod">
        <pc:chgData name="Kathy Adaky" userId="8c2da59b-9e4a-4960-a749-115f3818b707" providerId="ADAL" clId="{3EA07BCE-6EE1-44C3-A609-18480C0931F0}" dt="2022-07-28T14:02:04.225" v="180" actId="255"/>
        <pc:sldMkLst>
          <pc:docMk/>
          <pc:sldMk cId="4089916585" sldId="565"/>
        </pc:sldMkLst>
        <pc:spChg chg="mod">
          <ac:chgData name="Kathy Adaky" userId="8c2da59b-9e4a-4960-a749-115f3818b707" providerId="ADAL" clId="{3EA07BCE-6EE1-44C3-A609-18480C0931F0}" dt="2022-07-28T14:02:04.225" v="180" actId="255"/>
          <ac:spMkLst>
            <pc:docMk/>
            <pc:sldMk cId="4089916585" sldId="565"/>
            <ac:spMk id="3" creationId="{5DE09D69-632B-4B36-5CFD-AA35B5026EFB}"/>
          </ac:spMkLst>
        </pc:spChg>
      </pc:sldChg>
      <pc:sldChg chg="modSp mod">
        <pc:chgData name="Kathy Adaky" userId="8c2da59b-9e4a-4960-a749-115f3818b707" providerId="ADAL" clId="{3EA07BCE-6EE1-44C3-A609-18480C0931F0}" dt="2022-07-28T13:58:20.372" v="90" actId="27636"/>
        <pc:sldMkLst>
          <pc:docMk/>
          <pc:sldMk cId="1103914345" sldId="566"/>
        </pc:sldMkLst>
        <pc:spChg chg="mod">
          <ac:chgData name="Kathy Adaky" userId="8c2da59b-9e4a-4960-a749-115f3818b707" providerId="ADAL" clId="{3EA07BCE-6EE1-44C3-A609-18480C0931F0}" dt="2022-07-28T13:58:20.372" v="90" actId="27636"/>
          <ac:spMkLst>
            <pc:docMk/>
            <pc:sldMk cId="1103914345" sldId="566"/>
            <ac:spMk id="3" creationId="{5DE09D69-632B-4B36-5CFD-AA35B5026EFB}"/>
          </ac:spMkLst>
        </pc:spChg>
      </pc:sldChg>
      <pc:sldChg chg="modSp mod">
        <pc:chgData name="Kathy Adaky" userId="8c2da59b-9e4a-4960-a749-115f3818b707" providerId="ADAL" clId="{3EA07BCE-6EE1-44C3-A609-18480C0931F0}" dt="2022-07-28T13:58:47.480" v="101" actId="27636"/>
        <pc:sldMkLst>
          <pc:docMk/>
          <pc:sldMk cId="233860454" sldId="567"/>
        </pc:sldMkLst>
        <pc:spChg chg="mod">
          <ac:chgData name="Kathy Adaky" userId="8c2da59b-9e4a-4960-a749-115f3818b707" providerId="ADAL" clId="{3EA07BCE-6EE1-44C3-A609-18480C0931F0}" dt="2022-07-28T13:58:47.480" v="101" actId="27636"/>
          <ac:spMkLst>
            <pc:docMk/>
            <pc:sldMk cId="233860454" sldId="567"/>
            <ac:spMk id="3" creationId="{5DE09D69-632B-4B36-5CFD-AA35B5026EFB}"/>
          </ac:spMkLst>
        </pc:spChg>
      </pc:sldChg>
      <pc:sldChg chg="modSp mod">
        <pc:chgData name="Kathy Adaky" userId="8c2da59b-9e4a-4960-a749-115f3818b707" providerId="ADAL" clId="{3EA07BCE-6EE1-44C3-A609-18480C0931F0}" dt="2022-07-28T13:59:06.885" v="112" actId="27636"/>
        <pc:sldMkLst>
          <pc:docMk/>
          <pc:sldMk cId="1615595700" sldId="568"/>
        </pc:sldMkLst>
        <pc:spChg chg="mod">
          <ac:chgData name="Kathy Adaky" userId="8c2da59b-9e4a-4960-a749-115f3818b707" providerId="ADAL" clId="{3EA07BCE-6EE1-44C3-A609-18480C0931F0}" dt="2022-07-28T13:59:06.885" v="112" actId="27636"/>
          <ac:spMkLst>
            <pc:docMk/>
            <pc:sldMk cId="1615595700" sldId="568"/>
            <ac:spMk id="3" creationId="{5DE09D69-632B-4B36-5CFD-AA35B5026EFB}"/>
          </ac:spMkLst>
        </pc:spChg>
      </pc:sldChg>
      <pc:sldChg chg="modSp mod">
        <pc:chgData name="Kathy Adaky" userId="8c2da59b-9e4a-4960-a749-115f3818b707" providerId="ADAL" clId="{3EA07BCE-6EE1-44C3-A609-18480C0931F0}" dt="2022-07-28T13:59:38.542" v="123" actId="27636"/>
        <pc:sldMkLst>
          <pc:docMk/>
          <pc:sldMk cId="3994805035" sldId="569"/>
        </pc:sldMkLst>
        <pc:spChg chg="mod">
          <ac:chgData name="Kathy Adaky" userId="8c2da59b-9e4a-4960-a749-115f3818b707" providerId="ADAL" clId="{3EA07BCE-6EE1-44C3-A609-18480C0931F0}" dt="2022-07-28T13:59:38.542" v="123" actId="27636"/>
          <ac:spMkLst>
            <pc:docMk/>
            <pc:sldMk cId="3994805035" sldId="569"/>
            <ac:spMk id="3" creationId="{5DE09D69-632B-4B36-5CFD-AA35B5026EFB}"/>
          </ac:spMkLst>
        </pc:spChg>
      </pc:sldChg>
      <pc:sldChg chg="modSp mod">
        <pc:chgData name="Kathy Adaky" userId="8c2da59b-9e4a-4960-a749-115f3818b707" providerId="ADAL" clId="{3EA07BCE-6EE1-44C3-A609-18480C0931F0}" dt="2022-07-28T14:00:36.407" v="134" actId="27636"/>
        <pc:sldMkLst>
          <pc:docMk/>
          <pc:sldMk cId="3367017762" sldId="570"/>
        </pc:sldMkLst>
        <pc:spChg chg="mod">
          <ac:chgData name="Kathy Adaky" userId="8c2da59b-9e4a-4960-a749-115f3818b707" providerId="ADAL" clId="{3EA07BCE-6EE1-44C3-A609-18480C0931F0}" dt="2022-07-28T14:00:36.407" v="134" actId="27636"/>
          <ac:spMkLst>
            <pc:docMk/>
            <pc:sldMk cId="3367017762" sldId="570"/>
            <ac:spMk id="3" creationId="{5DE09D69-632B-4B36-5CFD-AA35B5026EFB}"/>
          </ac:spMkLst>
        </pc:spChg>
      </pc:sldChg>
      <pc:sldChg chg="modSp mod">
        <pc:chgData name="Kathy Adaky" userId="8c2da59b-9e4a-4960-a749-115f3818b707" providerId="ADAL" clId="{3EA07BCE-6EE1-44C3-A609-18480C0931F0}" dt="2022-07-28T14:01:11.526" v="145" actId="27636"/>
        <pc:sldMkLst>
          <pc:docMk/>
          <pc:sldMk cId="1797148084" sldId="571"/>
        </pc:sldMkLst>
        <pc:spChg chg="mod">
          <ac:chgData name="Kathy Adaky" userId="8c2da59b-9e4a-4960-a749-115f3818b707" providerId="ADAL" clId="{3EA07BCE-6EE1-44C3-A609-18480C0931F0}" dt="2022-07-28T14:01:11.526" v="145" actId="27636"/>
          <ac:spMkLst>
            <pc:docMk/>
            <pc:sldMk cId="1797148084" sldId="571"/>
            <ac:spMk id="3" creationId="{5DE09D69-632B-4B36-5CFD-AA35B5026E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8/4/2022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3132219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23</a:t>
            </a:fld>
            <a:endParaRPr lang="en-US"/>
          </a:p>
        </p:txBody>
      </p:sp>
    </p:spTree>
    <p:extLst>
      <p:ext uri="{BB962C8B-B14F-4D97-AF65-F5344CB8AC3E}">
        <p14:creationId xmlns:p14="http://schemas.microsoft.com/office/powerpoint/2010/main" val="278454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29</a:t>
            </a:fld>
            <a:endParaRPr lang="en-US"/>
          </a:p>
        </p:txBody>
      </p:sp>
    </p:spTree>
    <p:extLst>
      <p:ext uri="{BB962C8B-B14F-4D97-AF65-F5344CB8AC3E}">
        <p14:creationId xmlns:p14="http://schemas.microsoft.com/office/powerpoint/2010/main" val="329186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a:effectLst/>
                <a:latin typeface="Arial" panose="020B0604020202020204" pitchFamily="34" charset="0"/>
                <a:ea typeface="Calibri" panose="020F0502020204030204" pitchFamily="34" charset="0"/>
                <a:cs typeface="Arial" panose="020B0604020202020204" pitchFamily="34" charset="0"/>
              </a:rPr>
              <a:t>Strikethrough items have been removed</a:t>
            </a:r>
          </a:p>
          <a:p>
            <a:pPr marL="0" marR="0">
              <a:spcBef>
                <a:spcPts val="0"/>
              </a:spcBef>
              <a:spcAft>
                <a:spcPts val="0"/>
              </a:spcAft>
            </a:pPr>
            <a:r>
              <a:rPr lang="en-US" sz="1800" b="1">
                <a:effectLst/>
                <a:latin typeface="Arial" panose="020B0604020202020204" pitchFamily="34" charset="0"/>
                <a:ea typeface="Calibri" panose="020F0502020204030204" pitchFamily="34" charset="0"/>
                <a:cs typeface="Arial" panose="020B0604020202020204" pitchFamily="34" charset="0"/>
              </a:rPr>
              <a:t>PEIMS Extended Year Submission (4):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When reporting </a:t>
            </a:r>
            <a:r>
              <a:rPr lang="en-US" sz="1800">
                <a:effectLst/>
                <a:highlight>
                  <a:srgbClr val="FFFF00"/>
                </a:highlight>
                <a:latin typeface="Arial" panose="020B0604020202020204" pitchFamily="34" charset="0"/>
                <a:ea typeface="Calibri" panose="020F0502020204030204" pitchFamily="34" charset="0"/>
                <a:cs typeface="Arial" panose="020B0604020202020204" pitchFamily="34" charset="0"/>
              </a:rPr>
              <a:t>basic attendance </a:t>
            </a:r>
            <a:r>
              <a:rPr lang="en-US" sz="1800">
                <a:effectLst/>
                <a:latin typeface="Arial" panose="020B0604020202020204" pitchFamily="34" charset="0"/>
                <a:ea typeface="Calibri" panose="020F0502020204030204" pitchFamily="34" charset="0"/>
                <a:cs typeface="Arial" panose="020B0604020202020204" pitchFamily="34" charset="0"/>
              </a:rPr>
              <a:t>data for the Additional Days School Year Program </a:t>
            </a:r>
            <a:r>
              <a:rPr lang="en-US" sz="1800">
                <a:effectLst/>
                <a:highlight>
                  <a:srgbClr val="FFFF00"/>
                </a:highlight>
                <a:latin typeface="Arial" panose="020B0604020202020204" pitchFamily="34" charset="0"/>
                <a:ea typeface="Calibri" panose="020F0502020204030204" pitchFamily="34" charset="0"/>
                <a:cs typeface="Arial" panose="020B0604020202020204" pitchFamily="34" charset="0"/>
              </a:rPr>
              <a:t>(ADSY) Program</a:t>
            </a:r>
            <a:r>
              <a:rPr lang="en-US" sz="1800">
                <a:effectLst/>
                <a:latin typeface="Arial" panose="020B0604020202020204" pitchFamily="34" charset="0"/>
                <a:ea typeface="Calibri" panose="020F0502020204030204" pitchFamily="34" charset="0"/>
                <a:cs typeface="Arial" panose="020B0604020202020204" pitchFamily="34" charset="0"/>
              </a:rPr>
              <a:t>, use REPORTING-PERIOD-INDICATOR-CODE "9". Only report </a:t>
            </a:r>
            <a:r>
              <a:rPr lang="en-US" sz="1800" strike="sngStrike">
                <a:effectLst/>
                <a:highlight>
                  <a:srgbClr val="FFFF00"/>
                </a:highlight>
                <a:latin typeface="Arial" panose="020B0604020202020204" pitchFamily="34" charset="0"/>
                <a:ea typeface="Calibri" panose="020F0502020204030204" pitchFamily="34" charset="0"/>
                <a:cs typeface="Arial" panose="020B0604020202020204" pitchFamily="34" charset="0"/>
              </a:rPr>
              <a:t>absences and</a:t>
            </a:r>
            <a:r>
              <a:rPr lang="en-US" sz="1800">
                <a:effectLst/>
                <a:latin typeface="Arial" panose="020B0604020202020204" pitchFamily="34" charset="0"/>
                <a:ea typeface="Calibri" panose="020F0502020204030204" pitchFamily="34" charset="0"/>
                <a:cs typeface="Arial" panose="020B0604020202020204" pitchFamily="34" charset="0"/>
              </a:rPr>
              <a:t> </a:t>
            </a:r>
            <a:r>
              <a:rPr lang="en-US" sz="1800">
                <a:effectLst/>
                <a:highlight>
                  <a:srgbClr val="FFFF00"/>
                </a:highlight>
                <a:latin typeface="Arial" panose="020B0604020202020204" pitchFamily="34" charset="0"/>
                <a:ea typeface="Calibri" panose="020F0502020204030204" pitchFamily="34" charset="0"/>
                <a:cs typeface="Arial" panose="020B0604020202020204" pitchFamily="34" charset="0"/>
              </a:rPr>
              <a:t>basic attendance</a:t>
            </a:r>
            <a:r>
              <a:rPr lang="en-US" sz="1800">
                <a:effectLst/>
                <a:latin typeface="Arial" panose="020B0604020202020204" pitchFamily="34" charset="0"/>
                <a:ea typeface="Calibri" panose="020F0502020204030204" pitchFamily="34" charset="0"/>
                <a:cs typeface="Arial" panose="020B0604020202020204" pitchFamily="34" charset="0"/>
              </a:rPr>
              <a:t> days present for students that are ADA eligible. Report the total </a:t>
            </a:r>
            <a:r>
              <a:rPr lang="en-US" sz="1800">
                <a:effectLst/>
                <a:highlight>
                  <a:srgbClr val="FFFF00"/>
                </a:highlight>
                <a:latin typeface="Arial" panose="020B0604020202020204" pitchFamily="34" charset="0"/>
                <a:ea typeface="Calibri" panose="020F0502020204030204" pitchFamily="34" charset="0"/>
                <a:cs typeface="Arial" panose="020B0604020202020204" pitchFamily="34" charset="0"/>
              </a:rPr>
              <a:t>basic attendance</a:t>
            </a:r>
            <a:r>
              <a:rPr lang="en-US" sz="1800">
                <a:effectLst/>
                <a:latin typeface="Arial" panose="020B0604020202020204" pitchFamily="34" charset="0"/>
                <a:ea typeface="Calibri" panose="020F0502020204030204" pitchFamily="34" charset="0"/>
                <a:cs typeface="Arial" panose="020B0604020202020204" pitchFamily="34" charset="0"/>
              </a:rPr>
              <a:t> days present </a:t>
            </a:r>
            <a:r>
              <a:rPr lang="en-US" sz="1800" strike="sngStrike">
                <a:effectLst/>
                <a:highlight>
                  <a:srgbClr val="FFFF00"/>
                </a:highlight>
                <a:latin typeface="Arial" panose="020B0604020202020204" pitchFamily="34" charset="0"/>
                <a:ea typeface="Calibri" panose="020F0502020204030204" pitchFamily="34" charset="0"/>
                <a:cs typeface="Arial" panose="020B0604020202020204" pitchFamily="34" charset="0"/>
              </a:rPr>
              <a:t>and days absent</a:t>
            </a:r>
            <a:r>
              <a:rPr lang="en-US" sz="1800" strike="sngStrike">
                <a:effectLst/>
                <a:latin typeface="Arial" panose="020B0604020202020204" pitchFamily="34" charset="0"/>
                <a:ea typeface="Calibri" panose="020F0502020204030204" pitchFamily="34" charset="0"/>
                <a:cs typeface="Arial" panose="020B0604020202020204" pitchFamily="34" charset="0"/>
              </a:rPr>
              <a:t> </a:t>
            </a:r>
            <a:r>
              <a:rPr lang="en-US" sz="1800">
                <a:effectLst/>
                <a:latin typeface="Arial" panose="020B0604020202020204" pitchFamily="34" charset="0"/>
                <a:ea typeface="Calibri" panose="020F0502020204030204" pitchFamily="34" charset="0"/>
                <a:cs typeface="Arial" panose="020B0604020202020204" pitchFamily="34" charset="0"/>
              </a:rPr>
              <a:t>for when the student was in the </a:t>
            </a:r>
            <a:r>
              <a:rPr lang="en-US" sz="1800">
                <a:effectLst/>
                <a:highlight>
                  <a:srgbClr val="FFFF00"/>
                </a:highlight>
                <a:latin typeface="Arial" panose="020B0604020202020204" pitchFamily="34" charset="0"/>
                <a:ea typeface="Calibri" panose="020F0502020204030204" pitchFamily="34" charset="0"/>
                <a:cs typeface="Arial" panose="020B0604020202020204" pitchFamily="34" charset="0"/>
              </a:rPr>
              <a:t>ADSY</a:t>
            </a:r>
            <a:r>
              <a:rPr lang="en-US" sz="1800">
                <a:effectLst/>
                <a:latin typeface="Arial" panose="020B0604020202020204" pitchFamily="34" charset="0"/>
                <a:ea typeface="Calibri" panose="020F0502020204030204" pitchFamily="34" charset="0"/>
                <a:cs typeface="Arial" panose="020B0604020202020204" pitchFamily="34" charset="0"/>
              </a:rPr>
              <a:t> program. The </a:t>
            </a:r>
            <a:r>
              <a:rPr lang="en-US" sz="1800">
                <a:effectLst/>
                <a:highlight>
                  <a:srgbClr val="FFFF00"/>
                </a:highlight>
                <a:latin typeface="Arial" panose="020B0604020202020204" pitchFamily="34" charset="0"/>
                <a:ea typeface="Calibri" panose="020F0502020204030204" pitchFamily="34" charset="0"/>
                <a:cs typeface="Arial" panose="020B0604020202020204" pitchFamily="34" charset="0"/>
              </a:rPr>
              <a:t>ADSY</a:t>
            </a:r>
            <a:r>
              <a:rPr lang="en-US" sz="1800">
                <a:effectLst/>
                <a:latin typeface="Arial" panose="020B0604020202020204" pitchFamily="34" charset="0"/>
                <a:ea typeface="Calibri" panose="020F0502020204030204" pitchFamily="34" charset="0"/>
                <a:cs typeface="Arial" panose="020B0604020202020204" pitchFamily="34" charset="0"/>
              </a:rPr>
              <a:t> program may include days of instruction during the school year and the summer. Report the CAMPUS-ID-OF-ENROLLMENT as the </a:t>
            </a:r>
            <a:r>
              <a:rPr lang="en-US" sz="1800">
                <a:effectLst/>
                <a:highlight>
                  <a:srgbClr val="FFFF00"/>
                </a:highlight>
                <a:latin typeface="Arial" panose="020B0604020202020204" pitchFamily="34" charset="0"/>
                <a:ea typeface="Calibri" panose="020F0502020204030204" pitchFamily="34" charset="0"/>
                <a:cs typeface="Arial" panose="020B0604020202020204" pitchFamily="34" charset="0"/>
              </a:rPr>
              <a:t>current</a:t>
            </a:r>
            <a:r>
              <a:rPr lang="en-US" sz="1800">
                <a:effectLst/>
                <a:latin typeface="Arial" panose="020B0604020202020204" pitchFamily="34" charset="0"/>
                <a:ea typeface="Calibri" panose="020F0502020204030204" pitchFamily="34" charset="0"/>
                <a:cs typeface="Arial" panose="020B0604020202020204" pitchFamily="34" charset="0"/>
              </a:rPr>
              <a:t> campus where </a:t>
            </a:r>
            <a:r>
              <a:rPr lang="en-US" sz="1800" strike="sngStrike">
                <a:effectLst/>
                <a:highlight>
                  <a:srgbClr val="FFFF00"/>
                </a:highlight>
                <a:latin typeface="Arial" panose="020B0604020202020204" pitchFamily="34" charset="0"/>
                <a:ea typeface="Calibri" panose="020F0502020204030204" pitchFamily="34" charset="0"/>
                <a:cs typeface="Arial" panose="020B0604020202020204" pitchFamily="34" charset="0"/>
              </a:rPr>
              <a:t>on which</a:t>
            </a:r>
            <a:r>
              <a:rPr lang="en-US" sz="1800">
                <a:effectLst/>
                <a:latin typeface="Arial" panose="020B0604020202020204" pitchFamily="34" charset="0"/>
                <a:ea typeface="Calibri" panose="020F0502020204030204" pitchFamily="34" charset="0"/>
                <a:cs typeface="Arial" panose="020B0604020202020204" pitchFamily="34" charset="0"/>
              </a:rPr>
              <a:t> the student </a:t>
            </a:r>
            <a:r>
              <a:rPr lang="en-US" sz="1800">
                <a:effectLst/>
                <a:highlight>
                  <a:srgbClr val="FFFF00"/>
                </a:highlight>
                <a:latin typeface="Arial" panose="020B0604020202020204" pitchFamily="34" charset="0"/>
                <a:ea typeface="Calibri" panose="020F0502020204030204" pitchFamily="34" charset="0"/>
                <a:cs typeface="Arial" panose="020B0604020202020204" pitchFamily="34" charset="0"/>
              </a:rPr>
              <a:t>is enrolled while attending</a:t>
            </a:r>
            <a:r>
              <a:rPr lang="en-US" sz="1800">
                <a:effectLst/>
                <a:latin typeface="Arial" panose="020B0604020202020204" pitchFamily="34" charset="0"/>
                <a:ea typeface="Calibri" panose="020F0502020204030204" pitchFamily="34" charset="0"/>
                <a:cs typeface="Arial" panose="020B0604020202020204" pitchFamily="34" charset="0"/>
              </a:rPr>
              <a:t> </a:t>
            </a:r>
            <a:r>
              <a:rPr lang="en-US" sz="1800" strike="sngStrike">
                <a:effectLst/>
                <a:highlight>
                  <a:srgbClr val="FFFF00"/>
                </a:highlight>
                <a:latin typeface="Arial" panose="020B0604020202020204" pitchFamily="34" charset="0"/>
                <a:ea typeface="Calibri" panose="020F0502020204030204" pitchFamily="34" charset="0"/>
                <a:cs typeface="Arial" panose="020B0604020202020204" pitchFamily="34" charset="0"/>
              </a:rPr>
              <a:t>attended</a:t>
            </a:r>
            <a:r>
              <a:rPr lang="en-US" sz="1800" strike="sngStrike">
                <a:effectLst/>
                <a:latin typeface="Arial" panose="020B0604020202020204" pitchFamily="34" charset="0"/>
                <a:ea typeface="Calibri" panose="020F0502020204030204" pitchFamily="34" charset="0"/>
                <a:cs typeface="Arial" panose="020B0604020202020204" pitchFamily="34" charset="0"/>
              </a:rPr>
              <a:t> </a:t>
            </a:r>
            <a:r>
              <a:rPr lang="en-US" sz="1800">
                <a:effectLst/>
                <a:latin typeface="Arial" panose="020B0604020202020204" pitchFamily="34" charset="0"/>
                <a:ea typeface="Calibri" panose="020F0502020204030204" pitchFamily="34" charset="0"/>
                <a:cs typeface="Arial" panose="020B0604020202020204" pitchFamily="34" charset="0"/>
              </a:rPr>
              <a:t>the </a:t>
            </a:r>
            <a:r>
              <a:rPr lang="en-US" sz="1800">
                <a:effectLst/>
                <a:highlight>
                  <a:srgbClr val="FFFF00"/>
                </a:highlight>
                <a:latin typeface="Arial" panose="020B0604020202020204" pitchFamily="34" charset="0"/>
                <a:ea typeface="Calibri" panose="020F0502020204030204" pitchFamily="34" charset="0"/>
                <a:cs typeface="Arial" panose="020B0604020202020204" pitchFamily="34" charset="0"/>
              </a:rPr>
              <a:t>ADSY</a:t>
            </a:r>
            <a:r>
              <a:rPr lang="en-US" sz="1800">
                <a:effectLst/>
                <a:latin typeface="Arial" panose="020B0604020202020204" pitchFamily="34" charset="0"/>
                <a:ea typeface="Calibri" panose="020F0502020204030204" pitchFamily="34" charset="0"/>
                <a:cs typeface="Arial" panose="020B0604020202020204" pitchFamily="34" charset="0"/>
              </a:rPr>
              <a:t> </a:t>
            </a:r>
            <a:r>
              <a:rPr lang="en-US" sz="1800" strike="sngStrike">
                <a:effectLst/>
                <a:highlight>
                  <a:srgbClr val="FFFF00"/>
                </a:highlight>
                <a:latin typeface="Arial" panose="020B0604020202020204" pitchFamily="34" charset="0"/>
                <a:ea typeface="Calibri" panose="020F0502020204030204" pitchFamily="34" charset="0"/>
                <a:cs typeface="Arial" panose="020B0604020202020204" pitchFamily="34" charset="0"/>
              </a:rPr>
              <a:t>Additional Days School Year</a:t>
            </a:r>
            <a:r>
              <a:rPr lang="en-US" sz="1800">
                <a:effectLst/>
                <a:latin typeface="Arial" panose="020B0604020202020204" pitchFamily="34" charset="0"/>
                <a:ea typeface="Calibri" panose="020F0502020204030204" pitchFamily="34" charset="0"/>
                <a:cs typeface="Arial" panose="020B0604020202020204" pitchFamily="34" charset="0"/>
              </a:rPr>
              <a:t> Program</a:t>
            </a:r>
            <a:r>
              <a:rPr lang="en-US" sz="1800">
                <a:effectLst/>
                <a:highlight>
                  <a:srgbClr val="FFFF00"/>
                </a:highlight>
                <a:latin typeface="Arial" panose="020B0604020202020204" pitchFamily="34" charset="0"/>
                <a:ea typeface="Calibri" panose="020F0502020204030204" pitchFamily="34" charset="0"/>
                <a:cs typeface="Arial" panose="020B0604020202020204" pitchFamily="34" charset="0"/>
              </a:rPr>
              <a:t>, or the last campus on which the student was enrolled prior to attending the ADSY Program</a:t>
            </a:r>
            <a:r>
              <a:rPr lang="en-US" sz="1800">
                <a:effectLst/>
                <a:latin typeface="Arial" panose="020B0604020202020204" pitchFamily="34" charset="0"/>
                <a:ea typeface="Calibri" panose="020F0502020204030204" pitchFamily="34" charset="0"/>
                <a:cs typeface="Arial" panose="020B0604020202020204" pitchFamily="34" charset="0"/>
              </a:rPr>
              <a:t>. Report </a:t>
            </a:r>
            <a:r>
              <a:rPr lang="en-US" sz="1800">
                <a:effectLst/>
                <a:highlight>
                  <a:srgbClr val="FFFF00"/>
                </a:highlight>
                <a:latin typeface="Arial" panose="020B0604020202020204" pitchFamily="34" charset="0"/>
                <a:ea typeface="Calibri" panose="020F0502020204030204" pitchFamily="34" charset="0"/>
                <a:cs typeface="Arial" panose="020B0604020202020204" pitchFamily="34" charset="0"/>
              </a:rPr>
              <a:t>basic attendance</a:t>
            </a:r>
            <a:r>
              <a:rPr lang="en-US" sz="1800">
                <a:effectLst/>
                <a:latin typeface="Arial" panose="020B0604020202020204" pitchFamily="34" charset="0"/>
                <a:ea typeface="Calibri" panose="020F0502020204030204" pitchFamily="34" charset="0"/>
                <a:cs typeface="Arial" panose="020B0604020202020204" pitchFamily="34" charset="0"/>
              </a:rPr>
              <a:t> days </a:t>
            </a:r>
            <a:r>
              <a:rPr lang="en-US" sz="1800" strike="sngStrike">
                <a:effectLst/>
                <a:highlight>
                  <a:srgbClr val="FFFF00"/>
                </a:highlight>
                <a:latin typeface="Arial" panose="020B0604020202020204" pitchFamily="34" charset="0"/>
                <a:ea typeface="Calibri" panose="020F0502020204030204" pitchFamily="34" charset="0"/>
                <a:cs typeface="Arial" panose="020B0604020202020204" pitchFamily="34" charset="0"/>
              </a:rPr>
              <a:t>absent and days</a:t>
            </a:r>
            <a:r>
              <a:rPr lang="en-US" sz="1800" strike="sngStrike">
                <a:effectLst/>
                <a:latin typeface="Arial" panose="020B0604020202020204" pitchFamily="34" charset="0"/>
                <a:ea typeface="Calibri" panose="020F0502020204030204" pitchFamily="34" charset="0"/>
                <a:cs typeface="Arial" panose="020B0604020202020204" pitchFamily="34" charset="0"/>
              </a:rPr>
              <a:t> </a:t>
            </a:r>
            <a:r>
              <a:rPr lang="en-US" sz="1800">
                <a:effectLst/>
                <a:latin typeface="Arial" panose="020B0604020202020204" pitchFamily="34" charset="0"/>
                <a:ea typeface="Calibri" panose="020F0502020204030204" pitchFamily="34" charset="0"/>
                <a:cs typeface="Arial" panose="020B0604020202020204" pitchFamily="34" charset="0"/>
              </a:rPr>
              <a:t>present in half day increments. This data is reported in the PEIMS Extended Year submission.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r>
              <a:rPr lang="en-US" sz="1800">
                <a:effectLst/>
                <a:latin typeface="Arial" panose="020B0604020202020204" pitchFamily="34" charset="0"/>
                <a:ea typeface="Calibri" panose="020F0502020204030204" pitchFamily="34" charset="0"/>
              </a:rPr>
              <a:t>A campus offering </a:t>
            </a:r>
            <a:r>
              <a:rPr lang="en-US" sz="1800">
                <a:effectLst/>
                <a:highlight>
                  <a:srgbClr val="FFFF00"/>
                </a:highlight>
                <a:latin typeface="Arial" panose="020B0604020202020204" pitchFamily="34" charset="0"/>
                <a:ea typeface="Calibri" panose="020F0502020204030204" pitchFamily="34" charset="0"/>
              </a:rPr>
              <a:t>the ADSY</a:t>
            </a:r>
            <a:r>
              <a:rPr lang="en-US" sz="1800">
                <a:effectLst/>
                <a:latin typeface="Arial" panose="020B0604020202020204" pitchFamily="34" charset="0"/>
                <a:ea typeface="Calibri" panose="020F0502020204030204" pitchFamily="34" charset="0"/>
              </a:rPr>
              <a:t> </a:t>
            </a:r>
            <a:r>
              <a:rPr lang="en-US" sz="1800" strike="sngStrike">
                <a:effectLst/>
                <a:latin typeface="Arial" panose="020B0604020202020204" pitchFamily="34" charset="0"/>
                <a:ea typeface="Calibri" panose="020F0502020204030204" pitchFamily="34" charset="0"/>
              </a:rPr>
              <a:t>an Additional Days School Year </a:t>
            </a:r>
            <a:r>
              <a:rPr lang="en-US" sz="1800">
                <a:effectLst/>
                <a:latin typeface="Arial" panose="020B0604020202020204" pitchFamily="34" charset="0"/>
                <a:ea typeface="Calibri" panose="020F0502020204030204" pitchFamily="34" charset="0"/>
              </a:rPr>
              <a:t>Program is only eligible for funding if they offer this program in addition to providing 180 instructional days and 75,600 instructional minutes during the regular school year.</a:t>
            </a: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30</a:t>
            </a:fld>
            <a:endParaRPr lang="en-US"/>
          </a:p>
        </p:txBody>
      </p:sp>
    </p:spTree>
    <p:extLst>
      <p:ext uri="{BB962C8B-B14F-4D97-AF65-F5344CB8AC3E}">
        <p14:creationId xmlns:p14="http://schemas.microsoft.com/office/powerpoint/2010/main" val="1588669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Strikethrough is what was deleted</a:t>
            </a:r>
          </a:p>
          <a:p>
            <a:pPr marL="0" marR="0">
              <a:spcBef>
                <a:spcPts val="0"/>
              </a:spcBef>
              <a:spcAft>
                <a:spcPts val="0"/>
              </a:spcAft>
            </a:pPr>
            <a:r>
              <a:rPr lang="en-US" sz="1800" b="1">
                <a:effectLst/>
                <a:latin typeface="Arial" panose="020B0604020202020204" pitchFamily="34" charset="0"/>
                <a:ea typeface="Calibri" panose="020F0502020204030204" pitchFamily="34" charset="0"/>
                <a:cs typeface="Arial" panose="020B0604020202020204" pitchFamily="34" charset="0"/>
              </a:rPr>
              <a:t>CAMPUS-ID-OF-ENROLLMENT (E0782)</a:t>
            </a:r>
            <a:r>
              <a:rPr lang="en-US" sz="1800">
                <a:effectLst/>
                <a:latin typeface="Arial" panose="020B0604020202020204" pitchFamily="34" charset="0"/>
                <a:ea typeface="Calibri" panose="020F0502020204030204" pitchFamily="34" charset="0"/>
                <a:cs typeface="Arial" panose="020B0604020202020204" pitchFamily="34" charset="0"/>
              </a:rPr>
              <a:t> indicates the unique campus identification number of the campus in which the student is enrolled.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For the PEIMS Extended Year Submission (4), this is the </a:t>
            </a:r>
            <a:r>
              <a:rPr lang="en-US" sz="1800">
                <a:effectLst/>
                <a:highlight>
                  <a:srgbClr val="FFFF00"/>
                </a:highlight>
                <a:latin typeface="Arial" panose="020B0604020202020204" pitchFamily="34" charset="0"/>
                <a:ea typeface="Calibri" panose="020F0502020204030204" pitchFamily="34" charset="0"/>
                <a:cs typeface="Arial" panose="020B0604020202020204" pitchFamily="34" charset="0"/>
              </a:rPr>
              <a:t>current</a:t>
            </a:r>
            <a:r>
              <a:rPr lang="en-US" sz="1800">
                <a:effectLst/>
                <a:latin typeface="Arial" panose="020B0604020202020204" pitchFamily="34" charset="0"/>
                <a:ea typeface="Calibri" panose="020F0502020204030204" pitchFamily="34" charset="0"/>
                <a:cs typeface="Arial" panose="020B0604020202020204" pitchFamily="34" charset="0"/>
              </a:rPr>
              <a:t> campus </a:t>
            </a:r>
            <a:r>
              <a:rPr lang="en-US" sz="1800">
                <a:effectLst/>
                <a:highlight>
                  <a:srgbClr val="FFFF00"/>
                </a:highlight>
                <a:latin typeface="Arial" panose="020B0604020202020204" pitchFamily="34" charset="0"/>
                <a:ea typeface="Calibri" panose="020F0502020204030204" pitchFamily="34" charset="0"/>
                <a:cs typeface="Arial" panose="020B0604020202020204" pitchFamily="34" charset="0"/>
              </a:rPr>
              <a:t>where</a:t>
            </a:r>
            <a:r>
              <a:rPr lang="en-US" sz="1800" strike="sngStrike">
                <a:effectLst/>
                <a:highlight>
                  <a:srgbClr val="FFFF00"/>
                </a:highlight>
                <a:latin typeface="Arial" panose="020B0604020202020204" pitchFamily="34" charset="0"/>
                <a:ea typeface="Calibri" panose="020F0502020204030204" pitchFamily="34" charset="0"/>
                <a:cs typeface="Arial" panose="020B0604020202020204" pitchFamily="34" charset="0"/>
              </a:rPr>
              <a:t> in which</a:t>
            </a:r>
            <a:r>
              <a:rPr lang="en-US" sz="1800">
                <a:effectLst/>
                <a:latin typeface="Arial" panose="020B0604020202020204" pitchFamily="34" charset="0"/>
                <a:ea typeface="Calibri" panose="020F0502020204030204" pitchFamily="34" charset="0"/>
                <a:cs typeface="Arial" panose="020B0604020202020204" pitchFamily="34" charset="0"/>
              </a:rPr>
              <a:t> the student is </a:t>
            </a:r>
            <a:r>
              <a:rPr lang="en-US" sz="1800">
                <a:effectLst/>
                <a:highlight>
                  <a:srgbClr val="FFFF00"/>
                </a:highlight>
                <a:latin typeface="Arial" panose="020B0604020202020204" pitchFamily="34" charset="0"/>
                <a:ea typeface="Calibri" panose="020F0502020204030204" pitchFamily="34" charset="0"/>
                <a:cs typeface="Arial" panose="020B0604020202020204" pitchFamily="34" charset="0"/>
              </a:rPr>
              <a:t>enrolled while</a:t>
            </a:r>
            <a:r>
              <a:rPr lang="en-US" sz="1800">
                <a:effectLst/>
                <a:latin typeface="Arial" panose="020B0604020202020204" pitchFamily="34" charset="0"/>
                <a:ea typeface="Calibri" panose="020F0502020204030204" pitchFamily="34" charset="0"/>
                <a:cs typeface="Arial" panose="020B0604020202020204" pitchFamily="34" charset="0"/>
              </a:rPr>
              <a:t> attending the </a:t>
            </a:r>
            <a:r>
              <a:rPr lang="en-US" sz="1800">
                <a:effectLst/>
                <a:highlight>
                  <a:srgbClr val="FFFF00"/>
                </a:highlight>
                <a:latin typeface="Arial" panose="020B0604020202020204" pitchFamily="34" charset="0"/>
                <a:ea typeface="Calibri" panose="020F0502020204030204" pitchFamily="34" charset="0"/>
                <a:cs typeface="Arial" panose="020B0604020202020204" pitchFamily="34" charset="0"/>
              </a:rPr>
              <a:t>ADSY</a:t>
            </a:r>
            <a:r>
              <a:rPr lang="en-US" sz="1800">
                <a:effectLst/>
                <a:latin typeface="Arial" panose="020B0604020202020204" pitchFamily="34" charset="0"/>
                <a:ea typeface="Calibri" panose="020F0502020204030204" pitchFamily="34" charset="0"/>
                <a:cs typeface="Arial" panose="020B0604020202020204" pitchFamily="34" charset="0"/>
              </a:rPr>
              <a:t> </a:t>
            </a:r>
            <a:r>
              <a:rPr lang="en-US" sz="1800" strike="sngStrike">
                <a:effectLst/>
                <a:highlight>
                  <a:srgbClr val="FFFF00"/>
                </a:highlight>
                <a:latin typeface="Arial" panose="020B0604020202020204" pitchFamily="34" charset="0"/>
                <a:ea typeface="Calibri" panose="020F0502020204030204" pitchFamily="34" charset="0"/>
                <a:cs typeface="Arial" panose="020B0604020202020204" pitchFamily="34" charset="0"/>
              </a:rPr>
              <a:t>Additional Days School Year</a:t>
            </a:r>
            <a:r>
              <a:rPr lang="en-US" sz="1800">
                <a:effectLst/>
                <a:latin typeface="Arial" panose="020B0604020202020204" pitchFamily="34" charset="0"/>
                <a:ea typeface="Calibri" panose="020F0502020204030204" pitchFamily="34" charset="0"/>
                <a:cs typeface="Arial" panose="020B0604020202020204" pitchFamily="34" charset="0"/>
              </a:rPr>
              <a:t> Program</a:t>
            </a:r>
            <a:r>
              <a:rPr lang="en-US" sz="1800">
                <a:effectLst/>
                <a:highlight>
                  <a:srgbClr val="FFFF00"/>
                </a:highlight>
                <a:latin typeface="Arial" panose="020B0604020202020204" pitchFamily="34" charset="0"/>
                <a:ea typeface="Calibri" panose="020F0502020204030204" pitchFamily="34" charset="0"/>
                <a:cs typeface="Arial" panose="020B0604020202020204" pitchFamily="34" charset="0"/>
              </a:rPr>
              <a:t>, or the last campus on which the student was enrolled prior to attending the ADSY Program</a:t>
            </a:r>
            <a:r>
              <a:rPr lang="en-US" sz="1800">
                <a:effectLst/>
                <a:latin typeface="Arial" panose="020B0604020202020204" pitchFamily="34" charset="0"/>
                <a:ea typeface="Calibri" panose="020F0502020204030204" pitchFamily="34" charset="0"/>
                <a:cs typeface="Arial" panose="020B0604020202020204" pitchFamily="34" charset="0"/>
              </a:rPr>
              <a:t>.</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highlight>
                  <a:srgbClr val="FFFF00"/>
                </a:highlight>
                <a:latin typeface="Arial" panose="020B0604020202020204" pitchFamily="34" charset="0"/>
                <a:ea typeface="Calibri" panose="020F0502020204030204" pitchFamily="34" charset="0"/>
                <a:cs typeface="Arial" panose="020B0604020202020204" pitchFamily="34" charset="0"/>
              </a:rPr>
              <a:t>The instruction for an ADSY program can be provided on a campus that is different from the campus in which a student is enrolled. The campus in which the student is enrolled during the current school year, or the last campus in which the student was enrolled prior to attending the ADSY Program, is required to meet the ADSY calendar requirements of 180 days and 75,600 minutes.</a:t>
            </a:r>
            <a:r>
              <a:rPr lang="en-US" sz="1800">
                <a:effectLst/>
                <a:latin typeface="Arial" panose="020B0604020202020204" pitchFamily="34" charset="0"/>
                <a:ea typeface="Calibri" panose="020F050202020403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a:effectLst/>
                <a:latin typeface="Arial" panose="020B0604020202020204" pitchFamily="34" charset="0"/>
                <a:ea typeface="Calibri" panose="020F0502020204030204" pitchFamily="34" charset="0"/>
                <a:cs typeface="Arial" panose="020B0604020202020204" pitchFamily="34" charset="0"/>
              </a:rPr>
              <a:t>TOTAL-DAYS-ABSENT (E0036)</a:t>
            </a:r>
            <a:r>
              <a:rPr lang="en-US" sz="1800">
                <a:effectLst/>
                <a:latin typeface="Arial" panose="020B0604020202020204" pitchFamily="34" charset="0"/>
                <a:ea typeface="Calibri" panose="020F0502020204030204" pitchFamily="34" charset="0"/>
                <a:cs typeface="Arial" panose="020B0604020202020204" pitchFamily="34" charset="0"/>
              </a:rPr>
              <a:t> indicates the total number of days the student was absent during a particular reporting period.</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strike="sngStrike">
                <a:effectLst/>
                <a:highlight>
                  <a:srgbClr val="FFFF00"/>
                </a:highlight>
                <a:latin typeface="Arial" panose="020B0604020202020204" pitchFamily="34" charset="0"/>
                <a:ea typeface="Calibri" panose="020F0502020204030204" pitchFamily="34" charset="0"/>
                <a:cs typeface="Arial" panose="020B0604020202020204" pitchFamily="34" charset="0"/>
              </a:rPr>
              <a:t>For the PEIMS Extended Year Submission (4), TOTAL-DAYS-ABSENT should be reported as half-day absences in the Additional Day School Year Program.</a:t>
            </a:r>
            <a:r>
              <a:rPr lang="en-US" sz="1800" strike="sngStrike">
                <a:effectLst/>
                <a:latin typeface="Arial" panose="020B0604020202020204" pitchFamily="34" charset="0"/>
                <a:ea typeface="Calibri" panose="020F050202020403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31</a:t>
            </a:fld>
            <a:endParaRPr lang="en-US"/>
          </a:p>
        </p:txBody>
      </p:sp>
    </p:spTree>
    <p:extLst>
      <p:ext uri="{BB962C8B-B14F-4D97-AF65-F5344CB8AC3E}">
        <p14:creationId xmlns:p14="http://schemas.microsoft.com/office/powerpoint/2010/main" val="865732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32</a:t>
            </a:fld>
            <a:endParaRPr lang="en-US"/>
          </a:p>
        </p:txBody>
      </p:sp>
    </p:spTree>
    <p:extLst>
      <p:ext uri="{BB962C8B-B14F-4D97-AF65-F5344CB8AC3E}">
        <p14:creationId xmlns:p14="http://schemas.microsoft.com/office/powerpoint/2010/main" val="3083688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40</a:t>
            </a:fld>
            <a:endParaRPr lang="en-US"/>
          </a:p>
        </p:txBody>
      </p:sp>
    </p:spTree>
    <p:extLst>
      <p:ext uri="{BB962C8B-B14F-4D97-AF65-F5344CB8AC3E}">
        <p14:creationId xmlns:p14="http://schemas.microsoft.com/office/powerpoint/2010/main" val="4074162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47</a:t>
            </a:fld>
            <a:endParaRPr lang="en-US"/>
          </a:p>
        </p:txBody>
      </p:sp>
    </p:spTree>
    <p:extLst>
      <p:ext uri="{BB962C8B-B14F-4D97-AF65-F5344CB8AC3E}">
        <p14:creationId xmlns:p14="http://schemas.microsoft.com/office/powerpoint/2010/main" val="3918425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59</a:t>
            </a:fld>
            <a:endParaRPr lang="en-US"/>
          </a:p>
        </p:txBody>
      </p:sp>
    </p:spTree>
    <p:extLst>
      <p:ext uri="{BB962C8B-B14F-4D97-AF65-F5344CB8AC3E}">
        <p14:creationId xmlns:p14="http://schemas.microsoft.com/office/powerpoint/2010/main" val="458959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64</a:t>
            </a:fld>
            <a:endParaRPr lang="en-US"/>
          </a:p>
        </p:txBody>
      </p:sp>
    </p:spTree>
    <p:extLst>
      <p:ext uri="{BB962C8B-B14F-4D97-AF65-F5344CB8AC3E}">
        <p14:creationId xmlns:p14="http://schemas.microsoft.com/office/powerpoint/2010/main" val="4141935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67</a:t>
            </a:fld>
            <a:endParaRPr lang="en-US"/>
          </a:p>
        </p:txBody>
      </p:sp>
    </p:spTree>
    <p:extLst>
      <p:ext uri="{BB962C8B-B14F-4D97-AF65-F5344CB8AC3E}">
        <p14:creationId xmlns:p14="http://schemas.microsoft.com/office/powerpoint/2010/main" val="185237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1187500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72</a:t>
            </a:fld>
            <a:endParaRPr lang="en-US"/>
          </a:p>
        </p:txBody>
      </p:sp>
    </p:spTree>
    <p:extLst>
      <p:ext uri="{BB962C8B-B14F-4D97-AF65-F5344CB8AC3E}">
        <p14:creationId xmlns:p14="http://schemas.microsoft.com/office/powerpoint/2010/main" val="1044378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79</a:t>
            </a:fld>
            <a:endParaRPr lang="en-US"/>
          </a:p>
        </p:txBody>
      </p:sp>
    </p:spTree>
    <p:extLst>
      <p:ext uri="{BB962C8B-B14F-4D97-AF65-F5344CB8AC3E}">
        <p14:creationId xmlns:p14="http://schemas.microsoft.com/office/powerpoint/2010/main" val="2930741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80</a:t>
            </a:fld>
            <a:endParaRPr lang="en-US"/>
          </a:p>
        </p:txBody>
      </p:sp>
    </p:spTree>
    <p:extLst>
      <p:ext uri="{BB962C8B-B14F-4D97-AF65-F5344CB8AC3E}">
        <p14:creationId xmlns:p14="http://schemas.microsoft.com/office/powerpoint/2010/main" val="2046781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 &amp; RS attendance is calculated the same as regular In Person attendance</a:t>
            </a:r>
          </a:p>
        </p:txBody>
      </p:sp>
      <p:sp>
        <p:nvSpPr>
          <p:cNvPr id="4" name="Slide Number Placeholder 3"/>
          <p:cNvSpPr>
            <a:spLocks noGrp="1"/>
          </p:cNvSpPr>
          <p:nvPr>
            <p:ph type="sldNum" sz="quarter" idx="5"/>
          </p:nvPr>
        </p:nvSpPr>
        <p:spPr/>
        <p:txBody>
          <a:bodyPr/>
          <a:lstStyle/>
          <a:p>
            <a:fld id="{9E4D9ABE-7AB9-4D3A-BEA5-45E799BD6C0E}" type="slidenum">
              <a:rPr lang="en-US" smtClean="0"/>
              <a:t>103</a:t>
            </a:fld>
            <a:endParaRPr lang="en-US"/>
          </a:p>
        </p:txBody>
      </p:sp>
    </p:spTree>
    <p:extLst>
      <p:ext uri="{BB962C8B-B14F-4D97-AF65-F5344CB8AC3E}">
        <p14:creationId xmlns:p14="http://schemas.microsoft.com/office/powerpoint/2010/main" val="162268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109</a:t>
            </a:fld>
            <a:endParaRPr lang="en-US"/>
          </a:p>
        </p:txBody>
      </p:sp>
    </p:spTree>
    <p:extLst>
      <p:ext uri="{BB962C8B-B14F-4D97-AF65-F5344CB8AC3E}">
        <p14:creationId xmlns:p14="http://schemas.microsoft.com/office/powerpoint/2010/main" val="1656995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110</a:t>
            </a:fld>
            <a:endParaRPr lang="en-US"/>
          </a:p>
        </p:txBody>
      </p:sp>
    </p:spTree>
    <p:extLst>
      <p:ext uri="{BB962C8B-B14F-4D97-AF65-F5344CB8AC3E}">
        <p14:creationId xmlns:p14="http://schemas.microsoft.com/office/powerpoint/2010/main" val="401016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112</a:t>
            </a:fld>
            <a:endParaRPr lang="en-US"/>
          </a:p>
        </p:txBody>
      </p:sp>
    </p:spTree>
    <p:extLst>
      <p:ext uri="{BB962C8B-B14F-4D97-AF65-F5344CB8AC3E}">
        <p14:creationId xmlns:p14="http://schemas.microsoft.com/office/powerpoint/2010/main" val="471505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113</a:t>
            </a:fld>
            <a:endParaRPr lang="en-US"/>
          </a:p>
        </p:txBody>
      </p:sp>
    </p:spTree>
    <p:extLst>
      <p:ext uri="{BB962C8B-B14F-4D97-AF65-F5344CB8AC3E}">
        <p14:creationId xmlns:p14="http://schemas.microsoft.com/office/powerpoint/2010/main" val="492584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114</a:t>
            </a:fld>
            <a:endParaRPr lang="en-US"/>
          </a:p>
        </p:txBody>
      </p:sp>
    </p:spTree>
    <p:extLst>
      <p:ext uri="{BB962C8B-B14F-4D97-AF65-F5344CB8AC3E}">
        <p14:creationId xmlns:p14="http://schemas.microsoft.com/office/powerpoint/2010/main" val="458173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we can’t close resubmission until after Year-Rounds schools complete which is why the report is not available in resubmission at this time.  Run the PDM3-404-002 &amp; 003 in 1</a:t>
            </a:r>
            <a:r>
              <a:rPr lang="en-US" baseline="30000" dirty="0"/>
              <a:t>st</a:t>
            </a:r>
            <a:r>
              <a:rPr lang="en-US" dirty="0"/>
              <a:t> submission until we close resubmission.</a:t>
            </a:r>
          </a:p>
        </p:txBody>
      </p:sp>
      <p:sp>
        <p:nvSpPr>
          <p:cNvPr id="4" name="Slide Number Placeholder 3"/>
          <p:cNvSpPr>
            <a:spLocks noGrp="1"/>
          </p:cNvSpPr>
          <p:nvPr>
            <p:ph type="sldNum" sz="quarter" idx="5"/>
          </p:nvPr>
        </p:nvSpPr>
        <p:spPr/>
        <p:txBody>
          <a:bodyPr/>
          <a:lstStyle/>
          <a:p>
            <a:fld id="{9E4D9ABE-7AB9-4D3A-BEA5-45E799BD6C0E}" type="slidenum">
              <a:rPr lang="en-US" smtClean="0"/>
              <a:t>115</a:t>
            </a:fld>
            <a:endParaRPr lang="en-US"/>
          </a:p>
        </p:txBody>
      </p:sp>
    </p:spTree>
    <p:extLst>
      <p:ext uri="{BB962C8B-B14F-4D97-AF65-F5344CB8AC3E}">
        <p14:creationId xmlns:p14="http://schemas.microsoft.com/office/powerpoint/2010/main" val="273702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a:t>
            </a:fld>
            <a:endParaRPr lang="en-US"/>
          </a:p>
        </p:txBody>
      </p:sp>
    </p:spTree>
    <p:extLst>
      <p:ext uri="{BB962C8B-B14F-4D97-AF65-F5344CB8AC3E}">
        <p14:creationId xmlns:p14="http://schemas.microsoft.com/office/powerpoint/2010/main" val="2799475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120</a:t>
            </a:fld>
            <a:endParaRPr lang="en-US"/>
          </a:p>
        </p:txBody>
      </p:sp>
    </p:spTree>
    <p:extLst>
      <p:ext uri="{BB962C8B-B14F-4D97-AF65-F5344CB8AC3E}">
        <p14:creationId xmlns:p14="http://schemas.microsoft.com/office/powerpoint/2010/main" val="201708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a:p>
        </p:txBody>
      </p:sp>
    </p:spTree>
    <p:extLst>
      <p:ext uri="{BB962C8B-B14F-4D97-AF65-F5344CB8AC3E}">
        <p14:creationId xmlns:p14="http://schemas.microsoft.com/office/powerpoint/2010/main" val="3976393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highlight CTE calculations during summer submission include processing after year-round schools complete</a:t>
            </a:r>
          </a:p>
        </p:txBody>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a:p>
        </p:txBody>
      </p:sp>
    </p:spTree>
    <p:extLst>
      <p:ext uri="{BB962C8B-B14F-4D97-AF65-F5344CB8AC3E}">
        <p14:creationId xmlns:p14="http://schemas.microsoft.com/office/powerpoint/2010/main" val="202150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a:p>
        </p:txBody>
      </p:sp>
    </p:spTree>
    <p:extLst>
      <p:ext uri="{BB962C8B-B14F-4D97-AF65-F5344CB8AC3E}">
        <p14:creationId xmlns:p14="http://schemas.microsoft.com/office/powerpoint/2010/main" val="379566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a:p>
        </p:txBody>
      </p:sp>
    </p:spTree>
    <p:extLst>
      <p:ext uri="{BB962C8B-B14F-4D97-AF65-F5344CB8AC3E}">
        <p14:creationId xmlns:p14="http://schemas.microsoft.com/office/powerpoint/2010/main" val="69016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Flexible attendance during  summer and extended year are only calculated using tier 2 once the data is at TEA.</a:t>
            </a:r>
          </a:p>
        </p:txBody>
      </p:sp>
      <p:sp>
        <p:nvSpPr>
          <p:cNvPr id="4" name="Slide Number Placeholder 3"/>
          <p:cNvSpPr>
            <a:spLocks noGrp="1"/>
          </p:cNvSpPr>
          <p:nvPr>
            <p:ph type="sldNum" sz="quarter" idx="5"/>
          </p:nvPr>
        </p:nvSpPr>
        <p:spPr/>
        <p:txBody>
          <a:bodyPr/>
          <a:lstStyle/>
          <a:p>
            <a:fld id="{9E4D9ABE-7AB9-4D3A-BEA5-45E799BD6C0E}" type="slidenum">
              <a:rPr lang="en-US" smtClean="0"/>
              <a:t>16</a:t>
            </a:fld>
            <a:endParaRPr lang="en-US"/>
          </a:p>
        </p:txBody>
      </p:sp>
    </p:spTree>
    <p:extLst>
      <p:ext uri="{BB962C8B-B14F-4D97-AF65-F5344CB8AC3E}">
        <p14:creationId xmlns:p14="http://schemas.microsoft.com/office/powerpoint/2010/main" val="128732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a:p>
        </p:txBody>
      </p:sp>
    </p:spTree>
    <p:extLst>
      <p:ext uri="{BB962C8B-B14F-4D97-AF65-F5344CB8AC3E}">
        <p14:creationId xmlns:p14="http://schemas.microsoft.com/office/powerpoint/2010/main" val="1585816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8/4/2022</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8/4/2022</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8/4/2022</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8/4/2022</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8/4/2022</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8/4/2022</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8/4/2022</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8/4/2022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8/4/2022</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8/4/2022</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8/4/2022</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8/4/2022</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8/4/2022</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8/4/2022</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8/4/2022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8/4/2022</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8/4/2022</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8/4/2022</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8/4/2022</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8/4/2022</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8/4/2022</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8/4/2022</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8/4/2022</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8/4/2022</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3" Type="http://schemas.openxmlformats.org/officeDocument/2006/relationships/hyperlink" Target="https://tea.texas.gov/sites/default/files/all-cte-courses-weighted-tiers-2021-2022.xlsx" TargetMode="External"/><Relationship Id="rId2" Type="http://schemas.openxmlformats.org/officeDocument/2006/relationships/hyperlink" Target="https://tea.texas.gov/sites/default/files/all-cte-courses-weighted-tiers-2020-2021.xlsx" TargetMode="Externa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3" Type="http://schemas.openxmlformats.org/officeDocument/2006/relationships/hyperlink" Target="https://www.texasstudentdatasystem.org/tsds/education-data-warehouse/peims-calculations-tech-tips"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3" Type="http://schemas.openxmlformats.org/officeDocument/2006/relationships/hyperlink" Target="https://tealprod.tea.state.tx.us/TWEDS"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hyperlink" Target="mailto:TSDSCustomerSupport@tea.texas.gov" TargetMode="Externa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tea.texas.gov/academics/college-career-and-military-prep/career-and-technical-education"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hyperlink" Target="mailto:safeandsupportiveschoolprogram@tea.texas.gov"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hyperlink" Target="https://tea.texas.gov/academics/learning-support-and-programs/remote-learning" TargetMode="Externa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8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326E79C-81B1-4F65-9171-E8A934EF331C}"/>
              </a:ext>
            </a:extLst>
          </p:cNvPr>
          <p:cNvSpPr txBox="1">
            <a:spLocks noGrp="1"/>
          </p:cNvSpPr>
          <p:nvPr>
            <p:ph type="title" idx="4294967295"/>
          </p:nvPr>
        </p:nvSpPr>
        <p:spPr>
          <a:xfrm>
            <a:off x="2033890" y="5793635"/>
            <a:ext cx="9630770" cy="75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effectLst/>
                <a:uLnTx/>
                <a:uFillTx/>
                <a:latin typeface="+mn-lt"/>
                <a:ea typeface="+mj-ea"/>
                <a:cs typeface="Calibri"/>
              </a:rPr>
              <a:t>PEIMS</a:t>
            </a:r>
            <a:endParaRPr kumimoji="0" lang="en-US" sz="5400" b="1" i="0" u="none" strike="noStrike" kern="1200" cap="none" spc="0" normalizeH="0" baseline="0" noProof="0">
              <a:ln>
                <a:noFill/>
              </a:ln>
              <a:effectLst/>
              <a:uLnTx/>
              <a:uFillTx/>
              <a:latin typeface="+mn-lt"/>
              <a:ea typeface="+mj-ea"/>
              <a:cs typeface="+mj-cs"/>
            </a:endParaRP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AA48AE-E1B4-40A6-A8D0-AF85C43DE54C}"/>
              </a:ext>
            </a:extLst>
          </p:cNvPr>
          <p:cNvSpPr>
            <a:spLocks noGrp="1"/>
          </p:cNvSpPr>
          <p:nvPr>
            <p:ph type="title"/>
          </p:nvPr>
        </p:nvSpPr>
        <p:spPr>
          <a:xfrm>
            <a:off x="712380" y="153230"/>
            <a:ext cx="11121657" cy="751350"/>
          </a:xfrm>
        </p:spPr>
        <p:txBody>
          <a:bodyPr anchor="ctr">
            <a:normAutofit/>
          </a:bodyPr>
          <a:lstStyle/>
          <a:p>
            <a:r>
              <a:rPr lang="en-US"/>
              <a:t>2021-2022: SUBMISSION UPDATES</a:t>
            </a:r>
          </a:p>
        </p:txBody>
      </p:sp>
      <p:sp>
        <p:nvSpPr>
          <p:cNvPr id="2" name="Content Placeholder 1">
            <a:extLst>
              <a:ext uri="{FF2B5EF4-FFF2-40B4-BE49-F238E27FC236}">
                <a16:creationId xmlns:a16="http://schemas.microsoft.com/office/drawing/2014/main" id="{2390C7EF-727A-4596-A164-9E99C0A99698}"/>
              </a:ext>
            </a:extLst>
          </p:cNvPr>
          <p:cNvSpPr>
            <a:spLocks noGrp="1"/>
          </p:cNvSpPr>
          <p:nvPr>
            <p:ph idx="1"/>
          </p:nvPr>
        </p:nvSpPr>
        <p:spPr>
          <a:xfrm>
            <a:off x="712380" y="818495"/>
            <a:ext cx="11121656" cy="4351338"/>
          </a:xfrm>
        </p:spPr>
        <p:txBody>
          <a:bodyPr lIns="91440" tIns="45720" rIns="91440" bIns="45720" anchor="t">
            <a:normAutofit/>
          </a:bodyPr>
          <a:lstStyle/>
          <a:p>
            <a:r>
              <a:rPr lang="en-US" sz="2400">
                <a:solidFill>
                  <a:schemeClr val="tx1"/>
                </a:solidFill>
              </a:rPr>
              <a:t>New TSDS Report PDM4-404-002 – Career and Technical Education Student Roster:</a:t>
            </a:r>
          </a:p>
        </p:txBody>
      </p:sp>
      <p:pic>
        <p:nvPicPr>
          <p:cNvPr id="4" name="Picture 4" descr="TSDS/PEIMS report PDM4-404-002 for Submission 4 is a new report that gives a detailed roster of career and technical education students.  ">
            <a:extLst>
              <a:ext uri="{FF2B5EF4-FFF2-40B4-BE49-F238E27FC236}">
                <a16:creationId xmlns:a16="http://schemas.microsoft.com/office/drawing/2014/main" id="{275A07C3-68BC-4779-A04B-25888E5E001D}"/>
              </a:ext>
            </a:extLst>
          </p:cNvPr>
          <p:cNvPicPr>
            <a:picLocks noChangeAspect="1"/>
          </p:cNvPicPr>
          <p:nvPr/>
        </p:nvPicPr>
        <p:blipFill>
          <a:blip r:embed="rId2"/>
          <a:stretch>
            <a:fillRect/>
          </a:stretch>
        </p:blipFill>
        <p:spPr>
          <a:xfrm>
            <a:off x="2218896" y="1344890"/>
            <a:ext cx="7754207" cy="4611838"/>
          </a:xfrm>
          <a:prstGeom prst="rect">
            <a:avLst/>
          </a:prstGeom>
          <a:noFill/>
        </p:spPr>
      </p:pic>
    </p:spTree>
    <p:extLst>
      <p:ext uri="{BB962C8B-B14F-4D97-AF65-F5344CB8AC3E}">
        <p14:creationId xmlns:p14="http://schemas.microsoft.com/office/powerpoint/2010/main" val="42222019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4C701-4907-A450-B953-6DEB6EAE7726}"/>
              </a:ext>
            </a:extLst>
          </p:cNvPr>
          <p:cNvSpPr>
            <a:spLocks noGrp="1"/>
          </p:cNvSpPr>
          <p:nvPr>
            <p:ph idx="1"/>
          </p:nvPr>
        </p:nvSpPr>
        <p:spPr>
          <a:xfrm>
            <a:off x="1943100" y="1017270"/>
            <a:ext cx="9393041" cy="5641036"/>
          </a:xfrm>
        </p:spPr>
        <p:txBody>
          <a:bodyPr lIns="91440" tIns="45720" rIns="91440" bIns="45720" anchor="t"/>
          <a:lstStyle/>
          <a:p>
            <a:r>
              <a:rPr lang="en-US">
                <a:ea typeface="Calibri" panose="020F0502020204030204" pitchFamily="34" charset="0"/>
                <a:cs typeface="Times New Roman"/>
              </a:rPr>
              <a:t>The following TEDS reports may be updated to </a:t>
            </a:r>
            <a:r>
              <a:rPr lang="en-US">
                <a:effectLst/>
                <a:ea typeface="Calibri" panose="020F0502020204030204" pitchFamily="34" charset="0"/>
                <a:cs typeface="Times New Roman"/>
              </a:rPr>
              <a:t>reflect the new code 4 when STAFF-TYPE-CODE is reported in the 2022-2023 PEIMS Fall Submission:</a:t>
            </a:r>
          </a:p>
          <a:p>
            <a:pPr lvl="1"/>
            <a:endParaRPr lang="en-US"/>
          </a:p>
          <a:p>
            <a:pPr lvl="1"/>
            <a:r>
              <a:rPr lang="en-US" b="1"/>
              <a:t>PDM1-110-001</a:t>
            </a:r>
            <a:r>
              <a:rPr lang="en-US"/>
              <a:t> –Staff Counts and Totals</a:t>
            </a:r>
            <a:endParaRPr lang="en-US">
              <a:cs typeface="Calibri"/>
            </a:endParaRPr>
          </a:p>
          <a:p>
            <a:pPr lvl="1"/>
            <a:r>
              <a:rPr lang="en-US" b="1"/>
              <a:t>PDM1-110-004</a:t>
            </a:r>
            <a:r>
              <a:rPr lang="en-US"/>
              <a:t> –Staff FTE Summary</a:t>
            </a:r>
            <a:endParaRPr lang="en-US">
              <a:cs typeface="Calibri"/>
            </a:endParaRPr>
          </a:p>
          <a:p>
            <a:pPr lvl="1"/>
            <a:r>
              <a:rPr lang="en-US" b="1"/>
              <a:t>PDM1-110-005</a:t>
            </a:r>
            <a:r>
              <a:rPr lang="en-US"/>
              <a:t> –Student and Staff Counts by Service ID</a:t>
            </a:r>
            <a:endParaRPr lang="en-US">
              <a:cs typeface="Calibri"/>
            </a:endParaRPr>
          </a:p>
          <a:p>
            <a:pPr lvl="1"/>
            <a:r>
              <a:rPr lang="en-US" b="1"/>
              <a:t>PDM1-110-006</a:t>
            </a:r>
            <a:r>
              <a:rPr lang="en-US"/>
              <a:t> –Staff FTE by Role</a:t>
            </a:r>
            <a:endParaRPr lang="en-US">
              <a:cs typeface="Calibri"/>
            </a:endParaRPr>
          </a:p>
          <a:p>
            <a:pPr lvl="1"/>
            <a:r>
              <a:rPr lang="en-US" b="1"/>
              <a:t>PDM1-111-001</a:t>
            </a:r>
            <a:r>
              <a:rPr lang="en-US"/>
              <a:t> – Individual Staff Profiles</a:t>
            </a:r>
            <a:endParaRPr lang="en-US">
              <a:cs typeface="Calibri"/>
            </a:endParaRPr>
          </a:p>
          <a:p>
            <a:pPr lvl="1"/>
            <a:r>
              <a:rPr lang="en-US" b="1"/>
              <a:t>PDM1-111-002</a:t>
            </a:r>
            <a:r>
              <a:rPr lang="en-US"/>
              <a:t> –Staff Roster</a:t>
            </a:r>
            <a:endParaRPr lang="en-US">
              <a:cs typeface="Calibri"/>
            </a:endParaRPr>
          </a:p>
          <a:p>
            <a:pPr lvl="1"/>
            <a:r>
              <a:rPr lang="en-US" b="1"/>
              <a:t>PDM1-111-003</a:t>
            </a:r>
            <a:r>
              <a:rPr lang="en-US"/>
              <a:t> –Class Size by Staff and Service ID</a:t>
            </a:r>
            <a:endParaRPr lang="en-US">
              <a:cs typeface="Calibri"/>
            </a:endParaRPr>
          </a:p>
          <a:p>
            <a:endParaRPr lang="en-US" sz="3600"/>
          </a:p>
        </p:txBody>
      </p:sp>
      <p:sp>
        <p:nvSpPr>
          <p:cNvPr id="3" name="Title 2">
            <a:extLst>
              <a:ext uri="{FF2B5EF4-FFF2-40B4-BE49-F238E27FC236}">
                <a16:creationId xmlns:a16="http://schemas.microsoft.com/office/drawing/2014/main" id="{5DE09D69-632B-4B36-5CFD-AA35B5026EFB}"/>
              </a:ext>
            </a:extLst>
          </p:cNvPr>
          <p:cNvSpPr>
            <a:spLocks noGrp="1"/>
          </p:cNvSpPr>
          <p:nvPr>
            <p:ph type="title"/>
          </p:nvPr>
        </p:nvSpPr>
        <p:spPr/>
        <p:txBody>
          <a:bodyPr>
            <a:normAutofit/>
          </a:bodyPr>
          <a:lstStyle/>
          <a:p>
            <a:r>
              <a:rPr lang="en-US" sz="3000"/>
              <a:t>2022-2023: CHARTER PARTNER STAFF TYPE CODE REPORTS</a:t>
            </a:r>
          </a:p>
        </p:txBody>
      </p:sp>
    </p:spTree>
    <p:extLst>
      <p:ext uri="{BB962C8B-B14F-4D97-AF65-F5344CB8AC3E}">
        <p14:creationId xmlns:p14="http://schemas.microsoft.com/office/powerpoint/2010/main" val="25966444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4C701-4907-A450-B953-6DEB6EAE7726}"/>
              </a:ext>
            </a:extLst>
          </p:cNvPr>
          <p:cNvSpPr>
            <a:spLocks noGrp="1"/>
          </p:cNvSpPr>
          <p:nvPr>
            <p:ph idx="1"/>
          </p:nvPr>
        </p:nvSpPr>
        <p:spPr>
          <a:xfrm>
            <a:off x="1943100" y="1017270"/>
            <a:ext cx="9393041" cy="5641036"/>
          </a:xfrm>
        </p:spPr>
        <p:txBody>
          <a:bodyPr/>
          <a:lstStyle/>
          <a:p>
            <a:r>
              <a:rPr lang="en-US">
                <a:ea typeface="Calibri" panose="020F0502020204030204" pitchFamily="34" charset="0"/>
                <a:cs typeface="Times New Roman" panose="02020603050405020304" pitchFamily="18" charset="0"/>
              </a:rPr>
              <a:t>Updated data validation rules to reflect the change for   STAFF-TYPE-CODE:</a:t>
            </a:r>
            <a:endParaRPr lang="en-US">
              <a:effectLst/>
              <a:ea typeface="Calibri" panose="020F0502020204030204" pitchFamily="34" charset="0"/>
              <a:cs typeface="Times New Roman" panose="02020603050405020304" pitchFamily="18" charset="0"/>
            </a:endParaRPr>
          </a:p>
          <a:p>
            <a:pPr marL="457200" lvl="1" indent="0">
              <a:buNone/>
            </a:pPr>
            <a:endParaRPr lang="en-US"/>
          </a:p>
        </p:txBody>
      </p:sp>
      <p:sp>
        <p:nvSpPr>
          <p:cNvPr id="3" name="Title 2">
            <a:extLst>
              <a:ext uri="{FF2B5EF4-FFF2-40B4-BE49-F238E27FC236}">
                <a16:creationId xmlns:a16="http://schemas.microsoft.com/office/drawing/2014/main" id="{5DE09D69-632B-4B36-5CFD-AA35B5026EFB}"/>
              </a:ext>
            </a:extLst>
          </p:cNvPr>
          <p:cNvSpPr>
            <a:spLocks noGrp="1"/>
          </p:cNvSpPr>
          <p:nvPr>
            <p:ph type="title"/>
          </p:nvPr>
        </p:nvSpPr>
        <p:spPr/>
        <p:txBody>
          <a:bodyPr>
            <a:noAutofit/>
          </a:bodyPr>
          <a:lstStyle/>
          <a:p>
            <a:r>
              <a:rPr lang="en-US" sz="2600"/>
              <a:t>2022-2023: CHARTER PARTNER STAFF TYPE CODE BUSINESS RULES</a:t>
            </a:r>
          </a:p>
        </p:txBody>
      </p:sp>
      <p:pic>
        <p:nvPicPr>
          <p:cNvPr id="5" name="Picture 4" descr="30040-0045 screen shot">
            <a:extLst>
              <a:ext uri="{FF2B5EF4-FFF2-40B4-BE49-F238E27FC236}">
                <a16:creationId xmlns:a16="http://schemas.microsoft.com/office/drawing/2014/main" id="{AD5B9F0D-72BC-DE9F-DD41-D4F34710AF26}"/>
              </a:ext>
            </a:extLst>
          </p:cNvPr>
          <p:cNvPicPr>
            <a:picLocks noChangeAspect="1"/>
          </p:cNvPicPr>
          <p:nvPr/>
        </p:nvPicPr>
        <p:blipFill>
          <a:blip r:embed="rId2"/>
          <a:stretch>
            <a:fillRect/>
          </a:stretch>
        </p:blipFill>
        <p:spPr>
          <a:xfrm>
            <a:off x="2109990" y="2001180"/>
            <a:ext cx="9398483" cy="1596065"/>
          </a:xfrm>
          <a:prstGeom prst="rect">
            <a:avLst/>
          </a:prstGeom>
        </p:spPr>
      </p:pic>
      <p:pic>
        <p:nvPicPr>
          <p:cNvPr id="8" name="Picture 7" descr="30040-0046 screen shot">
            <a:extLst>
              <a:ext uri="{FF2B5EF4-FFF2-40B4-BE49-F238E27FC236}">
                <a16:creationId xmlns:a16="http://schemas.microsoft.com/office/drawing/2014/main" id="{2FA85401-54BB-4CFE-64A1-B50E4BE9EAB0}"/>
              </a:ext>
            </a:extLst>
          </p:cNvPr>
          <p:cNvPicPr>
            <a:picLocks noChangeAspect="1"/>
          </p:cNvPicPr>
          <p:nvPr/>
        </p:nvPicPr>
        <p:blipFill>
          <a:blip r:embed="rId3"/>
          <a:stretch>
            <a:fillRect/>
          </a:stretch>
        </p:blipFill>
        <p:spPr>
          <a:xfrm>
            <a:off x="2097289" y="4125693"/>
            <a:ext cx="9411184" cy="1596064"/>
          </a:xfrm>
          <a:prstGeom prst="rect">
            <a:avLst/>
          </a:prstGeom>
        </p:spPr>
      </p:pic>
    </p:spTree>
    <p:extLst>
      <p:ext uri="{BB962C8B-B14F-4D97-AF65-F5344CB8AC3E}">
        <p14:creationId xmlns:p14="http://schemas.microsoft.com/office/powerpoint/2010/main" val="40899165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2022-2023</a:t>
            </a:r>
            <a:r>
              <a:rPr lang="en-US"/>
              <a:t>:</a:t>
            </a:r>
            <a:r>
              <a:rPr lang="en-US">
                <a:cs typeface="Calibri"/>
              </a:rPr>
              <a:t> GUIDANCE &amp; REMINDERS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40313" y="1017270"/>
            <a:ext cx="10091854" cy="5673455"/>
          </a:xfrm>
        </p:spPr>
        <p:txBody>
          <a:bodyPr lIns="91440" tIns="45720" rIns="91440" bIns="45720" anchor="t"/>
          <a:lstStyle/>
          <a:p>
            <a:pPr>
              <a:buClr>
                <a:srgbClr val="F16038"/>
              </a:buClr>
              <a:buFont typeface="Wingdings"/>
              <a:buChar char="§"/>
            </a:pPr>
            <a:r>
              <a:rPr lang="en-US" b="1" dirty="0">
                <a:solidFill>
                  <a:schemeClr val="tx1"/>
                </a:solidFill>
                <a:ea typeface="+mn-lt"/>
                <a:cs typeface="+mn-lt"/>
              </a:rPr>
              <a:t>The CTE FTE non-flexible attendance calculation</a:t>
            </a:r>
          </a:p>
          <a:p>
            <a:pPr marL="1031875" lvl="1" indent="-341313">
              <a:spcBef>
                <a:spcPts val="1800"/>
              </a:spcBef>
            </a:pPr>
            <a:r>
              <a:rPr lang="en-US" sz="1800" dirty="0">
                <a:solidFill>
                  <a:schemeClr val="tx1"/>
                </a:solidFill>
                <a:ea typeface="+mn-lt"/>
                <a:cs typeface="+mn-lt"/>
              </a:rPr>
              <a:t>All CTE Courses Weighted Tiers crosswalk will be used for calculating the CTE FTE and it can be located </a:t>
            </a:r>
            <a:r>
              <a:rPr lang="en-US" sz="1800" dirty="0">
                <a:solidFill>
                  <a:schemeClr val="tx1"/>
                </a:solidFill>
                <a:ea typeface="+mn-lt"/>
                <a:cs typeface="+mn-lt"/>
                <a:hlinkClick r:id="rId2">
                  <a:extLst>
                    <a:ext uri="{A12FA001-AC4F-418D-AE19-62706E023703}">
                      <ahyp:hlinkClr xmlns:ahyp="http://schemas.microsoft.com/office/drawing/2018/hyperlinkcolor" val="tx"/>
                    </a:ext>
                  </a:extLst>
                </a:hlinkClick>
              </a:rPr>
              <a:t>here</a:t>
            </a:r>
            <a:r>
              <a:rPr lang="en-US" sz="1800" dirty="0">
                <a:solidFill>
                  <a:schemeClr val="tx1"/>
                </a:solidFill>
                <a:ea typeface="+mn-lt"/>
                <a:cs typeface="+mn-lt"/>
              </a:rPr>
              <a:t>.</a:t>
            </a:r>
          </a:p>
          <a:p>
            <a:pPr marL="1028700" lvl="1">
              <a:lnSpc>
                <a:spcPct val="107000"/>
              </a:lnSpc>
              <a:spcBef>
                <a:spcPts val="0"/>
              </a:spcBef>
              <a:spcAft>
                <a:spcPts val="800"/>
              </a:spcAft>
            </a:pPr>
            <a:r>
              <a:rPr lang="en-US" sz="1800" dirty="0">
                <a:solidFill>
                  <a:schemeClr val="tx1"/>
                </a:solidFill>
                <a:ea typeface="+mn-lt"/>
                <a:cs typeface="+mn-lt"/>
              </a:rPr>
              <a:t>For each campus, perform the following calculations for each instructional track offered at each campus, and for each of the six reporting periods and for each of the three CTE Service ID Tiers.</a:t>
            </a:r>
          </a:p>
          <a:p>
            <a:pPr marL="1028700" lvl="1">
              <a:lnSpc>
                <a:spcPct val="107000"/>
              </a:lnSpc>
              <a:spcBef>
                <a:spcPts val="0"/>
              </a:spcBef>
              <a:spcAft>
                <a:spcPts val="800"/>
              </a:spcAft>
            </a:pPr>
            <a:r>
              <a:rPr lang="en-US" sz="1800">
                <a:solidFill>
                  <a:schemeClr val="tx1"/>
                </a:solidFill>
                <a:ea typeface="+mn-lt"/>
                <a:cs typeface="+mn-lt"/>
              </a:rPr>
              <a:t>In order to determine tiers, add together all of the contact hours reported for any Service IDs coded as "Tier 1" in the “all CTE courses weighted tiers” spreadsheet for the reporting year: </a:t>
            </a:r>
            <a:r>
              <a:rPr lang="en-US" sz="1800">
                <a:solidFill>
                  <a:schemeClr val="tx1"/>
                </a:solidFill>
                <a:ea typeface="+mn-lt"/>
                <a:cs typeface="+mn-lt"/>
                <a:hlinkClick r:id="rId3"/>
              </a:rPr>
              <a:t>Calc Sources - CTE Tier Crosswalks</a:t>
            </a:r>
            <a:r>
              <a:rPr lang="en-US" sz="1800">
                <a:solidFill>
                  <a:schemeClr val="tx1"/>
                </a:solidFill>
                <a:ea typeface="+mn-lt"/>
                <a:cs typeface="+mn-lt"/>
              </a:rPr>
              <a:t>.  Then repeat for Tier 2 and Tier 3.</a:t>
            </a:r>
          </a:p>
          <a:p>
            <a:pPr>
              <a:lnSpc>
                <a:spcPct val="100000"/>
              </a:lnSpc>
              <a:spcBef>
                <a:spcPts val="0"/>
              </a:spcBef>
              <a:buClr>
                <a:srgbClr val="F16038"/>
              </a:buClr>
              <a:buFont typeface="Wingdings"/>
              <a:buChar char="§"/>
            </a:pPr>
            <a:endParaRPr lang="en-US" sz="2000" dirty="0">
              <a:solidFill>
                <a:schemeClr val="tx1"/>
              </a:solidFill>
              <a:ea typeface="+mn-lt"/>
              <a:cs typeface="+mn-lt"/>
            </a:endParaRPr>
          </a:p>
          <a:p>
            <a:pPr>
              <a:lnSpc>
                <a:spcPct val="100000"/>
              </a:lnSpc>
              <a:spcBef>
                <a:spcPts val="0"/>
              </a:spcBef>
              <a:buClr>
                <a:srgbClr val="F16038"/>
              </a:buClr>
              <a:buFont typeface="Wingdings"/>
              <a:buChar char="§"/>
            </a:pPr>
            <a:r>
              <a:rPr lang="en-US" sz="2000" dirty="0">
                <a:solidFill>
                  <a:schemeClr val="tx1"/>
                </a:solidFill>
                <a:ea typeface="+mn-lt"/>
                <a:cs typeface="+mn-lt"/>
              </a:rPr>
              <a:t>EXAMPLE SCENARIO:</a:t>
            </a:r>
            <a:br>
              <a:rPr lang="en-US" sz="2000" dirty="0">
                <a:solidFill>
                  <a:schemeClr val="tx1"/>
                </a:solidFill>
                <a:ea typeface="+mn-lt"/>
                <a:cs typeface="+mn-lt"/>
              </a:rPr>
            </a:br>
            <a:endParaRPr lang="en-US" sz="1600" dirty="0">
              <a:solidFill>
                <a:schemeClr val="tx1"/>
              </a:solidFill>
              <a:ea typeface="+mn-lt"/>
              <a:cs typeface="+mn-lt"/>
            </a:endParaRPr>
          </a:p>
          <a:p>
            <a:pPr lvl="1">
              <a:lnSpc>
                <a:spcPct val="107000"/>
              </a:lnSpc>
              <a:spcBef>
                <a:spcPts val="0"/>
              </a:spcBef>
              <a:buClr>
                <a:srgbClr val="F16038"/>
              </a:buClr>
              <a:buFont typeface="Symbol,Sans-Serif"/>
              <a:buChar char=""/>
            </a:pPr>
            <a:r>
              <a:rPr lang="en-US" sz="1400" dirty="0">
                <a:solidFill>
                  <a:schemeClr val="tx1"/>
                </a:solidFill>
                <a:ea typeface="+mn-lt"/>
                <a:cs typeface="+mn-lt"/>
              </a:rPr>
              <a:t>Campus + track 1 + rep per 1 + CTE Tier 1</a:t>
            </a:r>
          </a:p>
          <a:p>
            <a:pPr lvl="1">
              <a:lnSpc>
                <a:spcPct val="107000"/>
              </a:lnSpc>
              <a:spcBef>
                <a:spcPts val="0"/>
              </a:spcBef>
              <a:buClr>
                <a:srgbClr val="F16038"/>
              </a:buClr>
              <a:buFont typeface="Symbol,Sans-Serif"/>
              <a:buChar char=""/>
            </a:pPr>
            <a:r>
              <a:rPr lang="en-US" sz="1400" dirty="0">
                <a:solidFill>
                  <a:schemeClr val="tx1"/>
                </a:solidFill>
                <a:ea typeface="+mn-lt"/>
                <a:cs typeface="+mn-lt"/>
              </a:rPr>
              <a:t>Campus + track 1 + rep per 1 + CTE Tier 2</a:t>
            </a:r>
          </a:p>
          <a:p>
            <a:pPr lvl="1">
              <a:lnSpc>
                <a:spcPct val="107000"/>
              </a:lnSpc>
              <a:spcBef>
                <a:spcPts val="0"/>
              </a:spcBef>
              <a:buClr>
                <a:srgbClr val="F16038"/>
              </a:buClr>
              <a:buFont typeface="Symbol,Sans-Serif"/>
              <a:buChar char=""/>
            </a:pPr>
            <a:r>
              <a:rPr lang="en-US" sz="1400" dirty="0">
                <a:solidFill>
                  <a:schemeClr val="tx1"/>
                </a:solidFill>
                <a:ea typeface="+mn-lt"/>
                <a:cs typeface="+mn-lt"/>
              </a:rPr>
              <a:t>Campus + track 1 + rep per 1 + CTE Tier 3</a:t>
            </a:r>
          </a:p>
          <a:p>
            <a:pPr lvl="1">
              <a:lnSpc>
                <a:spcPct val="107000"/>
              </a:lnSpc>
              <a:spcBef>
                <a:spcPts val="0"/>
              </a:spcBef>
              <a:buClr>
                <a:srgbClr val="F16038"/>
              </a:buClr>
              <a:buFont typeface="Symbol,Sans-Serif"/>
              <a:buChar char=""/>
            </a:pPr>
            <a:endParaRPr lang="en-US" sz="1400" dirty="0">
              <a:solidFill>
                <a:schemeClr val="tx1"/>
              </a:solidFill>
              <a:ea typeface="+mn-lt"/>
              <a:cs typeface="+mn-lt"/>
            </a:endParaRPr>
          </a:p>
          <a:p>
            <a:pPr lvl="1">
              <a:lnSpc>
                <a:spcPct val="107000"/>
              </a:lnSpc>
              <a:spcBef>
                <a:spcPts val="0"/>
              </a:spcBef>
              <a:buClr>
                <a:srgbClr val="F16038"/>
              </a:buClr>
              <a:buFont typeface="Symbol,Sans-Serif"/>
              <a:buChar char=""/>
            </a:pPr>
            <a:r>
              <a:rPr lang="en-US" sz="1400" dirty="0">
                <a:solidFill>
                  <a:schemeClr val="tx1"/>
                </a:solidFill>
                <a:ea typeface="+mn-lt"/>
                <a:cs typeface="+mn-lt"/>
              </a:rPr>
              <a:t>Campus + track 1 + rep per 2 + CTE Tier 1</a:t>
            </a:r>
          </a:p>
          <a:p>
            <a:pPr lvl="1">
              <a:lnSpc>
                <a:spcPct val="107000"/>
              </a:lnSpc>
              <a:spcBef>
                <a:spcPts val="0"/>
              </a:spcBef>
              <a:buClr>
                <a:srgbClr val="F16038"/>
              </a:buClr>
              <a:buFont typeface="Symbol,Sans-Serif"/>
              <a:buChar char=""/>
            </a:pPr>
            <a:r>
              <a:rPr lang="en-US" sz="1400" dirty="0">
                <a:solidFill>
                  <a:schemeClr val="tx1"/>
                </a:solidFill>
                <a:ea typeface="+mn-lt"/>
                <a:cs typeface="+mn-lt"/>
              </a:rPr>
              <a:t>Campus + track 1 + rep per 2 + CTE Tier 2</a:t>
            </a:r>
          </a:p>
          <a:p>
            <a:pPr lvl="1">
              <a:lnSpc>
                <a:spcPct val="107000"/>
              </a:lnSpc>
              <a:spcBef>
                <a:spcPts val="0"/>
              </a:spcBef>
              <a:buClr>
                <a:srgbClr val="F16038"/>
              </a:buClr>
              <a:buFont typeface="Symbol,Sans-Serif"/>
              <a:buChar char=""/>
            </a:pPr>
            <a:r>
              <a:rPr lang="en-US" sz="1400" dirty="0">
                <a:solidFill>
                  <a:schemeClr val="tx1"/>
                </a:solidFill>
                <a:ea typeface="+mn-lt"/>
                <a:cs typeface="+mn-lt"/>
              </a:rPr>
              <a:t>Campus + track 1 + rep per 2 + CTE Tier 3</a:t>
            </a:r>
            <a:endParaRPr lang="en-US" sz="1800" dirty="0">
              <a:solidFill>
                <a:schemeClr val="tx1"/>
              </a:solidFill>
              <a:ea typeface="+mn-lt"/>
              <a:cs typeface="+mn-lt"/>
            </a:endParaRPr>
          </a:p>
          <a:p>
            <a:pPr marL="1087120" indent="0">
              <a:lnSpc>
                <a:spcPct val="107000"/>
              </a:lnSpc>
              <a:spcBef>
                <a:spcPts val="0"/>
              </a:spcBef>
              <a:buNone/>
            </a:pPr>
            <a:endParaRPr lang="en-US" sz="2000" dirty="0">
              <a:ea typeface="+mn-lt"/>
              <a:cs typeface="+mn-lt"/>
            </a:endParaRPr>
          </a:p>
          <a:p>
            <a:pPr marL="457200" lvl="1" indent="0">
              <a:buNone/>
            </a:pPr>
            <a:endParaRPr lang="en-US" sz="2000" b="1" dirty="0">
              <a:cs typeface="Calibri"/>
            </a:endParaRPr>
          </a:p>
        </p:txBody>
      </p:sp>
    </p:spTree>
    <p:extLst>
      <p:ext uri="{BB962C8B-B14F-4D97-AF65-F5344CB8AC3E}">
        <p14:creationId xmlns:p14="http://schemas.microsoft.com/office/powerpoint/2010/main" val="16171294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2022-2023: GUIDANCE &amp; REMINDERS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40313" y="1081668"/>
            <a:ext cx="10091854" cy="5609057"/>
          </a:xfrm>
        </p:spPr>
        <p:txBody>
          <a:bodyPr/>
          <a:lstStyle/>
          <a:p>
            <a:pPr lvl="1" fontAlgn="base"/>
            <a:endParaRPr lang="en-US" b="0" i="0">
              <a:solidFill>
                <a:srgbClr val="000000"/>
              </a:solidFill>
              <a:effectLst/>
              <a:latin typeface="Arial" panose="020B0604020202020204" pitchFamily="34" charset="0"/>
            </a:endParaRPr>
          </a:p>
          <a:p>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940313" y="918626"/>
            <a:ext cx="10244254" cy="59245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14300">
              <a:lnSpc>
                <a:spcPct val="107000"/>
              </a:lnSpc>
              <a:spcBef>
                <a:spcPts val="0"/>
              </a:spcBef>
              <a:spcAft>
                <a:spcPts val="800"/>
              </a:spcAft>
              <a:buNone/>
              <a:tabLst>
                <a:tab pos="1371600" algn="l"/>
              </a:tabLst>
            </a:pPr>
            <a:r>
              <a:rPr lang="en-US" sz="2200" dirty="0" bmk="">
                <a:solidFill>
                  <a:schemeClr val="tx1"/>
                </a:solidFill>
                <a:cs typeface="Calibri"/>
              </a:rPr>
              <a:t>For each permutation of campus, instructional track, </a:t>
            </a:r>
            <a:r>
              <a:rPr lang="en-US" sz="2200" dirty="0" err="1" bmk="">
                <a:solidFill>
                  <a:schemeClr val="tx1"/>
                </a:solidFill>
                <a:cs typeface="Calibri"/>
              </a:rPr>
              <a:t>sixweek</a:t>
            </a:r>
            <a:r>
              <a:rPr lang="en-US" sz="2200" dirty="0" bmk="">
                <a:solidFill>
                  <a:schemeClr val="tx1"/>
                </a:solidFill>
                <a:cs typeface="Calibri"/>
              </a:rPr>
              <a:t> reporting period and CTE Service ID Tiers: </a:t>
            </a:r>
          </a:p>
          <a:p>
            <a:pPr marL="742950" marR="0" lvl="1" indent="-285750">
              <a:lnSpc>
                <a:spcPct val="107000"/>
              </a:lnSpc>
              <a:spcBef>
                <a:spcPts val="0"/>
              </a:spcBef>
              <a:spcAft>
                <a:spcPts val="0"/>
              </a:spcAft>
              <a:buFont typeface="+mj-lt"/>
              <a:buAutoNum type="alphaLcPeriod"/>
              <a:tabLst>
                <a:tab pos="1371600" algn="l"/>
              </a:tabLst>
            </a:pPr>
            <a:endParaRPr lang="en-US" sz="2000" dirty="0" bmk="">
              <a:solidFill>
                <a:schemeClr val="tx1"/>
              </a:solidFill>
            </a:endParaRPr>
          </a:p>
          <a:p>
            <a:pPr marL="742950" marR="0" lvl="1" indent="-285750">
              <a:lnSpc>
                <a:spcPct val="107000"/>
              </a:lnSpc>
              <a:spcBef>
                <a:spcPts val="0"/>
              </a:spcBef>
              <a:spcAft>
                <a:spcPts val="0"/>
              </a:spcAft>
              <a:buFont typeface="+mj-lt"/>
              <a:buAutoNum type="alphaLcPeriod"/>
              <a:tabLst>
                <a:tab pos="1371600" algn="l"/>
              </a:tabLst>
            </a:pPr>
            <a:endParaRPr lang="en-US" sz="1800" dirty="0" bmk="">
              <a:solidFill>
                <a:schemeClr val="tx1"/>
              </a:solidFill>
            </a:endParaRPr>
          </a:p>
          <a:p>
            <a:pPr marL="457200" marR="0" lvl="1" indent="0">
              <a:lnSpc>
                <a:spcPct val="107000"/>
              </a:lnSpc>
              <a:spcBef>
                <a:spcPts val="0"/>
              </a:spcBef>
              <a:spcAft>
                <a:spcPts val="0"/>
              </a:spcAft>
              <a:buNone/>
              <a:tabLst>
                <a:tab pos="1371600" algn="l"/>
              </a:tabLst>
            </a:pPr>
            <a:endParaRPr lang="en-US" sz="1800" dirty="0" bmk="">
              <a:solidFill>
                <a:schemeClr val="tx1"/>
              </a:solidFill>
            </a:endParaRPr>
          </a:p>
          <a:p>
            <a:pPr marL="742950" marR="0" lvl="1" indent="-285750">
              <a:lnSpc>
                <a:spcPct val="107000"/>
              </a:lnSpc>
              <a:spcBef>
                <a:spcPts val="0"/>
              </a:spcBef>
              <a:spcAft>
                <a:spcPts val="800"/>
              </a:spcAft>
              <a:buFont typeface="+mj-lt"/>
              <a:buAutoNum type="arabicPeriod"/>
              <a:tabLst>
                <a:tab pos="1371600" algn="l"/>
              </a:tabLst>
            </a:pPr>
            <a:endParaRPr lang="en-US" sz="1600" dirty="0" bmk="">
              <a:solidFill>
                <a:schemeClr val="tx1"/>
              </a:solidFill>
              <a:cs typeface="Calibri"/>
            </a:endParaRPr>
          </a:p>
          <a:p>
            <a:pPr marR="0" lvl="1">
              <a:lnSpc>
                <a:spcPct val="107000"/>
              </a:lnSpc>
              <a:spcBef>
                <a:spcPts val="0"/>
              </a:spcBef>
              <a:spcAft>
                <a:spcPts val="800"/>
              </a:spcAft>
              <a:buFont typeface="+mj-lt"/>
              <a:buAutoNum type="alphaLcPeriod"/>
              <a:tabLst>
                <a:tab pos="1371600" algn="l"/>
              </a:tabLst>
            </a:pPr>
            <a:r>
              <a:rPr lang="en-US" sz="1600" dirty="0" bmk="">
                <a:solidFill>
                  <a:schemeClr val="tx1"/>
                </a:solidFill>
                <a:cs typeface="Calibri"/>
              </a:rPr>
              <a:t>Sum all the V1 through V3 contact hours together for each track/reporting period/tier permutation.</a:t>
            </a:r>
          </a:p>
          <a:p>
            <a:pPr marR="0" lvl="1">
              <a:lnSpc>
                <a:spcPct val="107000"/>
              </a:lnSpc>
              <a:spcBef>
                <a:spcPts val="0"/>
              </a:spcBef>
              <a:spcAft>
                <a:spcPts val="800"/>
              </a:spcAft>
              <a:buFont typeface="+mj-lt"/>
              <a:buAutoNum type="alphaLcPeriod"/>
              <a:tabLst>
                <a:tab pos="1371600" algn="l"/>
              </a:tabLst>
            </a:pPr>
            <a:r>
              <a:rPr lang="en-US" sz="1600" dirty="0" bmk="">
                <a:solidFill>
                  <a:schemeClr val="tx1"/>
                </a:solidFill>
                <a:cs typeface="Calibri"/>
              </a:rPr>
              <a:t>Divide the contact hours for each track/reporting period/tier permutation by 6 times the NUMBER-DAYS-TAUGHT (E0935). Round the results to three decimal places.</a:t>
            </a:r>
          </a:p>
          <a:p>
            <a:pPr marL="571500" lvl="2" indent="0">
              <a:lnSpc>
                <a:spcPct val="107000"/>
              </a:lnSpc>
              <a:spcBef>
                <a:spcPts val="0"/>
              </a:spcBef>
              <a:spcAft>
                <a:spcPts val="800"/>
              </a:spcAft>
              <a:buSzPct val="100000"/>
              <a:buNone/>
              <a:tabLst>
                <a:tab pos="1371600" algn="l"/>
              </a:tabLst>
            </a:pPr>
            <a:r>
              <a:rPr lang="en-US" sz="1600" dirty="0" bmk="">
                <a:solidFill>
                  <a:schemeClr val="tx1"/>
                </a:solidFill>
                <a:cs typeface="Calibri"/>
              </a:rPr>
              <a:t>	CTE FTE = Total Track Contact Hours ÷ (NUMBER-DAYS-TAUGHT × 6).</a:t>
            </a:r>
          </a:p>
          <a:p>
            <a:pPr marR="0" lvl="1">
              <a:lnSpc>
                <a:spcPct val="107000"/>
              </a:lnSpc>
              <a:spcBef>
                <a:spcPts val="0"/>
              </a:spcBef>
              <a:spcAft>
                <a:spcPts val="0"/>
              </a:spcAft>
              <a:buFont typeface="+mj-lt"/>
              <a:buAutoNum type="alphaLcPeriod"/>
              <a:tabLst>
                <a:tab pos="1371600" algn="l"/>
              </a:tabLst>
            </a:pPr>
            <a:r>
              <a:rPr lang="en-US" sz="1600" dirty="0" bmk="">
                <a:solidFill>
                  <a:schemeClr val="tx1"/>
                </a:solidFill>
                <a:cs typeface="Calibri"/>
              </a:rPr>
              <a:t>Add together all tracks in each reporting period and tier for each campus. </a:t>
            </a:r>
          </a:p>
          <a:p>
            <a:pPr marR="0" lvl="1">
              <a:lnSpc>
                <a:spcPct val="107000"/>
              </a:lnSpc>
              <a:spcBef>
                <a:spcPts val="0"/>
              </a:spcBef>
              <a:spcAft>
                <a:spcPts val="0"/>
              </a:spcAft>
              <a:buFont typeface="+mj-lt"/>
              <a:buAutoNum type="alphaLcPeriod"/>
              <a:tabLst>
                <a:tab pos="1371600" algn="l"/>
              </a:tabLst>
            </a:pPr>
            <a:endParaRPr lang="en-US" sz="1600" dirty="0" bmk="">
              <a:solidFill>
                <a:schemeClr val="tx1"/>
              </a:solidFill>
              <a:cs typeface="Calibri"/>
            </a:endParaRPr>
          </a:p>
          <a:p>
            <a:pPr marR="0" lvl="1">
              <a:lnSpc>
                <a:spcPct val="107000"/>
              </a:lnSpc>
              <a:spcBef>
                <a:spcPts val="0"/>
              </a:spcBef>
              <a:spcAft>
                <a:spcPts val="0"/>
              </a:spcAft>
              <a:buFont typeface="+mj-lt"/>
              <a:buAutoNum type="alphaLcPeriod"/>
              <a:tabLst>
                <a:tab pos="1371600" algn="l"/>
              </a:tabLst>
            </a:pPr>
            <a:r>
              <a:rPr lang="en-US" sz="1600" dirty="0" bmk="">
                <a:solidFill>
                  <a:schemeClr val="tx1"/>
                </a:solidFill>
                <a:cs typeface="Calibri"/>
              </a:rPr>
              <a:t>This produces the CTE FTE for each tier, reporting period and campus.</a:t>
            </a:r>
          </a:p>
          <a:p>
            <a:pPr marR="0" lvl="1">
              <a:lnSpc>
                <a:spcPct val="107000"/>
              </a:lnSpc>
              <a:spcBef>
                <a:spcPts val="0"/>
              </a:spcBef>
              <a:spcAft>
                <a:spcPts val="0"/>
              </a:spcAft>
              <a:buFont typeface="+mj-lt"/>
              <a:buAutoNum type="alphaLcPeriod"/>
              <a:tabLst>
                <a:tab pos="1371600" algn="l"/>
              </a:tabLst>
            </a:pPr>
            <a:endParaRPr lang="en-US" sz="1600" dirty="0" bmk="">
              <a:solidFill>
                <a:schemeClr val="tx1"/>
              </a:solidFill>
              <a:cs typeface="Calibri"/>
            </a:endParaRPr>
          </a:p>
          <a:p>
            <a:pPr marR="0" lvl="1">
              <a:lnSpc>
                <a:spcPct val="107000"/>
              </a:lnSpc>
              <a:spcBef>
                <a:spcPts val="0"/>
              </a:spcBef>
              <a:spcAft>
                <a:spcPts val="0"/>
              </a:spcAft>
              <a:buFont typeface="+mj-lt"/>
              <a:buAutoNum type="alphaLcPeriod"/>
              <a:tabLst>
                <a:tab pos="1371600" algn="l"/>
              </a:tabLst>
            </a:pPr>
            <a:r>
              <a:rPr lang="en-US" sz="1600" dirty="0" bmk="">
                <a:solidFill>
                  <a:schemeClr val="tx1"/>
                </a:solidFill>
                <a:cs typeface="Calibri"/>
              </a:rPr>
              <a:t>Add together all reporting periods in each tier for each campus.</a:t>
            </a:r>
          </a:p>
          <a:p>
            <a:pPr marL="457200" marR="0" lvl="1" indent="0">
              <a:lnSpc>
                <a:spcPct val="107000"/>
              </a:lnSpc>
              <a:spcBef>
                <a:spcPts val="0"/>
              </a:spcBef>
              <a:spcAft>
                <a:spcPts val="0"/>
              </a:spcAft>
              <a:buNone/>
              <a:tabLst>
                <a:tab pos="1371600" algn="l"/>
              </a:tabLst>
            </a:pPr>
            <a:endParaRPr lang="en-US" sz="1600" dirty="0" bmk="">
              <a:solidFill>
                <a:schemeClr val="tx1"/>
              </a:solidFill>
              <a:cs typeface="Calibri"/>
            </a:endParaRPr>
          </a:p>
          <a:p>
            <a:pPr marL="457200" marR="0" lvl="1" indent="0">
              <a:lnSpc>
                <a:spcPct val="107000"/>
              </a:lnSpc>
              <a:spcBef>
                <a:spcPts val="0"/>
              </a:spcBef>
              <a:spcAft>
                <a:spcPts val="0"/>
              </a:spcAft>
              <a:buNone/>
              <a:tabLst>
                <a:tab pos="1371600" algn="l"/>
              </a:tabLst>
            </a:pPr>
            <a:r>
              <a:rPr lang="en-US" sz="1600" dirty="0" bmk="">
                <a:solidFill>
                  <a:schemeClr val="tx1"/>
                </a:solidFill>
                <a:cs typeface="Calibri"/>
              </a:rPr>
              <a:t>This produces the Regular/Non-Flex CTE FTE for the campus and each tier.</a:t>
            </a:r>
          </a:p>
          <a:p>
            <a:pPr marL="911225" indent="-342900">
              <a:lnSpc>
                <a:spcPct val="107000"/>
              </a:lnSpc>
              <a:spcBef>
                <a:spcPts val="0"/>
              </a:spcBef>
              <a:spcAft>
                <a:spcPts val="800"/>
              </a:spcAft>
              <a:buFont typeface="+mj-lt"/>
              <a:buAutoNum type="alphaLcPeriod"/>
              <a:tabLst>
                <a:tab pos="1371600" algn="l"/>
              </a:tabLst>
            </a:pPr>
            <a:endParaRPr lang="en-US" sz="1600" dirty="0" bmk="">
              <a:solidFill>
                <a:srgbClr val="595959"/>
              </a:solidFill>
            </a:endParaRPr>
          </a:p>
          <a:p>
            <a:endParaRPr lang="en-US" dirty="0"/>
          </a:p>
        </p:txBody>
      </p:sp>
      <p:graphicFrame>
        <p:nvGraphicFramePr>
          <p:cNvPr id="14" name="Table 13" descr="V1 through V3 contact hour multiplier">
            <a:extLst>
              <a:ext uri="{FF2B5EF4-FFF2-40B4-BE49-F238E27FC236}">
                <a16:creationId xmlns:a16="http://schemas.microsoft.com/office/drawing/2014/main" id="{462967CE-C05C-4270-A649-CD0B865D57CF}"/>
              </a:ext>
            </a:extLst>
          </p:cNvPr>
          <p:cNvGraphicFramePr>
            <a:graphicFrameLocks noGrp="1"/>
          </p:cNvGraphicFramePr>
          <p:nvPr>
            <p:extLst>
              <p:ext uri="{D42A27DB-BD31-4B8C-83A1-F6EECF244321}">
                <p14:modId xmlns:p14="http://schemas.microsoft.com/office/powerpoint/2010/main" val="1354506535"/>
              </p:ext>
            </p:extLst>
          </p:nvPr>
        </p:nvGraphicFramePr>
        <p:xfrm>
          <a:off x="2860676" y="1904385"/>
          <a:ext cx="5726098" cy="845682"/>
        </p:xfrm>
        <a:graphic>
          <a:graphicData uri="http://schemas.openxmlformats.org/drawingml/2006/table">
            <a:tbl>
              <a:tblPr firstCol="1" bandRow="1">
                <a:tableStyleId>{5C22544A-7EE6-4342-B048-85BDC9FD1C3A}</a:tableStyleId>
              </a:tblPr>
              <a:tblGrid>
                <a:gridCol w="1775673">
                  <a:extLst>
                    <a:ext uri="{9D8B030D-6E8A-4147-A177-3AD203B41FA5}">
                      <a16:colId xmlns:a16="http://schemas.microsoft.com/office/drawing/2014/main" val="828005802"/>
                    </a:ext>
                  </a:extLst>
                </a:gridCol>
                <a:gridCol w="3389922">
                  <a:extLst>
                    <a:ext uri="{9D8B030D-6E8A-4147-A177-3AD203B41FA5}">
                      <a16:colId xmlns:a16="http://schemas.microsoft.com/office/drawing/2014/main" val="2627633430"/>
                    </a:ext>
                  </a:extLst>
                </a:gridCol>
                <a:gridCol w="560503">
                  <a:extLst>
                    <a:ext uri="{9D8B030D-6E8A-4147-A177-3AD203B41FA5}">
                      <a16:colId xmlns:a16="http://schemas.microsoft.com/office/drawing/2014/main" val="1913391089"/>
                    </a:ext>
                  </a:extLst>
                </a:gridCol>
              </a:tblGrid>
              <a:tr h="281894">
                <a:tc>
                  <a:txBody>
                    <a:bodyPr/>
                    <a:lstStyle/>
                    <a:p>
                      <a:pPr marL="76200" marR="0">
                        <a:lnSpc>
                          <a:spcPct val="107000"/>
                        </a:lnSpc>
                        <a:spcBef>
                          <a:spcPts val="0"/>
                        </a:spcBef>
                        <a:spcAft>
                          <a:spcPts val="0"/>
                        </a:spcAft>
                      </a:pPr>
                      <a:r>
                        <a:rPr lang="en-US" sz="1100">
                          <a:effectLst/>
                        </a:rPr>
                        <a:t>V1 Contact </a:t>
                      </a:r>
                      <a:r>
                        <a:rPr lang="en-US" sz="1100" err="1">
                          <a:effectLst/>
                        </a:rPr>
                        <a:t>Hrs</a:t>
                      </a:r>
                      <a:r>
                        <a:rPr lang="en-US" sz="1100">
                          <a:effectLst/>
                        </a:rPr>
                        <a:t> =</a:t>
                      </a:r>
                      <a:endParaRPr lang="en-US" sz="1100">
                        <a:effectLst/>
                        <a:latin typeface="Calibri" panose="020F0502020204030204" pitchFamily="34" charset="0"/>
                        <a:ea typeface="+mn-ea"/>
                        <a:cs typeface="Arial" panose="020B0604020202020204" pitchFamily="34" charset="0"/>
                      </a:endParaRPr>
                    </a:p>
                  </a:txBody>
                  <a:tcPr marL="68580" marR="68580" marT="0" marB="0" anchor="ctr"/>
                </a:tc>
                <a:tc>
                  <a:txBody>
                    <a:bodyPr/>
                    <a:lstStyle/>
                    <a:p>
                      <a:pPr marL="76200" marR="0">
                        <a:lnSpc>
                          <a:spcPct val="107000"/>
                        </a:lnSpc>
                        <a:spcBef>
                          <a:spcPts val="0"/>
                        </a:spcBef>
                        <a:spcAft>
                          <a:spcPts val="0"/>
                        </a:spcAft>
                      </a:pPr>
                      <a:r>
                        <a:rPr lang="en-US" sz="1100">
                          <a:effectLst/>
                        </a:rPr>
                        <a:t>ELIGIBLE-DAYS-PRESENT-V1 (E0950)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79004404"/>
                  </a:ext>
                </a:extLst>
              </a:tr>
              <a:tr h="281894">
                <a:tc>
                  <a:txBody>
                    <a:bodyPr/>
                    <a:lstStyle/>
                    <a:p>
                      <a:pPr marL="76200" marR="0">
                        <a:lnSpc>
                          <a:spcPct val="107000"/>
                        </a:lnSpc>
                        <a:spcBef>
                          <a:spcPts val="0"/>
                        </a:spcBef>
                        <a:spcAft>
                          <a:spcPts val="0"/>
                        </a:spcAft>
                      </a:pPr>
                      <a:r>
                        <a:rPr lang="en-US" sz="1100">
                          <a:effectLst/>
                        </a:rPr>
                        <a:t>V2 Contact Hrs =</a:t>
                      </a:r>
                      <a:endParaRPr lang="en-US" sz="1100">
                        <a:effectLst/>
                        <a:latin typeface="Calibri" panose="020F0502020204030204" pitchFamily="34" charset="0"/>
                        <a:ea typeface="+mn-ea"/>
                        <a:cs typeface="Arial" panose="020B0604020202020204" pitchFamily="34" charset="0"/>
                      </a:endParaRPr>
                    </a:p>
                  </a:txBody>
                  <a:tcPr marL="68580" marR="68580" marT="0" marB="0" anchor="ctr"/>
                </a:tc>
                <a:tc>
                  <a:txBody>
                    <a:bodyPr/>
                    <a:lstStyle/>
                    <a:p>
                      <a:pPr marL="76200" marR="0">
                        <a:lnSpc>
                          <a:spcPct val="107000"/>
                        </a:lnSpc>
                        <a:spcBef>
                          <a:spcPts val="0"/>
                        </a:spcBef>
                        <a:spcAft>
                          <a:spcPts val="0"/>
                        </a:spcAft>
                      </a:pPr>
                      <a:r>
                        <a:rPr lang="en-US" sz="1100">
                          <a:effectLst/>
                        </a:rPr>
                        <a:t>ELIGIBLE-DAYS-PRESENT-V2 (E0951)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83820" marR="0">
                        <a:lnSpc>
                          <a:spcPct val="107000"/>
                        </a:lnSpc>
                        <a:spcBef>
                          <a:spcPts val="0"/>
                        </a:spcBef>
                        <a:spcAft>
                          <a:spcPts val="0"/>
                        </a:spcAft>
                      </a:pPr>
                      <a:r>
                        <a:rPr lang="en-US" sz="1100">
                          <a:effectLst/>
                        </a:rPr>
                        <a:t>× 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93932583"/>
                  </a:ext>
                </a:extLst>
              </a:tr>
              <a:tr h="281894">
                <a:tc>
                  <a:txBody>
                    <a:bodyPr/>
                    <a:lstStyle/>
                    <a:p>
                      <a:pPr marL="76200" marR="0">
                        <a:lnSpc>
                          <a:spcPct val="107000"/>
                        </a:lnSpc>
                        <a:spcBef>
                          <a:spcPts val="0"/>
                        </a:spcBef>
                        <a:spcAft>
                          <a:spcPts val="0"/>
                        </a:spcAft>
                      </a:pPr>
                      <a:r>
                        <a:rPr lang="en-US" sz="1100">
                          <a:effectLst/>
                        </a:rPr>
                        <a:t>V3 Contact Hrs =</a:t>
                      </a:r>
                      <a:endParaRPr lang="en-US" sz="1100">
                        <a:effectLst/>
                        <a:latin typeface="Calibri" panose="020F0502020204030204" pitchFamily="34" charset="0"/>
                        <a:ea typeface="+mn-ea"/>
                        <a:cs typeface="Arial" panose="020B0604020202020204" pitchFamily="34" charset="0"/>
                      </a:endParaRPr>
                    </a:p>
                  </a:txBody>
                  <a:tcPr marL="68580" marR="68580" marT="0" marB="0" anchor="ctr"/>
                </a:tc>
                <a:tc>
                  <a:txBody>
                    <a:bodyPr/>
                    <a:lstStyle/>
                    <a:p>
                      <a:pPr marL="76200" marR="0">
                        <a:lnSpc>
                          <a:spcPct val="107000"/>
                        </a:lnSpc>
                        <a:spcBef>
                          <a:spcPts val="0"/>
                        </a:spcBef>
                        <a:spcAft>
                          <a:spcPts val="0"/>
                        </a:spcAft>
                      </a:pPr>
                      <a:r>
                        <a:rPr lang="en-US" sz="1100">
                          <a:effectLst/>
                        </a:rPr>
                        <a:t>ELIGIBLE-DAYS-PRESENT-V3 (E0952)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83820" marR="0">
                        <a:lnSpc>
                          <a:spcPct val="107000"/>
                        </a:lnSpc>
                        <a:spcBef>
                          <a:spcPts val="0"/>
                        </a:spcBef>
                        <a:spcAft>
                          <a:spcPts val="0"/>
                        </a:spcAft>
                      </a:pPr>
                      <a:r>
                        <a:rPr lang="en-US" sz="1100">
                          <a:effectLst/>
                        </a:rPr>
                        <a:t>× 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99494251"/>
                  </a:ext>
                </a:extLst>
              </a:tr>
            </a:tbl>
          </a:graphicData>
        </a:graphic>
      </p:graphicFrame>
    </p:spTree>
    <p:extLst>
      <p:ext uri="{BB962C8B-B14F-4D97-AF65-F5344CB8AC3E}">
        <p14:creationId xmlns:p14="http://schemas.microsoft.com/office/powerpoint/2010/main" val="1437612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95B89-2AF9-E95A-6624-F4B1D3A9BB34}"/>
              </a:ext>
            </a:extLst>
          </p:cNvPr>
          <p:cNvSpPr>
            <a:spLocks noGrp="1"/>
          </p:cNvSpPr>
          <p:nvPr>
            <p:ph idx="1"/>
          </p:nvPr>
        </p:nvSpPr>
        <p:spPr>
          <a:xfrm>
            <a:off x="1979524" y="1024932"/>
            <a:ext cx="9635301" cy="5521783"/>
          </a:xfrm>
        </p:spPr>
        <p:txBody>
          <a:bodyPr/>
          <a:lstStyle/>
          <a:p>
            <a:pPr>
              <a:lnSpc>
                <a:spcPct val="107000"/>
              </a:lnSpc>
              <a:spcAft>
                <a:spcPts val="800"/>
              </a:spcAft>
              <a:buClr>
                <a:srgbClr val="F16038"/>
              </a:buClr>
              <a:buSzPct val="70000"/>
            </a:pPr>
            <a:r>
              <a:rPr lang="en-US" sz="3000" dirty="0">
                <a:solidFill>
                  <a:schemeClr val="bg2">
                    <a:lumMod val="10000"/>
                  </a:schemeClr>
                </a:solidFill>
              </a:rPr>
              <a:t>Service ID 13024500 is taught for 45 minutes a day and is a V1, is in a POS, and the CTE Funding Tier is 2. </a:t>
            </a:r>
          </a:p>
          <a:p>
            <a:pPr>
              <a:lnSpc>
                <a:spcPct val="107000"/>
              </a:lnSpc>
              <a:spcAft>
                <a:spcPts val="800"/>
              </a:spcAft>
              <a:buClr>
                <a:srgbClr val="F16038"/>
              </a:buClr>
              <a:buSzPct val="70000"/>
            </a:pPr>
            <a:r>
              <a:rPr lang="en-US" sz="3000" dirty="0">
                <a:solidFill>
                  <a:schemeClr val="bg2">
                    <a:lumMod val="10000"/>
                  </a:schemeClr>
                </a:solidFill>
              </a:rPr>
              <a:t>Service ID 13000300 is taught for 140 minutes a day and is a V3, is in a POS, and the CTE Funding Tier is 3. </a:t>
            </a:r>
          </a:p>
          <a:p>
            <a:pPr>
              <a:lnSpc>
                <a:spcPct val="107000"/>
              </a:lnSpc>
              <a:spcAft>
                <a:spcPts val="800"/>
              </a:spcAft>
              <a:buClr>
                <a:srgbClr val="F16038"/>
              </a:buClr>
              <a:buSzPct val="70000"/>
            </a:pPr>
            <a:r>
              <a:rPr lang="en-US" sz="3000" dirty="0">
                <a:solidFill>
                  <a:schemeClr val="bg2">
                    <a:lumMod val="10000"/>
                  </a:schemeClr>
                </a:solidFill>
              </a:rPr>
              <a:t>This example is for </a:t>
            </a:r>
            <a:r>
              <a:rPr lang="en-US" sz="3000" b="1" dirty="0">
                <a:solidFill>
                  <a:schemeClr val="bg2">
                    <a:lumMod val="10000"/>
                  </a:schemeClr>
                </a:solidFill>
              </a:rPr>
              <a:t>two</a:t>
            </a:r>
            <a:r>
              <a:rPr lang="en-US" sz="3000" dirty="0">
                <a:solidFill>
                  <a:schemeClr val="bg2">
                    <a:lumMod val="10000"/>
                  </a:schemeClr>
                </a:solidFill>
              </a:rPr>
              <a:t> students participating in these two courses in 1</a:t>
            </a:r>
            <a:r>
              <a:rPr lang="en-US" sz="3000" baseline="30000" dirty="0">
                <a:solidFill>
                  <a:schemeClr val="bg2">
                    <a:lumMod val="10000"/>
                  </a:schemeClr>
                </a:solidFill>
              </a:rPr>
              <a:t>st</a:t>
            </a:r>
            <a:r>
              <a:rPr lang="en-US" sz="3000" dirty="0">
                <a:solidFill>
                  <a:schemeClr val="bg2">
                    <a:lumMod val="10000"/>
                  </a:schemeClr>
                </a:solidFill>
              </a:rPr>
              <a:t> </a:t>
            </a:r>
            <a:r>
              <a:rPr lang="en-US" sz="3000" dirty="0" err="1">
                <a:solidFill>
                  <a:schemeClr val="bg2">
                    <a:lumMod val="10000"/>
                  </a:schemeClr>
                </a:solidFill>
              </a:rPr>
              <a:t>sixweeks</a:t>
            </a:r>
            <a:r>
              <a:rPr lang="en-US" sz="3000" dirty="0">
                <a:solidFill>
                  <a:schemeClr val="bg2">
                    <a:lumMod val="10000"/>
                  </a:schemeClr>
                </a:solidFill>
              </a:rPr>
              <a:t>.</a:t>
            </a:r>
          </a:p>
          <a:p>
            <a:pPr>
              <a:lnSpc>
                <a:spcPct val="107000"/>
              </a:lnSpc>
              <a:spcAft>
                <a:spcPts val="800"/>
              </a:spcAft>
              <a:buClr>
                <a:srgbClr val="F16038"/>
              </a:buClr>
              <a:buSzPct val="70000"/>
            </a:pPr>
            <a:r>
              <a:rPr lang="en-US" sz="3000" dirty="0">
                <a:solidFill>
                  <a:schemeClr val="bg2">
                    <a:lumMod val="10000"/>
                  </a:schemeClr>
                </a:solidFill>
              </a:rPr>
              <a:t>One student was absent for 5 days so their eligible days present is 25 while the other student was present for all days so their eligible days present is 30.</a:t>
            </a:r>
          </a:p>
          <a:p>
            <a:endParaRPr lang="en-US" dirty="0"/>
          </a:p>
        </p:txBody>
      </p:sp>
      <p:sp>
        <p:nvSpPr>
          <p:cNvPr id="3" name="Title 2">
            <a:extLst>
              <a:ext uri="{FF2B5EF4-FFF2-40B4-BE49-F238E27FC236}">
                <a16:creationId xmlns:a16="http://schemas.microsoft.com/office/drawing/2014/main" id="{6790E6AC-2D68-D3E3-A0D2-F46DB19B61DF}"/>
              </a:ext>
            </a:extLst>
          </p:cNvPr>
          <p:cNvSpPr>
            <a:spLocks noGrp="1"/>
          </p:cNvSpPr>
          <p:nvPr>
            <p:ph type="title"/>
          </p:nvPr>
        </p:nvSpPr>
        <p:spPr/>
        <p:txBody>
          <a:bodyPr>
            <a:normAutofit fontScale="90000"/>
          </a:bodyPr>
          <a:lstStyle/>
          <a:p>
            <a:r>
              <a:rPr lang="en-US" dirty="0">
                <a:cs typeface="Calibri"/>
              </a:rPr>
              <a:t>2022-2023: GUIDANCE AND REMINDERS</a:t>
            </a:r>
          </a:p>
        </p:txBody>
      </p:sp>
    </p:spTree>
    <p:extLst>
      <p:ext uri="{BB962C8B-B14F-4D97-AF65-F5344CB8AC3E}">
        <p14:creationId xmlns:p14="http://schemas.microsoft.com/office/powerpoint/2010/main" val="15540984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553F39-950F-BAC3-882B-816B484E78E8}"/>
              </a:ext>
            </a:extLst>
          </p:cNvPr>
          <p:cNvSpPr>
            <a:spLocks noGrp="1"/>
          </p:cNvSpPr>
          <p:nvPr>
            <p:ph idx="1"/>
          </p:nvPr>
        </p:nvSpPr>
        <p:spPr>
          <a:xfrm>
            <a:off x="1959429" y="1014884"/>
            <a:ext cx="9376712" cy="4832105"/>
          </a:xfrm>
        </p:spPr>
        <p:txBody>
          <a:bodyPr/>
          <a:lstStyle/>
          <a:p>
            <a:r>
              <a:rPr lang="en-US" dirty="0"/>
              <a:t>Calculating CTE Contact Hours</a:t>
            </a:r>
          </a:p>
          <a:p>
            <a:endParaRPr lang="en-US" dirty="0"/>
          </a:p>
          <a:p>
            <a:endParaRPr lang="en-US" dirty="0"/>
          </a:p>
        </p:txBody>
      </p:sp>
      <p:sp>
        <p:nvSpPr>
          <p:cNvPr id="3" name="Title 2">
            <a:extLst>
              <a:ext uri="{FF2B5EF4-FFF2-40B4-BE49-F238E27FC236}">
                <a16:creationId xmlns:a16="http://schemas.microsoft.com/office/drawing/2014/main" id="{8BE6E5E5-A7BF-BFDF-85D4-5CD21F0D2671}"/>
              </a:ext>
            </a:extLst>
          </p:cNvPr>
          <p:cNvSpPr>
            <a:spLocks noGrp="1"/>
          </p:cNvSpPr>
          <p:nvPr>
            <p:ph type="title"/>
          </p:nvPr>
        </p:nvSpPr>
        <p:spPr/>
        <p:txBody>
          <a:bodyPr>
            <a:normAutofit fontScale="90000"/>
          </a:bodyPr>
          <a:lstStyle/>
          <a:p>
            <a:r>
              <a:rPr lang="en-US" dirty="0">
                <a:cs typeface="Calibri"/>
              </a:rPr>
              <a:t>2022-2023: GUIDANCE AND REMINDERS</a:t>
            </a:r>
            <a:endParaRPr lang="en-US" dirty="0"/>
          </a:p>
        </p:txBody>
      </p:sp>
      <p:sp>
        <p:nvSpPr>
          <p:cNvPr id="4" name="Rectangle 3">
            <a:extLst>
              <a:ext uri="{FF2B5EF4-FFF2-40B4-BE49-F238E27FC236}">
                <a16:creationId xmlns:a16="http://schemas.microsoft.com/office/drawing/2014/main" id="{08B84A26-7C7D-35AA-A043-A0E1E0D238A0}"/>
              </a:ext>
            </a:extLst>
          </p:cNvPr>
          <p:cNvSpPr>
            <a:spLocks/>
          </p:cNvSpPr>
          <p:nvPr/>
        </p:nvSpPr>
        <p:spPr>
          <a:xfrm>
            <a:off x="2049864" y="1696381"/>
            <a:ext cx="8457499" cy="453611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6">
            <a:extLst>
              <a:ext uri="{FF2B5EF4-FFF2-40B4-BE49-F238E27FC236}">
                <a16:creationId xmlns:a16="http://schemas.microsoft.com/office/drawing/2014/main" id="{FD2EABF4-2F3B-7F00-393C-E83F0CF4C9D5}"/>
              </a:ext>
            </a:extLst>
          </p:cNvPr>
          <p:cNvGraphicFramePr>
            <a:graphicFrameLocks/>
          </p:cNvGraphicFramePr>
          <p:nvPr>
            <p:extLst>
              <p:ext uri="{D42A27DB-BD31-4B8C-83A1-F6EECF244321}">
                <p14:modId xmlns:p14="http://schemas.microsoft.com/office/powerpoint/2010/main" val="3175646309"/>
              </p:ext>
            </p:extLst>
          </p:nvPr>
        </p:nvGraphicFramePr>
        <p:xfrm>
          <a:off x="2349069" y="1859351"/>
          <a:ext cx="7859652" cy="822960"/>
        </p:xfrm>
        <a:graphic>
          <a:graphicData uri="http://schemas.openxmlformats.org/drawingml/2006/table">
            <a:tbl>
              <a:tblPr firstRow="1" bandRow="1">
                <a:tableStyleId>{5C22544A-7EE6-4342-B048-85BDC9FD1C3A}</a:tableStyleId>
              </a:tblPr>
              <a:tblGrid>
                <a:gridCol w="7859652">
                  <a:extLst>
                    <a:ext uri="{9D8B030D-6E8A-4147-A177-3AD203B41FA5}">
                      <a16:colId xmlns:a16="http://schemas.microsoft.com/office/drawing/2014/main" val="290745741"/>
                    </a:ext>
                  </a:extLst>
                </a:gridCol>
              </a:tblGrid>
              <a:tr h="588379">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3000" b="1" kern="1200" dirty="0">
                          <a:solidFill>
                            <a:schemeClr val="bg1"/>
                          </a:solidFill>
                          <a:latin typeface="Tw Cen MT" panose="020B0602020104020603" pitchFamily="34" charset="0"/>
                          <a:ea typeface="+mn-ea"/>
                          <a:cs typeface="+mn-cs"/>
                        </a:rPr>
                        <a:t>Course Service ID 13024500</a:t>
                      </a:r>
                    </a:p>
                    <a:p>
                      <a:endParaRPr lang="en-US" dirty="0"/>
                    </a:p>
                  </a:txBody>
                  <a:tcPr/>
                </a:tc>
                <a:extLst>
                  <a:ext uri="{0D108BD9-81ED-4DB2-BD59-A6C34878D82A}">
                    <a16:rowId xmlns:a16="http://schemas.microsoft.com/office/drawing/2014/main" val="1233097614"/>
                  </a:ext>
                </a:extLst>
              </a:tr>
            </a:tbl>
          </a:graphicData>
        </a:graphic>
      </p:graphicFrame>
      <p:graphicFrame>
        <p:nvGraphicFramePr>
          <p:cNvPr id="6" name="Table 17">
            <a:extLst>
              <a:ext uri="{FF2B5EF4-FFF2-40B4-BE49-F238E27FC236}">
                <a16:creationId xmlns:a16="http://schemas.microsoft.com/office/drawing/2014/main" id="{41C45248-FE06-2C91-04F2-B0A1A15E3136}"/>
              </a:ext>
            </a:extLst>
          </p:cNvPr>
          <p:cNvGraphicFramePr>
            <a:graphicFrameLocks/>
          </p:cNvGraphicFramePr>
          <p:nvPr>
            <p:extLst>
              <p:ext uri="{D42A27DB-BD31-4B8C-83A1-F6EECF244321}">
                <p14:modId xmlns:p14="http://schemas.microsoft.com/office/powerpoint/2010/main" val="2721472649"/>
              </p:ext>
            </p:extLst>
          </p:nvPr>
        </p:nvGraphicFramePr>
        <p:xfrm>
          <a:off x="2349069" y="2985653"/>
          <a:ext cx="7843706" cy="889384"/>
        </p:xfrm>
        <a:graphic>
          <a:graphicData uri="http://schemas.openxmlformats.org/drawingml/2006/table">
            <a:tbl>
              <a:tblPr firstRow="1" bandRow="1">
                <a:tableStyleId>{5C22544A-7EE6-4342-B048-85BDC9FD1C3A}</a:tableStyleId>
              </a:tblPr>
              <a:tblGrid>
                <a:gridCol w="4032276">
                  <a:extLst>
                    <a:ext uri="{9D8B030D-6E8A-4147-A177-3AD203B41FA5}">
                      <a16:colId xmlns:a16="http://schemas.microsoft.com/office/drawing/2014/main" val="2629864644"/>
                    </a:ext>
                  </a:extLst>
                </a:gridCol>
                <a:gridCol w="3811430">
                  <a:extLst>
                    <a:ext uri="{9D8B030D-6E8A-4147-A177-3AD203B41FA5}">
                      <a16:colId xmlns:a16="http://schemas.microsoft.com/office/drawing/2014/main" val="2161049052"/>
                    </a:ext>
                  </a:extLst>
                </a:gridCol>
              </a:tblGrid>
              <a:tr h="889384">
                <a:tc>
                  <a:txBody>
                    <a:bodyPr/>
                    <a:lstStyle/>
                    <a:p>
                      <a:pPr algn="l"/>
                      <a:r>
                        <a:rPr lang="en-US" sz="2500" b="0" dirty="0">
                          <a:solidFill>
                            <a:schemeClr val="tx1"/>
                          </a:solidFill>
                          <a:latin typeface="Tw Cen MT" panose="020B0602020104020603" pitchFamily="34" charset="0"/>
                        </a:rPr>
                        <a:t>Eligible Days Present             Student1: 25 </a:t>
                      </a:r>
                      <a:r>
                        <a:rPr lang="en-US" sz="2500" b="0" dirty="0">
                          <a:solidFill>
                            <a:srgbClr val="FF0000"/>
                          </a:solidFill>
                          <a:latin typeface="Tw Cen MT" panose="020B0602020104020603" pitchFamily="34" charset="0"/>
                        </a:rPr>
                        <a:t>+ </a:t>
                      </a:r>
                      <a:r>
                        <a:rPr lang="en-US" sz="2500" b="0" dirty="0">
                          <a:solidFill>
                            <a:schemeClr val="tx1"/>
                          </a:solidFill>
                          <a:latin typeface="Tw Cen MT" panose="020B0602020104020603" pitchFamily="34" charset="0"/>
                        </a:rPr>
                        <a:t>Student2: 30</a:t>
                      </a:r>
                    </a:p>
                  </a:txBody>
                  <a:tcPr>
                    <a:lnR w="12700" cap="flat" cmpd="sng" algn="ctr">
                      <a:solidFill>
                        <a:schemeClr val="tx1"/>
                      </a:solidFill>
                      <a:prstDash val="solid"/>
                      <a:round/>
                      <a:headEnd type="none" w="med" len="med"/>
                      <a:tailEnd type="none" w="med" len="med"/>
                    </a:lnR>
                    <a:solidFill>
                      <a:srgbClr val="E3F2FD"/>
                    </a:solidFill>
                  </a:tcPr>
                </a:tc>
                <a:tc>
                  <a:txBody>
                    <a:bodyPr/>
                    <a:lstStyle/>
                    <a:p>
                      <a:pPr algn="ctr"/>
                      <a:r>
                        <a:rPr lang="en-US" sz="2500" b="0" dirty="0">
                          <a:solidFill>
                            <a:schemeClr val="tx1"/>
                          </a:solidFill>
                          <a:latin typeface="Tw Cen MT" panose="020B0602020104020603" pitchFamily="34" charset="0"/>
                        </a:rPr>
                        <a:t>55</a:t>
                      </a:r>
                    </a:p>
                  </a:txBody>
                  <a:tcPr anchor="ctr">
                    <a:lnL w="12700" cap="flat" cmpd="sng" algn="ctr">
                      <a:solidFill>
                        <a:schemeClr val="tx1"/>
                      </a:solidFill>
                      <a:prstDash val="solid"/>
                      <a:round/>
                      <a:headEnd type="none" w="med" len="med"/>
                      <a:tailEnd type="none" w="med" len="med"/>
                    </a:lnL>
                    <a:solidFill>
                      <a:srgbClr val="E3F2FD"/>
                    </a:solidFill>
                  </a:tcPr>
                </a:tc>
                <a:extLst>
                  <a:ext uri="{0D108BD9-81ED-4DB2-BD59-A6C34878D82A}">
                    <a16:rowId xmlns:a16="http://schemas.microsoft.com/office/drawing/2014/main" val="1296925517"/>
                  </a:ext>
                </a:extLst>
              </a:tr>
            </a:tbl>
          </a:graphicData>
        </a:graphic>
      </p:graphicFrame>
      <p:graphicFrame>
        <p:nvGraphicFramePr>
          <p:cNvPr id="7" name="Table 18">
            <a:extLst>
              <a:ext uri="{FF2B5EF4-FFF2-40B4-BE49-F238E27FC236}">
                <a16:creationId xmlns:a16="http://schemas.microsoft.com/office/drawing/2014/main" id="{73E67C0D-595D-B7EB-98AA-E05E3BF15E00}"/>
              </a:ext>
            </a:extLst>
          </p:cNvPr>
          <p:cNvGraphicFramePr>
            <a:graphicFrameLocks/>
          </p:cNvGraphicFramePr>
          <p:nvPr>
            <p:extLst>
              <p:ext uri="{D42A27DB-BD31-4B8C-83A1-F6EECF244321}">
                <p14:modId xmlns:p14="http://schemas.microsoft.com/office/powerpoint/2010/main" val="1256891217"/>
              </p:ext>
            </p:extLst>
          </p:nvPr>
        </p:nvGraphicFramePr>
        <p:xfrm>
          <a:off x="2339205" y="3926427"/>
          <a:ext cx="7859650" cy="967107"/>
        </p:xfrm>
        <a:graphic>
          <a:graphicData uri="http://schemas.openxmlformats.org/drawingml/2006/table">
            <a:tbl>
              <a:tblPr firstRow="1" bandRow="1">
                <a:tableStyleId>{5C22544A-7EE6-4342-B048-85BDC9FD1C3A}</a:tableStyleId>
              </a:tblPr>
              <a:tblGrid>
                <a:gridCol w="4032412">
                  <a:extLst>
                    <a:ext uri="{9D8B030D-6E8A-4147-A177-3AD203B41FA5}">
                      <a16:colId xmlns:a16="http://schemas.microsoft.com/office/drawing/2014/main" val="2173901177"/>
                    </a:ext>
                  </a:extLst>
                </a:gridCol>
                <a:gridCol w="3827238">
                  <a:extLst>
                    <a:ext uri="{9D8B030D-6E8A-4147-A177-3AD203B41FA5}">
                      <a16:colId xmlns:a16="http://schemas.microsoft.com/office/drawing/2014/main" val="3294625625"/>
                    </a:ext>
                  </a:extLst>
                </a:gridCol>
              </a:tblGrid>
              <a:tr h="967107">
                <a:tc>
                  <a:txBody>
                    <a:bodyPr/>
                    <a:lstStyle/>
                    <a:p>
                      <a:pPr marL="0" algn="l" defTabSz="685800" rtl="0" eaLnBrk="1" latinLnBrk="0" hangingPunct="1"/>
                      <a:r>
                        <a:rPr lang="en-US" sz="2500" b="0" kern="1200" dirty="0">
                          <a:solidFill>
                            <a:schemeClr val="tx1"/>
                          </a:solidFill>
                          <a:latin typeface="Tw Cen MT" panose="020B0602020104020603" pitchFamily="34" charset="0"/>
                          <a:ea typeface="+mn-ea"/>
                          <a:cs typeface="+mn-cs"/>
                        </a:rPr>
                        <a:t>V1 Course Multiplier </a:t>
                      </a:r>
                      <a:r>
                        <a:rPr lang="en-US" sz="2500" b="0" kern="1200" dirty="0">
                          <a:solidFill>
                            <a:srgbClr val="FF0000"/>
                          </a:solidFill>
                          <a:latin typeface="Tw Cen MT" panose="020B0602020104020603" pitchFamily="34" charset="0"/>
                          <a:ea typeface="+mn-ea"/>
                          <a:cs typeface="+mn-cs"/>
                        </a:rPr>
                        <a:t>=</a:t>
                      </a:r>
                      <a:r>
                        <a:rPr lang="en-US" sz="2500" b="0" kern="1200" dirty="0">
                          <a:solidFill>
                            <a:schemeClr val="tx1"/>
                          </a:solidFill>
                          <a:latin typeface="Tw Cen MT" panose="020B0602020104020603" pitchFamily="34" charset="0"/>
                          <a:ea typeface="+mn-ea"/>
                          <a:cs typeface="+mn-cs"/>
                        </a:rPr>
                        <a:t> 1</a:t>
                      </a:r>
                    </a:p>
                  </a:txBody>
                  <a:tcPr anchor="ctr">
                    <a:lnR w="12700" cap="flat" cmpd="sng" algn="ctr">
                      <a:solidFill>
                        <a:schemeClr val="tx1"/>
                      </a:solidFill>
                      <a:prstDash val="solid"/>
                      <a:round/>
                      <a:headEnd type="none" w="med" len="med"/>
                      <a:tailEnd type="none" w="med" len="med"/>
                    </a:lnR>
                    <a:solidFill>
                      <a:srgbClr val="E3F2FD"/>
                    </a:solidFill>
                  </a:tcPr>
                </a:tc>
                <a:tc>
                  <a:txBody>
                    <a:bodyPr/>
                    <a:lstStyle/>
                    <a:p>
                      <a:pPr marL="0" algn="ctr" defTabSz="685800" rtl="0" eaLnBrk="1" latinLnBrk="0" hangingPunct="1"/>
                      <a:r>
                        <a:rPr lang="en-US" sz="2500" b="0" kern="1200" dirty="0">
                          <a:solidFill>
                            <a:srgbClr val="FF0000"/>
                          </a:solidFill>
                          <a:latin typeface="Tw Cen MT" panose="020B0602020104020603" pitchFamily="34" charset="0"/>
                          <a:ea typeface="+mn-ea"/>
                          <a:cs typeface="+mn-cs"/>
                        </a:rPr>
                        <a:t>×</a:t>
                      </a:r>
                      <a:r>
                        <a:rPr lang="en-US" sz="2500" b="0" kern="1200" dirty="0">
                          <a:solidFill>
                            <a:schemeClr val="tx1"/>
                          </a:solidFill>
                          <a:latin typeface="Tw Cen MT" panose="020B0602020104020603" pitchFamily="34" charset="0"/>
                          <a:ea typeface="+mn-ea"/>
                          <a:cs typeface="+mn-cs"/>
                        </a:rPr>
                        <a:t> 1</a:t>
                      </a:r>
                    </a:p>
                  </a:txBody>
                  <a:tcPr anchor="ctr">
                    <a:lnL w="12700" cap="flat" cmpd="sng" algn="ctr">
                      <a:solidFill>
                        <a:schemeClr val="tx1"/>
                      </a:solidFill>
                      <a:prstDash val="solid"/>
                      <a:round/>
                      <a:headEnd type="none" w="med" len="med"/>
                      <a:tailEnd type="none" w="med" len="med"/>
                    </a:lnL>
                    <a:solidFill>
                      <a:srgbClr val="E3F2FD"/>
                    </a:solidFill>
                  </a:tcPr>
                </a:tc>
                <a:extLst>
                  <a:ext uri="{0D108BD9-81ED-4DB2-BD59-A6C34878D82A}">
                    <a16:rowId xmlns:a16="http://schemas.microsoft.com/office/drawing/2014/main" val="134720180"/>
                  </a:ext>
                </a:extLst>
              </a:tr>
            </a:tbl>
          </a:graphicData>
        </a:graphic>
      </p:graphicFrame>
      <p:graphicFrame>
        <p:nvGraphicFramePr>
          <p:cNvPr id="8" name="Table 19">
            <a:extLst>
              <a:ext uri="{FF2B5EF4-FFF2-40B4-BE49-F238E27FC236}">
                <a16:creationId xmlns:a16="http://schemas.microsoft.com/office/drawing/2014/main" id="{306D1762-8E43-B6DE-976D-DC7BA8EDDD68}"/>
              </a:ext>
            </a:extLst>
          </p:cNvPr>
          <p:cNvGraphicFramePr>
            <a:graphicFrameLocks/>
          </p:cNvGraphicFramePr>
          <p:nvPr>
            <p:extLst>
              <p:ext uri="{D42A27DB-BD31-4B8C-83A1-F6EECF244321}">
                <p14:modId xmlns:p14="http://schemas.microsoft.com/office/powerpoint/2010/main" val="2323748982"/>
              </p:ext>
            </p:extLst>
          </p:nvPr>
        </p:nvGraphicFramePr>
        <p:xfrm>
          <a:off x="2339341" y="4983877"/>
          <a:ext cx="7859650" cy="889384"/>
        </p:xfrm>
        <a:graphic>
          <a:graphicData uri="http://schemas.openxmlformats.org/drawingml/2006/table">
            <a:tbl>
              <a:tblPr firstRow="1" bandRow="1">
                <a:tableStyleId>{5C22544A-7EE6-4342-B048-85BDC9FD1C3A}</a:tableStyleId>
              </a:tblPr>
              <a:tblGrid>
                <a:gridCol w="4042004">
                  <a:extLst>
                    <a:ext uri="{9D8B030D-6E8A-4147-A177-3AD203B41FA5}">
                      <a16:colId xmlns:a16="http://schemas.microsoft.com/office/drawing/2014/main" val="1756975887"/>
                    </a:ext>
                  </a:extLst>
                </a:gridCol>
                <a:gridCol w="3817646">
                  <a:extLst>
                    <a:ext uri="{9D8B030D-6E8A-4147-A177-3AD203B41FA5}">
                      <a16:colId xmlns:a16="http://schemas.microsoft.com/office/drawing/2014/main" val="3988859522"/>
                    </a:ext>
                  </a:extLst>
                </a:gridCol>
              </a:tblGrid>
              <a:tr h="889384">
                <a:tc>
                  <a:txBody>
                    <a:bodyPr/>
                    <a:lstStyle/>
                    <a:p>
                      <a:r>
                        <a:rPr lang="en-US" sz="2500" b="0" dirty="0">
                          <a:solidFill>
                            <a:schemeClr val="tx1"/>
                          </a:solidFill>
                          <a:highlight>
                            <a:srgbClr val="FFFF00"/>
                          </a:highlight>
                          <a:latin typeface="Tw Cen MT" panose="020B0602020104020603" pitchFamily="34" charset="0"/>
                        </a:rPr>
                        <a:t>CTE Tier 2 Contact Hours</a:t>
                      </a:r>
                    </a:p>
                  </a:txBody>
                  <a:tcPr anchor="ctr">
                    <a:lnR w="12700" cap="flat" cmpd="sng" algn="ctr">
                      <a:solidFill>
                        <a:schemeClr val="tx1"/>
                      </a:solidFill>
                      <a:prstDash val="solid"/>
                      <a:round/>
                      <a:headEnd type="none" w="med" len="med"/>
                      <a:tailEnd type="none" w="med" len="med"/>
                    </a:lnR>
                    <a:solidFill>
                      <a:srgbClr val="E3F2FD"/>
                    </a:solidFill>
                  </a:tcPr>
                </a:tc>
                <a:tc>
                  <a:txBody>
                    <a:bodyPr/>
                    <a:lstStyle/>
                    <a:p>
                      <a:pPr algn="ctr"/>
                      <a:r>
                        <a:rPr lang="en-US" sz="2500" dirty="0">
                          <a:solidFill>
                            <a:schemeClr val="tx1"/>
                          </a:solidFill>
                          <a:highlight>
                            <a:srgbClr val="FFFF00"/>
                          </a:highlight>
                          <a:latin typeface="Tw Cen MT" panose="020B0602020104020603" pitchFamily="34" charset="0"/>
                        </a:rPr>
                        <a:t>55</a:t>
                      </a:r>
                    </a:p>
                  </a:txBody>
                  <a:tcPr anchor="ctr">
                    <a:lnL w="12700" cap="flat" cmpd="sng" algn="ctr">
                      <a:solidFill>
                        <a:schemeClr val="tx1"/>
                      </a:solidFill>
                      <a:prstDash val="solid"/>
                      <a:round/>
                      <a:headEnd type="none" w="med" len="med"/>
                      <a:tailEnd type="none" w="med" len="med"/>
                    </a:lnL>
                    <a:solidFill>
                      <a:srgbClr val="E3F2FD"/>
                    </a:solidFill>
                  </a:tcPr>
                </a:tc>
                <a:extLst>
                  <a:ext uri="{0D108BD9-81ED-4DB2-BD59-A6C34878D82A}">
                    <a16:rowId xmlns:a16="http://schemas.microsoft.com/office/drawing/2014/main" val="914532245"/>
                  </a:ext>
                </a:extLst>
              </a:tr>
            </a:tbl>
          </a:graphicData>
        </a:graphic>
      </p:graphicFrame>
    </p:spTree>
    <p:extLst>
      <p:ext uri="{BB962C8B-B14F-4D97-AF65-F5344CB8AC3E}">
        <p14:creationId xmlns:p14="http://schemas.microsoft.com/office/powerpoint/2010/main" val="217667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17ED95-F4E1-55DA-397F-BB36D4AFC804}"/>
              </a:ext>
            </a:extLst>
          </p:cNvPr>
          <p:cNvSpPr>
            <a:spLocks noGrp="1"/>
          </p:cNvSpPr>
          <p:nvPr>
            <p:ph idx="1"/>
          </p:nvPr>
        </p:nvSpPr>
        <p:spPr>
          <a:xfrm>
            <a:off x="2140299" y="1019930"/>
            <a:ext cx="9195842" cy="4827059"/>
          </a:xfrm>
        </p:spPr>
        <p:txBody>
          <a:bodyPr/>
          <a:lstStyle/>
          <a:p>
            <a:r>
              <a:rPr lang="en-US" dirty="0"/>
              <a:t>Calculating CTE Contact Hours</a:t>
            </a:r>
          </a:p>
        </p:txBody>
      </p:sp>
      <p:sp>
        <p:nvSpPr>
          <p:cNvPr id="3" name="Title 2">
            <a:extLst>
              <a:ext uri="{FF2B5EF4-FFF2-40B4-BE49-F238E27FC236}">
                <a16:creationId xmlns:a16="http://schemas.microsoft.com/office/drawing/2014/main" id="{F2F9E21C-754E-B942-909C-290E1946FF8A}"/>
              </a:ext>
            </a:extLst>
          </p:cNvPr>
          <p:cNvSpPr>
            <a:spLocks noGrp="1"/>
          </p:cNvSpPr>
          <p:nvPr>
            <p:ph type="title"/>
          </p:nvPr>
        </p:nvSpPr>
        <p:spPr/>
        <p:txBody>
          <a:bodyPr>
            <a:normAutofit fontScale="90000"/>
          </a:bodyPr>
          <a:lstStyle/>
          <a:p>
            <a:r>
              <a:rPr lang="en-US" dirty="0">
                <a:cs typeface="Calibri"/>
              </a:rPr>
              <a:t>2022-2023: GUIDANCE AND REMINDERS</a:t>
            </a:r>
            <a:endParaRPr lang="en-US" dirty="0"/>
          </a:p>
        </p:txBody>
      </p:sp>
      <p:sp>
        <p:nvSpPr>
          <p:cNvPr id="4" name="Rectangle 3">
            <a:extLst>
              <a:ext uri="{FF2B5EF4-FFF2-40B4-BE49-F238E27FC236}">
                <a16:creationId xmlns:a16="http://schemas.microsoft.com/office/drawing/2014/main" id="{6714BBFD-E901-DE3F-8E1A-BD3C03BD3A1A}"/>
              </a:ext>
            </a:extLst>
          </p:cNvPr>
          <p:cNvSpPr>
            <a:spLocks/>
          </p:cNvSpPr>
          <p:nvPr/>
        </p:nvSpPr>
        <p:spPr>
          <a:xfrm>
            <a:off x="2212290" y="1661643"/>
            <a:ext cx="8457499" cy="446315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6">
            <a:extLst>
              <a:ext uri="{FF2B5EF4-FFF2-40B4-BE49-F238E27FC236}">
                <a16:creationId xmlns:a16="http://schemas.microsoft.com/office/drawing/2014/main" id="{D14CB82F-BF7B-392C-9AEB-AA5130A6094B}"/>
              </a:ext>
            </a:extLst>
          </p:cNvPr>
          <p:cNvGraphicFramePr>
            <a:graphicFrameLocks noGrp="1"/>
          </p:cNvGraphicFramePr>
          <p:nvPr>
            <p:extLst>
              <p:ext uri="{D42A27DB-BD31-4B8C-83A1-F6EECF244321}">
                <p14:modId xmlns:p14="http://schemas.microsoft.com/office/powerpoint/2010/main" val="856211778"/>
              </p:ext>
            </p:extLst>
          </p:nvPr>
        </p:nvGraphicFramePr>
        <p:xfrm>
          <a:off x="2511495" y="1824614"/>
          <a:ext cx="7859652" cy="822960"/>
        </p:xfrm>
        <a:graphic>
          <a:graphicData uri="http://schemas.openxmlformats.org/drawingml/2006/table">
            <a:tbl>
              <a:tblPr firstRow="1" bandRow="1">
                <a:tableStyleId>{5C22544A-7EE6-4342-B048-85BDC9FD1C3A}</a:tableStyleId>
              </a:tblPr>
              <a:tblGrid>
                <a:gridCol w="7859652">
                  <a:extLst>
                    <a:ext uri="{9D8B030D-6E8A-4147-A177-3AD203B41FA5}">
                      <a16:colId xmlns:a16="http://schemas.microsoft.com/office/drawing/2014/main" val="290745741"/>
                    </a:ext>
                  </a:extLst>
                </a:gridCol>
              </a:tblGrid>
              <a:tr h="588379">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3000" b="1" kern="1200" dirty="0">
                          <a:solidFill>
                            <a:schemeClr val="bg1"/>
                          </a:solidFill>
                          <a:latin typeface="Tw Cen MT" panose="020B0602020104020603" pitchFamily="34" charset="0"/>
                          <a:ea typeface="+mn-ea"/>
                          <a:cs typeface="+mn-cs"/>
                        </a:rPr>
                        <a:t>Course Service ID 13000300</a:t>
                      </a:r>
                    </a:p>
                    <a:p>
                      <a:endParaRPr lang="en-US" dirty="0"/>
                    </a:p>
                  </a:txBody>
                  <a:tcPr/>
                </a:tc>
                <a:extLst>
                  <a:ext uri="{0D108BD9-81ED-4DB2-BD59-A6C34878D82A}">
                    <a16:rowId xmlns:a16="http://schemas.microsoft.com/office/drawing/2014/main" val="1233097614"/>
                  </a:ext>
                </a:extLst>
              </a:tr>
            </a:tbl>
          </a:graphicData>
        </a:graphic>
      </p:graphicFrame>
      <p:graphicFrame>
        <p:nvGraphicFramePr>
          <p:cNvPr id="6" name="Table 17">
            <a:extLst>
              <a:ext uri="{FF2B5EF4-FFF2-40B4-BE49-F238E27FC236}">
                <a16:creationId xmlns:a16="http://schemas.microsoft.com/office/drawing/2014/main" id="{1820EF94-C968-A613-FFB4-7F7473D07EAD}"/>
              </a:ext>
            </a:extLst>
          </p:cNvPr>
          <p:cNvGraphicFramePr>
            <a:graphicFrameLocks noGrp="1"/>
          </p:cNvGraphicFramePr>
          <p:nvPr>
            <p:extLst>
              <p:ext uri="{D42A27DB-BD31-4B8C-83A1-F6EECF244321}">
                <p14:modId xmlns:p14="http://schemas.microsoft.com/office/powerpoint/2010/main" val="1222147811"/>
              </p:ext>
            </p:extLst>
          </p:nvPr>
        </p:nvGraphicFramePr>
        <p:xfrm>
          <a:off x="2517713" y="2986063"/>
          <a:ext cx="7843706" cy="889384"/>
        </p:xfrm>
        <a:graphic>
          <a:graphicData uri="http://schemas.openxmlformats.org/drawingml/2006/table">
            <a:tbl>
              <a:tblPr firstRow="1" bandRow="1">
                <a:tableStyleId>{5C22544A-7EE6-4342-B048-85BDC9FD1C3A}</a:tableStyleId>
              </a:tblPr>
              <a:tblGrid>
                <a:gridCol w="3921853">
                  <a:extLst>
                    <a:ext uri="{9D8B030D-6E8A-4147-A177-3AD203B41FA5}">
                      <a16:colId xmlns:a16="http://schemas.microsoft.com/office/drawing/2014/main" val="2629864644"/>
                    </a:ext>
                  </a:extLst>
                </a:gridCol>
                <a:gridCol w="3921853">
                  <a:extLst>
                    <a:ext uri="{9D8B030D-6E8A-4147-A177-3AD203B41FA5}">
                      <a16:colId xmlns:a16="http://schemas.microsoft.com/office/drawing/2014/main" val="2161049052"/>
                    </a:ext>
                  </a:extLst>
                </a:gridCol>
              </a:tblGrid>
              <a:tr h="889384">
                <a:tc>
                  <a:txBody>
                    <a:bodyPr/>
                    <a:lstStyle/>
                    <a:p>
                      <a:pPr algn="l"/>
                      <a:r>
                        <a:rPr lang="en-US" sz="2500" b="0" dirty="0">
                          <a:solidFill>
                            <a:schemeClr val="tx1"/>
                          </a:solidFill>
                          <a:latin typeface="Tw Cen MT" panose="020B0602020104020603" pitchFamily="34" charset="0"/>
                        </a:rPr>
                        <a:t>Eligible Days Present             Student1: 25 </a:t>
                      </a:r>
                      <a:r>
                        <a:rPr lang="en-US" sz="2500" b="0" dirty="0">
                          <a:solidFill>
                            <a:srgbClr val="FF0000"/>
                          </a:solidFill>
                          <a:latin typeface="Tw Cen MT" panose="020B0602020104020603" pitchFamily="34" charset="0"/>
                        </a:rPr>
                        <a:t>+ </a:t>
                      </a:r>
                      <a:r>
                        <a:rPr lang="en-US" sz="2500" b="0" dirty="0">
                          <a:solidFill>
                            <a:schemeClr val="tx1"/>
                          </a:solidFill>
                          <a:latin typeface="Tw Cen MT" panose="020B0602020104020603" pitchFamily="34" charset="0"/>
                        </a:rPr>
                        <a:t>Student2: 30</a:t>
                      </a:r>
                    </a:p>
                  </a:txBody>
                  <a:tcPr>
                    <a:lnR w="12700" cap="flat" cmpd="sng" algn="ctr">
                      <a:solidFill>
                        <a:schemeClr val="tx1"/>
                      </a:solidFill>
                      <a:prstDash val="solid"/>
                      <a:round/>
                      <a:headEnd type="none" w="med" len="med"/>
                      <a:tailEnd type="none" w="med" len="med"/>
                    </a:lnR>
                    <a:solidFill>
                      <a:srgbClr val="E3F2FD"/>
                    </a:solidFill>
                  </a:tcPr>
                </a:tc>
                <a:tc>
                  <a:txBody>
                    <a:bodyPr/>
                    <a:lstStyle/>
                    <a:p>
                      <a:pPr algn="ctr"/>
                      <a:r>
                        <a:rPr lang="en-US" sz="2500" b="0" dirty="0">
                          <a:solidFill>
                            <a:schemeClr val="tx1"/>
                          </a:solidFill>
                          <a:latin typeface="Tw Cen MT" panose="020B0602020104020603" pitchFamily="34" charset="0"/>
                        </a:rPr>
                        <a:t>55</a:t>
                      </a:r>
                    </a:p>
                  </a:txBody>
                  <a:tcPr anchor="ctr">
                    <a:lnL w="12700" cap="flat" cmpd="sng" algn="ctr">
                      <a:solidFill>
                        <a:schemeClr val="tx1"/>
                      </a:solidFill>
                      <a:prstDash val="solid"/>
                      <a:round/>
                      <a:headEnd type="none" w="med" len="med"/>
                      <a:tailEnd type="none" w="med" len="med"/>
                    </a:lnL>
                    <a:solidFill>
                      <a:srgbClr val="E3F2FD"/>
                    </a:solidFill>
                  </a:tcPr>
                </a:tc>
                <a:extLst>
                  <a:ext uri="{0D108BD9-81ED-4DB2-BD59-A6C34878D82A}">
                    <a16:rowId xmlns:a16="http://schemas.microsoft.com/office/drawing/2014/main" val="1296925517"/>
                  </a:ext>
                </a:extLst>
              </a:tr>
            </a:tbl>
          </a:graphicData>
        </a:graphic>
      </p:graphicFrame>
      <p:graphicFrame>
        <p:nvGraphicFramePr>
          <p:cNvPr id="7" name="Table 18">
            <a:extLst>
              <a:ext uri="{FF2B5EF4-FFF2-40B4-BE49-F238E27FC236}">
                <a16:creationId xmlns:a16="http://schemas.microsoft.com/office/drawing/2014/main" id="{0263E5DE-8CD8-FB06-1130-348BCEA0F032}"/>
              </a:ext>
            </a:extLst>
          </p:cNvPr>
          <p:cNvGraphicFramePr>
            <a:graphicFrameLocks noGrp="1"/>
          </p:cNvGraphicFramePr>
          <p:nvPr>
            <p:extLst>
              <p:ext uri="{D42A27DB-BD31-4B8C-83A1-F6EECF244321}">
                <p14:modId xmlns:p14="http://schemas.microsoft.com/office/powerpoint/2010/main" val="2464991129"/>
              </p:ext>
            </p:extLst>
          </p:nvPr>
        </p:nvGraphicFramePr>
        <p:xfrm>
          <a:off x="2507849" y="3926837"/>
          <a:ext cx="7859650" cy="967107"/>
        </p:xfrm>
        <a:graphic>
          <a:graphicData uri="http://schemas.openxmlformats.org/drawingml/2006/table">
            <a:tbl>
              <a:tblPr firstRow="1" bandRow="1">
                <a:tableStyleId>{5C22544A-7EE6-4342-B048-85BDC9FD1C3A}</a:tableStyleId>
              </a:tblPr>
              <a:tblGrid>
                <a:gridCol w="3929825">
                  <a:extLst>
                    <a:ext uri="{9D8B030D-6E8A-4147-A177-3AD203B41FA5}">
                      <a16:colId xmlns:a16="http://schemas.microsoft.com/office/drawing/2014/main" val="2173901177"/>
                    </a:ext>
                  </a:extLst>
                </a:gridCol>
                <a:gridCol w="3929825">
                  <a:extLst>
                    <a:ext uri="{9D8B030D-6E8A-4147-A177-3AD203B41FA5}">
                      <a16:colId xmlns:a16="http://schemas.microsoft.com/office/drawing/2014/main" val="3294625625"/>
                    </a:ext>
                  </a:extLst>
                </a:gridCol>
              </a:tblGrid>
              <a:tr h="967107">
                <a:tc>
                  <a:txBody>
                    <a:bodyPr/>
                    <a:lstStyle/>
                    <a:p>
                      <a:pPr marL="0" algn="l" defTabSz="685800" rtl="0" eaLnBrk="1" latinLnBrk="0" hangingPunct="1"/>
                      <a:r>
                        <a:rPr lang="en-US" sz="2500" b="0" kern="1200" dirty="0">
                          <a:solidFill>
                            <a:schemeClr val="tx1"/>
                          </a:solidFill>
                          <a:latin typeface="Tw Cen MT" panose="020B0602020104020603" pitchFamily="34" charset="0"/>
                          <a:ea typeface="+mn-ea"/>
                          <a:cs typeface="+mn-cs"/>
                        </a:rPr>
                        <a:t>V3 Course Multiplier </a:t>
                      </a:r>
                      <a:r>
                        <a:rPr lang="en-US" sz="2500" b="0" kern="1200" dirty="0">
                          <a:solidFill>
                            <a:srgbClr val="FF0000"/>
                          </a:solidFill>
                          <a:latin typeface="Tw Cen MT" panose="020B0602020104020603" pitchFamily="34" charset="0"/>
                          <a:ea typeface="+mn-ea"/>
                          <a:cs typeface="+mn-cs"/>
                        </a:rPr>
                        <a:t>=</a:t>
                      </a:r>
                      <a:r>
                        <a:rPr lang="en-US" sz="2500" b="0" kern="1200" dirty="0">
                          <a:solidFill>
                            <a:schemeClr val="tx1"/>
                          </a:solidFill>
                          <a:latin typeface="Tw Cen MT" panose="020B0602020104020603" pitchFamily="34" charset="0"/>
                          <a:ea typeface="+mn-ea"/>
                          <a:cs typeface="+mn-cs"/>
                        </a:rPr>
                        <a:t> 3</a:t>
                      </a:r>
                    </a:p>
                  </a:txBody>
                  <a:tcPr anchor="ctr">
                    <a:lnR w="12700" cap="flat" cmpd="sng" algn="ctr">
                      <a:solidFill>
                        <a:schemeClr val="tx1"/>
                      </a:solidFill>
                      <a:prstDash val="solid"/>
                      <a:round/>
                      <a:headEnd type="none" w="med" len="med"/>
                      <a:tailEnd type="none" w="med" len="med"/>
                    </a:lnR>
                    <a:solidFill>
                      <a:srgbClr val="E3F2FD"/>
                    </a:solidFill>
                  </a:tcPr>
                </a:tc>
                <a:tc>
                  <a:txBody>
                    <a:bodyPr/>
                    <a:lstStyle/>
                    <a:p>
                      <a:pPr marL="0" algn="ctr" defTabSz="685800" rtl="0" eaLnBrk="1" latinLnBrk="0" hangingPunct="1"/>
                      <a:r>
                        <a:rPr lang="en-US" sz="2500" b="0" kern="1200" dirty="0">
                          <a:solidFill>
                            <a:srgbClr val="FF0000"/>
                          </a:solidFill>
                          <a:latin typeface="Tw Cen MT" panose="020B0602020104020603" pitchFamily="34" charset="0"/>
                          <a:ea typeface="+mn-ea"/>
                          <a:cs typeface="+mn-cs"/>
                        </a:rPr>
                        <a:t>×</a:t>
                      </a:r>
                      <a:r>
                        <a:rPr lang="en-US" sz="2500" b="0" kern="1200" dirty="0">
                          <a:solidFill>
                            <a:schemeClr val="tx1"/>
                          </a:solidFill>
                          <a:latin typeface="Tw Cen MT" panose="020B0602020104020603" pitchFamily="34" charset="0"/>
                          <a:ea typeface="+mn-ea"/>
                          <a:cs typeface="+mn-cs"/>
                        </a:rPr>
                        <a:t> 3</a:t>
                      </a:r>
                    </a:p>
                  </a:txBody>
                  <a:tcPr anchor="ctr">
                    <a:lnL w="12700" cap="flat" cmpd="sng" algn="ctr">
                      <a:solidFill>
                        <a:schemeClr val="tx1"/>
                      </a:solidFill>
                      <a:prstDash val="solid"/>
                      <a:round/>
                      <a:headEnd type="none" w="med" len="med"/>
                      <a:tailEnd type="none" w="med" len="med"/>
                    </a:lnL>
                    <a:solidFill>
                      <a:srgbClr val="E3F2FD"/>
                    </a:solidFill>
                  </a:tcPr>
                </a:tc>
                <a:extLst>
                  <a:ext uri="{0D108BD9-81ED-4DB2-BD59-A6C34878D82A}">
                    <a16:rowId xmlns:a16="http://schemas.microsoft.com/office/drawing/2014/main" val="134720180"/>
                  </a:ext>
                </a:extLst>
              </a:tr>
            </a:tbl>
          </a:graphicData>
        </a:graphic>
      </p:graphicFrame>
      <p:graphicFrame>
        <p:nvGraphicFramePr>
          <p:cNvPr id="8" name="Table 19">
            <a:extLst>
              <a:ext uri="{FF2B5EF4-FFF2-40B4-BE49-F238E27FC236}">
                <a16:creationId xmlns:a16="http://schemas.microsoft.com/office/drawing/2014/main" id="{9518AD49-C118-46C4-313A-C5F8113FD6F5}"/>
              </a:ext>
            </a:extLst>
          </p:cNvPr>
          <p:cNvGraphicFramePr>
            <a:graphicFrameLocks noGrp="1"/>
          </p:cNvGraphicFramePr>
          <p:nvPr>
            <p:extLst>
              <p:ext uri="{D42A27DB-BD31-4B8C-83A1-F6EECF244321}">
                <p14:modId xmlns:p14="http://schemas.microsoft.com/office/powerpoint/2010/main" val="404890477"/>
              </p:ext>
            </p:extLst>
          </p:nvPr>
        </p:nvGraphicFramePr>
        <p:xfrm>
          <a:off x="2507985" y="4984287"/>
          <a:ext cx="7859650" cy="889384"/>
        </p:xfrm>
        <a:graphic>
          <a:graphicData uri="http://schemas.openxmlformats.org/drawingml/2006/table">
            <a:tbl>
              <a:tblPr firstRow="1" bandRow="1">
                <a:tableStyleId>{5C22544A-7EE6-4342-B048-85BDC9FD1C3A}</a:tableStyleId>
              </a:tblPr>
              <a:tblGrid>
                <a:gridCol w="3929825">
                  <a:extLst>
                    <a:ext uri="{9D8B030D-6E8A-4147-A177-3AD203B41FA5}">
                      <a16:colId xmlns:a16="http://schemas.microsoft.com/office/drawing/2014/main" val="1756975887"/>
                    </a:ext>
                  </a:extLst>
                </a:gridCol>
                <a:gridCol w="3929825">
                  <a:extLst>
                    <a:ext uri="{9D8B030D-6E8A-4147-A177-3AD203B41FA5}">
                      <a16:colId xmlns:a16="http://schemas.microsoft.com/office/drawing/2014/main" val="3988859522"/>
                    </a:ext>
                  </a:extLst>
                </a:gridCol>
              </a:tblGrid>
              <a:tr h="889384">
                <a:tc>
                  <a:txBody>
                    <a:bodyPr/>
                    <a:lstStyle/>
                    <a:p>
                      <a:r>
                        <a:rPr lang="en-US" sz="2500" b="0" dirty="0">
                          <a:solidFill>
                            <a:schemeClr val="tx1"/>
                          </a:solidFill>
                          <a:highlight>
                            <a:srgbClr val="00FF00"/>
                          </a:highlight>
                          <a:latin typeface="Tw Cen MT" panose="020B0602020104020603" pitchFamily="34" charset="0"/>
                        </a:rPr>
                        <a:t>CTE Tier 3 Contact Hours</a:t>
                      </a:r>
                    </a:p>
                  </a:txBody>
                  <a:tcPr anchor="ctr">
                    <a:lnR w="12700" cap="flat" cmpd="sng" algn="ctr">
                      <a:solidFill>
                        <a:schemeClr val="tx1"/>
                      </a:solidFill>
                      <a:prstDash val="solid"/>
                      <a:round/>
                      <a:headEnd type="none" w="med" len="med"/>
                      <a:tailEnd type="none" w="med" len="med"/>
                    </a:lnR>
                    <a:solidFill>
                      <a:srgbClr val="E3F2FD"/>
                    </a:solidFill>
                  </a:tcPr>
                </a:tc>
                <a:tc>
                  <a:txBody>
                    <a:bodyPr/>
                    <a:lstStyle/>
                    <a:p>
                      <a:pPr algn="ctr"/>
                      <a:r>
                        <a:rPr lang="en-US" sz="2500" dirty="0">
                          <a:solidFill>
                            <a:schemeClr val="tx1"/>
                          </a:solidFill>
                          <a:highlight>
                            <a:srgbClr val="00FF00"/>
                          </a:highlight>
                          <a:latin typeface="Tw Cen MT" panose="020B0602020104020603" pitchFamily="34" charset="0"/>
                        </a:rPr>
                        <a:t>165</a:t>
                      </a:r>
                    </a:p>
                  </a:txBody>
                  <a:tcPr anchor="ctr">
                    <a:lnL w="12700" cap="flat" cmpd="sng" algn="ctr">
                      <a:solidFill>
                        <a:schemeClr val="tx1"/>
                      </a:solidFill>
                      <a:prstDash val="solid"/>
                      <a:round/>
                      <a:headEnd type="none" w="med" len="med"/>
                      <a:tailEnd type="none" w="med" len="med"/>
                    </a:lnL>
                    <a:solidFill>
                      <a:srgbClr val="E3F2FD"/>
                    </a:solidFill>
                  </a:tcPr>
                </a:tc>
                <a:extLst>
                  <a:ext uri="{0D108BD9-81ED-4DB2-BD59-A6C34878D82A}">
                    <a16:rowId xmlns:a16="http://schemas.microsoft.com/office/drawing/2014/main" val="914532245"/>
                  </a:ext>
                </a:extLst>
              </a:tr>
            </a:tbl>
          </a:graphicData>
        </a:graphic>
      </p:graphicFrame>
    </p:spTree>
    <p:extLst>
      <p:ext uri="{BB962C8B-B14F-4D97-AF65-F5344CB8AC3E}">
        <p14:creationId xmlns:p14="http://schemas.microsoft.com/office/powerpoint/2010/main" val="425743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C5EB18-EE69-A2C6-12A6-858E552809D1}"/>
              </a:ext>
            </a:extLst>
          </p:cNvPr>
          <p:cNvSpPr>
            <a:spLocks noGrp="1"/>
          </p:cNvSpPr>
          <p:nvPr>
            <p:ph idx="1"/>
          </p:nvPr>
        </p:nvSpPr>
        <p:spPr>
          <a:xfrm>
            <a:off x="2212290" y="954593"/>
            <a:ext cx="9123851" cy="4892396"/>
          </a:xfrm>
        </p:spPr>
        <p:txBody>
          <a:bodyPr/>
          <a:lstStyle/>
          <a:p>
            <a:r>
              <a:rPr lang="en-US" dirty="0"/>
              <a:t>Calculating CTE FTE</a:t>
            </a:r>
          </a:p>
          <a:p>
            <a:endParaRPr lang="en-US" dirty="0"/>
          </a:p>
        </p:txBody>
      </p:sp>
      <p:sp>
        <p:nvSpPr>
          <p:cNvPr id="3" name="Title 2">
            <a:extLst>
              <a:ext uri="{FF2B5EF4-FFF2-40B4-BE49-F238E27FC236}">
                <a16:creationId xmlns:a16="http://schemas.microsoft.com/office/drawing/2014/main" id="{8489AE2C-5052-3BDD-5F73-E631588A90A2}"/>
              </a:ext>
            </a:extLst>
          </p:cNvPr>
          <p:cNvSpPr>
            <a:spLocks noGrp="1"/>
          </p:cNvSpPr>
          <p:nvPr>
            <p:ph type="title"/>
          </p:nvPr>
        </p:nvSpPr>
        <p:spPr/>
        <p:txBody>
          <a:bodyPr>
            <a:normAutofit fontScale="90000"/>
          </a:bodyPr>
          <a:lstStyle/>
          <a:p>
            <a:r>
              <a:rPr lang="en-US" dirty="0">
                <a:cs typeface="Calibri"/>
              </a:rPr>
              <a:t>2022-2023: GUIDANCE AND REMINDERS</a:t>
            </a:r>
            <a:endParaRPr lang="en-US" dirty="0"/>
          </a:p>
        </p:txBody>
      </p:sp>
      <p:sp>
        <p:nvSpPr>
          <p:cNvPr id="4" name="Rectangle 3">
            <a:extLst>
              <a:ext uri="{FF2B5EF4-FFF2-40B4-BE49-F238E27FC236}">
                <a16:creationId xmlns:a16="http://schemas.microsoft.com/office/drawing/2014/main" id="{1343B96F-5D76-8EC5-777C-9C949D3716DA}"/>
              </a:ext>
            </a:extLst>
          </p:cNvPr>
          <p:cNvSpPr/>
          <p:nvPr/>
        </p:nvSpPr>
        <p:spPr>
          <a:xfrm>
            <a:off x="2212290" y="1664400"/>
            <a:ext cx="8457499" cy="439505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6">
            <a:extLst>
              <a:ext uri="{FF2B5EF4-FFF2-40B4-BE49-F238E27FC236}">
                <a16:creationId xmlns:a16="http://schemas.microsoft.com/office/drawing/2014/main" id="{4E411C1B-9D5D-E608-E9D1-6180EC16D97D}"/>
              </a:ext>
            </a:extLst>
          </p:cNvPr>
          <p:cNvGraphicFramePr>
            <a:graphicFrameLocks noGrp="1"/>
          </p:cNvGraphicFramePr>
          <p:nvPr>
            <p:extLst>
              <p:ext uri="{D42A27DB-BD31-4B8C-83A1-F6EECF244321}">
                <p14:modId xmlns:p14="http://schemas.microsoft.com/office/powerpoint/2010/main" val="1305622800"/>
              </p:ext>
            </p:extLst>
          </p:nvPr>
        </p:nvGraphicFramePr>
        <p:xfrm>
          <a:off x="2511495" y="1827371"/>
          <a:ext cx="7859652" cy="822960"/>
        </p:xfrm>
        <a:graphic>
          <a:graphicData uri="http://schemas.openxmlformats.org/drawingml/2006/table">
            <a:tbl>
              <a:tblPr firstRow="1" bandRow="1">
                <a:tableStyleId>{5C22544A-7EE6-4342-B048-85BDC9FD1C3A}</a:tableStyleId>
              </a:tblPr>
              <a:tblGrid>
                <a:gridCol w="7859652">
                  <a:extLst>
                    <a:ext uri="{9D8B030D-6E8A-4147-A177-3AD203B41FA5}">
                      <a16:colId xmlns:a16="http://schemas.microsoft.com/office/drawing/2014/main" val="290745741"/>
                    </a:ext>
                  </a:extLst>
                </a:gridCol>
              </a:tblGrid>
              <a:tr h="588379">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3000" b="1" kern="1200" dirty="0">
                          <a:solidFill>
                            <a:schemeClr val="bg1"/>
                          </a:solidFill>
                          <a:latin typeface="Tw Cen MT" panose="020B0602020104020603" pitchFamily="34" charset="0"/>
                          <a:ea typeface="+mn-ea"/>
                          <a:cs typeface="+mn-cs"/>
                        </a:rPr>
                        <a:t>Course Service ID 13024500</a:t>
                      </a:r>
                    </a:p>
                    <a:p>
                      <a:endParaRPr lang="en-US" dirty="0"/>
                    </a:p>
                  </a:txBody>
                  <a:tcPr/>
                </a:tc>
                <a:extLst>
                  <a:ext uri="{0D108BD9-81ED-4DB2-BD59-A6C34878D82A}">
                    <a16:rowId xmlns:a16="http://schemas.microsoft.com/office/drawing/2014/main" val="1233097614"/>
                  </a:ext>
                </a:extLst>
              </a:tr>
            </a:tbl>
          </a:graphicData>
        </a:graphic>
      </p:graphicFrame>
      <p:graphicFrame>
        <p:nvGraphicFramePr>
          <p:cNvPr id="6" name="Table 17">
            <a:extLst>
              <a:ext uri="{FF2B5EF4-FFF2-40B4-BE49-F238E27FC236}">
                <a16:creationId xmlns:a16="http://schemas.microsoft.com/office/drawing/2014/main" id="{B5913FDA-8C6E-B8EF-F814-5CC5D13108CC}"/>
              </a:ext>
            </a:extLst>
          </p:cNvPr>
          <p:cNvGraphicFramePr>
            <a:graphicFrameLocks noGrp="1"/>
          </p:cNvGraphicFramePr>
          <p:nvPr>
            <p:extLst>
              <p:ext uri="{D42A27DB-BD31-4B8C-83A1-F6EECF244321}">
                <p14:modId xmlns:p14="http://schemas.microsoft.com/office/powerpoint/2010/main" val="855872550"/>
              </p:ext>
            </p:extLst>
          </p:nvPr>
        </p:nvGraphicFramePr>
        <p:xfrm>
          <a:off x="2517713" y="3023758"/>
          <a:ext cx="7843706" cy="854446"/>
        </p:xfrm>
        <a:graphic>
          <a:graphicData uri="http://schemas.openxmlformats.org/drawingml/2006/table">
            <a:tbl>
              <a:tblPr firstRow="1" bandRow="1">
                <a:tableStyleId>{5C22544A-7EE6-4342-B048-85BDC9FD1C3A}</a:tableStyleId>
              </a:tblPr>
              <a:tblGrid>
                <a:gridCol w="3921853">
                  <a:extLst>
                    <a:ext uri="{9D8B030D-6E8A-4147-A177-3AD203B41FA5}">
                      <a16:colId xmlns:a16="http://schemas.microsoft.com/office/drawing/2014/main" val="2629864644"/>
                    </a:ext>
                  </a:extLst>
                </a:gridCol>
                <a:gridCol w="3921853">
                  <a:extLst>
                    <a:ext uri="{9D8B030D-6E8A-4147-A177-3AD203B41FA5}">
                      <a16:colId xmlns:a16="http://schemas.microsoft.com/office/drawing/2014/main" val="2161049052"/>
                    </a:ext>
                  </a:extLst>
                </a:gridCol>
              </a:tblGrid>
              <a:tr h="854446">
                <a:tc>
                  <a:txBody>
                    <a:bodyPr/>
                    <a:lstStyle/>
                    <a:p>
                      <a:pPr algn="l"/>
                      <a:r>
                        <a:rPr lang="en-US" sz="2500" b="0" dirty="0">
                          <a:solidFill>
                            <a:schemeClr val="tx1"/>
                          </a:solidFill>
                          <a:latin typeface="Tw Cen MT" panose="020B0602020104020603" pitchFamily="34" charset="0"/>
                        </a:rPr>
                        <a:t>CTE Contact Hours </a:t>
                      </a:r>
                    </a:p>
                  </a:txBody>
                  <a:tcPr anchor="ctr">
                    <a:lnR w="12700" cap="flat" cmpd="sng" algn="ctr">
                      <a:solidFill>
                        <a:schemeClr val="tx1"/>
                      </a:solidFill>
                      <a:prstDash val="solid"/>
                      <a:round/>
                      <a:headEnd type="none" w="med" len="med"/>
                      <a:tailEnd type="none" w="med" len="med"/>
                    </a:lnR>
                    <a:solidFill>
                      <a:srgbClr val="E3F2FD"/>
                    </a:solidFill>
                  </a:tcPr>
                </a:tc>
                <a:tc>
                  <a:txBody>
                    <a:bodyPr/>
                    <a:lstStyle/>
                    <a:p>
                      <a:pPr algn="ctr"/>
                      <a:r>
                        <a:rPr lang="en-US" sz="2500" b="0" dirty="0">
                          <a:solidFill>
                            <a:schemeClr val="tx1"/>
                          </a:solidFill>
                          <a:latin typeface="Tw Cen MT" panose="020B0602020104020603" pitchFamily="34" charset="0"/>
                        </a:rPr>
                        <a:t>55</a:t>
                      </a:r>
                    </a:p>
                  </a:txBody>
                  <a:tcPr anchor="ctr">
                    <a:lnL w="12700" cap="flat" cmpd="sng" algn="ctr">
                      <a:solidFill>
                        <a:schemeClr val="tx1"/>
                      </a:solidFill>
                      <a:prstDash val="solid"/>
                      <a:round/>
                      <a:headEnd type="none" w="med" len="med"/>
                      <a:tailEnd type="none" w="med" len="med"/>
                    </a:lnL>
                    <a:solidFill>
                      <a:srgbClr val="E3F2FD"/>
                    </a:solidFill>
                  </a:tcPr>
                </a:tc>
                <a:extLst>
                  <a:ext uri="{0D108BD9-81ED-4DB2-BD59-A6C34878D82A}">
                    <a16:rowId xmlns:a16="http://schemas.microsoft.com/office/drawing/2014/main" val="1296925517"/>
                  </a:ext>
                </a:extLst>
              </a:tr>
            </a:tbl>
          </a:graphicData>
        </a:graphic>
      </p:graphicFrame>
      <p:graphicFrame>
        <p:nvGraphicFramePr>
          <p:cNvPr id="7" name="Table 18">
            <a:extLst>
              <a:ext uri="{FF2B5EF4-FFF2-40B4-BE49-F238E27FC236}">
                <a16:creationId xmlns:a16="http://schemas.microsoft.com/office/drawing/2014/main" id="{8CC8F40E-55BF-51DA-349C-98B8B9962720}"/>
              </a:ext>
            </a:extLst>
          </p:cNvPr>
          <p:cNvGraphicFramePr>
            <a:graphicFrameLocks noGrp="1"/>
          </p:cNvGraphicFramePr>
          <p:nvPr>
            <p:extLst>
              <p:ext uri="{D42A27DB-BD31-4B8C-83A1-F6EECF244321}">
                <p14:modId xmlns:p14="http://schemas.microsoft.com/office/powerpoint/2010/main" val="2390851823"/>
              </p:ext>
            </p:extLst>
          </p:nvPr>
        </p:nvGraphicFramePr>
        <p:xfrm>
          <a:off x="2507849" y="3929594"/>
          <a:ext cx="7859650" cy="967107"/>
        </p:xfrm>
        <a:graphic>
          <a:graphicData uri="http://schemas.openxmlformats.org/drawingml/2006/table">
            <a:tbl>
              <a:tblPr firstRow="1" bandRow="1">
                <a:tableStyleId>{5C22544A-7EE6-4342-B048-85BDC9FD1C3A}</a:tableStyleId>
              </a:tblPr>
              <a:tblGrid>
                <a:gridCol w="3929825">
                  <a:extLst>
                    <a:ext uri="{9D8B030D-6E8A-4147-A177-3AD203B41FA5}">
                      <a16:colId xmlns:a16="http://schemas.microsoft.com/office/drawing/2014/main" val="2173901177"/>
                    </a:ext>
                  </a:extLst>
                </a:gridCol>
                <a:gridCol w="3929825">
                  <a:extLst>
                    <a:ext uri="{9D8B030D-6E8A-4147-A177-3AD203B41FA5}">
                      <a16:colId xmlns:a16="http://schemas.microsoft.com/office/drawing/2014/main" val="3294625625"/>
                    </a:ext>
                  </a:extLst>
                </a:gridCol>
              </a:tblGrid>
              <a:tr h="967107">
                <a:tc>
                  <a:txBody>
                    <a:bodyPr/>
                    <a:lstStyle/>
                    <a:p>
                      <a:r>
                        <a:rPr lang="en-US" sz="2500" b="0" dirty="0">
                          <a:solidFill>
                            <a:schemeClr val="tx1"/>
                          </a:solidFill>
                          <a:latin typeface="Tw Cen MT" panose="020B0602020104020603" pitchFamily="34" charset="0"/>
                        </a:rPr>
                        <a:t>Contact Hours </a:t>
                      </a:r>
                      <a:r>
                        <a:rPr lang="en-US" sz="2500" b="0" dirty="0">
                          <a:solidFill>
                            <a:srgbClr val="FF0000"/>
                          </a:solidFill>
                          <a:latin typeface="Tw Cen MT" panose="020B0602020104020603" pitchFamily="34" charset="0"/>
                          <a:cs typeface="Calibri" panose="020F0502020204030204" pitchFamily="34" charset="0"/>
                        </a:rPr>
                        <a:t>÷</a:t>
                      </a:r>
                      <a:r>
                        <a:rPr lang="en-US" sz="2500" b="0" dirty="0">
                          <a:solidFill>
                            <a:schemeClr val="tx1"/>
                          </a:solidFill>
                          <a:latin typeface="Tw Cen MT" panose="020B0602020104020603" pitchFamily="34" charset="0"/>
                          <a:cs typeface="Calibri" panose="020F0502020204030204" pitchFamily="34" charset="0"/>
                        </a:rPr>
                        <a:t> </a:t>
                      </a:r>
                      <a:r>
                        <a:rPr lang="en-US" sz="2500" b="0" dirty="0">
                          <a:solidFill>
                            <a:schemeClr val="tx1"/>
                          </a:solidFill>
                          <a:latin typeface="Tw Cen MT" panose="020B0602020104020603" pitchFamily="34" charset="0"/>
                        </a:rPr>
                        <a:t>(Days taught </a:t>
                      </a:r>
                      <a:r>
                        <a:rPr lang="en-US" sz="2500" b="0" dirty="0">
                          <a:solidFill>
                            <a:srgbClr val="FF0000"/>
                          </a:solidFill>
                          <a:latin typeface="Tw Cen MT" panose="020B0602020104020603" pitchFamily="34" charset="0"/>
                          <a:cs typeface="Calibri" panose="020F0502020204030204" pitchFamily="34" charset="0"/>
                        </a:rPr>
                        <a:t>×</a:t>
                      </a:r>
                      <a:r>
                        <a:rPr lang="en-US" sz="2500" b="0" dirty="0">
                          <a:solidFill>
                            <a:schemeClr val="tx1"/>
                          </a:solidFill>
                          <a:latin typeface="Tw Cen MT" panose="020B0602020104020603" pitchFamily="34" charset="0"/>
                          <a:cs typeface="Calibri" panose="020F0502020204030204" pitchFamily="34" charset="0"/>
                        </a:rPr>
                        <a:t> </a:t>
                      </a:r>
                      <a:r>
                        <a:rPr lang="en-US" sz="2500" b="0" dirty="0">
                          <a:solidFill>
                            <a:schemeClr val="tx1"/>
                          </a:solidFill>
                          <a:latin typeface="Tw Cen MT" panose="020B0602020104020603" pitchFamily="34" charset="0"/>
                        </a:rPr>
                        <a:t>6 hours)</a:t>
                      </a:r>
                    </a:p>
                  </a:txBody>
                  <a:tcPr anchor="ctr">
                    <a:lnR w="12700" cap="flat" cmpd="sng" algn="ctr">
                      <a:solidFill>
                        <a:schemeClr val="tx1"/>
                      </a:solidFill>
                      <a:prstDash val="solid"/>
                      <a:round/>
                      <a:headEnd type="none" w="med" len="med"/>
                      <a:tailEnd type="none" w="med" len="med"/>
                    </a:lnR>
                    <a:solidFill>
                      <a:srgbClr val="E3F2FD"/>
                    </a:solidFill>
                  </a:tcPr>
                </a:tc>
                <a:tc>
                  <a:txBody>
                    <a:bodyPr/>
                    <a:lstStyle/>
                    <a:p>
                      <a:pPr marL="0" algn="ctr" defTabSz="685800" rtl="0" eaLnBrk="1" latinLnBrk="0" hangingPunct="1"/>
                      <a:r>
                        <a:rPr lang="en-US" sz="2500" b="0" kern="1200" dirty="0">
                          <a:solidFill>
                            <a:schemeClr val="dk1"/>
                          </a:solidFill>
                          <a:latin typeface="Tw Cen MT" panose="020B0602020104020603" pitchFamily="34" charset="0"/>
                          <a:ea typeface="+mn-ea"/>
                          <a:cs typeface="+mn-cs"/>
                        </a:rPr>
                        <a:t>55 </a:t>
                      </a:r>
                      <a:r>
                        <a:rPr lang="en-US" sz="2500" b="0" dirty="0">
                          <a:solidFill>
                            <a:schemeClr val="accent2">
                              <a:lumMod val="75000"/>
                            </a:schemeClr>
                          </a:solidFill>
                          <a:latin typeface="Tw Cen MT" panose="020B0602020104020603" pitchFamily="34" charset="0"/>
                          <a:cs typeface="Calibri" panose="020F0502020204030204" pitchFamily="34" charset="0"/>
                        </a:rPr>
                        <a:t>÷ </a:t>
                      </a:r>
                      <a:r>
                        <a:rPr lang="en-US" sz="2500" b="0" kern="1200" dirty="0">
                          <a:solidFill>
                            <a:schemeClr val="dk1"/>
                          </a:solidFill>
                          <a:latin typeface="Tw Cen MT" panose="020B0602020104020603" pitchFamily="34" charset="0"/>
                          <a:ea typeface="+mn-ea"/>
                          <a:cs typeface="+mn-cs"/>
                        </a:rPr>
                        <a:t>(30 </a:t>
                      </a:r>
                      <a:r>
                        <a:rPr lang="en-US" sz="2500" b="0" dirty="0">
                          <a:solidFill>
                            <a:schemeClr val="accent2">
                              <a:lumMod val="75000"/>
                            </a:schemeClr>
                          </a:solidFill>
                          <a:latin typeface="Tw Cen MT" panose="020B0602020104020603" pitchFamily="34" charset="0"/>
                          <a:cs typeface="Calibri" panose="020F0502020204030204" pitchFamily="34" charset="0"/>
                        </a:rPr>
                        <a:t>× </a:t>
                      </a:r>
                      <a:r>
                        <a:rPr lang="en-US" sz="2500" b="0" kern="1200" dirty="0">
                          <a:solidFill>
                            <a:schemeClr val="dk1"/>
                          </a:solidFill>
                          <a:latin typeface="Tw Cen MT" panose="020B0602020104020603" pitchFamily="34" charset="0"/>
                          <a:ea typeface="+mn-ea"/>
                          <a:cs typeface="+mn-cs"/>
                        </a:rPr>
                        <a:t>6)</a:t>
                      </a:r>
                    </a:p>
                    <a:p>
                      <a:pPr marL="0" algn="ctr" defTabSz="685800" rtl="0" eaLnBrk="1" latinLnBrk="0" hangingPunct="1"/>
                      <a:r>
                        <a:rPr lang="en-US" sz="2500" b="0" kern="1200" dirty="0">
                          <a:solidFill>
                            <a:schemeClr val="dk1"/>
                          </a:solidFill>
                          <a:latin typeface="Tw Cen MT" panose="020B0602020104020603" pitchFamily="34" charset="0"/>
                          <a:ea typeface="+mn-ea"/>
                          <a:cs typeface="+mn-cs"/>
                        </a:rPr>
                        <a:t>55 </a:t>
                      </a:r>
                      <a:r>
                        <a:rPr lang="en-US" sz="2500" b="0" dirty="0">
                          <a:solidFill>
                            <a:schemeClr val="accent2">
                              <a:lumMod val="75000"/>
                            </a:schemeClr>
                          </a:solidFill>
                          <a:latin typeface="Tw Cen MT" panose="020B0602020104020603" pitchFamily="34" charset="0"/>
                          <a:cs typeface="Calibri" panose="020F0502020204030204" pitchFamily="34" charset="0"/>
                        </a:rPr>
                        <a:t>÷ </a:t>
                      </a:r>
                      <a:r>
                        <a:rPr lang="en-US" sz="2500" b="0" kern="1200" dirty="0">
                          <a:solidFill>
                            <a:schemeClr val="dk1"/>
                          </a:solidFill>
                          <a:latin typeface="Tw Cen MT" panose="020B0602020104020603" pitchFamily="34" charset="0"/>
                          <a:ea typeface="+mn-ea"/>
                          <a:cs typeface="+mn-cs"/>
                        </a:rPr>
                        <a:t>180 </a:t>
                      </a:r>
                      <a:r>
                        <a:rPr lang="en-US" sz="2500" b="0" kern="1200" dirty="0">
                          <a:solidFill>
                            <a:schemeClr val="accent2">
                              <a:lumMod val="75000"/>
                            </a:schemeClr>
                          </a:solidFill>
                          <a:latin typeface="Tw Cen MT" panose="020B0602020104020603" pitchFamily="34" charset="0"/>
                          <a:ea typeface="+mn-ea"/>
                          <a:cs typeface="+mn-cs"/>
                        </a:rPr>
                        <a:t>=</a:t>
                      </a:r>
                      <a:r>
                        <a:rPr lang="en-US" sz="2500" b="0" kern="1200" dirty="0">
                          <a:solidFill>
                            <a:schemeClr val="dk1"/>
                          </a:solidFill>
                          <a:latin typeface="Tw Cen MT" panose="020B0602020104020603" pitchFamily="34" charset="0"/>
                          <a:ea typeface="+mn-ea"/>
                          <a:cs typeface="+mn-cs"/>
                        </a:rPr>
                        <a:t> 0.3055</a:t>
                      </a:r>
                    </a:p>
                  </a:txBody>
                  <a:tcPr anchor="ctr">
                    <a:lnL w="12700" cap="flat" cmpd="sng" algn="ctr">
                      <a:solidFill>
                        <a:schemeClr val="tx1"/>
                      </a:solidFill>
                      <a:prstDash val="solid"/>
                      <a:round/>
                      <a:headEnd type="none" w="med" len="med"/>
                      <a:tailEnd type="none" w="med" len="med"/>
                    </a:lnL>
                    <a:solidFill>
                      <a:srgbClr val="E3F2FD"/>
                    </a:solidFill>
                  </a:tcPr>
                </a:tc>
                <a:extLst>
                  <a:ext uri="{0D108BD9-81ED-4DB2-BD59-A6C34878D82A}">
                    <a16:rowId xmlns:a16="http://schemas.microsoft.com/office/drawing/2014/main" val="134720180"/>
                  </a:ext>
                </a:extLst>
              </a:tr>
            </a:tbl>
          </a:graphicData>
        </a:graphic>
      </p:graphicFrame>
      <p:graphicFrame>
        <p:nvGraphicFramePr>
          <p:cNvPr id="8" name="Table 19">
            <a:extLst>
              <a:ext uri="{FF2B5EF4-FFF2-40B4-BE49-F238E27FC236}">
                <a16:creationId xmlns:a16="http://schemas.microsoft.com/office/drawing/2014/main" id="{98C19688-6CF4-406C-04F2-1D3DAAF429E4}"/>
              </a:ext>
            </a:extLst>
          </p:cNvPr>
          <p:cNvGraphicFramePr>
            <a:graphicFrameLocks noGrp="1"/>
          </p:cNvGraphicFramePr>
          <p:nvPr>
            <p:extLst>
              <p:ext uri="{D42A27DB-BD31-4B8C-83A1-F6EECF244321}">
                <p14:modId xmlns:p14="http://schemas.microsoft.com/office/powerpoint/2010/main" val="608801969"/>
              </p:ext>
            </p:extLst>
          </p:nvPr>
        </p:nvGraphicFramePr>
        <p:xfrm>
          <a:off x="2507985" y="4987044"/>
          <a:ext cx="7859650" cy="889384"/>
        </p:xfrm>
        <a:graphic>
          <a:graphicData uri="http://schemas.openxmlformats.org/drawingml/2006/table">
            <a:tbl>
              <a:tblPr firstRow="1" bandRow="1">
                <a:tableStyleId>{5C22544A-7EE6-4342-B048-85BDC9FD1C3A}</a:tableStyleId>
              </a:tblPr>
              <a:tblGrid>
                <a:gridCol w="3929825">
                  <a:extLst>
                    <a:ext uri="{9D8B030D-6E8A-4147-A177-3AD203B41FA5}">
                      <a16:colId xmlns:a16="http://schemas.microsoft.com/office/drawing/2014/main" val="1756975887"/>
                    </a:ext>
                  </a:extLst>
                </a:gridCol>
                <a:gridCol w="3929825">
                  <a:extLst>
                    <a:ext uri="{9D8B030D-6E8A-4147-A177-3AD203B41FA5}">
                      <a16:colId xmlns:a16="http://schemas.microsoft.com/office/drawing/2014/main" val="3988859522"/>
                    </a:ext>
                  </a:extLst>
                </a:gridCol>
              </a:tblGrid>
              <a:tr h="889384">
                <a:tc>
                  <a:txBody>
                    <a:bodyPr/>
                    <a:lstStyle/>
                    <a:p>
                      <a:r>
                        <a:rPr lang="en-US" sz="2500" b="0" dirty="0">
                          <a:solidFill>
                            <a:schemeClr val="tx1"/>
                          </a:solidFill>
                          <a:highlight>
                            <a:srgbClr val="FFFF00"/>
                          </a:highlight>
                          <a:latin typeface="Tw Cen MT" panose="020B0602020104020603" pitchFamily="34" charset="0"/>
                        </a:rPr>
                        <a:t>Total CTE Tier 2 FTE</a:t>
                      </a:r>
                    </a:p>
                  </a:txBody>
                  <a:tcPr anchor="ctr">
                    <a:lnR w="12700" cap="flat" cmpd="sng" algn="ctr">
                      <a:solidFill>
                        <a:schemeClr val="tx1"/>
                      </a:solidFill>
                      <a:prstDash val="solid"/>
                      <a:round/>
                      <a:headEnd type="none" w="med" len="med"/>
                      <a:tailEnd type="none" w="med" len="med"/>
                    </a:lnR>
                    <a:solidFill>
                      <a:srgbClr val="E3F2FD"/>
                    </a:solidFill>
                  </a:tcPr>
                </a:tc>
                <a:tc>
                  <a:txBody>
                    <a:bodyPr/>
                    <a:lstStyle/>
                    <a:p>
                      <a:pPr algn="ctr"/>
                      <a:r>
                        <a:rPr lang="en-US" sz="2500" b="0" dirty="0">
                          <a:solidFill>
                            <a:schemeClr val="tx1"/>
                          </a:solidFill>
                          <a:highlight>
                            <a:srgbClr val="FFFF00"/>
                          </a:highlight>
                          <a:latin typeface="Tw Cen MT" panose="020B0602020104020603" pitchFamily="34" charset="0"/>
                        </a:rPr>
                        <a:t>0.306</a:t>
                      </a:r>
                    </a:p>
                  </a:txBody>
                  <a:tcPr anchor="ctr">
                    <a:lnL w="12700" cap="flat" cmpd="sng" algn="ctr">
                      <a:solidFill>
                        <a:schemeClr val="tx1"/>
                      </a:solidFill>
                      <a:prstDash val="solid"/>
                      <a:round/>
                      <a:headEnd type="none" w="med" len="med"/>
                      <a:tailEnd type="none" w="med" len="med"/>
                    </a:lnL>
                    <a:solidFill>
                      <a:srgbClr val="E3F2FD"/>
                    </a:solidFill>
                  </a:tcPr>
                </a:tc>
                <a:extLst>
                  <a:ext uri="{0D108BD9-81ED-4DB2-BD59-A6C34878D82A}">
                    <a16:rowId xmlns:a16="http://schemas.microsoft.com/office/drawing/2014/main" val="914532245"/>
                  </a:ext>
                </a:extLst>
              </a:tr>
            </a:tbl>
          </a:graphicData>
        </a:graphic>
      </p:graphicFrame>
    </p:spTree>
    <p:extLst>
      <p:ext uri="{BB962C8B-B14F-4D97-AF65-F5344CB8AC3E}">
        <p14:creationId xmlns:p14="http://schemas.microsoft.com/office/powerpoint/2010/main" val="152866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AD454E-F1AF-AB13-DCFE-F7CFF2052B0F}"/>
              </a:ext>
            </a:extLst>
          </p:cNvPr>
          <p:cNvSpPr>
            <a:spLocks noGrp="1"/>
          </p:cNvSpPr>
          <p:nvPr>
            <p:ph idx="1"/>
          </p:nvPr>
        </p:nvSpPr>
        <p:spPr>
          <a:xfrm>
            <a:off x="2212290" y="999833"/>
            <a:ext cx="9123851" cy="4847156"/>
          </a:xfrm>
        </p:spPr>
        <p:txBody>
          <a:bodyPr/>
          <a:lstStyle/>
          <a:p>
            <a:r>
              <a:rPr lang="en-US" dirty="0"/>
              <a:t>Calculating CTE FTE</a:t>
            </a:r>
          </a:p>
        </p:txBody>
      </p:sp>
      <p:sp>
        <p:nvSpPr>
          <p:cNvPr id="3" name="Title 2">
            <a:extLst>
              <a:ext uri="{FF2B5EF4-FFF2-40B4-BE49-F238E27FC236}">
                <a16:creationId xmlns:a16="http://schemas.microsoft.com/office/drawing/2014/main" id="{77059149-65F2-C688-075E-BE0D86A89E04}"/>
              </a:ext>
            </a:extLst>
          </p:cNvPr>
          <p:cNvSpPr>
            <a:spLocks noGrp="1"/>
          </p:cNvSpPr>
          <p:nvPr>
            <p:ph type="title"/>
          </p:nvPr>
        </p:nvSpPr>
        <p:spPr/>
        <p:txBody>
          <a:bodyPr>
            <a:normAutofit fontScale="90000"/>
          </a:bodyPr>
          <a:lstStyle/>
          <a:p>
            <a:r>
              <a:rPr lang="en-US" dirty="0">
                <a:cs typeface="Calibri"/>
              </a:rPr>
              <a:t>2022-2023: GUIDANCE AND REMINDERS</a:t>
            </a:r>
            <a:endParaRPr lang="en-US" dirty="0"/>
          </a:p>
        </p:txBody>
      </p:sp>
      <p:sp>
        <p:nvSpPr>
          <p:cNvPr id="4" name="Rectangle 3">
            <a:extLst>
              <a:ext uri="{FF2B5EF4-FFF2-40B4-BE49-F238E27FC236}">
                <a16:creationId xmlns:a16="http://schemas.microsoft.com/office/drawing/2014/main" id="{F12F1542-1877-948D-62F8-B168A8C94FB9}"/>
              </a:ext>
            </a:extLst>
          </p:cNvPr>
          <p:cNvSpPr/>
          <p:nvPr/>
        </p:nvSpPr>
        <p:spPr>
          <a:xfrm>
            <a:off x="2212290" y="1646139"/>
            <a:ext cx="8457499" cy="446315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6">
            <a:extLst>
              <a:ext uri="{FF2B5EF4-FFF2-40B4-BE49-F238E27FC236}">
                <a16:creationId xmlns:a16="http://schemas.microsoft.com/office/drawing/2014/main" id="{93C727F4-0E58-6E97-6420-7DB8F562447E}"/>
              </a:ext>
            </a:extLst>
          </p:cNvPr>
          <p:cNvGraphicFramePr>
            <a:graphicFrameLocks noGrp="1"/>
          </p:cNvGraphicFramePr>
          <p:nvPr>
            <p:extLst>
              <p:ext uri="{D42A27DB-BD31-4B8C-83A1-F6EECF244321}">
                <p14:modId xmlns:p14="http://schemas.microsoft.com/office/powerpoint/2010/main" val="2033349876"/>
              </p:ext>
            </p:extLst>
          </p:nvPr>
        </p:nvGraphicFramePr>
        <p:xfrm>
          <a:off x="2511495" y="1809110"/>
          <a:ext cx="7859652" cy="822960"/>
        </p:xfrm>
        <a:graphic>
          <a:graphicData uri="http://schemas.openxmlformats.org/drawingml/2006/table">
            <a:tbl>
              <a:tblPr firstRow="1" bandRow="1">
                <a:tableStyleId>{5C22544A-7EE6-4342-B048-85BDC9FD1C3A}</a:tableStyleId>
              </a:tblPr>
              <a:tblGrid>
                <a:gridCol w="7859652">
                  <a:extLst>
                    <a:ext uri="{9D8B030D-6E8A-4147-A177-3AD203B41FA5}">
                      <a16:colId xmlns:a16="http://schemas.microsoft.com/office/drawing/2014/main" val="290745741"/>
                    </a:ext>
                  </a:extLst>
                </a:gridCol>
              </a:tblGrid>
              <a:tr h="588379">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3000" b="1" kern="1200" dirty="0">
                          <a:solidFill>
                            <a:schemeClr val="bg1"/>
                          </a:solidFill>
                          <a:latin typeface="Tw Cen MT" panose="020B0602020104020603" pitchFamily="34" charset="0"/>
                          <a:ea typeface="+mn-ea"/>
                          <a:cs typeface="+mn-cs"/>
                        </a:rPr>
                        <a:t>Course Service ID 13000300</a:t>
                      </a:r>
                    </a:p>
                    <a:p>
                      <a:endParaRPr lang="en-US" dirty="0"/>
                    </a:p>
                  </a:txBody>
                  <a:tcPr/>
                </a:tc>
                <a:extLst>
                  <a:ext uri="{0D108BD9-81ED-4DB2-BD59-A6C34878D82A}">
                    <a16:rowId xmlns:a16="http://schemas.microsoft.com/office/drawing/2014/main" val="1233097614"/>
                  </a:ext>
                </a:extLst>
              </a:tr>
            </a:tbl>
          </a:graphicData>
        </a:graphic>
      </p:graphicFrame>
      <p:graphicFrame>
        <p:nvGraphicFramePr>
          <p:cNvPr id="6" name="Table 17">
            <a:extLst>
              <a:ext uri="{FF2B5EF4-FFF2-40B4-BE49-F238E27FC236}">
                <a16:creationId xmlns:a16="http://schemas.microsoft.com/office/drawing/2014/main" id="{1279E2B4-D52D-8E7F-2A78-B55DB927C3B4}"/>
              </a:ext>
            </a:extLst>
          </p:cNvPr>
          <p:cNvGraphicFramePr>
            <a:graphicFrameLocks noGrp="1"/>
          </p:cNvGraphicFramePr>
          <p:nvPr>
            <p:extLst>
              <p:ext uri="{D42A27DB-BD31-4B8C-83A1-F6EECF244321}">
                <p14:modId xmlns:p14="http://schemas.microsoft.com/office/powerpoint/2010/main" val="2639389214"/>
              </p:ext>
            </p:extLst>
          </p:nvPr>
        </p:nvGraphicFramePr>
        <p:xfrm>
          <a:off x="2517713" y="2970559"/>
          <a:ext cx="7843706" cy="889384"/>
        </p:xfrm>
        <a:graphic>
          <a:graphicData uri="http://schemas.openxmlformats.org/drawingml/2006/table">
            <a:tbl>
              <a:tblPr firstRow="1" bandRow="1">
                <a:tableStyleId>{5C22544A-7EE6-4342-B048-85BDC9FD1C3A}</a:tableStyleId>
              </a:tblPr>
              <a:tblGrid>
                <a:gridCol w="3921853">
                  <a:extLst>
                    <a:ext uri="{9D8B030D-6E8A-4147-A177-3AD203B41FA5}">
                      <a16:colId xmlns:a16="http://schemas.microsoft.com/office/drawing/2014/main" val="2629864644"/>
                    </a:ext>
                  </a:extLst>
                </a:gridCol>
                <a:gridCol w="3921853">
                  <a:extLst>
                    <a:ext uri="{9D8B030D-6E8A-4147-A177-3AD203B41FA5}">
                      <a16:colId xmlns:a16="http://schemas.microsoft.com/office/drawing/2014/main" val="2161049052"/>
                    </a:ext>
                  </a:extLst>
                </a:gridCol>
              </a:tblGrid>
              <a:tr h="889384">
                <a:tc>
                  <a:txBody>
                    <a:bodyPr/>
                    <a:lstStyle/>
                    <a:p>
                      <a:r>
                        <a:rPr lang="en-US" sz="2500" b="0" kern="1200" dirty="0">
                          <a:solidFill>
                            <a:schemeClr val="dk1"/>
                          </a:solidFill>
                          <a:latin typeface="Tw Cen MT" panose="020B0602020104020603" pitchFamily="34" charset="0"/>
                          <a:ea typeface="+mn-ea"/>
                          <a:cs typeface="+mn-cs"/>
                        </a:rPr>
                        <a:t>CTE Contact Hours</a:t>
                      </a:r>
                    </a:p>
                  </a:txBody>
                  <a:tcPr anchor="ctr">
                    <a:lnR w="12700" cap="flat" cmpd="sng" algn="ctr">
                      <a:solidFill>
                        <a:schemeClr val="tx1"/>
                      </a:solidFill>
                      <a:prstDash val="solid"/>
                      <a:round/>
                      <a:headEnd type="none" w="med" len="med"/>
                      <a:tailEnd type="none" w="med" len="med"/>
                    </a:lnR>
                    <a:solidFill>
                      <a:srgbClr val="E3F2FD"/>
                    </a:solidFill>
                  </a:tcPr>
                </a:tc>
                <a:tc>
                  <a:txBody>
                    <a:bodyPr/>
                    <a:lstStyle/>
                    <a:p>
                      <a:pPr marL="0" algn="ctr" defTabSz="685800" rtl="0" eaLnBrk="1" latinLnBrk="0" hangingPunct="1"/>
                      <a:r>
                        <a:rPr lang="en-US" sz="2500" b="0" kern="1200" dirty="0">
                          <a:solidFill>
                            <a:schemeClr val="dk1"/>
                          </a:solidFill>
                          <a:latin typeface="Tw Cen MT" panose="020B0602020104020603" pitchFamily="34" charset="0"/>
                          <a:ea typeface="+mn-ea"/>
                          <a:cs typeface="+mn-cs"/>
                        </a:rPr>
                        <a:t>165</a:t>
                      </a:r>
                    </a:p>
                  </a:txBody>
                  <a:tcPr anchor="ctr">
                    <a:lnL w="12700" cap="flat" cmpd="sng" algn="ctr">
                      <a:solidFill>
                        <a:schemeClr val="tx1"/>
                      </a:solidFill>
                      <a:prstDash val="solid"/>
                      <a:round/>
                      <a:headEnd type="none" w="med" len="med"/>
                      <a:tailEnd type="none" w="med" len="med"/>
                    </a:lnL>
                    <a:solidFill>
                      <a:srgbClr val="E3F2FD"/>
                    </a:solidFill>
                  </a:tcPr>
                </a:tc>
                <a:extLst>
                  <a:ext uri="{0D108BD9-81ED-4DB2-BD59-A6C34878D82A}">
                    <a16:rowId xmlns:a16="http://schemas.microsoft.com/office/drawing/2014/main" val="1296925517"/>
                  </a:ext>
                </a:extLst>
              </a:tr>
            </a:tbl>
          </a:graphicData>
        </a:graphic>
      </p:graphicFrame>
      <p:graphicFrame>
        <p:nvGraphicFramePr>
          <p:cNvPr id="7" name="Table 18">
            <a:extLst>
              <a:ext uri="{FF2B5EF4-FFF2-40B4-BE49-F238E27FC236}">
                <a16:creationId xmlns:a16="http://schemas.microsoft.com/office/drawing/2014/main" id="{88BC417A-ADA8-142B-C8AA-70E3BC002B5D}"/>
              </a:ext>
            </a:extLst>
          </p:cNvPr>
          <p:cNvGraphicFramePr>
            <a:graphicFrameLocks noGrp="1"/>
          </p:cNvGraphicFramePr>
          <p:nvPr>
            <p:extLst>
              <p:ext uri="{D42A27DB-BD31-4B8C-83A1-F6EECF244321}">
                <p14:modId xmlns:p14="http://schemas.microsoft.com/office/powerpoint/2010/main" val="3779959757"/>
              </p:ext>
            </p:extLst>
          </p:nvPr>
        </p:nvGraphicFramePr>
        <p:xfrm>
          <a:off x="2507849" y="3911333"/>
          <a:ext cx="7859650" cy="967107"/>
        </p:xfrm>
        <a:graphic>
          <a:graphicData uri="http://schemas.openxmlformats.org/drawingml/2006/table">
            <a:tbl>
              <a:tblPr firstRow="1" bandRow="1">
                <a:tableStyleId>{5C22544A-7EE6-4342-B048-85BDC9FD1C3A}</a:tableStyleId>
              </a:tblPr>
              <a:tblGrid>
                <a:gridCol w="3929825">
                  <a:extLst>
                    <a:ext uri="{9D8B030D-6E8A-4147-A177-3AD203B41FA5}">
                      <a16:colId xmlns:a16="http://schemas.microsoft.com/office/drawing/2014/main" val="2173901177"/>
                    </a:ext>
                  </a:extLst>
                </a:gridCol>
                <a:gridCol w="3929825">
                  <a:extLst>
                    <a:ext uri="{9D8B030D-6E8A-4147-A177-3AD203B41FA5}">
                      <a16:colId xmlns:a16="http://schemas.microsoft.com/office/drawing/2014/main" val="3294625625"/>
                    </a:ext>
                  </a:extLst>
                </a:gridCol>
              </a:tblGrid>
              <a:tr h="967107">
                <a:tc>
                  <a:txBody>
                    <a:bodyPr/>
                    <a:lstStyle/>
                    <a:p>
                      <a:r>
                        <a:rPr lang="en-US" sz="2500" b="0" dirty="0">
                          <a:solidFill>
                            <a:schemeClr val="tx1"/>
                          </a:solidFill>
                          <a:latin typeface="Tw Cen MT" panose="020B0602020104020603" pitchFamily="34" charset="0"/>
                        </a:rPr>
                        <a:t>Contact Hours </a:t>
                      </a:r>
                      <a:r>
                        <a:rPr lang="en-US" sz="2500" b="0" dirty="0">
                          <a:solidFill>
                            <a:srgbClr val="FF0000"/>
                          </a:solidFill>
                          <a:latin typeface="Tw Cen MT" panose="020B0602020104020603" pitchFamily="34" charset="0"/>
                          <a:cs typeface="Calibri" panose="020F0502020204030204" pitchFamily="34" charset="0"/>
                        </a:rPr>
                        <a:t>÷</a:t>
                      </a:r>
                      <a:r>
                        <a:rPr lang="en-US" sz="2500" b="0" dirty="0">
                          <a:solidFill>
                            <a:schemeClr val="tx1"/>
                          </a:solidFill>
                          <a:latin typeface="Tw Cen MT" panose="020B0602020104020603" pitchFamily="34" charset="0"/>
                        </a:rPr>
                        <a:t> (Days taught </a:t>
                      </a:r>
                      <a:r>
                        <a:rPr lang="en-US" sz="2500" b="0" dirty="0">
                          <a:solidFill>
                            <a:srgbClr val="FF0000"/>
                          </a:solidFill>
                          <a:latin typeface="Tw Cen MT" panose="020B0602020104020603" pitchFamily="34" charset="0"/>
                          <a:cs typeface="Calibri" panose="020F0502020204030204" pitchFamily="34" charset="0"/>
                        </a:rPr>
                        <a:t>×</a:t>
                      </a:r>
                      <a:r>
                        <a:rPr lang="en-US" sz="2500" b="0" dirty="0">
                          <a:solidFill>
                            <a:schemeClr val="tx1"/>
                          </a:solidFill>
                          <a:latin typeface="Tw Cen MT" panose="020B0602020104020603" pitchFamily="34" charset="0"/>
                          <a:cs typeface="Calibri" panose="020F0502020204030204" pitchFamily="34" charset="0"/>
                        </a:rPr>
                        <a:t> </a:t>
                      </a:r>
                      <a:r>
                        <a:rPr lang="en-US" sz="2500" b="0" dirty="0">
                          <a:solidFill>
                            <a:schemeClr val="tx1"/>
                          </a:solidFill>
                          <a:latin typeface="Tw Cen MT" panose="020B0602020104020603" pitchFamily="34" charset="0"/>
                        </a:rPr>
                        <a:t>6 hours)</a:t>
                      </a:r>
                    </a:p>
                  </a:txBody>
                  <a:tcPr>
                    <a:lnR w="12700" cap="flat" cmpd="sng" algn="ctr">
                      <a:solidFill>
                        <a:schemeClr val="tx1"/>
                      </a:solidFill>
                      <a:prstDash val="solid"/>
                      <a:round/>
                      <a:headEnd type="none" w="med" len="med"/>
                      <a:tailEnd type="none" w="med" len="med"/>
                    </a:lnR>
                    <a:solidFill>
                      <a:srgbClr val="E3F2FD"/>
                    </a:solidFill>
                  </a:tcPr>
                </a:tc>
                <a:tc>
                  <a:txBody>
                    <a:bodyPr/>
                    <a:lstStyle/>
                    <a:p>
                      <a:pPr marL="0" algn="ctr" defTabSz="685800" rtl="0" eaLnBrk="1" latinLnBrk="0" hangingPunct="1"/>
                      <a:r>
                        <a:rPr lang="en-US" sz="2500" b="0" kern="1200" dirty="0">
                          <a:solidFill>
                            <a:schemeClr val="tx1"/>
                          </a:solidFill>
                          <a:latin typeface="Tw Cen MT" panose="020B0602020104020603" pitchFamily="34" charset="0"/>
                          <a:ea typeface="+mn-ea"/>
                          <a:cs typeface="+mn-cs"/>
                        </a:rPr>
                        <a:t>165 </a:t>
                      </a:r>
                      <a:r>
                        <a:rPr lang="en-US" sz="2500" b="0" dirty="0">
                          <a:solidFill>
                            <a:srgbClr val="FF0000"/>
                          </a:solidFill>
                          <a:latin typeface="Tw Cen MT" panose="020B0602020104020603" pitchFamily="34" charset="0"/>
                          <a:cs typeface="Calibri" panose="020F0502020204030204" pitchFamily="34" charset="0"/>
                        </a:rPr>
                        <a:t>÷</a:t>
                      </a:r>
                      <a:r>
                        <a:rPr lang="en-US" sz="2500" b="0" dirty="0">
                          <a:solidFill>
                            <a:schemeClr val="tx1"/>
                          </a:solidFill>
                          <a:latin typeface="Tw Cen MT" panose="020B0602020104020603" pitchFamily="34" charset="0"/>
                          <a:cs typeface="Calibri" panose="020F0502020204030204" pitchFamily="34" charset="0"/>
                        </a:rPr>
                        <a:t> </a:t>
                      </a:r>
                      <a:r>
                        <a:rPr lang="en-US" sz="2500" b="0" kern="1200" dirty="0">
                          <a:solidFill>
                            <a:schemeClr val="tx1"/>
                          </a:solidFill>
                          <a:latin typeface="Tw Cen MT" panose="020B0602020104020603" pitchFamily="34" charset="0"/>
                          <a:ea typeface="+mn-ea"/>
                          <a:cs typeface="+mn-cs"/>
                        </a:rPr>
                        <a:t>(30 </a:t>
                      </a:r>
                      <a:r>
                        <a:rPr lang="en-US" sz="2500" b="0" dirty="0">
                          <a:solidFill>
                            <a:srgbClr val="FF0000"/>
                          </a:solidFill>
                          <a:latin typeface="Tw Cen MT" panose="020B0602020104020603" pitchFamily="34" charset="0"/>
                          <a:cs typeface="Calibri" panose="020F0502020204030204" pitchFamily="34" charset="0"/>
                        </a:rPr>
                        <a:t>×</a:t>
                      </a:r>
                      <a:r>
                        <a:rPr lang="en-US" sz="2500" b="0" dirty="0">
                          <a:solidFill>
                            <a:schemeClr val="tx1"/>
                          </a:solidFill>
                          <a:latin typeface="Tw Cen MT" panose="020B0602020104020603" pitchFamily="34" charset="0"/>
                          <a:cs typeface="Calibri" panose="020F0502020204030204" pitchFamily="34" charset="0"/>
                        </a:rPr>
                        <a:t> </a:t>
                      </a:r>
                      <a:r>
                        <a:rPr lang="en-US" sz="2500" b="0" kern="1200" dirty="0">
                          <a:solidFill>
                            <a:schemeClr val="tx1"/>
                          </a:solidFill>
                          <a:latin typeface="Tw Cen MT" panose="020B0602020104020603" pitchFamily="34" charset="0"/>
                          <a:ea typeface="+mn-ea"/>
                          <a:cs typeface="+mn-cs"/>
                        </a:rPr>
                        <a:t>6)</a:t>
                      </a:r>
                    </a:p>
                    <a:p>
                      <a:pPr marL="0" algn="ctr" defTabSz="685800" rtl="0" eaLnBrk="1" latinLnBrk="0" hangingPunct="1"/>
                      <a:r>
                        <a:rPr lang="en-US" sz="2500" b="0" kern="1200" dirty="0">
                          <a:solidFill>
                            <a:schemeClr val="tx1"/>
                          </a:solidFill>
                          <a:latin typeface="Tw Cen MT" panose="020B0602020104020603" pitchFamily="34" charset="0"/>
                          <a:ea typeface="+mn-ea"/>
                          <a:cs typeface="+mn-cs"/>
                        </a:rPr>
                        <a:t>165 </a:t>
                      </a:r>
                      <a:r>
                        <a:rPr lang="en-US" sz="2500" b="0" dirty="0">
                          <a:solidFill>
                            <a:srgbClr val="FF0000"/>
                          </a:solidFill>
                          <a:latin typeface="Tw Cen MT" panose="020B0602020104020603" pitchFamily="34" charset="0"/>
                          <a:cs typeface="Calibri" panose="020F0502020204030204" pitchFamily="34" charset="0"/>
                        </a:rPr>
                        <a:t>÷</a:t>
                      </a:r>
                      <a:r>
                        <a:rPr lang="en-US" sz="2500" b="0" dirty="0">
                          <a:solidFill>
                            <a:schemeClr val="tx1"/>
                          </a:solidFill>
                          <a:latin typeface="Tw Cen MT" panose="020B0602020104020603" pitchFamily="34" charset="0"/>
                          <a:cs typeface="Calibri" panose="020F0502020204030204" pitchFamily="34" charset="0"/>
                        </a:rPr>
                        <a:t> </a:t>
                      </a:r>
                      <a:r>
                        <a:rPr lang="en-US" sz="2500" b="0" kern="1200" dirty="0">
                          <a:solidFill>
                            <a:schemeClr val="tx1"/>
                          </a:solidFill>
                          <a:latin typeface="Tw Cen MT" panose="020B0602020104020603" pitchFamily="34" charset="0"/>
                          <a:ea typeface="+mn-ea"/>
                          <a:cs typeface="+mn-cs"/>
                        </a:rPr>
                        <a:t>180 </a:t>
                      </a:r>
                      <a:r>
                        <a:rPr lang="en-US" sz="2500" b="0" kern="1200" dirty="0">
                          <a:solidFill>
                            <a:srgbClr val="FF0000"/>
                          </a:solidFill>
                          <a:latin typeface="Tw Cen MT" panose="020B0602020104020603" pitchFamily="34" charset="0"/>
                          <a:ea typeface="+mn-ea"/>
                          <a:cs typeface="+mn-cs"/>
                        </a:rPr>
                        <a:t>=</a:t>
                      </a:r>
                      <a:r>
                        <a:rPr lang="en-US" sz="2500" b="0" kern="1200" dirty="0">
                          <a:solidFill>
                            <a:schemeClr val="tx1"/>
                          </a:solidFill>
                          <a:latin typeface="Tw Cen MT" panose="020B0602020104020603" pitchFamily="34" charset="0"/>
                          <a:ea typeface="+mn-ea"/>
                          <a:cs typeface="+mn-cs"/>
                        </a:rPr>
                        <a:t> 0.9166</a:t>
                      </a:r>
                    </a:p>
                  </a:txBody>
                  <a:tcPr>
                    <a:lnL w="12700" cap="flat" cmpd="sng" algn="ctr">
                      <a:solidFill>
                        <a:schemeClr val="tx1"/>
                      </a:solidFill>
                      <a:prstDash val="solid"/>
                      <a:round/>
                      <a:headEnd type="none" w="med" len="med"/>
                      <a:tailEnd type="none" w="med" len="med"/>
                    </a:lnL>
                    <a:solidFill>
                      <a:srgbClr val="E3F2FD"/>
                    </a:solidFill>
                  </a:tcPr>
                </a:tc>
                <a:extLst>
                  <a:ext uri="{0D108BD9-81ED-4DB2-BD59-A6C34878D82A}">
                    <a16:rowId xmlns:a16="http://schemas.microsoft.com/office/drawing/2014/main" val="134720180"/>
                  </a:ext>
                </a:extLst>
              </a:tr>
            </a:tbl>
          </a:graphicData>
        </a:graphic>
      </p:graphicFrame>
      <p:graphicFrame>
        <p:nvGraphicFramePr>
          <p:cNvPr id="8" name="Table 19">
            <a:extLst>
              <a:ext uri="{FF2B5EF4-FFF2-40B4-BE49-F238E27FC236}">
                <a16:creationId xmlns:a16="http://schemas.microsoft.com/office/drawing/2014/main" id="{EAED73DD-4FB4-9485-D52C-B011E84B13CA}"/>
              </a:ext>
            </a:extLst>
          </p:cNvPr>
          <p:cNvGraphicFramePr>
            <a:graphicFrameLocks noGrp="1"/>
          </p:cNvGraphicFramePr>
          <p:nvPr>
            <p:extLst>
              <p:ext uri="{D42A27DB-BD31-4B8C-83A1-F6EECF244321}">
                <p14:modId xmlns:p14="http://schemas.microsoft.com/office/powerpoint/2010/main" val="3135380172"/>
              </p:ext>
            </p:extLst>
          </p:nvPr>
        </p:nvGraphicFramePr>
        <p:xfrm>
          <a:off x="2507985" y="4968783"/>
          <a:ext cx="7859650" cy="889384"/>
        </p:xfrm>
        <a:graphic>
          <a:graphicData uri="http://schemas.openxmlformats.org/drawingml/2006/table">
            <a:tbl>
              <a:tblPr firstRow="1" bandRow="1">
                <a:tableStyleId>{5C22544A-7EE6-4342-B048-85BDC9FD1C3A}</a:tableStyleId>
              </a:tblPr>
              <a:tblGrid>
                <a:gridCol w="3929825">
                  <a:extLst>
                    <a:ext uri="{9D8B030D-6E8A-4147-A177-3AD203B41FA5}">
                      <a16:colId xmlns:a16="http://schemas.microsoft.com/office/drawing/2014/main" val="1756975887"/>
                    </a:ext>
                  </a:extLst>
                </a:gridCol>
                <a:gridCol w="3929825">
                  <a:extLst>
                    <a:ext uri="{9D8B030D-6E8A-4147-A177-3AD203B41FA5}">
                      <a16:colId xmlns:a16="http://schemas.microsoft.com/office/drawing/2014/main" val="3988859522"/>
                    </a:ext>
                  </a:extLst>
                </a:gridCol>
              </a:tblGrid>
              <a:tr h="8893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500" b="0" dirty="0">
                          <a:solidFill>
                            <a:schemeClr val="tx1"/>
                          </a:solidFill>
                          <a:highlight>
                            <a:srgbClr val="00FF00"/>
                          </a:highlight>
                          <a:latin typeface="Tw Cen MT" panose="020B0602020104020603" pitchFamily="34" charset="0"/>
                        </a:rPr>
                        <a:t>Total CTE Tier 3 FTE</a:t>
                      </a:r>
                    </a:p>
                  </a:txBody>
                  <a:tcPr anchor="ctr">
                    <a:lnR w="12700" cap="flat" cmpd="sng" algn="ctr">
                      <a:solidFill>
                        <a:schemeClr val="tx1"/>
                      </a:solidFill>
                      <a:prstDash val="solid"/>
                      <a:round/>
                      <a:headEnd type="none" w="med" len="med"/>
                      <a:tailEnd type="none" w="med" len="med"/>
                    </a:lnR>
                    <a:solidFill>
                      <a:srgbClr val="E3F2FD"/>
                    </a:solidFill>
                  </a:tcPr>
                </a:tc>
                <a:tc>
                  <a:txBody>
                    <a:bodyPr/>
                    <a:lstStyle/>
                    <a:p>
                      <a:pPr algn="ctr"/>
                      <a:r>
                        <a:rPr lang="en-US" sz="2500" b="0" dirty="0">
                          <a:solidFill>
                            <a:schemeClr val="tx1"/>
                          </a:solidFill>
                          <a:highlight>
                            <a:srgbClr val="00FF00"/>
                          </a:highlight>
                          <a:latin typeface="Tw Cen MT" panose="020B0602020104020603" pitchFamily="34" charset="0"/>
                        </a:rPr>
                        <a:t>0.917</a:t>
                      </a:r>
                    </a:p>
                  </a:txBody>
                  <a:tcPr anchor="ctr">
                    <a:lnL w="12700" cap="flat" cmpd="sng" algn="ctr">
                      <a:solidFill>
                        <a:schemeClr val="tx1"/>
                      </a:solidFill>
                      <a:prstDash val="solid"/>
                      <a:round/>
                      <a:headEnd type="none" w="med" len="med"/>
                      <a:tailEnd type="none" w="med" len="med"/>
                    </a:lnL>
                    <a:solidFill>
                      <a:srgbClr val="E3F2FD"/>
                    </a:solidFill>
                  </a:tcPr>
                </a:tc>
                <a:extLst>
                  <a:ext uri="{0D108BD9-81ED-4DB2-BD59-A6C34878D82A}">
                    <a16:rowId xmlns:a16="http://schemas.microsoft.com/office/drawing/2014/main" val="914532245"/>
                  </a:ext>
                </a:extLst>
              </a:tr>
            </a:tbl>
          </a:graphicData>
        </a:graphic>
      </p:graphicFrame>
    </p:spTree>
    <p:extLst>
      <p:ext uri="{BB962C8B-B14F-4D97-AF65-F5344CB8AC3E}">
        <p14:creationId xmlns:p14="http://schemas.microsoft.com/office/powerpoint/2010/main" val="78582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2022-2023: GUIDANCE &amp; REMINDERS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40313" y="1081668"/>
            <a:ext cx="10091854" cy="5609057"/>
          </a:xfrm>
        </p:spPr>
        <p:txBody>
          <a:bodyPr/>
          <a:lstStyle/>
          <a:p>
            <a:pPr lvl="1" fontAlgn="base"/>
            <a:endParaRPr lang="en-US" b="0" i="0">
              <a:solidFill>
                <a:srgbClr val="000000"/>
              </a:solidFill>
              <a:effectLst/>
              <a:latin typeface="Arial" panose="020B0604020202020204" pitchFamily="34" charset="0"/>
            </a:endParaRPr>
          </a:p>
          <a:p>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940313" y="918626"/>
            <a:ext cx="10244254" cy="59245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14300">
              <a:lnSpc>
                <a:spcPct val="107000"/>
              </a:lnSpc>
              <a:spcBef>
                <a:spcPts val="0"/>
              </a:spcBef>
              <a:spcAft>
                <a:spcPts val="800"/>
              </a:spcAft>
              <a:buNone/>
              <a:tabLst>
                <a:tab pos="1371600" algn="l"/>
              </a:tabLst>
            </a:pPr>
            <a:r>
              <a:rPr lang="en-US" sz="2000" b="1" dirty="0" bmk="">
                <a:solidFill>
                  <a:schemeClr val="tx1"/>
                </a:solidFill>
                <a:cs typeface="Calibri"/>
              </a:rPr>
              <a:t>AB Block Schedule Course Guidance from </a:t>
            </a:r>
            <a:r>
              <a:rPr lang="en-US" sz="2000" b="1" dirty="0">
                <a:solidFill>
                  <a:schemeClr val="tx1"/>
                </a:solidFill>
              </a:rPr>
              <a:t>Student Accounting Attendance Handbook:</a:t>
            </a:r>
          </a:p>
          <a:p>
            <a:pPr marL="0" indent="-114300">
              <a:lnSpc>
                <a:spcPct val="107000"/>
              </a:lnSpc>
              <a:spcBef>
                <a:spcPts val="0"/>
              </a:spcBef>
              <a:spcAft>
                <a:spcPts val="800"/>
              </a:spcAft>
              <a:buNone/>
              <a:tabLst>
                <a:tab pos="1371600" algn="l"/>
              </a:tabLst>
            </a:pPr>
            <a:r>
              <a:rPr lang="en-US" sz="1600" dirty="0">
                <a:solidFill>
                  <a:schemeClr val="tx1"/>
                </a:solidFill>
              </a:rPr>
              <a:t>5.5.1 Special Instructions for Districts Operating Block Schedules </a:t>
            </a:r>
          </a:p>
          <a:p>
            <a:pPr marL="0" indent="-114300">
              <a:lnSpc>
                <a:spcPct val="107000"/>
              </a:lnSpc>
              <a:spcBef>
                <a:spcPts val="0"/>
              </a:spcBef>
              <a:spcAft>
                <a:spcPts val="800"/>
              </a:spcAft>
              <a:buNone/>
              <a:tabLst>
                <a:tab pos="1371600" algn="l"/>
              </a:tabLst>
            </a:pPr>
            <a:endParaRPr lang="en-US" sz="1600" dirty="0"/>
          </a:p>
          <a:p>
            <a:pPr marL="0" indent="-114300">
              <a:lnSpc>
                <a:spcPct val="107000"/>
              </a:lnSpc>
              <a:spcBef>
                <a:spcPts val="0"/>
              </a:spcBef>
              <a:spcAft>
                <a:spcPts val="800"/>
              </a:spcAft>
              <a:buNone/>
              <a:tabLst>
                <a:tab pos="1371600" algn="l"/>
              </a:tabLst>
            </a:pPr>
            <a:endParaRPr lang="en-US" sz="1600" dirty="0"/>
          </a:p>
          <a:p>
            <a:pPr marL="0" indent="-114300">
              <a:lnSpc>
                <a:spcPct val="107000"/>
              </a:lnSpc>
              <a:spcBef>
                <a:spcPts val="0"/>
              </a:spcBef>
              <a:spcAft>
                <a:spcPts val="800"/>
              </a:spcAft>
              <a:buNone/>
              <a:tabLst>
                <a:tab pos="1371600" algn="l"/>
              </a:tabLst>
            </a:pPr>
            <a:endParaRPr lang="en-US" sz="1600" dirty="0"/>
          </a:p>
          <a:p>
            <a:pPr marL="0" indent="-114300">
              <a:lnSpc>
                <a:spcPct val="107000"/>
              </a:lnSpc>
              <a:spcBef>
                <a:spcPts val="0"/>
              </a:spcBef>
              <a:spcAft>
                <a:spcPts val="800"/>
              </a:spcAft>
              <a:buNone/>
              <a:tabLst>
                <a:tab pos="1371600" algn="l"/>
              </a:tabLst>
            </a:pPr>
            <a:endParaRPr lang="en-US" sz="1600" dirty="0"/>
          </a:p>
          <a:p>
            <a:pPr marL="0" indent="-114300">
              <a:lnSpc>
                <a:spcPct val="107000"/>
              </a:lnSpc>
              <a:spcBef>
                <a:spcPts val="0"/>
              </a:spcBef>
              <a:spcAft>
                <a:spcPts val="800"/>
              </a:spcAft>
              <a:buNone/>
              <a:tabLst>
                <a:tab pos="1371600" algn="l"/>
              </a:tabLst>
            </a:pPr>
            <a:endParaRPr lang="en-US" sz="1600" dirty="0"/>
          </a:p>
          <a:p>
            <a:pPr marL="0" indent="-114300">
              <a:lnSpc>
                <a:spcPct val="107000"/>
              </a:lnSpc>
              <a:spcBef>
                <a:spcPts val="0"/>
              </a:spcBef>
              <a:spcAft>
                <a:spcPts val="800"/>
              </a:spcAft>
              <a:buNone/>
              <a:tabLst>
                <a:tab pos="1371600" algn="l"/>
              </a:tabLst>
            </a:pPr>
            <a:r>
              <a:rPr lang="en-US" sz="1600" dirty="0">
                <a:solidFill>
                  <a:schemeClr val="tx1"/>
                </a:solidFill>
              </a:rPr>
              <a:t>If your district operates block schedules in which class periods are not in equal length increments, use the chart above to determine the CTE code to assign to each CTE course. </a:t>
            </a:r>
          </a:p>
          <a:p>
            <a:pPr marL="0" indent="-114300">
              <a:lnSpc>
                <a:spcPct val="107000"/>
              </a:lnSpc>
              <a:spcBef>
                <a:spcPts val="0"/>
              </a:spcBef>
              <a:spcAft>
                <a:spcPts val="800"/>
              </a:spcAft>
              <a:buNone/>
              <a:tabLst>
                <a:tab pos="1371600" algn="l"/>
              </a:tabLst>
            </a:pPr>
            <a:r>
              <a:rPr lang="en-US" sz="1600" dirty="0">
                <a:solidFill>
                  <a:schemeClr val="tx1"/>
                </a:solidFill>
              </a:rPr>
              <a:t>Career and Technical Education 2021–2022 Student Attendance Accounting Handbook </a:t>
            </a:r>
          </a:p>
          <a:p>
            <a:pPr marL="0" indent="-114300">
              <a:lnSpc>
                <a:spcPct val="107000"/>
              </a:lnSpc>
              <a:spcBef>
                <a:spcPts val="0"/>
              </a:spcBef>
              <a:spcAft>
                <a:spcPts val="800"/>
              </a:spcAft>
              <a:buNone/>
              <a:tabLst>
                <a:tab pos="1371600" algn="l"/>
              </a:tabLst>
            </a:pPr>
            <a:r>
              <a:rPr lang="en-US" sz="1600" dirty="0">
                <a:solidFill>
                  <a:schemeClr val="tx1"/>
                </a:solidFill>
              </a:rPr>
              <a:t>Each CTE course must be reviewed separately to determine the </a:t>
            </a:r>
            <a:r>
              <a:rPr lang="en-US" sz="1600" i="1" u="sng" dirty="0">
                <a:solidFill>
                  <a:schemeClr val="tx1"/>
                </a:solidFill>
              </a:rPr>
              <a:t>average minutes per day</a:t>
            </a:r>
            <a:r>
              <a:rPr lang="en-US" sz="1600" dirty="0">
                <a:solidFill>
                  <a:schemeClr val="tx1"/>
                </a:solidFill>
              </a:rPr>
              <a:t> students attend that course. Average minutes per day must be computed by reviewing a complete cycle of courses. </a:t>
            </a:r>
          </a:p>
          <a:p>
            <a:pPr marL="0" indent="-114300">
              <a:lnSpc>
                <a:spcPct val="107000"/>
              </a:lnSpc>
              <a:spcBef>
                <a:spcPts val="0"/>
              </a:spcBef>
              <a:spcAft>
                <a:spcPts val="800"/>
              </a:spcAft>
              <a:buNone/>
              <a:tabLst>
                <a:tab pos="1371600" algn="l"/>
              </a:tabLst>
            </a:pPr>
            <a:r>
              <a:rPr lang="en-US" sz="1600" dirty="0">
                <a:solidFill>
                  <a:schemeClr val="tx1"/>
                </a:solidFill>
              </a:rPr>
              <a:t>For example, if a course meets on even numbered days of the month, district personnel must review a two-week cycle. (One week, the course will meet on Monday, Wednesday, and Friday, and the next week, the course will meet on Tuesday and Thursday.) District personnel divide the total number of CTE minutes for the course, for a complete cycle of courses, by the total number of school days during the cycle. Once district personnel have determined average minutes, they assign the applicable code to each CTE course. They then assign all students attending that CTE course the corresponding CTE code. </a:t>
            </a:r>
            <a:endParaRPr lang="en-US" dirty="0">
              <a:solidFill>
                <a:schemeClr val="tx1"/>
              </a:solidFill>
            </a:endParaRPr>
          </a:p>
        </p:txBody>
      </p:sp>
      <p:graphicFrame>
        <p:nvGraphicFramePr>
          <p:cNvPr id="6" name="Table 6">
            <a:extLst>
              <a:ext uri="{FF2B5EF4-FFF2-40B4-BE49-F238E27FC236}">
                <a16:creationId xmlns:a16="http://schemas.microsoft.com/office/drawing/2014/main" id="{223ECB54-B2A8-0FAD-8CFC-CF3D202F8834}"/>
              </a:ext>
            </a:extLst>
          </p:cNvPr>
          <p:cNvGraphicFramePr>
            <a:graphicFrameLocks noGrp="1"/>
          </p:cNvGraphicFramePr>
          <p:nvPr>
            <p:extLst>
              <p:ext uri="{D42A27DB-BD31-4B8C-83A1-F6EECF244321}">
                <p14:modId xmlns:p14="http://schemas.microsoft.com/office/powerpoint/2010/main" val="928430087"/>
              </p:ext>
            </p:extLst>
          </p:nvPr>
        </p:nvGraphicFramePr>
        <p:xfrm>
          <a:off x="2201841" y="1757779"/>
          <a:ext cx="6276334" cy="1639461"/>
        </p:xfrm>
        <a:graphic>
          <a:graphicData uri="http://schemas.openxmlformats.org/drawingml/2006/table">
            <a:tbl>
              <a:tblPr firstRow="1" bandRow="1">
                <a:tableStyleId>{5C22544A-7EE6-4342-B048-85BDC9FD1C3A}</a:tableStyleId>
              </a:tblPr>
              <a:tblGrid>
                <a:gridCol w="4092426">
                  <a:extLst>
                    <a:ext uri="{9D8B030D-6E8A-4147-A177-3AD203B41FA5}">
                      <a16:colId xmlns:a16="http://schemas.microsoft.com/office/drawing/2014/main" val="2699566600"/>
                    </a:ext>
                  </a:extLst>
                </a:gridCol>
                <a:gridCol w="2183908">
                  <a:extLst>
                    <a:ext uri="{9D8B030D-6E8A-4147-A177-3AD203B41FA5}">
                      <a16:colId xmlns:a16="http://schemas.microsoft.com/office/drawing/2014/main" val="3105011267"/>
                    </a:ext>
                  </a:extLst>
                </a:gridCol>
              </a:tblGrid>
              <a:tr h="542181">
                <a:tc>
                  <a:txBody>
                    <a:bodyPr/>
                    <a:lstStyle/>
                    <a:p>
                      <a:pPr algn="ctr"/>
                      <a:r>
                        <a:rPr lang="en-US"/>
                        <a:t>CTE Course’s Average Minutes per Day</a:t>
                      </a:r>
                    </a:p>
                  </a:txBody>
                  <a:tcPr/>
                </a:tc>
                <a:tc>
                  <a:txBody>
                    <a:bodyPr/>
                    <a:lstStyle/>
                    <a:p>
                      <a:pPr algn="ctr"/>
                      <a:r>
                        <a:rPr lang="en-US"/>
                        <a:t>CTE Codes</a:t>
                      </a:r>
                    </a:p>
                  </a:txBody>
                  <a:tcPr/>
                </a:tc>
                <a:extLst>
                  <a:ext uri="{0D108BD9-81ED-4DB2-BD59-A6C34878D82A}">
                    <a16:rowId xmlns:a16="http://schemas.microsoft.com/office/drawing/2014/main" val="356403418"/>
                  </a:ext>
                </a:extLst>
              </a:tr>
              <a:tr h="340096">
                <a:tc>
                  <a:txBody>
                    <a:bodyPr/>
                    <a:lstStyle/>
                    <a:p>
                      <a:pPr algn="ctr"/>
                      <a:r>
                        <a:rPr lang="en-US"/>
                        <a:t>45-89</a:t>
                      </a:r>
                    </a:p>
                  </a:txBody>
                  <a:tcPr/>
                </a:tc>
                <a:tc>
                  <a:txBody>
                    <a:bodyPr/>
                    <a:lstStyle/>
                    <a:p>
                      <a:pPr algn="ctr"/>
                      <a:r>
                        <a:rPr lang="en-US"/>
                        <a:t>V1</a:t>
                      </a:r>
                    </a:p>
                  </a:txBody>
                  <a:tcPr/>
                </a:tc>
                <a:extLst>
                  <a:ext uri="{0D108BD9-81ED-4DB2-BD59-A6C34878D82A}">
                    <a16:rowId xmlns:a16="http://schemas.microsoft.com/office/drawing/2014/main" val="885395582"/>
                  </a:ext>
                </a:extLst>
              </a:tr>
              <a:tr h="340096">
                <a:tc>
                  <a:txBody>
                    <a:bodyPr/>
                    <a:lstStyle/>
                    <a:p>
                      <a:pPr algn="ctr"/>
                      <a:r>
                        <a:rPr lang="en-US"/>
                        <a:t>90-134</a:t>
                      </a:r>
                    </a:p>
                  </a:txBody>
                  <a:tcPr/>
                </a:tc>
                <a:tc>
                  <a:txBody>
                    <a:bodyPr/>
                    <a:lstStyle/>
                    <a:p>
                      <a:pPr algn="ctr"/>
                      <a:r>
                        <a:rPr lang="en-US"/>
                        <a:t>V2</a:t>
                      </a:r>
                    </a:p>
                  </a:txBody>
                  <a:tcPr/>
                </a:tc>
                <a:extLst>
                  <a:ext uri="{0D108BD9-81ED-4DB2-BD59-A6C34878D82A}">
                    <a16:rowId xmlns:a16="http://schemas.microsoft.com/office/drawing/2014/main" val="3977203699"/>
                  </a:ext>
                </a:extLst>
              </a:tr>
              <a:tr h="340096">
                <a:tc>
                  <a:txBody>
                    <a:bodyPr/>
                    <a:lstStyle/>
                    <a:p>
                      <a:pPr algn="ctr"/>
                      <a:r>
                        <a:rPr lang="en-US"/>
                        <a:t>135-180+</a:t>
                      </a:r>
                    </a:p>
                  </a:txBody>
                  <a:tcPr/>
                </a:tc>
                <a:tc>
                  <a:txBody>
                    <a:bodyPr/>
                    <a:lstStyle/>
                    <a:p>
                      <a:pPr algn="ctr"/>
                      <a:r>
                        <a:rPr lang="en-US"/>
                        <a:t>V3</a:t>
                      </a:r>
                    </a:p>
                  </a:txBody>
                  <a:tcPr/>
                </a:tc>
                <a:extLst>
                  <a:ext uri="{0D108BD9-81ED-4DB2-BD59-A6C34878D82A}">
                    <a16:rowId xmlns:a16="http://schemas.microsoft.com/office/drawing/2014/main" val="3472080761"/>
                  </a:ext>
                </a:extLst>
              </a:tr>
            </a:tbl>
          </a:graphicData>
        </a:graphic>
      </p:graphicFrame>
    </p:spTree>
    <p:extLst>
      <p:ext uri="{BB962C8B-B14F-4D97-AF65-F5344CB8AC3E}">
        <p14:creationId xmlns:p14="http://schemas.microsoft.com/office/powerpoint/2010/main" val="417386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AA48AE-E1B4-40A6-A8D0-AF85C43DE54C}"/>
              </a:ext>
            </a:extLst>
          </p:cNvPr>
          <p:cNvSpPr>
            <a:spLocks noGrp="1"/>
          </p:cNvSpPr>
          <p:nvPr>
            <p:ph type="title"/>
          </p:nvPr>
        </p:nvSpPr>
        <p:spPr>
          <a:xfrm>
            <a:off x="712380" y="153230"/>
            <a:ext cx="11121657" cy="751350"/>
          </a:xfrm>
        </p:spPr>
        <p:txBody>
          <a:bodyPr anchor="ctr">
            <a:normAutofit/>
          </a:bodyPr>
          <a:lstStyle/>
          <a:p>
            <a:r>
              <a:rPr lang="en-US"/>
              <a:t>2021-2022: SUBMISSION UPDATES</a:t>
            </a:r>
          </a:p>
        </p:txBody>
      </p:sp>
      <p:sp>
        <p:nvSpPr>
          <p:cNvPr id="2" name="Content Placeholder 1">
            <a:extLst>
              <a:ext uri="{FF2B5EF4-FFF2-40B4-BE49-F238E27FC236}">
                <a16:creationId xmlns:a16="http://schemas.microsoft.com/office/drawing/2014/main" id="{2390C7EF-727A-4596-A164-9E99C0A99698}"/>
              </a:ext>
            </a:extLst>
          </p:cNvPr>
          <p:cNvSpPr>
            <a:spLocks noGrp="1"/>
          </p:cNvSpPr>
          <p:nvPr>
            <p:ph idx="1"/>
          </p:nvPr>
        </p:nvSpPr>
        <p:spPr>
          <a:xfrm>
            <a:off x="711945" y="784095"/>
            <a:ext cx="10552250" cy="4351338"/>
          </a:xfrm>
        </p:spPr>
        <p:txBody>
          <a:bodyPr lIns="91440" tIns="45720" rIns="91440" bIns="45720" anchor="t">
            <a:normAutofit/>
          </a:bodyPr>
          <a:lstStyle/>
          <a:p>
            <a:r>
              <a:rPr lang="en-US" sz="2400">
                <a:solidFill>
                  <a:schemeClr val="tx1"/>
                </a:solidFill>
              </a:rPr>
              <a:t>New TSDS Report PDM4-404-003 – Student Counts by Career and Technical Indicator Code and Grade:</a:t>
            </a:r>
            <a:endParaRPr lang="en-US">
              <a:solidFill>
                <a:schemeClr val="tx1"/>
              </a:solidFill>
            </a:endParaRPr>
          </a:p>
          <a:p>
            <a:pPr marL="0" indent="0">
              <a:buNone/>
            </a:pPr>
            <a:endParaRPr lang="en-US"/>
          </a:p>
        </p:txBody>
      </p:sp>
      <p:pic>
        <p:nvPicPr>
          <p:cNvPr id="5" name="Picture 4" descr="TSDS/PEIMS report PDM4-404-003: For submission 4 this new report gives detailed information about student counts by CTE indicator and grade.  ">
            <a:extLst>
              <a:ext uri="{FF2B5EF4-FFF2-40B4-BE49-F238E27FC236}">
                <a16:creationId xmlns:a16="http://schemas.microsoft.com/office/drawing/2014/main" id="{F76D1182-742F-496F-B2A0-80D8DC87B23C}"/>
              </a:ext>
            </a:extLst>
          </p:cNvPr>
          <p:cNvPicPr>
            <a:picLocks noChangeAspect="1"/>
          </p:cNvPicPr>
          <p:nvPr/>
        </p:nvPicPr>
        <p:blipFill>
          <a:blip r:embed="rId2"/>
          <a:stretch>
            <a:fillRect/>
          </a:stretch>
        </p:blipFill>
        <p:spPr>
          <a:xfrm>
            <a:off x="2273289" y="1616164"/>
            <a:ext cx="7645421" cy="4319783"/>
          </a:xfrm>
          <a:prstGeom prst="rect">
            <a:avLst/>
          </a:prstGeom>
          <a:noFill/>
        </p:spPr>
      </p:pic>
    </p:spTree>
    <p:extLst>
      <p:ext uri="{BB962C8B-B14F-4D97-AF65-F5344CB8AC3E}">
        <p14:creationId xmlns:p14="http://schemas.microsoft.com/office/powerpoint/2010/main" val="17583192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2022-2023: GUIDANCE &amp; REMINDERS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40313" y="1081668"/>
            <a:ext cx="10091854" cy="5609057"/>
          </a:xfrm>
        </p:spPr>
        <p:txBody>
          <a:bodyPr/>
          <a:lstStyle/>
          <a:p>
            <a:pPr lvl="1" fontAlgn="base"/>
            <a:endParaRPr lang="en-US" b="0" i="0">
              <a:solidFill>
                <a:srgbClr val="000000"/>
              </a:solidFill>
              <a:effectLst/>
              <a:latin typeface="Arial" panose="020B0604020202020204" pitchFamily="34" charset="0"/>
            </a:endParaRPr>
          </a:p>
          <a:p>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940313" y="918626"/>
            <a:ext cx="10244254" cy="59245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14300">
              <a:lnSpc>
                <a:spcPct val="107000"/>
              </a:lnSpc>
              <a:spcBef>
                <a:spcPts val="0"/>
              </a:spcBef>
              <a:spcAft>
                <a:spcPts val="800"/>
              </a:spcAft>
              <a:buNone/>
              <a:tabLst>
                <a:tab pos="1371600" algn="l"/>
              </a:tabLst>
            </a:pPr>
            <a:r>
              <a:rPr lang="en-US" sz="2400" b="1" dirty="0" bmk="">
                <a:solidFill>
                  <a:schemeClr val="tx1"/>
                </a:solidFill>
                <a:cs typeface="Calibri"/>
              </a:rPr>
              <a:t>AB Block Schedule Course Scenario: </a:t>
            </a:r>
          </a:p>
          <a:p>
            <a:pPr marL="0" indent="-114300">
              <a:lnSpc>
                <a:spcPct val="107000"/>
              </a:lnSpc>
              <a:spcBef>
                <a:spcPts val="0"/>
              </a:spcBef>
              <a:spcAft>
                <a:spcPts val="800"/>
              </a:spcAft>
              <a:buNone/>
              <a:tabLst>
                <a:tab pos="1371600" algn="l"/>
              </a:tabLst>
            </a:pPr>
            <a:r>
              <a:rPr lang="en-US" sz="2200" dirty="0" bmk="">
                <a:solidFill>
                  <a:schemeClr val="tx1"/>
                </a:solidFill>
                <a:cs typeface="Calibri"/>
              </a:rPr>
              <a:t>A classes meet in week one on M, W, F and in week two on T, Th</a:t>
            </a:r>
          </a:p>
          <a:p>
            <a:pPr marL="0" indent="-114300">
              <a:lnSpc>
                <a:spcPct val="107000"/>
              </a:lnSpc>
              <a:spcBef>
                <a:spcPts val="0"/>
              </a:spcBef>
              <a:spcAft>
                <a:spcPts val="800"/>
              </a:spcAft>
              <a:buNone/>
              <a:tabLst>
                <a:tab pos="1371600" algn="l"/>
              </a:tabLst>
            </a:pPr>
            <a:r>
              <a:rPr lang="en-US" sz="2200" dirty="0" bmk="">
                <a:solidFill>
                  <a:schemeClr val="tx1"/>
                </a:solidFill>
                <a:cs typeface="Calibri"/>
              </a:rPr>
              <a:t>B classes meet in week one on T, Th and in week two on M, W, F</a:t>
            </a:r>
          </a:p>
          <a:p>
            <a:pPr lvl="1">
              <a:lnSpc>
                <a:spcPct val="107000"/>
              </a:lnSpc>
              <a:spcBef>
                <a:spcPts val="0"/>
              </a:spcBef>
              <a:spcAft>
                <a:spcPts val="800"/>
              </a:spcAft>
              <a:buFont typeface="+mj-lt"/>
              <a:buAutoNum type="alphaLcPeriod"/>
              <a:tabLst>
                <a:tab pos="1371600" algn="l"/>
              </a:tabLst>
            </a:pPr>
            <a:r>
              <a:rPr lang="en-US" sz="1600" dirty="0" bmk="">
                <a:solidFill>
                  <a:schemeClr val="tx1"/>
                </a:solidFill>
                <a:cs typeface="Calibri"/>
              </a:rPr>
              <a:t>Advanced Animal Science meets on A days for 90 minutes</a:t>
            </a:r>
          </a:p>
          <a:p>
            <a:pPr marR="0" lvl="1">
              <a:lnSpc>
                <a:spcPct val="107000"/>
              </a:lnSpc>
              <a:spcBef>
                <a:spcPts val="0"/>
              </a:spcBef>
              <a:spcAft>
                <a:spcPts val="800"/>
              </a:spcAft>
              <a:buFont typeface="+mj-lt"/>
              <a:buAutoNum type="alphaLcPeriod"/>
              <a:tabLst>
                <a:tab pos="1371600" algn="l"/>
              </a:tabLst>
            </a:pPr>
            <a:r>
              <a:rPr lang="en-US" sz="1600" dirty="0" bmk="">
                <a:solidFill>
                  <a:schemeClr val="tx1"/>
                </a:solidFill>
                <a:cs typeface="Calibri"/>
              </a:rPr>
              <a:t>Accounting I meets on B days for 95 minutes</a:t>
            </a:r>
          </a:p>
          <a:p>
            <a:pPr marR="0" lvl="1">
              <a:lnSpc>
                <a:spcPct val="107000"/>
              </a:lnSpc>
              <a:spcBef>
                <a:spcPts val="0"/>
              </a:spcBef>
              <a:spcAft>
                <a:spcPts val="800"/>
              </a:spcAft>
              <a:buFont typeface="+mj-lt"/>
              <a:buAutoNum type="alphaLcPeriod"/>
              <a:tabLst>
                <a:tab pos="1371600" algn="l"/>
              </a:tabLst>
            </a:pPr>
            <a:endParaRPr lang="en-US" sz="1600" dirty="0" bmk="">
              <a:solidFill>
                <a:schemeClr val="tx1"/>
              </a:solidFill>
              <a:cs typeface="Calibri"/>
            </a:endParaRPr>
          </a:p>
          <a:p>
            <a:pPr marR="0" lvl="1">
              <a:lnSpc>
                <a:spcPct val="107000"/>
              </a:lnSpc>
              <a:spcBef>
                <a:spcPts val="0"/>
              </a:spcBef>
              <a:spcAft>
                <a:spcPts val="800"/>
              </a:spcAft>
              <a:buFont typeface="+mj-lt"/>
              <a:buAutoNum type="alphaLcPeriod"/>
              <a:tabLst>
                <a:tab pos="1371600" algn="l"/>
              </a:tabLst>
            </a:pPr>
            <a:endParaRPr lang="en-US" sz="1600" dirty="0" bmk="">
              <a:solidFill>
                <a:schemeClr val="tx1"/>
              </a:solidFill>
              <a:cs typeface="Calibri"/>
            </a:endParaRPr>
          </a:p>
          <a:p>
            <a:pPr marR="0" lvl="1">
              <a:lnSpc>
                <a:spcPct val="107000"/>
              </a:lnSpc>
              <a:spcBef>
                <a:spcPts val="0"/>
              </a:spcBef>
              <a:spcAft>
                <a:spcPts val="800"/>
              </a:spcAft>
              <a:buFont typeface="+mj-lt"/>
              <a:buAutoNum type="alphaLcPeriod"/>
              <a:tabLst>
                <a:tab pos="1371600" algn="l"/>
              </a:tabLst>
            </a:pPr>
            <a:endParaRPr lang="en-US" sz="1600" dirty="0" bmk="">
              <a:solidFill>
                <a:schemeClr val="tx1"/>
              </a:solidFill>
              <a:cs typeface="Calibri"/>
            </a:endParaRPr>
          </a:p>
          <a:p>
            <a:pPr marR="0" lvl="1">
              <a:lnSpc>
                <a:spcPct val="107000"/>
              </a:lnSpc>
              <a:spcBef>
                <a:spcPts val="0"/>
              </a:spcBef>
              <a:spcAft>
                <a:spcPts val="800"/>
              </a:spcAft>
              <a:buFont typeface="+mj-lt"/>
              <a:buAutoNum type="alphaLcPeriod"/>
              <a:tabLst>
                <a:tab pos="1371600" algn="l"/>
              </a:tabLst>
            </a:pPr>
            <a:endParaRPr lang="en-US" sz="1600" dirty="0" bmk="">
              <a:solidFill>
                <a:schemeClr val="tx1"/>
              </a:solidFill>
              <a:cs typeface="Calibri"/>
            </a:endParaRPr>
          </a:p>
          <a:p>
            <a:pPr marR="0" lvl="1">
              <a:lnSpc>
                <a:spcPct val="107000"/>
              </a:lnSpc>
              <a:spcBef>
                <a:spcPts val="0"/>
              </a:spcBef>
              <a:spcAft>
                <a:spcPts val="800"/>
              </a:spcAft>
              <a:buFont typeface="+mj-lt"/>
              <a:buAutoNum type="alphaLcPeriod"/>
              <a:tabLst>
                <a:tab pos="1371600" algn="l"/>
              </a:tabLst>
            </a:pPr>
            <a:endParaRPr lang="en-US" sz="1600" dirty="0" bmk="">
              <a:solidFill>
                <a:schemeClr val="tx1"/>
              </a:solidFill>
              <a:cs typeface="Calibri"/>
            </a:endParaRPr>
          </a:p>
          <a:p>
            <a:pPr marR="0" lvl="1">
              <a:lnSpc>
                <a:spcPct val="107000"/>
              </a:lnSpc>
              <a:spcBef>
                <a:spcPts val="0"/>
              </a:spcBef>
              <a:spcAft>
                <a:spcPts val="800"/>
              </a:spcAft>
              <a:buFont typeface="+mj-lt"/>
              <a:buAutoNum type="alphaLcPeriod"/>
              <a:tabLst>
                <a:tab pos="1371600" algn="l"/>
              </a:tabLst>
            </a:pPr>
            <a:r>
              <a:rPr lang="en-US" sz="1600" dirty="0" bmk="">
                <a:solidFill>
                  <a:schemeClr val="tx1"/>
                </a:solidFill>
                <a:cs typeface="Calibri"/>
              </a:rPr>
              <a:t>The student was enrolled and present in both classes for 30 days.</a:t>
            </a:r>
          </a:p>
          <a:p>
            <a:pPr marL="911225" indent="-342900">
              <a:lnSpc>
                <a:spcPct val="107000"/>
              </a:lnSpc>
              <a:spcBef>
                <a:spcPts val="0"/>
              </a:spcBef>
              <a:spcAft>
                <a:spcPts val="800"/>
              </a:spcAft>
              <a:buFont typeface="+mj-lt"/>
              <a:buAutoNum type="alphaLcPeriod"/>
              <a:tabLst>
                <a:tab pos="1371600" algn="l"/>
              </a:tabLst>
            </a:pPr>
            <a:endParaRPr lang="en-US" sz="1600" dirty="0" bmk="">
              <a:solidFill>
                <a:srgbClr val="595959"/>
              </a:solidFill>
            </a:endParaRPr>
          </a:p>
        </p:txBody>
      </p:sp>
      <p:graphicFrame>
        <p:nvGraphicFramePr>
          <p:cNvPr id="2" name="Table 4">
            <a:extLst>
              <a:ext uri="{FF2B5EF4-FFF2-40B4-BE49-F238E27FC236}">
                <a16:creationId xmlns:a16="http://schemas.microsoft.com/office/drawing/2014/main" id="{AC13B4EB-E71D-44AA-E1F7-9DF75B5B2252}"/>
              </a:ext>
            </a:extLst>
          </p:cNvPr>
          <p:cNvGraphicFramePr>
            <a:graphicFrameLocks noGrp="1"/>
          </p:cNvGraphicFramePr>
          <p:nvPr>
            <p:extLst>
              <p:ext uri="{D42A27DB-BD31-4B8C-83A1-F6EECF244321}">
                <p14:modId xmlns:p14="http://schemas.microsoft.com/office/powerpoint/2010/main" val="3297103615"/>
              </p:ext>
            </p:extLst>
          </p:nvPr>
        </p:nvGraphicFramePr>
        <p:xfrm>
          <a:off x="2023616" y="5217530"/>
          <a:ext cx="8144768" cy="1422998"/>
        </p:xfrm>
        <a:graphic>
          <a:graphicData uri="http://schemas.openxmlformats.org/drawingml/2006/table">
            <a:tbl>
              <a:tblPr firstRow="1" bandRow="1">
                <a:tableStyleId>{5C22544A-7EE6-4342-B048-85BDC9FD1C3A}</a:tableStyleId>
              </a:tblPr>
              <a:tblGrid>
                <a:gridCol w="919880">
                  <a:extLst>
                    <a:ext uri="{9D8B030D-6E8A-4147-A177-3AD203B41FA5}">
                      <a16:colId xmlns:a16="http://schemas.microsoft.com/office/drawing/2014/main" val="2167391074"/>
                    </a:ext>
                  </a:extLst>
                </a:gridCol>
                <a:gridCol w="903111">
                  <a:extLst>
                    <a:ext uri="{9D8B030D-6E8A-4147-A177-3AD203B41FA5}">
                      <a16:colId xmlns:a16="http://schemas.microsoft.com/office/drawing/2014/main" val="312447240"/>
                    </a:ext>
                  </a:extLst>
                </a:gridCol>
                <a:gridCol w="903111">
                  <a:extLst>
                    <a:ext uri="{9D8B030D-6E8A-4147-A177-3AD203B41FA5}">
                      <a16:colId xmlns:a16="http://schemas.microsoft.com/office/drawing/2014/main" val="4784728"/>
                    </a:ext>
                  </a:extLst>
                </a:gridCol>
                <a:gridCol w="1188950">
                  <a:extLst>
                    <a:ext uri="{9D8B030D-6E8A-4147-A177-3AD203B41FA5}">
                      <a16:colId xmlns:a16="http://schemas.microsoft.com/office/drawing/2014/main" val="2703823709"/>
                    </a:ext>
                  </a:extLst>
                </a:gridCol>
                <a:gridCol w="617272">
                  <a:extLst>
                    <a:ext uri="{9D8B030D-6E8A-4147-A177-3AD203B41FA5}">
                      <a16:colId xmlns:a16="http://schemas.microsoft.com/office/drawing/2014/main" val="1765027855"/>
                    </a:ext>
                  </a:extLst>
                </a:gridCol>
                <a:gridCol w="927443">
                  <a:extLst>
                    <a:ext uri="{9D8B030D-6E8A-4147-A177-3AD203B41FA5}">
                      <a16:colId xmlns:a16="http://schemas.microsoft.com/office/drawing/2014/main" val="314586731"/>
                    </a:ext>
                  </a:extLst>
                </a:gridCol>
                <a:gridCol w="878779">
                  <a:extLst>
                    <a:ext uri="{9D8B030D-6E8A-4147-A177-3AD203B41FA5}">
                      <a16:colId xmlns:a16="http://schemas.microsoft.com/office/drawing/2014/main" val="155847664"/>
                    </a:ext>
                  </a:extLst>
                </a:gridCol>
                <a:gridCol w="903111">
                  <a:extLst>
                    <a:ext uri="{9D8B030D-6E8A-4147-A177-3AD203B41FA5}">
                      <a16:colId xmlns:a16="http://schemas.microsoft.com/office/drawing/2014/main" val="2539498512"/>
                    </a:ext>
                  </a:extLst>
                </a:gridCol>
                <a:gridCol w="903111">
                  <a:extLst>
                    <a:ext uri="{9D8B030D-6E8A-4147-A177-3AD203B41FA5}">
                      <a16:colId xmlns:a16="http://schemas.microsoft.com/office/drawing/2014/main" val="2933847981"/>
                    </a:ext>
                  </a:extLst>
                </a:gridCol>
              </a:tblGrid>
              <a:tr h="705548">
                <a:tc>
                  <a:txBody>
                    <a:bodyPr/>
                    <a:lstStyle/>
                    <a:p>
                      <a:r>
                        <a:rPr lang="en-US" sz="1050"/>
                        <a:t>Start Date</a:t>
                      </a:r>
                    </a:p>
                  </a:txBody>
                  <a:tcPr/>
                </a:tc>
                <a:tc>
                  <a:txBody>
                    <a:bodyPr/>
                    <a:lstStyle/>
                    <a:p>
                      <a:r>
                        <a:rPr lang="en-US" sz="1050"/>
                        <a:t>End Date</a:t>
                      </a:r>
                    </a:p>
                  </a:txBody>
                  <a:tcPr/>
                </a:tc>
                <a:tc>
                  <a:txBody>
                    <a:bodyPr/>
                    <a:lstStyle/>
                    <a:p>
                      <a:r>
                        <a:rPr lang="en-US" sz="1050"/>
                        <a:t>Service ID</a:t>
                      </a:r>
                    </a:p>
                  </a:txBody>
                  <a:tcPr/>
                </a:tc>
                <a:tc>
                  <a:txBody>
                    <a:bodyPr/>
                    <a:lstStyle/>
                    <a:p>
                      <a:r>
                        <a:rPr lang="en-US" sz="1050"/>
                        <a:t>Course</a:t>
                      </a:r>
                    </a:p>
                  </a:txBody>
                  <a:tcPr/>
                </a:tc>
                <a:tc>
                  <a:txBody>
                    <a:bodyPr/>
                    <a:lstStyle/>
                    <a:p>
                      <a:r>
                        <a:rPr lang="en-US" sz="1050"/>
                        <a:t>Section</a:t>
                      </a:r>
                    </a:p>
                  </a:txBody>
                  <a:tcPr/>
                </a:tc>
                <a:tc>
                  <a:txBody>
                    <a:bodyPr/>
                    <a:lstStyle/>
                    <a:p>
                      <a:r>
                        <a:rPr lang="en-US" sz="1050"/>
                        <a:t>Contact Hours</a:t>
                      </a:r>
                    </a:p>
                  </a:txBody>
                  <a:tcPr/>
                </a:tc>
                <a:tc>
                  <a:txBody>
                    <a:bodyPr/>
                    <a:lstStyle/>
                    <a:p>
                      <a:r>
                        <a:rPr lang="en-US" sz="1050"/>
                        <a:t>Elig Days Pres V1</a:t>
                      </a:r>
                    </a:p>
                  </a:txBody>
                  <a:tcPr/>
                </a:tc>
                <a:tc>
                  <a:txBody>
                    <a:bodyPr/>
                    <a:lstStyle/>
                    <a:p>
                      <a:r>
                        <a:rPr lang="en-US" sz="1050"/>
                        <a:t>Elig Days Pres V2</a:t>
                      </a:r>
                    </a:p>
                  </a:txBody>
                  <a:tcPr/>
                </a:tc>
                <a:tc>
                  <a:txBody>
                    <a:bodyPr/>
                    <a:lstStyle/>
                    <a:p>
                      <a:r>
                        <a:rPr lang="en-US" sz="1050"/>
                        <a:t>Elig Days Pres V3</a:t>
                      </a:r>
                    </a:p>
                  </a:txBody>
                  <a:tcPr/>
                </a:tc>
                <a:extLst>
                  <a:ext uri="{0D108BD9-81ED-4DB2-BD59-A6C34878D82A}">
                    <a16:rowId xmlns:a16="http://schemas.microsoft.com/office/drawing/2014/main" val="2259372500"/>
                  </a:ext>
                </a:extLst>
              </a:tr>
              <a:tr h="305970">
                <a:tc>
                  <a:txBody>
                    <a:bodyPr/>
                    <a:lstStyle/>
                    <a:p>
                      <a:r>
                        <a:rPr lang="en-US" sz="1050"/>
                        <a:t>8/12/2021</a:t>
                      </a:r>
                    </a:p>
                  </a:txBody>
                  <a:tcPr/>
                </a:tc>
                <a:tc>
                  <a:txBody>
                    <a:bodyPr/>
                    <a:lstStyle/>
                    <a:p>
                      <a:r>
                        <a:rPr lang="en-US" sz="1050" dirty="0"/>
                        <a:t>9/23/2021</a:t>
                      </a:r>
                    </a:p>
                  </a:txBody>
                  <a:tcPr/>
                </a:tc>
                <a:tc>
                  <a:txBody>
                    <a:bodyPr/>
                    <a:lstStyle/>
                    <a:p>
                      <a:r>
                        <a:rPr lang="en-US" sz="1050"/>
                        <a:t>13000700</a:t>
                      </a:r>
                    </a:p>
                  </a:txBody>
                  <a:tcPr/>
                </a:tc>
                <a:tc>
                  <a:txBody>
                    <a:bodyPr/>
                    <a:lstStyle/>
                    <a:p>
                      <a:r>
                        <a:rPr lang="en-US" sz="1050"/>
                        <a:t>Adv Animal Science</a:t>
                      </a:r>
                    </a:p>
                  </a:txBody>
                  <a:tcPr/>
                </a:tc>
                <a:tc>
                  <a:txBody>
                    <a:bodyPr/>
                    <a:lstStyle/>
                    <a:p>
                      <a:r>
                        <a:rPr lang="en-US" sz="1050"/>
                        <a:t>001</a:t>
                      </a:r>
                    </a:p>
                  </a:txBody>
                  <a:tcPr/>
                </a:tc>
                <a:tc>
                  <a:txBody>
                    <a:bodyPr/>
                    <a:lstStyle/>
                    <a:p>
                      <a:r>
                        <a:rPr lang="en-US" sz="1050"/>
                        <a:t>1</a:t>
                      </a:r>
                    </a:p>
                  </a:txBody>
                  <a:tcPr/>
                </a:tc>
                <a:tc>
                  <a:txBody>
                    <a:bodyPr/>
                    <a:lstStyle/>
                    <a:p>
                      <a:r>
                        <a:rPr lang="en-US" sz="1050" dirty="0"/>
                        <a:t>30</a:t>
                      </a:r>
                    </a:p>
                  </a:txBody>
                  <a:tcPr/>
                </a:tc>
                <a:tc>
                  <a:txBody>
                    <a:bodyPr/>
                    <a:lstStyle/>
                    <a:p>
                      <a:endParaRPr lang="en-US" sz="1050"/>
                    </a:p>
                  </a:txBody>
                  <a:tcPr/>
                </a:tc>
                <a:tc>
                  <a:txBody>
                    <a:bodyPr/>
                    <a:lstStyle/>
                    <a:p>
                      <a:endParaRPr lang="en-US" sz="1050"/>
                    </a:p>
                  </a:txBody>
                  <a:tcPr/>
                </a:tc>
                <a:extLst>
                  <a:ext uri="{0D108BD9-81ED-4DB2-BD59-A6C34878D82A}">
                    <a16:rowId xmlns:a16="http://schemas.microsoft.com/office/drawing/2014/main" val="2929478352"/>
                  </a:ext>
                </a:extLst>
              </a:tr>
              <a:tr h="305970">
                <a:tc>
                  <a:txBody>
                    <a:bodyPr/>
                    <a:lstStyle/>
                    <a:p>
                      <a:r>
                        <a:rPr lang="en-US" sz="1050"/>
                        <a:t>8/12/2021</a:t>
                      </a:r>
                    </a:p>
                  </a:txBody>
                  <a:tcPr/>
                </a:tc>
                <a:tc>
                  <a:txBody>
                    <a:bodyPr/>
                    <a:lstStyle/>
                    <a:p>
                      <a:r>
                        <a:rPr lang="en-US" sz="1050"/>
                        <a:t>9/23/2021</a:t>
                      </a:r>
                    </a:p>
                  </a:txBody>
                  <a:tcPr/>
                </a:tc>
                <a:tc>
                  <a:txBody>
                    <a:bodyPr/>
                    <a:lstStyle/>
                    <a:p>
                      <a:r>
                        <a:rPr lang="en-US" sz="1050"/>
                        <a:t>13016600</a:t>
                      </a:r>
                    </a:p>
                  </a:txBody>
                  <a:tcPr/>
                </a:tc>
                <a:tc>
                  <a:txBody>
                    <a:bodyPr/>
                    <a:lstStyle/>
                    <a:p>
                      <a:r>
                        <a:rPr lang="en-US" sz="1050"/>
                        <a:t>Accounting I</a:t>
                      </a:r>
                    </a:p>
                  </a:txBody>
                  <a:tcPr/>
                </a:tc>
                <a:tc>
                  <a:txBody>
                    <a:bodyPr/>
                    <a:lstStyle/>
                    <a:p>
                      <a:r>
                        <a:rPr lang="en-US" sz="1050"/>
                        <a:t>002</a:t>
                      </a:r>
                    </a:p>
                  </a:txBody>
                  <a:tcPr/>
                </a:tc>
                <a:tc>
                  <a:txBody>
                    <a:bodyPr/>
                    <a:lstStyle/>
                    <a:p>
                      <a:r>
                        <a:rPr lang="en-US" sz="1050"/>
                        <a:t>1</a:t>
                      </a:r>
                    </a:p>
                  </a:txBody>
                  <a:tcPr/>
                </a:tc>
                <a:tc>
                  <a:txBody>
                    <a:bodyPr/>
                    <a:lstStyle/>
                    <a:p>
                      <a:r>
                        <a:rPr lang="en-US" sz="1050"/>
                        <a:t>30</a:t>
                      </a:r>
                    </a:p>
                  </a:txBody>
                  <a:tcPr/>
                </a:tc>
                <a:tc>
                  <a:txBody>
                    <a:bodyPr/>
                    <a:lstStyle/>
                    <a:p>
                      <a:endParaRPr lang="en-US" sz="1050"/>
                    </a:p>
                  </a:txBody>
                  <a:tcPr/>
                </a:tc>
                <a:tc>
                  <a:txBody>
                    <a:bodyPr/>
                    <a:lstStyle/>
                    <a:p>
                      <a:endParaRPr lang="en-US" sz="1050" dirty="0"/>
                    </a:p>
                  </a:txBody>
                  <a:tcPr/>
                </a:tc>
                <a:extLst>
                  <a:ext uri="{0D108BD9-81ED-4DB2-BD59-A6C34878D82A}">
                    <a16:rowId xmlns:a16="http://schemas.microsoft.com/office/drawing/2014/main" val="2603739941"/>
                  </a:ext>
                </a:extLst>
              </a:tr>
            </a:tbl>
          </a:graphicData>
        </a:graphic>
      </p:graphicFrame>
      <p:graphicFrame>
        <p:nvGraphicFramePr>
          <p:cNvPr id="5" name="Table 5">
            <a:extLst>
              <a:ext uri="{FF2B5EF4-FFF2-40B4-BE49-F238E27FC236}">
                <a16:creationId xmlns:a16="http://schemas.microsoft.com/office/drawing/2014/main" id="{E2E04B9E-ABEC-3584-2A53-DF3933F1818A}"/>
              </a:ext>
            </a:extLst>
          </p:cNvPr>
          <p:cNvGraphicFramePr>
            <a:graphicFrameLocks noGrp="1"/>
          </p:cNvGraphicFramePr>
          <p:nvPr>
            <p:extLst>
              <p:ext uri="{D42A27DB-BD31-4B8C-83A1-F6EECF244321}">
                <p14:modId xmlns:p14="http://schemas.microsoft.com/office/powerpoint/2010/main" val="3805734966"/>
              </p:ext>
            </p:extLst>
          </p:nvPr>
        </p:nvGraphicFramePr>
        <p:xfrm>
          <a:off x="2343703" y="3160450"/>
          <a:ext cx="6383046" cy="1401296"/>
        </p:xfrm>
        <a:graphic>
          <a:graphicData uri="http://schemas.openxmlformats.org/drawingml/2006/table">
            <a:tbl>
              <a:tblPr firstRow="1" bandRow="1">
                <a:tableStyleId>{5C22544A-7EE6-4342-B048-85BDC9FD1C3A}</a:tableStyleId>
              </a:tblPr>
              <a:tblGrid>
                <a:gridCol w="1032749">
                  <a:extLst>
                    <a:ext uri="{9D8B030D-6E8A-4147-A177-3AD203B41FA5}">
                      <a16:colId xmlns:a16="http://schemas.microsoft.com/office/drawing/2014/main" val="1360686328"/>
                    </a:ext>
                  </a:extLst>
                </a:gridCol>
                <a:gridCol w="699603">
                  <a:extLst>
                    <a:ext uri="{9D8B030D-6E8A-4147-A177-3AD203B41FA5}">
                      <a16:colId xmlns:a16="http://schemas.microsoft.com/office/drawing/2014/main" val="3221992215"/>
                    </a:ext>
                  </a:extLst>
                </a:gridCol>
                <a:gridCol w="719591">
                  <a:extLst>
                    <a:ext uri="{9D8B030D-6E8A-4147-A177-3AD203B41FA5}">
                      <a16:colId xmlns:a16="http://schemas.microsoft.com/office/drawing/2014/main" val="979732481"/>
                    </a:ext>
                  </a:extLst>
                </a:gridCol>
                <a:gridCol w="746243">
                  <a:extLst>
                    <a:ext uri="{9D8B030D-6E8A-4147-A177-3AD203B41FA5}">
                      <a16:colId xmlns:a16="http://schemas.microsoft.com/office/drawing/2014/main" val="23568814"/>
                    </a:ext>
                  </a:extLst>
                </a:gridCol>
                <a:gridCol w="1364938">
                  <a:extLst>
                    <a:ext uri="{9D8B030D-6E8A-4147-A177-3AD203B41FA5}">
                      <a16:colId xmlns:a16="http://schemas.microsoft.com/office/drawing/2014/main" val="3365756535"/>
                    </a:ext>
                  </a:extLst>
                </a:gridCol>
                <a:gridCol w="1819922">
                  <a:extLst>
                    <a:ext uri="{9D8B030D-6E8A-4147-A177-3AD203B41FA5}">
                      <a16:colId xmlns:a16="http://schemas.microsoft.com/office/drawing/2014/main" val="1923898050"/>
                    </a:ext>
                  </a:extLst>
                </a:gridCol>
              </a:tblGrid>
              <a:tr h="738356">
                <a:tc>
                  <a:txBody>
                    <a:bodyPr/>
                    <a:lstStyle/>
                    <a:p>
                      <a:r>
                        <a:rPr lang="en-US" sz="1050"/>
                        <a:t>Course</a:t>
                      </a:r>
                    </a:p>
                  </a:txBody>
                  <a:tcPr/>
                </a:tc>
                <a:tc>
                  <a:txBody>
                    <a:bodyPr/>
                    <a:lstStyle/>
                    <a:p>
                      <a:r>
                        <a:rPr lang="en-US" sz="1050"/>
                        <a:t>Week 1 Minutes</a:t>
                      </a:r>
                    </a:p>
                  </a:txBody>
                  <a:tcPr/>
                </a:tc>
                <a:tc>
                  <a:txBody>
                    <a:bodyPr/>
                    <a:lstStyle/>
                    <a:p>
                      <a:r>
                        <a:rPr lang="en-US" sz="1050"/>
                        <a:t>Week 2 Minutes</a:t>
                      </a:r>
                    </a:p>
                  </a:txBody>
                  <a:tcPr/>
                </a:tc>
                <a:tc>
                  <a:txBody>
                    <a:bodyPr/>
                    <a:lstStyle/>
                    <a:p>
                      <a:r>
                        <a:rPr lang="en-US" sz="1050"/>
                        <a:t>Total minutes for 2 week </a:t>
                      </a:r>
                    </a:p>
                  </a:txBody>
                  <a:tcPr/>
                </a:tc>
                <a:tc>
                  <a:txBody>
                    <a:bodyPr/>
                    <a:lstStyle/>
                    <a:p>
                      <a:r>
                        <a:rPr lang="en-US" sz="1050"/>
                        <a:t>Average minutes for two week cycle (10 days)</a:t>
                      </a:r>
                    </a:p>
                  </a:txBody>
                  <a:tcPr/>
                </a:tc>
                <a:tc>
                  <a:txBody>
                    <a:bodyPr/>
                    <a:lstStyle/>
                    <a:p>
                      <a:r>
                        <a:rPr lang="en-US" sz="1050"/>
                        <a:t>V Code</a:t>
                      </a:r>
                    </a:p>
                  </a:txBody>
                  <a:tcPr/>
                </a:tc>
                <a:extLst>
                  <a:ext uri="{0D108BD9-81ED-4DB2-BD59-A6C34878D82A}">
                    <a16:rowId xmlns:a16="http://schemas.microsoft.com/office/drawing/2014/main" val="283509446"/>
                  </a:ext>
                </a:extLst>
              </a:tr>
              <a:tr h="185677">
                <a:tc>
                  <a:txBody>
                    <a:bodyPr/>
                    <a:lstStyle/>
                    <a:p>
                      <a:r>
                        <a:rPr lang="en-US" sz="1050"/>
                        <a:t>Adv Animal Science</a:t>
                      </a:r>
                    </a:p>
                  </a:txBody>
                  <a:tcPr/>
                </a:tc>
                <a:tc>
                  <a:txBody>
                    <a:bodyPr/>
                    <a:lstStyle/>
                    <a:p>
                      <a:r>
                        <a:rPr lang="en-US" sz="1050"/>
                        <a:t>270</a:t>
                      </a:r>
                    </a:p>
                  </a:txBody>
                  <a:tcPr/>
                </a:tc>
                <a:tc>
                  <a:txBody>
                    <a:bodyPr/>
                    <a:lstStyle/>
                    <a:p>
                      <a:r>
                        <a:rPr lang="en-US" sz="1050"/>
                        <a:t>180</a:t>
                      </a:r>
                    </a:p>
                  </a:txBody>
                  <a:tcPr/>
                </a:tc>
                <a:tc>
                  <a:txBody>
                    <a:bodyPr/>
                    <a:lstStyle/>
                    <a:p>
                      <a:r>
                        <a:rPr lang="en-US" sz="1050" dirty="0"/>
                        <a:t>450</a:t>
                      </a:r>
                    </a:p>
                  </a:txBody>
                  <a:tcPr/>
                </a:tc>
                <a:tc>
                  <a:txBody>
                    <a:bodyPr/>
                    <a:lstStyle/>
                    <a:p>
                      <a:r>
                        <a:rPr lang="en-US" sz="1050" dirty="0"/>
                        <a:t>45</a:t>
                      </a:r>
                    </a:p>
                  </a:txBody>
                  <a:tcPr/>
                </a:tc>
                <a:tc>
                  <a:txBody>
                    <a:bodyPr/>
                    <a:lstStyle/>
                    <a:p>
                      <a:r>
                        <a:rPr lang="en-US" sz="1050"/>
                        <a:t>V1 (45-89 minutes per day)</a:t>
                      </a:r>
                    </a:p>
                  </a:txBody>
                  <a:tcPr/>
                </a:tc>
                <a:extLst>
                  <a:ext uri="{0D108BD9-81ED-4DB2-BD59-A6C34878D82A}">
                    <a16:rowId xmlns:a16="http://schemas.microsoft.com/office/drawing/2014/main" val="3441888791"/>
                  </a:ext>
                </a:extLst>
              </a:tr>
              <a:tr h="185677">
                <a:tc>
                  <a:txBody>
                    <a:bodyPr/>
                    <a:lstStyle/>
                    <a:p>
                      <a:r>
                        <a:rPr lang="en-US" sz="1050"/>
                        <a:t>Accounting I</a:t>
                      </a:r>
                    </a:p>
                  </a:txBody>
                  <a:tcPr/>
                </a:tc>
                <a:tc>
                  <a:txBody>
                    <a:bodyPr/>
                    <a:lstStyle/>
                    <a:p>
                      <a:r>
                        <a:rPr lang="en-US" sz="1050"/>
                        <a:t>190</a:t>
                      </a:r>
                    </a:p>
                  </a:txBody>
                  <a:tcPr/>
                </a:tc>
                <a:tc>
                  <a:txBody>
                    <a:bodyPr/>
                    <a:lstStyle/>
                    <a:p>
                      <a:r>
                        <a:rPr lang="en-US" sz="1050"/>
                        <a:t>285</a:t>
                      </a:r>
                    </a:p>
                  </a:txBody>
                  <a:tcPr/>
                </a:tc>
                <a:tc>
                  <a:txBody>
                    <a:bodyPr/>
                    <a:lstStyle/>
                    <a:p>
                      <a:r>
                        <a:rPr lang="en-US" sz="1050"/>
                        <a:t>475</a:t>
                      </a:r>
                    </a:p>
                  </a:txBody>
                  <a:tcPr/>
                </a:tc>
                <a:tc>
                  <a:txBody>
                    <a:bodyPr/>
                    <a:lstStyle/>
                    <a:p>
                      <a:r>
                        <a:rPr lang="en-US" sz="1050" dirty="0"/>
                        <a:t>47.5</a:t>
                      </a:r>
                    </a:p>
                  </a:txBody>
                  <a:tcPr/>
                </a:tc>
                <a:tc>
                  <a:txBody>
                    <a:bodyPr/>
                    <a:lstStyle/>
                    <a:p>
                      <a:r>
                        <a:rPr lang="en-US" sz="1050"/>
                        <a:t>V1 (45-89 minutes per day)</a:t>
                      </a:r>
                    </a:p>
                  </a:txBody>
                  <a:tcPr/>
                </a:tc>
                <a:extLst>
                  <a:ext uri="{0D108BD9-81ED-4DB2-BD59-A6C34878D82A}">
                    <a16:rowId xmlns:a16="http://schemas.microsoft.com/office/drawing/2014/main" val="3452938266"/>
                  </a:ext>
                </a:extLst>
              </a:tr>
            </a:tbl>
          </a:graphicData>
        </a:graphic>
      </p:graphicFrame>
    </p:spTree>
    <p:extLst>
      <p:ext uri="{BB962C8B-B14F-4D97-AF65-F5344CB8AC3E}">
        <p14:creationId xmlns:p14="http://schemas.microsoft.com/office/powerpoint/2010/main" val="11960230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39E9A9-02BC-5116-3EAF-2606908CEA29}"/>
              </a:ext>
            </a:extLst>
          </p:cNvPr>
          <p:cNvSpPr>
            <a:spLocks noGrp="1"/>
          </p:cNvSpPr>
          <p:nvPr>
            <p:ph idx="1"/>
          </p:nvPr>
        </p:nvSpPr>
        <p:spPr>
          <a:xfrm>
            <a:off x="1955260" y="1139594"/>
            <a:ext cx="10058400" cy="5724451"/>
          </a:xfrm>
        </p:spPr>
        <p:txBody>
          <a:bodyPr/>
          <a:lstStyle/>
          <a:p>
            <a:pPr>
              <a:buClr>
                <a:srgbClr val="F16038"/>
              </a:buClr>
              <a:buFont typeface="Wingdings"/>
              <a:buChar char="§"/>
            </a:pPr>
            <a:r>
              <a:rPr lang="en-US" b="1" dirty="0">
                <a:solidFill>
                  <a:schemeClr val="tx1"/>
                </a:solidFill>
                <a:ea typeface="+mn-lt"/>
                <a:cs typeface="+mn-lt"/>
              </a:rPr>
              <a:t>The CTE FTE flexible attendance calculation</a:t>
            </a:r>
          </a:p>
          <a:p>
            <a:pPr marL="0" indent="0">
              <a:buNone/>
            </a:pPr>
            <a:r>
              <a:rPr lang="en-US" sz="1800" dirty="0">
                <a:solidFill>
                  <a:schemeClr val="tx1"/>
                </a:solidFill>
                <a:ea typeface="+mn-lt"/>
                <a:cs typeface="+mn-lt"/>
              </a:rPr>
              <a:t>Campus </a:t>
            </a:r>
            <a:r>
              <a:rPr lang="en-US" sz="1800" dirty="0" err="1">
                <a:solidFill>
                  <a:schemeClr val="tx1"/>
                </a:solidFill>
                <a:ea typeface="+mn-lt"/>
                <a:cs typeface="+mn-lt"/>
              </a:rPr>
              <a:t>Sixweek</a:t>
            </a:r>
            <a:r>
              <a:rPr lang="en-US" sz="1800" dirty="0">
                <a:solidFill>
                  <a:schemeClr val="tx1"/>
                </a:solidFill>
                <a:ea typeface="+mn-lt"/>
                <a:cs typeface="+mn-lt"/>
              </a:rPr>
              <a:t> + Track IP REGULAR/NON-FLEX + FLEX Tier 2 Calculation</a:t>
            </a:r>
          </a:p>
          <a:p>
            <a:pPr marL="0" indent="0">
              <a:buNone/>
            </a:pPr>
            <a:r>
              <a:rPr lang="en-US" sz="1800" dirty="0">
                <a:solidFill>
                  <a:schemeClr val="tx1"/>
                </a:solidFill>
              </a:rPr>
              <a:t>For each permutation of campus, instructional track, and </a:t>
            </a:r>
            <a:r>
              <a:rPr lang="en-US" sz="1800" dirty="0" err="1">
                <a:solidFill>
                  <a:schemeClr val="tx1"/>
                </a:solidFill>
              </a:rPr>
              <a:t>sixweek</a:t>
            </a:r>
            <a:r>
              <a:rPr lang="en-US" sz="1800" dirty="0">
                <a:solidFill>
                  <a:schemeClr val="tx1"/>
                </a:solidFill>
              </a:rPr>
              <a:t> reporting period in flexible attendance, perform the following calculation: </a:t>
            </a:r>
          </a:p>
          <a:p>
            <a:pPr marL="796925" indent="-233363">
              <a:buFont typeface="+mj-lt"/>
              <a:buAutoNum type="alphaLcPeriod"/>
            </a:pPr>
            <a:r>
              <a:rPr lang="en-US" sz="1800" dirty="0">
                <a:solidFill>
                  <a:schemeClr val="tx1"/>
                </a:solidFill>
              </a:rPr>
              <a:t>Sum all FLEX-ATTEND-TOTAL-CAREER-TECH-MINUTES-PRESENT (E1053) and divide by 60 to find the Flex contact hours.</a:t>
            </a:r>
          </a:p>
          <a:p>
            <a:pPr marL="796925" indent="-233363">
              <a:buFont typeface="+mj-lt"/>
              <a:buAutoNum type="alphaLcPeriod"/>
            </a:pPr>
            <a:r>
              <a:rPr lang="en-US" sz="1800" dirty="0">
                <a:solidFill>
                  <a:schemeClr val="tx1"/>
                </a:solidFill>
              </a:rPr>
              <a:t>Divide the Flex contact hours for each track/reporting period permutation by 6 times the NUMBER-DAYS-TAUGHT (E0935).</a:t>
            </a:r>
          </a:p>
          <a:p>
            <a:pPr marL="690563" lvl="1" indent="0">
              <a:buNone/>
            </a:pPr>
            <a:r>
              <a:rPr lang="en-US" sz="1600" dirty="0">
                <a:solidFill>
                  <a:schemeClr val="tx1"/>
                </a:solidFill>
              </a:rPr>
              <a:t>Flex CTE FTE = Total Track Flex Contact Hours ÷ (NUMBER-DAYS-TAUGHT x 6) </a:t>
            </a:r>
          </a:p>
          <a:p>
            <a:pPr marL="796925" indent="-233363">
              <a:buFont typeface="+mj-lt"/>
              <a:buAutoNum type="alphaLcPeriod"/>
            </a:pPr>
            <a:r>
              <a:rPr lang="en-US" sz="1800" dirty="0">
                <a:solidFill>
                  <a:schemeClr val="tx1"/>
                </a:solidFill>
              </a:rPr>
              <a:t>Add together all tracks in each reporting period for each campus. This produces the CTE FTE for each reporting period and campus</a:t>
            </a:r>
          </a:p>
          <a:p>
            <a:pPr marL="796925" indent="-233363">
              <a:buFont typeface="+mj-lt"/>
              <a:buAutoNum type="alphaLcPeriod"/>
            </a:pPr>
            <a:r>
              <a:rPr lang="en-US" sz="1800" dirty="0">
                <a:solidFill>
                  <a:schemeClr val="tx1"/>
                </a:solidFill>
              </a:rPr>
              <a:t>Add together all reporting periods for each campus.</a:t>
            </a:r>
          </a:p>
          <a:p>
            <a:pPr marL="796925" lvl="1" indent="-233363">
              <a:spcBef>
                <a:spcPts val="1200"/>
              </a:spcBef>
              <a:buNone/>
            </a:pPr>
            <a:r>
              <a:rPr lang="en-US" sz="1800" dirty="0">
                <a:solidFill>
                  <a:schemeClr val="tx1"/>
                </a:solidFill>
              </a:rPr>
              <a:t>This produces the IP Regular/Non-Flex + Flex CTE FTE for the campus for Tier 2.</a:t>
            </a:r>
          </a:p>
          <a:p>
            <a:pPr marL="796925" lvl="1" indent="-233363">
              <a:spcBef>
                <a:spcPts val="1200"/>
              </a:spcBef>
              <a:buNone/>
            </a:pPr>
            <a:endParaRPr lang="en-US" sz="1800" dirty="0">
              <a:solidFill>
                <a:schemeClr val="tx1"/>
              </a:solidFill>
            </a:endParaRPr>
          </a:p>
          <a:p>
            <a:pPr marL="0" indent="0">
              <a:buNone/>
            </a:pPr>
            <a:r>
              <a:rPr lang="en-US" sz="1800" dirty="0">
                <a:solidFill>
                  <a:schemeClr val="tx1"/>
                </a:solidFill>
              </a:rPr>
              <a:t>Note: All reported flexible attendance will only be included in the IP Tier 2 calculation.</a:t>
            </a:r>
          </a:p>
          <a:p>
            <a:endParaRPr lang="en-US" dirty="0"/>
          </a:p>
        </p:txBody>
      </p:sp>
      <p:sp>
        <p:nvSpPr>
          <p:cNvPr id="3" name="Title 2">
            <a:extLst>
              <a:ext uri="{FF2B5EF4-FFF2-40B4-BE49-F238E27FC236}">
                <a16:creationId xmlns:a16="http://schemas.microsoft.com/office/drawing/2014/main" id="{5E15B185-FA6C-A440-8DD4-8DC8D3E64024}"/>
              </a:ext>
            </a:extLst>
          </p:cNvPr>
          <p:cNvSpPr>
            <a:spLocks noGrp="1"/>
          </p:cNvSpPr>
          <p:nvPr>
            <p:ph type="title"/>
          </p:nvPr>
        </p:nvSpPr>
        <p:spPr/>
        <p:txBody>
          <a:bodyPr>
            <a:noAutofit/>
          </a:bodyPr>
          <a:lstStyle/>
          <a:p>
            <a:r>
              <a:rPr lang="en-US">
                <a:cs typeface="Calibri"/>
              </a:rPr>
              <a:t>2022-2023: GUIDANCE &amp; REMINDERS</a:t>
            </a:r>
            <a:endParaRPr lang="en-US"/>
          </a:p>
        </p:txBody>
      </p:sp>
    </p:spTree>
    <p:extLst>
      <p:ext uri="{BB962C8B-B14F-4D97-AF65-F5344CB8AC3E}">
        <p14:creationId xmlns:p14="http://schemas.microsoft.com/office/powerpoint/2010/main" val="11634951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FREQUENTLY ASKED QUESTIONS </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25471" y="1195388"/>
            <a:ext cx="9393894" cy="5795791"/>
          </a:xfrm>
        </p:spPr>
        <p:txBody>
          <a:bodyPr/>
          <a:lstStyle/>
          <a:p>
            <a:pPr marL="0" indent="0" fontAlgn="base">
              <a:buNone/>
            </a:pPr>
            <a:r>
              <a:rPr lang="en-US" b="1" bmk="">
                <a:solidFill>
                  <a:schemeClr val="tx1"/>
                </a:solidFill>
                <a:cs typeface="Calibri"/>
              </a:rPr>
              <a:t>Does the Career and Technology Education (CTE) weighted funding impact the auto-calculation of the CTE Indicator?</a:t>
            </a:r>
          </a:p>
          <a:p>
            <a:pPr marL="0" indent="0" fontAlgn="base">
              <a:buNone/>
            </a:pPr>
            <a:r>
              <a:rPr lang="en-US" sz="2400" bmk="">
                <a:solidFill>
                  <a:schemeClr val="tx1"/>
                </a:solidFill>
                <a:cs typeface="Calibri"/>
              </a:rPr>
              <a:t>No. CTE FTE calculations do not impact CTE Indicator auto-calculations.</a:t>
            </a:r>
          </a:p>
          <a:p>
            <a:pPr marL="0" indent="0" fontAlgn="base">
              <a:buNone/>
            </a:pPr>
            <a:endParaRPr lang="en-US" sz="1600" bmk="">
              <a:solidFill>
                <a:schemeClr val="tx1"/>
              </a:solidFill>
              <a:cs typeface="Calibri"/>
            </a:endParaRPr>
          </a:p>
          <a:p>
            <a:pPr marL="0" indent="0" fontAlgn="base">
              <a:buNone/>
            </a:pPr>
            <a:r>
              <a:rPr lang="en-US" b="1" bmk="">
                <a:solidFill>
                  <a:schemeClr val="tx1"/>
                </a:solidFill>
                <a:cs typeface="Calibri"/>
              </a:rPr>
              <a:t>Should the data elements ELIGIBLE-DAYSPRESENT-V1 through V3 (E0950-0952) represent attendance from the Official Attendance Time (OAT)?</a:t>
            </a:r>
          </a:p>
          <a:p>
            <a:pPr marL="0" indent="0" fontAlgn="base">
              <a:buNone/>
            </a:pPr>
            <a:r>
              <a:rPr lang="en-US" sz="2400" bmk="">
                <a:solidFill>
                  <a:schemeClr val="tx1"/>
                </a:solidFill>
                <a:cs typeface="Calibri"/>
              </a:rPr>
              <a:t>Yes. ELIGIBLE-DAYS-PRESENT-V1 through V3 (E0950- 0952), including RS-ELIGIBLE-DAYS-PRESENT-V1 through V3 (E1696-1698) and RA-ELIGIBLE-DAYSPRESENT-V1 through V3 (E1702-1704) should represent attendance from the Official Attendance Time.</a:t>
            </a:r>
          </a:p>
          <a:p>
            <a:pPr marL="0" indent="0" fontAlgn="base">
              <a:buNone/>
            </a:pPr>
            <a:endParaRPr lang="en-US" sz="1600" bmk="">
              <a:solidFill>
                <a:srgbClr val="595959"/>
              </a:solidFill>
              <a:cs typeface="Calibri"/>
            </a:endParaRPr>
          </a:p>
          <a:p>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892688" y="918625"/>
            <a:ext cx="10244254" cy="609118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Tree>
    <p:extLst>
      <p:ext uri="{BB962C8B-B14F-4D97-AF65-F5344CB8AC3E}">
        <p14:creationId xmlns:p14="http://schemas.microsoft.com/office/powerpoint/2010/main" val="12933752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FREQUENTLY ASKED QUESTIONS </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48331" y="964932"/>
            <a:ext cx="9961757" cy="5795791"/>
          </a:xfrm>
        </p:spPr>
        <p:txBody>
          <a:bodyPr/>
          <a:lstStyle/>
          <a:p>
            <a:pPr marL="0" indent="0" fontAlgn="base">
              <a:buNone/>
            </a:pPr>
            <a:r>
              <a:rPr lang="en-US" b="1" bmk="">
                <a:solidFill>
                  <a:schemeClr val="tx1"/>
                </a:solidFill>
                <a:cs typeface="Calibri"/>
              </a:rPr>
              <a:t>Should an LEA use the TSDS PEIMS Report, PDM3-130-002 Superintendents Report of Career and Technical Education Eligible Days, to confirm totals by tier and then multiply by the weight to determine the CTE weighted funding?</a:t>
            </a:r>
          </a:p>
          <a:p>
            <a:pPr marL="0" indent="0" fontAlgn="base">
              <a:buNone/>
            </a:pPr>
            <a:r>
              <a:rPr lang="en-US" sz="2400">
                <a:solidFill>
                  <a:schemeClr val="tx1"/>
                </a:solidFill>
              </a:rPr>
              <a:t>Yes, LEAs can use the TSDS PEIMS Report, PDM3-130- 002 Superintendents Report of Career and Technical Education Eligible Days, to obtain the CTE FTE for each tier</a:t>
            </a:r>
          </a:p>
          <a:p>
            <a:pPr marL="0" indent="0" fontAlgn="base">
              <a:buNone/>
            </a:pPr>
            <a:endParaRPr lang="en-US" sz="600" bmk="">
              <a:solidFill>
                <a:srgbClr val="595959"/>
              </a:solidFill>
              <a:cs typeface="Calibri"/>
            </a:endParaRPr>
          </a:p>
          <a:p>
            <a:pPr marL="0" indent="0" fontAlgn="base">
              <a:buNone/>
            </a:pPr>
            <a:r>
              <a:rPr lang="en-US" b="1" bmk="">
                <a:solidFill>
                  <a:schemeClr val="tx1"/>
                </a:solidFill>
                <a:cs typeface="Calibri"/>
              </a:rPr>
              <a:t>How are days reported under the CTE FTE Tier calculation after converting the FLEX-ATTENDTOTAL-CAREER-TECH-MINUTES-PRESENT (E1053) to equivalent days present?</a:t>
            </a:r>
          </a:p>
          <a:p>
            <a:pPr marL="0" indent="0" fontAlgn="base">
              <a:buNone/>
            </a:pPr>
            <a:r>
              <a:rPr lang="en-US" sz="2000">
                <a:solidFill>
                  <a:schemeClr val="tx1"/>
                </a:solidFill>
              </a:rPr>
              <a:t>CTE Flexible attendance is reported the same as in prior years and TEA will continue to convert the minutes to contact hours and calculate the FTE as usual. </a:t>
            </a:r>
          </a:p>
          <a:p>
            <a:pPr marL="0" indent="0" fontAlgn="base">
              <a:buNone/>
            </a:pPr>
            <a:r>
              <a:rPr lang="en-US" sz="2000">
                <a:solidFill>
                  <a:schemeClr val="tx1"/>
                </a:solidFill>
              </a:rPr>
              <a:t>Total FLEX-ATTEND-TOTAL-CAREER-TECH-MINUTESPRESENT / 60 = Flex CTE Contact Hours </a:t>
            </a:r>
          </a:p>
          <a:p>
            <a:pPr marL="0" indent="0" fontAlgn="base">
              <a:buNone/>
            </a:pPr>
            <a:r>
              <a:rPr lang="en-US" sz="2000">
                <a:solidFill>
                  <a:schemeClr val="tx1"/>
                </a:solidFill>
              </a:rPr>
              <a:t>The CTE Flexible Attendance FTE is included in the Tier 2 FTE calculation</a:t>
            </a:r>
          </a:p>
          <a:p>
            <a:pPr marL="342900" indent="-342900" fontAlgn="base">
              <a:buFont typeface="+mj-lt"/>
              <a:buAutoNum type="arabicPeriod"/>
            </a:pPr>
            <a:endParaRPr lang="en-US" sz="1600" bmk="">
              <a:solidFill>
                <a:srgbClr val="595959"/>
              </a:solidFill>
              <a:cs typeface="Calibri"/>
            </a:endParaRPr>
          </a:p>
          <a:p>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892688" y="918625"/>
            <a:ext cx="10244254" cy="609118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Tree>
    <p:extLst>
      <p:ext uri="{BB962C8B-B14F-4D97-AF65-F5344CB8AC3E}">
        <p14:creationId xmlns:p14="http://schemas.microsoft.com/office/powerpoint/2010/main" val="40087242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FREQUENTLY ASKED QUESTIONS </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48332" y="964932"/>
            <a:ext cx="9784280" cy="5795791"/>
          </a:xfrm>
        </p:spPr>
        <p:txBody>
          <a:bodyPr/>
          <a:lstStyle/>
          <a:p>
            <a:pPr marL="0" indent="0" fontAlgn="base">
              <a:buNone/>
            </a:pPr>
            <a:r>
              <a:rPr lang="en-US" b="1" bmk="">
                <a:solidFill>
                  <a:schemeClr val="tx1"/>
                </a:solidFill>
                <a:cs typeface="Calibri"/>
              </a:rPr>
              <a:t>Can a SERVICE-ID (C022) be in multiple programs of study? Would the tier be different, and if so, would the higher tier be used in the weighted funding calculation?</a:t>
            </a:r>
          </a:p>
          <a:p>
            <a:pPr marL="0" indent="0" fontAlgn="base">
              <a:buNone/>
            </a:pPr>
            <a:r>
              <a:rPr lang="en-US" sz="2400">
                <a:solidFill>
                  <a:schemeClr val="tx1"/>
                </a:solidFill>
              </a:rPr>
              <a:t>Yes. SERVICE-ID (C022) can be in more than one program of study. Each SERVICE-ID belongs to one tier and that one tier will be used in the CTE FTE tier calculation.</a:t>
            </a:r>
          </a:p>
          <a:p>
            <a:pPr marL="0" indent="0" fontAlgn="base">
              <a:buNone/>
            </a:pPr>
            <a:r>
              <a:rPr lang="en-US" sz="2400">
                <a:solidFill>
                  <a:schemeClr val="tx1"/>
                </a:solidFill>
              </a:rPr>
              <a:t> </a:t>
            </a:r>
          </a:p>
          <a:p>
            <a:pPr lvl="1" fontAlgn="base"/>
            <a:endParaRPr lang="en-US" sz="1200" bmk="">
              <a:solidFill>
                <a:srgbClr val="595959"/>
              </a:solidFill>
              <a:cs typeface="Calibri"/>
            </a:endParaRPr>
          </a:p>
          <a:p>
            <a:pPr marL="342900" indent="-342900" fontAlgn="base">
              <a:buFont typeface="+mj-lt"/>
              <a:buAutoNum type="arabicPeriod"/>
            </a:pPr>
            <a:endParaRPr lang="en-US" sz="1600" bmk="">
              <a:solidFill>
                <a:srgbClr val="595959"/>
              </a:solidFill>
              <a:cs typeface="Calibri"/>
            </a:endParaRPr>
          </a:p>
          <a:p>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892688" y="918625"/>
            <a:ext cx="10244254" cy="609118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US">
              <a:cs typeface="Calibri"/>
            </a:endParaRPr>
          </a:p>
        </p:txBody>
      </p:sp>
    </p:spTree>
    <p:extLst>
      <p:ext uri="{BB962C8B-B14F-4D97-AF65-F5344CB8AC3E}">
        <p14:creationId xmlns:p14="http://schemas.microsoft.com/office/powerpoint/2010/main" val="24767577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41D025-CE80-E382-F625-365187A1991C}"/>
              </a:ext>
            </a:extLst>
          </p:cNvPr>
          <p:cNvSpPr>
            <a:spLocks noGrp="1"/>
          </p:cNvSpPr>
          <p:nvPr>
            <p:ph idx="1"/>
          </p:nvPr>
        </p:nvSpPr>
        <p:spPr>
          <a:xfrm>
            <a:off x="2298777" y="1067634"/>
            <a:ext cx="9135200" cy="5459626"/>
          </a:xfrm>
        </p:spPr>
        <p:txBody>
          <a:bodyPr/>
          <a:lstStyle/>
          <a:p>
            <a:pPr marL="0" marR="0" indent="0" algn="l">
              <a:buNone/>
            </a:pPr>
            <a:r>
              <a:rPr lang="en-US" b="0" i="0" u="none" strike="noStrike" baseline="0" dirty="0">
                <a:solidFill>
                  <a:schemeClr val="tx1"/>
                </a:solidFill>
                <a:latin typeface="Calibri" panose="020F0502020204030204" pitchFamily="34" charset="0"/>
              </a:rPr>
              <a:t>CTE Auto-calculation guide </a:t>
            </a:r>
            <a:r>
              <a:rPr lang="en-US" sz="2400" b="0" i="0" u="none" strike="noStrike" baseline="0" dirty="0">
                <a:solidFill>
                  <a:schemeClr val="tx1"/>
                </a:solidFill>
                <a:latin typeface="Calibri" panose="020F0502020204030204" pitchFamily="34" charset="0"/>
              </a:rPr>
              <a:t>Documentation: </a:t>
            </a:r>
            <a:r>
              <a:rPr lang="en-US" sz="2400" b="0" i="0" u="none" strike="noStrike" baseline="0" dirty="0">
                <a:solidFill>
                  <a:schemeClr val="tx1"/>
                </a:solidFill>
                <a:latin typeface="Calibri" panose="020F0502020204030204" pitchFamily="34" charset="0"/>
                <a:hlinkClick r:id="rId3"/>
              </a:rPr>
              <a:t>https://www.texasstudentdatasystem.org/tsds/education-data-warehouse/peims-calculations-tech-tips</a:t>
            </a:r>
            <a:endParaRPr lang="en-US" sz="2400" b="0" i="0" u="none" strike="noStrike" baseline="0" dirty="0">
              <a:solidFill>
                <a:schemeClr val="tx1"/>
              </a:solidFill>
              <a:latin typeface="Calibri" panose="020F0502020204030204" pitchFamily="34" charset="0"/>
            </a:endParaRPr>
          </a:p>
          <a:p>
            <a:pPr marR="0" algn="l"/>
            <a:endParaRPr lang="en-US" sz="2400" b="0" i="0" u="none" strike="noStrike" baseline="0" dirty="0">
              <a:solidFill>
                <a:schemeClr val="tx1"/>
              </a:solidFill>
              <a:latin typeface="Calibri" panose="020F0502020204030204" pitchFamily="34" charset="0"/>
            </a:endParaRPr>
          </a:p>
          <a:p>
            <a:pPr marR="0" algn="l"/>
            <a:r>
              <a:rPr lang="en-US" sz="2400" b="0" i="0" u="none" strike="noStrike" baseline="0" dirty="0">
                <a:solidFill>
                  <a:schemeClr val="tx1"/>
                </a:solidFill>
                <a:latin typeface="Calibri" panose="020F0502020204030204" pitchFamily="34" charset="0"/>
              </a:rPr>
              <a:t>Identify the student population to evaluate for the Summer CTE calculation. </a:t>
            </a:r>
          </a:p>
          <a:p>
            <a:pPr marR="0" lvl="1" algn="l"/>
            <a:r>
              <a:rPr lang="en-US" sz="2000" b="0" i="0" u="none" strike="noStrike" baseline="0" dirty="0">
                <a:solidFill>
                  <a:schemeClr val="tx1"/>
                </a:solidFill>
                <a:latin typeface="Calibri" panose="020F0502020204030204" pitchFamily="34" charset="0"/>
              </a:rPr>
              <a:t>Include all students who: completed one or more courses (of any kind—not necessarily CTE) in grades 6 –12 in the current year’s PEIMS SUMR data </a:t>
            </a:r>
            <a:r>
              <a:rPr lang="en-US" sz="2000" b="1" i="0" u="none" strike="noStrike" baseline="0" dirty="0">
                <a:solidFill>
                  <a:schemeClr val="tx1"/>
                </a:solidFill>
                <a:latin typeface="Calibri" panose="020F0502020204030204" pitchFamily="34" charset="0"/>
              </a:rPr>
              <a:t>OR</a:t>
            </a:r>
            <a:endParaRPr lang="en-US" sz="2000" b="0" i="0" u="none" strike="noStrike" baseline="0" dirty="0">
              <a:solidFill>
                <a:schemeClr val="tx1"/>
              </a:solidFill>
              <a:latin typeface="Calibri" panose="020F0502020204030204" pitchFamily="34" charset="0"/>
            </a:endParaRPr>
          </a:p>
          <a:p>
            <a:pPr marR="0" lvl="1" algn="l"/>
            <a:r>
              <a:rPr lang="en-US" sz="2000" b="0" i="0" u="none" strike="noStrike" baseline="0" dirty="0">
                <a:solidFill>
                  <a:schemeClr val="tx1"/>
                </a:solidFill>
                <a:latin typeface="Calibri" panose="020F0502020204030204" pitchFamily="34" charset="0"/>
              </a:rPr>
              <a:t>did not have course completion data in SUMR but were in attendance at any time in the current school year.</a:t>
            </a:r>
          </a:p>
          <a:p>
            <a:pPr marR="0" lvl="1" algn="l"/>
            <a:endParaRPr lang="en-US" sz="2000" b="0" i="0" u="none" strike="noStrike" baseline="0" dirty="0">
              <a:solidFill>
                <a:schemeClr val="tx1"/>
              </a:solidFill>
              <a:latin typeface="Calibri" panose="020F0502020204030204" pitchFamily="34" charset="0"/>
            </a:endParaRPr>
          </a:p>
          <a:p>
            <a:r>
              <a:rPr lang="en-US" sz="2400" dirty="0">
                <a:solidFill>
                  <a:schemeClr val="tx1"/>
                </a:solidFill>
                <a:latin typeface="Calibri" panose="020F0502020204030204" pitchFamily="34" charset="0"/>
              </a:rPr>
              <a:t>Identify any students who do not have any Course Sequence Code of 0, 2, 5, 9, D0, D2, D5,or D9 for any CTE Service ID. Students without the specified course sequence codes are assigned a CTE value of “4”.</a:t>
            </a:r>
          </a:p>
          <a:p>
            <a:pPr marR="0" lvl="1" algn="l"/>
            <a:endParaRPr lang="en-US" sz="1600" b="0" i="0" u="none" strike="noStrike" baseline="0" dirty="0">
              <a:solidFill>
                <a:srgbClr val="0D6CB8"/>
              </a:solidFill>
              <a:latin typeface="Calibri" panose="020F0502020204030204" pitchFamily="34" charset="0"/>
            </a:endParaRPr>
          </a:p>
          <a:p>
            <a:pPr marR="0" lvl="1" algn="l"/>
            <a:endParaRPr lang="en-US" sz="1600" b="0" i="0" u="none" strike="noStrike" baseline="0" dirty="0">
              <a:solidFill>
                <a:srgbClr val="0D6CB8"/>
              </a:solidFill>
              <a:latin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B2488A0F-32CF-AB4C-7DD5-FAC9EB974CCE}"/>
              </a:ext>
            </a:extLst>
          </p:cNvPr>
          <p:cNvSpPr>
            <a:spLocks noGrp="1"/>
          </p:cNvSpPr>
          <p:nvPr>
            <p:ph type="title"/>
          </p:nvPr>
        </p:nvSpPr>
        <p:spPr/>
        <p:txBody>
          <a:bodyPr>
            <a:normAutofit fontScale="90000"/>
          </a:bodyPr>
          <a:lstStyle/>
          <a:p>
            <a:r>
              <a:rPr lang="en-US" dirty="0"/>
              <a:t>2022-2023: GUIDANCE &amp; REMINDERS</a:t>
            </a:r>
          </a:p>
        </p:txBody>
      </p:sp>
    </p:spTree>
    <p:extLst>
      <p:ext uri="{BB962C8B-B14F-4D97-AF65-F5344CB8AC3E}">
        <p14:creationId xmlns:p14="http://schemas.microsoft.com/office/powerpoint/2010/main" val="40473303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t>2022-2023: TIMELINE (FALL)</a:t>
            </a:r>
          </a:p>
        </p:txBody>
      </p:sp>
      <p:graphicFrame>
        <p:nvGraphicFramePr>
          <p:cNvPr id="2" name="Table 1" descr="Dates for the PEIMS Fall Submission Display">
            <a:extLst>
              <a:ext uri="{FF2B5EF4-FFF2-40B4-BE49-F238E27FC236}">
                <a16:creationId xmlns:a16="http://schemas.microsoft.com/office/drawing/2014/main" id="{60E8A3A2-80DB-474B-81A0-46E369722B10}"/>
              </a:ext>
            </a:extLst>
          </p:cNvPr>
          <p:cNvGraphicFramePr>
            <a:graphicFrameLocks noGrp="1"/>
          </p:cNvGraphicFramePr>
          <p:nvPr>
            <p:extLst>
              <p:ext uri="{D42A27DB-BD31-4B8C-83A1-F6EECF244321}">
                <p14:modId xmlns:p14="http://schemas.microsoft.com/office/powerpoint/2010/main" val="521966110"/>
              </p:ext>
            </p:extLst>
          </p:nvPr>
        </p:nvGraphicFramePr>
        <p:xfrm>
          <a:off x="2168071" y="1378857"/>
          <a:ext cx="9394739" cy="2979504"/>
        </p:xfrm>
        <a:graphic>
          <a:graphicData uri="http://schemas.openxmlformats.org/drawingml/2006/table">
            <a:tbl>
              <a:tblPr/>
              <a:tblGrid>
                <a:gridCol w="7057571">
                  <a:extLst>
                    <a:ext uri="{9D8B030D-6E8A-4147-A177-3AD203B41FA5}">
                      <a16:colId xmlns:a16="http://schemas.microsoft.com/office/drawing/2014/main" val="4146323957"/>
                    </a:ext>
                  </a:extLst>
                </a:gridCol>
                <a:gridCol w="2337168">
                  <a:extLst>
                    <a:ext uri="{9D8B030D-6E8A-4147-A177-3AD203B41FA5}">
                      <a16:colId xmlns:a16="http://schemas.microsoft.com/office/drawing/2014/main" val="3077262792"/>
                    </a:ext>
                  </a:extLst>
                </a:gridCol>
              </a:tblGrid>
              <a:tr h="275281">
                <a:tc gridSpan="2">
                  <a:txBody>
                    <a:bodyPr/>
                    <a:lstStyle/>
                    <a:p>
                      <a:pPr algn="ctr"/>
                      <a:r>
                        <a:rPr lang="en-US" sz="1300" b="1" u="none" strike="noStrike">
                          <a:solidFill>
                            <a:srgbClr val="FFFFFF"/>
                          </a:solidFill>
                          <a:effectLst/>
                          <a:latin typeface="+mn-lt"/>
                        </a:rPr>
                        <a:t>PEIMS Fall Submission (Sub 1)</a:t>
                      </a:r>
                    </a:p>
                  </a:txBody>
                  <a:tcPr marL="53325" marR="53325" marT="31995" marB="31995" anchor="ctr">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00B6CD"/>
                    </a:solidFill>
                  </a:tcPr>
                </a:tc>
                <a:tc hMerge="1">
                  <a:txBody>
                    <a:bodyPr/>
                    <a:lstStyle/>
                    <a:p>
                      <a:endParaRPr lang="en-US"/>
                    </a:p>
                  </a:txBody>
                  <a:tcPr/>
                </a:tc>
                <a:extLst>
                  <a:ext uri="{0D108BD9-81ED-4DB2-BD59-A6C34878D82A}">
                    <a16:rowId xmlns:a16="http://schemas.microsoft.com/office/drawing/2014/main" val="2594292634"/>
                  </a:ext>
                </a:extLst>
              </a:tr>
              <a:tr h="275281">
                <a:tc>
                  <a:txBody>
                    <a:bodyPr/>
                    <a:lstStyle/>
                    <a:p>
                      <a:pPr fontAlgn="t"/>
                      <a:r>
                        <a:rPr lang="en-US" sz="1300">
                          <a:solidFill>
                            <a:schemeClr val="tx1"/>
                          </a:solidFill>
                          <a:effectLst/>
                          <a:latin typeface="+mn-lt"/>
                        </a:rPr>
                        <a:t>TSDS PEIMS ready to load data to eDM</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300">
                          <a:solidFill>
                            <a:schemeClr val="tx1"/>
                          </a:solidFill>
                          <a:effectLst/>
                          <a:latin typeface="+mn-lt"/>
                        </a:rPr>
                        <a:t>August 1, 2022</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2601492567"/>
                  </a:ext>
                </a:extLst>
              </a:tr>
              <a:tr h="333014">
                <a:tc>
                  <a:txBody>
                    <a:bodyPr/>
                    <a:lstStyle/>
                    <a:p>
                      <a:pPr fontAlgn="t"/>
                      <a:r>
                        <a:rPr lang="en-US" sz="1300">
                          <a:solidFill>
                            <a:schemeClr val="tx1"/>
                          </a:solidFill>
                          <a:effectLst/>
                          <a:latin typeface="+mn-lt"/>
                        </a:rPr>
                        <a:t>PEIMS Fall submission ready for users to promote data</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300">
                          <a:solidFill>
                            <a:schemeClr val="tx1"/>
                          </a:solidFill>
                          <a:effectLst/>
                          <a:latin typeface="+mn-lt"/>
                        </a:rPr>
                        <a:t>September 12, 2022</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2149916671"/>
                  </a:ext>
                </a:extLst>
              </a:tr>
              <a:tr h="308225">
                <a:tc>
                  <a:txBody>
                    <a:bodyPr/>
                    <a:lstStyle/>
                    <a:p>
                      <a:pPr fontAlgn="t"/>
                      <a:r>
                        <a:rPr lang="en-US" sz="1300">
                          <a:solidFill>
                            <a:schemeClr val="tx1"/>
                          </a:solidFill>
                          <a:effectLst/>
                          <a:latin typeface="+mn-lt"/>
                        </a:rPr>
                        <a:t>Close of school-start window - Last Friday in September</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300">
                          <a:solidFill>
                            <a:schemeClr val="tx1"/>
                          </a:solidFill>
                          <a:effectLst/>
                          <a:latin typeface="+mn-lt"/>
                        </a:rPr>
                        <a:t>September 30, 2022</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3153111867"/>
                  </a:ext>
                </a:extLst>
              </a:tr>
              <a:tr h="297951">
                <a:tc>
                  <a:txBody>
                    <a:bodyPr/>
                    <a:lstStyle/>
                    <a:p>
                      <a:pPr fontAlgn="t"/>
                      <a:r>
                        <a:rPr lang="en-US" sz="1300">
                          <a:solidFill>
                            <a:schemeClr val="tx1"/>
                          </a:solidFill>
                          <a:effectLst/>
                          <a:latin typeface="+mn-lt"/>
                        </a:rPr>
                        <a:t>PEIMS Fall snapshot date</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300">
                          <a:solidFill>
                            <a:schemeClr val="tx1"/>
                          </a:solidFill>
                          <a:effectLst/>
                          <a:latin typeface="+mn-lt"/>
                        </a:rPr>
                        <a:t>October 28, 2022</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68136377"/>
                  </a:ext>
                </a:extLst>
              </a:tr>
              <a:tr h="287676">
                <a:tc>
                  <a:txBody>
                    <a:bodyPr/>
                    <a:lstStyle/>
                    <a:p>
                      <a:pPr fontAlgn="t"/>
                      <a:r>
                        <a:rPr lang="en-US" sz="1300">
                          <a:solidFill>
                            <a:schemeClr val="tx1"/>
                          </a:solidFill>
                          <a:effectLst/>
                          <a:latin typeface="+mn-lt"/>
                        </a:rPr>
                        <a:t>TSDS PEIMS Fall ready for users to complete, approve, and accept submissions</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300">
                          <a:solidFill>
                            <a:schemeClr val="tx1"/>
                          </a:solidFill>
                          <a:effectLst/>
                          <a:latin typeface="+mn-lt"/>
                        </a:rPr>
                        <a:t>October 31, 2022</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2652417790"/>
                  </a:ext>
                </a:extLst>
              </a:tr>
              <a:tr h="318499">
                <a:tc>
                  <a:txBody>
                    <a:bodyPr/>
                    <a:lstStyle/>
                    <a:p>
                      <a:pPr fontAlgn="t"/>
                      <a:r>
                        <a:rPr lang="en-US" sz="1300">
                          <a:solidFill>
                            <a:schemeClr val="tx1"/>
                          </a:solidFill>
                          <a:effectLst/>
                          <a:latin typeface="+mn-lt"/>
                        </a:rPr>
                        <a:t>Requests to retire Unique IDs due at TEA for PEIMS Fall first submission</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300">
                          <a:solidFill>
                            <a:schemeClr val="tx1"/>
                          </a:solidFill>
                          <a:effectLst/>
                          <a:latin typeface="+mn-lt"/>
                        </a:rPr>
                        <a:t>December 2, 2022</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2254323062"/>
                  </a:ext>
                </a:extLst>
              </a:tr>
              <a:tr h="318499">
                <a:tc>
                  <a:txBody>
                    <a:bodyPr/>
                    <a:lstStyle/>
                    <a:p>
                      <a:pPr fontAlgn="t"/>
                      <a:r>
                        <a:rPr lang="en-US" sz="1300" b="1">
                          <a:solidFill>
                            <a:schemeClr val="tx1"/>
                          </a:solidFill>
                          <a:effectLst/>
                          <a:latin typeface="+mn-lt"/>
                        </a:rPr>
                        <a:t>PEIMS Fall first submission due date for LEAs and ESCs</a:t>
                      </a:r>
                      <a:endParaRPr lang="en-US" sz="1300">
                        <a:solidFill>
                          <a:schemeClr val="tx1"/>
                        </a:solidFill>
                        <a:effectLst/>
                        <a:latin typeface="+mn-lt"/>
                      </a:endParaRP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300">
                          <a:solidFill>
                            <a:schemeClr val="tx1"/>
                          </a:solidFill>
                          <a:effectLst/>
                          <a:latin typeface="+mn-lt"/>
                        </a:rPr>
                        <a:t>December 8, 2022</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3524102123"/>
                  </a:ext>
                </a:extLst>
              </a:tr>
              <a:tr h="256854">
                <a:tc>
                  <a:txBody>
                    <a:bodyPr/>
                    <a:lstStyle/>
                    <a:p>
                      <a:pPr fontAlgn="t"/>
                      <a:r>
                        <a:rPr lang="en-US" sz="1300">
                          <a:solidFill>
                            <a:schemeClr val="tx1"/>
                          </a:solidFill>
                          <a:effectLst/>
                          <a:latin typeface="+mn-lt"/>
                        </a:rPr>
                        <a:t>Requests to retire Unique IDs due at TEA for PEIMS Fall resubmission</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300">
                          <a:solidFill>
                            <a:schemeClr val="tx1"/>
                          </a:solidFill>
                          <a:effectLst/>
                          <a:latin typeface="+mn-lt"/>
                        </a:rPr>
                        <a:t>January 13, 2023</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3833953898"/>
                  </a:ext>
                </a:extLst>
              </a:tr>
              <a:tr h="302968">
                <a:tc>
                  <a:txBody>
                    <a:bodyPr/>
                    <a:lstStyle/>
                    <a:p>
                      <a:pPr fontAlgn="t"/>
                      <a:r>
                        <a:rPr lang="en-US" sz="1300" b="1">
                          <a:solidFill>
                            <a:schemeClr val="tx1"/>
                          </a:solidFill>
                          <a:effectLst/>
                          <a:latin typeface="+mn-lt"/>
                        </a:rPr>
                        <a:t>PEIMS Fall resubmission due date for LEAs and ESCs</a:t>
                      </a:r>
                      <a:endParaRPr lang="en-US" sz="1300">
                        <a:solidFill>
                          <a:schemeClr val="tx1"/>
                        </a:solidFill>
                        <a:effectLst/>
                        <a:latin typeface="+mn-lt"/>
                      </a:endParaRP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300">
                          <a:solidFill>
                            <a:schemeClr val="tx1"/>
                          </a:solidFill>
                          <a:effectLst/>
                          <a:latin typeface="+mn-lt"/>
                        </a:rPr>
                        <a:t>January 19, 2023</a:t>
                      </a:r>
                    </a:p>
                  </a:txBody>
                  <a:tcPr marL="53325" marR="53325" marT="31995" marB="3199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3373767292"/>
                  </a:ext>
                </a:extLst>
              </a:tr>
            </a:tbl>
          </a:graphicData>
        </a:graphic>
      </p:graphicFrame>
    </p:spTree>
    <p:extLst>
      <p:ext uri="{BB962C8B-B14F-4D97-AF65-F5344CB8AC3E}">
        <p14:creationId xmlns:p14="http://schemas.microsoft.com/office/powerpoint/2010/main" val="8310198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t>2022-2023: TIMELINE (MID-YEAR)</a:t>
            </a:r>
          </a:p>
        </p:txBody>
      </p:sp>
      <p:graphicFrame>
        <p:nvGraphicFramePr>
          <p:cNvPr id="4" name="Table 3" descr="Dates for the PEIMS Mid-Year submission display">
            <a:extLst>
              <a:ext uri="{FF2B5EF4-FFF2-40B4-BE49-F238E27FC236}">
                <a16:creationId xmlns:a16="http://schemas.microsoft.com/office/drawing/2014/main" id="{8B988EDA-2F10-4C28-AA96-7E89F38680C7}"/>
              </a:ext>
            </a:extLst>
          </p:cNvPr>
          <p:cNvGraphicFramePr>
            <a:graphicFrameLocks noGrp="1"/>
          </p:cNvGraphicFramePr>
          <p:nvPr>
            <p:extLst>
              <p:ext uri="{D42A27DB-BD31-4B8C-83A1-F6EECF244321}">
                <p14:modId xmlns:p14="http://schemas.microsoft.com/office/powerpoint/2010/main" val="347814036"/>
              </p:ext>
            </p:extLst>
          </p:nvPr>
        </p:nvGraphicFramePr>
        <p:xfrm>
          <a:off x="2201841" y="1461521"/>
          <a:ext cx="9366860" cy="2698001"/>
        </p:xfrm>
        <a:graphic>
          <a:graphicData uri="http://schemas.openxmlformats.org/drawingml/2006/table">
            <a:tbl>
              <a:tblPr/>
              <a:tblGrid>
                <a:gridCol w="7029690">
                  <a:extLst>
                    <a:ext uri="{9D8B030D-6E8A-4147-A177-3AD203B41FA5}">
                      <a16:colId xmlns:a16="http://schemas.microsoft.com/office/drawing/2014/main" val="2941650735"/>
                    </a:ext>
                  </a:extLst>
                </a:gridCol>
                <a:gridCol w="2337170">
                  <a:extLst>
                    <a:ext uri="{9D8B030D-6E8A-4147-A177-3AD203B41FA5}">
                      <a16:colId xmlns:a16="http://schemas.microsoft.com/office/drawing/2014/main" val="3547336964"/>
                    </a:ext>
                  </a:extLst>
                </a:gridCol>
              </a:tblGrid>
              <a:tr h="369582">
                <a:tc gridSpan="2">
                  <a:txBody>
                    <a:bodyPr/>
                    <a:lstStyle/>
                    <a:p>
                      <a:pPr algn="ctr"/>
                      <a:r>
                        <a:rPr lang="en-US" b="1" u="none" strike="noStrike">
                          <a:solidFill>
                            <a:srgbClr val="FFFFFF"/>
                          </a:solidFill>
                          <a:effectLst/>
                          <a:latin typeface="+mn-lt"/>
                        </a:rPr>
                        <a:t>PEIMS Mid-Year Submission (Sub 2)</a:t>
                      </a:r>
                    </a:p>
                  </a:txBody>
                  <a:tcPr marL="76200" marR="76200" anchor="ctr">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00B6CD"/>
                    </a:solidFill>
                  </a:tcPr>
                </a:tc>
                <a:tc hMerge="1">
                  <a:txBody>
                    <a:bodyPr/>
                    <a:lstStyle/>
                    <a:p>
                      <a:endParaRPr lang="en-US"/>
                    </a:p>
                  </a:txBody>
                  <a:tcPr/>
                </a:tc>
                <a:extLst>
                  <a:ext uri="{0D108BD9-81ED-4DB2-BD59-A6C34878D82A}">
                    <a16:rowId xmlns:a16="http://schemas.microsoft.com/office/drawing/2014/main" val="4214348150"/>
                  </a:ext>
                </a:extLst>
              </a:tr>
              <a:tr h="388115">
                <a:tc>
                  <a:txBody>
                    <a:bodyPr/>
                    <a:lstStyle/>
                    <a:p>
                      <a:pPr fontAlgn="t"/>
                      <a:r>
                        <a:rPr lang="en-US">
                          <a:solidFill>
                            <a:schemeClr val="tx1"/>
                          </a:solidFill>
                          <a:effectLst/>
                          <a:latin typeface="+mn-lt"/>
                        </a:rPr>
                        <a:t>PEIMS Mid-Year submission ready for users to promote data</a:t>
                      </a:r>
                    </a:p>
                  </a:txBody>
                  <a:tcPr marL="76200" marR="76200">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a:solidFill>
                            <a:schemeClr val="tx1"/>
                          </a:solidFill>
                          <a:effectLst/>
                          <a:latin typeface="+mn-lt"/>
                        </a:rPr>
                        <a:t>November 14, 2022</a:t>
                      </a:r>
                    </a:p>
                  </a:txBody>
                  <a:tcPr marL="76200" marR="76200">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3272259860"/>
                  </a:ext>
                </a:extLst>
              </a:tr>
              <a:tr h="646768">
                <a:tc>
                  <a:txBody>
                    <a:bodyPr/>
                    <a:lstStyle/>
                    <a:p>
                      <a:pPr fontAlgn="t"/>
                      <a:r>
                        <a:rPr lang="en-US">
                          <a:solidFill>
                            <a:schemeClr val="tx1"/>
                          </a:solidFill>
                          <a:effectLst/>
                          <a:latin typeface="+mn-lt"/>
                        </a:rPr>
                        <a:t>TSDS PEIMS Mid-Year ready for users to complete, approve, and accept submissions</a:t>
                      </a:r>
                    </a:p>
                  </a:txBody>
                  <a:tcPr marL="76200" marR="76200">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a:solidFill>
                            <a:schemeClr val="tx1"/>
                          </a:solidFill>
                          <a:effectLst/>
                          <a:latin typeface="+mn-lt"/>
                        </a:rPr>
                        <a:t>December 19, 2022</a:t>
                      </a:r>
                    </a:p>
                  </a:txBody>
                  <a:tcPr marL="76200" marR="76200">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553777121"/>
                  </a:ext>
                </a:extLst>
              </a:tr>
              <a:tr h="646768">
                <a:tc>
                  <a:txBody>
                    <a:bodyPr/>
                    <a:lstStyle/>
                    <a:p>
                      <a:pPr fontAlgn="t"/>
                      <a:r>
                        <a:rPr lang="en-US" b="1">
                          <a:solidFill>
                            <a:schemeClr val="tx1"/>
                          </a:solidFill>
                          <a:effectLst/>
                          <a:latin typeface="+mn-lt"/>
                        </a:rPr>
                        <a:t>PEIMS Mid-Year first submission due date for LEAs and ESCs</a:t>
                      </a:r>
                      <a:endParaRPr lang="en-US">
                        <a:solidFill>
                          <a:schemeClr val="tx1"/>
                        </a:solidFill>
                        <a:effectLst/>
                        <a:latin typeface="+mn-lt"/>
                      </a:endParaRPr>
                    </a:p>
                  </a:txBody>
                  <a:tcPr marL="76200" marR="76200">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a:solidFill>
                            <a:schemeClr val="tx1"/>
                          </a:solidFill>
                          <a:effectLst/>
                          <a:latin typeface="+mn-lt"/>
                        </a:rPr>
                        <a:t>January 26, 2023</a:t>
                      </a:r>
                    </a:p>
                  </a:txBody>
                  <a:tcPr marL="76200" marR="76200">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2726295523"/>
                  </a:ext>
                </a:extLst>
              </a:tr>
              <a:tr h="646768">
                <a:tc>
                  <a:txBody>
                    <a:bodyPr/>
                    <a:lstStyle/>
                    <a:p>
                      <a:pPr fontAlgn="t"/>
                      <a:r>
                        <a:rPr lang="en-US" b="1">
                          <a:solidFill>
                            <a:schemeClr val="tx1"/>
                          </a:solidFill>
                          <a:effectLst/>
                          <a:latin typeface="+mn-lt"/>
                        </a:rPr>
                        <a:t>PEIMS Mid-Year resubmission due date for LEAs and ESCs</a:t>
                      </a:r>
                      <a:endParaRPr lang="en-US">
                        <a:solidFill>
                          <a:schemeClr val="tx1"/>
                        </a:solidFill>
                        <a:effectLst/>
                        <a:latin typeface="+mn-lt"/>
                      </a:endParaRPr>
                    </a:p>
                  </a:txBody>
                  <a:tcPr marL="76200" marR="76200">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a:solidFill>
                            <a:schemeClr val="tx1"/>
                          </a:solidFill>
                          <a:effectLst/>
                          <a:latin typeface="+mn-lt"/>
                        </a:rPr>
                        <a:t>February 9, 2023</a:t>
                      </a:r>
                    </a:p>
                  </a:txBody>
                  <a:tcPr marL="76200" marR="76200">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3365790149"/>
                  </a:ext>
                </a:extLst>
              </a:tr>
            </a:tbl>
          </a:graphicData>
        </a:graphic>
      </p:graphicFrame>
    </p:spTree>
    <p:extLst>
      <p:ext uri="{BB962C8B-B14F-4D97-AF65-F5344CB8AC3E}">
        <p14:creationId xmlns:p14="http://schemas.microsoft.com/office/powerpoint/2010/main" val="4241043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t>2022-2023: TIMELINE (SUMMER)</a:t>
            </a:r>
          </a:p>
        </p:txBody>
      </p:sp>
      <p:graphicFrame>
        <p:nvGraphicFramePr>
          <p:cNvPr id="4" name="Table 3" descr="Dates for the PEIMS Summer submission display">
            <a:extLst>
              <a:ext uri="{FF2B5EF4-FFF2-40B4-BE49-F238E27FC236}">
                <a16:creationId xmlns:a16="http://schemas.microsoft.com/office/drawing/2014/main" id="{2E66349D-67F6-4A07-85A6-4522AAE4E909}"/>
              </a:ext>
            </a:extLst>
          </p:cNvPr>
          <p:cNvGraphicFramePr>
            <a:graphicFrameLocks noGrp="1"/>
          </p:cNvGraphicFramePr>
          <p:nvPr>
            <p:extLst>
              <p:ext uri="{D42A27DB-BD31-4B8C-83A1-F6EECF244321}">
                <p14:modId xmlns:p14="http://schemas.microsoft.com/office/powerpoint/2010/main" val="2565552908"/>
              </p:ext>
            </p:extLst>
          </p:nvPr>
        </p:nvGraphicFramePr>
        <p:xfrm>
          <a:off x="2050143" y="1124856"/>
          <a:ext cx="9685559" cy="4559102"/>
        </p:xfrm>
        <a:graphic>
          <a:graphicData uri="http://schemas.openxmlformats.org/drawingml/2006/table">
            <a:tbl>
              <a:tblPr/>
              <a:tblGrid>
                <a:gridCol w="7268870">
                  <a:extLst>
                    <a:ext uri="{9D8B030D-6E8A-4147-A177-3AD203B41FA5}">
                      <a16:colId xmlns:a16="http://schemas.microsoft.com/office/drawing/2014/main" val="2054481989"/>
                    </a:ext>
                  </a:extLst>
                </a:gridCol>
                <a:gridCol w="2416689">
                  <a:extLst>
                    <a:ext uri="{9D8B030D-6E8A-4147-A177-3AD203B41FA5}">
                      <a16:colId xmlns:a16="http://schemas.microsoft.com/office/drawing/2014/main" val="2046535945"/>
                    </a:ext>
                  </a:extLst>
                </a:gridCol>
              </a:tblGrid>
              <a:tr h="254586">
                <a:tc gridSpan="2">
                  <a:txBody>
                    <a:bodyPr/>
                    <a:lstStyle/>
                    <a:p>
                      <a:pPr algn="ctr"/>
                      <a:r>
                        <a:rPr lang="en-US" sz="1700" b="1" u="none" strike="noStrike">
                          <a:solidFill>
                            <a:srgbClr val="FFFFFF"/>
                          </a:solidFill>
                          <a:effectLst/>
                          <a:latin typeface="+mn-lt"/>
                        </a:rPr>
                        <a:t>PEIMS Summer Submission (Sub 3)</a:t>
                      </a:r>
                    </a:p>
                  </a:txBody>
                  <a:tcPr marL="47092" marR="47092" marT="28255" marB="28255" anchor="ctr">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00B6CD"/>
                    </a:solidFill>
                  </a:tcPr>
                </a:tc>
                <a:tc hMerge="1">
                  <a:txBody>
                    <a:bodyPr/>
                    <a:lstStyle/>
                    <a:p>
                      <a:endParaRPr lang="en-US"/>
                    </a:p>
                  </a:txBody>
                  <a:tcPr/>
                </a:tc>
                <a:extLst>
                  <a:ext uri="{0D108BD9-81ED-4DB2-BD59-A6C34878D82A}">
                    <a16:rowId xmlns:a16="http://schemas.microsoft.com/office/drawing/2014/main" val="1000535297"/>
                  </a:ext>
                </a:extLst>
              </a:tr>
              <a:tr h="248848">
                <a:tc>
                  <a:txBody>
                    <a:bodyPr/>
                    <a:lstStyle/>
                    <a:p>
                      <a:pPr fontAlgn="t"/>
                      <a:r>
                        <a:rPr lang="en-US" sz="1700">
                          <a:solidFill>
                            <a:schemeClr val="tx1"/>
                          </a:solidFill>
                          <a:effectLst/>
                          <a:latin typeface="+mn-lt"/>
                        </a:rPr>
                        <a:t>PEIMS Summer submission ready for users to promote data</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700">
                          <a:solidFill>
                            <a:schemeClr val="tx1"/>
                          </a:solidFill>
                          <a:effectLst/>
                          <a:latin typeface="+mn-lt"/>
                        </a:rPr>
                        <a:t>February 27, 2023</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1531574432"/>
                  </a:ext>
                </a:extLst>
              </a:tr>
              <a:tr h="286208">
                <a:tc>
                  <a:txBody>
                    <a:bodyPr/>
                    <a:lstStyle/>
                    <a:p>
                      <a:pPr fontAlgn="t"/>
                      <a:r>
                        <a:rPr lang="en-US" sz="1700">
                          <a:solidFill>
                            <a:schemeClr val="tx1"/>
                          </a:solidFill>
                          <a:effectLst/>
                          <a:latin typeface="+mn-lt"/>
                        </a:rPr>
                        <a:t>TSDS PEIMS Summer ready for users to complete, approve, and accept submissions</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700">
                          <a:solidFill>
                            <a:schemeClr val="tx1"/>
                          </a:solidFill>
                          <a:effectLst/>
                          <a:latin typeface="+mn-lt"/>
                        </a:rPr>
                        <a:t>May 15, 2023</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3484661480"/>
                  </a:ext>
                </a:extLst>
              </a:tr>
              <a:tr h="333842">
                <a:tc>
                  <a:txBody>
                    <a:bodyPr/>
                    <a:lstStyle/>
                    <a:p>
                      <a:pPr fontAlgn="t"/>
                      <a:r>
                        <a:rPr lang="en-US" sz="1700">
                          <a:solidFill>
                            <a:schemeClr val="tx1"/>
                          </a:solidFill>
                          <a:effectLst/>
                          <a:latin typeface="+mn-lt"/>
                        </a:rPr>
                        <a:t>Requests to retire Unique IDs due at TEA for PEIMS Summer first submission</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700">
                          <a:solidFill>
                            <a:schemeClr val="tx1"/>
                          </a:solidFill>
                          <a:effectLst/>
                          <a:latin typeface="+mn-lt"/>
                        </a:rPr>
                        <a:t>June 9, 2023</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3099026319"/>
                  </a:ext>
                </a:extLst>
              </a:tr>
              <a:tr h="254586">
                <a:tc>
                  <a:txBody>
                    <a:bodyPr/>
                    <a:lstStyle/>
                    <a:p>
                      <a:pPr fontAlgn="t"/>
                      <a:r>
                        <a:rPr lang="en-US" sz="1700" b="1">
                          <a:solidFill>
                            <a:schemeClr val="tx1"/>
                          </a:solidFill>
                          <a:effectLst/>
                          <a:latin typeface="+mn-lt"/>
                        </a:rPr>
                        <a:t>PEIMS Summer first submission due date for LEAs</a:t>
                      </a:r>
                      <a:endParaRPr lang="en-US" sz="1700">
                        <a:solidFill>
                          <a:schemeClr val="tx1"/>
                        </a:solidFill>
                        <a:effectLst/>
                        <a:latin typeface="+mn-lt"/>
                      </a:endParaRP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700">
                          <a:solidFill>
                            <a:schemeClr val="tx1"/>
                          </a:solidFill>
                          <a:effectLst/>
                          <a:latin typeface="+mn-lt"/>
                        </a:rPr>
                        <a:t>June 15, 2023</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2281392216"/>
                  </a:ext>
                </a:extLst>
              </a:tr>
              <a:tr h="281003">
                <a:tc>
                  <a:txBody>
                    <a:bodyPr/>
                    <a:lstStyle/>
                    <a:p>
                      <a:pPr fontAlgn="t"/>
                      <a:r>
                        <a:rPr lang="en-US" sz="1700">
                          <a:solidFill>
                            <a:schemeClr val="tx1"/>
                          </a:solidFill>
                          <a:effectLst/>
                          <a:latin typeface="+mn-lt"/>
                        </a:rPr>
                        <a:t>Requests to retire Unique IDs due at TEA for PEIMS Summer resubmission</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700">
                          <a:solidFill>
                            <a:schemeClr val="tx1"/>
                          </a:solidFill>
                          <a:effectLst/>
                          <a:latin typeface="+mn-lt"/>
                        </a:rPr>
                        <a:t>July 14, 2023</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1784637744"/>
                  </a:ext>
                </a:extLst>
              </a:tr>
              <a:tr h="1345780">
                <a:tc>
                  <a:txBody>
                    <a:bodyPr/>
                    <a:lstStyle/>
                    <a:p>
                      <a:pPr fontAlgn="t"/>
                      <a:r>
                        <a:rPr lang="en-US" sz="1700" b="1">
                          <a:solidFill>
                            <a:schemeClr val="tx1"/>
                          </a:solidFill>
                          <a:effectLst/>
                          <a:latin typeface="+mn-lt"/>
                        </a:rPr>
                        <a:t>PEIMS Summer resubmission due date for LEAs</a:t>
                      </a:r>
                      <a:endParaRPr lang="en-US" sz="1700">
                        <a:solidFill>
                          <a:schemeClr val="tx1"/>
                        </a:solidFill>
                        <a:effectLst/>
                        <a:latin typeface="+mn-lt"/>
                      </a:endParaRPr>
                    </a:p>
                    <a:p>
                      <a:pPr fontAlgn="t"/>
                      <a:r>
                        <a:rPr lang="en-US" sz="1700">
                          <a:solidFill>
                            <a:schemeClr val="tx1"/>
                          </a:solidFill>
                          <a:effectLst/>
                          <a:latin typeface="+mn-lt"/>
                        </a:rPr>
                        <a:t>LEAs registered with TEA with year-round tracks ending later than June 15, 2023 may delay PEIMS Summer resubmission until two weeks following completion of the latest year-round track or August 17, 2023, whichever comes first.</a:t>
                      </a:r>
                    </a:p>
                    <a:p>
                      <a:pPr fontAlgn="t"/>
                      <a:r>
                        <a:rPr lang="en-US" sz="1700">
                          <a:solidFill>
                            <a:schemeClr val="tx1"/>
                          </a:solidFill>
                          <a:effectLst/>
                          <a:latin typeface="+mn-lt"/>
                        </a:rPr>
                        <a:t>However, the initial data delivery for submission 3 must still be made by June 15, 2023, for all LEAs. </a:t>
                      </a:r>
                    </a:p>
                    <a:p>
                      <a:pPr fontAlgn="t"/>
                      <a:r>
                        <a:rPr lang="en-US" sz="1700">
                          <a:solidFill>
                            <a:schemeClr val="tx1"/>
                          </a:solidFill>
                          <a:effectLst/>
                          <a:latin typeface="+mn-lt"/>
                        </a:rPr>
                        <a:t>In no case will any resubmission be processed after August 17, 2023.  Data corrections made after August 17, 2023 will be processed by State Funding.</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700">
                          <a:solidFill>
                            <a:schemeClr val="tx1"/>
                          </a:solidFill>
                          <a:effectLst/>
                          <a:latin typeface="+mn-lt"/>
                        </a:rPr>
                        <a:t>July 20, 2023</a:t>
                      </a:r>
                    </a:p>
                  </a:txBody>
                  <a:tcPr marL="47092" marR="47092" marT="28255" marB="28255">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2822081843"/>
                  </a:ext>
                </a:extLst>
              </a:tr>
            </a:tbl>
          </a:graphicData>
        </a:graphic>
      </p:graphicFrame>
    </p:spTree>
    <p:extLst>
      <p:ext uri="{BB962C8B-B14F-4D97-AF65-F5344CB8AC3E}">
        <p14:creationId xmlns:p14="http://schemas.microsoft.com/office/powerpoint/2010/main" val="40935950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t>2022-2023: TIMELINE (EXTENDED YEAR)</a:t>
            </a:r>
          </a:p>
        </p:txBody>
      </p:sp>
      <p:graphicFrame>
        <p:nvGraphicFramePr>
          <p:cNvPr id="4" name="Table 3" descr="Dates for the PEIMS Extended Year submission display">
            <a:extLst>
              <a:ext uri="{FF2B5EF4-FFF2-40B4-BE49-F238E27FC236}">
                <a16:creationId xmlns:a16="http://schemas.microsoft.com/office/drawing/2014/main" id="{B9D83938-3D1A-49EF-BA3C-93EE775EB07E}"/>
              </a:ext>
            </a:extLst>
          </p:cNvPr>
          <p:cNvGraphicFramePr>
            <a:graphicFrameLocks noGrp="1"/>
          </p:cNvGraphicFramePr>
          <p:nvPr>
            <p:extLst>
              <p:ext uri="{D42A27DB-BD31-4B8C-83A1-F6EECF244321}">
                <p14:modId xmlns:p14="http://schemas.microsoft.com/office/powerpoint/2010/main" val="310205284"/>
              </p:ext>
            </p:extLst>
          </p:nvPr>
        </p:nvGraphicFramePr>
        <p:xfrm>
          <a:off x="2201841" y="1353015"/>
          <a:ext cx="9377134" cy="3383372"/>
        </p:xfrm>
        <a:graphic>
          <a:graphicData uri="http://schemas.openxmlformats.org/drawingml/2006/table">
            <a:tbl>
              <a:tblPr/>
              <a:tblGrid>
                <a:gridCol w="7037401">
                  <a:extLst>
                    <a:ext uri="{9D8B030D-6E8A-4147-A177-3AD203B41FA5}">
                      <a16:colId xmlns:a16="http://schemas.microsoft.com/office/drawing/2014/main" val="494430833"/>
                    </a:ext>
                  </a:extLst>
                </a:gridCol>
                <a:gridCol w="2339733">
                  <a:extLst>
                    <a:ext uri="{9D8B030D-6E8A-4147-A177-3AD203B41FA5}">
                      <a16:colId xmlns:a16="http://schemas.microsoft.com/office/drawing/2014/main" val="880033017"/>
                    </a:ext>
                  </a:extLst>
                </a:gridCol>
              </a:tblGrid>
              <a:tr h="336424">
                <a:tc gridSpan="2">
                  <a:txBody>
                    <a:bodyPr/>
                    <a:lstStyle/>
                    <a:p>
                      <a:pPr algn="ctr"/>
                      <a:r>
                        <a:rPr lang="en-US" sz="1700" b="1" u="none" strike="noStrike">
                          <a:solidFill>
                            <a:srgbClr val="FFFFFF"/>
                          </a:solidFill>
                          <a:effectLst/>
                          <a:latin typeface="+mn-lt"/>
                        </a:rPr>
                        <a:t>PEIMS Extended Year Submission (Sub 4) if applicable</a:t>
                      </a:r>
                    </a:p>
                  </a:txBody>
                  <a:tcPr marL="72522" marR="72522" marT="43513" marB="43513" anchor="ctr">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00B6CD"/>
                    </a:solidFill>
                  </a:tcPr>
                </a:tc>
                <a:tc hMerge="1">
                  <a:txBody>
                    <a:bodyPr/>
                    <a:lstStyle/>
                    <a:p>
                      <a:endParaRPr lang="en-US"/>
                    </a:p>
                  </a:txBody>
                  <a:tcPr/>
                </a:tc>
                <a:extLst>
                  <a:ext uri="{0D108BD9-81ED-4DB2-BD59-A6C34878D82A}">
                    <a16:rowId xmlns:a16="http://schemas.microsoft.com/office/drawing/2014/main" val="137304310"/>
                  </a:ext>
                </a:extLst>
              </a:tr>
              <a:tr h="417355">
                <a:tc>
                  <a:txBody>
                    <a:bodyPr/>
                    <a:lstStyle/>
                    <a:p>
                      <a:pPr fontAlgn="t"/>
                      <a:r>
                        <a:rPr lang="en-US" sz="1700">
                          <a:solidFill>
                            <a:schemeClr val="tx1"/>
                          </a:solidFill>
                          <a:effectLst/>
                          <a:latin typeface="+mn-lt"/>
                        </a:rPr>
                        <a:t>PEIMS Extended Year submission ready for users to promote data</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700">
                          <a:solidFill>
                            <a:schemeClr val="tx1"/>
                          </a:solidFill>
                          <a:effectLst/>
                          <a:latin typeface="+mn-lt"/>
                        </a:rPr>
                        <a:t>March 27, 2023</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2595240248"/>
                  </a:ext>
                </a:extLst>
              </a:tr>
              <a:tr h="588743">
                <a:tc>
                  <a:txBody>
                    <a:bodyPr/>
                    <a:lstStyle/>
                    <a:p>
                      <a:pPr fontAlgn="t"/>
                      <a:r>
                        <a:rPr lang="en-US" sz="1700">
                          <a:solidFill>
                            <a:schemeClr val="tx1"/>
                          </a:solidFill>
                          <a:effectLst/>
                          <a:latin typeface="+mn-lt"/>
                        </a:rPr>
                        <a:t>TSDS PEIMS Extended Year ready for users to complete, approve, and accept submissions</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700">
                          <a:solidFill>
                            <a:schemeClr val="tx1"/>
                          </a:solidFill>
                          <a:effectLst/>
                          <a:latin typeface="+mn-lt"/>
                        </a:rPr>
                        <a:t>July 31, 2023</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2531561500"/>
                  </a:ext>
                </a:extLst>
              </a:tr>
              <a:tr h="588743">
                <a:tc>
                  <a:txBody>
                    <a:bodyPr/>
                    <a:lstStyle/>
                    <a:p>
                      <a:pPr fontAlgn="t"/>
                      <a:r>
                        <a:rPr lang="en-US" sz="1700">
                          <a:solidFill>
                            <a:schemeClr val="tx1"/>
                          </a:solidFill>
                          <a:effectLst/>
                          <a:latin typeface="+mn-lt"/>
                        </a:rPr>
                        <a:t>Requests to retire Unique IDs due at TEA for PEIMS Extended Year first submission</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700">
                          <a:solidFill>
                            <a:schemeClr val="tx1"/>
                          </a:solidFill>
                          <a:effectLst/>
                          <a:latin typeface="+mn-lt"/>
                        </a:rPr>
                        <a:t>August 18, 2023</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3214989218"/>
                  </a:ext>
                </a:extLst>
              </a:tr>
              <a:tr h="405944">
                <a:tc>
                  <a:txBody>
                    <a:bodyPr/>
                    <a:lstStyle/>
                    <a:p>
                      <a:pPr fontAlgn="t"/>
                      <a:r>
                        <a:rPr lang="en-US" sz="1700" b="1">
                          <a:solidFill>
                            <a:schemeClr val="tx1"/>
                          </a:solidFill>
                          <a:effectLst/>
                          <a:latin typeface="+mn-lt"/>
                        </a:rPr>
                        <a:t>PEIMS Extended Year first submission due date for LEAs</a:t>
                      </a:r>
                      <a:endParaRPr lang="en-US" sz="1700">
                        <a:solidFill>
                          <a:schemeClr val="tx1"/>
                        </a:solidFill>
                        <a:effectLst/>
                        <a:latin typeface="+mn-lt"/>
                      </a:endParaRP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700">
                          <a:solidFill>
                            <a:schemeClr val="tx1"/>
                          </a:solidFill>
                          <a:effectLst/>
                          <a:latin typeface="+mn-lt"/>
                        </a:rPr>
                        <a:t>August 31, 2023</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4013247565"/>
                  </a:ext>
                </a:extLst>
              </a:tr>
              <a:tr h="588743">
                <a:tc>
                  <a:txBody>
                    <a:bodyPr/>
                    <a:lstStyle/>
                    <a:p>
                      <a:pPr fontAlgn="t"/>
                      <a:r>
                        <a:rPr lang="en-US" sz="1700">
                          <a:solidFill>
                            <a:schemeClr val="tx1"/>
                          </a:solidFill>
                          <a:effectLst/>
                          <a:latin typeface="+mn-lt"/>
                        </a:rPr>
                        <a:t>Requests to retire Unique IDs due at TEA for PEIMS Extended Year resubmission</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tc>
                  <a:txBody>
                    <a:bodyPr/>
                    <a:lstStyle/>
                    <a:p>
                      <a:pPr fontAlgn="t"/>
                      <a:r>
                        <a:rPr lang="en-US" sz="1700">
                          <a:solidFill>
                            <a:schemeClr val="tx1"/>
                          </a:solidFill>
                          <a:effectLst/>
                          <a:latin typeface="+mn-lt"/>
                        </a:rPr>
                        <a:t>September 8, 2023</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E5F8FA"/>
                    </a:solidFill>
                  </a:tcPr>
                </a:tc>
                <a:extLst>
                  <a:ext uri="{0D108BD9-81ED-4DB2-BD59-A6C34878D82A}">
                    <a16:rowId xmlns:a16="http://schemas.microsoft.com/office/drawing/2014/main" val="1107254523"/>
                  </a:ext>
                </a:extLst>
              </a:tr>
              <a:tr h="398409">
                <a:tc>
                  <a:txBody>
                    <a:bodyPr/>
                    <a:lstStyle/>
                    <a:p>
                      <a:pPr fontAlgn="t"/>
                      <a:r>
                        <a:rPr lang="en-US" sz="1700" b="1">
                          <a:solidFill>
                            <a:schemeClr val="tx1"/>
                          </a:solidFill>
                          <a:effectLst/>
                          <a:latin typeface="+mn-lt"/>
                        </a:rPr>
                        <a:t>PEIMS Extended Year resubmission due date for LEAs</a:t>
                      </a:r>
                      <a:endParaRPr lang="en-US" sz="1700">
                        <a:solidFill>
                          <a:schemeClr val="tx1"/>
                        </a:solidFill>
                        <a:effectLst/>
                        <a:latin typeface="+mn-lt"/>
                      </a:endParaRP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tc>
                  <a:txBody>
                    <a:bodyPr/>
                    <a:lstStyle/>
                    <a:p>
                      <a:pPr fontAlgn="t"/>
                      <a:r>
                        <a:rPr lang="en-US" sz="1700">
                          <a:solidFill>
                            <a:schemeClr val="tx1"/>
                          </a:solidFill>
                          <a:effectLst/>
                          <a:latin typeface="+mn-lt"/>
                        </a:rPr>
                        <a:t>September 21, 2023</a:t>
                      </a:r>
                    </a:p>
                  </a:txBody>
                  <a:tcPr marL="72522" marR="72522" marT="43513" marB="43513">
                    <a:lnL w="15240" cap="flat" cmpd="sng" algn="ctr">
                      <a:solidFill>
                        <a:srgbClr val="FFFFFF"/>
                      </a:solidFill>
                      <a:prstDash val="solid"/>
                      <a:round/>
                      <a:headEnd type="none" w="med" len="med"/>
                      <a:tailEnd type="none" w="med" len="med"/>
                    </a:lnL>
                    <a:lnR w="1524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CCF0F5"/>
                    </a:solidFill>
                  </a:tcPr>
                </a:tc>
                <a:extLst>
                  <a:ext uri="{0D108BD9-81ED-4DB2-BD59-A6C34878D82A}">
                    <a16:rowId xmlns:a16="http://schemas.microsoft.com/office/drawing/2014/main" val="3291171686"/>
                  </a:ext>
                </a:extLst>
              </a:tr>
            </a:tbl>
          </a:graphicData>
        </a:graphic>
      </p:graphicFrame>
    </p:spTree>
    <p:extLst>
      <p:ext uri="{BB962C8B-B14F-4D97-AF65-F5344CB8AC3E}">
        <p14:creationId xmlns:p14="http://schemas.microsoft.com/office/powerpoint/2010/main" val="3572985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FREQUENTLY ASKED QUESTIONS </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33936" y="1040860"/>
            <a:ext cx="9407991" cy="5114844"/>
          </a:xfrm>
        </p:spPr>
        <p:txBody>
          <a:bodyPr/>
          <a:lstStyle/>
          <a:p>
            <a:pPr marL="0" indent="0" fontAlgn="base">
              <a:buNone/>
            </a:pPr>
            <a:r>
              <a:rPr lang="en-US" b="1" dirty="0">
                <a:solidFill>
                  <a:schemeClr val="tx1"/>
                </a:solidFill>
              </a:rPr>
              <a:t>When is the CTE Indicator Code calculated?</a:t>
            </a:r>
          </a:p>
          <a:p>
            <a:pPr marL="0" indent="0" fontAlgn="base">
              <a:buNone/>
            </a:pPr>
            <a:r>
              <a:rPr lang="en-US" sz="2400" dirty="0">
                <a:solidFill>
                  <a:schemeClr val="tx1"/>
                </a:solidFill>
              </a:rPr>
              <a:t>The CTE Indicator Code is calculated a total of four times. The CTE auto-calculation process is run after the close of the PEIMS Summer 1st submission, resubmission and year-round schools' submission. It is then calculated again after the close of PEIMS Extended Year 1st submission and resubmission.</a:t>
            </a:r>
          </a:p>
          <a:p>
            <a:pPr marL="0" indent="0" fontAlgn="base">
              <a:buNone/>
            </a:pPr>
            <a:endParaRPr lang="en-US" sz="2400" dirty="0">
              <a:solidFill>
                <a:schemeClr val="tx1"/>
              </a:solidFill>
            </a:endParaRPr>
          </a:p>
          <a:p>
            <a:pPr marL="0" indent="0" fontAlgn="base">
              <a:buNone/>
            </a:pPr>
            <a:r>
              <a:rPr lang="en-US" b="1" dirty="0">
                <a:solidFill>
                  <a:schemeClr val="tx1"/>
                </a:solidFill>
                <a:cs typeface="Calibri"/>
              </a:rPr>
              <a:t>Are students with a CTE Indicator Code Calculation of ‘5’ or ‘E’ included in the CTE tier calculation for weighted funding?</a:t>
            </a:r>
          </a:p>
          <a:p>
            <a:pPr marL="0" indent="0" fontAlgn="base">
              <a:buNone/>
            </a:pPr>
            <a:r>
              <a:rPr lang="en-US" sz="2400" dirty="0">
                <a:solidFill>
                  <a:schemeClr val="tx1"/>
                </a:solidFill>
              </a:rPr>
              <a:t>All CTE courses for high school credit will have an assigned tier. The CTE Indicator does not impact the tier calculations for weighted funding.</a:t>
            </a:r>
            <a:endParaRPr lang="en-US" sz="1800" dirty="0" bmk="">
              <a:cs typeface="Calibri"/>
            </a:endParaRPr>
          </a:p>
          <a:p>
            <a:endParaRPr lang="en-US" dirty="0"/>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892688" y="918625"/>
            <a:ext cx="10244254" cy="609118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Tree>
    <p:extLst>
      <p:ext uri="{BB962C8B-B14F-4D97-AF65-F5344CB8AC3E}">
        <p14:creationId xmlns:p14="http://schemas.microsoft.com/office/powerpoint/2010/main" val="4877128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TECHNICAL RESOURCES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60553" y="996410"/>
            <a:ext cx="8988726" cy="5494338"/>
          </a:xfrm>
        </p:spPr>
        <p:txBody>
          <a:bodyPr lIns="91440" tIns="45720" rIns="91440" bIns="45720" anchor="t"/>
          <a:lstStyle/>
          <a:p>
            <a:r>
              <a:rPr lang="en-US" b="1">
                <a:solidFill>
                  <a:schemeClr val="tx1"/>
                </a:solidFill>
                <a:ea typeface="+mn-lt"/>
                <a:cs typeface="+mn-lt"/>
              </a:rPr>
              <a:t>Technical Specifications</a:t>
            </a:r>
          </a:p>
          <a:p>
            <a:pPr lvl="1"/>
            <a:r>
              <a:rPr lang="en-US" dirty="0">
                <a:solidFill>
                  <a:srgbClr val="1682C5"/>
                </a:solidFill>
                <a:ea typeface="+mn-lt"/>
                <a:cs typeface="+mn-lt"/>
                <a:hlinkClick r:id="rId3"/>
              </a:rPr>
              <a:t>TSDS Web-Enabled Data Standards (TWEDS)</a:t>
            </a:r>
            <a:r>
              <a:rPr lang="en-US" b="1" dirty="0">
                <a:solidFill>
                  <a:schemeClr val="tx1"/>
                </a:solidFill>
                <a:ea typeface="+mn-lt"/>
                <a:cs typeface="+mn-lt"/>
                <a:hlinkClick r:id="rId3"/>
              </a:rPr>
              <a:t>​</a:t>
            </a:r>
          </a:p>
          <a:p>
            <a:pPr lvl="1"/>
            <a:endParaRPr lang="en-US">
              <a:solidFill>
                <a:schemeClr val="tx1"/>
              </a:solidFill>
              <a:ea typeface="+mn-lt"/>
              <a:cs typeface="+mn-lt"/>
            </a:endParaRPr>
          </a:p>
          <a:p>
            <a:r>
              <a:rPr lang="en-US" b="1">
                <a:solidFill>
                  <a:schemeClr val="tx1"/>
                </a:solidFill>
                <a:ea typeface="+mn-lt"/>
                <a:cs typeface="+mn-lt"/>
              </a:rPr>
              <a:t>Technical Support</a:t>
            </a:r>
          </a:p>
          <a:p>
            <a:pPr lvl="1"/>
            <a:r>
              <a:rPr lang="en-US">
                <a:solidFill>
                  <a:schemeClr val="tx1"/>
                </a:solidFill>
                <a:ea typeface="+mn-lt"/>
                <a:cs typeface="+mn-lt"/>
                <a:hlinkClick r:id="rId4">
                  <a:extLst>
                    <a:ext uri="{A12FA001-AC4F-418D-AE19-62706E023703}">
                      <ahyp:hlinkClr xmlns:ahyp="http://schemas.microsoft.com/office/drawing/2018/hyperlinkcolor" val="tx"/>
                    </a:ext>
                  </a:extLst>
                </a:hlinkClick>
              </a:rPr>
              <a:t>TSDSCustomerSupport@tea.texas.gov</a:t>
            </a:r>
            <a:endParaRPr lang="en-US">
              <a:solidFill>
                <a:schemeClr val="tx1"/>
              </a:solidFill>
              <a:ea typeface="+mn-lt"/>
              <a:cs typeface="+mn-lt"/>
            </a:endParaRPr>
          </a:p>
          <a:p>
            <a:pPr marL="0" indent="0">
              <a:buNone/>
            </a:pPr>
            <a:endParaRPr lang="en-US" b="1">
              <a:solidFill>
                <a:schemeClr val="tx1"/>
              </a:solidFill>
              <a:cs typeface="Calibri"/>
            </a:endParaRPr>
          </a:p>
        </p:txBody>
      </p:sp>
    </p:spTree>
    <p:extLst>
      <p:ext uri="{BB962C8B-B14F-4D97-AF65-F5344CB8AC3E}">
        <p14:creationId xmlns:p14="http://schemas.microsoft.com/office/powerpoint/2010/main" val="1499762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a:xfrm>
            <a:off x="341698" y="591506"/>
            <a:ext cx="2870789" cy="2351382"/>
          </a:xfrm>
        </p:spPr>
        <p:txBody>
          <a:bodyPr vert="horz" lIns="91440" tIns="45720" rIns="91440" bIns="45720" rtlCol="0" anchor="ctr">
            <a:noAutofit/>
          </a:bodyPr>
          <a:lstStyle/>
          <a:p>
            <a:r>
              <a:rPr lang="en-US">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FREQUENTLY ASKED QUESTIONS </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33936" y="1040859"/>
            <a:ext cx="9961757" cy="5594503"/>
          </a:xfrm>
        </p:spPr>
        <p:txBody>
          <a:bodyPr/>
          <a:lstStyle/>
          <a:p>
            <a:pPr marL="0" indent="0" fontAlgn="base">
              <a:buNone/>
            </a:pPr>
            <a:r>
              <a:rPr lang="en-US" b="1">
                <a:solidFill>
                  <a:schemeClr val="tx1"/>
                </a:solidFill>
                <a:cs typeface="Calibri"/>
              </a:rPr>
              <a:t>When will the CTE auto-calculation look-up tables be updated to include new CTE courses for high school credit SERVICE-IDs (E0724) for the upcoming school year?</a:t>
            </a:r>
          </a:p>
          <a:p>
            <a:pPr marL="0" indent="0" fontAlgn="base">
              <a:buNone/>
            </a:pPr>
            <a:r>
              <a:rPr lang="en-US" sz="2400">
                <a:solidFill>
                  <a:schemeClr val="tx1"/>
                </a:solidFill>
              </a:rPr>
              <a:t>The CTE auto-calculation look-up tables are updated for the current school year at the beginning of April. For example, the 2022-2023 CTE auto-calculation look-up table will be updated in April 2023. </a:t>
            </a:r>
          </a:p>
          <a:p>
            <a:pPr marL="0" indent="0" fontAlgn="base">
              <a:buNone/>
            </a:pPr>
            <a:endParaRPr lang="en-US" sz="2400">
              <a:solidFill>
                <a:schemeClr val="tx1"/>
              </a:solidFill>
              <a:cs typeface="Calibri"/>
            </a:endParaRPr>
          </a:p>
          <a:p>
            <a:pPr marL="0" indent="0" fontAlgn="base">
              <a:buNone/>
            </a:pPr>
            <a:r>
              <a:rPr lang="en-US" b="1">
                <a:solidFill>
                  <a:schemeClr val="tx1"/>
                </a:solidFill>
                <a:cs typeface="Calibri"/>
              </a:rPr>
              <a:t>How will TEA know when the LEA offers a particular Program of Study (POS) when a student takes a course?</a:t>
            </a:r>
          </a:p>
          <a:p>
            <a:pPr marL="0" indent="0" fontAlgn="base">
              <a:buNone/>
            </a:pPr>
            <a:r>
              <a:rPr lang="en-US" sz="2400">
                <a:solidFill>
                  <a:schemeClr val="tx1"/>
                </a:solidFill>
              </a:rPr>
              <a:t>The program of study associated to courses are defined on the </a:t>
            </a:r>
            <a:r>
              <a:rPr lang="en-US" sz="2400">
                <a:solidFill>
                  <a:schemeClr val="tx1"/>
                </a:solidFill>
                <a:hlinkClick r:id="rId3">
                  <a:extLst>
                    <a:ext uri="{A12FA001-AC4F-418D-AE19-62706E023703}">
                      <ahyp:hlinkClr xmlns:ahyp="http://schemas.microsoft.com/office/drawing/2018/hyperlinkcolor" val="tx"/>
                    </a:ext>
                  </a:extLst>
                </a:hlinkClick>
              </a:rPr>
              <a:t>CTE website</a:t>
            </a:r>
            <a:r>
              <a:rPr lang="en-US" sz="2400">
                <a:solidFill>
                  <a:schemeClr val="tx1"/>
                </a:solidFill>
              </a:rPr>
              <a:t>. TEA gets the data from Course Completion and matches the POS to the completion of a course. </a:t>
            </a:r>
          </a:p>
          <a:p>
            <a:pPr marL="0" indent="0" fontAlgn="base">
              <a:buNone/>
            </a:pPr>
            <a:r>
              <a:rPr lang="en-US" sz="2400">
                <a:solidFill>
                  <a:schemeClr val="tx1"/>
                </a:solidFill>
              </a:rPr>
              <a:t>Please note, while the program of study is used in the CTE auto-calculation, it does not impact the CTE FTE calculation. </a:t>
            </a:r>
          </a:p>
          <a:p>
            <a:pPr fontAlgn="base">
              <a:buFont typeface="+mj-lt"/>
              <a:buAutoNum type="arabicPeriod"/>
            </a:pPr>
            <a:endParaRPr lang="en-US" sz="1800" bmk="">
              <a:cs typeface="Calibri"/>
            </a:endParaRPr>
          </a:p>
          <a:p>
            <a:pPr marL="342900" indent="-342900" fontAlgn="base">
              <a:buFont typeface="+mj-lt"/>
              <a:buAutoNum type="arabicPeriod"/>
            </a:pPr>
            <a:endParaRPr lang="en-US" sz="1800" bmk="">
              <a:cs typeface="Calibri"/>
            </a:endParaRPr>
          </a:p>
          <a:p>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892688" y="918625"/>
            <a:ext cx="10244254" cy="609118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Tree>
    <p:extLst>
      <p:ext uri="{BB962C8B-B14F-4D97-AF65-F5344CB8AC3E}">
        <p14:creationId xmlns:p14="http://schemas.microsoft.com/office/powerpoint/2010/main" val="203103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FREQUENTLY ASKED QUESTIONS </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33936" y="1040859"/>
            <a:ext cx="9961757" cy="5594503"/>
          </a:xfrm>
        </p:spPr>
        <p:txBody>
          <a:bodyPr/>
          <a:lstStyle/>
          <a:p>
            <a:pPr marL="0" indent="0" fontAlgn="base">
              <a:buNone/>
            </a:pPr>
            <a:r>
              <a:rPr lang="en-US" b="1" bmk="">
                <a:solidFill>
                  <a:schemeClr val="tx1"/>
                </a:solidFill>
                <a:cs typeface="Calibri"/>
              </a:rPr>
              <a:t>Did LEAs have to apply for the Summer CTE Grant to receive grant money?</a:t>
            </a:r>
          </a:p>
          <a:p>
            <a:pPr marL="0" indent="0" fontAlgn="base">
              <a:buNone/>
            </a:pPr>
            <a:r>
              <a:rPr lang="en-US" sz="2800">
                <a:solidFill>
                  <a:schemeClr val="tx1"/>
                </a:solidFill>
              </a:rPr>
              <a:t>Yes. The College, Career, and Military Preparation Division has stated that only LEAs that applied for the Summer CTE Grant received funds.</a:t>
            </a:r>
            <a:endParaRPr lang="en-US" sz="1800" bmk="">
              <a:cs typeface="Calibri"/>
            </a:endParaRPr>
          </a:p>
          <a:p>
            <a:pPr marL="342900" indent="-342900" fontAlgn="base">
              <a:buFont typeface="+mj-lt"/>
              <a:buAutoNum type="arabicPeriod"/>
            </a:pPr>
            <a:endParaRPr lang="en-US" sz="1800" bmk="">
              <a:cs typeface="Calibri"/>
            </a:endParaRPr>
          </a:p>
          <a:p>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892688" y="918625"/>
            <a:ext cx="10244254" cy="609118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spTree>
    <p:extLst>
      <p:ext uri="{BB962C8B-B14F-4D97-AF65-F5344CB8AC3E}">
        <p14:creationId xmlns:p14="http://schemas.microsoft.com/office/powerpoint/2010/main" val="142484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t>2021-2022: SUBMISSION UPDATES</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40313" y="1081668"/>
            <a:ext cx="10091854" cy="5609057"/>
          </a:xfrm>
        </p:spPr>
        <p:txBody>
          <a:bodyPr lIns="91440" tIns="45720" rIns="91440" bIns="45720" anchor="t"/>
          <a:lstStyle/>
          <a:p>
            <a:pPr>
              <a:buClr>
                <a:srgbClr val="F16038"/>
              </a:buClr>
              <a:buFont typeface="Wingdings"/>
              <a:buChar char="§"/>
            </a:pPr>
            <a:r>
              <a:rPr lang="en-US" b="1" dirty="0">
                <a:solidFill>
                  <a:schemeClr val="tx1"/>
                </a:solidFill>
                <a:ea typeface="+mn-lt"/>
                <a:cs typeface="+mn-lt"/>
              </a:rPr>
              <a:t>The CTE FTE calculation Extended Year Flexible (Non-ADSY)</a:t>
            </a:r>
          </a:p>
          <a:p>
            <a:pPr marL="1031875" lvl="1" indent="-341313">
              <a:spcBef>
                <a:spcPts val="1800"/>
              </a:spcBef>
            </a:pPr>
            <a:r>
              <a:rPr lang="en-US" sz="1800" dirty="0">
                <a:solidFill>
                  <a:schemeClr val="tx1"/>
                </a:solidFill>
                <a:ea typeface="+mn-lt"/>
                <a:cs typeface="+mn-lt"/>
              </a:rPr>
              <a:t>For each campus, perform the following calculations for each instructional track offered at each campus, and for each of the six reporting periods</a:t>
            </a:r>
            <a:endParaRPr lang="en-US" sz="2000" dirty="0">
              <a:solidFill>
                <a:schemeClr val="tx1"/>
              </a:solidFill>
              <a:ea typeface="+mn-lt"/>
              <a:cs typeface="+mn-lt"/>
            </a:endParaRPr>
          </a:p>
          <a:p>
            <a:pPr>
              <a:lnSpc>
                <a:spcPct val="100000"/>
              </a:lnSpc>
              <a:spcBef>
                <a:spcPts val="0"/>
              </a:spcBef>
              <a:buClr>
                <a:srgbClr val="F16038"/>
              </a:buClr>
              <a:buFont typeface="Wingdings"/>
              <a:buChar char="§"/>
            </a:pPr>
            <a:endParaRPr lang="en-US" sz="2000" dirty="0">
              <a:solidFill>
                <a:schemeClr val="tx1"/>
              </a:solidFill>
              <a:ea typeface="+mn-lt"/>
              <a:cs typeface="+mn-lt"/>
            </a:endParaRPr>
          </a:p>
          <a:p>
            <a:pPr>
              <a:lnSpc>
                <a:spcPct val="100000"/>
              </a:lnSpc>
              <a:spcBef>
                <a:spcPts val="0"/>
              </a:spcBef>
              <a:buClr>
                <a:srgbClr val="F16038"/>
              </a:buClr>
              <a:buFont typeface="Wingdings"/>
              <a:buChar char="§"/>
            </a:pPr>
            <a:r>
              <a:rPr lang="en-US" sz="2000" dirty="0">
                <a:solidFill>
                  <a:schemeClr val="tx1"/>
                </a:solidFill>
                <a:ea typeface="+mn-lt"/>
                <a:cs typeface="+mn-lt"/>
              </a:rPr>
              <a:t>EXAMPLE SCENARIO:</a:t>
            </a:r>
            <a:br>
              <a:rPr lang="en-US" sz="2000" dirty="0">
                <a:solidFill>
                  <a:schemeClr val="tx1"/>
                </a:solidFill>
                <a:ea typeface="+mn-lt"/>
                <a:cs typeface="+mn-lt"/>
              </a:rPr>
            </a:br>
            <a:endParaRPr lang="en-US" sz="1600" dirty="0">
              <a:solidFill>
                <a:schemeClr val="tx1"/>
              </a:solidFill>
              <a:ea typeface="+mn-lt"/>
              <a:cs typeface="+mn-lt"/>
            </a:endParaRPr>
          </a:p>
          <a:p>
            <a:pPr marL="914400" lvl="1">
              <a:lnSpc>
                <a:spcPct val="107000"/>
              </a:lnSpc>
              <a:spcBef>
                <a:spcPts val="0"/>
              </a:spcBef>
              <a:buFont typeface="Symbol" panose="05050102010706020507" pitchFamily="18" charset="2"/>
              <a:buChar char=""/>
              <a:tabLst>
                <a:tab pos="1371600" algn="l"/>
              </a:tabLst>
            </a:pPr>
            <a:r>
              <a:rPr lang="en-US" sz="1600" dirty="0">
                <a:effectLst/>
                <a:latin typeface="Calibri" panose="020F0502020204030204" pitchFamily="34" charset="0"/>
                <a:ea typeface="Calibri" panose="020F0502020204030204" pitchFamily="34" charset="0"/>
                <a:cs typeface="Arial" panose="020B0604020202020204" pitchFamily="34" charset="0"/>
              </a:rPr>
              <a:t>Campus + track 1 + rep per 7</a:t>
            </a:r>
          </a:p>
          <a:p>
            <a:pPr marL="914400" lvl="1">
              <a:lnSpc>
                <a:spcPct val="107000"/>
              </a:lnSpc>
              <a:spcBef>
                <a:spcPts val="0"/>
              </a:spcBef>
              <a:buFont typeface="Symbol" panose="05050102010706020507" pitchFamily="18" charset="2"/>
              <a:buChar char=""/>
              <a:tabLst>
                <a:tab pos="1371600" algn="l"/>
              </a:tabLst>
            </a:pPr>
            <a:r>
              <a:rPr lang="en-US" sz="1600" dirty="0">
                <a:effectLst/>
                <a:latin typeface="Calibri" panose="020F0502020204030204" pitchFamily="34" charset="0"/>
                <a:ea typeface="Calibri" panose="020F0502020204030204" pitchFamily="34" charset="0"/>
                <a:cs typeface="Arial" panose="020B0604020202020204" pitchFamily="34" charset="0"/>
              </a:rPr>
              <a:t>Campus + track 1 + rep per 8</a:t>
            </a:r>
          </a:p>
          <a:p>
            <a:pPr marL="914400" lvl="1">
              <a:lnSpc>
                <a:spcPct val="107000"/>
              </a:lnSpc>
              <a:spcBef>
                <a:spcPts val="0"/>
              </a:spcBef>
              <a:buFont typeface="Symbol" panose="05050102010706020507" pitchFamily="18" charset="2"/>
              <a:buChar char=""/>
              <a:tabLst>
                <a:tab pos="1371600" algn="l"/>
              </a:tabLs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914400" lvl="1">
              <a:lnSpc>
                <a:spcPct val="107000"/>
              </a:lnSpc>
              <a:spcBef>
                <a:spcPts val="0"/>
              </a:spcBef>
              <a:buFont typeface="Symbol" panose="05050102010706020507" pitchFamily="18" charset="2"/>
              <a:buChar char=""/>
              <a:tabLst>
                <a:tab pos="1371600" algn="l"/>
              </a:tabLst>
            </a:pPr>
            <a:r>
              <a:rPr lang="en-US" sz="1600" dirty="0">
                <a:effectLst/>
                <a:latin typeface="Calibri" panose="020F0502020204030204" pitchFamily="34" charset="0"/>
                <a:ea typeface="Calibri" panose="020F0502020204030204" pitchFamily="34" charset="0"/>
                <a:cs typeface="Arial" panose="020B0604020202020204" pitchFamily="34" charset="0"/>
              </a:rPr>
              <a:t>Campus + track 2 + rep per 7</a:t>
            </a:r>
          </a:p>
          <a:p>
            <a:pPr marL="914400" lvl="1">
              <a:lnSpc>
                <a:spcPct val="107000"/>
              </a:lnSpc>
              <a:spcBef>
                <a:spcPts val="0"/>
              </a:spcBef>
              <a:spcAft>
                <a:spcPts val="800"/>
              </a:spcAft>
              <a:buFont typeface="Symbol" panose="05050102010706020507" pitchFamily="18" charset="2"/>
              <a:buChar char=""/>
              <a:tabLst>
                <a:tab pos="1371600" algn="l"/>
              </a:tabLst>
            </a:pPr>
            <a:r>
              <a:rPr lang="en-US" sz="1600" dirty="0">
                <a:effectLst/>
                <a:latin typeface="Calibri" panose="020F0502020204030204" pitchFamily="34" charset="0"/>
                <a:ea typeface="Calibri" panose="020F0502020204030204" pitchFamily="34" charset="0"/>
                <a:cs typeface="Arial" panose="020B0604020202020204" pitchFamily="34" charset="0"/>
              </a:rPr>
              <a:t>Campus + track 2 + rep per 8</a:t>
            </a:r>
          </a:p>
          <a:p>
            <a:pPr marL="1087120" indent="0">
              <a:lnSpc>
                <a:spcPct val="107000"/>
              </a:lnSpc>
              <a:spcBef>
                <a:spcPts val="0"/>
              </a:spcBef>
              <a:buNone/>
            </a:pPr>
            <a:endParaRPr lang="en-US" sz="2000" dirty="0">
              <a:ea typeface="+mn-lt"/>
              <a:cs typeface="+mn-lt"/>
            </a:endParaRPr>
          </a:p>
          <a:p>
            <a:pPr marL="457200" lvl="1" indent="0">
              <a:buNone/>
            </a:pPr>
            <a:endParaRPr lang="en-US" sz="2000" b="1" dirty="0">
              <a:cs typeface="Calibri"/>
            </a:endParaRPr>
          </a:p>
        </p:txBody>
      </p:sp>
    </p:spTree>
    <p:extLst>
      <p:ext uri="{BB962C8B-B14F-4D97-AF65-F5344CB8AC3E}">
        <p14:creationId xmlns:p14="http://schemas.microsoft.com/office/powerpoint/2010/main" val="2937495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t>2021-2022: SUBMISSION UPDATES</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40313" y="1081668"/>
            <a:ext cx="10091854" cy="5609057"/>
          </a:xfrm>
        </p:spPr>
        <p:txBody>
          <a:bodyPr/>
          <a:lstStyle/>
          <a:p>
            <a:pPr lvl="1" fontAlgn="base"/>
            <a:endParaRPr lang="en-US" b="0" i="0">
              <a:solidFill>
                <a:srgbClr val="000000"/>
              </a:solidFill>
              <a:effectLst/>
              <a:latin typeface="Arial" panose="020B0604020202020204" pitchFamily="34" charset="0"/>
            </a:endParaRPr>
          </a:p>
          <a:p>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940313" y="1010066"/>
            <a:ext cx="10244254" cy="547074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b="1" dirty="0">
                <a:solidFill>
                  <a:schemeClr val="tx1"/>
                </a:solidFill>
                <a:cs typeface="Calibri"/>
              </a:rPr>
              <a:t>CTE FTE calculation updates:</a:t>
            </a:r>
          </a:p>
          <a:p>
            <a:pPr marL="0" indent="0" fontAlgn="base">
              <a:buNone/>
            </a:pPr>
            <a:r>
              <a:rPr lang="en-US" sz="1800" dirty="0" bmk="">
                <a:solidFill>
                  <a:schemeClr val="tx1"/>
                </a:solidFill>
                <a:cs typeface="Calibri"/>
              </a:rPr>
              <a:t>For all students in CTE FTE flexible attendance, perform the following calculation:</a:t>
            </a:r>
          </a:p>
          <a:p>
            <a:pPr marR="0" lvl="1">
              <a:lnSpc>
                <a:spcPct val="107000"/>
              </a:lnSpc>
              <a:spcBef>
                <a:spcPts val="600"/>
              </a:spcBef>
              <a:spcAft>
                <a:spcPts val="800"/>
              </a:spcAft>
              <a:buFont typeface="+mj-lt"/>
              <a:buAutoNum type="alphaLcPeriod"/>
              <a:tabLst>
                <a:tab pos="1371600" algn="l"/>
              </a:tabLst>
            </a:pPr>
            <a:r>
              <a:rPr lang="en-US" sz="1800" dirty="0" bmk="">
                <a:solidFill>
                  <a:schemeClr val="tx1"/>
                </a:solidFill>
                <a:cs typeface="Calibri"/>
              </a:rPr>
              <a:t>For each permutation of campus, instructional track, and </a:t>
            </a:r>
            <a:r>
              <a:rPr lang="en-US" sz="1800" dirty="0" err="1" bmk="">
                <a:solidFill>
                  <a:schemeClr val="tx1"/>
                </a:solidFill>
                <a:cs typeface="Calibri"/>
              </a:rPr>
              <a:t>sixweek</a:t>
            </a:r>
            <a:r>
              <a:rPr lang="en-US" sz="1800" dirty="0" bmk="">
                <a:solidFill>
                  <a:schemeClr val="tx1"/>
                </a:solidFill>
                <a:cs typeface="Calibri"/>
              </a:rPr>
              <a:t> reporting period sum all FLEX-ATTEND-TOTAL-CAREER-TECH-MINUTES-PRESENT (E1053) and divide by 60 to find the Flex contact hours. </a:t>
            </a:r>
          </a:p>
          <a:p>
            <a:pPr marR="0" lvl="1">
              <a:lnSpc>
                <a:spcPct val="107000"/>
              </a:lnSpc>
              <a:spcBef>
                <a:spcPts val="600"/>
              </a:spcBef>
              <a:spcAft>
                <a:spcPts val="800"/>
              </a:spcAft>
              <a:buFont typeface="+mj-lt"/>
              <a:buAutoNum type="alphaLcPeriod"/>
              <a:tabLst>
                <a:tab pos="1371600" algn="l"/>
              </a:tabLst>
            </a:pPr>
            <a:r>
              <a:rPr lang="en-US" sz="1800" dirty="0" bmk="">
                <a:solidFill>
                  <a:schemeClr val="tx1"/>
                </a:solidFill>
                <a:cs typeface="Calibri"/>
              </a:rPr>
              <a:t>Divide the Flex contact hours for each track/reporting period permutation by 6 times NUMBER-DAYS-TAUGHT (E0935).</a:t>
            </a:r>
          </a:p>
          <a:p>
            <a:pPr marL="914400" lvl="2" indent="0">
              <a:lnSpc>
                <a:spcPct val="107000"/>
              </a:lnSpc>
              <a:spcBef>
                <a:spcPts val="600"/>
              </a:spcBef>
              <a:spcAft>
                <a:spcPts val="800"/>
              </a:spcAft>
              <a:buNone/>
              <a:tabLst>
                <a:tab pos="1371600" algn="l"/>
              </a:tabLst>
            </a:pPr>
            <a:r>
              <a:rPr lang="en-US" sz="1800" dirty="0" bmk="">
                <a:solidFill>
                  <a:schemeClr val="tx1"/>
                </a:solidFill>
                <a:cs typeface="Calibri"/>
              </a:rPr>
              <a:t>Flex CTE FTE = Total Track Flex Contact Hours ÷ (NUMBER-DAYS-TAUGHT x 6) </a:t>
            </a:r>
          </a:p>
          <a:p>
            <a:pPr marR="0" lvl="1">
              <a:lnSpc>
                <a:spcPct val="107000"/>
              </a:lnSpc>
              <a:spcBef>
                <a:spcPts val="600"/>
              </a:spcBef>
              <a:spcAft>
                <a:spcPts val="800"/>
              </a:spcAft>
              <a:buFont typeface="+mj-lt"/>
              <a:buAutoNum type="alphaLcPeriod"/>
              <a:tabLst>
                <a:tab pos="1371600" algn="l"/>
              </a:tabLst>
            </a:pPr>
            <a:r>
              <a:rPr lang="en-US" sz="1800" dirty="0" bmk="">
                <a:solidFill>
                  <a:schemeClr val="tx1"/>
                </a:solidFill>
                <a:cs typeface="Calibri"/>
              </a:rPr>
              <a:t>Add together all tracks in each reporting period for each campus. </a:t>
            </a:r>
          </a:p>
          <a:p>
            <a:pPr marL="914400" lvl="2" indent="0">
              <a:lnSpc>
                <a:spcPct val="107000"/>
              </a:lnSpc>
              <a:spcBef>
                <a:spcPts val="600"/>
              </a:spcBef>
              <a:spcAft>
                <a:spcPts val="800"/>
              </a:spcAft>
              <a:buNone/>
              <a:tabLst>
                <a:tab pos="1371600" algn="l"/>
              </a:tabLst>
            </a:pPr>
            <a:r>
              <a:rPr lang="en-US" sz="1800" dirty="0" bmk="">
                <a:solidFill>
                  <a:schemeClr val="tx1"/>
                </a:solidFill>
                <a:cs typeface="Calibri"/>
              </a:rPr>
              <a:t>This produces the Tier 2 Flex CTE FTE for each reporting period and campus.</a:t>
            </a:r>
          </a:p>
          <a:p>
            <a:pPr lvl="1">
              <a:lnSpc>
                <a:spcPct val="107000"/>
              </a:lnSpc>
              <a:spcBef>
                <a:spcPts val="600"/>
              </a:spcBef>
              <a:spcAft>
                <a:spcPts val="800"/>
              </a:spcAft>
              <a:buFont typeface="+mj-lt"/>
              <a:buAutoNum type="alphaLcPeriod"/>
              <a:tabLst>
                <a:tab pos="1371600" algn="l"/>
              </a:tabLst>
            </a:pPr>
            <a:r>
              <a:rPr lang="en-US" sz="1800" dirty="0" bmk="">
                <a:solidFill>
                  <a:schemeClr val="tx1"/>
                </a:solidFill>
                <a:cs typeface="Calibri"/>
              </a:rPr>
              <a:t>Add together all reporting periods for each campus.</a:t>
            </a:r>
          </a:p>
          <a:p>
            <a:pPr marL="914400" lvl="2" indent="0">
              <a:lnSpc>
                <a:spcPct val="107000"/>
              </a:lnSpc>
              <a:spcBef>
                <a:spcPts val="600"/>
              </a:spcBef>
              <a:spcAft>
                <a:spcPts val="800"/>
              </a:spcAft>
              <a:buNone/>
              <a:tabLst>
                <a:tab pos="1371600" algn="l"/>
              </a:tabLst>
            </a:pPr>
            <a:r>
              <a:rPr lang="en-US" sz="1800" dirty="0" bmk="">
                <a:solidFill>
                  <a:schemeClr val="tx1"/>
                </a:solidFill>
                <a:cs typeface="Calibri"/>
              </a:rPr>
              <a:t>This produces the IP Flex CTE FTE for the campus for Tier 2.</a:t>
            </a:r>
          </a:p>
          <a:p>
            <a:pPr marL="911225" indent="-342900">
              <a:lnSpc>
                <a:spcPct val="107000"/>
              </a:lnSpc>
              <a:spcBef>
                <a:spcPts val="0"/>
              </a:spcBef>
              <a:spcAft>
                <a:spcPts val="800"/>
              </a:spcAft>
              <a:buFont typeface="+mj-lt"/>
              <a:buAutoNum type="alphaLcPeriod"/>
              <a:tabLst>
                <a:tab pos="1371600" algn="l"/>
              </a:tabLst>
            </a:pPr>
            <a:endParaRPr lang="en-US" sz="1600" dirty="0" bmk="">
              <a:solidFill>
                <a:srgbClr val="595959"/>
              </a:solidFill>
            </a:endParaRPr>
          </a:p>
          <a:p>
            <a:endParaRPr lang="en-US" dirty="0"/>
          </a:p>
        </p:txBody>
      </p:sp>
    </p:spTree>
    <p:extLst>
      <p:ext uri="{BB962C8B-B14F-4D97-AF65-F5344CB8AC3E}">
        <p14:creationId xmlns:p14="http://schemas.microsoft.com/office/powerpoint/2010/main" val="93283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5B6556-6794-426F-87AD-5F37BEEE472D}"/>
              </a:ext>
            </a:extLst>
          </p:cNvPr>
          <p:cNvSpPr>
            <a:spLocks noGrp="1"/>
          </p:cNvSpPr>
          <p:nvPr>
            <p:ph idx="1"/>
          </p:nvPr>
        </p:nvSpPr>
        <p:spPr>
          <a:xfrm>
            <a:off x="2212290" y="3104285"/>
            <a:ext cx="8988726" cy="3554021"/>
          </a:xfrm>
        </p:spPr>
        <p:txBody>
          <a:bodyPr lIns="91440" tIns="45720" rIns="91440" bIns="45720" anchor="t"/>
          <a:lstStyle/>
          <a:p>
            <a:r>
              <a:rPr lang="en-US" sz="2000">
                <a:solidFill>
                  <a:schemeClr val="tx1"/>
                </a:solidFill>
              </a:rPr>
              <a:t>Additional Days School Year program</a:t>
            </a:r>
            <a:endParaRPr lang="en-US" sz="2000">
              <a:solidFill>
                <a:schemeClr val="tx1"/>
              </a:solidFill>
              <a:cs typeface="Calibri"/>
            </a:endParaRPr>
          </a:p>
          <a:p>
            <a:pPr lvl="1"/>
            <a:r>
              <a:rPr lang="en-US" sz="1800">
                <a:solidFill>
                  <a:schemeClr val="tx1"/>
                </a:solidFill>
              </a:rPr>
              <a:t>ADSY ADA/FTE calculation update</a:t>
            </a:r>
            <a:endParaRPr lang="en-US" sz="1800">
              <a:solidFill>
                <a:schemeClr val="tx1"/>
              </a:solidFill>
              <a:cs typeface="Calibri"/>
            </a:endParaRPr>
          </a:p>
          <a:p>
            <a:pPr lvl="1"/>
            <a:endParaRPr lang="en-US" sz="1800">
              <a:solidFill>
                <a:schemeClr val="tx1"/>
              </a:solidFill>
              <a:cs typeface="Calibri"/>
            </a:endParaRPr>
          </a:p>
          <a:p>
            <a:pPr>
              <a:spcAft>
                <a:spcPts val="1000"/>
              </a:spcAft>
            </a:pPr>
            <a:r>
              <a:rPr lang="en-US" sz="2000">
                <a:solidFill>
                  <a:schemeClr val="tx1"/>
                </a:solidFill>
              </a:rPr>
              <a:t> ADA Calculation Example:</a:t>
            </a:r>
            <a:endParaRPr lang="en-US" sz="2000">
              <a:solidFill>
                <a:schemeClr val="tx1"/>
              </a:solidFill>
              <a:cs typeface="Calibri"/>
            </a:endParaRPr>
          </a:p>
          <a:p>
            <a:pPr lvl="1">
              <a:spcAft>
                <a:spcPts val="1000"/>
              </a:spcAft>
            </a:pPr>
            <a:r>
              <a:rPr lang="en-US" sz="1800" b="1" i="0">
                <a:solidFill>
                  <a:schemeClr val="tx1"/>
                </a:solidFill>
                <a:effectLst/>
                <a:cs typeface="Calibri"/>
              </a:rPr>
              <a:t>Total Refined ADA = Total Eligible Days / 30 </a:t>
            </a:r>
            <a:r>
              <a:rPr lang="en-US" sz="1800" b="1" i="0" strike="sngStrike">
                <a:solidFill>
                  <a:schemeClr val="tx1"/>
                </a:solidFill>
                <a:effectLst/>
                <a:cs typeface="Calibri"/>
              </a:rPr>
              <a:t>Days Taught</a:t>
            </a:r>
          </a:p>
          <a:p>
            <a:pPr lvl="1"/>
            <a:endParaRPr lang="en-US" sz="1800">
              <a:solidFill>
                <a:schemeClr val="tx1"/>
              </a:solidFill>
              <a:cs typeface="Calibri"/>
            </a:endParaRPr>
          </a:p>
          <a:p>
            <a:pPr>
              <a:spcAft>
                <a:spcPts val="1000"/>
              </a:spcAft>
            </a:pPr>
            <a:r>
              <a:rPr lang="en-US" sz="2000">
                <a:solidFill>
                  <a:schemeClr val="tx1"/>
                </a:solidFill>
              </a:rPr>
              <a:t>FTE Calculation Example:</a:t>
            </a:r>
            <a:endParaRPr lang="en-US" sz="2000">
              <a:solidFill>
                <a:schemeClr val="tx1"/>
              </a:solidFill>
              <a:cs typeface="Calibri"/>
            </a:endParaRPr>
          </a:p>
          <a:p>
            <a:pPr lvl="1">
              <a:spcBef>
                <a:spcPts val="550"/>
              </a:spcBef>
              <a:spcAft>
                <a:spcPts val="1000"/>
              </a:spcAft>
            </a:pPr>
            <a:r>
              <a:rPr lang="en-US" sz="1800" b="1" i="0">
                <a:solidFill>
                  <a:schemeClr val="tx1"/>
                </a:solidFill>
                <a:effectLst/>
                <a:cs typeface="Calibri"/>
              </a:rPr>
              <a:t>Special Education FTE = Total Contact Hours / (30 </a:t>
            </a:r>
            <a:r>
              <a:rPr lang="en-US" sz="1800" b="1" i="0" strike="sngStrike">
                <a:solidFill>
                  <a:schemeClr val="tx1"/>
                </a:solidFill>
                <a:effectLst/>
                <a:cs typeface="Calibri"/>
              </a:rPr>
              <a:t>Days Taught</a:t>
            </a:r>
            <a:r>
              <a:rPr lang="en-US" sz="1800" b="1" i="0">
                <a:solidFill>
                  <a:schemeClr val="tx1"/>
                </a:solidFill>
                <a:effectLst/>
                <a:cs typeface="Calibri"/>
              </a:rPr>
              <a:t> * 6)</a:t>
            </a:r>
          </a:p>
          <a:p>
            <a:pPr lvl="1"/>
            <a:endParaRPr lang="en-US"/>
          </a:p>
        </p:txBody>
      </p:sp>
      <p:sp>
        <p:nvSpPr>
          <p:cNvPr id="3" name="Title 2">
            <a:extLst>
              <a:ext uri="{FF2B5EF4-FFF2-40B4-BE49-F238E27FC236}">
                <a16:creationId xmlns:a16="http://schemas.microsoft.com/office/drawing/2014/main" id="{EF92889D-1DDF-4105-AB47-EC1270466D08}"/>
              </a:ext>
            </a:extLst>
          </p:cNvPr>
          <p:cNvSpPr>
            <a:spLocks noGrp="1"/>
          </p:cNvSpPr>
          <p:nvPr>
            <p:ph type="title"/>
          </p:nvPr>
        </p:nvSpPr>
        <p:spPr/>
        <p:txBody>
          <a:bodyPr>
            <a:noAutofit/>
          </a:bodyPr>
          <a:lstStyle/>
          <a:p>
            <a:r>
              <a:rPr lang="en-US"/>
              <a:t>2021-2022: SUBMISSION UPDATES</a:t>
            </a:r>
          </a:p>
        </p:txBody>
      </p:sp>
      <p:sp>
        <p:nvSpPr>
          <p:cNvPr id="4" name="Rectangle 3">
            <a:extLst>
              <a:ext uri="{FF2B5EF4-FFF2-40B4-BE49-F238E27FC236}">
                <a16:creationId xmlns:a16="http://schemas.microsoft.com/office/drawing/2014/main" id="{EAA6C481-771A-49D9-A44E-22F0752A4651}"/>
              </a:ext>
            </a:extLst>
          </p:cNvPr>
          <p:cNvSpPr/>
          <p:nvPr/>
        </p:nvSpPr>
        <p:spPr>
          <a:xfrm>
            <a:off x="2212290" y="1017897"/>
            <a:ext cx="9235739" cy="2411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ea typeface="+mn-lt"/>
                <a:cs typeface="+mn-lt"/>
              </a:rPr>
              <a:t>Funding for ADSY was based on legislative intent that the program would be for 30 additional days. If a district operated for fewer than 30 days (i.e., 20 days) and TEA used 20 days as the denominator, then that district would receive the same amount of funding as another district that operated ADSY for 30 days. The result would be that the district that operated 20 days would be overfunded. See Texas Education Code, Section 48.0051(c).ee Texas Education Code, Section 48.0051(c).</a:t>
            </a:r>
            <a:endParaRPr lang="en-US" sz="2000">
              <a:solidFill>
                <a:schemeClr val="tx1"/>
              </a:solidFill>
              <a:cs typeface="Calibri" panose="020F0502020204030204"/>
            </a:endParaRPr>
          </a:p>
          <a:p>
            <a:endParaRPr lang="en-US">
              <a:solidFill>
                <a:schemeClr val="tx1"/>
              </a:solidFill>
              <a:cs typeface="Calibri" panose="020F0502020204030204"/>
            </a:endParaRPr>
          </a:p>
        </p:txBody>
      </p:sp>
    </p:spTree>
    <p:extLst>
      <p:ext uri="{BB962C8B-B14F-4D97-AF65-F5344CB8AC3E}">
        <p14:creationId xmlns:p14="http://schemas.microsoft.com/office/powerpoint/2010/main" val="2219367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07049" y="1021404"/>
            <a:ext cx="9967237" cy="5445897"/>
          </a:xfrm>
        </p:spPr>
        <p:txBody>
          <a:bodyPr lIns="91440" tIns="45720" rIns="91440" bIns="45720" anchor="t"/>
          <a:lstStyle/>
          <a:p>
            <a:pPr marL="0" indent="0">
              <a:buNone/>
              <a:tabLst>
                <a:tab pos="339725" algn="l"/>
              </a:tabLst>
            </a:pPr>
            <a:r>
              <a:rPr lang="en-US" sz="2600" b="1">
                <a:solidFill>
                  <a:schemeClr val="tx1"/>
                </a:solidFill>
              </a:rPr>
              <a:t>How should an LEA report a student who received ADSY program instruction during the summer of 2022 and withdrew prior to August 1, 2022?</a:t>
            </a:r>
          </a:p>
          <a:p>
            <a:pPr marL="0" indent="0">
              <a:buNone/>
              <a:tabLst>
                <a:tab pos="339725" algn="l"/>
              </a:tabLst>
            </a:pPr>
            <a:r>
              <a:rPr lang="en-US" sz="2000">
                <a:solidFill>
                  <a:schemeClr val="tx1"/>
                </a:solidFill>
              </a:rPr>
              <a:t>The student would still be eligible for ADSY and reported in the same manner as all other ADSY students. </a:t>
            </a:r>
          </a:p>
          <a:p>
            <a:pPr marL="0" indent="0">
              <a:buNone/>
            </a:pPr>
            <a:endParaRPr lang="en-US" sz="600">
              <a:solidFill>
                <a:schemeClr val="tx1"/>
              </a:solidFill>
            </a:endParaRPr>
          </a:p>
          <a:p>
            <a:pPr marL="0" indent="0">
              <a:buNone/>
            </a:pPr>
            <a:r>
              <a:rPr lang="en-US" sz="2600" b="1">
                <a:solidFill>
                  <a:schemeClr val="tx1"/>
                </a:solidFill>
              </a:rPr>
              <a:t>Will LEAs see an adjustment in their Summary of Finance (SOF) in cases where an LEA was overfunded for the Additional Days School Year (ADSY) Program?</a:t>
            </a:r>
          </a:p>
          <a:p>
            <a:pPr marL="0" indent="0">
              <a:buNone/>
            </a:pPr>
            <a:r>
              <a:rPr lang="en-US" sz="2000">
                <a:solidFill>
                  <a:schemeClr val="tx1"/>
                </a:solidFill>
              </a:rPr>
              <a:t>Yes. LEAs are paid based on the legislative payment estimate (LPE) of average daily attendance (ADA), including ADSY ADA. At near-final settle up in September, TEA incorporates ADA into the SOF reports from the PEIMS Summer submission, which does not include ADSY ADA. </a:t>
            </a:r>
          </a:p>
          <a:p>
            <a:pPr marL="0" indent="0">
              <a:buNone/>
            </a:pPr>
            <a:r>
              <a:rPr lang="en-US" sz="2000">
                <a:solidFill>
                  <a:schemeClr val="tx1"/>
                </a:solidFill>
              </a:rPr>
              <a:t>As a result, the LEA may see a reduction in foundation school program (FSP) funding or an increase in recapture, if applicable. In November, TEA settles up with LEAs based on actual ADSY ADA from the PEIMS Extended Year submission, so at this point TEA is adding any ADSY ADA, which results in an increase in FSP funding or decrease in recapture, if applicable. </a:t>
            </a:r>
          </a:p>
        </p:txBody>
      </p:sp>
    </p:spTree>
    <p:extLst>
      <p:ext uri="{BB962C8B-B14F-4D97-AF65-F5344CB8AC3E}">
        <p14:creationId xmlns:p14="http://schemas.microsoft.com/office/powerpoint/2010/main" val="923608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0"/>
            <a:ext cx="9435977" cy="5213971"/>
          </a:xfrm>
        </p:spPr>
        <p:txBody>
          <a:bodyPr lIns="91440" tIns="45720" rIns="91440" bIns="45720" anchor="t"/>
          <a:lstStyle/>
          <a:p>
            <a:r>
              <a:rPr lang="en-US" sz="3200">
                <a:solidFill>
                  <a:schemeClr val="tx1"/>
                </a:solidFill>
              </a:rPr>
              <a:t>The following </a:t>
            </a:r>
            <a:r>
              <a:rPr lang="en-US" sz="3200" b="1">
                <a:solidFill>
                  <a:schemeClr val="tx1"/>
                </a:solidFill>
              </a:rPr>
              <a:t>application</a:t>
            </a:r>
            <a:r>
              <a:rPr lang="en-US" sz="3200">
                <a:solidFill>
                  <a:schemeClr val="tx1"/>
                </a:solidFill>
              </a:rPr>
              <a:t> known issues are tentatively scheduled to be updated in the </a:t>
            </a:r>
            <a:r>
              <a:rPr lang="en-US" sz="3200" b="1">
                <a:solidFill>
                  <a:schemeClr val="tx1"/>
                </a:solidFill>
              </a:rPr>
              <a:t>September 9, 2022</a:t>
            </a:r>
            <a:r>
              <a:rPr lang="en-US" sz="3200">
                <a:solidFill>
                  <a:schemeClr val="tx1"/>
                </a:solidFill>
              </a:rPr>
              <a:t> software release.</a:t>
            </a:r>
          </a:p>
          <a:p>
            <a:pPr marL="914400" lvl="1"/>
            <a:r>
              <a:rPr lang="en-US" sz="2800" b="0" i="0">
                <a:solidFill>
                  <a:schemeClr val="tx1"/>
                </a:solidFill>
                <a:effectLst/>
              </a:rPr>
              <a:t>Data Retrieval function for PEIMS Summer submission:</a:t>
            </a:r>
          </a:p>
          <a:p>
            <a:pPr marL="1257300" lvl="2"/>
            <a:r>
              <a:rPr lang="en-US" sz="2400">
                <a:solidFill>
                  <a:schemeClr val="tx1"/>
                </a:solidFill>
              </a:rPr>
              <a:t>Prior year CTE attendance data retrieval failing</a:t>
            </a:r>
          </a:p>
          <a:p>
            <a:pPr marL="1257300" lvl="2"/>
            <a:r>
              <a:rPr lang="en-US" sz="2400">
                <a:solidFill>
                  <a:schemeClr val="tx1"/>
                </a:solidFill>
              </a:rPr>
              <a:t>Add Special Education attendance data elements for Remote Synchronous (RS) and Remote Asynchronous (RA)</a:t>
            </a:r>
          </a:p>
          <a:p>
            <a:pPr marL="1257300" lvl="2"/>
            <a:r>
              <a:rPr lang="en-US" sz="2400" b="0" i="0">
                <a:solidFill>
                  <a:schemeClr val="tx1"/>
                </a:solidFill>
                <a:effectLst/>
              </a:rPr>
              <a:t>Add </a:t>
            </a:r>
            <a:r>
              <a:rPr lang="en-US" sz="2400">
                <a:solidFill>
                  <a:schemeClr val="tx1"/>
                </a:solidFill>
              </a:rPr>
              <a:t>Bilingual/ESL attendance data elements for RS and RA</a:t>
            </a:r>
            <a:endParaRPr lang="en-US" sz="2400" b="0" i="0">
              <a:solidFill>
                <a:schemeClr val="tx1"/>
              </a:solidFill>
              <a:effectLst/>
            </a:endParaRPr>
          </a:p>
          <a:p>
            <a:pPr marL="914400" lvl="1"/>
            <a:endParaRPr lang="en-US" sz="2800" b="0" i="0">
              <a:solidFill>
                <a:schemeClr val="tx1"/>
              </a:solidFill>
              <a:effectLst/>
            </a:endParaRPr>
          </a:p>
          <a:p>
            <a:pPr marL="914400" lvl="1"/>
            <a:r>
              <a:rPr lang="en-US" sz="2800" b="0" i="0">
                <a:solidFill>
                  <a:schemeClr val="tx1"/>
                </a:solidFill>
                <a:effectLst/>
              </a:rPr>
              <a:t>Attendance data promotions </a:t>
            </a:r>
            <a:r>
              <a:rPr lang="en-US" sz="2800">
                <a:solidFill>
                  <a:schemeClr val="tx1"/>
                </a:solidFill>
              </a:rPr>
              <a:t>failing </a:t>
            </a:r>
            <a:r>
              <a:rPr lang="en-US" sz="2800" b="0" i="0">
                <a:solidFill>
                  <a:schemeClr val="tx1"/>
                </a:solidFill>
                <a:effectLst/>
              </a:rPr>
              <a:t>for prior years.</a:t>
            </a:r>
          </a:p>
          <a:p>
            <a:pPr marL="0" indent="0">
              <a:buNone/>
            </a:pPr>
            <a:endParaRPr lang="en-US">
              <a:solidFill>
                <a:schemeClr val="tx1"/>
              </a:solidFill>
              <a:ea typeface="+mn-lt"/>
              <a:cs typeface="+mn-lt"/>
            </a:endParaRPr>
          </a:p>
        </p:txBody>
      </p:sp>
    </p:spTree>
    <p:extLst>
      <p:ext uri="{BB962C8B-B14F-4D97-AF65-F5344CB8AC3E}">
        <p14:creationId xmlns:p14="http://schemas.microsoft.com/office/powerpoint/2010/main" val="217714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PLEASE NOTE: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59117" y="1984398"/>
            <a:ext cx="9773494" cy="1444602"/>
          </a:xfrm>
        </p:spPr>
        <p:txBody>
          <a:bodyPr lIns="91440" tIns="45720" rIns="91440" bIns="45720" anchor="t"/>
          <a:lstStyle/>
          <a:p>
            <a:pPr marL="0" indent="0">
              <a:buNone/>
            </a:pPr>
            <a:r>
              <a:rPr lang="en-US" sz="4000" b="0" i="0">
                <a:solidFill>
                  <a:schemeClr val="tx1"/>
                </a:solidFill>
                <a:effectLst/>
                <a:cs typeface="Segoe UI"/>
              </a:rPr>
              <a:t>The focus of this presentation is on the changes for </a:t>
            </a:r>
            <a:r>
              <a:rPr lang="en-US" sz="4000">
                <a:solidFill>
                  <a:schemeClr val="tx1"/>
                </a:solidFill>
                <a:cs typeface="Segoe UI"/>
              </a:rPr>
              <a:t>the official XML data submissions during the 2022-2023 school year</a:t>
            </a:r>
            <a:r>
              <a:rPr lang="en-US" sz="4000" b="0" i="0">
                <a:solidFill>
                  <a:schemeClr val="tx1"/>
                </a:solidFill>
                <a:effectLst/>
                <a:cs typeface="Segoe UI"/>
              </a:rPr>
              <a:t>.</a:t>
            </a:r>
          </a:p>
        </p:txBody>
      </p:sp>
    </p:spTree>
    <p:extLst>
      <p:ext uri="{BB962C8B-B14F-4D97-AF65-F5344CB8AC3E}">
        <p14:creationId xmlns:p14="http://schemas.microsoft.com/office/powerpoint/2010/main" val="713327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0"/>
            <a:ext cx="9435977" cy="5213971"/>
          </a:xfrm>
        </p:spPr>
        <p:txBody>
          <a:bodyPr lIns="91440" tIns="45720" rIns="91440" bIns="45720" anchor="t"/>
          <a:lstStyle/>
          <a:p>
            <a:r>
              <a:rPr lang="en-US">
                <a:solidFill>
                  <a:schemeClr val="tx1"/>
                </a:solidFill>
              </a:rPr>
              <a:t>The following </a:t>
            </a:r>
            <a:r>
              <a:rPr lang="en-US" b="1">
                <a:solidFill>
                  <a:schemeClr val="tx1"/>
                </a:solidFill>
              </a:rPr>
              <a:t>report</a:t>
            </a:r>
            <a:r>
              <a:rPr lang="en-US">
                <a:solidFill>
                  <a:schemeClr val="tx1"/>
                </a:solidFill>
              </a:rPr>
              <a:t> known issues are tentatively scheduled to be updated in the </a:t>
            </a:r>
            <a:r>
              <a:rPr lang="en-US" b="1">
                <a:solidFill>
                  <a:schemeClr val="tx1"/>
                </a:solidFill>
              </a:rPr>
              <a:t>September 9, 2022</a:t>
            </a:r>
            <a:r>
              <a:rPr lang="en-US">
                <a:solidFill>
                  <a:schemeClr val="tx1"/>
                </a:solidFill>
              </a:rPr>
              <a:t> software release.</a:t>
            </a:r>
          </a:p>
          <a:p>
            <a:pPr lvl="2"/>
            <a:endParaRPr lang="en-US" sz="800">
              <a:solidFill>
                <a:schemeClr val="tx1"/>
              </a:solidFill>
              <a:ea typeface="+mn-lt"/>
              <a:cs typeface="+mn-lt"/>
            </a:endParaRPr>
          </a:p>
          <a:p>
            <a:pPr lvl="1"/>
            <a:r>
              <a:rPr lang="en-US" b="1">
                <a:solidFill>
                  <a:schemeClr val="tx1"/>
                </a:solidFill>
                <a:ea typeface="+mn-lt"/>
                <a:cs typeface="+mn-lt"/>
              </a:rPr>
              <a:t>PDM1-111-001</a:t>
            </a:r>
            <a:r>
              <a:rPr lang="en-US">
                <a:solidFill>
                  <a:schemeClr val="tx1"/>
                </a:solidFill>
                <a:ea typeface="+mn-lt"/>
                <a:cs typeface="+mn-lt"/>
              </a:rPr>
              <a:t> Individual Staff Profiles </a:t>
            </a:r>
          </a:p>
          <a:p>
            <a:pPr lvl="2"/>
            <a:r>
              <a:rPr lang="en-US" sz="1800">
                <a:solidFill>
                  <a:schemeClr val="tx1"/>
                </a:solidFill>
                <a:ea typeface="+mn-lt"/>
                <a:cs typeface="+mn-lt"/>
              </a:rPr>
              <a:t>Report is not including staff with role IDs 115, 116, 117, 118 119, and 120 when selecting report parameter ‘Professional’.</a:t>
            </a:r>
          </a:p>
          <a:p>
            <a:pPr lvl="2"/>
            <a:endParaRPr lang="en-US" sz="800">
              <a:solidFill>
                <a:schemeClr val="tx1"/>
              </a:solidFill>
              <a:ea typeface="+mn-lt"/>
              <a:cs typeface="+mn-lt"/>
            </a:endParaRPr>
          </a:p>
          <a:p>
            <a:pPr lvl="1"/>
            <a:r>
              <a:rPr lang="en-US" b="1">
                <a:solidFill>
                  <a:schemeClr val="tx1"/>
                </a:solidFill>
                <a:ea typeface="+mn-lt"/>
                <a:cs typeface="+mn-lt"/>
              </a:rPr>
              <a:t>PDM1-121-001</a:t>
            </a:r>
            <a:r>
              <a:rPr lang="en-US">
                <a:solidFill>
                  <a:schemeClr val="tx1"/>
                </a:solidFill>
                <a:ea typeface="+mn-lt"/>
                <a:cs typeface="+mn-lt"/>
              </a:rPr>
              <a:t> Special Education Students by Grade and Instructional Setting and Funding Type</a:t>
            </a:r>
          </a:p>
          <a:p>
            <a:pPr lvl="2"/>
            <a:r>
              <a:rPr lang="en-US" sz="1800">
                <a:solidFill>
                  <a:schemeClr val="tx1"/>
                </a:solidFill>
                <a:ea typeface="+mn-lt"/>
                <a:cs typeface="+mn-lt"/>
              </a:rPr>
              <a:t>‘Speech Therapy Only’ counts by grade level are not being calculated correctly on this report.  </a:t>
            </a:r>
          </a:p>
          <a:p>
            <a:pPr lvl="2"/>
            <a:endParaRPr lang="en-US" sz="800">
              <a:solidFill>
                <a:schemeClr val="tx1"/>
              </a:solidFill>
              <a:ea typeface="+mn-lt"/>
              <a:cs typeface="+mn-lt"/>
            </a:endParaRPr>
          </a:p>
          <a:p>
            <a:pPr lvl="1"/>
            <a:r>
              <a:rPr lang="en-US" b="1">
                <a:solidFill>
                  <a:schemeClr val="tx1"/>
                </a:solidFill>
                <a:ea typeface="+mn-lt"/>
                <a:cs typeface="+mn-lt"/>
              </a:rPr>
              <a:t>PDM1-230-004</a:t>
            </a:r>
            <a:r>
              <a:rPr lang="en-US">
                <a:solidFill>
                  <a:schemeClr val="tx1"/>
                </a:solidFill>
                <a:ea typeface="+mn-lt"/>
                <a:cs typeface="+mn-lt"/>
              </a:rPr>
              <a:t> Staff Summary by Sex and Ethnicity </a:t>
            </a:r>
          </a:p>
          <a:p>
            <a:pPr lvl="2"/>
            <a:r>
              <a:rPr lang="en-US" sz="1800">
                <a:solidFill>
                  <a:schemeClr val="tx1"/>
                </a:solidFill>
                <a:ea typeface="+mn-lt"/>
                <a:cs typeface="+mn-lt"/>
              </a:rPr>
              <a:t>Report is not including staff with role IDs 032, 100, 101, 102, 103, 104, 105, 106, 107, 108, 109, 100, 111, 112, 113, 114, 115 , 116, 117, 118, 119, 120 when selecting report parameter ‘Professional’.</a:t>
            </a:r>
          </a:p>
          <a:p>
            <a:pPr marL="914400" lvl="2" indent="0">
              <a:buNone/>
            </a:pPr>
            <a:endParaRPr lang="en-US" sz="1600">
              <a:solidFill>
                <a:schemeClr val="tx1"/>
              </a:solidFill>
              <a:ea typeface="+mn-lt"/>
              <a:cs typeface="+mn-lt"/>
            </a:endParaRPr>
          </a:p>
          <a:p>
            <a:pPr lvl="1"/>
            <a:endParaRPr lang="en-US" sz="1800">
              <a:solidFill>
                <a:schemeClr val="tx1"/>
              </a:solidFill>
              <a:cs typeface="Calibri"/>
            </a:endParaRPr>
          </a:p>
        </p:txBody>
      </p:sp>
    </p:spTree>
    <p:extLst>
      <p:ext uri="{BB962C8B-B14F-4D97-AF65-F5344CB8AC3E}">
        <p14:creationId xmlns:p14="http://schemas.microsoft.com/office/powerpoint/2010/main" val="3757989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0"/>
            <a:ext cx="9630770" cy="5213971"/>
          </a:xfrm>
        </p:spPr>
        <p:txBody>
          <a:bodyPr lIns="91440" tIns="45720" rIns="91440" bIns="45720" anchor="t"/>
          <a:lstStyle/>
          <a:p>
            <a:r>
              <a:rPr lang="en-US">
                <a:solidFill>
                  <a:schemeClr val="tx1"/>
                </a:solidFill>
              </a:rPr>
              <a:t>The following </a:t>
            </a:r>
            <a:r>
              <a:rPr lang="en-US" b="1">
                <a:solidFill>
                  <a:schemeClr val="tx1"/>
                </a:solidFill>
              </a:rPr>
              <a:t>report</a:t>
            </a:r>
            <a:r>
              <a:rPr lang="en-US">
                <a:solidFill>
                  <a:schemeClr val="tx1"/>
                </a:solidFill>
              </a:rPr>
              <a:t> known issues are tentatively scheduled to be updated in the </a:t>
            </a:r>
            <a:r>
              <a:rPr lang="en-US" b="1">
                <a:solidFill>
                  <a:schemeClr val="tx1"/>
                </a:solidFill>
              </a:rPr>
              <a:t>September 9, 2022</a:t>
            </a:r>
            <a:r>
              <a:rPr lang="en-US">
                <a:solidFill>
                  <a:schemeClr val="tx1"/>
                </a:solidFill>
              </a:rPr>
              <a:t> software release.</a:t>
            </a:r>
          </a:p>
          <a:p>
            <a:pPr lvl="1"/>
            <a:endParaRPr lang="en-US">
              <a:solidFill>
                <a:schemeClr val="tx1"/>
              </a:solidFill>
              <a:ea typeface="+mn-lt"/>
              <a:cs typeface="+mn-lt"/>
            </a:endParaRPr>
          </a:p>
          <a:p>
            <a:pPr lvl="1"/>
            <a:r>
              <a:rPr lang="en-US">
                <a:solidFill>
                  <a:schemeClr val="tx1"/>
                </a:solidFill>
                <a:ea typeface="+mn-lt"/>
                <a:cs typeface="+mn-lt"/>
              </a:rPr>
              <a:t>The following reports will be updated to include program intent code ’43’.  </a:t>
            </a:r>
          </a:p>
          <a:p>
            <a:pPr lvl="2"/>
            <a:r>
              <a:rPr lang="en-US">
                <a:solidFill>
                  <a:schemeClr val="tx1"/>
                </a:solidFill>
                <a:ea typeface="+mn-lt"/>
                <a:cs typeface="+mn-lt"/>
              </a:rPr>
              <a:t>PDM1-100-009 Budget Data Review</a:t>
            </a:r>
          </a:p>
          <a:p>
            <a:pPr lvl="2"/>
            <a:r>
              <a:rPr lang="en-US">
                <a:solidFill>
                  <a:schemeClr val="tx1"/>
                </a:solidFill>
                <a:ea typeface="+mn-lt"/>
                <a:cs typeface="+mn-lt"/>
              </a:rPr>
              <a:t>PDM2-100-006 Actual Expenditures by Program and Object within Function</a:t>
            </a:r>
          </a:p>
          <a:p>
            <a:pPr lvl="2"/>
            <a:r>
              <a:rPr lang="en-US">
                <a:solidFill>
                  <a:schemeClr val="tx1"/>
                </a:solidFill>
                <a:ea typeface="+mn-lt"/>
                <a:cs typeface="+mn-lt"/>
              </a:rPr>
              <a:t>PDM2-100-011 Actual Expenditures by Program &amp; Object within Detail Function</a:t>
            </a:r>
          </a:p>
          <a:p>
            <a:pPr lvl="2"/>
            <a:r>
              <a:rPr lang="en-US">
                <a:solidFill>
                  <a:schemeClr val="tx1"/>
                </a:solidFill>
                <a:ea typeface="+mn-lt"/>
                <a:cs typeface="+mn-lt"/>
              </a:rPr>
              <a:t>PDM2-101-001 Actual Allocation Matrices</a:t>
            </a:r>
          </a:p>
          <a:p>
            <a:pPr lvl="2"/>
            <a:r>
              <a:rPr lang="en-US">
                <a:solidFill>
                  <a:schemeClr val="tx1"/>
                </a:solidFill>
                <a:ea typeface="+mn-lt"/>
                <a:cs typeface="+mn-lt"/>
              </a:rPr>
              <a:t>PDM2-101-002 Actual Compliance Report</a:t>
            </a:r>
          </a:p>
          <a:p>
            <a:pPr lvl="2"/>
            <a:r>
              <a:rPr lang="en-US">
                <a:solidFill>
                  <a:schemeClr val="tx1"/>
                </a:solidFill>
                <a:ea typeface="+mn-lt"/>
                <a:cs typeface="+mn-lt"/>
              </a:rPr>
              <a:t>PDM2-101-005 Actual Compliance Report – ESSER Unallocated</a:t>
            </a:r>
            <a:endParaRPr lang="en-US">
              <a:solidFill>
                <a:schemeClr val="tx1"/>
              </a:solidFill>
              <a:cs typeface="Calibri"/>
            </a:endParaRPr>
          </a:p>
        </p:txBody>
      </p:sp>
    </p:spTree>
    <p:extLst>
      <p:ext uri="{BB962C8B-B14F-4D97-AF65-F5344CB8AC3E}">
        <p14:creationId xmlns:p14="http://schemas.microsoft.com/office/powerpoint/2010/main" val="1350853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0"/>
            <a:ext cx="9194705" cy="5213971"/>
          </a:xfrm>
        </p:spPr>
        <p:txBody>
          <a:bodyPr lIns="91440" tIns="45720" rIns="91440" bIns="45720" anchor="t"/>
          <a:lstStyle/>
          <a:p>
            <a:pPr marL="342900"/>
            <a:r>
              <a:rPr lang="en-US" b="0" i="0">
                <a:solidFill>
                  <a:schemeClr val="tx1"/>
                </a:solidFill>
                <a:effectLst/>
              </a:rPr>
              <a:t>Summer reports are not displaying data for students with no attendance and crisis codes 10A or 10B in the following scenarios:</a:t>
            </a:r>
            <a:endParaRPr lang="en-US">
              <a:solidFill>
                <a:schemeClr val="tx1"/>
              </a:solidFill>
            </a:endParaRPr>
          </a:p>
          <a:p>
            <a:pPr marL="914400" lvl="1"/>
            <a:r>
              <a:rPr lang="en-US" sz="2200">
                <a:solidFill>
                  <a:schemeClr val="tx1"/>
                </a:solidFill>
              </a:rPr>
              <a:t>If the reports contain campus ID.</a:t>
            </a:r>
          </a:p>
          <a:p>
            <a:pPr marL="914400" lvl="1"/>
            <a:r>
              <a:rPr lang="en-US" sz="2200">
                <a:solidFill>
                  <a:schemeClr val="tx1"/>
                </a:solidFill>
              </a:rPr>
              <a:t>If the reports are run by campus.</a:t>
            </a:r>
          </a:p>
          <a:p>
            <a:pPr marL="914400" lvl="1"/>
            <a:r>
              <a:rPr lang="en-US" sz="2200">
                <a:solidFill>
                  <a:schemeClr val="tx1"/>
                </a:solidFill>
              </a:rPr>
              <a:t>If the reports include attendance data.</a:t>
            </a:r>
          </a:p>
          <a:p>
            <a:pPr marL="914400" lvl="1"/>
            <a:endParaRPr lang="en-US" sz="2200">
              <a:solidFill>
                <a:schemeClr val="tx1"/>
              </a:solidFill>
            </a:endParaRPr>
          </a:p>
          <a:p>
            <a:pPr marL="571500" lvl="1" indent="0">
              <a:buNone/>
            </a:pPr>
            <a:r>
              <a:rPr lang="en-US" sz="2200">
                <a:solidFill>
                  <a:schemeClr val="tx1"/>
                </a:solidFill>
              </a:rPr>
              <a:t>For 2022-2023, a new student indicator is being added for virtual students not in membership that should resolve these issues.</a:t>
            </a:r>
          </a:p>
        </p:txBody>
      </p:sp>
    </p:spTree>
    <p:extLst>
      <p:ext uri="{BB962C8B-B14F-4D97-AF65-F5344CB8AC3E}">
        <p14:creationId xmlns:p14="http://schemas.microsoft.com/office/powerpoint/2010/main" val="1384725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t>2021-2022: REMINDERS</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76110" y="1001870"/>
            <a:ext cx="10115889" cy="5688855"/>
          </a:xfrm>
        </p:spPr>
        <p:txBody>
          <a:bodyPr lIns="91440" tIns="45720" rIns="91440" bIns="45720" anchor="t"/>
          <a:lstStyle/>
          <a:p>
            <a:r>
              <a:rPr lang="en-US" b="1">
                <a:solidFill>
                  <a:schemeClr val="tx1"/>
                </a:solidFill>
              </a:rPr>
              <a:t>Unique ID Birthdate and Demographic Reminders:</a:t>
            </a:r>
            <a:endParaRPr lang="en-US">
              <a:solidFill>
                <a:schemeClr val="tx1"/>
              </a:solidFill>
            </a:endParaRPr>
          </a:p>
          <a:p>
            <a:pPr lvl="1"/>
            <a:endParaRPr lang="en-US">
              <a:solidFill>
                <a:schemeClr val="tx1"/>
              </a:solidFill>
            </a:endParaRPr>
          </a:p>
          <a:p>
            <a:pPr lvl="1" fontAlgn="base">
              <a:spcAft>
                <a:spcPts val="1200"/>
              </a:spcAft>
            </a:pPr>
            <a:r>
              <a:rPr lang="en-US">
                <a:solidFill>
                  <a:schemeClr val="tx1"/>
                </a:solidFill>
              </a:rPr>
              <a:t>There were several occurrences this past school year where the year value in the Date of Birth on the Master Record was the same as the current calendar year.  This may result in an incorrect September 1 age and requires TEA outreach to the LEA to  verify and correct as needed. </a:t>
            </a:r>
          </a:p>
          <a:p>
            <a:pPr lvl="1" fontAlgn="base">
              <a:spcAft>
                <a:spcPts val="1200"/>
              </a:spcAft>
            </a:pPr>
            <a:r>
              <a:rPr lang="en-US">
                <a:solidFill>
                  <a:schemeClr val="tx1"/>
                </a:solidFill>
              </a:rPr>
              <a:t>TEA is working with their vendor to update the application and provide a warning message if the year in the Date of Birth matches the current calendar year.  The birthyear will be accepted if verified by the user.​</a:t>
            </a:r>
          </a:p>
          <a:p>
            <a:pPr lvl="1">
              <a:spcAft>
                <a:spcPts val="1200"/>
              </a:spcAft>
            </a:pPr>
            <a:r>
              <a:rPr lang="en-US">
                <a:solidFill>
                  <a:schemeClr val="tx1"/>
                </a:solidFill>
              </a:rPr>
              <a:t>Refer to TSDS PEIMS report PDM1-600-002 Statement of Unique ID Student Discrepancies to verify date of birth. </a:t>
            </a:r>
          </a:p>
          <a:p>
            <a:pPr lvl="1">
              <a:spcAft>
                <a:spcPts val="1200"/>
              </a:spcAft>
            </a:pPr>
            <a:r>
              <a:rPr lang="en-US">
                <a:solidFill>
                  <a:schemeClr val="tx1"/>
                </a:solidFill>
                <a:ea typeface="+mn-lt"/>
                <a:cs typeface="+mn-lt"/>
              </a:rPr>
              <a:t>Utilize the PEIMS UID Discrepancy Reports to identify any demographic data in the Unique ID application that does not match your PEIMS data. </a:t>
            </a:r>
          </a:p>
          <a:p>
            <a:pPr marL="914400" lvl="1"/>
            <a:endParaRPr lang="en-US">
              <a:solidFill>
                <a:schemeClr val="tx1"/>
              </a:solidFill>
            </a:endParaRPr>
          </a:p>
        </p:txBody>
      </p:sp>
    </p:spTree>
    <p:extLst>
      <p:ext uri="{BB962C8B-B14F-4D97-AF65-F5344CB8AC3E}">
        <p14:creationId xmlns:p14="http://schemas.microsoft.com/office/powerpoint/2010/main" val="3539027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25E5B-E924-493B-A2EF-928E9D2AB1B1}"/>
              </a:ext>
            </a:extLst>
          </p:cNvPr>
          <p:cNvSpPr>
            <a:spLocks noGrp="1"/>
          </p:cNvSpPr>
          <p:nvPr>
            <p:ph type="title"/>
          </p:nvPr>
        </p:nvSpPr>
        <p:spPr/>
        <p:txBody>
          <a:bodyPr>
            <a:noAutofit/>
          </a:bodyPr>
          <a:lstStyle/>
          <a:p>
            <a:r>
              <a:rPr lang="en-US"/>
              <a:t>2021-2022: SUBMISSION TIMELINE</a:t>
            </a:r>
          </a:p>
        </p:txBody>
      </p:sp>
      <p:sp>
        <p:nvSpPr>
          <p:cNvPr id="7" name="Rectangle 1">
            <a:extLst>
              <a:ext uri="{FF2B5EF4-FFF2-40B4-BE49-F238E27FC236}">
                <a16:creationId xmlns:a16="http://schemas.microsoft.com/office/drawing/2014/main" id="{387ACF38-3923-46DF-B0AD-CFB8A38B9DAC}"/>
              </a:ext>
            </a:extLst>
          </p:cNvPr>
          <p:cNvSpPr>
            <a:spLocks noChangeArrowheads="1"/>
          </p:cNvSpPr>
          <p:nvPr/>
        </p:nvSpPr>
        <p:spPr bwMode="auto">
          <a:xfrm>
            <a:off x="-720934" y="-2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Content Placeholder 8">
            <a:extLst>
              <a:ext uri="{FF2B5EF4-FFF2-40B4-BE49-F238E27FC236}">
                <a16:creationId xmlns:a16="http://schemas.microsoft.com/office/drawing/2014/main" id="{0EDBC141-EA74-476A-959C-B3D0E1B38548}"/>
              </a:ext>
            </a:extLst>
          </p:cNvPr>
          <p:cNvSpPr>
            <a:spLocks noGrp="1"/>
          </p:cNvSpPr>
          <p:nvPr>
            <p:ph idx="1"/>
          </p:nvPr>
        </p:nvSpPr>
        <p:spPr>
          <a:xfrm>
            <a:off x="2212290" y="965629"/>
            <a:ext cx="9123851" cy="4881360"/>
          </a:xfrm>
        </p:spPr>
        <p:txBody>
          <a:bodyPr/>
          <a:lstStyle/>
          <a:p>
            <a:r>
              <a:rPr lang="en-US">
                <a:solidFill>
                  <a:schemeClr val="tx1"/>
                </a:solidFill>
              </a:rPr>
              <a:t>Extended Year Submission Timeline</a:t>
            </a:r>
          </a:p>
          <a:p>
            <a:endParaRPr lang="en-US">
              <a:solidFill>
                <a:schemeClr val="tx1"/>
              </a:solidFill>
            </a:endParaRPr>
          </a:p>
          <a:p>
            <a:endParaRPr lang="en-US">
              <a:solidFill>
                <a:schemeClr val="tx1"/>
              </a:solidFill>
            </a:endParaRPr>
          </a:p>
        </p:txBody>
      </p:sp>
      <p:graphicFrame>
        <p:nvGraphicFramePr>
          <p:cNvPr id="2" name="Table 1" descr="PEIMS Extended Year Submission due dates display">
            <a:extLst>
              <a:ext uri="{FF2B5EF4-FFF2-40B4-BE49-F238E27FC236}">
                <a16:creationId xmlns:a16="http://schemas.microsoft.com/office/drawing/2014/main" id="{862F7B1E-DCBF-47E2-9685-3FF66DC58597}"/>
              </a:ext>
            </a:extLst>
          </p:cNvPr>
          <p:cNvGraphicFramePr>
            <a:graphicFrameLocks noGrp="1"/>
          </p:cNvGraphicFramePr>
          <p:nvPr>
            <p:extLst>
              <p:ext uri="{D42A27DB-BD31-4B8C-83A1-F6EECF244321}">
                <p14:modId xmlns:p14="http://schemas.microsoft.com/office/powerpoint/2010/main" val="552836455"/>
              </p:ext>
            </p:extLst>
          </p:nvPr>
        </p:nvGraphicFramePr>
        <p:xfrm>
          <a:off x="2301240" y="1900743"/>
          <a:ext cx="7589520" cy="3383280"/>
        </p:xfrm>
        <a:graphic>
          <a:graphicData uri="http://schemas.openxmlformats.org/drawingml/2006/table">
            <a:tbl>
              <a:tblPr/>
              <a:tblGrid>
                <a:gridCol w="5166360">
                  <a:extLst>
                    <a:ext uri="{9D8B030D-6E8A-4147-A177-3AD203B41FA5}">
                      <a16:colId xmlns:a16="http://schemas.microsoft.com/office/drawing/2014/main" val="3998319744"/>
                    </a:ext>
                  </a:extLst>
                </a:gridCol>
                <a:gridCol w="2423160">
                  <a:extLst>
                    <a:ext uri="{9D8B030D-6E8A-4147-A177-3AD203B41FA5}">
                      <a16:colId xmlns:a16="http://schemas.microsoft.com/office/drawing/2014/main" val="3473096335"/>
                    </a:ext>
                  </a:extLst>
                </a:gridCol>
              </a:tblGrid>
              <a:tr h="312420">
                <a:tc gridSpan="2">
                  <a:txBody>
                    <a:bodyPr/>
                    <a:lstStyle/>
                    <a:p>
                      <a:pPr algn="l" fontAlgn="base"/>
                      <a:r>
                        <a:rPr lang="en-US" sz="1800" b="1" i="0">
                          <a:solidFill>
                            <a:srgbClr val="FFFFFF"/>
                          </a:solidFill>
                          <a:effectLst/>
                          <a:latin typeface="Calibri"/>
                        </a:rPr>
                        <a:t>PEIMS Extended Year Submission (Sub 4)​</a:t>
                      </a:r>
                      <a:endParaRPr lang="en-US" b="1" i="0">
                        <a:solidFill>
                          <a:srgbClr val="FFFFFF"/>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25077"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extLst>
                  <a:ext uri="{0D108BD9-81ED-4DB2-BD59-A6C34878D82A}">
                    <a16:rowId xmlns:a16="http://schemas.microsoft.com/office/drawing/2014/main" val="3283356625"/>
                  </a:ext>
                </a:extLst>
              </a:tr>
              <a:tr h="327660">
                <a:tc>
                  <a:txBody>
                    <a:bodyPr/>
                    <a:lstStyle/>
                    <a:p>
                      <a:pPr algn="l" fontAlgn="base"/>
                      <a:r>
                        <a:rPr lang="en-US" sz="1800" b="0" i="0">
                          <a:solidFill>
                            <a:srgbClr val="242424"/>
                          </a:solidFill>
                          <a:effectLst/>
                          <a:latin typeface="Calibri"/>
                        </a:rPr>
                        <a:t>PEIMS Extended Year submission ready for users to promote data</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25077"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tc>
                  <a:txBody>
                    <a:bodyPr/>
                    <a:lstStyle/>
                    <a:p>
                      <a:pPr algn="l" fontAlgn="base"/>
                      <a:r>
                        <a:rPr lang="en-US" sz="1800" b="0" i="0">
                          <a:solidFill>
                            <a:srgbClr val="242424"/>
                          </a:solidFill>
                          <a:effectLst/>
                          <a:latin typeface="Calibri"/>
                        </a:rPr>
                        <a:t>March 28, 2022</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25077"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405452792"/>
                  </a:ext>
                </a:extLst>
              </a:tr>
              <a:tr h="563880">
                <a:tc>
                  <a:txBody>
                    <a:bodyPr/>
                    <a:lstStyle/>
                    <a:p>
                      <a:pPr algn="l" fontAlgn="base"/>
                      <a:r>
                        <a:rPr lang="en-US" sz="1800" b="0" i="0">
                          <a:solidFill>
                            <a:srgbClr val="242424"/>
                          </a:solidFill>
                          <a:effectLst/>
                          <a:latin typeface="Calibri"/>
                        </a:rPr>
                        <a:t>TSDS PEIMS ready for users to complete, approve, and accept submissions</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tc>
                  <a:txBody>
                    <a:bodyPr/>
                    <a:lstStyle/>
                    <a:p>
                      <a:pPr algn="l" fontAlgn="base"/>
                      <a:r>
                        <a:rPr lang="en-US" sz="1800" b="0" i="0">
                          <a:solidFill>
                            <a:srgbClr val="242424"/>
                          </a:solidFill>
                          <a:effectLst/>
                          <a:latin typeface="Calibri"/>
                        </a:rPr>
                        <a:t>July 25, 2022</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1252557067"/>
                  </a:ext>
                </a:extLst>
              </a:tr>
              <a:tr h="327660">
                <a:tc>
                  <a:txBody>
                    <a:bodyPr/>
                    <a:lstStyle/>
                    <a:p>
                      <a:pPr algn="l" fontAlgn="base"/>
                      <a:r>
                        <a:rPr lang="en-US" sz="1800" b="0" i="0">
                          <a:solidFill>
                            <a:srgbClr val="242424"/>
                          </a:solidFill>
                          <a:effectLst/>
                          <a:latin typeface="Calibri"/>
                        </a:rPr>
                        <a:t>Requests to retire Unique IDs due at TEA</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tc>
                  <a:txBody>
                    <a:bodyPr/>
                    <a:lstStyle/>
                    <a:p>
                      <a:pPr algn="l" fontAlgn="base"/>
                      <a:r>
                        <a:rPr lang="en-US" sz="1800" b="0" i="0">
                          <a:solidFill>
                            <a:srgbClr val="242424"/>
                          </a:solidFill>
                          <a:effectLst/>
                          <a:latin typeface="Calibri"/>
                        </a:rPr>
                        <a:t>August 19, 2022</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483201883"/>
                  </a:ext>
                </a:extLst>
              </a:tr>
              <a:tr h="327660">
                <a:tc>
                  <a:txBody>
                    <a:bodyPr/>
                    <a:lstStyle/>
                    <a:p>
                      <a:pPr algn="l" fontAlgn="base"/>
                      <a:r>
                        <a:rPr lang="en-US" sz="1800" b="0" i="0">
                          <a:solidFill>
                            <a:srgbClr val="242424"/>
                          </a:solidFill>
                          <a:effectLst/>
                          <a:latin typeface="Calibri"/>
                        </a:rPr>
                        <a:t>PEIMS Extended Year first submission due date for LEAs</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tc>
                  <a:txBody>
                    <a:bodyPr/>
                    <a:lstStyle/>
                    <a:p>
                      <a:pPr algn="l" fontAlgn="base"/>
                      <a:r>
                        <a:rPr lang="en-US" sz="1800" b="0" i="0">
                          <a:solidFill>
                            <a:srgbClr val="242424"/>
                          </a:solidFill>
                          <a:effectLst/>
                          <a:latin typeface="Calibri"/>
                        </a:rPr>
                        <a:t>August 25, 2022</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2281851163"/>
                  </a:ext>
                </a:extLst>
              </a:tr>
              <a:tr h="327660">
                <a:tc>
                  <a:txBody>
                    <a:bodyPr/>
                    <a:lstStyle/>
                    <a:p>
                      <a:pPr algn="l" fontAlgn="base"/>
                      <a:r>
                        <a:rPr lang="en-US" sz="1800" b="0" i="0">
                          <a:solidFill>
                            <a:srgbClr val="242424"/>
                          </a:solidFill>
                          <a:effectLst/>
                          <a:latin typeface="Calibri"/>
                        </a:rPr>
                        <a:t>Requests to retire Unique IDs due at TEA</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tc>
                  <a:txBody>
                    <a:bodyPr/>
                    <a:lstStyle/>
                    <a:p>
                      <a:pPr algn="l" fontAlgn="base"/>
                      <a:r>
                        <a:rPr lang="en-US" sz="1800" b="0" i="0">
                          <a:solidFill>
                            <a:srgbClr val="242424"/>
                          </a:solidFill>
                          <a:effectLst/>
                          <a:latin typeface="Calibri"/>
                        </a:rPr>
                        <a:t>September 9, 2022</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4244952354"/>
                  </a:ext>
                </a:extLst>
              </a:tr>
              <a:tr h="327660">
                <a:tc>
                  <a:txBody>
                    <a:bodyPr/>
                    <a:lstStyle/>
                    <a:p>
                      <a:pPr algn="l" fontAlgn="base"/>
                      <a:r>
                        <a:rPr lang="en-US" sz="1800" b="0" i="0">
                          <a:solidFill>
                            <a:srgbClr val="242424"/>
                          </a:solidFill>
                          <a:effectLst/>
                          <a:latin typeface="Calibri"/>
                        </a:rPr>
                        <a:t>PEIMS Extended Year resubmission due date for LEAs</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tc>
                  <a:txBody>
                    <a:bodyPr/>
                    <a:lstStyle/>
                    <a:p>
                      <a:pPr algn="l" fontAlgn="base"/>
                      <a:r>
                        <a:rPr lang="en-US" sz="1800" b="0" i="0">
                          <a:solidFill>
                            <a:srgbClr val="242424"/>
                          </a:solidFill>
                          <a:effectLst/>
                          <a:latin typeface="Calibri"/>
                        </a:rPr>
                        <a:t>September 15, 2022</a:t>
                      </a:r>
                      <a:r>
                        <a:rPr lang="en-US" sz="1800" b="0" i="0">
                          <a:solidFill>
                            <a:srgbClr val="000000"/>
                          </a:solidFill>
                          <a:effectLst/>
                          <a:latin typeface="Calibri"/>
                        </a:rPr>
                        <a:t>​</a:t>
                      </a:r>
                      <a:endParaRPr lang="en-US" b="0" i="0">
                        <a:solidFill>
                          <a:srgbClr val="000000"/>
                        </a:solidFill>
                        <a:effectLst/>
                        <a:latin typeface="Calibri"/>
                      </a:endParaRPr>
                    </a:p>
                  </a:txBody>
                  <a:tcPr>
                    <a:lnL w="8359" cap="flat" cmpd="sng" algn="ctr">
                      <a:solidFill>
                        <a:srgbClr val="FFFFFF"/>
                      </a:solidFill>
                      <a:prstDash val="solid"/>
                      <a:round/>
                      <a:headEnd type="none" w="med" len="med"/>
                      <a:tailEnd type="none" w="med" len="med"/>
                    </a:lnL>
                    <a:lnR w="8359" cap="flat" cmpd="sng" algn="ctr">
                      <a:solidFill>
                        <a:srgbClr val="FFFFFF"/>
                      </a:solidFill>
                      <a:prstDash val="solid"/>
                      <a:round/>
                      <a:headEnd type="none" w="med" len="med"/>
                      <a:tailEnd type="none" w="med" len="med"/>
                    </a:lnR>
                    <a:lnT w="8359" cap="flat" cmpd="sng" algn="ctr">
                      <a:solidFill>
                        <a:srgbClr val="FFFFFF"/>
                      </a:solidFill>
                      <a:prstDash val="solid"/>
                      <a:round/>
                      <a:headEnd type="none" w="med" len="med"/>
                      <a:tailEnd type="none" w="med" len="med"/>
                    </a:lnT>
                    <a:lnB w="8359"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4253787467"/>
                  </a:ext>
                </a:extLst>
              </a:tr>
            </a:tbl>
          </a:graphicData>
        </a:graphic>
      </p:graphicFrame>
      <p:sp>
        <p:nvSpPr>
          <p:cNvPr id="4" name="Rectangle 1">
            <a:extLst>
              <a:ext uri="{FF2B5EF4-FFF2-40B4-BE49-F238E27FC236}">
                <a16:creationId xmlns:a16="http://schemas.microsoft.com/office/drawing/2014/main" id="{56D842FC-122D-494B-8D3B-06F91B2331A5}"/>
              </a:ext>
            </a:extLst>
          </p:cNvPr>
          <p:cNvSpPr>
            <a:spLocks noChangeArrowheads="1"/>
          </p:cNvSpPr>
          <p:nvPr/>
        </p:nvSpPr>
        <p:spPr bwMode="auto">
          <a:xfrm>
            <a:off x="2301875" y="19012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1623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D7D8-C88A-4EF9-BA6D-69C1C75BD0EF}"/>
              </a:ext>
            </a:extLst>
          </p:cNvPr>
          <p:cNvSpPr>
            <a:spLocks noGrp="1"/>
          </p:cNvSpPr>
          <p:nvPr>
            <p:ph type="ctrTitle"/>
          </p:nvPr>
        </p:nvSpPr>
        <p:spPr>
          <a:xfrm>
            <a:off x="2030819" y="5292648"/>
            <a:ext cx="5507665" cy="972941"/>
          </a:xfrm>
        </p:spPr>
        <p:txBody>
          <a:bodyPr/>
          <a:lstStyle/>
          <a:p>
            <a:r>
              <a:rPr lang="en-US">
                <a:cs typeface="Calibri"/>
              </a:rPr>
              <a:t>2022-2023</a:t>
            </a:r>
            <a:endParaRPr lang="en-US"/>
          </a:p>
        </p:txBody>
      </p:sp>
    </p:spTree>
    <p:extLst>
      <p:ext uri="{BB962C8B-B14F-4D97-AF65-F5344CB8AC3E}">
        <p14:creationId xmlns:p14="http://schemas.microsoft.com/office/powerpoint/2010/main" val="340634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2022-2023 APPLICATION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9432696" cy="4351338"/>
          </a:xfrm>
        </p:spPr>
        <p:txBody>
          <a:bodyPr/>
          <a:lstStyle/>
          <a:p>
            <a:pPr fontAlgn="base">
              <a:spcAft>
                <a:spcPts val="1200"/>
              </a:spcAft>
            </a:pPr>
            <a:r>
              <a:rPr lang="en-US">
                <a:solidFill>
                  <a:schemeClr val="tx1"/>
                </a:solidFill>
              </a:rPr>
              <a:t>The following PEIMS application functionality will be updated to include new data elements:</a:t>
            </a:r>
          </a:p>
          <a:p>
            <a:pPr lvl="1" fontAlgn="base"/>
            <a:r>
              <a:rPr lang="en-US">
                <a:solidFill>
                  <a:schemeClr val="tx1"/>
                </a:solidFill>
              </a:rPr>
              <a:t>Data Search</a:t>
            </a:r>
          </a:p>
          <a:p>
            <a:pPr lvl="1" fontAlgn="base"/>
            <a:r>
              <a:rPr lang="en-US" b="0" i="0">
                <a:solidFill>
                  <a:schemeClr val="tx1"/>
                </a:solidFill>
                <a:effectLst/>
              </a:rPr>
              <a:t>Dat</a:t>
            </a:r>
            <a:r>
              <a:rPr lang="en-US">
                <a:solidFill>
                  <a:schemeClr val="tx1"/>
                </a:solidFill>
              </a:rPr>
              <a:t>a Element Summary</a:t>
            </a:r>
          </a:p>
          <a:p>
            <a:pPr lvl="1" fontAlgn="base"/>
            <a:r>
              <a:rPr lang="en-US" b="0" i="0">
                <a:solidFill>
                  <a:schemeClr val="tx1"/>
                </a:solidFill>
                <a:effectLst/>
              </a:rPr>
              <a:t>Data Retrieval</a:t>
            </a:r>
          </a:p>
          <a:p>
            <a:pPr fontAlgn="base"/>
            <a:endParaRPr lang="en-US" b="0" i="0">
              <a:solidFill>
                <a:schemeClr val="tx1"/>
              </a:solidFill>
              <a:effectLst/>
            </a:endParaRPr>
          </a:p>
          <a:p>
            <a:endParaRPr lang="en-US">
              <a:solidFill>
                <a:schemeClr val="tx1"/>
              </a:solidFill>
            </a:endParaRPr>
          </a:p>
        </p:txBody>
      </p:sp>
    </p:spTree>
    <p:extLst>
      <p:ext uri="{BB962C8B-B14F-4D97-AF65-F5344CB8AC3E}">
        <p14:creationId xmlns:p14="http://schemas.microsoft.com/office/powerpoint/2010/main" val="2775629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A47750-3920-827A-6602-4E924544673E}"/>
              </a:ext>
            </a:extLst>
          </p:cNvPr>
          <p:cNvSpPr>
            <a:spLocks noGrp="1"/>
          </p:cNvSpPr>
          <p:nvPr>
            <p:ph idx="1"/>
          </p:nvPr>
        </p:nvSpPr>
        <p:spPr>
          <a:xfrm>
            <a:off x="1877833" y="1016000"/>
            <a:ext cx="9515882" cy="5680943"/>
          </a:xfrm>
        </p:spPr>
        <p:txBody>
          <a:bodyPr/>
          <a:lstStyle/>
          <a:p>
            <a:pPr marR="0">
              <a:spcBef>
                <a:spcPts val="600"/>
              </a:spcBef>
              <a:spcAft>
                <a:spcPts val="600"/>
              </a:spcAft>
            </a:pPr>
            <a:r>
              <a:rPr lang="en-US">
                <a:solidFill>
                  <a:schemeClr val="tx1"/>
                </a:solidFill>
                <a:cs typeface="Calibri"/>
              </a:rPr>
              <a:t>Overview of Additional Days School Year (ADSY) program:</a:t>
            </a:r>
          </a:p>
          <a:p>
            <a:pPr lvl="1">
              <a:spcBef>
                <a:spcPts val="0"/>
              </a:spcBef>
            </a:pPr>
            <a:r>
              <a:rPr lang="en-US" sz="2200">
                <a:solidFill>
                  <a:schemeClr val="tx1"/>
                </a:solidFill>
                <a:cs typeface="Calibri"/>
              </a:rPr>
              <a:t>TEA removed the following data elements from the PEIMS Extended Year Submission: </a:t>
            </a:r>
          </a:p>
          <a:p>
            <a:pPr lvl="2">
              <a:spcBef>
                <a:spcPts val="0"/>
              </a:spcBef>
            </a:pPr>
            <a:r>
              <a:rPr lang="en-US">
                <a:solidFill>
                  <a:schemeClr val="tx1"/>
                </a:solidFill>
                <a:cs typeface="Calibri"/>
              </a:rPr>
              <a:t>TOTAL-DAYS-ABSENT (E0036)</a:t>
            </a:r>
          </a:p>
          <a:p>
            <a:pPr lvl="2">
              <a:spcBef>
                <a:spcPts val="0"/>
              </a:spcBef>
            </a:pPr>
            <a:r>
              <a:rPr lang="en-US">
                <a:solidFill>
                  <a:schemeClr val="tx1"/>
                </a:solidFill>
                <a:cs typeface="Calibri"/>
              </a:rPr>
              <a:t>ESC-SSA-STAFF-INDICATOR-CODE (E1015)</a:t>
            </a:r>
          </a:p>
          <a:p>
            <a:pPr lvl="2">
              <a:spcBef>
                <a:spcPts val="0"/>
              </a:spcBef>
            </a:pPr>
            <a:r>
              <a:rPr lang="en-US">
                <a:solidFill>
                  <a:schemeClr val="tx1"/>
                </a:solidFill>
                <a:cs typeface="Calibri"/>
              </a:rPr>
              <a:t>EXCESS-HOURS-IN-INSTRUCTIONAL-SETTING (E0945). </a:t>
            </a:r>
          </a:p>
          <a:p>
            <a:pPr lvl="2">
              <a:spcBef>
                <a:spcPts val="0"/>
              </a:spcBef>
            </a:pPr>
            <a:endParaRPr lang="en-US" sz="1600">
              <a:solidFill>
                <a:schemeClr val="tx1"/>
              </a:solidFill>
              <a:cs typeface="Calibri"/>
            </a:endParaRPr>
          </a:p>
          <a:p>
            <a:pPr lvl="1">
              <a:spcBef>
                <a:spcPts val="0"/>
              </a:spcBef>
            </a:pPr>
            <a:r>
              <a:rPr lang="en-US" sz="2200">
                <a:solidFill>
                  <a:schemeClr val="tx1"/>
                </a:solidFill>
                <a:cs typeface="Calibri"/>
              </a:rPr>
              <a:t>Additionally, TEA has modified the Special Reporting Requirements and Data Element Reporting Requirements in the </a:t>
            </a:r>
            <a:r>
              <a:rPr lang="en-US" sz="2200" b="1" err="1">
                <a:solidFill>
                  <a:schemeClr val="tx1"/>
                </a:solidFill>
                <a:cs typeface="Calibri"/>
              </a:rPr>
              <a:t>BasicReportingPeriodAttendanceExtension</a:t>
            </a:r>
            <a:r>
              <a:rPr lang="en-US" sz="2200">
                <a:solidFill>
                  <a:schemeClr val="tx1"/>
                </a:solidFill>
                <a:cs typeface="Calibri"/>
              </a:rPr>
              <a:t> and the Special Reporting Requirements in the </a:t>
            </a:r>
            <a:r>
              <a:rPr lang="en-US" sz="2200" b="1" err="1">
                <a:solidFill>
                  <a:schemeClr val="tx1"/>
                </a:solidFill>
                <a:cs typeface="Calibri"/>
              </a:rPr>
              <a:t>SpecialProgramsReportingPeriodAttendanceExtension</a:t>
            </a:r>
            <a:r>
              <a:rPr lang="en-US" sz="2200">
                <a:solidFill>
                  <a:schemeClr val="tx1"/>
                </a:solidFill>
                <a:cs typeface="Calibri"/>
              </a:rPr>
              <a:t> complex types to clarify the ADSY program further. </a:t>
            </a:r>
          </a:p>
          <a:p>
            <a:pPr lvl="1">
              <a:spcBef>
                <a:spcPts val="0"/>
              </a:spcBef>
            </a:pPr>
            <a:endParaRPr lang="en-US" sz="2200">
              <a:solidFill>
                <a:schemeClr val="tx1"/>
              </a:solidFill>
              <a:cs typeface="Calibri"/>
            </a:endParaRPr>
          </a:p>
          <a:p>
            <a:pPr lvl="1">
              <a:spcBef>
                <a:spcPts val="0"/>
              </a:spcBef>
            </a:pPr>
            <a:r>
              <a:rPr lang="en-US" sz="2200">
                <a:solidFill>
                  <a:schemeClr val="tx1"/>
                </a:solidFill>
                <a:cs typeface="Calibri"/>
              </a:rPr>
              <a:t>References related to the removed data elements have been removed from four identified business rules. One report will be updated to remove the Total Days Absent row. </a:t>
            </a:r>
          </a:p>
          <a:p>
            <a:endParaRPr lang="en-US">
              <a:solidFill>
                <a:schemeClr val="tx1"/>
              </a:solidFill>
            </a:endParaRPr>
          </a:p>
        </p:txBody>
      </p:sp>
      <p:sp>
        <p:nvSpPr>
          <p:cNvPr id="5" name="Title 4">
            <a:extLst>
              <a:ext uri="{FF2B5EF4-FFF2-40B4-BE49-F238E27FC236}">
                <a16:creationId xmlns:a16="http://schemas.microsoft.com/office/drawing/2014/main" id="{005224CA-AEC9-B2DA-D524-372C0FC7BDCB}"/>
              </a:ext>
            </a:extLst>
          </p:cNvPr>
          <p:cNvSpPr>
            <a:spLocks noGrp="1"/>
          </p:cNvSpPr>
          <p:nvPr>
            <p:ph type="title"/>
          </p:nvPr>
        </p:nvSpPr>
        <p:spPr/>
        <p:txBody>
          <a:bodyPr>
            <a:normAutofit fontScale="90000"/>
          </a:bodyPr>
          <a:lstStyle/>
          <a:p>
            <a:r>
              <a:rPr lang="en-US"/>
              <a:t>2022-2023: ADDITIONAL DAYS SCHOOL YEAR UPDATES</a:t>
            </a:r>
          </a:p>
        </p:txBody>
      </p:sp>
    </p:spTree>
    <p:extLst>
      <p:ext uri="{BB962C8B-B14F-4D97-AF65-F5344CB8AC3E}">
        <p14:creationId xmlns:p14="http://schemas.microsoft.com/office/powerpoint/2010/main" val="4133891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A47750-3920-827A-6602-4E924544673E}"/>
              </a:ext>
            </a:extLst>
          </p:cNvPr>
          <p:cNvSpPr>
            <a:spLocks noGrp="1"/>
          </p:cNvSpPr>
          <p:nvPr>
            <p:ph idx="1"/>
          </p:nvPr>
        </p:nvSpPr>
        <p:spPr>
          <a:xfrm>
            <a:off x="1964987" y="1060315"/>
            <a:ext cx="9763186" cy="5590722"/>
          </a:xfrm>
        </p:spPr>
        <p:txBody>
          <a:bodyPr/>
          <a:lstStyle/>
          <a:p>
            <a:pPr marR="0">
              <a:spcBef>
                <a:spcPts val="600"/>
              </a:spcBef>
              <a:spcAft>
                <a:spcPts val="600"/>
              </a:spcAft>
            </a:pPr>
            <a:r>
              <a:rPr lang="en-US">
                <a:solidFill>
                  <a:schemeClr val="tx1"/>
                </a:solidFill>
                <a:latin typeface="Calibri"/>
                <a:cs typeface="Calibri"/>
              </a:rPr>
              <a:t>Modified the </a:t>
            </a:r>
            <a:r>
              <a:rPr lang="en-US" b="1">
                <a:solidFill>
                  <a:schemeClr val="tx1"/>
                </a:solidFill>
                <a:latin typeface="Calibri"/>
                <a:cs typeface="Calibri"/>
              </a:rPr>
              <a:t>BasicReportingPeriodAttendanceExtension</a:t>
            </a:r>
            <a:r>
              <a:rPr lang="en-US">
                <a:solidFill>
                  <a:schemeClr val="tx1"/>
                </a:solidFill>
                <a:latin typeface="Calibri"/>
                <a:cs typeface="Calibri"/>
              </a:rPr>
              <a:t> complex type for the PEIMS Extended Year Submission:</a:t>
            </a:r>
          </a:p>
          <a:p>
            <a:pPr lvl="1">
              <a:spcBef>
                <a:spcPts val="0"/>
              </a:spcBef>
            </a:pPr>
            <a:r>
              <a:rPr lang="en-US" sz="2000">
                <a:solidFill>
                  <a:schemeClr val="tx1"/>
                </a:solidFill>
                <a:latin typeface="Calibri"/>
                <a:cs typeface="Calibri"/>
              </a:rPr>
              <a:t>Removed TOTAL-DAYS-ABSENT (E0036)</a:t>
            </a:r>
          </a:p>
          <a:p>
            <a:pPr lvl="1">
              <a:spcBef>
                <a:spcPts val="0"/>
              </a:spcBef>
            </a:pPr>
            <a:endParaRPr lang="en-US" sz="2000">
              <a:solidFill>
                <a:schemeClr val="tx1"/>
              </a:solidFill>
              <a:latin typeface="Calibri"/>
              <a:cs typeface="Calibri"/>
            </a:endParaRPr>
          </a:p>
          <a:p>
            <a:endParaRPr lang="en-US">
              <a:solidFill>
                <a:schemeClr val="tx1"/>
              </a:solidFill>
            </a:endParaRPr>
          </a:p>
        </p:txBody>
      </p:sp>
      <p:grpSp>
        <p:nvGrpSpPr>
          <p:cNvPr id="11" name="Group 10" descr="The Basic Reporting Period Attendance Extension complex type displays showing the Total Days Absent E0036 data element removed from the PEIMS Extended Year Submission">
            <a:extLst>
              <a:ext uri="{FF2B5EF4-FFF2-40B4-BE49-F238E27FC236}">
                <a16:creationId xmlns:a16="http://schemas.microsoft.com/office/drawing/2014/main" id="{52DA8D4F-EC8E-413D-6DB1-29BBB6FCC374}"/>
              </a:ext>
            </a:extLst>
          </p:cNvPr>
          <p:cNvGrpSpPr/>
          <p:nvPr/>
        </p:nvGrpSpPr>
        <p:grpSpPr>
          <a:xfrm>
            <a:off x="2386404" y="2307261"/>
            <a:ext cx="9167654" cy="4343776"/>
            <a:chOff x="2424952" y="2036046"/>
            <a:chExt cx="9167654" cy="4343776"/>
          </a:xfrm>
        </p:grpSpPr>
        <p:pic>
          <p:nvPicPr>
            <p:cNvPr id="9" name="Picture 8" descr="Table&#10;&#10;Description automatically generated">
              <a:extLst>
                <a:ext uri="{FF2B5EF4-FFF2-40B4-BE49-F238E27FC236}">
                  <a16:creationId xmlns:a16="http://schemas.microsoft.com/office/drawing/2014/main" id="{3ADFD691-596E-46EA-DEF8-B24D6A66F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952" y="2036046"/>
              <a:ext cx="9167654" cy="4343776"/>
            </a:xfrm>
            <a:prstGeom prst="rect">
              <a:avLst/>
            </a:prstGeom>
          </p:spPr>
        </p:pic>
        <p:sp>
          <p:nvSpPr>
            <p:cNvPr id="10" name="Rectangle 9">
              <a:extLst>
                <a:ext uri="{FF2B5EF4-FFF2-40B4-BE49-F238E27FC236}">
                  <a16:creationId xmlns:a16="http://schemas.microsoft.com/office/drawing/2014/main" id="{8CFFA1B4-312C-ED68-B0C4-0A0D34838921}"/>
                </a:ext>
              </a:extLst>
            </p:cNvPr>
            <p:cNvSpPr/>
            <p:nvPr/>
          </p:nvSpPr>
          <p:spPr>
            <a:xfrm>
              <a:off x="9053689" y="4526844"/>
              <a:ext cx="519289" cy="2935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8907D79A-DF00-C2B2-7F29-EA12132028D9}"/>
              </a:ext>
            </a:extLst>
          </p:cNvPr>
          <p:cNvSpPr>
            <a:spLocks noGrp="1"/>
          </p:cNvSpPr>
          <p:nvPr>
            <p:ph type="title"/>
          </p:nvPr>
        </p:nvSpPr>
        <p:spPr/>
        <p:txBody>
          <a:bodyPr>
            <a:normAutofit fontScale="90000"/>
          </a:bodyPr>
          <a:lstStyle/>
          <a:p>
            <a:r>
              <a:rPr lang="en-US" sz="3600"/>
              <a:t>2022-2023: ADDITIONAL DAYS SCHOOL YEAR UPDATES</a:t>
            </a:r>
            <a:endParaRPr lang="en-US"/>
          </a:p>
        </p:txBody>
      </p:sp>
    </p:spTree>
    <p:extLst>
      <p:ext uri="{BB962C8B-B14F-4D97-AF65-F5344CB8AC3E}">
        <p14:creationId xmlns:p14="http://schemas.microsoft.com/office/powerpoint/2010/main" val="914084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A47750-3920-827A-6602-4E924544673E}"/>
              </a:ext>
            </a:extLst>
          </p:cNvPr>
          <p:cNvSpPr>
            <a:spLocks noGrp="1"/>
          </p:cNvSpPr>
          <p:nvPr>
            <p:ph idx="1"/>
          </p:nvPr>
        </p:nvSpPr>
        <p:spPr>
          <a:xfrm>
            <a:off x="1964987" y="854770"/>
            <a:ext cx="10029216" cy="6003229"/>
          </a:xfrm>
        </p:spPr>
        <p:txBody>
          <a:bodyPr lIns="91440" tIns="45720" rIns="91440" bIns="45720" anchor="t"/>
          <a:lstStyle/>
          <a:p>
            <a:pPr>
              <a:spcBef>
                <a:spcPts val="600"/>
              </a:spcBef>
              <a:spcAft>
                <a:spcPts val="600"/>
              </a:spcAft>
            </a:pPr>
            <a:r>
              <a:rPr lang="en-US" kern="0">
                <a:solidFill>
                  <a:schemeClr val="tx1"/>
                </a:solidFill>
                <a:effectLst/>
                <a:ea typeface="Times New Roman" panose="02020603050405020304" pitchFamily="18" charset="0"/>
                <a:cs typeface="Times New Roman"/>
              </a:rPr>
              <a:t>Modified the </a:t>
            </a:r>
            <a:r>
              <a:rPr lang="en-US" b="1" kern="0" err="1">
                <a:solidFill>
                  <a:schemeClr val="tx1"/>
                </a:solidFill>
                <a:effectLst/>
                <a:ea typeface="Times New Roman" panose="02020603050405020304" pitchFamily="18" charset="0"/>
                <a:cs typeface="Times New Roman"/>
              </a:rPr>
              <a:t>SpecialProgramsReportingPeriodAttendanceExtension</a:t>
            </a:r>
            <a:r>
              <a:rPr lang="en-US" kern="0">
                <a:solidFill>
                  <a:schemeClr val="tx1"/>
                </a:solidFill>
                <a:effectLst/>
                <a:ea typeface="Times New Roman" panose="02020603050405020304" pitchFamily="18" charset="0"/>
                <a:cs typeface="Times New Roman"/>
              </a:rPr>
              <a:t> complex type for the PEIMS Extended Year Submission:</a:t>
            </a:r>
          </a:p>
          <a:p>
            <a:pPr marL="914400" lvl="1">
              <a:lnSpc>
                <a:spcPct val="107000"/>
              </a:lnSpc>
              <a:spcBef>
                <a:spcPts val="0"/>
              </a:spcBef>
              <a:spcAft>
                <a:spcPts val="800"/>
              </a:spcAft>
              <a:tabLst>
                <a:tab pos="800100" algn="l"/>
                <a:tab pos="5181600" algn="l"/>
              </a:tabLst>
            </a:pPr>
            <a:r>
              <a:rPr lang="en-US" sz="2000">
                <a:solidFill>
                  <a:schemeClr val="tx1"/>
                </a:solidFill>
                <a:effectLst/>
                <a:ea typeface="Calibri" panose="020F0502020204030204" pitchFamily="34" charset="0"/>
                <a:cs typeface="Times New Roman"/>
              </a:rPr>
              <a:t>Removed EXCESS-HOURS-IN-INSTRUCTIONAL-SETTING (E0945)</a:t>
            </a:r>
          </a:p>
        </p:txBody>
      </p:sp>
      <p:sp>
        <p:nvSpPr>
          <p:cNvPr id="3" name="Title 2">
            <a:extLst>
              <a:ext uri="{FF2B5EF4-FFF2-40B4-BE49-F238E27FC236}">
                <a16:creationId xmlns:a16="http://schemas.microsoft.com/office/drawing/2014/main" id="{116C7AB9-8F01-279E-0600-BED6700717B1}"/>
              </a:ext>
            </a:extLst>
          </p:cNvPr>
          <p:cNvSpPr>
            <a:spLocks noGrp="1"/>
          </p:cNvSpPr>
          <p:nvPr>
            <p:ph type="title"/>
          </p:nvPr>
        </p:nvSpPr>
        <p:spPr>
          <a:xfrm>
            <a:off x="1742894" y="119159"/>
            <a:ext cx="10499159" cy="542429"/>
          </a:xfrm>
        </p:spPr>
        <p:txBody>
          <a:bodyPr>
            <a:noAutofit/>
          </a:bodyPr>
          <a:lstStyle/>
          <a:p>
            <a:r>
              <a:rPr lang="en-US" sz="3400"/>
              <a:t>2022-2023: ADDITIONAL DAYS SCHOOL YEAR UPDATES</a:t>
            </a:r>
          </a:p>
        </p:txBody>
      </p:sp>
      <p:grpSp>
        <p:nvGrpSpPr>
          <p:cNvPr id="16" name="Group 15" descr="the special reporting period complex type shows data element e0945 excess hours in instructional setting as removed from peims extended year submission. &#10;">
            <a:extLst>
              <a:ext uri="{FF2B5EF4-FFF2-40B4-BE49-F238E27FC236}">
                <a16:creationId xmlns:a16="http://schemas.microsoft.com/office/drawing/2014/main" id="{D00B92C9-7337-7F8A-AFBC-D37AA127E2B1}"/>
              </a:ext>
            </a:extLst>
          </p:cNvPr>
          <p:cNvGrpSpPr/>
          <p:nvPr/>
        </p:nvGrpSpPr>
        <p:grpSpPr>
          <a:xfrm>
            <a:off x="1964987" y="2401454"/>
            <a:ext cx="9635887" cy="4337387"/>
            <a:chOff x="1964987" y="1854558"/>
            <a:chExt cx="10029217" cy="4803748"/>
          </a:xfrm>
        </p:grpSpPr>
        <p:grpSp>
          <p:nvGrpSpPr>
            <p:cNvPr id="9" name="Canvas 13">
              <a:extLst>
                <a:ext uri="{FF2B5EF4-FFF2-40B4-BE49-F238E27FC236}">
                  <a16:creationId xmlns:a16="http://schemas.microsoft.com/office/drawing/2014/main" id="{26BA8260-BDD4-817D-F0AC-F048EE1173D4}"/>
                </a:ext>
              </a:extLst>
            </p:cNvPr>
            <p:cNvGrpSpPr/>
            <p:nvPr/>
          </p:nvGrpSpPr>
          <p:grpSpPr>
            <a:xfrm>
              <a:off x="1964987" y="1854558"/>
              <a:ext cx="10029217" cy="4803748"/>
              <a:chOff x="0" y="0"/>
              <a:chExt cx="5486400" cy="3199130"/>
            </a:xfrm>
          </p:grpSpPr>
          <p:sp>
            <p:nvSpPr>
              <p:cNvPr id="10" name="Rectangle 9">
                <a:extLst>
                  <a:ext uri="{FF2B5EF4-FFF2-40B4-BE49-F238E27FC236}">
                    <a16:creationId xmlns:a16="http://schemas.microsoft.com/office/drawing/2014/main" id="{9AA32C2F-1F81-1F94-AA8E-B75F24CE88E1}"/>
                  </a:ext>
                </a:extLst>
              </p:cNvPr>
              <p:cNvSpPr/>
              <p:nvPr/>
            </p:nvSpPr>
            <p:spPr>
              <a:xfrm>
                <a:off x="0" y="0"/>
                <a:ext cx="5486400" cy="3199130"/>
              </a:xfrm>
              <a:prstGeom prst="rect">
                <a:avLst/>
              </a:prstGeom>
              <a:solidFill>
                <a:prstClr val="white"/>
              </a:solidFill>
            </p:spPr>
          </p:sp>
          <p:grpSp>
            <p:nvGrpSpPr>
              <p:cNvPr id="11" name="Group 10">
                <a:extLst>
                  <a:ext uri="{FF2B5EF4-FFF2-40B4-BE49-F238E27FC236}">
                    <a16:creationId xmlns:a16="http://schemas.microsoft.com/office/drawing/2014/main" id="{A386B772-8B0C-813A-EE48-1BDB881EE95F}"/>
                  </a:ext>
                </a:extLst>
              </p:cNvPr>
              <p:cNvGrpSpPr/>
              <p:nvPr/>
            </p:nvGrpSpPr>
            <p:grpSpPr>
              <a:xfrm>
                <a:off x="0" y="51"/>
                <a:ext cx="5486400" cy="3163847"/>
                <a:chOff x="0" y="665683"/>
                <a:chExt cx="5486400" cy="3163847"/>
              </a:xfrm>
            </p:grpSpPr>
            <p:pic>
              <p:nvPicPr>
                <p:cNvPr id="12" name="Picture 11" descr="Table&#10;&#10;Description automatically generated">
                  <a:extLst>
                    <a:ext uri="{FF2B5EF4-FFF2-40B4-BE49-F238E27FC236}">
                      <a16:creationId xmlns:a16="http://schemas.microsoft.com/office/drawing/2014/main" id="{54AD6557-DD08-802E-E8B3-F186F5E3DB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7696"/>
                <a:stretch/>
              </p:blipFill>
              <p:spPr bwMode="auto">
                <a:xfrm>
                  <a:off x="0" y="665683"/>
                  <a:ext cx="5486400" cy="1343465"/>
                </a:xfrm>
                <a:prstGeom prst="rect">
                  <a:avLst/>
                </a:prstGeom>
                <a:ln>
                  <a:noFill/>
                </a:ln>
                <a:extLst>
                  <a:ext uri="{53640926-AAD7-44D8-BBD7-CCE9431645EC}">
                    <a14:shadowObscured xmlns:a14="http://schemas.microsoft.com/office/drawing/2010/main"/>
                  </a:ext>
                </a:extLst>
              </p:spPr>
            </p:pic>
            <p:pic>
              <p:nvPicPr>
                <p:cNvPr id="13" name="Picture 12" descr="Table&#10;&#10;Description automatically generated">
                  <a:extLst>
                    <a:ext uri="{FF2B5EF4-FFF2-40B4-BE49-F238E27FC236}">
                      <a16:creationId xmlns:a16="http://schemas.microsoft.com/office/drawing/2014/main" id="{DCE37AB5-34E7-47E9-91DE-7AD0AE80F2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115" b="12"/>
                <a:stretch/>
              </p:blipFill>
              <p:spPr>
                <a:xfrm>
                  <a:off x="0" y="2092147"/>
                  <a:ext cx="5486400" cy="1737383"/>
                </a:xfrm>
                <a:prstGeom prst="rect">
                  <a:avLst/>
                </a:prstGeom>
              </p:spPr>
            </p:pic>
          </p:grpSp>
        </p:grpSp>
        <p:sp>
          <p:nvSpPr>
            <p:cNvPr id="15" name="Rectangle 14">
              <a:extLst>
                <a:ext uri="{FF2B5EF4-FFF2-40B4-BE49-F238E27FC236}">
                  <a16:creationId xmlns:a16="http://schemas.microsoft.com/office/drawing/2014/main" id="{C1AF0E5A-0C6A-42FA-00FA-AADE6798CB7A}"/>
                </a:ext>
              </a:extLst>
            </p:cNvPr>
            <p:cNvSpPr/>
            <p:nvPr/>
          </p:nvSpPr>
          <p:spPr>
            <a:xfrm>
              <a:off x="9478851" y="6362163"/>
              <a:ext cx="502276" cy="29614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020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660456"/>
            <a:ext cx="10623762" cy="5330512"/>
          </a:xfrm>
        </p:spPr>
        <p:txBody>
          <a:bodyPr lIns="91440" tIns="45720" rIns="91440" bIns="45720" anchor="t"/>
          <a:lstStyle/>
          <a:p>
            <a:r>
              <a:rPr lang="en-US" sz="1800" b="1" dirty="0">
                <a:solidFill>
                  <a:srgbClr val="0D6CB9"/>
                </a:solidFill>
                <a:ea typeface="+mn-lt"/>
                <a:cs typeface="+mn-lt"/>
              </a:rPr>
              <a:t>PEIMS</a:t>
            </a:r>
            <a:endParaRPr lang="en-US" sz="1100" dirty="0">
              <a:solidFill>
                <a:srgbClr val="0D6CB9"/>
              </a:solidFill>
              <a:ea typeface="+mn-lt"/>
              <a:cs typeface="+mn-lt"/>
            </a:endParaRPr>
          </a:p>
          <a:p>
            <a:pPr lvl="1"/>
            <a:r>
              <a:rPr lang="en-US" sz="1400" dirty="0">
                <a:cs typeface="Calibri"/>
              </a:rPr>
              <a:t>Program Area Support</a:t>
            </a:r>
          </a:p>
          <a:p>
            <a:pPr lvl="1"/>
            <a:r>
              <a:rPr lang="en-US" sz="1400" dirty="0">
                <a:cs typeface="Calibri"/>
              </a:rPr>
              <a:t>2021-2022</a:t>
            </a:r>
          </a:p>
          <a:p>
            <a:pPr lvl="2"/>
            <a:r>
              <a:rPr lang="en-US" sz="1200" dirty="0">
                <a:cs typeface="Calibri"/>
              </a:rPr>
              <a:t>Submission Updates</a:t>
            </a:r>
          </a:p>
          <a:p>
            <a:pPr lvl="2"/>
            <a:r>
              <a:rPr lang="en-US" sz="1200" dirty="0">
                <a:cs typeface="Calibri"/>
              </a:rPr>
              <a:t>Current Known Issues</a:t>
            </a:r>
          </a:p>
          <a:p>
            <a:pPr lvl="2"/>
            <a:r>
              <a:rPr lang="en-US" sz="1200" dirty="0">
                <a:cs typeface="Calibri"/>
              </a:rPr>
              <a:t>Reminders</a:t>
            </a:r>
          </a:p>
          <a:p>
            <a:pPr lvl="2"/>
            <a:r>
              <a:rPr lang="en-US" sz="1200" dirty="0">
                <a:cs typeface="Calibri"/>
              </a:rPr>
              <a:t>Timeline</a:t>
            </a:r>
          </a:p>
          <a:p>
            <a:pPr lvl="1"/>
            <a:r>
              <a:rPr lang="en-US" sz="1400" dirty="0">
                <a:ea typeface="+mn-lt"/>
                <a:cs typeface="+mn-lt"/>
              </a:rPr>
              <a:t>2022-2023 </a:t>
            </a:r>
          </a:p>
          <a:p>
            <a:pPr lvl="2"/>
            <a:r>
              <a:rPr lang="en-US" sz="1200" dirty="0">
                <a:ea typeface="+mn-lt"/>
                <a:cs typeface="+mn-lt"/>
              </a:rPr>
              <a:t>Application Updates</a:t>
            </a:r>
          </a:p>
          <a:p>
            <a:pPr lvl="2"/>
            <a:r>
              <a:rPr lang="en-US" sz="1200" dirty="0">
                <a:ea typeface="+mn-lt"/>
                <a:cs typeface="+mn-lt"/>
              </a:rPr>
              <a:t>Additional Days School Year Program Updates</a:t>
            </a:r>
          </a:p>
          <a:p>
            <a:pPr lvl="2"/>
            <a:r>
              <a:rPr lang="en-US" sz="1200" dirty="0">
                <a:ea typeface="+mn-lt"/>
                <a:cs typeface="+mn-lt"/>
              </a:rPr>
              <a:t>Financial Aid Application</a:t>
            </a:r>
          </a:p>
          <a:p>
            <a:pPr lvl="2"/>
            <a:r>
              <a:rPr lang="en-US" sz="1200" dirty="0">
                <a:ea typeface="+mn-lt"/>
                <a:cs typeface="+mn-lt"/>
              </a:rPr>
              <a:t>Dyslexia Services</a:t>
            </a:r>
          </a:p>
          <a:p>
            <a:pPr lvl="2"/>
            <a:r>
              <a:rPr lang="en-US" sz="1200" dirty="0">
                <a:ea typeface="+mn-lt"/>
                <a:cs typeface="+mn-lt"/>
              </a:rPr>
              <a:t>Industry Based Certification</a:t>
            </a:r>
          </a:p>
          <a:p>
            <a:pPr lvl="2"/>
            <a:r>
              <a:rPr lang="en-US" sz="1200" dirty="0">
                <a:ea typeface="+mn-lt"/>
                <a:cs typeface="+mn-lt"/>
              </a:rPr>
              <a:t>Expand IBC Field Length</a:t>
            </a:r>
          </a:p>
          <a:p>
            <a:pPr lvl="2"/>
            <a:r>
              <a:rPr lang="en-US" sz="1200" dirty="0">
                <a:ea typeface="+mn-lt"/>
                <a:cs typeface="+mn-lt"/>
              </a:rPr>
              <a:t>Safe and Supportive School Program</a:t>
            </a:r>
          </a:p>
          <a:p>
            <a:pPr lvl="2"/>
            <a:r>
              <a:rPr lang="en-US" sz="1200" dirty="0">
                <a:ea typeface="+mn-lt"/>
                <a:cs typeface="+mn-lt"/>
              </a:rPr>
              <a:t>Virtual Student Indicator</a:t>
            </a:r>
          </a:p>
          <a:p>
            <a:pPr lvl="2"/>
            <a:r>
              <a:rPr lang="en-US" sz="1200" dirty="0">
                <a:ea typeface="+mn-lt"/>
                <a:cs typeface="+mn-lt"/>
              </a:rPr>
              <a:t>P-Tech Continuer</a:t>
            </a:r>
          </a:p>
          <a:p>
            <a:pPr lvl="2"/>
            <a:r>
              <a:rPr lang="en-US" sz="1200" dirty="0">
                <a:ea typeface="+mn-lt"/>
                <a:cs typeface="+mn-lt"/>
              </a:rPr>
              <a:t>Charter Partner Staff Type Code</a:t>
            </a:r>
          </a:p>
          <a:p>
            <a:pPr lvl="2"/>
            <a:r>
              <a:rPr lang="en-US" sz="1200" dirty="0">
                <a:ea typeface="+mn-lt"/>
                <a:cs typeface="+mn-lt"/>
              </a:rPr>
              <a:t>Guidance &amp; Reminders</a:t>
            </a:r>
          </a:p>
          <a:p>
            <a:pPr lvl="1"/>
            <a:r>
              <a:rPr lang="en-US" sz="1400" dirty="0">
                <a:ea typeface="+mn-lt"/>
                <a:cs typeface="+mn-lt"/>
              </a:rPr>
              <a:t>Timeline</a:t>
            </a:r>
          </a:p>
          <a:p>
            <a:pPr lvl="1"/>
            <a:r>
              <a:rPr lang="en-US" sz="1400" dirty="0">
                <a:ea typeface="+mn-lt"/>
                <a:cs typeface="+mn-lt"/>
              </a:rPr>
              <a:t>Technical Resources</a:t>
            </a:r>
          </a:p>
          <a:p>
            <a:pPr lvl="1"/>
            <a:r>
              <a:rPr lang="en-US" sz="1400" dirty="0">
                <a:ea typeface="+mn-lt"/>
                <a:cs typeface="+mn-lt"/>
              </a:rPr>
              <a:t>Questions</a:t>
            </a:r>
            <a:endParaRPr lang="en-US" sz="1400" dirty="0">
              <a:cs typeface="Calibri"/>
            </a:endParaRPr>
          </a:p>
          <a:p>
            <a:endParaRPr lang="en-US" dirty="0">
              <a:cs typeface="Calibri"/>
            </a:endParaRPr>
          </a:p>
        </p:txBody>
      </p:sp>
    </p:spTree>
    <p:extLst>
      <p:ext uri="{BB962C8B-B14F-4D97-AF65-F5344CB8AC3E}">
        <p14:creationId xmlns:p14="http://schemas.microsoft.com/office/powerpoint/2010/main" val="2590915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A47750-3920-827A-6602-4E924544673E}"/>
              </a:ext>
            </a:extLst>
          </p:cNvPr>
          <p:cNvSpPr>
            <a:spLocks noGrp="1"/>
          </p:cNvSpPr>
          <p:nvPr>
            <p:ph idx="1"/>
          </p:nvPr>
        </p:nvSpPr>
        <p:spPr>
          <a:xfrm>
            <a:off x="1964987" y="1001949"/>
            <a:ext cx="9763186" cy="4845040"/>
          </a:xfrm>
        </p:spPr>
        <p:txBody>
          <a:bodyPr lIns="91440" tIns="45720" rIns="91440" bIns="45720" anchor="t"/>
          <a:lstStyle/>
          <a:p>
            <a:r>
              <a:rPr lang="en-US">
                <a:solidFill>
                  <a:schemeClr val="tx1"/>
                </a:solidFill>
                <a:effectLst/>
                <a:ea typeface="Calibri" panose="020F0502020204030204" pitchFamily="34" charset="0"/>
                <a:cs typeface="Times New Roman"/>
              </a:rPr>
              <a:t>Updated the Special Reporting and Data Element Reporting Requirements</a:t>
            </a:r>
            <a:r>
              <a:rPr lang="en-US">
                <a:solidFill>
                  <a:schemeClr val="tx1"/>
                </a:solidFill>
                <a:ea typeface="Calibri" panose="020F0502020204030204" pitchFamily="34" charset="0"/>
                <a:cs typeface="Times New Roman"/>
              </a:rPr>
              <a:t> in both the basic</a:t>
            </a:r>
            <a:r>
              <a:rPr lang="en-US">
                <a:solidFill>
                  <a:schemeClr val="tx1"/>
                </a:solidFill>
                <a:effectLst/>
                <a:ea typeface="Calibri" panose="020F0502020204030204" pitchFamily="34" charset="0"/>
                <a:cs typeface="Times New Roman"/>
              </a:rPr>
              <a:t> </a:t>
            </a:r>
            <a:r>
              <a:rPr lang="en-US">
                <a:solidFill>
                  <a:schemeClr val="tx1"/>
                </a:solidFill>
                <a:ea typeface="Calibri" panose="020F0502020204030204" pitchFamily="34" charset="0"/>
                <a:cs typeface="Times New Roman"/>
              </a:rPr>
              <a:t>and special program attendance complex types </a:t>
            </a:r>
            <a:r>
              <a:rPr lang="en-US">
                <a:solidFill>
                  <a:schemeClr val="tx1"/>
                </a:solidFill>
                <a:effectLst/>
                <a:ea typeface="Calibri" panose="020F0502020204030204" pitchFamily="34" charset="0"/>
                <a:cs typeface="Times New Roman"/>
              </a:rPr>
              <a:t>for the ADSY Program:</a:t>
            </a:r>
          </a:p>
          <a:p>
            <a:endParaRPr lang="en-US">
              <a:solidFill>
                <a:schemeClr val="tx1"/>
              </a:solidFill>
            </a:endParaRPr>
          </a:p>
        </p:txBody>
      </p:sp>
      <p:pic>
        <p:nvPicPr>
          <p:cNvPr id="5" name="Picture 4">
            <a:extLst>
              <a:ext uri="{FF2B5EF4-FFF2-40B4-BE49-F238E27FC236}">
                <a16:creationId xmlns:a16="http://schemas.microsoft.com/office/drawing/2014/main" id="{46803C68-7F54-518C-DD1C-A5882D53DA7D}"/>
              </a:ext>
            </a:extLst>
          </p:cNvPr>
          <p:cNvPicPr>
            <a:picLocks noChangeAspect="1"/>
          </p:cNvPicPr>
          <p:nvPr/>
        </p:nvPicPr>
        <p:blipFill>
          <a:blip r:embed="rId3"/>
          <a:stretch>
            <a:fillRect/>
          </a:stretch>
        </p:blipFill>
        <p:spPr>
          <a:xfrm>
            <a:off x="1964987" y="2334185"/>
            <a:ext cx="9763186" cy="3642676"/>
          </a:xfrm>
          <a:prstGeom prst="rect">
            <a:avLst/>
          </a:prstGeom>
        </p:spPr>
      </p:pic>
      <p:sp>
        <p:nvSpPr>
          <p:cNvPr id="6" name="Title 5">
            <a:extLst>
              <a:ext uri="{FF2B5EF4-FFF2-40B4-BE49-F238E27FC236}">
                <a16:creationId xmlns:a16="http://schemas.microsoft.com/office/drawing/2014/main" id="{2551AC60-B587-FF29-8C49-D1E6C41B9D18}"/>
              </a:ext>
            </a:extLst>
          </p:cNvPr>
          <p:cNvSpPr>
            <a:spLocks noGrp="1"/>
          </p:cNvSpPr>
          <p:nvPr>
            <p:ph type="title"/>
          </p:nvPr>
        </p:nvSpPr>
        <p:spPr/>
        <p:txBody>
          <a:bodyPr>
            <a:normAutofit fontScale="90000"/>
          </a:bodyPr>
          <a:lstStyle/>
          <a:p>
            <a:r>
              <a:rPr lang="en-US" sz="3600"/>
              <a:t>2022-2023: ADDITIONAL DAYS SCHOOL YEAR UPDATES</a:t>
            </a:r>
            <a:endParaRPr lang="en-US"/>
          </a:p>
        </p:txBody>
      </p:sp>
    </p:spTree>
    <p:extLst>
      <p:ext uri="{BB962C8B-B14F-4D97-AF65-F5344CB8AC3E}">
        <p14:creationId xmlns:p14="http://schemas.microsoft.com/office/powerpoint/2010/main" val="3136687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CC3F20-7C85-72B7-8536-3A0A2273EA65}"/>
              </a:ext>
            </a:extLst>
          </p:cNvPr>
          <p:cNvSpPr>
            <a:spLocks noGrp="1"/>
          </p:cNvSpPr>
          <p:nvPr>
            <p:ph idx="1"/>
          </p:nvPr>
        </p:nvSpPr>
        <p:spPr>
          <a:xfrm>
            <a:off x="1918952" y="1068946"/>
            <a:ext cx="10007159" cy="4778043"/>
          </a:xfrm>
        </p:spPr>
        <p:txBody>
          <a:bodyPr lIns="91440" tIns="45720" rIns="91440" bIns="45720" anchor="t"/>
          <a:lstStyle/>
          <a:p>
            <a:r>
              <a:rPr lang="en-US">
                <a:solidFill>
                  <a:schemeClr val="tx1"/>
                </a:solidFill>
                <a:effectLst/>
                <a:ea typeface="Calibri" panose="020F0502020204030204" pitchFamily="34" charset="0"/>
                <a:cs typeface="Times New Roman"/>
              </a:rPr>
              <a:t>Updated the Special Reporting and Data Element Reporting Requirements </a:t>
            </a:r>
            <a:r>
              <a:rPr lang="en-US">
                <a:solidFill>
                  <a:schemeClr val="tx1"/>
                </a:solidFill>
                <a:ea typeface="Calibri" panose="020F0502020204030204" pitchFamily="34" charset="0"/>
                <a:cs typeface="Calibri"/>
              </a:rPr>
              <a:t>in both the basic and special program attendance complex types </a:t>
            </a:r>
            <a:r>
              <a:rPr lang="en-US">
                <a:solidFill>
                  <a:schemeClr val="tx1"/>
                </a:solidFill>
                <a:effectLst/>
                <a:ea typeface="Calibri" panose="020F0502020204030204" pitchFamily="34" charset="0"/>
                <a:cs typeface="Times New Roman"/>
              </a:rPr>
              <a:t>for the ADSY Program:</a:t>
            </a:r>
          </a:p>
          <a:p>
            <a:endParaRPr lang="en-US">
              <a:solidFill>
                <a:schemeClr val="tx1"/>
              </a:solidFill>
            </a:endParaRPr>
          </a:p>
        </p:txBody>
      </p:sp>
      <p:pic>
        <p:nvPicPr>
          <p:cNvPr id="16" name="Picture 15">
            <a:extLst>
              <a:ext uri="{FF2B5EF4-FFF2-40B4-BE49-F238E27FC236}">
                <a16:creationId xmlns:a16="http://schemas.microsoft.com/office/drawing/2014/main" id="{D2F362F4-F71E-9911-4D1D-5556B16BC5AB}"/>
              </a:ext>
            </a:extLst>
          </p:cNvPr>
          <p:cNvPicPr>
            <a:picLocks noChangeAspect="1"/>
          </p:cNvPicPr>
          <p:nvPr/>
        </p:nvPicPr>
        <p:blipFill>
          <a:blip r:embed="rId3"/>
          <a:stretch>
            <a:fillRect/>
          </a:stretch>
        </p:blipFill>
        <p:spPr>
          <a:xfrm>
            <a:off x="2255118" y="2337894"/>
            <a:ext cx="9334826" cy="1897384"/>
          </a:xfrm>
          <a:prstGeom prst="rect">
            <a:avLst/>
          </a:prstGeom>
          <a:ln>
            <a:solidFill>
              <a:schemeClr val="tx1"/>
            </a:solidFill>
          </a:ln>
        </p:spPr>
      </p:pic>
      <p:pic>
        <p:nvPicPr>
          <p:cNvPr id="18" name="Picture 17">
            <a:extLst>
              <a:ext uri="{FF2B5EF4-FFF2-40B4-BE49-F238E27FC236}">
                <a16:creationId xmlns:a16="http://schemas.microsoft.com/office/drawing/2014/main" id="{68AD0074-C5C2-F228-9283-0F216FF24FB1}"/>
              </a:ext>
            </a:extLst>
          </p:cNvPr>
          <p:cNvPicPr>
            <a:picLocks noChangeAspect="1"/>
          </p:cNvPicPr>
          <p:nvPr/>
        </p:nvPicPr>
        <p:blipFill>
          <a:blip r:embed="rId4"/>
          <a:stretch>
            <a:fillRect/>
          </a:stretch>
        </p:blipFill>
        <p:spPr>
          <a:xfrm>
            <a:off x="2255118" y="4336621"/>
            <a:ext cx="9334826" cy="1775614"/>
          </a:xfrm>
          <a:prstGeom prst="rect">
            <a:avLst/>
          </a:prstGeom>
          <a:ln>
            <a:solidFill>
              <a:schemeClr val="tx1"/>
            </a:solidFill>
          </a:ln>
        </p:spPr>
      </p:pic>
      <p:sp>
        <p:nvSpPr>
          <p:cNvPr id="5" name="Title 4">
            <a:extLst>
              <a:ext uri="{FF2B5EF4-FFF2-40B4-BE49-F238E27FC236}">
                <a16:creationId xmlns:a16="http://schemas.microsoft.com/office/drawing/2014/main" id="{84E5A2AC-BC67-647D-B8DE-B0AC8DA9FE69}"/>
              </a:ext>
            </a:extLst>
          </p:cNvPr>
          <p:cNvSpPr>
            <a:spLocks noGrp="1"/>
          </p:cNvSpPr>
          <p:nvPr>
            <p:ph type="title"/>
          </p:nvPr>
        </p:nvSpPr>
        <p:spPr/>
        <p:txBody>
          <a:bodyPr>
            <a:normAutofit fontScale="90000"/>
          </a:bodyPr>
          <a:lstStyle/>
          <a:p>
            <a:r>
              <a:rPr lang="en-US" sz="3600"/>
              <a:t>2022-2023: ADDITIONAL DAYS SCHOOL YEAR UPDATES</a:t>
            </a:r>
            <a:endParaRPr lang="en-US"/>
          </a:p>
        </p:txBody>
      </p:sp>
    </p:spTree>
    <p:extLst>
      <p:ext uri="{BB962C8B-B14F-4D97-AF65-F5344CB8AC3E}">
        <p14:creationId xmlns:p14="http://schemas.microsoft.com/office/powerpoint/2010/main" val="4123152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StaffResponsibilitiesExtension complex type displays and shows ESC SSA Staff Indicator Code removed from PEIMS Extended Year Submission. ">
            <a:extLst>
              <a:ext uri="{FF2B5EF4-FFF2-40B4-BE49-F238E27FC236}">
                <a16:creationId xmlns:a16="http://schemas.microsoft.com/office/drawing/2014/main" id="{EAA47750-3920-827A-6602-4E924544673E}"/>
              </a:ext>
            </a:extLst>
          </p:cNvPr>
          <p:cNvSpPr>
            <a:spLocks noGrp="1"/>
          </p:cNvSpPr>
          <p:nvPr>
            <p:ph idx="1"/>
          </p:nvPr>
        </p:nvSpPr>
        <p:spPr>
          <a:xfrm>
            <a:off x="1964987" y="992221"/>
            <a:ext cx="10009761" cy="4854768"/>
          </a:xfrm>
        </p:spPr>
        <p:txBody>
          <a:bodyPr lIns="91440" tIns="45720" rIns="91440" bIns="45720" anchor="t"/>
          <a:lstStyle/>
          <a:p>
            <a:pPr>
              <a:spcBef>
                <a:spcPts val="600"/>
              </a:spcBef>
              <a:spcAft>
                <a:spcPts val="600"/>
              </a:spcAft>
            </a:pPr>
            <a:r>
              <a:rPr lang="en-US" kern="0">
                <a:solidFill>
                  <a:schemeClr val="tx1"/>
                </a:solidFill>
                <a:effectLst/>
                <a:ea typeface="Times New Roman" panose="02020603050405020304" pitchFamily="18" charset="0"/>
                <a:cs typeface="Times New Roman"/>
              </a:rPr>
              <a:t>Modified the </a:t>
            </a:r>
            <a:r>
              <a:rPr lang="en-US" b="1" kern="0" err="1">
                <a:solidFill>
                  <a:schemeClr val="tx1"/>
                </a:solidFill>
                <a:effectLst/>
                <a:ea typeface="Times New Roman" panose="02020603050405020304" pitchFamily="18" charset="0"/>
                <a:cs typeface="Times New Roman"/>
              </a:rPr>
              <a:t>StaffResponsibilitiesExtension</a:t>
            </a:r>
            <a:r>
              <a:rPr lang="en-US" kern="0">
                <a:solidFill>
                  <a:schemeClr val="tx1"/>
                </a:solidFill>
                <a:effectLst/>
                <a:ea typeface="Times New Roman" panose="02020603050405020304" pitchFamily="18" charset="0"/>
                <a:cs typeface="Times New Roman"/>
              </a:rPr>
              <a:t> complex type for the PEIMS Extended Year Submission:</a:t>
            </a:r>
          </a:p>
          <a:p>
            <a:pPr marL="914400" lvl="1">
              <a:lnSpc>
                <a:spcPct val="107000"/>
              </a:lnSpc>
              <a:spcBef>
                <a:spcPts val="0"/>
              </a:spcBef>
              <a:spcAft>
                <a:spcPts val="800"/>
              </a:spcAft>
            </a:pPr>
            <a:r>
              <a:rPr lang="en-US" sz="1800">
                <a:solidFill>
                  <a:schemeClr val="tx1"/>
                </a:solidFill>
                <a:effectLst/>
                <a:ea typeface="Calibri" panose="020F0502020204030204" pitchFamily="34" charset="0"/>
                <a:cs typeface="Times New Roman"/>
              </a:rPr>
              <a:t>Removed ESC-SSA-STAFF-INDICATOR-CODE (E1015)</a:t>
            </a:r>
          </a:p>
        </p:txBody>
      </p:sp>
      <p:grpSp>
        <p:nvGrpSpPr>
          <p:cNvPr id="6" name="Group 5">
            <a:extLst>
              <a:ext uri="{FF2B5EF4-FFF2-40B4-BE49-F238E27FC236}">
                <a16:creationId xmlns:a16="http://schemas.microsoft.com/office/drawing/2014/main" id="{8AB54DDC-B4BF-CEE6-F7B1-F57F2B47AB93}"/>
              </a:ext>
            </a:extLst>
          </p:cNvPr>
          <p:cNvGrpSpPr/>
          <p:nvPr/>
        </p:nvGrpSpPr>
        <p:grpSpPr>
          <a:xfrm>
            <a:off x="2013099" y="2250186"/>
            <a:ext cx="9875739" cy="4494727"/>
            <a:chOff x="2013099" y="2060619"/>
            <a:chExt cx="9875739" cy="4494727"/>
          </a:xfrm>
        </p:grpSpPr>
        <p:pic>
          <p:nvPicPr>
            <p:cNvPr id="4" name="Picture 3" descr="Table&#10;&#10;Description automatically generated">
              <a:extLst>
                <a:ext uri="{FF2B5EF4-FFF2-40B4-BE49-F238E27FC236}">
                  <a16:creationId xmlns:a16="http://schemas.microsoft.com/office/drawing/2014/main" id="{B7DD6F86-A974-F657-274B-DD7D7D408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099" y="2060619"/>
              <a:ext cx="9875739" cy="4494727"/>
            </a:xfrm>
            <a:prstGeom prst="rect">
              <a:avLst/>
            </a:prstGeom>
          </p:spPr>
        </p:pic>
        <p:sp>
          <p:nvSpPr>
            <p:cNvPr id="5" name="Rectangle 4">
              <a:extLst>
                <a:ext uri="{FF2B5EF4-FFF2-40B4-BE49-F238E27FC236}">
                  <a16:creationId xmlns:a16="http://schemas.microsoft.com/office/drawing/2014/main" id="{32DD868F-2F91-4777-A41E-023DCB645643}"/>
                </a:ext>
              </a:extLst>
            </p:cNvPr>
            <p:cNvSpPr/>
            <p:nvPr/>
          </p:nvSpPr>
          <p:spPr>
            <a:xfrm>
              <a:off x="9517487" y="5666704"/>
              <a:ext cx="450761" cy="2408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a:extLst>
              <a:ext uri="{FF2B5EF4-FFF2-40B4-BE49-F238E27FC236}">
                <a16:creationId xmlns:a16="http://schemas.microsoft.com/office/drawing/2014/main" id="{2A42C0CA-D272-A5AD-EB63-089708EB2A28}"/>
              </a:ext>
            </a:extLst>
          </p:cNvPr>
          <p:cNvSpPr>
            <a:spLocks noGrp="1"/>
          </p:cNvSpPr>
          <p:nvPr>
            <p:ph type="title"/>
          </p:nvPr>
        </p:nvSpPr>
        <p:spPr/>
        <p:txBody>
          <a:bodyPr>
            <a:normAutofit fontScale="90000"/>
          </a:bodyPr>
          <a:lstStyle/>
          <a:p>
            <a:r>
              <a:rPr lang="en-US" sz="3600"/>
              <a:t>2022-2023: ADDITIONAL DAYS SCHOOL YEAR UPDATES</a:t>
            </a:r>
            <a:endParaRPr lang="en-US"/>
          </a:p>
        </p:txBody>
      </p:sp>
    </p:spTree>
    <p:extLst>
      <p:ext uri="{BB962C8B-B14F-4D97-AF65-F5344CB8AC3E}">
        <p14:creationId xmlns:p14="http://schemas.microsoft.com/office/powerpoint/2010/main" val="1161035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A47750-3920-827A-6602-4E924544673E}"/>
              </a:ext>
            </a:extLst>
          </p:cNvPr>
          <p:cNvSpPr>
            <a:spLocks noGrp="1"/>
          </p:cNvSpPr>
          <p:nvPr>
            <p:ph idx="1"/>
          </p:nvPr>
        </p:nvSpPr>
        <p:spPr>
          <a:xfrm>
            <a:off x="1964987" y="943584"/>
            <a:ext cx="9763186" cy="5714722"/>
          </a:xfrm>
        </p:spPr>
        <p:txBody>
          <a:bodyPr lIns="91440" tIns="45720" rIns="91440" bIns="45720" anchor="t"/>
          <a:lstStyle/>
          <a:p>
            <a:pPr>
              <a:spcBef>
                <a:spcPts val="600"/>
              </a:spcBef>
              <a:spcAft>
                <a:spcPts val="600"/>
              </a:spcAft>
            </a:pPr>
            <a:r>
              <a:rPr lang="en-US" kern="0">
                <a:solidFill>
                  <a:schemeClr val="tx1"/>
                </a:solidFill>
                <a:effectLst/>
                <a:ea typeface="Times New Roman" panose="02020603050405020304" pitchFamily="18" charset="0"/>
                <a:cs typeface="Times New Roman"/>
              </a:rPr>
              <a:t>Updated </a:t>
            </a:r>
            <a:r>
              <a:rPr lang="en-US" b="1" kern="0">
                <a:solidFill>
                  <a:schemeClr val="tx1"/>
                </a:solidFill>
                <a:effectLst/>
                <a:ea typeface="Times New Roman" panose="02020603050405020304" pitchFamily="18" charset="0"/>
                <a:cs typeface="Times New Roman"/>
              </a:rPr>
              <a:t>PDM4-130-003</a:t>
            </a:r>
            <a:r>
              <a:rPr lang="en-US" kern="0">
                <a:solidFill>
                  <a:schemeClr val="tx1"/>
                </a:solidFill>
                <a:effectLst/>
                <a:ea typeface="Times New Roman" panose="02020603050405020304" pitchFamily="18" charset="0"/>
                <a:cs typeface="Times New Roman"/>
              </a:rPr>
              <a:t> Superintendent’s/Principal’s Report of ADSY Attendance:</a:t>
            </a:r>
          </a:p>
          <a:p>
            <a:pPr lvl="1">
              <a:spcBef>
                <a:spcPts val="0"/>
              </a:spcBef>
            </a:pPr>
            <a:r>
              <a:rPr lang="en-US" sz="2000">
                <a:solidFill>
                  <a:schemeClr val="tx1"/>
                </a:solidFill>
                <a:effectLst/>
                <a:ea typeface="Calibri" panose="020F0502020204030204" pitchFamily="34" charset="0"/>
                <a:cs typeface="Times New Roman"/>
              </a:rPr>
              <a:t>Removed row ‘</a:t>
            </a:r>
            <a:r>
              <a:rPr lang="en-US" sz="2000" b="1">
                <a:solidFill>
                  <a:schemeClr val="tx1"/>
                </a:solidFill>
                <a:effectLst/>
                <a:ea typeface="Calibri" panose="020F0502020204030204" pitchFamily="34" charset="0"/>
                <a:cs typeface="Times New Roman"/>
              </a:rPr>
              <a:t>Total Days Absent’</a:t>
            </a:r>
          </a:p>
          <a:p>
            <a:pPr marL="457200" lvl="1" indent="0">
              <a:spcBef>
                <a:spcPts val="0"/>
              </a:spcBef>
              <a:buNone/>
            </a:pPr>
            <a:r>
              <a:rPr lang="en-US" sz="1600">
                <a:solidFill>
                  <a:schemeClr val="tx1"/>
                </a:solidFill>
                <a:effectLst/>
                <a:ea typeface="Calibri" panose="020F0502020204030204" pitchFamily="34" charset="0"/>
                <a:cs typeface="Times New Roman"/>
              </a:rPr>
              <a:t>	</a:t>
            </a:r>
          </a:p>
          <a:p>
            <a:pPr marL="457200" lvl="1" indent="0">
              <a:spcBef>
                <a:spcPts val="0"/>
              </a:spcBef>
              <a:buNone/>
            </a:pPr>
            <a:r>
              <a:rPr lang="en-US" sz="1600" b="1">
                <a:solidFill>
                  <a:schemeClr val="tx1"/>
                </a:solidFill>
                <a:effectLst/>
                <a:ea typeface="Calibri" panose="020F0502020204030204" pitchFamily="34" charset="0"/>
                <a:cs typeface="Times New Roman"/>
              </a:rPr>
              <a:t>LEA level</a:t>
            </a:r>
            <a:endParaRPr lang="en-US" sz="1600" b="1">
              <a:solidFill>
                <a:schemeClr val="tx1"/>
              </a:solidFill>
              <a:ea typeface="Calibri" panose="020F0502020204030204" pitchFamily="34" charset="0"/>
              <a:cs typeface="Times New Roman"/>
            </a:endParaRPr>
          </a:p>
          <a:p>
            <a:pPr lvl="1">
              <a:spcBef>
                <a:spcPts val="0"/>
              </a:spcBef>
            </a:pPr>
            <a:endParaRPr lang="en-US" sz="1600">
              <a:solidFill>
                <a:schemeClr val="tx1"/>
              </a:solidFill>
              <a:effectLst/>
              <a:ea typeface="Calibri" panose="020F0502020204030204" pitchFamily="34" charset="0"/>
              <a:cs typeface="Times New Roman" panose="02020603050405020304" pitchFamily="18" charset="0"/>
            </a:endParaRPr>
          </a:p>
          <a:p>
            <a:pPr lvl="1">
              <a:spcBef>
                <a:spcPts val="0"/>
              </a:spcBef>
            </a:pPr>
            <a:endParaRPr lang="en-US" sz="1600">
              <a:solidFill>
                <a:schemeClr val="tx1"/>
              </a:solidFill>
              <a:ea typeface="Calibri" panose="020F0502020204030204" pitchFamily="34" charset="0"/>
              <a:cs typeface="Times New Roman" panose="02020603050405020304" pitchFamily="18" charset="0"/>
            </a:endParaRPr>
          </a:p>
          <a:p>
            <a:pPr lvl="1">
              <a:spcBef>
                <a:spcPts val="0"/>
              </a:spcBef>
            </a:pPr>
            <a:endParaRPr lang="en-US" sz="1600">
              <a:solidFill>
                <a:schemeClr val="tx1"/>
              </a:solidFill>
              <a:effectLst/>
              <a:ea typeface="Calibri" panose="020F0502020204030204" pitchFamily="34" charset="0"/>
              <a:cs typeface="Times New Roman" panose="02020603050405020304" pitchFamily="18" charset="0"/>
            </a:endParaRPr>
          </a:p>
          <a:p>
            <a:pPr lvl="1">
              <a:spcBef>
                <a:spcPts val="0"/>
              </a:spcBef>
            </a:pPr>
            <a:endParaRPr lang="en-US" sz="1600">
              <a:solidFill>
                <a:schemeClr val="tx1"/>
              </a:solidFill>
              <a:ea typeface="Calibri" panose="020F0502020204030204" pitchFamily="34" charset="0"/>
              <a:cs typeface="Times New Roman" panose="02020603050405020304" pitchFamily="18" charset="0"/>
            </a:endParaRPr>
          </a:p>
          <a:p>
            <a:pPr lvl="1">
              <a:spcBef>
                <a:spcPts val="0"/>
              </a:spcBef>
            </a:pPr>
            <a:endParaRPr lang="en-US" sz="1600">
              <a:solidFill>
                <a:schemeClr val="tx1"/>
              </a:solidFill>
              <a:effectLst/>
              <a:ea typeface="Calibri" panose="020F0502020204030204" pitchFamily="34" charset="0"/>
              <a:cs typeface="Times New Roman" panose="02020603050405020304" pitchFamily="18" charset="0"/>
            </a:endParaRPr>
          </a:p>
          <a:p>
            <a:pPr lvl="1">
              <a:spcBef>
                <a:spcPts val="0"/>
              </a:spcBef>
            </a:pPr>
            <a:endParaRPr lang="en-US" sz="1600">
              <a:solidFill>
                <a:schemeClr val="tx1"/>
              </a:solidFill>
              <a:ea typeface="Calibri" panose="020F0502020204030204" pitchFamily="34" charset="0"/>
              <a:cs typeface="Times New Roman" panose="02020603050405020304" pitchFamily="18" charset="0"/>
            </a:endParaRPr>
          </a:p>
          <a:p>
            <a:pPr lvl="1">
              <a:spcBef>
                <a:spcPts val="0"/>
              </a:spcBef>
            </a:pPr>
            <a:endParaRPr lang="en-US" sz="1600">
              <a:solidFill>
                <a:schemeClr val="tx1"/>
              </a:solidFill>
              <a:effectLst/>
              <a:ea typeface="Calibri" panose="020F0502020204030204" pitchFamily="34" charset="0"/>
              <a:cs typeface="Times New Roman" panose="02020603050405020304" pitchFamily="18" charset="0"/>
            </a:endParaRPr>
          </a:p>
          <a:p>
            <a:pPr lvl="1">
              <a:spcBef>
                <a:spcPts val="0"/>
              </a:spcBef>
            </a:pPr>
            <a:endParaRPr lang="en-US" sz="1600">
              <a:solidFill>
                <a:schemeClr val="tx1"/>
              </a:solidFill>
              <a:ea typeface="Calibri" panose="020F0502020204030204" pitchFamily="34" charset="0"/>
              <a:cs typeface="Times New Roman" panose="02020603050405020304" pitchFamily="18" charset="0"/>
            </a:endParaRPr>
          </a:p>
          <a:p>
            <a:pPr lvl="1">
              <a:spcBef>
                <a:spcPts val="0"/>
              </a:spcBef>
            </a:pPr>
            <a:endParaRPr lang="en-US" sz="1600">
              <a:solidFill>
                <a:schemeClr val="tx1"/>
              </a:solidFill>
              <a:effectLst/>
              <a:ea typeface="Calibri" panose="020F0502020204030204" pitchFamily="34" charset="0"/>
              <a:cs typeface="Times New Roman" panose="02020603050405020304" pitchFamily="18" charset="0"/>
            </a:endParaRPr>
          </a:p>
          <a:p>
            <a:pPr marL="457200" lvl="1" indent="0">
              <a:spcBef>
                <a:spcPts val="0"/>
              </a:spcBef>
              <a:buNone/>
              <a:tabLst>
                <a:tab pos="914400" algn="l"/>
              </a:tabLst>
            </a:pPr>
            <a:r>
              <a:rPr lang="en-US" sz="1600">
                <a:solidFill>
                  <a:schemeClr val="tx1"/>
                </a:solidFill>
                <a:ea typeface="Calibri" panose="020F0502020204030204" pitchFamily="34" charset="0"/>
                <a:cs typeface="Times New Roman"/>
              </a:rPr>
              <a:t>	</a:t>
            </a:r>
          </a:p>
          <a:p>
            <a:pPr marL="457200" lvl="1" indent="0">
              <a:spcBef>
                <a:spcPts val="0"/>
              </a:spcBef>
              <a:buNone/>
              <a:tabLst>
                <a:tab pos="914400" algn="l"/>
              </a:tabLst>
            </a:pPr>
            <a:r>
              <a:rPr lang="en-US" sz="1600" b="1">
                <a:solidFill>
                  <a:schemeClr val="tx1"/>
                </a:solidFill>
                <a:ea typeface="Calibri" panose="020F0502020204030204" pitchFamily="34" charset="0"/>
                <a:cs typeface="Times New Roman"/>
              </a:rPr>
              <a:t>Campus level report</a:t>
            </a:r>
          </a:p>
          <a:p>
            <a:pPr marL="0" indent="-114300">
              <a:spcBef>
                <a:spcPts val="0"/>
              </a:spcBef>
              <a:buNone/>
            </a:pPr>
            <a:endParaRPr lang="en-US" sz="2000">
              <a:solidFill>
                <a:schemeClr val="tx1"/>
              </a:solidFill>
              <a:effectLst/>
              <a:ea typeface="Calibri" panose="020F0502020204030204" pitchFamily="34" charset="0"/>
              <a:cs typeface="Times New Roman" panose="02020603050405020304" pitchFamily="18" charset="0"/>
            </a:endParaRPr>
          </a:p>
          <a:p>
            <a:pPr marL="0" indent="0">
              <a:buNone/>
            </a:pPr>
            <a:endParaRPr lang="en-US">
              <a:solidFill>
                <a:schemeClr val="tx1"/>
              </a:solidFill>
            </a:endParaRPr>
          </a:p>
        </p:txBody>
      </p:sp>
      <p:pic>
        <p:nvPicPr>
          <p:cNvPr id="4" name="Picture 3" descr="Update PDM4-130-003 Superintendent’s/Principal’s Report of ADSY Attendance to remove Total Days Absent row">
            <a:extLst>
              <a:ext uri="{FF2B5EF4-FFF2-40B4-BE49-F238E27FC236}">
                <a16:creationId xmlns:a16="http://schemas.microsoft.com/office/drawing/2014/main" id="{7907204C-2A84-7954-79BA-F69CBF036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180" y="2204935"/>
            <a:ext cx="8686800" cy="1981200"/>
          </a:xfrm>
          <a:prstGeom prst="rect">
            <a:avLst/>
          </a:prstGeom>
        </p:spPr>
      </p:pic>
      <p:pic>
        <p:nvPicPr>
          <p:cNvPr id="5" name="Picture 4" descr="Update PDM4-130-003 Superintendent’s/Principal’s Report of ADSY Attendance to remove total days absent. ">
            <a:extLst>
              <a:ext uri="{FF2B5EF4-FFF2-40B4-BE49-F238E27FC236}">
                <a16:creationId xmlns:a16="http://schemas.microsoft.com/office/drawing/2014/main" id="{6BC27B2B-16CC-88D1-504E-EE7704F90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180" y="4712773"/>
            <a:ext cx="8686800" cy="1828800"/>
          </a:xfrm>
          <a:prstGeom prst="rect">
            <a:avLst/>
          </a:prstGeom>
        </p:spPr>
      </p:pic>
      <p:sp>
        <p:nvSpPr>
          <p:cNvPr id="7" name="Title 6">
            <a:extLst>
              <a:ext uri="{FF2B5EF4-FFF2-40B4-BE49-F238E27FC236}">
                <a16:creationId xmlns:a16="http://schemas.microsoft.com/office/drawing/2014/main" id="{9E99535D-F4F5-90A5-C7DA-ED96496DD94B}"/>
              </a:ext>
            </a:extLst>
          </p:cNvPr>
          <p:cNvSpPr>
            <a:spLocks noGrp="1"/>
          </p:cNvSpPr>
          <p:nvPr>
            <p:ph type="title"/>
          </p:nvPr>
        </p:nvSpPr>
        <p:spPr/>
        <p:txBody>
          <a:bodyPr>
            <a:normAutofit fontScale="90000"/>
          </a:bodyPr>
          <a:lstStyle/>
          <a:p>
            <a:r>
              <a:rPr lang="en-US" sz="3600"/>
              <a:t>2022-2023: ADDITIONAL DAYS SCHOOL YEAR UPDATES</a:t>
            </a:r>
            <a:endParaRPr lang="en-US"/>
          </a:p>
        </p:txBody>
      </p:sp>
    </p:spTree>
    <p:extLst>
      <p:ext uri="{BB962C8B-B14F-4D97-AF65-F5344CB8AC3E}">
        <p14:creationId xmlns:p14="http://schemas.microsoft.com/office/powerpoint/2010/main" val="1064776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A47750-3920-827A-6602-4E924544673E}"/>
              </a:ext>
            </a:extLst>
          </p:cNvPr>
          <p:cNvSpPr>
            <a:spLocks noGrp="1"/>
          </p:cNvSpPr>
          <p:nvPr>
            <p:ph idx="1"/>
          </p:nvPr>
        </p:nvSpPr>
        <p:spPr>
          <a:xfrm>
            <a:off x="1964987" y="1060314"/>
            <a:ext cx="9763186" cy="5597991"/>
          </a:xfrm>
        </p:spPr>
        <p:txBody>
          <a:bodyPr lIns="91440" tIns="45720" rIns="91440" bIns="45720" anchor="t"/>
          <a:lstStyle/>
          <a:p>
            <a:pPr>
              <a:spcBef>
                <a:spcPts val="600"/>
              </a:spcBef>
              <a:spcAft>
                <a:spcPts val="600"/>
              </a:spcAft>
            </a:pPr>
            <a:r>
              <a:rPr lang="en-US" kern="0" dirty="0">
                <a:solidFill>
                  <a:schemeClr val="tx1"/>
                </a:solidFill>
                <a:effectLst/>
                <a:ea typeface="Times New Roman" panose="02020603050405020304" pitchFamily="18" charset="0"/>
                <a:cs typeface="Times New Roman"/>
              </a:rPr>
              <a:t>Updated </a:t>
            </a:r>
            <a:r>
              <a:rPr lang="en-US" b="1" kern="0" dirty="0">
                <a:solidFill>
                  <a:schemeClr val="tx1"/>
                </a:solidFill>
                <a:effectLst/>
                <a:ea typeface="Times New Roman" panose="02020603050405020304" pitchFamily="18" charset="0"/>
                <a:cs typeface="Times New Roman"/>
              </a:rPr>
              <a:t>PDM4-130-003</a:t>
            </a:r>
            <a:r>
              <a:rPr lang="en-US" kern="0" dirty="0">
                <a:solidFill>
                  <a:schemeClr val="tx1"/>
                </a:solidFill>
                <a:effectLst/>
                <a:ea typeface="Times New Roman" panose="02020603050405020304" pitchFamily="18" charset="0"/>
                <a:cs typeface="Times New Roman"/>
              </a:rPr>
              <a:t> Superintendent’s/Principal’s Report of ADSY Attendance:</a:t>
            </a:r>
          </a:p>
          <a:p>
            <a:pPr lvl="1">
              <a:spcBef>
                <a:spcPts val="0"/>
              </a:spcBef>
            </a:pPr>
            <a:r>
              <a:rPr lang="en-US" sz="2000" dirty="0">
                <a:solidFill>
                  <a:schemeClr val="tx1"/>
                </a:solidFill>
                <a:effectLst/>
                <a:ea typeface="Calibri" panose="020F0502020204030204" pitchFamily="34" charset="0"/>
                <a:cs typeface="Times New Roman"/>
              </a:rPr>
              <a:t>Removed row for </a:t>
            </a:r>
            <a:r>
              <a:rPr lang="en-US" sz="2000" b="1" dirty="0">
                <a:solidFill>
                  <a:schemeClr val="tx1"/>
                </a:solidFill>
                <a:effectLst/>
                <a:ea typeface="Calibri" panose="020F0502020204030204" pitchFamily="34" charset="0"/>
                <a:cs typeface="Times New Roman"/>
              </a:rPr>
              <a:t>‘Total Days Absent’</a:t>
            </a:r>
          </a:p>
          <a:p>
            <a:pPr marL="457200" lvl="1" indent="0">
              <a:spcBef>
                <a:spcPts val="0"/>
              </a:spcBef>
              <a:buNone/>
            </a:pPr>
            <a:r>
              <a:rPr lang="en-US" sz="1600" dirty="0">
                <a:solidFill>
                  <a:schemeClr val="tx1"/>
                </a:solidFill>
                <a:effectLst/>
                <a:ea typeface="Calibri" panose="020F0502020204030204" pitchFamily="34" charset="0"/>
                <a:cs typeface="Times New Roman"/>
              </a:rPr>
              <a:t>	</a:t>
            </a:r>
          </a:p>
          <a:p>
            <a:pPr marL="457200" lvl="1" indent="0">
              <a:spcBef>
                <a:spcPts val="0"/>
              </a:spcBef>
              <a:buNone/>
            </a:pPr>
            <a:endParaRPr lang="en-US" sz="1600" b="1" dirty="0">
              <a:solidFill>
                <a:schemeClr val="tx1"/>
              </a:solidFill>
              <a:ea typeface="Calibri" panose="020F0502020204030204" pitchFamily="34" charset="0"/>
              <a:cs typeface="Times New Roman" panose="02020603050405020304" pitchFamily="18" charset="0"/>
            </a:endParaRPr>
          </a:p>
          <a:p>
            <a:pPr marL="457200" lvl="1" indent="0">
              <a:spcBef>
                <a:spcPts val="0"/>
              </a:spcBef>
              <a:buNone/>
            </a:pPr>
            <a:endParaRPr lang="en-US" sz="1600" b="1" dirty="0">
              <a:solidFill>
                <a:schemeClr val="tx1"/>
              </a:solidFill>
              <a:ea typeface="Calibri" panose="020F0502020204030204" pitchFamily="34" charset="0"/>
              <a:cs typeface="Times New Roman" panose="02020603050405020304" pitchFamily="18" charset="0"/>
            </a:endParaRPr>
          </a:p>
          <a:p>
            <a:pPr marL="457200" lvl="1" indent="0">
              <a:spcBef>
                <a:spcPts val="0"/>
              </a:spcBef>
              <a:buNone/>
            </a:pPr>
            <a:r>
              <a:rPr lang="en-US" sz="1600" b="1" dirty="0">
                <a:solidFill>
                  <a:schemeClr val="tx1"/>
                </a:solidFill>
                <a:ea typeface="Calibri" panose="020F0502020204030204" pitchFamily="34" charset="0"/>
                <a:cs typeface="Times New Roman"/>
              </a:rPr>
              <a:t>Grade Summary</a:t>
            </a:r>
          </a:p>
          <a:p>
            <a:pPr marL="457200" lvl="1" indent="0">
              <a:spcBef>
                <a:spcPts val="0"/>
              </a:spcBef>
              <a:buNone/>
            </a:pPr>
            <a:endParaRPr lang="en-US" sz="1600" b="1" dirty="0">
              <a:solidFill>
                <a:schemeClr val="tx1"/>
              </a:solidFill>
              <a:ea typeface="Calibri" panose="020F0502020204030204" pitchFamily="34" charset="0"/>
              <a:cs typeface="Times New Roman" panose="02020603050405020304" pitchFamily="18" charset="0"/>
            </a:endParaRPr>
          </a:p>
          <a:p>
            <a:pPr marL="457200" lvl="1" indent="0">
              <a:spcBef>
                <a:spcPts val="0"/>
              </a:spcBef>
              <a:buNone/>
            </a:pPr>
            <a:endParaRPr lang="en-US" sz="1600" b="1" dirty="0">
              <a:solidFill>
                <a:schemeClr val="tx1"/>
              </a:solidFill>
              <a:ea typeface="Calibri" panose="020F0502020204030204" pitchFamily="34" charset="0"/>
              <a:cs typeface="Times New Roman" panose="02020603050405020304" pitchFamily="18" charset="0"/>
            </a:endParaRPr>
          </a:p>
          <a:p>
            <a:pPr lvl="1">
              <a:spcBef>
                <a:spcPts val="0"/>
              </a:spcBef>
            </a:pPr>
            <a:endParaRPr lang="en-US" sz="1600" dirty="0">
              <a:solidFill>
                <a:schemeClr val="tx1"/>
              </a:solidFill>
              <a:effectLst/>
              <a:ea typeface="Calibri" panose="020F0502020204030204" pitchFamily="34" charset="0"/>
              <a:cs typeface="Times New Roman" panose="02020603050405020304" pitchFamily="18" charset="0"/>
            </a:endParaRPr>
          </a:p>
          <a:p>
            <a:pPr lvl="1">
              <a:spcBef>
                <a:spcPts val="0"/>
              </a:spcBef>
            </a:pPr>
            <a:endParaRPr lang="en-US" sz="1600" dirty="0">
              <a:solidFill>
                <a:schemeClr val="tx1"/>
              </a:solidFill>
              <a:ea typeface="Calibri" panose="020F0502020204030204" pitchFamily="34" charset="0"/>
              <a:cs typeface="Times New Roman" panose="02020603050405020304" pitchFamily="18" charset="0"/>
            </a:endParaRPr>
          </a:p>
          <a:p>
            <a:pPr lvl="1">
              <a:spcBef>
                <a:spcPts val="0"/>
              </a:spcBef>
            </a:pPr>
            <a:endParaRPr lang="en-US" sz="1600" dirty="0">
              <a:solidFill>
                <a:schemeClr val="tx1"/>
              </a:solidFill>
              <a:effectLst/>
              <a:ea typeface="Calibri" panose="020F0502020204030204" pitchFamily="34" charset="0"/>
              <a:cs typeface="Times New Roman" panose="02020603050405020304" pitchFamily="18" charset="0"/>
            </a:endParaRPr>
          </a:p>
          <a:p>
            <a:pPr lvl="1">
              <a:spcBef>
                <a:spcPts val="0"/>
              </a:spcBef>
            </a:pPr>
            <a:endParaRPr lang="en-US" sz="1600" dirty="0">
              <a:solidFill>
                <a:schemeClr val="tx1"/>
              </a:solidFill>
              <a:ea typeface="Calibri" panose="020F0502020204030204" pitchFamily="34" charset="0"/>
              <a:cs typeface="Times New Roman" panose="02020603050405020304" pitchFamily="18" charset="0"/>
            </a:endParaRPr>
          </a:p>
          <a:p>
            <a:pPr lvl="1">
              <a:spcBef>
                <a:spcPts val="0"/>
              </a:spcBef>
            </a:pPr>
            <a:endParaRPr lang="en-US" sz="1600" dirty="0">
              <a:solidFill>
                <a:schemeClr val="tx1"/>
              </a:solidFill>
              <a:effectLst/>
              <a:ea typeface="Calibri" panose="020F0502020204030204" pitchFamily="34" charset="0"/>
              <a:cs typeface="Times New Roman" panose="02020603050405020304" pitchFamily="18" charset="0"/>
            </a:endParaRPr>
          </a:p>
          <a:p>
            <a:pPr lvl="1">
              <a:spcBef>
                <a:spcPts val="0"/>
              </a:spcBef>
            </a:pPr>
            <a:endParaRPr lang="en-US" sz="1600" dirty="0">
              <a:solidFill>
                <a:schemeClr val="tx1"/>
              </a:solidFill>
              <a:ea typeface="Calibri" panose="020F0502020204030204" pitchFamily="34" charset="0"/>
              <a:cs typeface="Times New Roman" panose="02020603050405020304" pitchFamily="18" charset="0"/>
            </a:endParaRPr>
          </a:p>
          <a:p>
            <a:pPr lvl="1">
              <a:spcBef>
                <a:spcPts val="0"/>
              </a:spcBef>
            </a:pPr>
            <a:endParaRPr lang="en-US" sz="1600" dirty="0">
              <a:solidFill>
                <a:schemeClr val="tx1"/>
              </a:solidFill>
              <a:effectLst/>
              <a:ea typeface="Calibri" panose="020F0502020204030204" pitchFamily="34" charset="0"/>
              <a:cs typeface="Times New Roman" panose="02020603050405020304" pitchFamily="18" charset="0"/>
            </a:endParaRPr>
          </a:p>
          <a:p>
            <a:pPr lvl="1">
              <a:spcBef>
                <a:spcPts val="0"/>
              </a:spcBef>
            </a:pPr>
            <a:endParaRPr lang="en-US" sz="1600" dirty="0">
              <a:solidFill>
                <a:schemeClr val="tx1"/>
              </a:solidFill>
              <a:ea typeface="Calibri" panose="020F0502020204030204" pitchFamily="34" charset="0"/>
              <a:cs typeface="Times New Roman" panose="02020603050405020304" pitchFamily="18" charset="0"/>
            </a:endParaRPr>
          </a:p>
          <a:p>
            <a:pPr lvl="1">
              <a:spcBef>
                <a:spcPts val="0"/>
              </a:spcBef>
            </a:pPr>
            <a:endParaRPr lang="en-US" sz="1600" dirty="0">
              <a:solidFill>
                <a:schemeClr val="tx1"/>
              </a:solidFill>
              <a:effectLst/>
              <a:ea typeface="Calibri" panose="020F0502020204030204" pitchFamily="34" charset="0"/>
              <a:cs typeface="Times New Roman" panose="02020603050405020304" pitchFamily="18" charset="0"/>
            </a:endParaRPr>
          </a:p>
          <a:p>
            <a:pPr marL="0" indent="-114300">
              <a:spcBef>
                <a:spcPts val="0"/>
              </a:spcBef>
              <a:buNone/>
            </a:pPr>
            <a:endParaRPr lang="en-US" sz="2000" dirty="0">
              <a:solidFill>
                <a:schemeClr val="tx1"/>
              </a:solidFill>
              <a:effectLst/>
              <a:ea typeface="Calibri" panose="020F0502020204030204" pitchFamily="34" charset="0"/>
              <a:cs typeface="Times New Roman" panose="02020603050405020304" pitchFamily="18" charset="0"/>
            </a:endParaRPr>
          </a:p>
          <a:p>
            <a:pPr marL="0" indent="0">
              <a:buNone/>
            </a:pPr>
            <a:endParaRPr lang="en-US" dirty="0">
              <a:solidFill>
                <a:schemeClr val="tx1"/>
              </a:solidFill>
            </a:endParaRPr>
          </a:p>
        </p:txBody>
      </p:sp>
      <p:pic>
        <p:nvPicPr>
          <p:cNvPr id="6" name="Picture 5" descr="Update PDM4-130-003 Superintendent’s/Principal’s Report of ADSY Attendance to remove total days absent row ">
            <a:extLst>
              <a:ext uri="{FF2B5EF4-FFF2-40B4-BE49-F238E27FC236}">
                <a16:creationId xmlns:a16="http://schemas.microsoft.com/office/drawing/2014/main" id="{624B72C5-4BCE-23A0-2238-C3BBF2CE2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3806" y="2702114"/>
            <a:ext cx="8686800" cy="2011680"/>
          </a:xfrm>
          <a:prstGeom prst="rect">
            <a:avLst/>
          </a:prstGeom>
        </p:spPr>
      </p:pic>
      <p:sp>
        <p:nvSpPr>
          <p:cNvPr id="5" name="Title 4">
            <a:extLst>
              <a:ext uri="{FF2B5EF4-FFF2-40B4-BE49-F238E27FC236}">
                <a16:creationId xmlns:a16="http://schemas.microsoft.com/office/drawing/2014/main" id="{177B0EF2-2C64-007B-AE83-CFE54583722D}"/>
              </a:ext>
            </a:extLst>
          </p:cNvPr>
          <p:cNvSpPr>
            <a:spLocks noGrp="1"/>
          </p:cNvSpPr>
          <p:nvPr>
            <p:ph type="title"/>
          </p:nvPr>
        </p:nvSpPr>
        <p:spPr/>
        <p:txBody>
          <a:bodyPr>
            <a:normAutofit fontScale="90000"/>
          </a:bodyPr>
          <a:lstStyle/>
          <a:p>
            <a:r>
              <a:rPr lang="en-US" sz="3600"/>
              <a:t>2022-2023: ADDITIONAL DAYS SCHOOL YEAR UPDATES</a:t>
            </a:r>
            <a:endParaRPr lang="en-US"/>
          </a:p>
        </p:txBody>
      </p:sp>
    </p:spTree>
    <p:extLst>
      <p:ext uri="{BB962C8B-B14F-4D97-AF65-F5344CB8AC3E}">
        <p14:creationId xmlns:p14="http://schemas.microsoft.com/office/powerpoint/2010/main" val="3964870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Rules 42400-000C, 42400-0086 and 42400-0087 display and total days absent is no longer in the rule text. ">
            <a:extLst>
              <a:ext uri="{FF2B5EF4-FFF2-40B4-BE49-F238E27FC236}">
                <a16:creationId xmlns:a16="http://schemas.microsoft.com/office/drawing/2014/main" id="{88BE47BD-870B-75E2-3977-5EF36DBDF38A}"/>
              </a:ext>
            </a:extLst>
          </p:cNvPr>
          <p:cNvGrpSpPr/>
          <p:nvPr/>
        </p:nvGrpSpPr>
        <p:grpSpPr>
          <a:xfrm>
            <a:off x="2009124" y="1549160"/>
            <a:ext cx="9922213" cy="5035639"/>
            <a:chOff x="0" y="0"/>
            <a:chExt cx="5486400" cy="2431695"/>
          </a:xfrm>
        </p:grpSpPr>
        <p:pic>
          <p:nvPicPr>
            <p:cNvPr id="8" name="Picture 7" descr="Scatter chart&#10;&#10;Description automatically generated">
              <a:extLst>
                <a:ext uri="{FF2B5EF4-FFF2-40B4-BE49-F238E27FC236}">
                  <a16:creationId xmlns:a16="http://schemas.microsoft.com/office/drawing/2014/main" id="{5F69C51D-9F09-198D-F90F-147FA2DD9D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486400" cy="810065"/>
            </a:xfrm>
            <a:prstGeom prst="rect">
              <a:avLst/>
            </a:prstGeom>
          </p:spPr>
        </p:pic>
        <p:pic>
          <p:nvPicPr>
            <p:cNvPr id="9" name="Picture 8">
              <a:extLst>
                <a:ext uri="{FF2B5EF4-FFF2-40B4-BE49-F238E27FC236}">
                  <a16:creationId xmlns:a16="http://schemas.microsoft.com/office/drawing/2014/main" id="{B8D2ADAC-E420-A871-EAB4-19290E592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58291"/>
              <a:ext cx="5486400" cy="556260"/>
            </a:xfrm>
            <a:prstGeom prst="rect">
              <a:avLst/>
            </a:prstGeom>
          </p:spPr>
        </p:pic>
        <p:pic>
          <p:nvPicPr>
            <p:cNvPr id="10" name="Picture 9">
              <a:extLst>
                <a:ext uri="{FF2B5EF4-FFF2-40B4-BE49-F238E27FC236}">
                  <a16:creationId xmlns:a16="http://schemas.microsoft.com/office/drawing/2014/main" id="{7C3CF878-3EB3-AF04-C7AF-E34ABCC875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06855"/>
              <a:ext cx="5486400" cy="624840"/>
            </a:xfrm>
            <a:prstGeom prst="rect">
              <a:avLst/>
            </a:prstGeom>
          </p:spPr>
        </p:pic>
      </p:grpSp>
      <p:sp>
        <p:nvSpPr>
          <p:cNvPr id="2" name="Content Placeholder 1">
            <a:extLst>
              <a:ext uri="{FF2B5EF4-FFF2-40B4-BE49-F238E27FC236}">
                <a16:creationId xmlns:a16="http://schemas.microsoft.com/office/drawing/2014/main" id="{EAA47750-3920-827A-6602-4E924544673E}"/>
              </a:ext>
            </a:extLst>
          </p:cNvPr>
          <p:cNvSpPr>
            <a:spLocks noGrp="1"/>
          </p:cNvSpPr>
          <p:nvPr>
            <p:ph idx="1"/>
          </p:nvPr>
        </p:nvSpPr>
        <p:spPr>
          <a:xfrm>
            <a:off x="1964987" y="992221"/>
            <a:ext cx="9966350" cy="4854768"/>
          </a:xfrm>
        </p:spPr>
        <p:txBody>
          <a:bodyPr/>
          <a:lstStyle/>
          <a:p>
            <a:pPr>
              <a:spcBef>
                <a:spcPts val="600"/>
              </a:spcBef>
              <a:spcAft>
                <a:spcPts val="600"/>
              </a:spcAft>
            </a:pPr>
            <a:r>
              <a:rPr lang="en-US" sz="2400" kern="0">
                <a:solidFill>
                  <a:schemeClr val="tx1"/>
                </a:solidFill>
                <a:effectLst/>
                <a:ea typeface="Times New Roman" panose="02020603050405020304" pitchFamily="18" charset="0"/>
                <a:cs typeface="Times New Roman" panose="02020603050405020304" pitchFamily="18" charset="0"/>
              </a:rPr>
              <a:t>Revised three business validation rules to remove </a:t>
            </a:r>
            <a:r>
              <a:rPr lang="en-US" sz="2400" b="1" kern="0">
                <a:solidFill>
                  <a:schemeClr val="tx1"/>
                </a:solidFill>
                <a:effectLst/>
                <a:ea typeface="Times New Roman" panose="02020603050405020304" pitchFamily="18" charset="0"/>
                <a:cs typeface="Times New Roman" panose="02020603050405020304" pitchFamily="18" charset="0"/>
              </a:rPr>
              <a:t>TOTAL-DAYS-ABSENT:</a:t>
            </a:r>
            <a:endParaRPr lang="en-US" sz="2400" b="1">
              <a:solidFill>
                <a:schemeClr val="tx1"/>
              </a:solidFill>
              <a:effectLst/>
              <a:ea typeface="Calibri" panose="020F0502020204030204" pitchFamily="34" charset="0"/>
              <a:cs typeface="Times New Roman" panose="02020603050405020304" pitchFamily="18" charset="0"/>
            </a:endParaRPr>
          </a:p>
          <a:p>
            <a:endParaRPr lang="en-US">
              <a:solidFill>
                <a:schemeClr val="tx1"/>
              </a:solidFill>
            </a:endParaRPr>
          </a:p>
        </p:txBody>
      </p:sp>
      <p:sp>
        <p:nvSpPr>
          <p:cNvPr id="5" name="Title 4">
            <a:extLst>
              <a:ext uri="{FF2B5EF4-FFF2-40B4-BE49-F238E27FC236}">
                <a16:creationId xmlns:a16="http://schemas.microsoft.com/office/drawing/2014/main" id="{1E3426E3-FF12-3465-55B6-33F13A61D8A7}"/>
              </a:ext>
            </a:extLst>
          </p:cNvPr>
          <p:cNvSpPr>
            <a:spLocks noGrp="1"/>
          </p:cNvSpPr>
          <p:nvPr>
            <p:ph type="title"/>
          </p:nvPr>
        </p:nvSpPr>
        <p:spPr/>
        <p:txBody>
          <a:bodyPr>
            <a:normAutofit fontScale="90000"/>
          </a:bodyPr>
          <a:lstStyle/>
          <a:p>
            <a:r>
              <a:rPr lang="en-US" sz="3600"/>
              <a:t>2022-2023: ADDITIONAL DAYS SCHOOL YEAR UPDATES</a:t>
            </a:r>
            <a:endParaRPr lang="en-US"/>
          </a:p>
        </p:txBody>
      </p:sp>
    </p:spTree>
    <p:extLst>
      <p:ext uri="{BB962C8B-B14F-4D97-AF65-F5344CB8AC3E}">
        <p14:creationId xmlns:p14="http://schemas.microsoft.com/office/powerpoint/2010/main" val="4267862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069CF8-5593-49A6-1ADB-2751CE670F0F}"/>
              </a:ext>
            </a:extLst>
          </p:cNvPr>
          <p:cNvSpPr>
            <a:spLocks noGrp="1"/>
          </p:cNvSpPr>
          <p:nvPr>
            <p:ph idx="1"/>
          </p:nvPr>
        </p:nvSpPr>
        <p:spPr>
          <a:xfrm>
            <a:off x="1815921" y="1017431"/>
            <a:ext cx="9520220" cy="4829558"/>
          </a:xfrm>
        </p:spPr>
        <p:txBody>
          <a:bodyPr/>
          <a:lstStyle/>
          <a:p>
            <a:r>
              <a:rPr lang="en-US">
                <a:solidFill>
                  <a:schemeClr val="tx1"/>
                </a:solidFill>
              </a:rPr>
              <a:t>Removed one rule from the PEIMS Extended Year Submission:</a:t>
            </a:r>
          </a:p>
          <a:p>
            <a:endParaRPr lang="en-US"/>
          </a:p>
        </p:txBody>
      </p:sp>
      <p:sp>
        <p:nvSpPr>
          <p:cNvPr id="5" name="Title 4">
            <a:extLst>
              <a:ext uri="{FF2B5EF4-FFF2-40B4-BE49-F238E27FC236}">
                <a16:creationId xmlns:a16="http://schemas.microsoft.com/office/drawing/2014/main" id="{D3E9AA86-C4E2-2A28-5A8E-A5BB5BC4C36B}"/>
              </a:ext>
            </a:extLst>
          </p:cNvPr>
          <p:cNvSpPr>
            <a:spLocks noGrp="1"/>
          </p:cNvSpPr>
          <p:nvPr>
            <p:ph type="title"/>
          </p:nvPr>
        </p:nvSpPr>
        <p:spPr/>
        <p:txBody>
          <a:bodyPr>
            <a:normAutofit fontScale="90000"/>
          </a:bodyPr>
          <a:lstStyle/>
          <a:p>
            <a:r>
              <a:rPr lang="en-US" sz="3600"/>
              <a:t>2022-2023: ADDITIONAL DAYS SCHOOL YEAR UPDATES</a:t>
            </a:r>
            <a:endParaRPr lang="en-US"/>
          </a:p>
        </p:txBody>
      </p:sp>
      <p:pic>
        <p:nvPicPr>
          <p:cNvPr id="4" name="Picture 3" descr="rule 42400-0005 displays and shows removed from PEIMS Extended Year Submission. ">
            <a:extLst>
              <a:ext uri="{FF2B5EF4-FFF2-40B4-BE49-F238E27FC236}">
                <a16:creationId xmlns:a16="http://schemas.microsoft.com/office/drawing/2014/main" id="{248FB32C-59C3-227F-2BB4-E9F10AD63804}"/>
              </a:ext>
            </a:extLst>
          </p:cNvPr>
          <p:cNvPicPr>
            <a:picLocks noChangeAspect="1"/>
          </p:cNvPicPr>
          <p:nvPr/>
        </p:nvPicPr>
        <p:blipFill>
          <a:blip r:embed="rId2"/>
          <a:stretch>
            <a:fillRect/>
          </a:stretch>
        </p:blipFill>
        <p:spPr>
          <a:xfrm>
            <a:off x="1934147" y="2096965"/>
            <a:ext cx="9936902" cy="2664070"/>
          </a:xfrm>
          <a:prstGeom prst="rect">
            <a:avLst/>
          </a:prstGeom>
        </p:spPr>
      </p:pic>
    </p:spTree>
    <p:extLst>
      <p:ext uri="{BB962C8B-B14F-4D97-AF65-F5344CB8AC3E}">
        <p14:creationId xmlns:p14="http://schemas.microsoft.com/office/powerpoint/2010/main" val="2334747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FINANCIAL AID APPLICATION</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9510698" cy="5117814"/>
          </a:xfrm>
        </p:spPr>
        <p:txBody>
          <a:bodyPr lIns="91440" tIns="45720" rIns="91440" bIns="45720" anchor="t"/>
          <a:lstStyle/>
          <a:p>
            <a:pPr marL="0" indent="0">
              <a:buNone/>
            </a:pPr>
            <a:r>
              <a:rPr lang="en-US" b="1">
                <a:solidFill>
                  <a:schemeClr val="tx1"/>
                </a:solidFill>
                <a:latin typeface="Calibri"/>
                <a:cs typeface="Calibri"/>
              </a:rPr>
              <a:t>Overview of Financial Aid Application:</a:t>
            </a:r>
            <a:endParaRPr lang="en-US" b="1">
              <a:solidFill>
                <a:schemeClr val="tx1"/>
              </a:solidFill>
              <a:latin typeface="Calibri" panose="020F0502020204030204" pitchFamily="34" charset="0"/>
              <a:cs typeface="Calibri"/>
            </a:endParaRPr>
          </a:p>
          <a:p>
            <a:pPr marL="0" indent="0" algn="l">
              <a:buNone/>
            </a:pPr>
            <a:r>
              <a:rPr lang="en-US" sz="2400">
                <a:solidFill>
                  <a:schemeClr val="tx1"/>
                </a:solidFill>
                <a:latin typeface="Calibri"/>
                <a:cs typeface="Calibri"/>
              </a:rPr>
              <a:t>The Texas Commission on Public School Finance identified that many Texas students are not applying for financial aid and as a result there has been a drop in college enrollment. House Bill 3 (HB3) added to Texas Education Code (TEC §28.0256) the requirement that prior to graduating from high school, all students must complete and submit either a free application for federal student aid (FAFSA), a Texas application for state financial aid (TASFA) or opt out of the requirement.</a:t>
            </a:r>
          </a:p>
          <a:p>
            <a:pPr marL="0" indent="0" algn="l">
              <a:buNone/>
            </a:pPr>
            <a:r>
              <a:rPr lang="en-US" sz="2400">
                <a:solidFill>
                  <a:schemeClr val="tx1"/>
                </a:solidFill>
                <a:latin typeface="Calibri"/>
                <a:cs typeface="Calibri"/>
              </a:rPr>
              <a:t>To align with this legislative mandate, the Standards and Support Division in collaboration with the Curriculum Division and Beyond Grad Support team requested the addition of new data elements and code tables in both the PEIMS Fall submission and the Texas Records Exchange (TREx) to support this reporting requirement.</a:t>
            </a:r>
          </a:p>
          <a:p>
            <a:pPr lvl="1"/>
            <a:endParaRPr lang="en-US">
              <a:solidFill>
                <a:srgbClr val="595959"/>
              </a:solidFill>
              <a:latin typeface="Calibri" panose="020F0502020204030204" pitchFamily="34" charset="0"/>
            </a:endParaRPr>
          </a:p>
          <a:p>
            <a:endParaRPr lang="en-US" sz="2400">
              <a:cs typeface="Calibri"/>
            </a:endParaRPr>
          </a:p>
        </p:txBody>
      </p:sp>
    </p:spTree>
    <p:extLst>
      <p:ext uri="{BB962C8B-B14F-4D97-AF65-F5344CB8AC3E}">
        <p14:creationId xmlns:p14="http://schemas.microsoft.com/office/powerpoint/2010/main" val="1987078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B20C1-1ECC-4F97-9B20-4DFBD751DDC8}"/>
              </a:ext>
            </a:extLst>
          </p:cNvPr>
          <p:cNvSpPr>
            <a:spLocks noGrp="1"/>
          </p:cNvSpPr>
          <p:nvPr>
            <p:ph type="title"/>
          </p:nvPr>
        </p:nvSpPr>
        <p:spPr>
          <a:xfrm>
            <a:off x="1815920" y="251209"/>
            <a:ext cx="10637949" cy="542429"/>
          </a:xfrm>
        </p:spPr>
        <p:txBody>
          <a:bodyPr>
            <a:noAutofit/>
          </a:bodyPr>
          <a:lstStyle/>
          <a:p>
            <a:r>
              <a:rPr lang="en-US" sz="3400"/>
              <a:t>2022-2023: FINANCIAL AID APPLICATION DATA ELEMENTS</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044557" y="965770"/>
            <a:ext cx="9986481" cy="5804899"/>
          </a:xfrm>
        </p:spPr>
        <p:txBody>
          <a:bodyPr lIns="91440" tIns="45720" rIns="91440" bIns="45720" anchor="t"/>
          <a:lstStyle/>
          <a:p>
            <a:r>
              <a:rPr lang="en-US" sz="2400">
                <a:solidFill>
                  <a:schemeClr val="tx1"/>
                </a:solidFill>
                <a:latin typeface="Calibri"/>
                <a:cs typeface="Calibri"/>
              </a:rPr>
              <a:t>Added a new data element for the*FINANCIAL-AID-APPLICATION-CODE (E1724) to the </a:t>
            </a:r>
            <a:r>
              <a:rPr lang="en-US" sz="2400" b="1" err="1">
                <a:solidFill>
                  <a:schemeClr val="tx1"/>
                </a:solidFill>
                <a:latin typeface="Calibri"/>
                <a:cs typeface="Calibri"/>
              </a:rPr>
              <a:t>StudentGraduationProgramExtension</a:t>
            </a:r>
            <a:r>
              <a:rPr lang="en-US" sz="2400">
                <a:solidFill>
                  <a:schemeClr val="tx1"/>
                </a:solidFill>
                <a:latin typeface="Calibri"/>
                <a:cs typeface="Calibri"/>
              </a:rPr>
              <a:t> complex type to be reported in the PEIMS Fall Submission:</a:t>
            </a:r>
            <a:endParaRPr lang="en-US">
              <a:solidFill>
                <a:schemeClr val="tx1"/>
              </a:solidFill>
              <a:cs typeface="Calibri" panose="020F0502020204030204"/>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pPr marL="0" indent="0">
              <a:spcBef>
                <a:spcPts val="0"/>
              </a:spcBef>
              <a:buNone/>
            </a:pPr>
            <a:r>
              <a:rPr lang="en-US" sz="1800">
                <a:solidFill>
                  <a:srgbClr val="595959"/>
                </a:solidFill>
                <a:latin typeface="Calibri"/>
                <a:cs typeface="Calibri"/>
              </a:rPr>
              <a:t>*Data element will be included in the </a:t>
            </a:r>
            <a:r>
              <a:rPr lang="en-US" sz="1800" err="1">
                <a:solidFill>
                  <a:srgbClr val="595959"/>
                </a:solidFill>
                <a:latin typeface="Calibri"/>
                <a:cs typeface="Calibri"/>
              </a:rPr>
              <a:t>TREx</a:t>
            </a:r>
            <a:r>
              <a:rPr lang="en-US" sz="1800">
                <a:solidFill>
                  <a:srgbClr val="595959"/>
                </a:solidFill>
                <a:latin typeface="Calibri"/>
                <a:cs typeface="Calibri"/>
              </a:rPr>
              <a:t> application</a:t>
            </a:r>
          </a:p>
        </p:txBody>
      </p:sp>
      <p:pic>
        <p:nvPicPr>
          <p:cNvPr id="6" name="Picture 5" descr="The data element, FINANCIAL AID APPLICATION CODE E1724 displays. The data element was issued on December 1, 2021. the FINANCIAL AID APPLICATION CODE indicates the manner in which the student completed the graduation requirement of either completing a financial aid application (FAFSA or TAFSA) or submitting an exception. It uses FINANCIAL AID APPLICATION CODE C230 code table. It is a length of 2 and it is coded. It is used in the Student Graduation Program Extension. ">
            <a:extLst>
              <a:ext uri="{FF2B5EF4-FFF2-40B4-BE49-F238E27FC236}">
                <a16:creationId xmlns:a16="http://schemas.microsoft.com/office/drawing/2014/main" id="{45C4145C-DCEB-43BB-9F1B-C59FA8EE1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003" y="2161857"/>
            <a:ext cx="9124545" cy="3606645"/>
          </a:xfrm>
          <a:prstGeom prst="rect">
            <a:avLst/>
          </a:prstGeom>
        </p:spPr>
      </p:pic>
    </p:spTree>
    <p:extLst>
      <p:ext uri="{BB962C8B-B14F-4D97-AF65-F5344CB8AC3E}">
        <p14:creationId xmlns:p14="http://schemas.microsoft.com/office/powerpoint/2010/main" val="1195847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AE5B50-1132-49D6-8A05-0EB51EE8FB5D}"/>
              </a:ext>
            </a:extLst>
          </p:cNvPr>
          <p:cNvSpPr>
            <a:spLocks noGrp="1"/>
          </p:cNvSpPr>
          <p:nvPr>
            <p:ph idx="1"/>
          </p:nvPr>
        </p:nvSpPr>
        <p:spPr>
          <a:xfrm>
            <a:off x="2099035" y="1171977"/>
            <a:ext cx="9515883" cy="4675012"/>
          </a:xfrm>
        </p:spPr>
        <p:txBody>
          <a:bodyPr lIns="91440" tIns="45720" rIns="91440" bIns="45720" anchor="t"/>
          <a:lstStyle/>
          <a:p>
            <a:r>
              <a:rPr lang="en-US">
                <a:solidFill>
                  <a:schemeClr val="tx1"/>
                </a:solidFill>
                <a:cs typeface="Calibri"/>
              </a:rPr>
              <a:t>Added a</a:t>
            </a:r>
            <a:r>
              <a:rPr lang="en-US" sz="2800">
                <a:solidFill>
                  <a:schemeClr val="tx1"/>
                </a:solidFill>
                <a:cs typeface="Calibri"/>
              </a:rPr>
              <a:t> new</a:t>
            </a:r>
            <a:r>
              <a:rPr lang="en-US">
                <a:solidFill>
                  <a:schemeClr val="tx1"/>
                </a:solidFill>
                <a:cs typeface="Calibri"/>
              </a:rPr>
              <a:t> </a:t>
            </a:r>
            <a:r>
              <a:rPr lang="en-US" sz="2800">
                <a:solidFill>
                  <a:schemeClr val="tx1"/>
                </a:solidFill>
                <a:cs typeface="Calibri"/>
              </a:rPr>
              <a:t>FINANCIAL-AID-APPLICATION-CODE</a:t>
            </a:r>
            <a:r>
              <a:rPr lang="en-US">
                <a:solidFill>
                  <a:schemeClr val="tx1"/>
                </a:solidFill>
                <a:cs typeface="Calibri"/>
              </a:rPr>
              <a:t> (C230) code table:</a:t>
            </a:r>
            <a:endParaRPr lang="en-US" sz="2800">
              <a:solidFill>
                <a:schemeClr val="tx1"/>
              </a:solidFill>
              <a:cs typeface="Calibri"/>
            </a:endParaRPr>
          </a:p>
          <a:p>
            <a:endParaRPr lang="en-US"/>
          </a:p>
        </p:txBody>
      </p:sp>
      <p:sp>
        <p:nvSpPr>
          <p:cNvPr id="3" name="Title 2">
            <a:extLst>
              <a:ext uri="{FF2B5EF4-FFF2-40B4-BE49-F238E27FC236}">
                <a16:creationId xmlns:a16="http://schemas.microsoft.com/office/drawing/2014/main" id="{979DEB3E-F066-4695-ABA0-9115C5A02039}"/>
              </a:ext>
            </a:extLst>
          </p:cNvPr>
          <p:cNvSpPr>
            <a:spLocks noGrp="1"/>
          </p:cNvSpPr>
          <p:nvPr>
            <p:ph type="title"/>
          </p:nvPr>
        </p:nvSpPr>
        <p:spPr>
          <a:xfrm>
            <a:off x="1820258" y="216247"/>
            <a:ext cx="9979710" cy="542429"/>
          </a:xfrm>
        </p:spPr>
        <p:txBody>
          <a:bodyPr>
            <a:noAutofit/>
          </a:bodyPr>
          <a:lstStyle/>
          <a:p>
            <a:r>
              <a:rPr lang="en-US" sz="3400"/>
              <a:t>2022-2023: FINANCIAL AID APPLICATION CODE TABLES</a:t>
            </a:r>
          </a:p>
        </p:txBody>
      </p:sp>
      <p:pic>
        <p:nvPicPr>
          <p:cNvPr id="5" name="Picture 5" descr="The new FINANCIAL AID APPLICATION CODE C230 code table displays. Code 01 Financial Application form completed code 02 exception submitted/opt-out ">
            <a:extLst>
              <a:ext uri="{FF2B5EF4-FFF2-40B4-BE49-F238E27FC236}">
                <a16:creationId xmlns:a16="http://schemas.microsoft.com/office/drawing/2014/main" id="{19DBBE9D-A83E-4CCC-8A52-AF1B3D3C3A98}"/>
              </a:ext>
            </a:extLst>
          </p:cNvPr>
          <p:cNvPicPr>
            <a:picLocks noChangeAspect="1"/>
          </p:cNvPicPr>
          <p:nvPr/>
        </p:nvPicPr>
        <p:blipFill rotWithShape="1">
          <a:blip r:embed="rId2"/>
          <a:srcRect t="9702"/>
          <a:stretch/>
        </p:blipFill>
        <p:spPr>
          <a:xfrm>
            <a:off x="2099035" y="2174488"/>
            <a:ext cx="9715500" cy="1637182"/>
          </a:xfrm>
          <a:prstGeom prst="rect">
            <a:avLst/>
          </a:prstGeom>
        </p:spPr>
      </p:pic>
    </p:spTree>
    <p:extLst>
      <p:ext uri="{BB962C8B-B14F-4D97-AF65-F5344CB8AC3E}">
        <p14:creationId xmlns:p14="http://schemas.microsoft.com/office/powerpoint/2010/main" val="2708668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PROGRAM AREA SUPPORT</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54128"/>
            <a:ext cx="9773494" cy="4351338"/>
          </a:xfrm>
        </p:spPr>
        <p:txBody>
          <a:bodyPr lIns="91440" tIns="45720" rIns="91440" bIns="45720" anchor="t"/>
          <a:lstStyle/>
          <a:p>
            <a:pPr algn="l"/>
            <a:r>
              <a:rPr lang="en-US" b="1" i="0">
                <a:solidFill>
                  <a:schemeClr val="tx1"/>
                </a:solidFill>
                <a:effectLst/>
              </a:rPr>
              <a:t>Program Area Support:</a:t>
            </a:r>
          </a:p>
          <a:p>
            <a:pPr lvl="1"/>
            <a:endParaRPr lang="en-US">
              <a:solidFill>
                <a:schemeClr val="tx1"/>
              </a:solidFill>
            </a:endParaRPr>
          </a:p>
          <a:p>
            <a:pPr lvl="1"/>
            <a:r>
              <a:rPr lang="en-US">
                <a:solidFill>
                  <a:schemeClr val="tx1"/>
                </a:solidFill>
              </a:rPr>
              <a:t>Sara Kohn – State Funding</a:t>
            </a:r>
            <a:endParaRPr lang="en-US">
              <a:solidFill>
                <a:schemeClr val="tx1"/>
              </a:solidFill>
              <a:cs typeface="Calibri"/>
            </a:endParaRPr>
          </a:p>
          <a:p>
            <a:pPr lvl="1"/>
            <a:r>
              <a:rPr lang="en-US">
                <a:solidFill>
                  <a:schemeClr val="tx1"/>
                </a:solidFill>
              </a:rPr>
              <a:t>Les Hudson </a:t>
            </a:r>
            <a:r>
              <a:rPr lang="en-US" i="0">
                <a:solidFill>
                  <a:schemeClr val="tx1"/>
                </a:solidFill>
                <a:effectLst/>
              </a:rPr>
              <a:t>– College &amp; Career &amp; Military Prep</a:t>
            </a:r>
            <a:endParaRPr lang="en-US" i="0">
              <a:solidFill>
                <a:schemeClr val="tx1"/>
              </a:solidFill>
              <a:effectLst/>
              <a:cs typeface="Calibri"/>
            </a:endParaRPr>
          </a:p>
          <a:p>
            <a:pPr lvl="1"/>
            <a:r>
              <a:rPr lang="en-US">
                <a:solidFill>
                  <a:schemeClr val="tx1"/>
                </a:solidFill>
              </a:rPr>
              <a:t>Jonathon Delgado – Performance Reporting</a:t>
            </a:r>
            <a:endParaRPr lang="en-US">
              <a:solidFill>
                <a:schemeClr val="tx1"/>
              </a:solidFill>
              <a:cs typeface="Calibri"/>
            </a:endParaRPr>
          </a:p>
          <a:p>
            <a:pPr marL="0" indent="0">
              <a:buClr>
                <a:srgbClr val="F16038"/>
              </a:buClr>
              <a:buNone/>
            </a:pPr>
            <a:endParaRPr lang="en-US" b="0" i="0">
              <a:effectLst/>
              <a:latin typeface="Calibri" panose="020F0502020204030204"/>
              <a:cs typeface="Calibri" panose="020F0502020204030204"/>
            </a:endParaRPr>
          </a:p>
        </p:txBody>
      </p:sp>
    </p:spTree>
    <p:extLst>
      <p:ext uri="{BB962C8B-B14F-4D97-AF65-F5344CB8AC3E}">
        <p14:creationId xmlns:p14="http://schemas.microsoft.com/office/powerpoint/2010/main" val="101772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9EEC86-9D08-4DA3-9C0E-2FA11F8EED8C}"/>
              </a:ext>
            </a:extLst>
          </p:cNvPr>
          <p:cNvSpPr>
            <a:spLocks noGrp="1"/>
          </p:cNvSpPr>
          <p:nvPr>
            <p:ph idx="1"/>
          </p:nvPr>
        </p:nvSpPr>
        <p:spPr>
          <a:xfrm>
            <a:off x="2037878" y="1094704"/>
            <a:ext cx="9938532" cy="5087928"/>
          </a:xfrm>
        </p:spPr>
        <p:txBody>
          <a:bodyPr lIns="91440" tIns="45720" rIns="91440" bIns="45720" anchor="t"/>
          <a:lstStyle/>
          <a:p>
            <a:r>
              <a:rPr lang="en-US">
                <a:solidFill>
                  <a:schemeClr val="tx1"/>
                </a:solidFill>
              </a:rPr>
              <a:t>Updated field validation rule </a:t>
            </a:r>
            <a:r>
              <a:rPr lang="en-US" b="1">
                <a:solidFill>
                  <a:schemeClr val="tx1"/>
                </a:solidFill>
              </a:rPr>
              <a:t>48011-000B</a:t>
            </a:r>
            <a:r>
              <a:rPr lang="en-US">
                <a:solidFill>
                  <a:schemeClr val="tx1"/>
                </a:solidFill>
              </a:rPr>
              <a:t> to include FINANCIAL-AID-APPLICATION-CODE:</a:t>
            </a:r>
            <a:endParaRPr lang="en-US">
              <a:solidFill>
                <a:schemeClr val="tx1"/>
              </a:solidFill>
              <a:cs typeface="Calibri"/>
            </a:endParaRPr>
          </a:p>
          <a:p>
            <a:pPr marL="0" indent="0">
              <a:buNone/>
            </a:pPr>
            <a:endParaRPr lang="en-US">
              <a:cs typeface="Calibri" panose="020F0502020204030204"/>
            </a:endParaRPr>
          </a:p>
        </p:txBody>
      </p:sp>
      <p:sp>
        <p:nvSpPr>
          <p:cNvPr id="3" name="Title 2">
            <a:extLst>
              <a:ext uri="{FF2B5EF4-FFF2-40B4-BE49-F238E27FC236}">
                <a16:creationId xmlns:a16="http://schemas.microsoft.com/office/drawing/2014/main" id="{9B966100-16FC-492A-A7EE-E6645CDD0620}"/>
              </a:ext>
            </a:extLst>
          </p:cNvPr>
          <p:cNvSpPr>
            <a:spLocks noGrp="1"/>
          </p:cNvSpPr>
          <p:nvPr>
            <p:ph type="title"/>
          </p:nvPr>
        </p:nvSpPr>
        <p:spPr>
          <a:xfrm>
            <a:off x="1737030" y="132939"/>
            <a:ext cx="10510228" cy="542429"/>
          </a:xfrm>
        </p:spPr>
        <p:txBody>
          <a:bodyPr>
            <a:noAutofit/>
          </a:bodyPr>
          <a:lstStyle/>
          <a:p>
            <a:r>
              <a:rPr lang="en-US" sz="3400"/>
              <a:t>2022-2023: FINANCIAL AID APPLICATION BUSINESS RULES</a:t>
            </a:r>
          </a:p>
        </p:txBody>
      </p:sp>
      <p:pic>
        <p:nvPicPr>
          <p:cNvPr id="7" name="Picture 6" descr="Field Validation rule 48011-000B displays. Rule text: For a Student Graduation Program, the following must be provided: DISTRICT-ID, TX-UNIQUE-STUDENT-ID, CAMPUS-ID, and FINANCIAL-AID-APPLICATION-CODE. This means that For a Student Graduation Program, the following must be provided: StateOrganizationId (TX-LEAReference), StudentUniqueStateId, StateOrganizationId (TX-SchoolReference), and TX-FinancialAidApplication. This is a fatal level rule and is for the PEIMS Fall submission. It applies to LEAs, Campuses and Charters. ">
            <a:extLst>
              <a:ext uri="{FF2B5EF4-FFF2-40B4-BE49-F238E27FC236}">
                <a16:creationId xmlns:a16="http://schemas.microsoft.com/office/drawing/2014/main" id="{B90C22BC-E168-F985-6525-5C87F3FAA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517" y="2019102"/>
            <a:ext cx="10038893" cy="2055265"/>
          </a:xfrm>
          <a:prstGeom prst="rect">
            <a:avLst/>
          </a:prstGeom>
        </p:spPr>
      </p:pic>
    </p:spTree>
    <p:extLst>
      <p:ext uri="{BB962C8B-B14F-4D97-AF65-F5344CB8AC3E}">
        <p14:creationId xmlns:p14="http://schemas.microsoft.com/office/powerpoint/2010/main" val="1689461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957589" y="167275"/>
            <a:ext cx="9875022" cy="751350"/>
          </a:xfrm>
        </p:spPr>
        <p:txBody>
          <a:bodyPr>
            <a:noAutofit/>
          </a:bodyPr>
          <a:lstStyle/>
          <a:p>
            <a:r>
              <a:rPr lang="en-US"/>
              <a:t>2022-2023: FINANCIAL AID APPLICATION REPORTS</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0" y="1149422"/>
            <a:ext cx="9168001" cy="4351338"/>
          </a:xfrm>
        </p:spPr>
        <p:txBody>
          <a:bodyPr lIns="91440" tIns="45720" rIns="91440" bIns="45720" anchor="t"/>
          <a:lstStyle/>
          <a:p>
            <a:r>
              <a:rPr lang="en-US">
                <a:solidFill>
                  <a:schemeClr val="tx1"/>
                </a:solidFill>
                <a:ea typeface="+mn-lt"/>
                <a:cs typeface="+mn-lt"/>
              </a:rPr>
              <a:t>Added new data element FINANCIAL-AID-APPLICATION-CODE (E1724) to the following PEIMS Fall Graduate reports:</a:t>
            </a:r>
          </a:p>
          <a:p>
            <a:pPr lvl="1"/>
            <a:r>
              <a:rPr lang="en-US" sz="2000" b="1">
                <a:solidFill>
                  <a:schemeClr val="tx1"/>
                </a:solidFill>
                <a:cs typeface="Calibri" panose="020F0502020204030204"/>
              </a:rPr>
              <a:t>PDM1-120-018</a:t>
            </a:r>
            <a:r>
              <a:rPr lang="en-US" sz="2000">
                <a:solidFill>
                  <a:schemeClr val="tx1"/>
                </a:solidFill>
                <a:cs typeface="Calibri" panose="020F0502020204030204"/>
              </a:rPr>
              <a:t> Foundation High School Program Graduate Roster</a:t>
            </a:r>
          </a:p>
          <a:p>
            <a:pPr lvl="1"/>
            <a:r>
              <a:rPr lang="en-US" sz="2000" b="1">
                <a:solidFill>
                  <a:schemeClr val="tx1"/>
                </a:solidFill>
                <a:cs typeface="Calibri" panose="020F0502020204030204"/>
              </a:rPr>
              <a:t>PDM1-124-007</a:t>
            </a:r>
            <a:r>
              <a:rPr lang="en-US" sz="2000">
                <a:solidFill>
                  <a:schemeClr val="tx1"/>
                </a:solidFill>
                <a:cs typeface="Calibri" panose="020F0502020204030204"/>
              </a:rPr>
              <a:t> Graduate Roster by Graduation Type</a:t>
            </a:r>
          </a:p>
          <a:p>
            <a:pPr lvl="1"/>
            <a:endParaRPr lang="en-US">
              <a:solidFill>
                <a:schemeClr val="tx1"/>
              </a:solidFill>
              <a:cs typeface="Calibri" panose="020F0502020204030204"/>
            </a:endParaRPr>
          </a:p>
          <a:p>
            <a:endParaRPr lang="en-US">
              <a:solidFill>
                <a:schemeClr val="tx1"/>
              </a:solidFill>
              <a:cs typeface="Calibri" panose="020F0502020204030204"/>
            </a:endParaRPr>
          </a:p>
        </p:txBody>
      </p:sp>
    </p:spTree>
    <p:extLst>
      <p:ext uri="{BB962C8B-B14F-4D97-AF65-F5344CB8AC3E}">
        <p14:creationId xmlns:p14="http://schemas.microsoft.com/office/powerpoint/2010/main" val="766833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957589" y="167275"/>
            <a:ext cx="9875022" cy="751350"/>
          </a:xfrm>
        </p:spPr>
        <p:txBody>
          <a:bodyPr>
            <a:noAutofit/>
          </a:bodyPr>
          <a:lstStyle/>
          <a:p>
            <a:r>
              <a:rPr lang="en-US"/>
              <a:t>FREQUENTLY ASKED QUESTIONS</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33081" y="1021403"/>
            <a:ext cx="9799529" cy="5669321"/>
          </a:xfrm>
        </p:spPr>
        <p:txBody>
          <a:bodyPr lIns="91440" tIns="45720" rIns="91440" bIns="45720" anchor="t"/>
          <a:lstStyle/>
          <a:p>
            <a:pPr marL="0" indent="0">
              <a:buNone/>
            </a:pPr>
            <a:r>
              <a:rPr lang="en-US" sz="2400" b="1">
                <a:solidFill>
                  <a:schemeClr val="tx1"/>
                </a:solidFill>
              </a:rPr>
              <a:t>LEAs are using one date to populate the FINANCIAL-AID-APPLICATION-CODE (E1724) for all students to indicate they completed the graduation requirements. Is this acceptable, or should the LEA code each student when the student completes the financial aid application?</a:t>
            </a:r>
          </a:p>
          <a:p>
            <a:pPr marL="0" indent="0">
              <a:buNone/>
            </a:pPr>
            <a:r>
              <a:rPr lang="en-US" sz="2000">
                <a:solidFill>
                  <a:schemeClr val="tx1"/>
                </a:solidFill>
              </a:rPr>
              <a:t>TEA will not be collecting the date the student completed the financial aid application. However, the date must appear on a student’s transcript, so an LEA will need to determine if they plan to use the same date locally. Additionally, the Texas Records Exchange (TREx) application transmits the FINANCIAL-AID-APPLICATION-MET-DATE (TE140).</a:t>
            </a:r>
          </a:p>
          <a:p>
            <a:pPr marL="0" indent="0">
              <a:buNone/>
            </a:pPr>
            <a:endParaRPr lang="en-US" sz="800">
              <a:solidFill>
                <a:schemeClr val="tx1"/>
              </a:solidFill>
            </a:endParaRPr>
          </a:p>
          <a:p>
            <a:pPr marL="0" indent="0">
              <a:buNone/>
            </a:pPr>
            <a:r>
              <a:rPr lang="en-US" sz="2400" b="1">
                <a:solidFill>
                  <a:schemeClr val="tx1"/>
                </a:solidFill>
              </a:rPr>
              <a:t>Should the FINANCIAL-AID-APPLICATION-CODE (E1724) be reported on the student transcript when sent to a university? Is there a difference in the reporting of the FINANCIAL-AIDAPPLICATION-CODE for the Free Application for Federal Student Aid (FAFSA) or the Texas Application for State Financial Aid (TASFA)?</a:t>
            </a:r>
          </a:p>
          <a:p>
            <a:pPr marL="0" indent="0">
              <a:buNone/>
            </a:pPr>
            <a:r>
              <a:rPr lang="en-US" sz="2000">
                <a:solidFill>
                  <a:schemeClr val="tx1"/>
                </a:solidFill>
              </a:rPr>
              <a:t>The FINANCIAL-AID-APPLICATION-CODE (E1724) is the same code (01) for either the FAFSA or TASFA. The FINANCIAL-AID-APPLICATION-CODE (E1724) may be part of the students’ academic record but is not required to appear on the transcript.</a:t>
            </a:r>
          </a:p>
          <a:p>
            <a:endParaRPr lang="en-US">
              <a:solidFill>
                <a:schemeClr val="tx1"/>
              </a:solidFill>
              <a:cs typeface="Calibri" panose="020F0502020204030204"/>
            </a:endParaRPr>
          </a:p>
        </p:txBody>
      </p:sp>
    </p:spTree>
    <p:extLst>
      <p:ext uri="{BB962C8B-B14F-4D97-AF65-F5344CB8AC3E}">
        <p14:creationId xmlns:p14="http://schemas.microsoft.com/office/powerpoint/2010/main" val="1914934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BB3B8E-31B3-4B50-B40E-DD39D2991C9D}"/>
              </a:ext>
            </a:extLst>
          </p:cNvPr>
          <p:cNvSpPr>
            <a:spLocks noGrp="1"/>
          </p:cNvSpPr>
          <p:nvPr>
            <p:ph idx="1"/>
          </p:nvPr>
        </p:nvSpPr>
        <p:spPr>
          <a:xfrm>
            <a:off x="2044557" y="1027416"/>
            <a:ext cx="9683616" cy="5506948"/>
          </a:xfrm>
        </p:spPr>
        <p:txBody>
          <a:bodyPr lIns="91440" tIns="45720" rIns="91440" bIns="45720" anchor="t"/>
          <a:lstStyle/>
          <a:p>
            <a:pPr marL="0" indent="0">
              <a:spcBef>
                <a:spcPts val="600"/>
              </a:spcBef>
              <a:spcAft>
                <a:spcPts val="600"/>
              </a:spcAft>
              <a:buNone/>
            </a:pPr>
            <a:r>
              <a:rPr lang="en-US" b="1">
                <a:solidFill>
                  <a:schemeClr val="tx1"/>
                </a:solidFill>
                <a:cs typeface="Arial" panose="020B0604020202020204" pitchFamily="34" charset="0"/>
              </a:rPr>
              <a:t>Overview of Dyslexia Services Updates and Additions:</a:t>
            </a:r>
          </a:p>
          <a:p>
            <a:pPr marL="0" indent="0">
              <a:lnSpc>
                <a:spcPct val="115000"/>
              </a:lnSpc>
              <a:spcBef>
                <a:spcPts val="0"/>
              </a:spcBef>
              <a:buNone/>
            </a:pPr>
            <a:r>
              <a:rPr lang="en-US" sz="1800">
                <a:solidFill>
                  <a:schemeClr val="tx1"/>
                </a:solidFill>
                <a:cs typeface="Arial" panose="020B0604020202020204" pitchFamily="34" charset="0"/>
              </a:rPr>
              <a:t>The Texas Education Agency (TEA) currently collects dyslexia related services information during the PEIMS Summer submission.  During the PEIMS Fall submission, TEA collects data indicating if a student is identified as dyslexic under TEC 48.009.  </a:t>
            </a:r>
          </a:p>
          <a:p>
            <a:pPr marL="0" marR="0" indent="0">
              <a:lnSpc>
                <a:spcPct val="115000"/>
              </a:lnSpc>
              <a:spcBef>
                <a:spcPts val="0"/>
              </a:spcBef>
              <a:spcAft>
                <a:spcPts val="0"/>
              </a:spcAft>
              <a:buNone/>
            </a:pPr>
            <a:endParaRPr lang="en-US" sz="1800">
              <a:solidFill>
                <a:schemeClr val="tx1"/>
              </a:solidFill>
              <a:cs typeface="Arial" panose="020B0604020202020204" pitchFamily="34" charset="0"/>
            </a:endParaRPr>
          </a:p>
          <a:p>
            <a:pPr marL="0" indent="0">
              <a:lnSpc>
                <a:spcPct val="115000"/>
              </a:lnSpc>
              <a:spcBef>
                <a:spcPts val="0"/>
              </a:spcBef>
              <a:buNone/>
            </a:pPr>
            <a:r>
              <a:rPr lang="en-US" sz="1800">
                <a:solidFill>
                  <a:schemeClr val="tx1"/>
                </a:solidFill>
                <a:cs typeface="Arial" panose="020B0604020202020204" pitchFamily="34" charset="0"/>
              </a:rPr>
              <a:t>During the PEIMS Summer submission, TEA collects the type of dyslexia or related services, if any, a student identified with dyslexia or related disorder under TEC 48.009 has received at any time during the school year. However, TEA does not collect an indicator to validate that each student identified as dyslexic has been reported with the services received. </a:t>
            </a:r>
          </a:p>
          <a:p>
            <a:pPr marL="0" marR="0">
              <a:lnSpc>
                <a:spcPct val="115000"/>
              </a:lnSpc>
              <a:spcBef>
                <a:spcPts val="0"/>
              </a:spcBef>
              <a:spcAft>
                <a:spcPts val="0"/>
              </a:spcAft>
            </a:pPr>
            <a:endParaRPr lang="en-US" sz="1800">
              <a:solidFill>
                <a:schemeClr val="tx1"/>
              </a:solidFill>
              <a:cs typeface="Arial" panose="020B0604020202020204" pitchFamily="34" charset="0"/>
            </a:endParaRPr>
          </a:p>
          <a:p>
            <a:pPr marL="0" indent="0">
              <a:lnSpc>
                <a:spcPct val="115000"/>
              </a:lnSpc>
              <a:spcBef>
                <a:spcPts val="0"/>
              </a:spcBef>
              <a:buNone/>
            </a:pPr>
            <a:r>
              <a:rPr lang="en-US" sz="1800">
                <a:solidFill>
                  <a:schemeClr val="tx1"/>
                </a:solidFill>
                <a:cs typeface="Arial" panose="020B0604020202020204" pitchFamily="34" charset="0"/>
              </a:rPr>
              <a:t>Additionally, Local Education Agencies (LEAs) are required to screen students in kindergarten and first grade for dyslexia or related disorders.  Currently, when an LEA does not screen a student, TEA cannot identify why the screening did not take place.</a:t>
            </a:r>
          </a:p>
          <a:p>
            <a:pPr marL="0" marR="0" indent="0">
              <a:lnSpc>
                <a:spcPct val="115000"/>
              </a:lnSpc>
              <a:spcBef>
                <a:spcPts val="0"/>
              </a:spcBef>
              <a:spcAft>
                <a:spcPts val="0"/>
              </a:spcAft>
              <a:buNone/>
            </a:pPr>
            <a:endParaRPr lang="en-US" sz="1800">
              <a:solidFill>
                <a:schemeClr val="tx1"/>
              </a:solidFill>
              <a:cs typeface="Arial" panose="020B0604020202020204" pitchFamily="34" charset="0"/>
            </a:endParaRPr>
          </a:p>
          <a:p>
            <a:pPr marL="0" marR="0" indent="0">
              <a:lnSpc>
                <a:spcPct val="115000"/>
              </a:lnSpc>
              <a:spcBef>
                <a:spcPts val="0"/>
              </a:spcBef>
              <a:spcAft>
                <a:spcPts val="0"/>
              </a:spcAft>
              <a:buNone/>
            </a:pPr>
            <a:r>
              <a:rPr lang="en-US" sz="1800">
                <a:solidFill>
                  <a:schemeClr val="tx1"/>
                </a:solidFill>
                <a:cs typeface="Arial" panose="020B0604020202020204" pitchFamily="34" charset="0"/>
              </a:rPr>
              <a:t>The division of special education has requested changes to what is collected for dyslexic students.</a:t>
            </a:r>
          </a:p>
          <a:p>
            <a:endParaRPr lang="en-US">
              <a:solidFill>
                <a:schemeClr val="tx1"/>
              </a:solidFill>
            </a:endParaRPr>
          </a:p>
        </p:txBody>
      </p:sp>
      <p:sp>
        <p:nvSpPr>
          <p:cNvPr id="3" name="Title 2">
            <a:extLst>
              <a:ext uri="{FF2B5EF4-FFF2-40B4-BE49-F238E27FC236}">
                <a16:creationId xmlns:a16="http://schemas.microsoft.com/office/drawing/2014/main" id="{AE7DE20F-9FC3-40F7-9E04-6637785F58EC}"/>
              </a:ext>
            </a:extLst>
          </p:cNvPr>
          <p:cNvSpPr>
            <a:spLocks noGrp="1"/>
          </p:cNvSpPr>
          <p:nvPr>
            <p:ph type="title"/>
          </p:nvPr>
        </p:nvSpPr>
        <p:spPr/>
        <p:txBody>
          <a:bodyPr>
            <a:noAutofit/>
          </a:bodyPr>
          <a:lstStyle/>
          <a:p>
            <a:r>
              <a:rPr lang="en-US"/>
              <a:t>2022-2023: DYSLEXIA SERVICES</a:t>
            </a:r>
          </a:p>
        </p:txBody>
      </p:sp>
    </p:spTree>
    <p:extLst>
      <p:ext uri="{BB962C8B-B14F-4D97-AF65-F5344CB8AC3E}">
        <p14:creationId xmlns:p14="http://schemas.microsoft.com/office/powerpoint/2010/main" val="2362536880"/>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BB3B8E-31B3-4B50-B40E-DD39D2991C9D}"/>
              </a:ext>
            </a:extLst>
          </p:cNvPr>
          <p:cNvSpPr>
            <a:spLocks noGrp="1"/>
          </p:cNvSpPr>
          <p:nvPr>
            <p:ph idx="1"/>
          </p:nvPr>
        </p:nvSpPr>
        <p:spPr>
          <a:xfrm>
            <a:off x="2044557" y="1027416"/>
            <a:ext cx="9683616" cy="5506948"/>
          </a:xfrm>
        </p:spPr>
        <p:txBody>
          <a:bodyPr lIns="91440" tIns="45720" rIns="91440" bIns="45720" anchor="t"/>
          <a:lstStyle/>
          <a:p>
            <a:pPr marL="0" indent="0" algn="l">
              <a:buNone/>
            </a:pPr>
            <a:r>
              <a:rPr lang="en-US" b="0" i="0" dirty="0">
                <a:solidFill>
                  <a:srgbClr val="000000"/>
                </a:solidFill>
                <a:effectLst/>
              </a:rPr>
              <a:t>Updates to the complex type </a:t>
            </a:r>
            <a:r>
              <a:rPr lang="en-US" b="1" i="0" dirty="0" err="1">
                <a:solidFill>
                  <a:srgbClr val="000000"/>
                </a:solidFill>
                <a:effectLst/>
              </a:rPr>
              <a:t>StudentExtension</a:t>
            </a:r>
            <a:r>
              <a:rPr lang="en-US" b="1" i="0" dirty="0">
                <a:solidFill>
                  <a:srgbClr val="000000"/>
                </a:solidFill>
                <a:effectLst/>
              </a:rPr>
              <a:t>.</a:t>
            </a:r>
            <a:endParaRPr lang="en-US" b="1" dirty="0">
              <a:solidFill>
                <a:srgbClr val="000000"/>
              </a:solidFill>
            </a:endParaRPr>
          </a:p>
          <a:p>
            <a:pPr>
              <a:spcBef>
                <a:spcPts val="1800"/>
              </a:spcBef>
            </a:pPr>
            <a:r>
              <a:rPr lang="en-US" b="0" i="0" dirty="0">
                <a:solidFill>
                  <a:srgbClr val="000000"/>
                </a:solidFill>
                <a:effectLst/>
              </a:rPr>
              <a:t>Added DYSLEXIA-INDICATOR-CODE (E1530) to PEIMS Summer Submission as optional</a:t>
            </a:r>
          </a:p>
          <a:p>
            <a:pPr>
              <a:spcBef>
                <a:spcPts val="1800"/>
              </a:spcBef>
            </a:pPr>
            <a:r>
              <a:rPr lang="en-US" b="0" i="0" dirty="0">
                <a:solidFill>
                  <a:srgbClr val="000000"/>
                </a:solidFill>
                <a:effectLst/>
              </a:rPr>
              <a:t>Added new data element DYSLEXIA-SCREENING-EXCEPTION-REASON (E1732) as “optional”.</a:t>
            </a:r>
          </a:p>
          <a:p>
            <a:pPr algn="l"/>
            <a:r>
              <a:rPr lang="en-US" dirty="0">
                <a:solidFill>
                  <a:srgbClr val="000000"/>
                </a:solidFill>
              </a:rPr>
              <a:t>A</a:t>
            </a:r>
            <a:r>
              <a:rPr lang="en-US" b="0" i="0" dirty="0">
                <a:solidFill>
                  <a:srgbClr val="000000"/>
                </a:solidFill>
                <a:effectLst/>
              </a:rPr>
              <a:t>dded Data Element Reporting requirements for  DYSLEXIA-SCREENING-EXCEPTION-REASON (E1732) reported in the PEIMS Summer submission.</a:t>
            </a:r>
          </a:p>
          <a:p>
            <a:pPr algn="l"/>
            <a:r>
              <a:rPr lang="en-US" b="0" i="0" dirty="0">
                <a:solidFill>
                  <a:srgbClr val="000000"/>
                </a:solidFill>
                <a:effectLst/>
              </a:rPr>
              <a:t>Added new code table DYSLEXIA-SCREENING-EXCEPTION-REASON-CODE (C231) with 12 codes.</a:t>
            </a:r>
          </a:p>
          <a:p>
            <a:pPr marL="0" indent="0" algn="l">
              <a:buNone/>
            </a:pPr>
            <a:endParaRPr lang="en-US" b="0" i="0" dirty="0">
              <a:solidFill>
                <a:srgbClr val="000000"/>
              </a:solidFill>
              <a:effectLst/>
            </a:endParaRPr>
          </a:p>
          <a:p>
            <a:pPr algn="l"/>
            <a:endParaRPr lang="en-US" b="0" i="0" dirty="0">
              <a:solidFill>
                <a:srgbClr val="000000"/>
              </a:solidFill>
              <a:effectLst/>
              <a:latin typeface="Times New Roman" panose="02020603050405020304" pitchFamily="18" charset="0"/>
            </a:endParaRPr>
          </a:p>
          <a:p>
            <a:endParaRPr lang="en-US" dirty="0">
              <a:solidFill>
                <a:schemeClr val="tx1"/>
              </a:solidFill>
            </a:endParaRPr>
          </a:p>
        </p:txBody>
      </p:sp>
      <p:sp>
        <p:nvSpPr>
          <p:cNvPr id="3" name="Title 2">
            <a:extLst>
              <a:ext uri="{FF2B5EF4-FFF2-40B4-BE49-F238E27FC236}">
                <a16:creationId xmlns:a16="http://schemas.microsoft.com/office/drawing/2014/main" id="{AE7DE20F-9FC3-40F7-9E04-6637785F58EC}"/>
              </a:ext>
            </a:extLst>
          </p:cNvPr>
          <p:cNvSpPr>
            <a:spLocks noGrp="1"/>
          </p:cNvSpPr>
          <p:nvPr>
            <p:ph type="title"/>
          </p:nvPr>
        </p:nvSpPr>
        <p:spPr/>
        <p:txBody>
          <a:bodyPr>
            <a:noAutofit/>
          </a:bodyPr>
          <a:lstStyle/>
          <a:p>
            <a:r>
              <a:rPr lang="en-US"/>
              <a:t>2022-2023: DYSLEXIA SERVICES</a:t>
            </a:r>
          </a:p>
        </p:txBody>
      </p:sp>
    </p:spTree>
    <p:extLst>
      <p:ext uri="{BB962C8B-B14F-4D97-AF65-F5344CB8AC3E}">
        <p14:creationId xmlns:p14="http://schemas.microsoft.com/office/powerpoint/2010/main" val="4256571591"/>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210429" y="1043190"/>
            <a:ext cx="9339916" cy="5615116"/>
          </a:xfrm>
        </p:spPr>
        <p:txBody>
          <a:bodyPr lIns="91440" tIns="45720" rIns="91440" bIns="45720" anchor="t"/>
          <a:lstStyle/>
          <a:p>
            <a:r>
              <a:rPr lang="en-US">
                <a:solidFill>
                  <a:schemeClr val="tx1"/>
                </a:solidFill>
              </a:rPr>
              <a:t>Added a new data element DYSLEXIA-SCREENING-EXCEPTION-REASON:</a:t>
            </a:r>
          </a:p>
          <a:p>
            <a:endParaRPr lang="en-US"/>
          </a:p>
          <a:p>
            <a:endParaRPr lang="en-US"/>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p:txBody>
          <a:bodyPr>
            <a:noAutofit/>
          </a:bodyPr>
          <a:lstStyle/>
          <a:p>
            <a:r>
              <a:rPr lang="en-US"/>
              <a:t>2022-2023: DYSLEXIA SERVICES DATA ELEMENTS </a:t>
            </a:r>
          </a:p>
        </p:txBody>
      </p:sp>
      <p:pic>
        <p:nvPicPr>
          <p:cNvPr id="4" name="Picture 3" descr="The data element, Dyslexia Screening Exception Reason E1732 displays. It was issued March 1, 2022. the Dyslexia Screening Exception Reason indicates the reason a student in kindergarten or first grade was not screened for dyslexia or related disorders during the dyslexia screening window. DYSLEXIA-SCREENING-EXCEPTION-REASON is only reported and must be reported for students in kindergarten and first grade who have not been screened for dyslexia or related disorders (DYSLEXIA-RISK-CODE of “03”). It is used by DYSLEXIA-SCREENING-EXCEPTION-REASON-CODE code table C231 and is coded with a length of two. It is used in the StudentExtension complex type. ">
            <a:extLst>
              <a:ext uri="{FF2B5EF4-FFF2-40B4-BE49-F238E27FC236}">
                <a16:creationId xmlns:a16="http://schemas.microsoft.com/office/drawing/2014/main" id="{8999C2B3-F430-423A-81F9-A6387A0AA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375" y="2070354"/>
            <a:ext cx="9125712" cy="4265980"/>
          </a:xfrm>
          <a:prstGeom prst="rect">
            <a:avLst/>
          </a:prstGeom>
        </p:spPr>
      </p:pic>
    </p:spTree>
    <p:extLst>
      <p:ext uri="{BB962C8B-B14F-4D97-AF65-F5344CB8AC3E}">
        <p14:creationId xmlns:p14="http://schemas.microsoft.com/office/powerpoint/2010/main" val="1783612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29A6F9-A8B8-4677-8690-3F482B618B31}"/>
              </a:ext>
            </a:extLst>
          </p:cNvPr>
          <p:cNvSpPr>
            <a:spLocks noGrp="1"/>
          </p:cNvSpPr>
          <p:nvPr>
            <p:ph idx="1"/>
          </p:nvPr>
        </p:nvSpPr>
        <p:spPr>
          <a:xfrm>
            <a:off x="2310984" y="883374"/>
            <a:ext cx="9417189" cy="4707641"/>
          </a:xfrm>
        </p:spPr>
        <p:txBody>
          <a:bodyPr lIns="91440" tIns="45720" rIns="91440" bIns="45720" anchor="t"/>
          <a:lstStyle/>
          <a:p>
            <a:r>
              <a:rPr lang="en-US">
                <a:solidFill>
                  <a:schemeClr val="tx1"/>
                </a:solidFill>
                <a:latin typeface="Calibri"/>
                <a:cs typeface="Calibri"/>
              </a:rPr>
              <a:t>Added a new code table DYSLEXIA-SCREENING-EXCEPTION-REASON-CODE (C231):</a:t>
            </a:r>
            <a:endParaRPr lang="en-US" sz="2800">
              <a:solidFill>
                <a:schemeClr val="tx1"/>
              </a:solidFill>
              <a:latin typeface="Calibri"/>
              <a:cs typeface="Calibri"/>
            </a:endParaRPr>
          </a:p>
          <a:p>
            <a:endParaRPr lang="en-US">
              <a:solidFill>
                <a:srgbClr val="595959"/>
              </a:solidFill>
              <a:latin typeface="Calibri" panose="020F0502020204030204" pitchFamily="34" charset="0"/>
            </a:endParaRPr>
          </a:p>
          <a:p>
            <a:endParaRPr lang="en-US" sz="2800">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6113CABE-EFCA-4D3F-93E4-3124D9AE7C82}"/>
              </a:ext>
            </a:extLst>
          </p:cNvPr>
          <p:cNvSpPr>
            <a:spLocks noGrp="1"/>
          </p:cNvSpPr>
          <p:nvPr>
            <p:ph type="title"/>
          </p:nvPr>
        </p:nvSpPr>
        <p:spPr/>
        <p:txBody>
          <a:bodyPr>
            <a:noAutofit/>
          </a:bodyPr>
          <a:lstStyle/>
          <a:p>
            <a:r>
              <a:rPr lang="en-US"/>
              <a:t>2022-2023: DYSLEXIA SERVICES CODE TABLES</a:t>
            </a:r>
          </a:p>
        </p:txBody>
      </p:sp>
      <p:pic>
        <p:nvPicPr>
          <p:cNvPr id="4" name="Picture 3" descr="The new DYSLEXIA-SCREENING-EXCEPTION-REASON-CODE code table C231 displays. &#10;Code 01 Grade 1 Student Withdrew from the LEA On or Before January 31st (Grade 1 Dyslexia Screen Period End Date).&#10;Code 02 Kindergarten Student Withdrew from the LEA On or Before the Last Instructional Day of the School year (Kindergarten Dyslexia Screening Period End Date). &#10;Code 03 Grade 1 Student Enrolled in the LEA After January 31st (Grade 1 Dyslexia Screening Period End Date).&#10;Code 04 Student Currently Identified and Receives Dyslexia Services.&#10;Code 05 Dyslexia Screening Inappropriate for the Child (Documented by ARD or 504 Committee). &#10;Code 06 Dyslexia Screening included in Special Education Evaluation or 504 Evaluation Process (Documented by ARD or 504 Committee). &#10;Code 07 Parent or Child Repeated Refusal for Dyslexia Screening (Documentation Required). &#10;Code 08 Student Absent During the Designated Dyslexia Screening and No Make-Up Provided During Screening Window (Constitutes Non-Compliance). &#10;Code 09 No Appropriately Trained and/or Qualified Individual in the LEA, as Required, to Conduct Dyslexia Screening (Constitutes Non-Compliance).&#10;Code 10 Technology Access or Failure (e.g., Software) Prevented the LEA from Screening the Student for Dyslexia (Constitutes Non-Compliance). &#10;Code 11 No Dyslexia Screening Instrument Available or No Screening Instrument Adopted by District-Level Committee (Constitutes Non-Compliance).&#10;Code 12 Other (Reason Not Listed Above; Documentation Required, Potential Non-Compliance). ">
            <a:extLst>
              <a:ext uri="{FF2B5EF4-FFF2-40B4-BE49-F238E27FC236}">
                <a16:creationId xmlns:a16="http://schemas.microsoft.com/office/drawing/2014/main" id="{35429CDA-D3FE-45AE-B8C4-0E42EE800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359" y="1777999"/>
            <a:ext cx="7993930" cy="4707641"/>
          </a:xfrm>
          <a:prstGeom prst="rect">
            <a:avLst/>
          </a:prstGeom>
        </p:spPr>
      </p:pic>
    </p:spTree>
    <p:extLst>
      <p:ext uri="{BB962C8B-B14F-4D97-AF65-F5344CB8AC3E}">
        <p14:creationId xmlns:p14="http://schemas.microsoft.com/office/powerpoint/2010/main" val="3439207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F592CF-309F-48DF-844E-AB82B28A19EF}"/>
              </a:ext>
            </a:extLst>
          </p:cNvPr>
          <p:cNvSpPr>
            <a:spLocks noGrp="1"/>
          </p:cNvSpPr>
          <p:nvPr>
            <p:ph idx="1"/>
          </p:nvPr>
        </p:nvSpPr>
        <p:spPr>
          <a:xfrm>
            <a:off x="1957589" y="1030311"/>
            <a:ext cx="9907577" cy="542430"/>
          </a:xfrm>
        </p:spPr>
        <p:txBody>
          <a:bodyPr lIns="91440" tIns="45720" rIns="91440" bIns="45720" anchor="t"/>
          <a:lstStyle/>
          <a:p>
            <a:pPr>
              <a:spcBef>
                <a:spcPts val="1800"/>
              </a:spcBef>
            </a:pPr>
            <a:r>
              <a:rPr lang="en-US">
                <a:solidFill>
                  <a:schemeClr val="tx1"/>
                </a:solidFill>
                <a:cs typeface="Calibri"/>
              </a:rPr>
              <a:t>Added new Data Element Reporting Requirements:</a:t>
            </a:r>
            <a:endParaRPr lang="en-US" sz="2400">
              <a:solidFill>
                <a:schemeClr val="tx1"/>
              </a:solidFill>
            </a:endParaRPr>
          </a:p>
          <a:p>
            <a:endParaRPr lang="en-US">
              <a:solidFill>
                <a:schemeClr val="tx1"/>
              </a:solidFill>
            </a:endParaRPr>
          </a:p>
        </p:txBody>
      </p:sp>
      <p:sp>
        <p:nvSpPr>
          <p:cNvPr id="3" name="Title 2">
            <a:extLst>
              <a:ext uri="{FF2B5EF4-FFF2-40B4-BE49-F238E27FC236}">
                <a16:creationId xmlns:a16="http://schemas.microsoft.com/office/drawing/2014/main" id="{A3D457CA-9D81-4208-A831-579CC5C6272F}"/>
              </a:ext>
            </a:extLst>
          </p:cNvPr>
          <p:cNvSpPr>
            <a:spLocks noGrp="1"/>
          </p:cNvSpPr>
          <p:nvPr>
            <p:ph type="title"/>
          </p:nvPr>
        </p:nvSpPr>
        <p:spPr/>
        <p:txBody>
          <a:bodyPr>
            <a:noAutofit/>
          </a:bodyPr>
          <a:lstStyle/>
          <a:p>
            <a:r>
              <a:rPr lang="en-US"/>
              <a:t>2022-2023: DYSLEXIA SERVICES GUIDANCE </a:t>
            </a:r>
          </a:p>
        </p:txBody>
      </p:sp>
      <p:pic>
        <p:nvPicPr>
          <p:cNvPr id="5" name="Picture 4" descr="DYSLEXIA-SCREENING-EXCEPTION-REASON (E1732) indicates the reason a student in kindergarten or first grade was not screened for dyslexia or related disorders.&#10;&#10;DYSLEXIA-SCREENING-EXCEPTION-REASON is only reported and must be reported for students in kindergarten and first grade who have not been screened for dyslexia or related disorders (DYSLEXIA-RISK-CODE of “03”).&#10;&#10;Some reason codes provide an acceptable reason a student was not screened during the dyslexia screening window, whereas other reason codes provide an unacceptable reason a student was not screened during the dyslexia screening window. The dyslexia screening window for kindergarten falls between the first and last instructional days of the school year, and for first grade students the dyslexia screening window starts the first instructional day of the school year and ends on January 31st.&#10;&#10;See TEC §42.006 Public Education Information Management System (PEIMS)&#10;&#10;See 19 TAC §97.1071 Special Program Performance; Monitoring, Review, and Supports ">
            <a:extLst>
              <a:ext uri="{FF2B5EF4-FFF2-40B4-BE49-F238E27FC236}">
                <a16:creationId xmlns:a16="http://schemas.microsoft.com/office/drawing/2014/main" id="{541542B7-6331-1603-225F-88AEE1442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400" y="1572742"/>
            <a:ext cx="9978093" cy="4787566"/>
          </a:xfrm>
          <a:prstGeom prst="rect">
            <a:avLst/>
          </a:prstGeom>
        </p:spPr>
      </p:pic>
    </p:spTree>
    <p:extLst>
      <p:ext uri="{BB962C8B-B14F-4D97-AF65-F5344CB8AC3E}">
        <p14:creationId xmlns:p14="http://schemas.microsoft.com/office/powerpoint/2010/main" val="2566763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DAA6A-ABC6-4421-B638-9C16CA35B2E9}"/>
              </a:ext>
            </a:extLst>
          </p:cNvPr>
          <p:cNvSpPr>
            <a:spLocks noGrp="1"/>
          </p:cNvSpPr>
          <p:nvPr>
            <p:ph idx="1"/>
          </p:nvPr>
        </p:nvSpPr>
        <p:spPr>
          <a:xfrm>
            <a:off x="2212290" y="1007781"/>
            <a:ext cx="9730666" cy="4842437"/>
          </a:xfrm>
        </p:spPr>
        <p:txBody>
          <a:bodyPr/>
          <a:lstStyle/>
          <a:p>
            <a:r>
              <a:rPr lang="en-US" sz="2400">
                <a:solidFill>
                  <a:schemeClr val="tx1"/>
                </a:solidFill>
                <a:latin typeface="Calibri" panose="020F0502020204030204" pitchFamily="34" charset="0"/>
              </a:rPr>
              <a:t>Revised the data element definition and data element reporting requirements for DYSLEXIA-SERVICES-CODE (E1650):</a:t>
            </a:r>
          </a:p>
          <a:p>
            <a:endParaRPr lang="en-US" sz="2400">
              <a:solidFill>
                <a:srgbClr val="595959"/>
              </a:solidFill>
              <a:latin typeface="Calibri" panose="020F0502020204030204" pitchFamily="34" charset="0"/>
            </a:endParaRPr>
          </a:p>
        </p:txBody>
      </p:sp>
      <p:sp>
        <p:nvSpPr>
          <p:cNvPr id="3" name="Title 2">
            <a:extLst>
              <a:ext uri="{FF2B5EF4-FFF2-40B4-BE49-F238E27FC236}">
                <a16:creationId xmlns:a16="http://schemas.microsoft.com/office/drawing/2014/main" id="{505E7B98-BC14-493B-98B2-641010638B3A}"/>
              </a:ext>
            </a:extLst>
          </p:cNvPr>
          <p:cNvSpPr>
            <a:spLocks noGrp="1"/>
          </p:cNvSpPr>
          <p:nvPr>
            <p:ph type="title"/>
          </p:nvPr>
        </p:nvSpPr>
        <p:spPr/>
        <p:txBody>
          <a:bodyPr>
            <a:noAutofit/>
          </a:bodyPr>
          <a:lstStyle/>
          <a:p>
            <a:r>
              <a:rPr lang="en-US"/>
              <a:t>2022-2023: DYSLEXIA SERVICES DATA ELEMENTS</a:t>
            </a:r>
          </a:p>
        </p:txBody>
      </p:sp>
      <p:pic>
        <p:nvPicPr>
          <p:cNvPr id="7" name="Picture 6" descr="The dyslexia services code E1650 data element displays. It was issued on August 26, 2019 and updated March 1, 2022. The dyslexia services code indicates the type of dyslexia or related service, if any, a student identified with dyslexia or a related disorder under TEC§48.009 has received at any time during the school year. It uses code table Dyslexia Services Code C224 and is coded with a length of two. It is used in the StudentProgramExtension complex type.">
            <a:extLst>
              <a:ext uri="{FF2B5EF4-FFF2-40B4-BE49-F238E27FC236}">
                <a16:creationId xmlns:a16="http://schemas.microsoft.com/office/drawing/2014/main" id="{BAA32E75-CBF9-CA18-F221-7060B469A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993" y="1709899"/>
            <a:ext cx="8086567" cy="4842437"/>
          </a:xfrm>
          <a:prstGeom prst="rect">
            <a:avLst/>
          </a:prstGeom>
        </p:spPr>
      </p:pic>
    </p:spTree>
    <p:extLst>
      <p:ext uri="{BB962C8B-B14F-4D97-AF65-F5344CB8AC3E}">
        <p14:creationId xmlns:p14="http://schemas.microsoft.com/office/powerpoint/2010/main" val="3830241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F592CF-309F-48DF-844E-AB82B28A19EF}"/>
              </a:ext>
            </a:extLst>
          </p:cNvPr>
          <p:cNvSpPr>
            <a:spLocks noGrp="1"/>
          </p:cNvSpPr>
          <p:nvPr>
            <p:ph idx="1"/>
          </p:nvPr>
        </p:nvSpPr>
        <p:spPr>
          <a:xfrm>
            <a:off x="2212290" y="1100276"/>
            <a:ext cx="8274122" cy="5558030"/>
          </a:xfrm>
        </p:spPr>
        <p:txBody>
          <a:bodyPr/>
          <a:lstStyle/>
          <a:p>
            <a:pPr>
              <a:spcBef>
                <a:spcPts val="1800"/>
              </a:spcBef>
            </a:pPr>
            <a:r>
              <a:rPr lang="en-US">
                <a:solidFill>
                  <a:schemeClr val="tx1"/>
                </a:solidFill>
                <a:latin typeface="Calibri" panose="020F0502020204030204" pitchFamily="34" charset="0"/>
              </a:rPr>
              <a:t>Updated the Data Element Reporting Requirements:</a:t>
            </a:r>
          </a:p>
          <a:p>
            <a:pPr marL="182880" marR="0">
              <a:spcBef>
                <a:spcPts val="1800"/>
              </a:spcBef>
              <a:spcAft>
                <a:spcPts val="0"/>
              </a:spcAft>
            </a:pPr>
            <a:endParaRPr lang="en-US" sz="2400">
              <a:solidFill>
                <a:srgbClr val="595959"/>
              </a:solidFill>
              <a:latin typeface="Calibri" panose="020F0502020204030204" pitchFamily="34" charset="0"/>
            </a:endParaRPr>
          </a:p>
          <a:p>
            <a:pPr marL="182880" marR="0">
              <a:spcBef>
                <a:spcPts val="1800"/>
              </a:spcBef>
              <a:spcAft>
                <a:spcPts val="0"/>
              </a:spcAft>
            </a:pPr>
            <a:endParaRPr lang="en-US" sz="2400">
              <a:solidFill>
                <a:srgbClr val="595959"/>
              </a:solidFill>
              <a:latin typeface="Calibri" panose="020F0502020204030204" pitchFamily="34" charset="0"/>
            </a:endParaRPr>
          </a:p>
          <a:p>
            <a:pPr marL="182880" marR="0">
              <a:spcBef>
                <a:spcPts val="1800"/>
              </a:spcBef>
              <a:spcAft>
                <a:spcPts val="0"/>
              </a:spcAft>
            </a:pPr>
            <a:endParaRPr lang="en-US" sz="2400">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A3D457CA-9D81-4208-A831-579CC5C6272F}"/>
              </a:ext>
            </a:extLst>
          </p:cNvPr>
          <p:cNvSpPr>
            <a:spLocks noGrp="1"/>
          </p:cNvSpPr>
          <p:nvPr>
            <p:ph type="title"/>
          </p:nvPr>
        </p:nvSpPr>
        <p:spPr/>
        <p:txBody>
          <a:bodyPr>
            <a:noAutofit/>
          </a:bodyPr>
          <a:lstStyle/>
          <a:p>
            <a:r>
              <a:rPr lang="en-US"/>
              <a:t>2022-2023: DYSLEXIA SERVICES GUIDANCE</a:t>
            </a:r>
          </a:p>
        </p:txBody>
      </p:sp>
      <p:pic>
        <p:nvPicPr>
          <p:cNvPr id="5" name="Picture 4" descr="Text&#10;&#10;Description automatically generated">
            <a:extLst>
              <a:ext uri="{FF2B5EF4-FFF2-40B4-BE49-F238E27FC236}">
                <a16:creationId xmlns:a16="http://schemas.microsoft.com/office/drawing/2014/main" id="{910FC5B1-E60F-3F35-54E8-158A90B8A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204" y="2358085"/>
            <a:ext cx="9858053" cy="1745285"/>
          </a:xfrm>
          <a:prstGeom prst="rect">
            <a:avLst/>
          </a:prstGeom>
        </p:spPr>
      </p:pic>
    </p:spTree>
    <p:extLst>
      <p:ext uri="{BB962C8B-B14F-4D97-AF65-F5344CB8AC3E}">
        <p14:creationId xmlns:p14="http://schemas.microsoft.com/office/powerpoint/2010/main" val="418967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SUBMISSION UPDATES</a:t>
            </a:r>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2201841" y="1219200"/>
            <a:ext cx="9361974" cy="56239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b="1">
                <a:solidFill>
                  <a:schemeClr val="tx1"/>
                </a:solidFill>
              </a:rPr>
              <a:t>Overview of Extended Year CTE data collection:</a:t>
            </a:r>
          </a:p>
          <a:p>
            <a:pPr marL="0" indent="0">
              <a:buNone/>
            </a:pPr>
            <a:endParaRPr lang="en-US">
              <a:solidFill>
                <a:schemeClr val="tx1"/>
              </a:solidFill>
              <a:cs typeface="Calibri"/>
            </a:endParaRPr>
          </a:p>
          <a:p>
            <a:pPr marL="0" indent="0" algn="l">
              <a:buNone/>
            </a:pPr>
            <a:r>
              <a:rPr lang="en-US" sz="2400">
                <a:solidFill>
                  <a:schemeClr val="tx1"/>
                </a:solidFill>
              </a:rPr>
              <a:t>The Summer CTE Education Grant requires LEAs to offer CTE courses during the summer months to encourage the completion of programs of study for students unable to schedule courses during the regular school year. The grant also encourages course completion through summer bridge programs for students entering or completing a program of study. This grant program increases the number of CTE courses completed during the summer months.</a:t>
            </a:r>
          </a:p>
          <a:p>
            <a:pPr fontAlgn="base"/>
            <a:endParaRPr lang="en-US"/>
          </a:p>
        </p:txBody>
      </p:sp>
    </p:spTree>
    <p:extLst>
      <p:ext uri="{BB962C8B-B14F-4D97-AF65-F5344CB8AC3E}">
        <p14:creationId xmlns:p14="http://schemas.microsoft.com/office/powerpoint/2010/main" val="935282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F592CF-309F-48DF-844E-AB82B28A19EF}"/>
              </a:ext>
            </a:extLst>
          </p:cNvPr>
          <p:cNvSpPr>
            <a:spLocks noGrp="1"/>
          </p:cNvSpPr>
          <p:nvPr>
            <p:ph idx="1"/>
          </p:nvPr>
        </p:nvSpPr>
        <p:spPr>
          <a:xfrm>
            <a:off x="1819052" y="1004552"/>
            <a:ext cx="9909121" cy="5570909"/>
          </a:xfrm>
        </p:spPr>
        <p:txBody>
          <a:bodyPr/>
          <a:lstStyle/>
          <a:p>
            <a:pPr>
              <a:spcBef>
                <a:spcPts val="1800"/>
              </a:spcBef>
            </a:pPr>
            <a:r>
              <a:rPr lang="en-US">
                <a:solidFill>
                  <a:schemeClr val="tx1"/>
                </a:solidFill>
                <a:latin typeface="Calibri" panose="020F0502020204030204" pitchFamily="34" charset="0"/>
              </a:rPr>
              <a:t>Updated the data element DYSLEXIA-SERVICES-CODE (E1650) from “mandatory” to “conditionally mandatory”:</a:t>
            </a:r>
          </a:p>
          <a:p>
            <a:pPr marL="182880" marR="0">
              <a:spcBef>
                <a:spcPts val="1800"/>
              </a:spcBef>
              <a:spcAft>
                <a:spcPts val="0"/>
              </a:spcAft>
            </a:pPr>
            <a:endParaRPr lang="en-US" sz="2400">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A3D457CA-9D81-4208-A831-579CC5C6272F}"/>
              </a:ext>
            </a:extLst>
          </p:cNvPr>
          <p:cNvSpPr>
            <a:spLocks noGrp="1"/>
          </p:cNvSpPr>
          <p:nvPr>
            <p:ph type="title"/>
          </p:nvPr>
        </p:nvSpPr>
        <p:spPr/>
        <p:txBody>
          <a:bodyPr>
            <a:noAutofit/>
          </a:bodyPr>
          <a:lstStyle/>
          <a:p>
            <a:r>
              <a:rPr lang="en-US"/>
              <a:t>2022-2023: DYSLEXIA SERVICES DATA ELEMENTS </a:t>
            </a:r>
          </a:p>
        </p:txBody>
      </p:sp>
      <p:grpSp>
        <p:nvGrpSpPr>
          <p:cNvPr id="5" name="Group 4" descr="The Student Program Extension complex type displays showing the data element E 1650 Dyslexia services code updated to be conditionally mandatory. ">
            <a:extLst>
              <a:ext uri="{FF2B5EF4-FFF2-40B4-BE49-F238E27FC236}">
                <a16:creationId xmlns:a16="http://schemas.microsoft.com/office/drawing/2014/main" id="{0EEA69AE-147E-49DF-93CD-D5E3C5A865E8}"/>
              </a:ext>
            </a:extLst>
          </p:cNvPr>
          <p:cNvGrpSpPr/>
          <p:nvPr/>
        </p:nvGrpSpPr>
        <p:grpSpPr>
          <a:xfrm>
            <a:off x="2128662" y="1847882"/>
            <a:ext cx="9683138" cy="4553436"/>
            <a:chOff x="1958939" y="1836731"/>
            <a:chExt cx="9683138" cy="4553436"/>
          </a:xfrm>
        </p:grpSpPr>
        <p:pic>
          <p:nvPicPr>
            <p:cNvPr id="9" name="Picture 8" descr="Graphical user interface, table&#10;&#10;Description automatically generated with medium confidence">
              <a:extLst>
                <a:ext uri="{FF2B5EF4-FFF2-40B4-BE49-F238E27FC236}">
                  <a16:creationId xmlns:a16="http://schemas.microsoft.com/office/drawing/2014/main" id="{FEEB7E16-CD6C-40CF-8A65-6A5AC4877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939" y="1836731"/>
              <a:ext cx="9683138" cy="4553436"/>
            </a:xfrm>
            <a:prstGeom prst="rect">
              <a:avLst/>
            </a:prstGeom>
          </p:spPr>
        </p:pic>
        <p:sp>
          <p:nvSpPr>
            <p:cNvPr id="4" name="Rectangle 3">
              <a:extLst>
                <a:ext uri="{FF2B5EF4-FFF2-40B4-BE49-F238E27FC236}">
                  <a16:creationId xmlns:a16="http://schemas.microsoft.com/office/drawing/2014/main" id="{74C902C3-AF62-4DB4-B01A-16CC921E1DF9}"/>
                </a:ext>
              </a:extLst>
            </p:cNvPr>
            <p:cNvSpPr/>
            <p:nvPr/>
          </p:nvSpPr>
          <p:spPr>
            <a:xfrm>
              <a:off x="9016409" y="5830583"/>
              <a:ext cx="393405" cy="315035"/>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4783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F592CF-309F-48DF-844E-AB82B28A19EF}"/>
              </a:ext>
            </a:extLst>
          </p:cNvPr>
          <p:cNvSpPr>
            <a:spLocks noGrp="1"/>
          </p:cNvSpPr>
          <p:nvPr>
            <p:ph idx="1"/>
          </p:nvPr>
        </p:nvSpPr>
        <p:spPr>
          <a:xfrm>
            <a:off x="2372711" y="1107627"/>
            <a:ext cx="8020771" cy="5548045"/>
          </a:xfrm>
        </p:spPr>
        <p:txBody>
          <a:bodyPr/>
          <a:lstStyle/>
          <a:p>
            <a:pPr marL="182880" marR="0">
              <a:spcBef>
                <a:spcPts val="1800"/>
              </a:spcBef>
              <a:spcAft>
                <a:spcPts val="0"/>
              </a:spcAft>
            </a:pPr>
            <a:endParaRPr lang="en-US" sz="2400">
              <a:solidFill>
                <a:srgbClr val="595959"/>
              </a:solidFill>
              <a:latin typeface="Calibri" panose="020F0502020204030204" pitchFamily="34" charset="0"/>
            </a:endParaRPr>
          </a:p>
          <a:p>
            <a:pPr marL="182880" marR="0">
              <a:spcBef>
                <a:spcPts val="1800"/>
              </a:spcBef>
              <a:spcAft>
                <a:spcPts val="0"/>
              </a:spcAft>
            </a:pPr>
            <a:endParaRPr lang="en-US" sz="2400">
              <a:solidFill>
                <a:srgbClr val="595959"/>
              </a:solidFill>
              <a:latin typeface="Calibri" panose="020F0502020204030204" pitchFamily="34" charset="0"/>
            </a:endParaRPr>
          </a:p>
          <a:p>
            <a:pPr marL="182880" marR="0">
              <a:spcBef>
                <a:spcPts val="1800"/>
              </a:spcBef>
              <a:spcAft>
                <a:spcPts val="0"/>
              </a:spcAft>
            </a:pPr>
            <a:endParaRPr lang="en-US" sz="2400">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A3D457CA-9D81-4208-A831-579CC5C6272F}"/>
              </a:ext>
            </a:extLst>
          </p:cNvPr>
          <p:cNvSpPr>
            <a:spLocks noGrp="1"/>
          </p:cNvSpPr>
          <p:nvPr>
            <p:ph type="title"/>
          </p:nvPr>
        </p:nvSpPr>
        <p:spPr/>
        <p:txBody>
          <a:bodyPr>
            <a:noAutofit/>
          </a:bodyPr>
          <a:lstStyle/>
          <a:p>
            <a:r>
              <a:rPr lang="en-US"/>
              <a:t>2022-2023: DYSLEXIA SERVICES DATA ELEMENTS </a:t>
            </a:r>
          </a:p>
        </p:txBody>
      </p:sp>
      <p:sp>
        <p:nvSpPr>
          <p:cNvPr id="6" name="TextBox 5" descr="Added new and existing data elements to the StudentExtension complex type as “Optional” for the PEIMS Summer Submission:&#10;DYSLEXIA-INDICATOR-CODE &#10;DYSLEXIA-SCREENING-EXCEPTION-REASON&#10;">
            <a:extLst>
              <a:ext uri="{FF2B5EF4-FFF2-40B4-BE49-F238E27FC236}">
                <a16:creationId xmlns:a16="http://schemas.microsoft.com/office/drawing/2014/main" id="{408E23DB-B486-47AF-805B-A8FF405F2A48}"/>
              </a:ext>
            </a:extLst>
          </p:cNvPr>
          <p:cNvSpPr txBox="1"/>
          <p:nvPr/>
        </p:nvSpPr>
        <p:spPr>
          <a:xfrm>
            <a:off x="2212290" y="948072"/>
            <a:ext cx="979420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rgbClr val="FF0000"/>
              </a:buClr>
              <a:buFont typeface="Wingdings" panose="05000000000000000000" pitchFamily="2" charset="2"/>
              <a:buChar char="§"/>
            </a:pPr>
            <a:r>
              <a:rPr lang="en-US" sz="2400">
                <a:ea typeface="+mn-lt"/>
                <a:cs typeface="+mn-lt"/>
              </a:rPr>
              <a:t>Added new and existing data elements to the </a:t>
            </a:r>
            <a:r>
              <a:rPr lang="en-US" sz="2400" b="1" err="1">
                <a:ea typeface="+mn-lt"/>
                <a:cs typeface="+mn-lt"/>
              </a:rPr>
              <a:t>StudentExtension</a:t>
            </a:r>
            <a:r>
              <a:rPr lang="en-US" sz="2400">
                <a:ea typeface="+mn-lt"/>
                <a:cs typeface="+mn-lt"/>
              </a:rPr>
              <a:t> complex type as “Optional” for the PEIMS Summer Submission:</a:t>
            </a:r>
          </a:p>
          <a:p>
            <a:pPr marL="742950" lvl="1" indent="-285750">
              <a:buClr>
                <a:srgbClr val="0D6CB9"/>
              </a:buClr>
              <a:buFont typeface="Arial"/>
              <a:buChar char="•"/>
            </a:pPr>
            <a:r>
              <a:rPr lang="en-US">
                <a:ea typeface="+mn-lt"/>
                <a:cs typeface="+mn-lt"/>
              </a:rPr>
              <a:t>DYSLEXIA-INDICATOR-CODE </a:t>
            </a:r>
          </a:p>
          <a:p>
            <a:pPr marL="742950" lvl="1" indent="-285750">
              <a:buClr>
                <a:srgbClr val="0D6CB9"/>
              </a:buClr>
              <a:buFont typeface="Arial"/>
              <a:buChar char="•"/>
            </a:pPr>
            <a:r>
              <a:rPr lang="en-US">
                <a:ea typeface="+mn-lt"/>
                <a:cs typeface="+mn-lt"/>
              </a:rPr>
              <a:t>DYSLEXIA-SCREENING-EXCEPTION-REASON</a:t>
            </a:r>
            <a:endParaRPr lang="en-US">
              <a:cs typeface="Calibri" panose="020F0502020204030204"/>
            </a:endParaRPr>
          </a:p>
        </p:txBody>
      </p:sp>
      <p:grpSp>
        <p:nvGrpSpPr>
          <p:cNvPr id="11" name="Group 10">
            <a:extLst>
              <a:ext uri="{FF2B5EF4-FFF2-40B4-BE49-F238E27FC236}">
                <a16:creationId xmlns:a16="http://schemas.microsoft.com/office/drawing/2014/main" id="{A59C9E69-31C4-4BC4-9E29-46ECEFAE6F69}"/>
              </a:ext>
            </a:extLst>
          </p:cNvPr>
          <p:cNvGrpSpPr/>
          <p:nvPr/>
        </p:nvGrpSpPr>
        <p:grpSpPr>
          <a:xfrm>
            <a:off x="2372711" y="2266821"/>
            <a:ext cx="9188412" cy="4548406"/>
            <a:chOff x="2212290" y="2266821"/>
            <a:chExt cx="9188412" cy="4548406"/>
          </a:xfrm>
        </p:grpSpPr>
        <p:grpSp>
          <p:nvGrpSpPr>
            <p:cNvPr id="10" name="Group 9" descr="The Student Extension complex type displays showing the new data element, E 1732 Dyslexia Screening Exception Reason to be collected as optional in the PEIMS Summer submission. ">
              <a:extLst>
                <a:ext uri="{FF2B5EF4-FFF2-40B4-BE49-F238E27FC236}">
                  <a16:creationId xmlns:a16="http://schemas.microsoft.com/office/drawing/2014/main" id="{0DDF221A-B2D2-45A0-AB20-6F48AD1C9B72}"/>
                </a:ext>
              </a:extLst>
            </p:cNvPr>
            <p:cNvGrpSpPr/>
            <p:nvPr/>
          </p:nvGrpSpPr>
          <p:grpSpPr>
            <a:xfrm>
              <a:off x="2212290" y="2266821"/>
              <a:ext cx="9188412" cy="4548406"/>
              <a:chOff x="1958939" y="1347019"/>
              <a:chExt cx="9859435" cy="5024284"/>
            </a:xfrm>
          </p:grpSpPr>
          <p:grpSp>
            <p:nvGrpSpPr>
              <p:cNvPr id="7" name="Group 6">
                <a:extLst>
                  <a:ext uri="{FF2B5EF4-FFF2-40B4-BE49-F238E27FC236}">
                    <a16:creationId xmlns:a16="http://schemas.microsoft.com/office/drawing/2014/main" id="{42E62D1F-9ECB-4111-A6CB-EB400C8AB646}"/>
                  </a:ext>
                </a:extLst>
              </p:cNvPr>
              <p:cNvGrpSpPr/>
              <p:nvPr/>
            </p:nvGrpSpPr>
            <p:grpSpPr>
              <a:xfrm>
                <a:off x="1958939" y="1347019"/>
                <a:ext cx="9859435" cy="5024284"/>
                <a:chOff x="0" y="0"/>
                <a:chExt cx="5943600" cy="3351954"/>
              </a:xfrm>
            </p:grpSpPr>
            <p:pic>
              <p:nvPicPr>
                <p:cNvPr id="8" name="Picture 7" descr="Graphical user interface&#10;&#10;Description automatically generated">
                  <a:extLst>
                    <a:ext uri="{FF2B5EF4-FFF2-40B4-BE49-F238E27FC236}">
                      <a16:creationId xmlns:a16="http://schemas.microsoft.com/office/drawing/2014/main" id="{AD735391-636D-4A4B-9DC3-45B2724A0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43600" cy="1035685"/>
                </a:xfrm>
                <a:prstGeom prst="rect">
                  <a:avLst/>
                </a:prstGeom>
              </p:spPr>
            </p:pic>
            <p:pic>
              <p:nvPicPr>
                <p:cNvPr id="9" name="Picture 8" descr="Graphical user interface, table&#10;&#10;Description automatically generated with medium confidence">
                  <a:extLst>
                    <a:ext uri="{FF2B5EF4-FFF2-40B4-BE49-F238E27FC236}">
                      <a16:creationId xmlns:a16="http://schemas.microsoft.com/office/drawing/2014/main" id="{77F38963-FB8E-4E60-A4F2-6ED6D9285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2934"/>
                  <a:ext cx="5943600" cy="2319020"/>
                </a:xfrm>
                <a:prstGeom prst="rect">
                  <a:avLst/>
                </a:prstGeom>
              </p:spPr>
            </p:pic>
          </p:grpSp>
          <p:sp>
            <p:nvSpPr>
              <p:cNvPr id="4" name="Rectangle 3">
                <a:extLst>
                  <a:ext uri="{FF2B5EF4-FFF2-40B4-BE49-F238E27FC236}">
                    <a16:creationId xmlns:a16="http://schemas.microsoft.com/office/drawing/2014/main" id="{8DE3B57B-0AAF-430F-B7AA-484247F578D9}"/>
                  </a:ext>
                </a:extLst>
              </p:cNvPr>
              <p:cNvSpPr/>
              <p:nvPr/>
            </p:nvSpPr>
            <p:spPr>
              <a:xfrm>
                <a:off x="1958939" y="5761703"/>
                <a:ext cx="9839771" cy="206477"/>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42984DC8-7866-411A-A89E-4F8FA0EAE889}"/>
                </a:ext>
              </a:extLst>
            </p:cNvPr>
            <p:cNvSpPr/>
            <p:nvPr/>
          </p:nvSpPr>
          <p:spPr>
            <a:xfrm>
              <a:off x="8750595" y="5886061"/>
              <a:ext cx="425303" cy="254577"/>
            </a:xfrm>
            <a:prstGeom prst="rect">
              <a:avLst/>
            </a:prstGeom>
            <a:noFill/>
            <a:ln w="28575">
              <a:solidFill>
                <a:srgbClr val="D93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6245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29A6F9-A8B8-4677-8690-3F482B618B31}"/>
              </a:ext>
            </a:extLst>
          </p:cNvPr>
          <p:cNvSpPr>
            <a:spLocks noGrp="1"/>
          </p:cNvSpPr>
          <p:nvPr>
            <p:ph idx="1"/>
          </p:nvPr>
        </p:nvSpPr>
        <p:spPr>
          <a:xfrm>
            <a:off x="2212289" y="956349"/>
            <a:ext cx="9515883" cy="4611035"/>
          </a:xfrm>
        </p:spPr>
        <p:txBody>
          <a:bodyPr/>
          <a:lstStyle/>
          <a:p>
            <a:r>
              <a:rPr lang="en-US" sz="2800">
                <a:solidFill>
                  <a:schemeClr val="tx1"/>
                </a:solidFill>
                <a:latin typeface="Calibri" panose="020F0502020204030204" pitchFamily="34" charset="0"/>
              </a:rPr>
              <a:t>Revised the </a:t>
            </a:r>
            <a:r>
              <a:rPr lang="en-US">
                <a:solidFill>
                  <a:schemeClr val="tx1"/>
                </a:solidFill>
                <a:latin typeface="Calibri" panose="020F0502020204030204" pitchFamily="34" charset="0"/>
              </a:rPr>
              <a:t>code translation for ‘00’ in the DYSLEXIA-SERVICES-CODE table:</a:t>
            </a:r>
            <a:endParaRPr lang="en-US">
              <a:solidFill>
                <a:srgbClr val="595959"/>
              </a:solidFill>
              <a:latin typeface="Calibri" panose="020F0502020204030204" pitchFamily="34" charset="0"/>
            </a:endParaRPr>
          </a:p>
          <a:p>
            <a:endParaRPr lang="en-US" sz="2800">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6113CABE-EFCA-4D3F-93E4-3124D9AE7C82}"/>
              </a:ext>
            </a:extLst>
          </p:cNvPr>
          <p:cNvSpPr>
            <a:spLocks noGrp="1"/>
          </p:cNvSpPr>
          <p:nvPr>
            <p:ph type="title"/>
          </p:nvPr>
        </p:nvSpPr>
        <p:spPr/>
        <p:txBody>
          <a:bodyPr>
            <a:noAutofit/>
          </a:bodyPr>
          <a:lstStyle/>
          <a:p>
            <a:r>
              <a:rPr lang="en-US"/>
              <a:t>2022-2023: DYSLEXIA SERVICES CODE TABLES</a:t>
            </a:r>
          </a:p>
        </p:txBody>
      </p:sp>
      <p:grpSp>
        <p:nvGrpSpPr>
          <p:cNvPr id="6" name="Group 5" descr="Updated Dyslexia Services Code code table C 224 to update code 00 to include &quot;does not receive services&quot; ">
            <a:extLst>
              <a:ext uri="{FF2B5EF4-FFF2-40B4-BE49-F238E27FC236}">
                <a16:creationId xmlns:a16="http://schemas.microsoft.com/office/drawing/2014/main" id="{C7E27582-83F9-4BB7-AD6C-722EE5FE9839}"/>
              </a:ext>
            </a:extLst>
          </p:cNvPr>
          <p:cNvGrpSpPr/>
          <p:nvPr/>
        </p:nvGrpSpPr>
        <p:grpSpPr>
          <a:xfrm>
            <a:off x="2212290" y="2265464"/>
            <a:ext cx="9624755" cy="3623708"/>
            <a:chOff x="2686639" y="2102178"/>
            <a:chExt cx="7861955" cy="2960016"/>
          </a:xfrm>
        </p:grpSpPr>
        <p:pic>
          <p:nvPicPr>
            <p:cNvPr id="4" name="Picture 3" descr="The Dyslexia Services Code code table C224 displays. &#10;Code 00 Student identified with dyslexia or a related disorder under TEC§48.009 does not receive services.&#10;Code 01 Receiving services for dyslexia or a related disorder with an individualized education program developed for the student under Section 29.005; or a plan developed for the student under Section 504, Rehabilitation Act of 1973 (29 U.S.C. Section 794).&#10;Code 02 Receiving instruction that meets applicable dyslexia program criteria established by the State Board of Education; and is provided by a person with specific training in providing that instruction.&#10;Code 03 The student is permitted, on the basis of having dyslexia or a related disorder, to use modifications in the classroom or accommodations in the administration of assessment instruments under Section 39.023.">
              <a:extLst>
                <a:ext uri="{FF2B5EF4-FFF2-40B4-BE49-F238E27FC236}">
                  <a16:creationId xmlns:a16="http://schemas.microsoft.com/office/drawing/2014/main" id="{23843886-B9ED-4262-9FB6-C97075E8F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639" y="2102178"/>
              <a:ext cx="7861955" cy="2960016"/>
            </a:xfrm>
            <a:prstGeom prst="rect">
              <a:avLst/>
            </a:prstGeom>
          </p:spPr>
        </p:pic>
        <p:sp>
          <p:nvSpPr>
            <p:cNvPr id="5" name="Rectangle 4" descr="Updated Dyslexia Services Code code table C 224 to update code 00 to include &quot;does not receive services&quot; ">
              <a:extLst>
                <a:ext uri="{FF2B5EF4-FFF2-40B4-BE49-F238E27FC236}">
                  <a16:creationId xmlns:a16="http://schemas.microsoft.com/office/drawing/2014/main" id="{C309660D-4177-4A9C-9621-5B4D8265AC16}"/>
                </a:ext>
              </a:extLst>
            </p:cNvPr>
            <p:cNvSpPr/>
            <p:nvPr/>
          </p:nvSpPr>
          <p:spPr>
            <a:xfrm>
              <a:off x="2686639" y="3136490"/>
              <a:ext cx="7861955" cy="373626"/>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3648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29A6F9-A8B8-4677-8690-3F482B618B31}"/>
              </a:ext>
            </a:extLst>
          </p:cNvPr>
          <p:cNvSpPr>
            <a:spLocks noGrp="1"/>
          </p:cNvSpPr>
          <p:nvPr>
            <p:ph idx="1"/>
          </p:nvPr>
        </p:nvSpPr>
        <p:spPr>
          <a:xfrm>
            <a:off x="2210428" y="1003078"/>
            <a:ext cx="9515883" cy="4575311"/>
          </a:xfrm>
        </p:spPr>
        <p:txBody>
          <a:bodyPr lIns="91440" tIns="45720" rIns="91440" bIns="45720" anchor="t"/>
          <a:lstStyle/>
          <a:p>
            <a:r>
              <a:rPr lang="en-US">
                <a:solidFill>
                  <a:schemeClr val="tx1"/>
                </a:solidFill>
                <a:latin typeface="Calibri" panose="020F0502020204030204" pitchFamily="34" charset="0"/>
              </a:rPr>
              <a:t>New validation rules:</a:t>
            </a:r>
          </a:p>
          <a:p>
            <a:endParaRPr lang="en-US" sz="2800">
              <a:solidFill>
                <a:srgbClr val="595959"/>
              </a:solidFill>
              <a:latin typeface="Calibri" panose="020F0502020204030204" pitchFamily="34" charset="0"/>
            </a:endParaRPr>
          </a:p>
          <a:p>
            <a:pPr marL="0" indent="0">
              <a:buNone/>
            </a:pPr>
            <a:endParaRPr lang="en-US" sz="2800">
              <a:solidFill>
                <a:srgbClr val="595959"/>
              </a:solidFill>
              <a:latin typeface="Calibri" panose="020F0502020204030204" pitchFamily="34" charset="0"/>
            </a:endParaRPr>
          </a:p>
          <a:p>
            <a:endParaRPr lang="en-US">
              <a:solidFill>
                <a:srgbClr val="595959"/>
              </a:solidFill>
              <a:latin typeface="Calibri" panose="020F0502020204030204" pitchFamily="34" charset="0"/>
            </a:endParaRPr>
          </a:p>
          <a:p>
            <a:endParaRPr lang="en-US" sz="2800">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6113CABE-EFCA-4D3F-93E4-3124D9AE7C82}"/>
              </a:ext>
            </a:extLst>
          </p:cNvPr>
          <p:cNvSpPr>
            <a:spLocks noGrp="1"/>
          </p:cNvSpPr>
          <p:nvPr>
            <p:ph type="title"/>
          </p:nvPr>
        </p:nvSpPr>
        <p:spPr>
          <a:xfrm>
            <a:off x="2210428" y="191948"/>
            <a:ext cx="9515883" cy="542429"/>
          </a:xfrm>
        </p:spPr>
        <p:txBody>
          <a:bodyPr>
            <a:noAutofit/>
          </a:bodyPr>
          <a:lstStyle/>
          <a:p>
            <a:r>
              <a:rPr lang="en-US"/>
              <a:t>2022-2023: DYSLEXIA SERVICES BUSINESS RULES</a:t>
            </a:r>
          </a:p>
        </p:txBody>
      </p:sp>
      <p:pic>
        <p:nvPicPr>
          <p:cNvPr id="4" name="Picture 3" descr="Rule 40100-0232 displays. If DYSLEXIA-INDICATOR-CODE is “1”, then there must be student program data with at least one DYSLEXIA-SERVICES-CODE for this student.">
            <a:extLst>
              <a:ext uri="{FF2B5EF4-FFF2-40B4-BE49-F238E27FC236}">
                <a16:creationId xmlns:a16="http://schemas.microsoft.com/office/drawing/2014/main" id="{73E0DA8E-94DD-4161-88CF-2E6B7E72C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429" y="1621583"/>
            <a:ext cx="9125712" cy="1570626"/>
          </a:xfrm>
          <a:prstGeom prst="rect">
            <a:avLst/>
          </a:prstGeom>
        </p:spPr>
      </p:pic>
      <p:pic>
        <p:nvPicPr>
          <p:cNvPr id="5" name="Picture 4" descr="Rule 40100-0233 displays. If DYSLEXIA-INDICATOR-CODE is “0”, then there must not be student program data with a DYSLEXIA-SERVICES-CODE reported for this student.">
            <a:extLst>
              <a:ext uri="{FF2B5EF4-FFF2-40B4-BE49-F238E27FC236}">
                <a16:creationId xmlns:a16="http://schemas.microsoft.com/office/drawing/2014/main" id="{480D481C-E8F8-4829-B454-631D72A85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428" y="3290734"/>
            <a:ext cx="9125712" cy="1701321"/>
          </a:xfrm>
          <a:prstGeom prst="rect">
            <a:avLst/>
          </a:prstGeom>
        </p:spPr>
      </p:pic>
      <p:pic>
        <p:nvPicPr>
          <p:cNvPr id="6" name="Picture 5" descr="Rule 40100-0234 displays. If DYSLEXIA-RISK-CODE is “03”, then DYSLEXIA-SCREENING-EXCEPTION-REASON must not be blank.">
            <a:extLst>
              <a:ext uri="{FF2B5EF4-FFF2-40B4-BE49-F238E27FC236}">
                <a16:creationId xmlns:a16="http://schemas.microsoft.com/office/drawing/2014/main" id="{0349ABFF-7DFA-4757-B82F-B79E6D7F1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071" y="4990794"/>
            <a:ext cx="9125712" cy="1383440"/>
          </a:xfrm>
          <a:prstGeom prst="rect">
            <a:avLst/>
          </a:prstGeom>
        </p:spPr>
      </p:pic>
    </p:spTree>
    <p:extLst>
      <p:ext uri="{BB962C8B-B14F-4D97-AF65-F5344CB8AC3E}">
        <p14:creationId xmlns:p14="http://schemas.microsoft.com/office/powerpoint/2010/main" val="41788559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29A6F9-A8B8-4677-8690-3F482B618B31}"/>
              </a:ext>
            </a:extLst>
          </p:cNvPr>
          <p:cNvSpPr>
            <a:spLocks noGrp="1"/>
          </p:cNvSpPr>
          <p:nvPr>
            <p:ph idx="1"/>
          </p:nvPr>
        </p:nvSpPr>
        <p:spPr>
          <a:xfrm>
            <a:off x="2210429" y="1021671"/>
            <a:ext cx="9515883" cy="4613948"/>
          </a:xfrm>
        </p:spPr>
        <p:txBody>
          <a:bodyPr/>
          <a:lstStyle/>
          <a:p>
            <a:r>
              <a:rPr lang="en-US">
                <a:solidFill>
                  <a:schemeClr val="tx1"/>
                </a:solidFill>
                <a:latin typeface="Calibri" panose="020F0502020204030204" pitchFamily="34" charset="0"/>
              </a:rPr>
              <a:t>N</a:t>
            </a:r>
            <a:r>
              <a:rPr lang="en-US" sz="2800">
                <a:solidFill>
                  <a:schemeClr val="tx1"/>
                </a:solidFill>
                <a:latin typeface="Calibri" panose="020F0502020204030204" pitchFamily="34" charset="0"/>
              </a:rPr>
              <a:t>ew validation rules (cont.):</a:t>
            </a:r>
          </a:p>
          <a:p>
            <a:endParaRPr lang="en-US">
              <a:solidFill>
                <a:srgbClr val="595959"/>
              </a:solidFill>
              <a:latin typeface="Calibri" panose="020F0502020204030204" pitchFamily="34" charset="0"/>
            </a:endParaRPr>
          </a:p>
          <a:p>
            <a:endParaRPr lang="en-US" sz="2800">
              <a:solidFill>
                <a:srgbClr val="595959"/>
              </a:solidFill>
              <a:latin typeface="Calibri" panose="020F0502020204030204" pitchFamily="34" charset="0"/>
            </a:endParaRPr>
          </a:p>
          <a:p>
            <a:endParaRPr lang="en-US" sz="2800">
              <a:solidFill>
                <a:srgbClr val="595959"/>
              </a:solidFill>
              <a:latin typeface="Calibri" panose="020F0502020204030204" pitchFamily="34" charset="0"/>
            </a:endParaRPr>
          </a:p>
          <a:p>
            <a:endParaRPr lang="en-US" sz="2800">
              <a:solidFill>
                <a:srgbClr val="595959"/>
              </a:solidFill>
              <a:latin typeface="Calibri" panose="020F0502020204030204" pitchFamily="34" charset="0"/>
            </a:endParaRPr>
          </a:p>
          <a:p>
            <a:endParaRPr lang="en-US">
              <a:solidFill>
                <a:srgbClr val="595959"/>
              </a:solidFill>
              <a:latin typeface="Calibri" panose="020F0502020204030204" pitchFamily="34" charset="0"/>
            </a:endParaRPr>
          </a:p>
          <a:p>
            <a:endParaRPr lang="en-US" sz="2800">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6113CABE-EFCA-4D3F-93E4-3124D9AE7C82}"/>
              </a:ext>
            </a:extLst>
          </p:cNvPr>
          <p:cNvSpPr>
            <a:spLocks noGrp="1"/>
          </p:cNvSpPr>
          <p:nvPr>
            <p:ph type="title"/>
          </p:nvPr>
        </p:nvSpPr>
        <p:spPr/>
        <p:txBody>
          <a:bodyPr>
            <a:noAutofit/>
          </a:bodyPr>
          <a:lstStyle/>
          <a:p>
            <a:r>
              <a:rPr lang="en-US"/>
              <a:t>2022-2023: DYSLEXIA SERVICES BUSINESS RULES</a:t>
            </a:r>
          </a:p>
        </p:txBody>
      </p:sp>
      <p:pic>
        <p:nvPicPr>
          <p:cNvPr id="4" name="Picture 3" descr="Rule number 40100-0235 displays. If DYSLEXIA-SCREENING-EXCEPTION-REASON is not blank, then DYSLEXIA-RISK-CODE must be “03”.">
            <a:extLst>
              <a:ext uri="{FF2B5EF4-FFF2-40B4-BE49-F238E27FC236}">
                <a16:creationId xmlns:a16="http://schemas.microsoft.com/office/drawing/2014/main" id="{261EBF7A-715F-4F62-811C-47FA8B5E8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429" y="1463306"/>
            <a:ext cx="9125712" cy="1507302"/>
          </a:xfrm>
          <a:prstGeom prst="rect">
            <a:avLst/>
          </a:prstGeom>
        </p:spPr>
      </p:pic>
      <p:pic>
        <p:nvPicPr>
          <p:cNvPr id="5" name="Picture 4" descr="Rule 40110-0228 displays. For a particular TX-STUDENT-UNIQUE-ID, if at least one DYSLEXIA-SERVICES-CODE is reported for a student, then the student’s DYSLEXIA-INDICATOR-CODE must be “1”.">
            <a:extLst>
              <a:ext uri="{FF2B5EF4-FFF2-40B4-BE49-F238E27FC236}">
                <a16:creationId xmlns:a16="http://schemas.microsoft.com/office/drawing/2014/main" id="{CABB81DE-6C43-422D-B05C-73954513B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429" y="3447595"/>
            <a:ext cx="9125712" cy="1777369"/>
          </a:xfrm>
          <a:prstGeom prst="rect">
            <a:avLst/>
          </a:prstGeom>
        </p:spPr>
      </p:pic>
    </p:spTree>
    <p:extLst>
      <p:ext uri="{BB962C8B-B14F-4D97-AF65-F5344CB8AC3E}">
        <p14:creationId xmlns:p14="http://schemas.microsoft.com/office/powerpoint/2010/main" val="800553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83051"/>
            <a:ext cx="9630770" cy="751350"/>
          </a:xfrm>
        </p:spPr>
        <p:txBody>
          <a:bodyPr/>
          <a:lstStyle/>
          <a:p>
            <a:r>
              <a:rPr lang="en-US"/>
              <a:t>2022-2023: DYSLEXIA SERVICES REPORTS</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lIns="91440" tIns="45720" rIns="91440" bIns="45720" anchor="t"/>
          <a:lstStyle/>
          <a:p>
            <a:r>
              <a:rPr lang="en-US">
                <a:solidFill>
                  <a:schemeClr val="tx1"/>
                </a:solidFill>
                <a:ea typeface="+mn-lt"/>
                <a:cs typeface="+mn-lt"/>
              </a:rPr>
              <a:t>The following reports will be reviewed to determine if any modifications are needed. </a:t>
            </a:r>
          </a:p>
          <a:p>
            <a:pPr lvl="1"/>
            <a:r>
              <a:rPr lang="en-US" b="1">
                <a:solidFill>
                  <a:schemeClr val="tx1"/>
                </a:solidFill>
                <a:cs typeface="Calibri" panose="020F0502020204030204"/>
              </a:rPr>
              <a:t>PDM3-120-007</a:t>
            </a:r>
            <a:r>
              <a:rPr lang="en-US">
                <a:solidFill>
                  <a:schemeClr val="tx1"/>
                </a:solidFill>
                <a:cs typeface="Calibri" panose="020F0502020204030204"/>
              </a:rPr>
              <a:t> Student Indicator Report by Grade</a:t>
            </a:r>
          </a:p>
          <a:p>
            <a:pPr lvl="1"/>
            <a:r>
              <a:rPr lang="en-US" b="1">
                <a:solidFill>
                  <a:schemeClr val="tx1"/>
                </a:solidFill>
                <a:cs typeface="Calibri" panose="020F0502020204030204"/>
              </a:rPr>
              <a:t>PDM3-120-018</a:t>
            </a:r>
            <a:r>
              <a:rPr lang="en-US">
                <a:solidFill>
                  <a:schemeClr val="tx1"/>
                </a:solidFill>
                <a:cs typeface="Calibri" panose="020F0502020204030204"/>
              </a:rPr>
              <a:t> Student Dyslexia and/or Related Services Roster</a:t>
            </a:r>
          </a:p>
          <a:p>
            <a:pPr lvl="1"/>
            <a:endParaRPr lang="en-US">
              <a:solidFill>
                <a:schemeClr val="tx1"/>
              </a:solidFill>
              <a:cs typeface="Calibri" panose="020F0502020204030204"/>
            </a:endParaRPr>
          </a:p>
          <a:p>
            <a:endParaRPr lang="en-US">
              <a:solidFill>
                <a:schemeClr val="tx1"/>
              </a:solidFill>
              <a:cs typeface="Calibri" panose="020F0502020204030204"/>
            </a:endParaRPr>
          </a:p>
        </p:txBody>
      </p:sp>
    </p:spTree>
    <p:extLst>
      <p:ext uri="{BB962C8B-B14F-4D97-AF65-F5344CB8AC3E}">
        <p14:creationId xmlns:p14="http://schemas.microsoft.com/office/powerpoint/2010/main" val="1679533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83051"/>
            <a:ext cx="9630770" cy="751350"/>
          </a:xfrm>
        </p:spPr>
        <p:txBody>
          <a:bodyPr/>
          <a:lstStyle/>
          <a:p>
            <a:r>
              <a:rPr lang="en-US"/>
              <a:t>FREQUENTLY ASKED QUESTIONS</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0" y="1149422"/>
            <a:ext cx="9228159" cy="4351338"/>
          </a:xfrm>
        </p:spPr>
        <p:txBody>
          <a:bodyPr lIns="91440" tIns="45720" rIns="91440" bIns="45720" anchor="t"/>
          <a:lstStyle/>
          <a:p>
            <a:pPr marL="0" indent="0">
              <a:buNone/>
            </a:pPr>
            <a:r>
              <a:rPr lang="en-US" b="1">
                <a:solidFill>
                  <a:schemeClr val="tx1"/>
                </a:solidFill>
              </a:rPr>
              <a:t>Should an LEA still screen a kindergarten student for dyslexia who enrolled in an LEA after January 31st of a given year?</a:t>
            </a:r>
          </a:p>
          <a:p>
            <a:pPr marL="0" indent="0">
              <a:buNone/>
            </a:pPr>
            <a:r>
              <a:rPr lang="en-US" sz="2400">
                <a:solidFill>
                  <a:schemeClr val="tx1"/>
                </a:solidFill>
              </a:rPr>
              <a:t>Screening for each kindergarten student should be completed by the end of the year. If the LEA determines the student was not previously screened, the LEA should screen the student. Ultimately, it is essential to know if the student needs additional support. </a:t>
            </a:r>
          </a:p>
          <a:p>
            <a:pPr marL="514350" indent="-514350">
              <a:buFont typeface="+mj-lt"/>
              <a:buAutoNum type="arabicPeriod"/>
            </a:pPr>
            <a:endParaRPr lang="en-US" sz="2400">
              <a:solidFill>
                <a:schemeClr val="tx1"/>
              </a:solidFill>
              <a:cs typeface="Calibri" panose="020F0502020204030204"/>
            </a:endParaRPr>
          </a:p>
          <a:p>
            <a:endParaRPr lang="en-US">
              <a:solidFill>
                <a:schemeClr val="tx1"/>
              </a:solidFill>
              <a:cs typeface="Calibri" panose="020F0502020204030204"/>
            </a:endParaRPr>
          </a:p>
        </p:txBody>
      </p:sp>
    </p:spTree>
    <p:extLst>
      <p:ext uri="{BB962C8B-B14F-4D97-AF65-F5344CB8AC3E}">
        <p14:creationId xmlns:p14="http://schemas.microsoft.com/office/powerpoint/2010/main" val="2861929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BB3B8E-31B3-4B50-B40E-DD39D2991C9D}"/>
              </a:ext>
            </a:extLst>
          </p:cNvPr>
          <p:cNvSpPr>
            <a:spLocks noGrp="1"/>
          </p:cNvSpPr>
          <p:nvPr>
            <p:ph idx="1"/>
          </p:nvPr>
        </p:nvSpPr>
        <p:spPr>
          <a:xfrm>
            <a:off x="1999200" y="1281416"/>
            <a:ext cx="9683616" cy="5506948"/>
          </a:xfrm>
        </p:spPr>
        <p:txBody>
          <a:bodyPr lIns="91440" tIns="45720" rIns="91440" bIns="45720" anchor="t"/>
          <a:lstStyle/>
          <a:p>
            <a:pPr marL="0" indent="0">
              <a:spcBef>
                <a:spcPts val="600"/>
              </a:spcBef>
              <a:spcAft>
                <a:spcPts val="600"/>
              </a:spcAft>
              <a:buNone/>
            </a:pPr>
            <a:r>
              <a:rPr lang="en-US" b="1">
                <a:solidFill>
                  <a:schemeClr val="tx1"/>
                </a:solidFill>
                <a:latin typeface="Calibri"/>
                <a:cs typeface="Calibri"/>
              </a:rPr>
              <a:t>Overview of Industry Based Certification Changes:</a:t>
            </a:r>
            <a:endParaRPr lang="en-US" b="1">
              <a:solidFill>
                <a:schemeClr val="tx1"/>
              </a:solidFill>
              <a:latin typeface="Calibri" panose="020F0502020204030204" pitchFamily="34" charset="0"/>
              <a:cs typeface="Calibri"/>
            </a:endParaRPr>
          </a:p>
          <a:p>
            <a:pPr marL="0" indent="0">
              <a:spcBef>
                <a:spcPts val="0"/>
              </a:spcBef>
              <a:buNone/>
            </a:pPr>
            <a:endParaRPr lang="en-US" sz="1800">
              <a:solidFill>
                <a:schemeClr val="tx1"/>
              </a:solidFill>
              <a:latin typeface="Calibri"/>
              <a:cs typeface="Calibri"/>
            </a:endParaRPr>
          </a:p>
          <a:p>
            <a:pPr marL="0" indent="0">
              <a:spcBef>
                <a:spcPts val="0"/>
              </a:spcBef>
              <a:buNone/>
            </a:pPr>
            <a:r>
              <a:rPr lang="en-US" sz="1800">
                <a:solidFill>
                  <a:schemeClr val="tx1"/>
                </a:solidFill>
                <a:latin typeface="Calibri"/>
                <a:cs typeface="Calibri"/>
              </a:rPr>
              <a:t>House Bill 22 (HB 22), passed during the 85th legislative session, established the A-F accountability system.  Per Texas Education Code section 39.053, students can earn College, Career, and Military Readiness (CCMR) credit for earning an approved industry-based certification (IBC).  Additionally, House Bill 3 (HB 3), passed during the 86th legislative session, entitles local education agencies (LEAs) to one IBC reimbursement per student to help defray the cost of the exams passed.</a:t>
            </a:r>
            <a:endParaRPr lang="en-US">
              <a:solidFill>
                <a:schemeClr val="tx1"/>
              </a:solidFill>
              <a:latin typeface="Calibri"/>
              <a:cs typeface="Calibri"/>
            </a:endParaRPr>
          </a:p>
          <a:p>
            <a:pPr marL="0" marR="0" indent="0">
              <a:spcBef>
                <a:spcPts val="0"/>
              </a:spcBef>
              <a:spcAft>
                <a:spcPts val="0"/>
              </a:spcAft>
              <a:buNone/>
            </a:pPr>
            <a:endParaRPr lang="en-US" sz="1800">
              <a:solidFill>
                <a:schemeClr val="tx1"/>
              </a:solidFill>
              <a:latin typeface="Calibri" panose="020F0502020204030204" pitchFamily="34" charset="0"/>
            </a:endParaRPr>
          </a:p>
          <a:p>
            <a:pPr marL="0" indent="0">
              <a:spcBef>
                <a:spcPts val="0"/>
              </a:spcBef>
              <a:buNone/>
            </a:pPr>
            <a:r>
              <a:rPr lang="en-US" sz="1800">
                <a:solidFill>
                  <a:schemeClr val="tx1"/>
                </a:solidFill>
                <a:latin typeface="Calibri"/>
                <a:cs typeface="Calibri"/>
              </a:rPr>
              <a:t>Currently, LEAs use the data element, POST-SECONDARY-LICENSURE-CERTIFICATION-CODE (E1640) to report IBCs earned for CCMR credit (students have earned the certification) and IBCs passed (students have passed all or a portion of a multileveled certification). The Texas Education Agency (TEA) uses this data element to determine whether a student has met the threshold to earn the CCMR indicator, and data element IBC-EXAM-FEE-AMOUNT (E1654) to determine if the LEA is requesting reimbursement. LEAs may request reimbursement for a portion of an IBC exam a student passed, even if the student has not completed all of the requirements to earn the certification. </a:t>
            </a:r>
            <a:endParaRPr lang="en-US" sz="1800">
              <a:solidFill>
                <a:schemeClr val="tx1"/>
              </a:solidFill>
              <a:latin typeface="Calibri" panose="020F0502020204030204" pitchFamily="34" charset="0"/>
              <a:cs typeface="Calibri"/>
            </a:endParaRPr>
          </a:p>
          <a:p>
            <a:pPr marL="0" marR="0" indent="0">
              <a:spcBef>
                <a:spcPts val="0"/>
              </a:spcBef>
              <a:spcAft>
                <a:spcPts val="0"/>
              </a:spcAft>
              <a:buNone/>
            </a:pPr>
            <a:endParaRPr lang="en-US" sz="1800">
              <a:solidFill>
                <a:schemeClr val="tx1"/>
              </a:solidFill>
              <a:latin typeface="Calibri" panose="020F0502020204030204" pitchFamily="34" charset="0"/>
            </a:endParaRPr>
          </a:p>
          <a:p>
            <a:pPr marL="0" marR="0" indent="0">
              <a:spcBef>
                <a:spcPts val="0"/>
              </a:spcBef>
              <a:spcAft>
                <a:spcPts val="0"/>
              </a:spcAft>
              <a:buNone/>
            </a:pPr>
            <a:r>
              <a:rPr lang="en-US" sz="1800">
                <a:solidFill>
                  <a:schemeClr val="tx1"/>
                </a:solidFill>
                <a:latin typeface="Calibri" panose="020F0502020204030204" pitchFamily="34" charset="0"/>
              </a:rPr>
              <a:t>Additionally, the 2018-2019 school year was the last year TEA collected when a student failed an IBC exam.  While the LEA cannot request reimbursement for those students who fail to pass an IBC exam, TEA must collect this information for reporting purposes.   </a:t>
            </a:r>
          </a:p>
          <a:p>
            <a:pPr marL="0" marR="0" indent="0">
              <a:spcBef>
                <a:spcPts val="600"/>
              </a:spcBef>
              <a:spcAft>
                <a:spcPts val="600"/>
              </a:spcAft>
              <a:buNone/>
            </a:pPr>
            <a:endParaRPr lang="en-US" sz="2000" b="1">
              <a:solidFill>
                <a:schemeClr val="tx1"/>
              </a:solidFill>
              <a:latin typeface="Calibri" panose="020F0502020204030204" pitchFamily="34" charset="0"/>
            </a:endParaRPr>
          </a:p>
          <a:p>
            <a:endParaRPr lang="en-US">
              <a:solidFill>
                <a:schemeClr val="tx1"/>
              </a:solidFill>
            </a:endParaRPr>
          </a:p>
        </p:txBody>
      </p:sp>
      <p:sp>
        <p:nvSpPr>
          <p:cNvPr id="3" name="Title 2">
            <a:extLst>
              <a:ext uri="{FF2B5EF4-FFF2-40B4-BE49-F238E27FC236}">
                <a16:creationId xmlns:a16="http://schemas.microsoft.com/office/drawing/2014/main" id="{AE7DE20F-9FC3-40F7-9E04-6637785F58EC}"/>
              </a:ext>
            </a:extLst>
          </p:cNvPr>
          <p:cNvSpPr>
            <a:spLocks noGrp="1"/>
          </p:cNvSpPr>
          <p:nvPr>
            <p:ph type="title"/>
          </p:nvPr>
        </p:nvSpPr>
        <p:spPr/>
        <p:txBody>
          <a:bodyPr>
            <a:noAutofit/>
          </a:bodyPr>
          <a:lstStyle/>
          <a:p>
            <a:r>
              <a:rPr lang="en-US"/>
              <a:t>2022-2023: INDUSTRY BASED CERTIFICATION</a:t>
            </a:r>
          </a:p>
        </p:txBody>
      </p:sp>
    </p:spTree>
    <p:extLst>
      <p:ext uri="{BB962C8B-B14F-4D97-AF65-F5344CB8AC3E}">
        <p14:creationId xmlns:p14="http://schemas.microsoft.com/office/powerpoint/2010/main" val="3036672179"/>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DAA6A-ABC6-4421-B638-9C16CA35B2E9}"/>
              </a:ext>
            </a:extLst>
          </p:cNvPr>
          <p:cNvSpPr>
            <a:spLocks noGrp="1"/>
          </p:cNvSpPr>
          <p:nvPr>
            <p:ph idx="1"/>
          </p:nvPr>
        </p:nvSpPr>
        <p:spPr>
          <a:xfrm>
            <a:off x="2122103" y="1017431"/>
            <a:ext cx="9410984" cy="5486111"/>
          </a:xfrm>
        </p:spPr>
        <p:txBody>
          <a:bodyPr lIns="91440" tIns="45720" rIns="91440" bIns="45720" anchor="t"/>
          <a:lstStyle/>
          <a:p>
            <a:r>
              <a:rPr lang="en-US" sz="2400">
                <a:solidFill>
                  <a:schemeClr val="tx1"/>
                </a:solidFill>
                <a:latin typeface="Calibri"/>
                <a:cs typeface="Calibri"/>
              </a:rPr>
              <a:t>Added a new data element *POST-SECONDARY-CERTIFICATION-LICENSURE-RESULT to </a:t>
            </a:r>
            <a:r>
              <a:rPr lang="en-US" sz="2400" b="1">
                <a:solidFill>
                  <a:schemeClr val="tx1"/>
                </a:solidFill>
                <a:latin typeface="Calibri"/>
                <a:cs typeface="Calibri"/>
              </a:rPr>
              <a:t>TX-</a:t>
            </a:r>
            <a:r>
              <a:rPr lang="en-US" sz="2400" b="1" err="1">
                <a:solidFill>
                  <a:schemeClr val="tx1"/>
                </a:solidFill>
                <a:latin typeface="Calibri"/>
                <a:cs typeface="Calibri"/>
              </a:rPr>
              <a:t>IndustryCertifications</a:t>
            </a:r>
            <a:r>
              <a:rPr lang="en-US" sz="2400">
                <a:solidFill>
                  <a:schemeClr val="tx1"/>
                </a:solidFill>
                <a:latin typeface="Calibri"/>
                <a:cs typeface="Calibri"/>
              </a:rPr>
              <a:t> sub-complex type:</a:t>
            </a: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pPr marL="0" indent="0">
              <a:spcBef>
                <a:spcPts val="0"/>
              </a:spcBef>
              <a:buNone/>
            </a:pPr>
            <a:r>
              <a:rPr lang="en-US" sz="1800">
                <a:solidFill>
                  <a:schemeClr val="tx1"/>
                </a:solidFill>
                <a:latin typeface="Calibri"/>
                <a:cs typeface="Calibri"/>
              </a:rPr>
              <a:t>*data element will be included in the </a:t>
            </a:r>
            <a:r>
              <a:rPr lang="en-US" sz="1800" err="1">
                <a:solidFill>
                  <a:schemeClr val="tx1"/>
                </a:solidFill>
                <a:latin typeface="Calibri"/>
                <a:cs typeface="Calibri"/>
              </a:rPr>
              <a:t>TREx</a:t>
            </a:r>
            <a:r>
              <a:rPr lang="en-US" sz="1800">
                <a:solidFill>
                  <a:schemeClr val="tx1"/>
                </a:solidFill>
                <a:latin typeface="Calibri"/>
                <a:cs typeface="Calibri"/>
              </a:rPr>
              <a:t> application</a:t>
            </a: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a:p>
            <a:endParaRPr lang="en-US" sz="2400">
              <a:solidFill>
                <a:srgbClr val="595959"/>
              </a:solidFill>
              <a:latin typeface="Calibri" panose="020F0502020204030204" pitchFamily="34" charset="0"/>
            </a:endParaRPr>
          </a:p>
        </p:txBody>
      </p:sp>
      <p:sp>
        <p:nvSpPr>
          <p:cNvPr id="3" name="Title 2">
            <a:extLst>
              <a:ext uri="{FF2B5EF4-FFF2-40B4-BE49-F238E27FC236}">
                <a16:creationId xmlns:a16="http://schemas.microsoft.com/office/drawing/2014/main" id="{505E7B98-BC14-493B-98B2-641010638B3A}"/>
              </a:ext>
            </a:extLst>
          </p:cNvPr>
          <p:cNvSpPr>
            <a:spLocks noGrp="1"/>
          </p:cNvSpPr>
          <p:nvPr>
            <p:ph type="title"/>
          </p:nvPr>
        </p:nvSpPr>
        <p:spPr>
          <a:xfrm>
            <a:off x="1788057" y="198643"/>
            <a:ext cx="10185932" cy="542429"/>
          </a:xfrm>
        </p:spPr>
        <p:txBody>
          <a:bodyPr>
            <a:noAutofit/>
          </a:bodyPr>
          <a:lstStyle/>
          <a:p>
            <a:pPr algn="r"/>
            <a:r>
              <a:rPr lang="en-US" sz="3000"/>
              <a:t>2022-2023: INDUSTRY BASED CERTIFICATION DATA ELEMENTS</a:t>
            </a:r>
          </a:p>
        </p:txBody>
      </p:sp>
      <p:pic>
        <p:nvPicPr>
          <p:cNvPr id="4" name="Picture 3" descr="The data element, POST-SECONDARY-CERTIFICATION-LICENSURE-RESULT E1733 displays. It was issued March 1, 2022. the POST-SECONDARY-CERTIFICATION-LICENSURE-RESULT data element indicates the result of a state, nationally, or internationally recognized industry-based certification exam taken by a student. If uses code table POST-SECONDARY-CERTIFICATION-LICENSURE-RESULT-CODE C232 and is coded with a length of two. It is used by the Student Extension complex type. ">
            <a:extLst>
              <a:ext uri="{FF2B5EF4-FFF2-40B4-BE49-F238E27FC236}">
                <a16:creationId xmlns:a16="http://schemas.microsoft.com/office/drawing/2014/main" id="{B4C1A47F-04D3-4667-8D8A-93C451880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375" y="1729288"/>
            <a:ext cx="9125712" cy="4497895"/>
          </a:xfrm>
          <a:prstGeom prst="rect">
            <a:avLst/>
          </a:prstGeom>
        </p:spPr>
      </p:pic>
    </p:spTree>
    <p:extLst>
      <p:ext uri="{BB962C8B-B14F-4D97-AF65-F5344CB8AC3E}">
        <p14:creationId xmlns:p14="http://schemas.microsoft.com/office/powerpoint/2010/main" val="3948450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212290" y="1006868"/>
            <a:ext cx="9123851" cy="5940342"/>
          </a:xfrm>
        </p:spPr>
        <p:txBody>
          <a:bodyPr lIns="91440" tIns="45720" rIns="91440" bIns="45720" anchor="t"/>
          <a:lstStyle/>
          <a:p>
            <a:r>
              <a:rPr lang="en-US" sz="2400">
                <a:solidFill>
                  <a:schemeClr val="tx1"/>
                </a:solidFill>
              </a:rPr>
              <a:t>Updated Data Element Reporting Requirements for the TX-IndustryCertifications sub-complex type:</a:t>
            </a:r>
            <a:endParaRPr lang="en-US" sz="2400">
              <a:solidFill>
                <a:schemeClr val="tx1"/>
              </a:solidFill>
              <a:cs typeface="Calibri"/>
            </a:endParaRPr>
          </a:p>
          <a:p>
            <a:endParaRPr lang="en-US">
              <a:solidFill>
                <a:schemeClr val="tx1"/>
              </a:solidFill>
            </a:endParaRPr>
          </a:p>
          <a:p>
            <a:endParaRPr lang="en-US">
              <a:solidFill>
                <a:schemeClr val="tx1"/>
              </a:solidFill>
            </a:endParaRPr>
          </a:p>
          <a:p>
            <a:endParaRPr lang="en-US">
              <a:solidFill>
                <a:schemeClr val="tx1"/>
              </a:solidFill>
            </a:endParaRPr>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a:xfrm>
            <a:off x="1880316" y="199694"/>
            <a:ext cx="10311684" cy="542429"/>
          </a:xfrm>
        </p:spPr>
        <p:txBody>
          <a:bodyPr>
            <a:noAutofit/>
          </a:bodyPr>
          <a:lstStyle/>
          <a:p>
            <a:r>
              <a:rPr lang="en-US" sz="3200"/>
              <a:t>2022-2023: INDUSTRY BASED CERTIFICATION GUIDANCE</a:t>
            </a:r>
          </a:p>
        </p:txBody>
      </p:sp>
      <p:pic>
        <p:nvPicPr>
          <p:cNvPr id="7" name="Picture 6" descr="Detailed representation of the wording changes that will appear in the 22-23 Data Standards in regards to Post-Secondary Certification Licensures.">
            <a:extLst>
              <a:ext uri="{FF2B5EF4-FFF2-40B4-BE49-F238E27FC236}">
                <a16:creationId xmlns:a16="http://schemas.microsoft.com/office/drawing/2014/main" id="{4139F1FA-4510-4F39-B467-C6BF3B061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159" y="1689501"/>
            <a:ext cx="8055766" cy="4968805"/>
          </a:xfrm>
          <a:prstGeom prst="rect">
            <a:avLst/>
          </a:prstGeom>
        </p:spPr>
      </p:pic>
    </p:spTree>
    <p:extLst>
      <p:ext uri="{BB962C8B-B14F-4D97-AF65-F5344CB8AC3E}">
        <p14:creationId xmlns:p14="http://schemas.microsoft.com/office/powerpoint/2010/main" val="315873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SUBMISSION UPDATES</a:t>
            </a:r>
            <a:endParaRPr lang="en-US"/>
          </a:p>
        </p:txBody>
      </p:sp>
      <p:sp>
        <p:nvSpPr>
          <p:cNvPr id="13" name="Content Placeholder 3">
            <a:extLst>
              <a:ext uri="{FF2B5EF4-FFF2-40B4-BE49-F238E27FC236}">
                <a16:creationId xmlns:a16="http://schemas.microsoft.com/office/drawing/2014/main" id="{C3AC9A2F-3B7A-41D8-AC76-3AFADB95FEBF}"/>
              </a:ext>
            </a:extLst>
          </p:cNvPr>
          <p:cNvSpPr txBox="1">
            <a:spLocks/>
          </p:cNvSpPr>
          <p:nvPr/>
        </p:nvSpPr>
        <p:spPr>
          <a:xfrm>
            <a:off x="1940313" y="918626"/>
            <a:ext cx="10079234" cy="59245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b="1">
                <a:solidFill>
                  <a:schemeClr val="tx1"/>
                </a:solidFill>
                <a:latin typeface="Calibri" panose="020F0502020204030204" pitchFamily="34" charset="0"/>
              </a:rPr>
              <a:t>Extended Year CTE data collection</a:t>
            </a:r>
          </a:p>
          <a:p>
            <a:pPr fontAlgn="base"/>
            <a:r>
              <a:rPr lang="en-US" sz="2200">
                <a:solidFill>
                  <a:schemeClr val="tx1"/>
                </a:solidFill>
                <a:latin typeface="Calibri" panose="020F0502020204030204" pitchFamily="34" charset="0"/>
              </a:rPr>
              <a:t>Updated the general reporting requirements for the StudentExtension complex type:</a:t>
            </a:r>
          </a:p>
          <a:p>
            <a:pPr fontAlgn="base"/>
            <a:endParaRPr lang="en-US" sz="2200">
              <a:solidFill>
                <a:srgbClr val="595959"/>
              </a:solidFill>
              <a:latin typeface="Calibri" panose="020F0502020204030204" pitchFamily="34" charset="0"/>
            </a:endParaRPr>
          </a:p>
          <a:p>
            <a:pPr fontAlgn="base"/>
            <a:endParaRPr lang="en-US" sz="2200">
              <a:solidFill>
                <a:srgbClr val="595959"/>
              </a:solidFill>
              <a:latin typeface="Calibri" panose="020F0502020204030204" pitchFamily="34" charset="0"/>
            </a:endParaRPr>
          </a:p>
          <a:p>
            <a:pPr fontAlgn="base"/>
            <a:endParaRPr lang="en-US" sz="2200">
              <a:solidFill>
                <a:srgbClr val="595959"/>
              </a:solidFill>
              <a:latin typeface="Calibri" panose="020F0502020204030204" pitchFamily="34" charset="0"/>
            </a:endParaRPr>
          </a:p>
          <a:p>
            <a:pPr fontAlgn="base"/>
            <a:endParaRPr lang="en-US" sz="2200">
              <a:solidFill>
                <a:srgbClr val="595959"/>
              </a:solidFill>
              <a:latin typeface="Calibri" panose="020F0502020204030204" pitchFamily="34" charset="0"/>
            </a:endParaRPr>
          </a:p>
          <a:p>
            <a:pPr fontAlgn="base"/>
            <a:endParaRPr lang="en-US" sz="2200">
              <a:solidFill>
                <a:schemeClr val="tx1"/>
              </a:solidFill>
              <a:latin typeface="Calibri"/>
              <a:cs typeface="Calibri"/>
            </a:endParaRPr>
          </a:p>
          <a:p>
            <a:pPr fontAlgn="base"/>
            <a:r>
              <a:rPr lang="en-US" sz="2200">
                <a:solidFill>
                  <a:schemeClr val="tx1"/>
                </a:solidFill>
                <a:latin typeface="Calibri"/>
                <a:cs typeface="Calibri"/>
              </a:rPr>
              <a:t>Updated the general reporting requirements for the StudentSectionAssociation complex type:</a:t>
            </a:r>
          </a:p>
          <a:p>
            <a:pPr fontAlgn="base"/>
            <a:endParaRPr lang="en-US" sz="2200"/>
          </a:p>
        </p:txBody>
      </p:sp>
      <p:pic>
        <p:nvPicPr>
          <p:cNvPr id="8" name="Picture 7" descr="Extended year CTE data collection update that added the new wording that says a student is submitted in extended year if they have completed a high school CTE course">
            <a:extLst>
              <a:ext uri="{FF2B5EF4-FFF2-40B4-BE49-F238E27FC236}">
                <a16:creationId xmlns:a16="http://schemas.microsoft.com/office/drawing/2014/main" id="{6E0630D8-27E2-CDA7-F5CF-62D6B7106C71}"/>
              </a:ext>
            </a:extLst>
          </p:cNvPr>
          <p:cNvPicPr>
            <a:picLocks noChangeAspect="1"/>
          </p:cNvPicPr>
          <p:nvPr/>
        </p:nvPicPr>
        <p:blipFill>
          <a:blip r:embed="rId3"/>
          <a:stretch>
            <a:fillRect/>
          </a:stretch>
        </p:blipFill>
        <p:spPr>
          <a:xfrm>
            <a:off x="2164545" y="1984629"/>
            <a:ext cx="9630770" cy="1638095"/>
          </a:xfrm>
          <a:prstGeom prst="rect">
            <a:avLst/>
          </a:prstGeom>
        </p:spPr>
      </p:pic>
      <p:pic>
        <p:nvPicPr>
          <p:cNvPr id="9" name="Picture 8" descr="Extended year CTE data collection update that added the new wording that says a student is submitted in extended year if they have completed a high school CTE course">
            <a:extLst>
              <a:ext uri="{FF2B5EF4-FFF2-40B4-BE49-F238E27FC236}">
                <a16:creationId xmlns:a16="http://schemas.microsoft.com/office/drawing/2014/main" id="{7517FB87-986A-F85E-D668-FA217B4EA921}"/>
              </a:ext>
            </a:extLst>
          </p:cNvPr>
          <p:cNvPicPr>
            <a:picLocks noChangeAspect="1"/>
          </p:cNvPicPr>
          <p:nvPr/>
        </p:nvPicPr>
        <p:blipFill>
          <a:blip r:embed="rId3"/>
          <a:stretch>
            <a:fillRect/>
          </a:stretch>
        </p:blipFill>
        <p:spPr>
          <a:xfrm>
            <a:off x="2164545" y="4753115"/>
            <a:ext cx="9630770" cy="1638095"/>
          </a:xfrm>
          <a:prstGeom prst="rect">
            <a:avLst/>
          </a:prstGeom>
        </p:spPr>
      </p:pic>
    </p:spTree>
    <p:extLst>
      <p:ext uri="{BB962C8B-B14F-4D97-AF65-F5344CB8AC3E}">
        <p14:creationId xmlns:p14="http://schemas.microsoft.com/office/powerpoint/2010/main" val="476897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212290" y="1006868"/>
            <a:ext cx="9552247" cy="4840122"/>
          </a:xfrm>
        </p:spPr>
        <p:txBody>
          <a:bodyPr lIns="91440" tIns="45720" rIns="91440" bIns="45720" anchor="t"/>
          <a:lstStyle/>
          <a:p>
            <a:r>
              <a:rPr lang="en-US" sz="2400">
                <a:solidFill>
                  <a:schemeClr val="tx1"/>
                </a:solidFill>
              </a:rPr>
              <a:t>Updated Data Element Reporting Requirements the TX-IndustryCertifications sub-complex type </a:t>
            </a:r>
            <a:r>
              <a:rPr lang="en-US" sz="2400">
                <a:solidFill>
                  <a:schemeClr val="tx1"/>
                </a:solidFill>
                <a:ea typeface="+mn-lt"/>
                <a:cs typeface="+mn-lt"/>
              </a:rPr>
              <a:t>(cont.):</a:t>
            </a:r>
          </a:p>
          <a:p>
            <a:r>
              <a:rPr lang="en-US">
                <a:solidFill>
                  <a:schemeClr val="tx1"/>
                </a:solidFill>
              </a:rPr>
              <a:t>(cont.):</a:t>
            </a:r>
            <a:endParaRPr lang="en-US">
              <a:solidFill>
                <a:schemeClr val="tx1"/>
              </a:solidFill>
              <a:cs typeface="Calibri"/>
            </a:endParaRPr>
          </a:p>
          <a:p>
            <a:endParaRPr lang="en-US">
              <a:solidFill>
                <a:schemeClr val="tx1"/>
              </a:solidFill>
            </a:endParaRPr>
          </a:p>
          <a:p>
            <a:endParaRPr lang="en-US">
              <a:solidFill>
                <a:schemeClr val="tx1"/>
              </a:solidFill>
            </a:endParaRPr>
          </a:p>
          <a:p>
            <a:endParaRPr lang="en-US">
              <a:solidFill>
                <a:schemeClr val="tx1"/>
              </a:solidFill>
            </a:endParaRPr>
          </a:p>
        </p:txBody>
      </p:sp>
      <p:pic>
        <p:nvPicPr>
          <p:cNvPr id="5" name="Picture 4" descr="Detailed representation of updates to the language that will be posted in the TEDS publication for 22-23">
            <a:extLst>
              <a:ext uri="{FF2B5EF4-FFF2-40B4-BE49-F238E27FC236}">
                <a16:creationId xmlns:a16="http://schemas.microsoft.com/office/drawing/2014/main" id="{EED48D06-A77A-4E16-BA77-56E50EF98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290" y="1861668"/>
            <a:ext cx="9281505" cy="4365003"/>
          </a:xfrm>
          <a:prstGeom prst="rect">
            <a:avLst/>
          </a:prstGeom>
        </p:spPr>
      </p:pic>
      <p:sp>
        <p:nvSpPr>
          <p:cNvPr id="7" name="Title 2">
            <a:extLst>
              <a:ext uri="{FF2B5EF4-FFF2-40B4-BE49-F238E27FC236}">
                <a16:creationId xmlns:a16="http://schemas.microsoft.com/office/drawing/2014/main" id="{51EAB635-0C4B-A781-74FA-BDA34391F51F}"/>
              </a:ext>
            </a:extLst>
          </p:cNvPr>
          <p:cNvSpPr>
            <a:spLocks noGrp="1"/>
          </p:cNvSpPr>
          <p:nvPr>
            <p:ph type="title"/>
          </p:nvPr>
        </p:nvSpPr>
        <p:spPr>
          <a:xfrm>
            <a:off x="1880316" y="199694"/>
            <a:ext cx="10311684" cy="542429"/>
          </a:xfrm>
        </p:spPr>
        <p:txBody>
          <a:bodyPr>
            <a:noAutofit/>
          </a:bodyPr>
          <a:lstStyle/>
          <a:p>
            <a:r>
              <a:rPr lang="en-US" sz="3200"/>
              <a:t>2022-2023: INDUSTRY BASED CERTIFICATION GUIDANCE</a:t>
            </a:r>
          </a:p>
        </p:txBody>
      </p:sp>
    </p:spTree>
    <p:extLst>
      <p:ext uri="{BB962C8B-B14F-4D97-AF65-F5344CB8AC3E}">
        <p14:creationId xmlns:p14="http://schemas.microsoft.com/office/powerpoint/2010/main" val="32009873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212290" y="1006868"/>
            <a:ext cx="9529944" cy="4840122"/>
          </a:xfrm>
        </p:spPr>
        <p:txBody>
          <a:bodyPr lIns="91440" tIns="45720" rIns="91440" bIns="45720" anchor="t"/>
          <a:lstStyle/>
          <a:p>
            <a:r>
              <a:rPr lang="en-US" sz="2400">
                <a:solidFill>
                  <a:schemeClr val="tx1"/>
                </a:solidFill>
              </a:rPr>
              <a:t>Updated Data Element Reporting Requirements the TX-IndustryCertifications sub-complex type (cont.):</a:t>
            </a:r>
          </a:p>
          <a:p>
            <a:endParaRPr lang="en-US">
              <a:solidFill>
                <a:schemeClr val="tx1"/>
              </a:solidFill>
            </a:endParaRPr>
          </a:p>
          <a:p>
            <a:endParaRPr lang="en-US">
              <a:solidFill>
                <a:schemeClr val="tx1"/>
              </a:solidFill>
            </a:endParaRPr>
          </a:p>
        </p:txBody>
      </p:sp>
      <p:pic>
        <p:nvPicPr>
          <p:cNvPr id="5" name="Picture 4" descr="Detailed representation of the TEDS updates that will detail the updates being made to the post-secondary certification licensure language in TEDS.">
            <a:extLst>
              <a:ext uri="{FF2B5EF4-FFF2-40B4-BE49-F238E27FC236}">
                <a16:creationId xmlns:a16="http://schemas.microsoft.com/office/drawing/2014/main" id="{F32A9013-5082-4785-9B87-C660B09DBD3F}"/>
              </a:ext>
            </a:extLst>
          </p:cNvPr>
          <p:cNvPicPr>
            <a:picLocks noChangeAspect="1"/>
          </p:cNvPicPr>
          <p:nvPr/>
        </p:nvPicPr>
        <p:blipFill>
          <a:blip r:embed="rId2"/>
          <a:stretch>
            <a:fillRect/>
          </a:stretch>
        </p:blipFill>
        <p:spPr>
          <a:xfrm>
            <a:off x="2448580" y="1848421"/>
            <a:ext cx="8887561" cy="4154687"/>
          </a:xfrm>
          <a:prstGeom prst="rect">
            <a:avLst/>
          </a:prstGeom>
        </p:spPr>
      </p:pic>
      <p:sp>
        <p:nvSpPr>
          <p:cNvPr id="7" name="Title 2">
            <a:extLst>
              <a:ext uri="{FF2B5EF4-FFF2-40B4-BE49-F238E27FC236}">
                <a16:creationId xmlns:a16="http://schemas.microsoft.com/office/drawing/2014/main" id="{5BA379E8-2AC8-78F1-67BD-C679A18F4F9D}"/>
              </a:ext>
            </a:extLst>
          </p:cNvPr>
          <p:cNvSpPr>
            <a:spLocks noGrp="1"/>
          </p:cNvSpPr>
          <p:nvPr>
            <p:ph type="title"/>
          </p:nvPr>
        </p:nvSpPr>
        <p:spPr>
          <a:xfrm>
            <a:off x="1880316" y="199694"/>
            <a:ext cx="10311684" cy="542429"/>
          </a:xfrm>
        </p:spPr>
        <p:txBody>
          <a:bodyPr>
            <a:noAutofit/>
          </a:bodyPr>
          <a:lstStyle/>
          <a:p>
            <a:r>
              <a:rPr lang="en-US" sz="3200"/>
              <a:t>2022-2023: INDUSTRY BASED CERTIFICATION GUIDANCE</a:t>
            </a:r>
          </a:p>
        </p:txBody>
      </p:sp>
    </p:spTree>
    <p:extLst>
      <p:ext uri="{BB962C8B-B14F-4D97-AF65-F5344CB8AC3E}">
        <p14:creationId xmlns:p14="http://schemas.microsoft.com/office/powerpoint/2010/main" val="21398928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212290" y="1006868"/>
            <a:ext cx="9373827" cy="4840122"/>
          </a:xfrm>
        </p:spPr>
        <p:txBody>
          <a:bodyPr lIns="91440" tIns="45720" rIns="91440" bIns="45720" anchor="t"/>
          <a:lstStyle/>
          <a:p>
            <a:r>
              <a:rPr lang="en-US" sz="2400">
                <a:solidFill>
                  <a:schemeClr val="tx1"/>
                </a:solidFill>
              </a:rPr>
              <a:t>Added new Data Element Reporting Requirements for </a:t>
            </a:r>
            <a:r>
              <a:rPr lang="en-US" sz="2400">
                <a:solidFill>
                  <a:schemeClr val="tx1"/>
                </a:solidFill>
                <a:ea typeface="+mn-lt"/>
                <a:cs typeface="+mn-lt"/>
              </a:rPr>
              <a:t>new data element, POST-SECONDARY-CERTIFICATION-LICENSURE-RESULT (E1733):</a:t>
            </a:r>
            <a:endParaRPr lang="en-US"/>
          </a:p>
          <a:p>
            <a:endParaRPr lang="en-US"/>
          </a:p>
        </p:txBody>
      </p:sp>
      <p:sp>
        <p:nvSpPr>
          <p:cNvPr id="7" name="Title 2">
            <a:extLst>
              <a:ext uri="{FF2B5EF4-FFF2-40B4-BE49-F238E27FC236}">
                <a16:creationId xmlns:a16="http://schemas.microsoft.com/office/drawing/2014/main" id="{93CB9444-25E5-779A-608B-773A20BF2C13}"/>
              </a:ext>
            </a:extLst>
          </p:cNvPr>
          <p:cNvSpPr>
            <a:spLocks noGrp="1"/>
          </p:cNvSpPr>
          <p:nvPr>
            <p:ph type="title"/>
          </p:nvPr>
        </p:nvSpPr>
        <p:spPr>
          <a:xfrm>
            <a:off x="1880316" y="199694"/>
            <a:ext cx="10311684" cy="542429"/>
          </a:xfrm>
        </p:spPr>
        <p:txBody>
          <a:bodyPr>
            <a:noAutofit/>
          </a:bodyPr>
          <a:lstStyle/>
          <a:p>
            <a:r>
              <a:rPr lang="en-US" sz="3200"/>
              <a:t>2022-2023: INDUSTRY BASED CERTIFICATION GUIDANCE</a:t>
            </a:r>
          </a:p>
        </p:txBody>
      </p:sp>
      <p:pic>
        <p:nvPicPr>
          <p:cNvPr id="6" name="Picture 5" descr="POST-SECONDARY-CERTIFICATION-LICENSURE-RESULT (E1733) indicates the result of a state, nationally or internationally recognized IBC examination taken by a student.&#10;&#10;Examples:&#10;&#10;1. Examination Passed and CCMR Earned&#10;&#10;Student A took the Cisco Certified Design Associate examination and passed. There are no other components to this certification. The student has earned the IBC, may be awarded CCMR credit, and the LEA may request reimbursement.&#10;Student B completed all requirements to sit for the Phlebotomy Technician IBC. The student took the examination and passed. The student has earned the IBC, may be awarded CCMR credit and the LEA may request reimbursement.&#10;Student C completed all requirements to sit for the Phlebotomy Technician IBC. The student took the examination and failed. However, the student re-took the examination and passed. The student has earned the IBC, may be awarded CCMR credit and the LEA may request reimbursement.&#10;2. Examination Passed but CCMR Not Earned&#10;&#10;a. Student D took the CompTIA A Plus examination, which consists of 220-1001 (Core 1) and 220-1002 (Core 2). The student passed 220-1001 (Core 1), but failed 220-1002 (Core 2). The student has not earned the IBC and may not be awarded CCMR credit; however, the LEA may request reimbursement for the CompTIA A+ 220-1001 (Core 1) examination and the LEA should report the IBC Examination Passed with a POST-SECONDARY-CERTIFICATION-LICENSURE-RESULT-CODE “02”.&#10;&#10;b. Student E took the Non-Commissioned Security Officer Level II examination and passed but did not submit fingerprints for the required background check. The student has not earned the IBC and may not be awarded CCMR credit; however, the LEA may request reimbursement for the examination.&#10;&#10;3. Examination Failed&#10;&#10;a. Student F took the Wastewaters Collection IBC examination and failed. The LEA should report the result of the examination. The student may not be awarded CCMR credit and the LEA may not request reimbursement.">
            <a:extLst>
              <a:ext uri="{FF2B5EF4-FFF2-40B4-BE49-F238E27FC236}">
                <a16:creationId xmlns:a16="http://schemas.microsoft.com/office/drawing/2014/main" id="{0DF6D102-92D0-5844-7DA9-1E63217D6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021" y="1761067"/>
            <a:ext cx="10030935" cy="4696107"/>
          </a:xfrm>
          <a:prstGeom prst="rect">
            <a:avLst/>
          </a:prstGeom>
        </p:spPr>
      </p:pic>
    </p:spTree>
    <p:extLst>
      <p:ext uri="{BB962C8B-B14F-4D97-AF65-F5344CB8AC3E}">
        <p14:creationId xmlns:p14="http://schemas.microsoft.com/office/powerpoint/2010/main" val="5584385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1909482" y="965915"/>
            <a:ext cx="9426659" cy="5239675"/>
          </a:xfrm>
        </p:spPr>
        <p:txBody>
          <a:bodyPr lIns="91440" tIns="45720" rIns="91440" bIns="45720" anchor="t"/>
          <a:lstStyle/>
          <a:p>
            <a:r>
              <a:rPr lang="en-US">
                <a:solidFill>
                  <a:schemeClr val="tx1"/>
                </a:solidFill>
              </a:rPr>
              <a:t>Added a new code table *POST-SECONDARY-CERTIFICATION-LICENSURE-RESULT-CODE (C232):</a:t>
            </a:r>
          </a:p>
          <a:p>
            <a:endParaRPr lang="en-US"/>
          </a:p>
          <a:p>
            <a:endParaRPr lang="en-US"/>
          </a:p>
          <a:p>
            <a:endParaRPr lang="en-US"/>
          </a:p>
          <a:p>
            <a:endParaRPr lang="en-US"/>
          </a:p>
          <a:p>
            <a:endParaRPr lang="en-US"/>
          </a:p>
          <a:p>
            <a:endParaRPr lang="en-US"/>
          </a:p>
          <a:p>
            <a:pPr marL="0" indent="0">
              <a:buNone/>
            </a:pPr>
            <a:endParaRPr lang="en-US" sz="1800"/>
          </a:p>
          <a:p>
            <a:pPr marL="0" indent="0">
              <a:buNone/>
            </a:pPr>
            <a:r>
              <a:rPr lang="en-US" sz="1800">
                <a:solidFill>
                  <a:srgbClr val="595959"/>
                </a:solidFill>
              </a:rPr>
              <a:t>*data element will be included in the </a:t>
            </a:r>
            <a:r>
              <a:rPr lang="en-US" sz="1800" err="1">
                <a:solidFill>
                  <a:srgbClr val="595959"/>
                </a:solidFill>
              </a:rPr>
              <a:t>TREx</a:t>
            </a:r>
            <a:r>
              <a:rPr lang="en-US" sz="1800">
                <a:solidFill>
                  <a:srgbClr val="595959"/>
                </a:solidFill>
              </a:rPr>
              <a:t> application</a:t>
            </a:r>
            <a:endParaRPr lang="en-US" sz="1800">
              <a:solidFill>
                <a:srgbClr val="595959"/>
              </a:solidFill>
              <a:cs typeface="Calibri"/>
            </a:endParaRPr>
          </a:p>
          <a:p>
            <a:endParaRPr lang="en-US"/>
          </a:p>
          <a:p>
            <a:endParaRPr lang="en-US"/>
          </a:p>
          <a:p>
            <a:endParaRPr lang="en-US"/>
          </a:p>
          <a:p>
            <a:endParaRPr lang="en-US"/>
          </a:p>
          <a:p>
            <a:endParaRPr lang="en-US"/>
          </a:p>
          <a:p>
            <a:endParaRPr lang="en-US"/>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a:xfrm>
            <a:off x="1909482" y="184493"/>
            <a:ext cx="10479109" cy="542429"/>
          </a:xfrm>
        </p:spPr>
        <p:txBody>
          <a:bodyPr>
            <a:noAutofit/>
          </a:bodyPr>
          <a:lstStyle/>
          <a:p>
            <a:r>
              <a:rPr lang="en-US" sz="3200"/>
              <a:t>2022-2023: INDUSTRY BASED CERTIFICATION CODE TABLES</a:t>
            </a:r>
          </a:p>
        </p:txBody>
      </p:sp>
      <p:pic>
        <p:nvPicPr>
          <p:cNvPr id="4" name="Picture 3" descr="The code table POST-SECONDARY-CERTIFICATION-LICENSURE-RESULT-CODE C232 displays. It was issued March 1, 2022. &#10;Code 01 IBC Earned: All IBC requirements completed, including passing examinations and any additional requirements.&#10;Code 02 IBC Examination Passed:  All IBC requirements have not been completed to earn the certification.&#10;Code 03 IBC Examination Failed">
            <a:extLst>
              <a:ext uri="{FF2B5EF4-FFF2-40B4-BE49-F238E27FC236}">
                <a16:creationId xmlns:a16="http://schemas.microsoft.com/office/drawing/2014/main" id="{B769BCB0-CDD1-48EB-A273-D4D75DF02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482" y="2067793"/>
            <a:ext cx="10139083" cy="3095878"/>
          </a:xfrm>
          <a:prstGeom prst="rect">
            <a:avLst/>
          </a:prstGeom>
        </p:spPr>
      </p:pic>
    </p:spTree>
    <p:extLst>
      <p:ext uri="{BB962C8B-B14F-4D97-AF65-F5344CB8AC3E}">
        <p14:creationId xmlns:p14="http://schemas.microsoft.com/office/powerpoint/2010/main" val="35228664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1820258" y="1007781"/>
            <a:ext cx="9515883" cy="4842438"/>
          </a:xfrm>
        </p:spPr>
        <p:txBody>
          <a:bodyPr lIns="91440" tIns="45720" rIns="91440" bIns="45720" anchor="t"/>
          <a:lstStyle/>
          <a:p>
            <a:r>
              <a:rPr lang="en-US">
                <a:solidFill>
                  <a:schemeClr val="tx1"/>
                </a:solidFill>
              </a:rPr>
              <a:t>Added a new data validation rule:</a:t>
            </a:r>
          </a:p>
          <a:p>
            <a:endParaRPr lang="en-US"/>
          </a:p>
          <a:p>
            <a:endParaRPr lang="en-US"/>
          </a:p>
          <a:p>
            <a:endParaRPr lang="en-US"/>
          </a:p>
          <a:p>
            <a:endParaRPr lang="en-US"/>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a:xfrm>
            <a:off x="1820258" y="162907"/>
            <a:ext cx="10917590" cy="542429"/>
          </a:xfrm>
        </p:spPr>
        <p:txBody>
          <a:bodyPr>
            <a:noAutofit/>
          </a:bodyPr>
          <a:lstStyle/>
          <a:p>
            <a:r>
              <a:rPr lang="en-US" sz="3100"/>
              <a:t>2022-2023: INDUSTRY BASED CERTIFICATION BUSINESS RULES</a:t>
            </a:r>
          </a:p>
        </p:txBody>
      </p:sp>
      <p:pic>
        <p:nvPicPr>
          <p:cNvPr id="10" name="Picture 9" descr="Business Rule 40100-0231 displays. If POST-SECONDARY-CERTIFICATION-LICENSURE-RESULT is “03”, then IBC-EXAM-FEE-AMOUNT should be 0.00 or not reported. This means If the TX-PostSecondaryCertificationLicensureResult is “Failed”, the LEA cannot request reimbursement and should report TX-IBCExamFeeAmount as 0.00 or not reported. It is a Fatal level error for the PEIMS Fall and Summer submissions. It applies to LEAs, Campuses and Charters. ">
            <a:extLst>
              <a:ext uri="{FF2B5EF4-FFF2-40B4-BE49-F238E27FC236}">
                <a16:creationId xmlns:a16="http://schemas.microsoft.com/office/drawing/2014/main" id="{871A4BE9-94CE-43D1-83EF-A73F7EAEB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422" y="1602983"/>
            <a:ext cx="9891617" cy="2354784"/>
          </a:xfrm>
          <a:prstGeom prst="rect">
            <a:avLst/>
          </a:prstGeom>
        </p:spPr>
      </p:pic>
    </p:spTree>
    <p:extLst>
      <p:ext uri="{BB962C8B-B14F-4D97-AF65-F5344CB8AC3E}">
        <p14:creationId xmlns:p14="http://schemas.microsoft.com/office/powerpoint/2010/main" val="2519724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12290" y="1092976"/>
            <a:ext cx="9245857" cy="4418935"/>
          </a:xfrm>
        </p:spPr>
        <p:txBody>
          <a:bodyPr lIns="91440" tIns="45720" rIns="91440" bIns="45720" anchor="t"/>
          <a:lstStyle/>
          <a:p>
            <a:r>
              <a:rPr lang="en-US">
                <a:solidFill>
                  <a:schemeClr val="tx1"/>
                </a:solidFill>
                <a:ea typeface="+mn-lt"/>
                <a:cs typeface="+mn-lt"/>
              </a:rPr>
              <a:t>Added a new data element POST-SECONDARY-CERTIFICATION-LICENSURE-RESULT (E1733) to the following PEIMS Fall and Summer reports:</a:t>
            </a:r>
          </a:p>
          <a:p>
            <a:pPr lvl="1"/>
            <a:r>
              <a:rPr lang="en-US" b="1">
                <a:solidFill>
                  <a:schemeClr val="tx1"/>
                </a:solidFill>
                <a:cs typeface="Calibri" panose="020F0502020204030204"/>
              </a:rPr>
              <a:t>PDM1-120-021</a:t>
            </a:r>
            <a:r>
              <a:rPr lang="en-US">
                <a:solidFill>
                  <a:schemeClr val="tx1"/>
                </a:solidFill>
                <a:cs typeface="Calibri" panose="020F0502020204030204"/>
              </a:rPr>
              <a:t> Industry-Based Certification Roster (Fall)</a:t>
            </a:r>
          </a:p>
          <a:p>
            <a:pPr lvl="1"/>
            <a:r>
              <a:rPr lang="en-US" b="1">
                <a:solidFill>
                  <a:schemeClr val="tx1"/>
                </a:solidFill>
                <a:cs typeface="Calibri" panose="020F0502020204030204"/>
              </a:rPr>
              <a:t>PDM3-120-019</a:t>
            </a:r>
            <a:r>
              <a:rPr lang="en-US">
                <a:solidFill>
                  <a:schemeClr val="tx1"/>
                </a:solidFill>
                <a:cs typeface="Calibri" panose="020F0502020204030204"/>
              </a:rPr>
              <a:t> </a:t>
            </a:r>
            <a:r>
              <a:rPr lang="en-US">
                <a:solidFill>
                  <a:schemeClr val="tx1"/>
                </a:solidFill>
                <a:ea typeface="+mn-lt"/>
                <a:cs typeface="+mn-lt"/>
              </a:rPr>
              <a:t>Industry-Based Certification Roster (Summer)</a:t>
            </a:r>
          </a:p>
          <a:p>
            <a:pPr lvl="1"/>
            <a:endParaRPr lang="en-US" sz="1800">
              <a:solidFill>
                <a:schemeClr val="tx1"/>
              </a:solidFill>
              <a:cs typeface="Calibri" panose="020F0502020204030204"/>
            </a:endParaRPr>
          </a:p>
          <a:p>
            <a:endParaRPr lang="en-US">
              <a:solidFill>
                <a:schemeClr val="tx1"/>
              </a:solidFill>
              <a:cs typeface="Calibri" panose="020F0502020204030204"/>
            </a:endParaRPr>
          </a:p>
        </p:txBody>
      </p:sp>
      <p:sp>
        <p:nvSpPr>
          <p:cNvPr id="5" name="Title 4">
            <a:extLst>
              <a:ext uri="{FF2B5EF4-FFF2-40B4-BE49-F238E27FC236}">
                <a16:creationId xmlns:a16="http://schemas.microsoft.com/office/drawing/2014/main" id="{1DD7973E-1E29-8A95-2F7D-2BCFCD66E99B}"/>
              </a:ext>
            </a:extLst>
          </p:cNvPr>
          <p:cNvSpPr>
            <a:spLocks noGrp="1"/>
          </p:cNvSpPr>
          <p:nvPr>
            <p:ph type="title"/>
          </p:nvPr>
        </p:nvSpPr>
        <p:spPr/>
        <p:txBody>
          <a:bodyPr>
            <a:normAutofit fontScale="90000"/>
          </a:bodyPr>
          <a:lstStyle/>
          <a:p>
            <a:r>
              <a:rPr lang="en-US" sz="3600"/>
              <a:t>2022-2023: INDUSTRY BASED CERTIFICATION </a:t>
            </a:r>
            <a:r>
              <a:rPr lang="en-US" sz="3600">
                <a:cs typeface="Calibri"/>
              </a:rPr>
              <a:t>REPORTS</a:t>
            </a:r>
            <a:endParaRPr lang="en-US"/>
          </a:p>
        </p:txBody>
      </p:sp>
    </p:spTree>
    <p:extLst>
      <p:ext uri="{BB962C8B-B14F-4D97-AF65-F5344CB8AC3E}">
        <p14:creationId xmlns:p14="http://schemas.microsoft.com/office/powerpoint/2010/main" val="9683914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0" y="167275"/>
            <a:ext cx="9886081" cy="751350"/>
          </a:xfrm>
        </p:spPr>
        <p:txBody>
          <a:bodyPr>
            <a:noAutofit/>
          </a:bodyPr>
          <a:lstStyle/>
          <a:p>
            <a:r>
              <a:rPr lang="en-US" sz="3400"/>
              <a:t>2022-2023: EXPAND IBC DATA ELEMENT FIELD LENGTH</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9272764" cy="4351338"/>
          </a:xfrm>
        </p:spPr>
        <p:txBody>
          <a:bodyPr lIns="91440" tIns="45720" rIns="91440" bIns="45720" anchor="t"/>
          <a:lstStyle/>
          <a:p>
            <a:pPr>
              <a:spcBef>
                <a:spcPts val="600"/>
              </a:spcBef>
              <a:spcAft>
                <a:spcPts val="600"/>
              </a:spcAft>
            </a:pPr>
            <a:r>
              <a:rPr lang="en-US" b="1" kern="0" dirty="0">
                <a:solidFill>
                  <a:schemeClr val="tx1"/>
                </a:solidFill>
                <a:effectLst/>
                <a:ea typeface="Times New Roman" panose="02020603050405020304" pitchFamily="18" charset="0"/>
                <a:cs typeface="Times New Roman" panose="02020603050405020304" pitchFamily="18" charset="0"/>
              </a:rPr>
              <a:t>Overview Expand IBC Data Element Field Length:</a:t>
            </a:r>
          </a:p>
          <a:p>
            <a:pPr lvl="1">
              <a:spcBef>
                <a:spcPts val="0"/>
              </a:spcBef>
            </a:pPr>
            <a:r>
              <a:rPr lang="en-US" dirty="0">
                <a:solidFill>
                  <a:schemeClr val="tx1"/>
                </a:solidFill>
                <a:effectLst/>
                <a:ea typeface="Calibri" panose="020F0502020204030204" pitchFamily="34" charset="0"/>
                <a:cs typeface="Times New Roman" panose="02020603050405020304" pitchFamily="18" charset="0"/>
              </a:rPr>
              <a:t>TEA increased the length of the data elements, </a:t>
            </a:r>
            <a:r>
              <a:rPr lang="en-US" b="1" dirty="0">
                <a:solidFill>
                  <a:schemeClr val="tx1"/>
                </a:solidFill>
                <a:effectLst/>
                <a:ea typeface="Calibri" panose="020F0502020204030204" pitchFamily="34" charset="0"/>
                <a:cs typeface="Times New Roman" panose="02020603050405020304" pitchFamily="18" charset="0"/>
              </a:rPr>
              <a:t>POST-SECONDARY-CERTIFICATION-LICENSURE-CODE (E1640) </a:t>
            </a:r>
            <a:r>
              <a:rPr lang="en-US" dirty="0">
                <a:solidFill>
                  <a:schemeClr val="tx1"/>
                </a:solidFill>
                <a:effectLst/>
                <a:ea typeface="Calibri" panose="020F0502020204030204" pitchFamily="34" charset="0"/>
                <a:cs typeface="Times New Roman" panose="02020603050405020304" pitchFamily="18" charset="0"/>
              </a:rPr>
              <a:t>and </a:t>
            </a:r>
            <a:r>
              <a:rPr lang="en-US" b="1" dirty="0">
                <a:solidFill>
                  <a:schemeClr val="tx1"/>
                </a:solidFill>
                <a:effectLst/>
                <a:ea typeface="Calibri" panose="020F0502020204030204" pitchFamily="34" charset="0"/>
                <a:cs typeface="Times New Roman" panose="02020603050405020304" pitchFamily="18" charset="0"/>
              </a:rPr>
              <a:t>IBC-VENDOR-CODE (E1655)</a:t>
            </a:r>
            <a:r>
              <a:rPr lang="en-US" dirty="0">
                <a:solidFill>
                  <a:schemeClr val="tx1"/>
                </a:solidFill>
                <a:effectLst/>
                <a:ea typeface="Calibri" panose="020F0502020204030204" pitchFamily="34" charset="0"/>
                <a:cs typeface="Times New Roman" panose="02020603050405020304" pitchFamily="18" charset="0"/>
              </a:rPr>
              <a:t> from </a:t>
            </a:r>
            <a:r>
              <a:rPr lang="en-US" b="1" dirty="0">
                <a:solidFill>
                  <a:schemeClr val="tx1"/>
                </a:solidFill>
                <a:effectLst/>
                <a:ea typeface="Calibri" panose="020F0502020204030204" pitchFamily="34" charset="0"/>
                <a:cs typeface="Times New Roman" panose="02020603050405020304" pitchFamily="18" charset="0"/>
              </a:rPr>
              <a:t>three to four digits</a:t>
            </a:r>
            <a:r>
              <a:rPr lang="en-US" dirty="0">
                <a:solidFill>
                  <a:schemeClr val="tx1"/>
                </a:solidFill>
                <a:effectLst/>
                <a:ea typeface="Calibri" panose="020F0502020204030204" pitchFamily="34" charset="0"/>
                <a:cs typeface="Times New Roman" panose="02020603050405020304" pitchFamily="18" charset="0"/>
              </a:rPr>
              <a:t>. This change allows for the addition of new codes to the code tables. As a result, reports have been updated to allow three-or-four digit codes to be displayed for the affected data elements. There are no rule impacts as a result of this change. </a:t>
            </a:r>
          </a:p>
          <a:p>
            <a:pPr marL="457200" lvl="1" indent="0">
              <a:spcBef>
                <a:spcPts val="0"/>
              </a:spcBef>
              <a:buNone/>
            </a:pPr>
            <a:endParaRPr lang="en-US" dirty="0">
              <a:solidFill>
                <a:schemeClr val="tx1"/>
              </a:solidFill>
              <a:effectLst/>
              <a:ea typeface="Calibri" panose="020F0502020204030204" pitchFamily="34" charset="0"/>
              <a:cs typeface="Times New Roman" panose="02020603050405020304" pitchFamily="18" charset="0"/>
            </a:endParaRPr>
          </a:p>
          <a:p>
            <a:pPr lvl="1">
              <a:spcBef>
                <a:spcPts val="0"/>
              </a:spcBef>
            </a:pPr>
            <a:r>
              <a:rPr lang="en-US" dirty="0">
                <a:solidFill>
                  <a:schemeClr val="tx1"/>
                </a:solidFill>
                <a:effectLst/>
                <a:ea typeface="Calibri" panose="020F0502020204030204" pitchFamily="34" charset="0"/>
                <a:cs typeface="Times New Roman" panose="02020603050405020304" pitchFamily="18" charset="0"/>
              </a:rPr>
              <a:t>TEA is also proposing to </a:t>
            </a:r>
            <a:r>
              <a:rPr lang="en-US" b="1" dirty="0">
                <a:solidFill>
                  <a:schemeClr val="tx1"/>
                </a:solidFill>
                <a:effectLst/>
                <a:ea typeface="Calibri" panose="020F0502020204030204" pitchFamily="34" charset="0"/>
                <a:cs typeface="Times New Roman" panose="02020603050405020304" pitchFamily="18" charset="0"/>
              </a:rPr>
              <a:t>increase the length </a:t>
            </a:r>
            <a:r>
              <a:rPr lang="en-US" dirty="0">
                <a:solidFill>
                  <a:schemeClr val="tx1"/>
                </a:solidFill>
                <a:effectLst/>
                <a:ea typeface="Calibri" panose="020F0502020204030204" pitchFamily="34" charset="0"/>
                <a:cs typeface="Times New Roman" panose="02020603050405020304" pitchFamily="18" charset="0"/>
              </a:rPr>
              <a:t>of the TREx data element, </a:t>
            </a:r>
            <a:r>
              <a:rPr lang="en-US" b="1" dirty="0">
                <a:solidFill>
                  <a:schemeClr val="tx1"/>
                </a:solidFill>
                <a:effectLst/>
                <a:ea typeface="Calibri" panose="020F0502020204030204" pitchFamily="34" charset="0"/>
                <a:cs typeface="Times New Roman" panose="02020603050405020304" pitchFamily="18" charset="0"/>
              </a:rPr>
              <a:t>POST-SECONDARY-CERTIFICATION-LICENSURE-CODE (TE133) </a:t>
            </a:r>
            <a:r>
              <a:rPr lang="en-US" dirty="0">
                <a:solidFill>
                  <a:schemeClr val="tx1"/>
                </a:solidFill>
                <a:effectLst/>
                <a:ea typeface="Calibri" panose="020F0502020204030204" pitchFamily="34" charset="0"/>
                <a:cs typeface="Times New Roman" panose="02020603050405020304" pitchFamily="18" charset="0"/>
              </a:rPr>
              <a:t>from three to four digits. </a:t>
            </a:r>
          </a:p>
        </p:txBody>
      </p:sp>
    </p:spTree>
    <p:extLst>
      <p:ext uri="{BB962C8B-B14F-4D97-AF65-F5344CB8AC3E}">
        <p14:creationId xmlns:p14="http://schemas.microsoft.com/office/powerpoint/2010/main" val="39092636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0" y="167275"/>
            <a:ext cx="9869339" cy="751350"/>
          </a:xfrm>
        </p:spPr>
        <p:txBody>
          <a:bodyPr>
            <a:noAutofit/>
          </a:bodyPr>
          <a:lstStyle/>
          <a:p>
            <a:r>
              <a:rPr lang="en-US" sz="3400"/>
              <a:t>2022-2023: EXPAND IBC DATA ELEMENT FIELD LENGTH</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0" y="1149421"/>
            <a:ext cx="9719979" cy="5385849"/>
          </a:xfrm>
        </p:spPr>
        <p:txBody>
          <a:bodyPr lIns="91440" tIns="45720" rIns="91440" bIns="45720" anchor="t"/>
          <a:lstStyle/>
          <a:p>
            <a:pPr>
              <a:spcBef>
                <a:spcPts val="600"/>
              </a:spcBef>
              <a:spcAft>
                <a:spcPts val="600"/>
              </a:spcAft>
            </a:pPr>
            <a:r>
              <a:rPr lang="en-US" kern="0">
                <a:solidFill>
                  <a:schemeClr val="tx1"/>
                </a:solidFill>
                <a:effectLst/>
                <a:ea typeface="Times New Roman" panose="02020603050405020304" pitchFamily="18" charset="0"/>
                <a:cs typeface="Arial" panose="020B0604020202020204" pitchFamily="34" charset="0"/>
              </a:rPr>
              <a:t>Increased the length from three to four digits for the following data element:</a:t>
            </a:r>
            <a:endParaRPr lang="en-US" kern="0">
              <a:solidFill>
                <a:schemeClr val="tx1"/>
              </a:solidFill>
              <a:ea typeface="Times New Roman" panose="02020603050405020304" pitchFamily="18" charset="0"/>
              <a:cs typeface="Arial" panose="020B0604020202020204" pitchFamily="34" charset="0"/>
            </a:endParaRPr>
          </a:p>
          <a:p>
            <a:pPr lvl="1">
              <a:spcBef>
                <a:spcPts val="600"/>
              </a:spcBef>
              <a:spcAft>
                <a:spcPts val="600"/>
              </a:spcAft>
            </a:pPr>
            <a:r>
              <a:rPr lang="en-US" b="1">
                <a:solidFill>
                  <a:schemeClr val="tx1"/>
                </a:solidFill>
                <a:effectLst/>
                <a:ea typeface="Times New Roman" panose="02020603050405020304" pitchFamily="18" charset="0"/>
                <a:cs typeface="Arial" panose="020B0604020202020204" pitchFamily="34" charset="0"/>
              </a:rPr>
              <a:t>*POST-SECONDARY-CERTIFICATION-LICENSURE-CODE (E1640)</a:t>
            </a:r>
          </a:p>
          <a:p>
            <a:pPr lvl="1">
              <a:spcBef>
                <a:spcPts val="600"/>
              </a:spcBef>
              <a:spcAft>
                <a:spcPts val="600"/>
              </a:spcAft>
            </a:pPr>
            <a:endParaRPr lang="en-US" sz="16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857250" lvl="1" indent="-285750">
              <a:spcBef>
                <a:spcPts val="200"/>
              </a:spcBef>
            </a:pPr>
            <a:endParaRPr lang="en-US" sz="160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857250" lvl="1" indent="-285750">
              <a:spcBef>
                <a:spcPts val="200"/>
              </a:spcBef>
            </a:pPr>
            <a:endParaRPr lang="en-US" sz="16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857250" lvl="1" indent="-285750">
              <a:spcBef>
                <a:spcPts val="200"/>
              </a:spcBef>
            </a:pPr>
            <a:endParaRPr lang="en-US" sz="160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857250" lvl="1" indent="-285750">
              <a:spcBef>
                <a:spcPts val="200"/>
              </a:spcBef>
            </a:pPr>
            <a:endParaRPr lang="en-US" sz="16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857250" lvl="1" indent="-285750">
              <a:spcBef>
                <a:spcPts val="200"/>
              </a:spcBef>
            </a:pPr>
            <a:endParaRPr lang="en-US" sz="160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857250" lvl="1" indent="-285750">
              <a:spcBef>
                <a:spcPts val="200"/>
              </a:spcBef>
            </a:pPr>
            <a:endParaRPr lang="en-US" sz="16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857250" lvl="1" indent="-285750">
              <a:spcBef>
                <a:spcPts val="200"/>
              </a:spcBef>
            </a:pPr>
            <a:endParaRPr lang="en-US" sz="160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857250" lvl="1" indent="-285750">
              <a:spcBef>
                <a:spcPts val="200"/>
              </a:spcBef>
            </a:pPr>
            <a:endParaRPr lang="en-US" sz="16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857250" lvl="1" indent="-285750">
              <a:spcBef>
                <a:spcPts val="200"/>
              </a:spcBef>
            </a:pPr>
            <a:endParaRPr lang="en-US" sz="160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857250" lvl="1" indent="-285750">
              <a:spcBef>
                <a:spcPts val="200"/>
              </a:spcBef>
            </a:pPr>
            <a:endParaRPr lang="en-US" sz="16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857250" lvl="1" indent="-285750">
              <a:spcBef>
                <a:spcPts val="200"/>
              </a:spcBef>
            </a:pPr>
            <a:endParaRPr lang="en-US" sz="160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857250" lvl="1" indent="-285750">
              <a:spcBef>
                <a:spcPts val="200"/>
              </a:spcBef>
            </a:pPr>
            <a:endParaRPr lang="en-US" sz="16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571500" lvl="1" indent="0">
              <a:spcBef>
                <a:spcPts val="200"/>
              </a:spcBef>
              <a:buNone/>
            </a:pPr>
            <a:endParaRPr lang="en-US" sz="1600">
              <a:solidFill>
                <a:schemeClr val="tx1"/>
              </a:solidFill>
              <a:latin typeface="Arial" panose="020B0604020202020204" pitchFamily="34" charset="0"/>
              <a:cs typeface="Arial" panose="020B0604020202020204" pitchFamily="34" charset="0"/>
            </a:endParaRPr>
          </a:p>
          <a:p>
            <a:pPr marL="571500" lvl="1" indent="0">
              <a:spcBef>
                <a:spcPts val="200"/>
              </a:spcBef>
              <a:buNone/>
            </a:pPr>
            <a:endParaRPr lang="en-US" sz="1600">
              <a:solidFill>
                <a:schemeClr val="tx1"/>
              </a:solidFill>
              <a:latin typeface="Arial" panose="020B0604020202020204" pitchFamily="34" charset="0"/>
              <a:cs typeface="Arial" panose="020B0604020202020204" pitchFamily="34" charset="0"/>
            </a:endParaRPr>
          </a:p>
          <a:p>
            <a:pPr marL="571500" lvl="1" indent="0">
              <a:spcBef>
                <a:spcPts val="200"/>
              </a:spcBef>
              <a:buNone/>
            </a:pPr>
            <a:endParaRPr lang="en-US" sz="1600">
              <a:solidFill>
                <a:schemeClr val="tx1"/>
              </a:solidFill>
              <a:latin typeface="Arial" panose="020B0604020202020204" pitchFamily="34" charset="0"/>
              <a:cs typeface="Arial" panose="020B0604020202020204" pitchFamily="34" charset="0"/>
            </a:endParaRPr>
          </a:p>
          <a:p>
            <a:pPr marL="571500" lvl="1" indent="0">
              <a:spcBef>
                <a:spcPts val="200"/>
              </a:spcBef>
              <a:buNone/>
            </a:pPr>
            <a:r>
              <a:rPr lang="en-US" sz="1600">
                <a:solidFill>
                  <a:schemeClr val="tx1"/>
                </a:solidFill>
                <a:latin typeface="Arial" panose="020B0604020202020204" pitchFamily="34" charset="0"/>
                <a:cs typeface="Arial" panose="020B0604020202020204" pitchFamily="34" charset="0"/>
              </a:rPr>
              <a:t>*data element length will be updated in the TREx application as well</a:t>
            </a:r>
          </a:p>
          <a:p>
            <a:pPr marL="571500" lvl="1" indent="0">
              <a:spcBef>
                <a:spcPts val="200"/>
              </a:spcBef>
              <a:buNone/>
            </a:pPr>
            <a:endParaRPr lang="en-US" sz="1600">
              <a:solidFill>
                <a:schemeClr val="tx1"/>
              </a:solidFill>
              <a:effectLst/>
              <a:ea typeface="Times New Roman" panose="02020603050405020304" pitchFamily="18" charset="0"/>
              <a:cs typeface="Times New Roman" panose="02020603050405020304" pitchFamily="18" charset="0"/>
            </a:endParaRPr>
          </a:p>
          <a:p>
            <a:endParaRPr lang="en-US">
              <a:solidFill>
                <a:schemeClr val="tx1"/>
              </a:solidFill>
              <a:cs typeface="Calibri" panose="020F0502020204030204"/>
            </a:endParaRPr>
          </a:p>
        </p:txBody>
      </p:sp>
      <p:grpSp>
        <p:nvGrpSpPr>
          <p:cNvPr id="6" name="Group 5">
            <a:extLst>
              <a:ext uri="{FF2B5EF4-FFF2-40B4-BE49-F238E27FC236}">
                <a16:creationId xmlns:a16="http://schemas.microsoft.com/office/drawing/2014/main" id="{82306898-25C5-B353-E8DC-A3DED0B3960F}"/>
              </a:ext>
            </a:extLst>
          </p:cNvPr>
          <p:cNvGrpSpPr/>
          <p:nvPr/>
        </p:nvGrpSpPr>
        <p:grpSpPr>
          <a:xfrm>
            <a:off x="2052480" y="2417846"/>
            <a:ext cx="9869340" cy="3825991"/>
            <a:chOff x="2016117" y="1882587"/>
            <a:chExt cx="9816494" cy="3825991"/>
          </a:xfrm>
        </p:grpSpPr>
        <p:pic>
          <p:nvPicPr>
            <p:cNvPr id="5" name="Picture 4" descr="The data element POST-SECONDARY-CERTIFICATION-LICENSURE-CODE E1640 displays. It was issued December 1, 2018 and updated March 1, 2022. The POST-SECONDARY-CERTIFICATION-LICENSURE-CODE indicates a state, nationally or internationally recognized industry-based certification examination taken by a student. It uses the INDUSTRY-CERTIFICATION-LICENSURE-CODE C214 code table and is coded with a length of three. It is used by the Student Extension complex type. ">
              <a:extLst>
                <a:ext uri="{FF2B5EF4-FFF2-40B4-BE49-F238E27FC236}">
                  <a16:creationId xmlns:a16="http://schemas.microsoft.com/office/drawing/2014/main" id="{32B61F58-E65A-9D5B-E6D4-BC81FD5E5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117" y="1882587"/>
              <a:ext cx="9816494" cy="3825991"/>
            </a:xfrm>
            <a:prstGeom prst="rect">
              <a:avLst/>
            </a:prstGeom>
          </p:spPr>
        </p:pic>
        <p:sp>
          <p:nvSpPr>
            <p:cNvPr id="2" name="Rectangle 1">
              <a:extLst>
                <a:ext uri="{FF2B5EF4-FFF2-40B4-BE49-F238E27FC236}">
                  <a16:creationId xmlns:a16="http://schemas.microsoft.com/office/drawing/2014/main" id="{53D56D8D-AFAD-B0E3-8766-6F9F4C878D9E}"/>
                </a:ext>
              </a:extLst>
            </p:cNvPr>
            <p:cNvSpPr/>
            <p:nvPr/>
          </p:nvSpPr>
          <p:spPr>
            <a:xfrm>
              <a:off x="3644153" y="4397188"/>
              <a:ext cx="887506" cy="84716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77404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0" y="167275"/>
            <a:ext cx="9990159" cy="751350"/>
          </a:xfrm>
        </p:spPr>
        <p:txBody>
          <a:bodyPr>
            <a:noAutofit/>
          </a:bodyPr>
          <a:lstStyle/>
          <a:p>
            <a:r>
              <a:rPr lang="en-US" sz="3400"/>
              <a:t>2022-2023: EXPAND IBC DATA ELEMENT FIELD LENGTH</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0" y="1149422"/>
            <a:ext cx="9462335" cy="4351338"/>
          </a:xfrm>
        </p:spPr>
        <p:txBody>
          <a:bodyPr lIns="91440" tIns="45720" rIns="91440" bIns="45720" anchor="t"/>
          <a:lstStyle/>
          <a:p>
            <a:r>
              <a:rPr lang="en-US">
                <a:solidFill>
                  <a:schemeClr val="tx1"/>
                </a:solidFill>
                <a:cs typeface="Arial" panose="020B0604020202020204" pitchFamily="34" charset="0"/>
              </a:rPr>
              <a:t>Increased the length from three to four digits for the following data element:</a:t>
            </a:r>
          </a:p>
          <a:p>
            <a:pPr lvl="1"/>
            <a:r>
              <a:rPr lang="en-US" b="1">
                <a:solidFill>
                  <a:schemeClr val="tx1"/>
                </a:solidFill>
                <a:cs typeface="Calibri" panose="020F0502020204030204"/>
              </a:rPr>
              <a:t>*IBC-VENDOR-CODE (E1655)</a:t>
            </a:r>
          </a:p>
          <a:p>
            <a:pPr marL="0" indent="0">
              <a:buNone/>
            </a:pPr>
            <a:endParaRPr lang="en-US" sz="180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88DB1B3-ECE7-84BF-E7C8-0DB39EB86BF6}"/>
              </a:ext>
            </a:extLst>
          </p:cNvPr>
          <p:cNvSpPr txBox="1"/>
          <p:nvPr/>
        </p:nvSpPr>
        <p:spPr>
          <a:xfrm>
            <a:off x="1621435" y="6321393"/>
            <a:ext cx="9580282" cy="369332"/>
          </a:xfrm>
          <a:prstGeom prst="rect">
            <a:avLst/>
          </a:prstGeom>
          <a:noFill/>
        </p:spPr>
        <p:txBody>
          <a:bodyPr wrap="square">
            <a:spAutoFit/>
          </a:bodyPr>
          <a:lstStyle/>
          <a:p>
            <a:pPr marL="571500" lvl="1" indent="0">
              <a:spcBef>
                <a:spcPts val="200"/>
              </a:spcBef>
              <a:buNone/>
            </a:pPr>
            <a:r>
              <a:rPr lang="en-US" sz="1800">
                <a:cs typeface="Arial" panose="020B0604020202020204" pitchFamily="34" charset="0"/>
              </a:rPr>
              <a:t>*data element length will be updated in the TREx application as well</a:t>
            </a:r>
          </a:p>
        </p:txBody>
      </p:sp>
      <p:grpSp>
        <p:nvGrpSpPr>
          <p:cNvPr id="5" name="Group 4">
            <a:extLst>
              <a:ext uri="{FF2B5EF4-FFF2-40B4-BE49-F238E27FC236}">
                <a16:creationId xmlns:a16="http://schemas.microsoft.com/office/drawing/2014/main" id="{F3AB6CC0-0FFB-B3AA-E3C1-AB74456A1B6A}"/>
              </a:ext>
            </a:extLst>
          </p:cNvPr>
          <p:cNvGrpSpPr/>
          <p:nvPr/>
        </p:nvGrpSpPr>
        <p:grpSpPr>
          <a:xfrm>
            <a:off x="2104214" y="2421365"/>
            <a:ext cx="9826024" cy="3830680"/>
            <a:chOff x="2104214" y="2421365"/>
            <a:chExt cx="9826024" cy="3830680"/>
          </a:xfrm>
        </p:grpSpPr>
        <p:pic>
          <p:nvPicPr>
            <p:cNvPr id="8" name="Picture 7" descr="IBC Vendor Code Data ELement was updated from three to four digits in length. ">
              <a:extLst>
                <a:ext uri="{FF2B5EF4-FFF2-40B4-BE49-F238E27FC236}">
                  <a16:creationId xmlns:a16="http://schemas.microsoft.com/office/drawing/2014/main" id="{48C4118F-5AC6-271E-A99D-405568112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4214" y="2421365"/>
              <a:ext cx="9826024" cy="3830680"/>
            </a:xfrm>
            <a:prstGeom prst="rect">
              <a:avLst/>
            </a:prstGeom>
          </p:spPr>
        </p:pic>
        <p:sp>
          <p:nvSpPr>
            <p:cNvPr id="2" name="Rectangle 1">
              <a:extLst>
                <a:ext uri="{FF2B5EF4-FFF2-40B4-BE49-F238E27FC236}">
                  <a16:creationId xmlns:a16="http://schemas.microsoft.com/office/drawing/2014/main" id="{7BDC5D21-0D1F-A043-0BBB-AD50E55A1543}"/>
                </a:ext>
              </a:extLst>
            </p:cNvPr>
            <p:cNvSpPr/>
            <p:nvPr/>
          </p:nvSpPr>
          <p:spPr>
            <a:xfrm>
              <a:off x="3692324" y="4907666"/>
              <a:ext cx="937549" cy="9838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36420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897232" cy="751350"/>
          </a:xfrm>
        </p:spPr>
        <p:txBody>
          <a:bodyPr>
            <a:noAutofit/>
          </a:bodyPr>
          <a:lstStyle/>
          <a:p>
            <a:r>
              <a:rPr lang="en-US" sz="3400" dirty="0"/>
              <a:t>2022-2023: EXPAND IBC DATA ELEMENT FIELD LENGTH</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30498"/>
            <a:ext cx="9672471" cy="5213818"/>
          </a:xfrm>
        </p:spPr>
        <p:txBody>
          <a:bodyPr lIns="91440" tIns="45720" rIns="91440" bIns="45720" anchor="t"/>
          <a:lstStyle/>
          <a:p>
            <a:r>
              <a:rPr lang="en-US" dirty="0">
                <a:solidFill>
                  <a:schemeClr val="tx1"/>
                </a:solidFill>
                <a:cs typeface="Calibri" panose="020F0502020204030204"/>
              </a:rPr>
              <a:t>Update Existing TSDS reports:</a:t>
            </a:r>
          </a:p>
          <a:p>
            <a:pPr lvl="1" eaLnBrk="0" fontAlgn="base" hangingPunct="0">
              <a:lnSpc>
                <a:spcPct val="100000"/>
              </a:lnSpc>
              <a:spcBef>
                <a:spcPts val="300"/>
              </a:spcBef>
              <a:spcAft>
                <a:spcPts val="300"/>
              </a:spcAft>
            </a:pPr>
            <a:r>
              <a:rPr kumimoji="0" lang="en-US" altLang="en-US" sz="2200" b="1" i="0" u="none" strike="noStrike" cap="none" normalizeH="0" baseline="0" dirty="0" bmk="">
                <a:ln>
                  <a:noFill/>
                </a:ln>
                <a:solidFill>
                  <a:schemeClr val="tx1"/>
                </a:solidFill>
                <a:effectLst/>
                <a:ea typeface="Times New Roman" panose="02020603050405020304" pitchFamily="18" charset="0"/>
                <a:cs typeface="Times New Roman"/>
              </a:rPr>
              <a:t>PDM1-120-016</a:t>
            </a:r>
            <a:r>
              <a:rPr kumimoji="0" lang="en-US" altLang="en-US" sz="2200" i="0" u="none" strike="noStrike" cap="none" normalizeH="0" baseline="0" dirty="0" bmk="">
                <a:ln>
                  <a:noFill/>
                </a:ln>
                <a:solidFill>
                  <a:schemeClr val="tx1"/>
                </a:solidFill>
                <a:effectLst/>
                <a:ea typeface="Times New Roman" panose="02020603050405020304" pitchFamily="18" charset="0"/>
                <a:cs typeface="Times New Roman"/>
              </a:rPr>
              <a:t> – Student Advanced Academic Roster by Grade</a:t>
            </a:r>
            <a:endParaRPr kumimoji="0" lang="en-US" altLang="en-US" sz="2200" i="0" u="none" strike="noStrike" cap="none" normalizeH="0" baseline="0" dirty="0">
              <a:ln>
                <a:noFill/>
              </a:ln>
              <a:solidFill>
                <a:schemeClr val="tx1"/>
              </a:solidFill>
              <a:effectLst/>
              <a:ea typeface="Times New Roman" panose="02020603050405020304" pitchFamily="18" charset="0"/>
              <a:cs typeface="Times New Roman"/>
            </a:endParaRPr>
          </a:p>
          <a:p>
            <a:pPr lvl="1" eaLnBrk="0" fontAlgn="base" hangingPunct="0">
              <a:lnSpc>
                <a:spcPct val="100000"/>
              </a:lnSpc>
              <a:spcBef>
                <a:spcPts val="300"/>
              </a:spcBef>
              <a:spcAft>
                <a:spcPts val="300"/>
              </a:spcAft>
            </a:pPr>
            <a:r>
              <a:rPr kumimoji="0" lang="en-US" altLang="en-US" sz="2200" b="1" i="0" u="none" strike="noStrike" cap="none" normalizeH="0" baseline="0" dirty="0">
                <a:ln>
                  <a:noFill/>
                </a:ln>
                <a:solidFill>
                  <a:schemeClr val="tx1"/>
                </a:solidFill>
                <a:effectLst/>
                <a:ea typeface="Times New Roman" panose="02020603050405020304" pitchFamily="18" charset="0"/>
                <a:cs typeface="Times New Roman"/>
              </a:rPr>
              <a:t>PDM1-120-018</a:t>
            </a:r>
            <a:r>
              <a:rPr kumimoji="0" lang="en-US" altLang="en-US" sz="2200" i="0" u="none" strike="noStrike" cap="none" normalizeH="0" baseline="0" dirty="0">
                <a:ln>
                  <a:noFill/>
                </a:ln>
                <a:solidFill>
                  <a:schemeClr val="tx1"/>
                </a:solidFill>
                <a:effectLst/>
                <a:ea typeface="Times New Roman" panose="02020603050405020304" pitchFamily="18" charset="0"/>
                <a:cs typeface="Times New Roman"/>
              </a:rPr>
              <a:t> – Student Foundation High School Program Graduate Roster</a:t>
            </a:r>
            <a:endParaRPr lang="en-US" altLang="en-US" sz="2200" i="0" u="none" strike="noStrike" cap="none" normalizeH="0" baseline="0" dirty="0">
              <a:ln>
                <a:noFill/>
              </a:ln>
              <a:solidFill>
                <a:schemeClr val="tx1"/>
              </a:solidFill>
              <a:effectLst/>
              <a:ea typeface="Times New Roman" panose="02020603050405020304" pitchFamily="18" charset="0"/>
              <a:cs typeface="Times New Roman"/>
            </a:endParaRPr>
          </a:p>
          <a:p>
            <a:pPr lvl="1" eaLnBrk="0" fontAlgn="base" hangingPunct="0">
              <a:lnSpc>
                <a:spcPct val="100000"/>
              </a:lnSpc>
              <a:spcBef>
                <a:spcPts val="300"/>
              </a:spcBef>
              <a:spcAft>
                <a:spcPts val="300"/>
              </a:spcAft>
            </a:pPr>
            <a:r>
              <a:rPr kumimoji="0" lang="en-US" altLang="en-US" sz="2200" b="1" i="0" u="none" strike="noStrike" cap="none" normalizeH="0" baseline="0" dirty="0">
                <a:ln>
                  <a:noFill/>
                </a:ln>
                <a:solidFill>
                  <a:schemeClr val="tx1"/>
                </a:solidFill>
                <a:effectLst/>
                <a:ea typeface="Times New Roman" panose="02020603050405020304" pitchFamily="18" charset="0"/>
                <a:cs typeface="Times New Roman"/>
              </a:rPr>
              <a:t>PDM1-120-021</a:t>
            </a:r>
            <a:r>
              <a:rPr kumimoji="0" lang="en-US" altLang="en-US" sz="2200" i="0" u="none" strike="noStrike" cap="none" normalizeH="0" baseline="0" dirty="0">
                <a:ln>
                  <a:noFill/>
                </a:ln>
                <a:solidFill>
                  <a:schemeClr val="tx1"/>
                </a:solidFill>
                <a:effectLst/>
                <a:ea typeface="Times New Roman" panose="02020603050405020304" pitchFamily="18" charset="0"/>
                <a:cs typeface="Times New Roman"/>
              </a:rPr>
              <a:t> – Industry-Based Certification Roster</a:t>
            </a:r>
            <a:endParaRPr lang="en-US" altLang="en-US" sz="2200" i="0" u="none" strike="noStrike" cap="none" normalizeH="0" baseline="0" dirty="0">
              <a:ln>
                <a:noFill/>
              </a:ln>
              <a:solidFill>
                <a:schemeClr val="tx1"/>
              </a:solidFill>
              <a:effectLst/>
              <a:ea typeface="Times New Roman" panose="02020603050405020304" pitchFamily="18" charset="0"/>
              <a:cs typeface="Times New Roman"/>
            </a:endParaRPr>
          </a:p>
          <a:p>
            <a:pPr lvl="1" eaLnBrk="0" fontAlgn="base" hangingPunct="0">
              <a:lnSpc>
                <a:spcPct val="100000"/>
              </a:lnSpc>
              <a:spcBef>
                <a:spcPts val="300"/>
              </a:spcBef>
              <a:spcAft>
                <a:spcPts val="300"/>
              </a:spcAft>
            </a:pPr>
            <a:r>
              <a:rPr lang="en-US" altLang="en-US" sz="2200" b="1" dirty="0">
                <a:solidFill>
                  <a:schemeClr val="tx1"/>
                </a:solidFill>
                <a:ea typeface="Times New Roman" panose="02020603050405020304" pitchFamily="18" charset="0"/>
                <a:cs typeface="Times New Roman"/>
              </a:rPr>
              <a:t>P</a:t>
            </a:r>
            <a:r>
              <a:rPr kumimoji="0" lang="en-US" altLang="en-US" sz="2200" b="1" i="0" u="none" strike="noStrike" cap="none" normalizeH="0" baseline="0" dirty="0">
                <a:ln>
                  <a:noFill/>
                </a:ln>
                <a:solidFill>
                  <a:schemeClr val="tx1"/>
                </a:solidFill>
                <a:effectLst/>
                <a:ea typeface="Times New Roman" panose="02020603050405020304" pitchFamily="18" charset="0"/>
                <a:cs typeface="Times New Roman"/>
              </a:rPr>
              <a:t>DM1-124-004</a:t>
            </a:r>
            <a:r>
              <a:rPr kumimoji="0" lang="en-US" altLang="en-US" sz="2200" i="0" u="none" strike="noStrike" cap="none" normalizeH="0" baseline="0" dirty="0">
                <a:ln>
                  <a:noFill/>
                </a:ln>
                <a:solidFill>
                  <a:schemeClr val="tx1"/>
                </a:solidFill>
                <a:effectLst/>
                <a:ea typeface="Times New Roman" panose="02020603050405020304" pitchFamily="18" charset="0"/>
                <a:cs typeface="Times New Roman"/>
              </a:rPr>
              <a:t> – School Leaver Roster</a:t>
            </a:r>
            <a:endParaRPr lang="en-US" altLang="en-US" sz="2200" i="0" u="none" strike="noStrike" cap="none" normalizeH="0" baseline="0" dirty="0">
              <a:ln>
                <a:noFill/>
              </a:ln>
              <a:solidFill>
                <a:schemeClr val="tx1"/>
              </a:solidFill>
              <a:effectLst/>
              <a:ea typeface="Times New Roman" panose="02020603050405020304" pitchFamily="18" charset="0"/>
              <a:cs typeface="Times New Roman"/>
            </a:endParaRPr>
          </a:p>
          <a:p>
            <a:pPr lvl="1" eaLnBrk="0" fontAlgn="base" hangingPunct="0">
              <a:lnSpc>
                <a:spcPct val="100000"/>
              </a:lnSpc>
              <a:spcBef>
                <a:spcPts val="300"/>
              </a:spcBef>
              <a:spcAft>
                <a:spcPts val="300"/>
              </a:spcAft>
            </a:pPr>
            <a:r>
              <a:rPr kumimoji="0" lang="en-US" altLang="en-US" sz="2200" b="1" i="0" u="none" strike="noStrike" cap="none" normalizeH="0" baseline="0" dirty="0">
                <a:ln>
                  <a:noFill/>
                </a:ln>
                <a:solidFill>
                  <a:schemeClr val="tx1"/>
                </a:solidFill>
                <a:effectLst/>
                <a:ea typeface="Times New Roman" panose="02020603050405020304" pitchFamily="18" charset="0"/>
                <a:cs typeface="Times New Roman"/>
              </a:rPr>
              <a:t>PDM1-124-007</a:t>
            </a:r>
            <a:r>
              <a:rPr kumimoji="0" lang="en-US" altLang="en-US" sz="2200" i="0" u="none" strike="noStrike" cap="none" normalizeH="0" baseline="0" dirty="0">
                <a:ln>
                  <a:noFill/>
                </a:ln>
                <a:solidFill>
                  <a:schemeClr val="tx1"/>
                </a:solidFill>
                <a:effectLst/>
                <a:ea typeface="Times New Roman" panose="02020603050405020304" pitchFamily="18" charset="0"/>
                <a:cs typeface="Times New Roman"/>
              </a:rPr>
              <a:t> – Graduate Roster by Graduation Type</a:t>
            </a:r>
            <a:endParaRPr lang="en-US" altLang="en-US" sz="2200" i="0" u="none" strike="noStrike" cap="none" normalizeH="0" baseline="0" dirty="0">
              <a:ln>
                <a:noFill/>
              </a:ln>
              <a:solidFill>
                <a:schemeClr val="tx1"/>
              </a:solidFill>
              <a:effectLst/>
              <a:ea typeface="Times New Roman" panose="02020603050405020304" pitchFamily="18" charset="0"/>
              <a:cs typeface="Times New Roman"/>
            </a:endParaRPr>
          </a:p>
          <a:p>
            <a:pPr lvl="1" eaLnBrk="0" fontAlgn="base" hangingPunct="0">
              <a:lnSpc>
                <a:spcPct val="100000"/>
              </a:lnSpc>
              <a:spcBef>
                <a:spcPts val="300"/>
              </a:spcBef>
              <a:spcAft>
                <a:spcPts val="300"/>
              </a:spcAft>
            </a:pPr>
            <a:r>
              <a:rPr kumimoji="0" lang="en-US" altLang="en-US" sz="2200" b="1" i="0" u="none" strike="noStrike" cap="none" normalizeH="0" baseline="0" dirty="0">
                <a:ln>
                  <a:noFill/>
                </a:ln>
                <a:solidFill>
                  <a:schemeClr val="tx1"/>
                </a:solidFill>
                <a:effectLst/>
                <a:ea typeface="Times New Roman" panose="02020603050405020304" pitchFamily="18" charset="0"/>
                <a:cs typeface="Times New Roman"/>
              </a:rPr>
              <a:t>PDM3-120-010</a:t>
            </a:r>
            <a:r>
              <a:rPr kumimoji="0" lang="en-US" altLang="en-US" sz="2200" i="0" u="none" strike="noStrike" cap="none" normalizeH="0" baseline="0" dirty="0">
                <a:ln>
                  <a:noFill/>
                </a:ln>
                <a:solidFill>
                  <a:schemeClr val="tx1"/>
                </a:solidFill>
                <a:effectLst/>
                <a:ea typeface="Times New Roman" panose="02020603050405020304" pitchFamily="18" charset="0"/>
                <a:cs typeface="Times New Roman"/>
              </a:rPr>
              <a:t> – Student Advanced Academic Roster by Grade</a:t>
            </a:r>
            <a:endParaRPr lang="en-US" altLang="en-US" sz="2200" i="0" u="none" strike="noStrike" cap="none" normalizeH="0" baseline="0" dirty="0">
              <a:ln>
                <a:noFill/>
              </a:ln>
              <a:solidFill>
                <a:schemeClr val="tx1"/>
              </a:solidFill>
              <a:effectLst/>
              <a:ea typeface="Times New Roman" panose="02020603050405020304" pitchFamily="18" charset="0"/>
              <a:cs typeface="Times New Roman"/>
            </a:endParaRPr>
          </a:p>
          <a:p>
            <a:pPr lvl="1" eaLnBrk="0" fontAlgn="base" hangingPunct="0">
              <a:lnSpc>
                <a:spcPct val="100000"/>
              </a:lnSpc>
              <a:spcBef>
                <a:spcPts val="300"/>
              </a:spcBef>
              <a:spcAft>
                <a:spcPts val="300"/>
              </a:spcAft>
            </a:pPr>
            <a:r>
              <a:rPr kumimoji="0" lang="en-US" altLang="en-US" sz="2200" b="1" i="0" u="none" strike="noStrike" cap="none" normalizeH="0" baseline="0" dirty="0">
                <a:ln>
                  <a:noFill/>
                </a:ln>
                <a:solidFill>
                  <a:schemeClr val="tx1"/>
                </a:solidFill>
                <a:effectLst/>
                <a:ea typeface="Times New Roman" panose="02020603050405020304" pitchFamily="18" charset="0"/>
                <a:cs typeface="Times New Roman"/>
              </a:rPr>
              <a:t>PDM3-120-019</a:t>
            </a:r>
            <a:r>
              <a:rPr kumimoji="0" lang="en-US" altLang="en-US" sz="2200" i="0" u="none" strike="noStrike" cap="none" normalizeH="0" baseline="0" dirty="0">
                <a:ln>
                  <a:noFill/>
                </a:ln>
                <a:solidFill>
                  <a:schemeClr val="tx1"/>
                </a:solidFill>
                <a:effectLst/>
                <a:ea typeface="Times New Roman" panose="02020603050405020304" pitchFamily="18" charset="0"/>
                <a:cs typeface="Times New Roman"/>
              </a:rPr>
              <a:t> – Industry-Based Certification Roster</a:t>
            </a:r>
            <a:endParaRPr lang="en-US" altLang="en-US" sz="2200" i="0" u="none" strike="noStrike" cap="none" normalizeH="0" baseline="0" dirty="0">
              <a:ln>
                <a:noFill/>
              </a:ln>
              <a:solidFill>
                <a:schemeClr val="tx1"/>
              </a:solidFill>
              <a:effectLst/>
              <a:ea typeface="Times New Roman" panose="02020603050405020304" pitchFamily="18" charset="0"/>
              <a:cs typeface="Times New Roman"/>
            </a:endParaRPr>
          </a:p>
          <a:p>
            <a:pPr marL="0" indent="0">
              <a:buNone/>
            </a:pPr>
            <a:endParaRPr lang="en-US" dirty="0">
              <a:solidFill>
                <a:schemeClr val="tx1"/>
              </a:solidFill>
              <a:cs typeface="Calibri" panose="020F0502020204030204"/>
            </a:endParaRPr>
          </a:p>
        </p:txBody>
      </p:sp>
    </p:spTree>
    <p:extLst>
      <p:ext uri="{BB962C8B-B14F-4D97-AF65-F5344CB8AC3E}">
        <p14:creationId xmlns:p14="http://schemas.microsoft.com/office/powerpoint/2010/main" val="3016703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1496BC-3C8D-4B92-A41A-5C99820FE45E}"/>
              </a:ext>
            </a:extLst>
          </p:cNvPr>
          <p:cNvSpPr>
            <a:spLocks noGrp="1"/>
          </p:cNvSpPr>
          <p:nvPr>
            <p:ph idx="1"/>
          </p:nvPr>
        </p:nvSpPr>
        <p:spPr>
          <a:xfrm>
            <a:off x="1962364" y="1037690"/>
            <a:ext cx="10229636" cy="4809299"/>
          </a:xfrm>
        </p:spPr>
        <p:txBody>
          <a:bodyPr/>
          <a:lstStyle/>
          <a:p>
            <a:r>
              <a:rPr lang="en-US" sz="2000">
                <a:solidFill>
                  <a:schemeClr val="tx1"/>
                </a:solidFill>
                <a:latin typeface="Calibri" panose="020F0502020204030204" pitchFamily="34" charset="0"/>
              </a:rPr>
              <a:t>Updated the general reporting requirements for the StudentSectionAssociation complex type (Cont.):</a:t>
            </a:r>
          </a:p>
          <a:p>
            <a:endParaRPr lang="en-US" sz="2000">
              <a:solidFill>
                <a:srgbClr val="595959"/>
              </a:solidFill>
              <a:latin typeface="Calibri" panose="020F0502020204030204" pitchFamily="34" charset="0"/>
            </a:endParaRPr>
          </a:p>
          <a:p>
            <a:endParaRPr lang="en-US" sz="2000">
              <a:solidFill>
                <a:srgbClr val="595959"/>
              </a:solidFill>
              <a:latin typeface="Calibri" panose="020F0502020204030204" pitchFamily="34" charset="0"/>
            </a:endParaRPr>
          </a:p>
          <a:p>
            <a:endParaRPr lang="en-US" sz="2000">
              <a:solidFill>
                <a:srgbClr val="595959"/>
              </a:solidFill>
              <a:latin typeface="Calibri" panose="020F0502020204030204" pitchFamily="34" charset="0"/>
            </a:endParaRPr>
          </a:p>
          <a:p>
            <a:endParaRPr lang="en-US" sz="2000">
              <a:solidFill>
                <a:srgbClr val="595959"/>
              </a:solidFill>
              <a:latin typeface="Calibri" panose="020F0502020204030204" pitchFamily="34" charset="0"/>
            </a:endParaRPr>
          </a:p>
          <a:p>
            <a:endParaRPr lang="en-US" sz="2000">
              <a:solidFill>
                <a:srgbClr val="595959"/>
              </a:solidFill>
              <a:latin typeface="Calibri" panose="020F0502020204030204" pitchFamily="34" charset="0"/>
            </a:endParaRPr>
          </a:p>
          <a:p>
            <a:endParaRPr lang="en-US" sz="2000">
              <a:solidFill>
                <a:srgbClr val="595959"/>
              </a:solidFill>
              <a:latin typeface="Calibri" panose="020F0502020204030204" pitchFamily="34" charset="0"/>
            </a:endParaRPr>
          </a:p>
          <a:p>
            <a:endParaRPr lang="en-US" sz="2000">
              <a:solidFill>
                <a:schemeClr val="tx1"/>
              </a:solidFill>
              <a:latin typeface="Calibri" panose="020F0502020204030204" pitchFamily="34" charset="0"/>
            </a:endParaRPr>
          </a:p>
          <a:p>
            <a:r>
              <a:rPr lang="en-US" sz="2000">
                <a:solidFill>
                  <a:schemeClr val="tx1"/>
                </a:solidFill>
                <a:latin typeface="Calibri" panose="020F0502020204030204" pitchFamily="34" charset="0"/>
              </a:rPr>
              <a:t>Updated the general reporting requirements for the CourseTranscriptExtension: complex type (Cont.):</a:t>
            </a:r>
          </a:p>
          <a:p>
            <a:endParaRPr lang="en-US" sz="2000">
              <a:solidFill>
                <a:srgbClr val="595959"/>
              </a:solidFill>
              <a:latin typeface="Calibri" panose="020F0502020204030204" pitchFamily="34" charset="0"/>
            </a:endParaRPr>
          </a:p>
          <a:p>
            <a:endParaRPr lang="en-US" sz="2000">
              <a:solidFill>
                <a:srgbClr val="595959"/>
              </a:solidFill>
              <a:latin typeface="Calibri" panose="020F0502020204030204" pitchFamily="34" charset="0"/>
            </a:endParaRPr>
          </a:p>
          <a:p>
            <a:endParaRPr lang="en-US">
              <a:solidFill>
                <a:srgbClr val="595959"/>
              </a:solidFill>
              <a:latin typeface="Calibri" panose="020F0502020204030204" pitchFamily="34" charset="0"/>
            </a:endParaRPr>
          </a:p>
          <a:p>
            <a:endParaRPr lang="en-US" sz="2800">
              <a:solidFill>
                <a:srgbClr val="595959"/>
              </a:solidFill>
              <a:latin typeface="Calibri" panose="020F0502020204030204" pitchFamily="34" charset="0"/>
            </a:endParaRPr>
          </a:p>
          <a:p>
            <a:endParaRPr lang="en-US"/>
          </a:p>
        </p:txBody>
      </p:sp>
      <p:sp>
        <p:nvSpPr>
          <p:cNvPr id="3" name="Title 2">
            <a:extLst>
              <a:ext uri="{FF2B5EF4-FFF2-40B4-BE49-F238E27FC236}">
                <a16:creationId xmlns:a16="http://schemas.microsoft.com/office/drawing/2014/main" id="{703E2460-FB4C-46EA-99A0-D806852254A7}"/>
              </a:ext>
            </a:extLst>
          </p:cNvPr>
          <p:cNvSpPr>
            <a:spLocks noGrp="1"/>
          </p:cNvSpPr>
          <p:nvPr>
            <p:ph type="title"/>
          </p:nvPr>
        </p:nvSpPr>
        <p:spPr/>
        <p:txBody>
          <a:bodyPr>
            <a:noAutofit/>
          </a:bodyPr>
          <a:lstStyle/>
          <a:p>
            <a:r>
              <a:rPr lang="en-US"/>
              <a:t>2021-2022: SUBMISSION UPDATES</a:t>
            </a:r>
          </a:p>
        </p:txBody>
      </p:sp>
      <p:pic>
        <p:nvPicPr>
          <p:cNvPr id="8" name="Picture 2" descr="Both screen shots on this page illustrate two updates to to the general reporting requirements for the student section association and course transcript extension that includes the inclusion of high school CTE courses and college prep math and english">
            <a:extLst>
              <a:ext uri="{FF2B5EF4-FFF2-40B4-BE49-F238E27FC236}">
                <a16:creationId xmlns:a16="http://schemas.microsoft.com/office/drawing/2014/main" id="{6B2C2084-3C0D-964A-B2E8-8F3AACB87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080" y="1615234"/>
            <a:ext cx="84963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is screen shot gives the wording from TEDS that shows the update of the general reporting requirement on the coursetranscriptextension: it states that the coursetranscriptextension must be submitted for each unique high school CTE course, dual creidt course, college prep math and english that were completed during the summer(between school years).  It further states that the coursetranscriptextension complex should not be reported if the course completion indicator is not equal to 1.  ">
            <a:extLst>
              <a:ext uri="{FF2B5EF4-FFF2-40B4-BE49-F238E27FC236}">
                <a16:creationId xmlns:a16="http://schemas.microsoft.com/office/drawing/2014/main" id="{6BB9EDBB-96B6-B61A-0C80-4446A8E0BCF0}"/>
              </a:ext>
            </a:extLst>
          </p:cNvPr>
          <p:cNvPicPr>
            <a:picLocks noChangeAspect="1"/>
          </p:cNvPicPr>
          <p:nvPr/>
        </p:nvPicPr>
        <p:blipFill>
          <a:blip r:embed="rId3"/>
          <a:stretch>
            <a:fillRect/>
          </a:stretch>
        </p:blipFill>
        <p:spPr>
          <a:xfrm>
            <a:off x="2820039" y="5358405"/>
            <a:ext cx="8514286" cy="923810"/>
          </a:xfrm>
          <a:prstGeom prst="rect">
            <a:avLst/>
          </a:prstGeom>
        </p:spPr>
      </p:pic>
    </p:spTree>
    <p:extLst>
      <p:ext uri="{BB962C8B-B14F-4D97-AF65-F5344CB8AC3E}">
        <p14:creationId xmlns:p14="http://schemas.microsoft.com/office/powerpoint/2010/main" val="20710904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5951C6-8431-0511-4836-1BA5138BB8BC}"/>
              </a:ext>
            </a:extLst>
          </p:cNvPr>
          <p:cNvSpPr>
            <a:spLocks noGrp="1"/>
          </p:cNvSpPr>
          <p:nvPr>
            <p:ph idx="1"/>
          </p:nvPr>
        </p:nvSpPr>
        <p:spPr>
          <a:xfrm>
            <a:off x="2212290" y="963038"/>
            <a:ext cx="9123851" cy="4883951"/>
          </a:xfrm>
        </p:spPr>
        <p:txBody>
          <a:bodyPr/>
          <a:lstStyle/>
          <a:p>
            <a:pPr marL="0" indent="0">
              <a:buNone/>
            </a:pPr>
            <a:r>
              <a:rPr lang="en-US" b="1" dirty="0">
                <a:effectLst/>
              </a:rPr>
              <a:t>When will TEA publish the updated VENDOR-CODEs (C226) and INDUSTRY-CERTIFICATION-LICENSURE-CODEs (C214) for the 2022-2023 school year?</a:t>
            </a:r>
            <a:br>
              <a:rPr lang="en-US" b="1" dirty="0">
                <a:effectLst/>
              </a:rPr>
            </a:br>
            <a:br>
              <a:rPr lang="en-US" b="1" dirty="0">
                <a:effectLst/>
              </a:rPr>
            </a:br>
            <a:r>
              <a:rPr lang="en-US" sz="2400" dirty="0">
                <a:effectLst/>
              </a:rPr>
              <a:t>TEA will publish a Post-Addendum Version after August 15, 2022 which will include additions to the C226 and C214 tables. At that time, no codes will be removed from the code tables.</a:t>
            </a:r>
            <a:endParaRPr lang="en-US" sz="2400" dirty="0"/>
          </a:p>
        </p:txBody>
      </p:sp>
      <p:sp>
        <p:nvSpPr>
          <p:cNvPr id="3" name="Title 2">
            <a:extLst>
              <a:ext uri="{FF2B5EF4-FFF2-40B4-BE49-F238E27FC236}">
                <a16:creationId xmlns:a16="http://schemas.microsoft.com/office/drawing/2014/main" id="{582442FD-CB62-9683-EE34-54276B0B8C7F}"/>
              </a:ext>
            </a:extLst>
          </p:cNvPr>
          <p:cNvSpPr>
            <a:spLocks noGrp="1"/>
          </p:cNvSpPr>
          <p:nvPr>
            <p:ph type="title"/>
          </p:nvPr>
        </p:nvSpPr>
        <p:spPr/>
        <p:txBody>
          <a:bodyPr>
            <a:normAutofit fontScale="90000"/>
          </a:bodyPr>
          <a:lstStyle/>
          <a:p>
            <a:r>
              <a:rPr lang="en-US" dirty="0"/>
              <a:t>FREQUENTLY ASKED QUESTIONS</a:t>
            </a:r>
          </a:p>
        </p:txBody>
      </p:sp>
    </p:spTree>
    <p:extLst>
      <p:ext uri="{BB962C8B-B14F-4D97-AF65-F5344CB8AC3E}">
        <p14:creationId xmlns:p14="http://schemas.microsoft.com/office/powerpoint/2010/main" val="33689146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212290" y="1006868"/>
            <a:ext cx="9123851" cy="4840122"/>
          </a:xfrm>
        </p:spPr>
        <p:txBody>
          <a:bodyPr lIns="91440" tIns="45720" rIns="91440" bIns="45720" anchor="t"/>
          <a:lstStyle/>
          <a:p>
            <a:pPr marL="0" indent="0">
              <a:buNone/>
            </a:pPr>
            <a:r>
              <a:rPr lang="en-US" b="1">
                <a:solidFill>
                  <a:schemeClr val="tx1"/>
                </a:solidFill>
              </a:rPr>
              <a:t>Overview of Safe and Supportive School Program Team: </a:t>
            </a:r>
          </a:p>
          <a:p>
            <a:pPr marL="0" indent="0">
              <a:buNone/>
            </a:pPr>
            <a:endParaRPr lang="en-US" sz="2400" b="1">
              <a:solidFill>
                <a:schemeClr val="tx1"/>
              </a:solidFill>
            </a:endParaRPr>
          </a:p>
          <a:p>
            <a:pPr marL="0" marR="0" indent="0">
              <a:spcBef>
                <a:spcPts val="0"/>
              </a:spcBef>
              <a:spcAft>
                <a:spcPts val="0"/>
              </a:spcAft>
              <a:buNone/>
            </a:pPr>
            <a:r>
              <a:rPr lang="en-US" sz="1800">
                <a:solidFill>
                  <a:schemeClr val="tx1"/>
                </a:solidFill>
              </a:rPr>
              <a:t>During the 86th legislative session, SB 11 was passed, which amended Subchapter D, Chapter 37, Education Code by adding §37.115. This new section requires the board of trustees for each local education agency (LEA) to establish a safe and supportive school program (SSSP) team to serve at each campus to conduct threat assessments.  The SSSP team must report to the agency, through guidelines developed by the agency, the following information regarding the team's activities and other information for each LEA campus the team serves, the outcome of each assessment made by the team, including:</a:t>
            </a:r>
          </a:p>
          <a:p>
            <a:pPr lvl="1">
              <a:spcBef>
                <a:spcPts val="0"/>
              </a:spcBef>
            </a:pPr>
            <a:r>
              <a:rPr lang="en-US" sz="1600">
                <a:solidFill>
                  <a:schemeClr val="tx1"/>
                </a:solidFill>
              </a:rPr>
              <a:t>any disciplinary action taken, including a change in school placement (§37.115(k)(3)(A));</a:t>
            </a:r>
          </a:p>
          <a:p>
            <a:pPr lvl="1">
              <a:spcBef>
                <a:spcPts val="0"/>
              </a:spcBef>
            </a:pPr>
            <a:r>
              <a:rPr lang="en-US" sz="1600">
                <a:solidFill>
                  <a:schemeClr val="tx1"/>
                </a:solidFill>
              </a:rPr>
              <a:t>changes in school placement, including placement in a juvenile justice alternative education program or disciplinary alternative education program (§37.115(k)(4)(D));</a:t>
            </a:r>
          </a:p>
          <a:p>
            <a:pPr lvl="1">
              <a:spcBef>
                <a:spcPts val="0"/>
              </a:spcBef>
            </a:pPr>
            <a:r>
              <a:rPr lang="en-US" sz="1600">
                <a:solidFill>
                  <a:schemeClr val="tx1"/>
                </a:solidFill>
              </a:rPr>
              <a:t>placements in in-school suspension or out-of-school suspension and incidents of expulsion (§37.115(k)(3)(F));</a:t>
            </a:r>
          </a:p>
          <a:p>
            <a:pPr marL="0" marR="0" indent="0">
              <a:spcBef>
                <a:spcPts val="0"/>
              </a:spcBef>
              <a:spcAft>
                <a:spcPts val="0"/>
              </a:spcAft>
              <a:buNone/>
            </a:pPr>
            <a:endParaRPr lang="en-US" sz="1800">
              <a:solidFill>
                <a:schemeClr val="tx1"/>
              </a:solidFill>
            </a:endParaRPr>
          </a:p>
          <a:p>
            <a:pPr marL="0" marR="0" indent="0">
              <a:spcBef>
                <a:spcPts val="0"/>
              </a:spcBef>
              <a:spcAft>
                <a:spcPts val="0"/>
              </a:spcAft>
              <a:buNone/>
            </a:pPr>
            <a:r>
              <a:rPr lang="en-US" sz="1800">
                <a:solidFill>
                  <a:schemeClr val="tx1"/>
                </a:solidFill>
              </a:rPr>
              <a:t>Through an annual data collection/survey, LEAs must report discipline incidents that included an SSSP team review and the resulting number of changes in school placement that occurred after the SSSP team review was conducted. </a:t>
            </a:r>
          </a:p>
          <a:p>
            <a:pPr marL="0" indent="0">
              <a:buNone/>
            </a:pPr>
            <a:endParaRPr lang="en-US" b="1">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a:xfrm>
            <a:off x="1993398" y="302725"/>
            <a:ext cx="10663707" cy="542429"/>
          </a:xfrm>
        </p:spPr>
        <p:txBody>
          <a:bodyPr>
            <a:noAutofit/>
          </a:bodyPr>
          <a:lstStyle/>
          <a:p>
            <a:r>
              <a:rPr lang="en-US" sz="3400"/>
              <a:t>2022-2023: SAFE AND SUPPORTIVE SCHOOL PROGRAM</a:t>
            </a:r>
          </a:p>
        </p:txBody>
      </p:sp>
    </p:spTree>
    <p:extLst>
      <p:ext uri="{BB962C8B-B14F-4D97-AF65-F5344CB8AC3E}">
        <p14:creationId xmlns:p14="http://schemas.microsoft.com/office/powerpoint/2010/main" val="1129156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212290" y="994902"/>
            <a:ext cx="9718127" cy="4868196"/>
          </a:xfrm>
        </p:spPr>
        <p:txBody>
          <a:bodyPr lIns="91440" tIns="45720" rIns="91440" bIns="45720" anchor="t"/>
          <a:lstStyle/>
          <a:p>
            <a:r>
              <a:rPr lang="en-US">
                <a:solidFill>
                  <a:schemeClr val="tx1"/>
                </a:solidFill>
              </a:rPr>
              <a:t>Added a new data element SAFE-SUPPORTIVE-SCHOOL-PROGRAM-TEAM-REVIEW to the </a:t>
            </a:r>
            <a:r>
              <a:rPr lang="en-US" b="1" err="1">
                <a:solidFill>
                  <a:schemeClr val="tx1"/>
                </a:solidFill>
              </a:rPr>
              <a:t>StudentDisciplineIncidentAssociationExtension</a:t>
            </a:r>
            <a:r>
              <a:rPr lang="en-US">
                <a:solidFill>
                  <a:schemeClr val="tx1"/>
                </a:solidFill>
              </a:rPr>
              <a:t> complex type:</a:t>
            </a: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p:txBody>
          <a:bodyPr>
            <a:noAutofit/>
          </a:bodyPr>
          <a:lstStyle/>
          <a:p>
            <a:r>
              <a:rPr lang="en-US"/>
              <a:t>2022-2023: SSSP DATA ELEMENTS</a:t>
            </a:r>
          </a:p>
        </p:txBody>
      </p:sp>
      <p:pic>
        <p:nvPicPr>
          <p:cNvPr id="4" name="Picture 3" descr="The SAFE-SUPPORTIVE-SCHOOL-PROGRAM-TEAM-REVIEW E1734 data element displays. It was issued March 1, 2022. The SAFE-SUPPORTIVE-SCHOOL-PROGRAM-TEAM-REVIEW data element  indicates whether the Safe and Supportive School Program (SSSP) team conducted a threat assessment related to a reported disciplinary incident. It uses the C088 PARTICIPATION-INDICATOR-CODE code table coded with a length of one. It is used in the Student Discipline Incident Association Extension complex type. ">
            <a:extLst>
              <a:ext uri="{FF2B5EF4-FFF2-40B4-BE49-F238E27FC236}">
                <a16:creationId xmlns:a16="http://schemas.microsoft.com/office/drawing/2014/main" id="{6A653C40-A464-47FF-9093-19D84418A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527" y="2268490"/>
            <a:ext cx="9637890" cy="4255705"/>
          </a:xfrm>
          <a:prstGeom prst="rect">
            <a:avLst/>
          </a:prstGeom>
        </p:spPr>
      </p:pic>
    </p:spTree>
    <p:extLst>
      <p:ext uri="{BB962C8B-B14F-4D97-AF65-F5344CB8AC3E}">
        <p14:creationId xmlns:p14="http://schemas.microsoft.com/office/powerpoint/2010/main" val="1418116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CD5F69-5A86-460A-9C89-7B81616E11E1}"/>
              </a:ext>
            </a:extLst>
          </p:cNvPr>
          <p:cNvSpPr>
            <a:spLocks noGrp="1"/>
          </p:cNvSpPr>
          <p:nvPr>
            <p:ph idx="1"/>
          </p:nvPr>
        </p:nvSpPr>
        <p:spPr>
          <a:xfrm>
            <a:off x="2212289" y="1062828"/>
            <a:ext cx="9768987" cy="4351338"/>
          </a:xfrm>
        </p:spPr>
        <p:txBody>
          <a:bodyPr lIns="91440" tIns="45720" rIns="91440" bIns="45720" anchor="t"/>
          <a:lstStyle/>
          <a:p>
            <a:r>
              <a:rPr lang="en-US">
                <a:solidFill>
                  <a:schemeClr val="tx1"/>
                </a:solidFill>
              </a:rPr>
              <a:t>Added new data element to the </a:t>
            </a:r>
            <a:r>
              <a:rPr lang="en-US" b="1" err="1">
                <a:solidFill>
                  <a:schemeClr val="tx1"/>
                </a:solidFill>
              </a:rPr>
              <a:t>StudentDisciplineIncidentAssociationExtension</a:t>
            </a:r>
            <a:r>
              <a:rPr lang="en-US">
                <a:solidFill>
                  <a:schemeClr val="tx1"/>
                </a:solidFill>
              </a:rPr>
              <a:t> complex type:</a:t>
            </a:r>
          </a:p>
          <a:p>
            <a:pPr marL="0" indent="0">
              <a:buNone/>
            </a:pPr>
            <a:endParaRPr lang="en-US">
              <a:solidFill>
                <a:schemeClr val="tx1"/>
              </a:solidFill>
            </a:endParaRPr>
          </a:p>
          <a:p>
            <a:pPr marL="0" indent="0">
              <a:buNone/>
            </a:pPr>
            <a:endParaRPr lang="en-US">
              <a:solidFill>
                <a:schemeClr val="tx1"/>
              </a:solidFill>
              <a:cs typeface="Calibri"/>
            </a:endParaRPr>
          </a:p>
        </p:txBody>
      </p:sp>
      <p:sp>
        <p:nvSpPr>
          <p:cNvPr id="3" name="Title 2">
            <a:extLst>
              <a:ext uri="{FF2B5EF4-FFF2-40B4-BE49-F238E27FC236}">
                <a16:creationId xmlns:a16="http://schemas.microsoft.com/office/drawing/2014/main" id="{85A677AB-9665-408F-9EF0-E88C07B9F2D5}"/>
              </a:ext>
            </a:extLst>
          </p:cNvPr>
          <p:cNvSpPr>
            <a:spLocks noGrp="1"/>
          </p:cNvSpPr>
          <p:nvPr>
            <p:ph type="title"/>
          </p:nvPr>
        </p:nvSpPr>
        <p:spPr/>
        <p:txBody>
          <a:bodyPr>
            <a:noAutofit/>
          </a:bodyPr>
          <a:lstStyle/>
          <a:p>
            <a:r>
              <a:rPr lang="en-US"/>
              <a:t>2022-2023: SSSP DATA ELEMENTS</a:t>
            </a:r>
          </a:p>
        </p:txBody>
      </p:sp>
      <p:grpSp>
        <p:nvGrpSpPr>
          <p:cNvPr id="6" name="Group 5" descr="Student Discipline Incident Association Extension complex type displays showing new Optional data element, Safe and Supportive School Program Team Review to be collected for the PEIMS summer submission. ">
            <a:extLst>
              <a:ext uri="{FF2B5EF4-FFF2-40B4-BE49-F238E27FC236}">
                <a16:creationId xmlns:a16="http://schemas.microsoft.com/office/drawing/2014/main" id="{719267D8-8EDA-C88C-600D-8F787BE11D71}"/>
              </a:ext>
            </a:extLst>
          </p:cNvPr>
          <p:cNvGrpSpPr/>
          <p:nvPr/>
        </p:nvGrpSpPr>
        <p:grpSpPr>
          <a:xfrm>
            <a:off x="1932745" y="2218766"/>
            <a:ext cx="10062031" cy="4034116"/>
            <a:chOff x="1932745" y="2218766"/>
            <a:chExt cx="10062031" cy="4034116"/>
          </a:xfrm>
        </p:grpSpPr>
        <p:pic>
          <p:nvPicPr>
            <p:cNvPr id="5" name="Picture 4" descr="Table&#10;&#10;Description automatically generated">
              <a:extLst>
                <a:ext uri="{FF2B5EF4-FFF2-40B4-BE49-F238E27FC236}">
                  <a16:creationId xmlns:a16="http://schemas.microsoft.com/office/drawing/2014/main" id="{4095C5D8-4513-F43F-D2FA-A82AECF5E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185" y="2218766"/>
              <a:ext cx="10022092" cy="4014190"/>
            </a:xfrm>
            <a:prstGeom prst="rect">
              <a:avLst/>
            </a:prstGeom>
          </p:spPr>
        </p:pic>
        <p:sp>
          <p:nvSpPr>
            <p:cNvPr id="4" name="Rectangle 3">
              <a:extLst>
                <a:ext uri="{FF2B5EF4-FFF2-40B4-BE49-F238E27FC236}">
                  <a16:creationId xmlns:a16="http://schemas.microsoft.com/office/drawing/2014/main" id="{69520911-E1EE-ADC5-622B-834348012734}"/>
                </a:ext>
              </a:extLst>
            </p:cNvPr>
            <p:cNvSpPr/>
            <p:nvPr/>
          </p:nvSpPr>
          <p:spPr>
            <a:xfrm>
              <a:off x="1932745" y="5601057"/>
              <a:ext cx="10062031" cy="6518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58518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2FE7C-6573-4082-AE51-2871019B2677}"/>
              </a:ext>
            </a:extLst>
          </p:cNvPr>
          <p:cNvSpPr>
            <a:spLocks noGrp="1"/>
          </p:cNvSpPr>
          <p:nvPr>
            <p:ph idx="1"/>
          </p:nvPr>
        </p:nvSpPr>
        <p:spPr>
          <a:xfrm>
            <a:off x="2212290" y="1031468"/>
            <a:ext cx="9515883" cy="4790922"/>
          </a:xfrm>
        </p:spPr>
        <p:txBody>
          <a:bodyPr/>
          <a:lstStyle/>
          <a:p>
            <a:r>
              <a:rPr lang="en-US">
                <a:solidFill>
                  <a:schemeClr val="tx1"/>
                </a:solidFill>
              </a:rPr>
              <a:t>Added new data element reporting requirements:</a:t>
            </a: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p:txBody>
      </p:sp>
      <p:sp>
        <p:nvSpPr>
          <p:cNvPr id="3" name="Title 2">
            <a:extLst>
              <a:ext uri="{FF2B5EF4-FFF2-40B4-BE49-F238E27FC236}">
                <a16:creationId xmlns:a16="http://schemas.microsoft.com/office/drawing/2014/main" id="{C5212107-9575-4FFD-B97A-2F419E64DA40}"/>
              </a:ext>
            </a:extLst>
          </p:cNvPr>
          <p:cNvSpPr>
            <a:spLocks noGrp="1"/>
          </p:cNvSpPr>
          <p:nvPr>
            <p:ph type="title"/>
          </p:nvPr>
        </p:nvSpPr>
        <p:spPr/>
        <p:txBody>
          <a:bodyPr>
            <a:noAutofit/>
          </a:bodyPr>
          <a:lstStyle/>
          <a:p>
            <a:r>
              <a:rPr lang="en-US"/>
              <a:t>2022-2023: SSSP DATA ELEMENTS</a:t>
            </a:r>
          </a:p>
        </p:txBody>
      </p:sp>
      <p:pic>
        <p:nvPicPr>
          <p:cNvPr id="5" name="Picture 4" descr="SAFE-SUPPORTIVE-SCHOOL-PROGRAM-TEAM-REVIEW (E1734) indicates whether the Safe and Supportive School Program (SSSP) team conducted a threat assessment related to a reported disciplinary incident.">
            <a:extLst>
              <a:ext uri="{FF2B5EF4-FFF2-40B4-BE49-F238E27FC236}">
                <a16:creationId xmlns:a16="http://schemas.microsoft.com/office/drawing/2014/main" id="{BC34D954-DB87-F680-FD81-B962D3E9F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290" y="1852223"/>
            <a:ext cx="9921786" cy="1574706"/>
          </a:xfrm>
          <a:prstGeom prst="rect">
            <a:avLst/>
          </a:prstGeom>
        </p:spPr>
      </p:pic>
    </p:spTree>
    <p:extLst>
      <p:ext uri="{BB962C8B-B14F-4D97-AF65-F5344CB8AC3E}">
        <p14:creationId xmlns:p14="http://schemas.microsoft.com/office/powerpoint/2010/main" val="36161629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B76BFB-BE14-4905-BED7-C8A202B8169F}"/>
              </a:ext>
            </a:extLst>
          </p:cNvPr>
          <p:cNvSpPr>
            <a:spLocks noGrp="1"/>
          </p:cNvSpPr>
          <p:nvPr>
            <p:ph idx="1"/>
          </p:nvPr>
        </p:nvSpPr>
        <p:spPr/>
        <p:txBody>
          <a:bodyPr/>
          <a:lstStyle/>
          <a:p>
            <a:pPr lvl="1"/>
            <a:r>
              <a:rPr lang="en-US" sz="3200">
                <a:solidFill>
                  <a:schemeClr val="tx1"/>
                </a:solidFill>
              </a:rPr>
              <a:t>No New Code Tables</a:t>
            </a:r>
          </a:p>
          <a:p>
            <a:pPr lvl="1"/>
            <a:r>
              <a:rPr lang="en-US" sz="3200">
                <a:solidFill>
                  <a:schemeClr val="tx1"/>
                </a:solidFill>
              </a:rPr>
              <a:t>No Updated Code Tables</a:t>
            </a:r>
          </a:p>
          <a:p>
            <a:pPr lvl="1"/>
            <a:r>
              <a:rPr lang="en-US" sz="3200">
                <a:solidFill>
                  <a:schemeClr val="tx1"/>
                </a:solidFill>
              </a:rPr>
              <a:t>No Deleted Code Tables</a:t>
            </a:r>
          </a:p>
          <a:p>
            <a:endParaRPr lang="en-US">
              <a:solidFill>
                <a:schemeClr val="tx1"/>
              </a:solidFill>
            </a:endParaRPr>
          </a:p>
        </p:txBody>
      </p:sp>
      <p:sp>
        <p:nvSpPr>
          <p:cNvPr id="3" name="Title 2">
            <a:extLst>
              <a:ext uri="{FF2B5EF4-FFF2-40B4-BE49-F238E27FC236}">
                <a16:creationId xmlns:a16="http://schemas.microsoft.com/office/drawing/2014/main" id="{4273FF06-737A-4923-97B9-55C3908A253C}"/>
              </a:ext>
            </a:extLst>
          </p:cNvPr>
          <p:cNvSpPr>
            <a:spLocks noGrp="1"/>
          </p:cNvSpPr>
          <p:nvPr>
            <p:ph type="title"/>
          </p:nvPr>
        </p:nvSpPr>
        <p:spPr/>
        <p:txBody>
          <a:bodyPr>
            <a:noAutofit/>
          </a:bodyPr>
          <a:lstStyle/>
          <a:p>
            <a:r>
              <a:rPr lang="en-US"/>
              <a:t>2022-2023: SSSP CODE TABLES</a:t>
            </a:r>
          </a:p>
        </p:txBody>
      </p:sp>
    </p:spTree>
    <p:extLst>
      <p:ext uri="{BB962C8B-B14F-4D97-AF65-F5344CB8AC3E}">
        <p14:creationId xmlns:p14="http://schemas.microsoft.com/office/powerpoint/2010/main" val="24379848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B76BFB-BE14-4905-BED7-C8A202B8169F}"/>
              </a:ext>
            </a:extLst>
          </p:cNvPr>
          <p:cNvSpPr>
            <a:spLocks noGrp="1"/>
          </p:cNvSpPr>
          <p:nvPr>
            <p:ph idx="1"/>
          </p:nvPr>
        </p:nvSpPr>
        <p:spPr/>
        <p:txBody>
          <a:bodyPr/>
          <a:lstStyle/>
          <a:p>
            <a:pPr lvl="1"/>
            <a:r>
              <a:rPr lang="en-US" sz="3200">
                <a:solidFill>
                  <a:schemeClr val="tx1"/>
                </a:solidFill>
              </a:rPr>
              <a:t>No New Business Rules</a:t>
            </a:r>
          </a:p>
          <a:p>
            <a:pPr lvl="1"/>
            <a:r>
              <a:rPr lang="en-US" sz="3200">
                <a:solidFill>
                  <a:schemeClr val="tx1"/>
                </a:solidFill>
              </a:rPr>
              <a:t>No Updated Business Rules</a:t>
            </a:r>
          </a:p>
          <a:p>
            <a:pPr lvl="1"/>
            <a:r>
              <a:rPr lang="en-US" sz="3200">
                <a:solidFill>
                  <a:schemeClr val="tx1"/>
                </a:solidFill>
              </a:rPr>
              <a:t>No Deleted Business Rules</a:t>
            </a:r>
          </a:p>
          <a:p>
            <a:endParaRPr lang="en-US">
              <a:solidFill>
                <a:schemeClr val="tx1"/>
              </a:solidFill>
            </a:endParaRPr>
          </a:p>
        </p:txBody>
      </p:sp>
      <p:sp>
        <p:nvSpPr>
          <p:cNvPr id="3" name="Title 2">
            <a:extLst>
              <a:ext uri="{FF2B5EF4-FFF2-40B4-BE49-F238E27FC236}">
                <a16:creationId xmlns:a16="http://schemas.microsoft.com/office/drawing/2014/main" id="{4273FF06-737A-4923-97B9-55C3908A253C}"/>
              </a:ext>
            </a:extLst>
          </p:cNvPr>
          <p:cNvSpPr>
            <a:spLocks noGrp="1"/>
          </p:cNvSpPr>
          <p:nvPr>
            <p:ph type="title"/>
          </p:nvPr>
        </p:nvSpPr>
        <p:spPr/>
        <p:txBody>
          <a:bodyPr>
            <a:noAutofit/>
          </a:bodyPr>
          <a:lstStyle/>
          <a:p>
            <a:r>
              <a:rPr lang="en-US"/>
              <a:t>2022-2023: SSSP BUSINESS RULES</a:t>
            </a:r>
          </a:p>
        </p:txBody>
      </p:sp>
    </p:spTree>
    <p:extLst>
      <p:ext uri="{BB962C8B-B14F-4D97-AF65-F5344CB8AC3E}">
        <p14:creationId xmlns:p14="http://schemas.microsoft.com/office/powerpoint/2010/main" val="3536076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06072" y="1056068"/>
            <a:ext cx="9691195" cy="4444692"/>
          </a:xfrm>
          <a:noFill/>
        </p:spPr>
        <p:txBody>
          <a:bodyPr lIns="91440" tIns="45720" rIns="91440" bIns="45720" anchor="t"/>
          <a:lstStyle/>
          <a:p>
            <a:r>
              <a:rPr lang="en-US">
                <a:solidFill>
                  <a:schemeClr val="tx1"/>
                </a:solidFill>
                <a:cs typeface="Calibri" panose="020F0502020204030204"/>
              </a:rPr>
              <a:t>Added a new data element SAFE-SUPPORTIVE-SCHOOL-PROGRAM-TEAM-REVIEW (E1734) to the following PEIMS Summer Disciplinary reports:</a:t>
            </a:r>
          </a:p>
          <a:p>
            <a:pPr lvl="1"/>
            <a:r>
              <a:rPr lang="en-US" b="1">
                <a:solidFill>
                  <a:schemeClr val="tx1"/>
                </a:solidFill>
                <a:cs typeface="Calibri" panose="020F0502020204030204"/>
              </a:rPr>
              <a:t>PDM3-132-001</a:t>
            </a:r>
            <a:r>
              <a:rPr lang="en-US">
                <a:solidFill>
                  <a:schemeClr val="tx1"/>
                </a:solidFill>
                <a:cs typeface="Calibri" panose="020F0502020204030204"/>
              </a:rPr>
              <a:t> Student Disciplinary Action Roster</a:t>
            </a:r>
          </a:p>
          <a:p>
            <a:pPr lvl="1"/>
            <a:r>
              <a:rPr lang="en-US" b="1">
                <a:solidFill>
                  <a:schemeClr val="tx1"/>
                </a:solidFill>
                <a:cs typeface="Calibri" panose="020F0502020204030204"/>
              </a:rPr>
              <a:t>PDM3-132-002</a:t>
            </a:r>
            <a:r>
              <a:rPr lang="en-US">
                <a:solidFill>
                  <a:schemeClr val="tx1"/>
                </a:solidFill>
                <a:cs typeface="Calibri" panose="020F0502020204030204"/>
              </a:rPr>
              <a:t> Student Disciplinary Action Detail by Reason</a:t>
            </a:r>
          </a:p>
          <a:p>
            <a:pPr lvl="1"/>
            <a:r>
              <a:rPr lang="en-US" b="1">
                <a:solidFill>
                  <a:schemeClr val="tx1"/>
                </a:solidFill>
                <a:cs typeface="Calibri" panose="020F0502020204030204"/>
              </a:rPr>
              <a:t>PDM3-132-004</a:t>
            </a:r>
            <a:r>
              <a:rPr lang="en-US">
                <a:solidFill>
                  <a:schemeClr val="tx1"/>
                </a:solidFill>
                <a:cs typeface="Calibri" panose="020F0502020204030204"/>
              </a:rPr>
              <a:t> Student Disciplinary Action Detail by Incident Number</a:t>
            </a:r>
          </a:p>
          <a:p>
            <a:pPr lvl="1"/>
            <a:endParaRPr lang="en-US">
              <a:solidFill>
                <a:schemeClr val="tx1"/>
              </a:solidFill>
              <a:cs typeface="Calibri" panose="020F0502020204030204"/>
            </a:endParaRPr>
          </a:p>
          <a:p>
            <a:endParaRPr lang="en-US">
              <a:solidFill>
                <a:schemeClr val="tx1"/>
              </a:solidFill>
              <a:cs typeface="Calibri" panose="020F0502020204030204"/>
            </a:endParaRPr>
          </a:p>
        </p:txBody>
      </p:sp>
      <p:sp>
        <p:nvSpPr>
          <p:cNvPr id="5" name="Title 4">
            <a:extLst>
              <a:ext uri="{FF2B5EF4-FFF2-40B4-BE49-F238E27FC236}">
                <a16:creationId xmlns:a16="http://schemas.microsoft.com/office/drawing/2014/main" id="{C4D2A377-197B-62FD-7D22-90595E445321}"/>
              </a:ext>
            </a:extLst>
          </p:cNvPr>
          <p:cNvSpPr>
            <a:spLocks noGrp="1"/>
          </p:cNvSpPr>
          <p:nvPr>
            <p:ph type="title"/>
          </p:nvPr>
        </p:nvSpPr>
        <p:spPr/>
        <p:txBody>
          <a:bodyPr>
            <a:noAutofit/>
          </a:bodyPr>
          <a:lstStyle/>
          <a:p>
            <a:r>
              <a:rPr lang="en-US">
                <a:cs typeface="Calibri"/>
              </a:rPr>
              <a:t>2022-2023: SSSP REPORTS</a:t>
            </a:r>
            <a:endParaRPr lang="en-US"/>
          </a:p>
        </p:txBody>
      </p:sp>
    </p:spTree>
    <p:extLst>
      <p:ext uri="{BB962C8B-B14F-4D97-AF65-F5344CB8AC3E}">
        <p14:creationId xmlns:p14="http://schemas.microsoft.com/office/powerpoint/2010/main" val="23861026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12290" y="1032038"/>
            <a:ext cx="9203997" cy="4457571"/>
          </a:xfrm>
          <a:noFill/>
        </p:spPr>
        <p:txBody>
          <a:bodyPr lIns="91440" tIns="45720" rIns="91440" bIns="45720" anchor="t"/>
          <a:lstStyle/>
          <a:p>
            <a:r>
              <a:rPr lang="en-US" dirty="0">
                <a:solidFill>
                  <a:schemeClr val="tx1"/>
                </a:solidFill>
                <a:cs typeface="Calibri" panose="020F0502020204030204"/>
              </a:rPr>
              <a:t>Add a new PEIMS Summer Disciplinary report:</a:t>
            </a:r>
          </a:p>
          <a:p>
            <a:pPr lvl="1"/>
            <a:r>
              <a:rPr lang="en-US" b="1" dirty="0">
                <a:solidFill>
                  <a:schemeClr val="tx1"/>
                </a:solidFill>
                <a:cs typeface="Calibri" panose="020F0502020204030204"/>
              </a:rPr>
              <a:t>PDM3-132-007</a:t>
            </a:r>
            <a:r>
              <a:rPr lang="en-US" dirty="0">
                <a:solidFill>
                  <a:schemeClr val="tx1"/>
                </a:solidFill>
                <a:cs typeface="Calibri" panose="020F0502020204030204"/>
              </a:rPr>
              <a:t> Student Disciplinary Action Summary by SSSP Team Review</a:t>
            </a:r>
          </a:p>
          <a:p>
            <a:pPr lvl="3">
              <a:buClr>
                <a:srgbClr val="FF0000"/>
              </a:buClr>
              <a:buFont typeface="Courier New" panose="02070309020205020404" pitchFamily="49" charset="0"/>
              <a:buChar char="o"/>
            </a:pPr>
            <a:r>
              <a:rPr lang="en-US" dirty="0">
                <a:solidFill>
                  <a:schemeClr val="tx1"/>
                </a:solidFill>
                <a:cs typeface="Calibri" panose="020F0502020204030204"/>
              </a:rPr>
              <a:t>This report will be at the LEA and Campus level and will display the total number of incidents reviewed by the SSSP team broken out by Action Code (JJAEP, DAEP, ISS, OSS).</a:t>
            </a:r>
          </a:p>
          <a:p>
            <a:pPr lvl="2"/>
            <a:endParaRPr lang="en-US" dirty="0">
              <a:solidFill>
                <a:schemeClr val="tx1"/>
              </a:solidFill>
              <a:cs typeface="Calibri" panose="020F0502020204030204"/>
            </a:endParaRPr>
          </a:p>
          <a:p>
            <a:endParaRPr lang="en-US" dirty="0">
              <a:solidFill>
                <a:schemeClr val="tx1"/>
              </a:solidFill>
              <a:cs typeface="Calibri" panose="020F0502020204030204"/>
            </a:endParaRPr>
          </a:p>
        </p:txBody>
      </p:sp>
      <p:sp>
        <p:nvSpPr>
          <p:cNvPr id="5" name="Title 4">
            <a:extLst>
              <a:ext uri="{FF2B5EF4-FFF2-40B4-BE49-F238E27FC236}">
                <a16:creationId xmlns:a16="http://schemas.microsoft.com/office/drawing/2014/main" id="{9FDF3F46-AFD0-32F8-6B0C-FA521EB0DCB2}"/>
              </a:ext>
            </a:extLst>
          </p:cNvPr>
          <p:cNvSpPr>
            <a:spLocks noGrp="1"/>
          </p:cNvSpPr>
          <p:nvPr>
            <p:ph type="title"/>
          </p:nvPr>
        </p:nvSpPr>
        <p:spPr/>
        <p:txBody>
          <a:bodyPr>
            <a:noAutofit/>
          </a:bodyPr>
          <a:lstStyle/>
          <a:p>
            <a:r>
              <a:rPr lang="en-US">
                <a:cs typeface="Calibri"/>
              </a:rPr>
              <a:t>2022-2023: SSSP REPORTS</a:t>
            </a:r>
            <a:endParaRPr lang="en-US"/>
          </a:p>
        </p:txBody>
      </p:sp>
    </p:spTree>
    <p:extLst>
      <p:ext uri="{BB962C8B-B14F-4D97-AF65-F5344CB8AC3E}">
        <p14:creationId xmlns:p14="http://schemas.microsoft.com/office/powerpoint/2010/main" val="11934882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12290" y="1161616"/>
            <a:ext cx="9847858" cy="5496690"/>
          </a:xfrm>
          <a:noFill/>
        </p:spPr>
        <p:txBody>
          <a:bodyPr lIns="91440" tIns="45720" rIns="91440" bIns="45720" anchor="t"/>
          <a:lstStyle/>
          <a:p>
            <a:pPr marL="0" indent="0">
              <a:buNone/>
            </a:pPr>
            <a:r>
              <a:rPr lang="en-US" b="1" dirty="0">
                <a:solidFill>
                  <a:schemeClr val="tx1"/>
                </a:solidFill>
              </a:rPr>
              <a:t>Should the SSSP team conduct a threat assessment every time a student is sent to ISS, OSS, DAEP, or JJAEP?</a:t>
            </a:r>
          </a:p>
          <a:p>
            <a:pPr marL="0" indent="0">
              <a:buNone/>
            </a:pPr>
            <a:r>
              <a:rPr lang="en-US" sz="2400" dirty="0">
                <a:solidFill>
                  <a:schemeClr val="tx1"/>
                </a:solidFill>
              </a:rPr>
              <a:t>No. A threat assessment occurs each time an individual “makes threats of violence or exhibits harmful, threatening, or violent behavior,” as outlined in TEC 37.115 (f)(1)(A). However, a threat assessment may result in those placements.</a:t>
            </a:r>
          </a:p>
          <a:p>
            <a:pPr marL="0" indent="0">
              <a:buNone/>
            </a:pPr>
            <a:endParaRPr lang="en-US" sz="1600" dirty="0">
              <a:solidFill>
                <a:schemeClr val="tx1"/>
              </a:solidFill>
            </a:endParaRPr>
          </a:p>
          <a:p>
            <a:pPr marL="0" indent="0">
              <a:buNone/>
            </a:pPr>
            <a:r>
              <a:rPr lang="en-US" b="1" dirty="0">
                <a:solidFill>
                  <a:schemeClr val="tx1"/>
                </a:solidFill>
              </a:rPr>
              <a:t>Do LEAs currently have an SSSP team or is this a new requirement that LEAs must implement?</a:t>
            </a:r>
          </a:p>
          <a:p>
            <a:pPr marL="0" indent="0">
              <a:buNone/>
            </a:pPr>
            <a:r>
              <a:rPr lang="en-US" sz="2400" dirty="0">
                <a:solidFill>
                  <a:schemeClr val="tx1"/>
                </a:solidFill>
              </a:rPr>
              <a:t>LEAs are aware as the legislation resulting from SB11 includes the SSSP team requirement. The legislation went into effect in September 2019. Since then, TEA has released additional guidance through TAAs. </a:t>
            </a:r>
          </a:p>
          <a:p>
            <a:pPr marL="0" indent="0">
              <a:buNone/>
            </a:pPr>
            <a:endParaRPr lang="en-US" sz="2000" dirty="0">
              <a:solidFill>
                <a:schemeClr val="tx1"/>
              </a:solidFill>
              <a:cs typeface="Calibri" panose="020F0502020204030204"/>
            </a:endParaRPr>
          </a:p>
          <a:p>
            <a:endParaRPr lang="en-US" dirty="0">
              <a:solidFill>
                <a:schemeClr val="tx1"/>
              </a:solidFill>
              <a:cs typeface="Calibri" panose="020F0502020204030204"/>
            </a:endParaRPr>
          </a:p>
        </p:txBody>
      </p:sp>
      <p:sp>
        <p:nvSpPr>
          <p:cNvPr id="5" name="Title 4">
            <a:extLst>
              <a:ext uri="{FF2B5EF4-FFF2-40B4-BE49-F238E27FC236}">
                <a16:creationId xmlns:a16="http://schemas.microsoft.com/office/drawing/2014/main" id="{CF2E7CDC-D7F5-BF24-4531-84B8475E2213}"/>
              </a:ext>
            </a:extLst>
          </p:cNvPr>
          <p:cNvSpPr>
            <a:spLocks noGrp="1"/>
          </p:cNvSpPr>
          <p:nvPr>
            <p:ph type="title"/>
          </p:nvPr>
        </p:nvSpPr>
        <p:spPr/>
        <p:txBody>
          <a:bodyPr>
            <a:noAutofit/>
          </a:bodyPr>
          <a:lstStyle/>
          <a:p>
            <a:r>
              <a:rPr lang="en-US"/>
              <a:t>FREQUENTLY ASKED QUESTIONS</a:t>
            </a:r>
          </a:p>
        </p:txBody>
      </p:sp>
    </p:spTree>
    <p:extLst>
      <p:ext uri="{BB962C8B-B14F-4D97-AF65-F5344CB8AC3E}">
        <p14:creationId xmlns:p14="http://schemas.microsoft.com/office/powerpoint/2010/main" val="197961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9FB290-8A79-417C-9C39-7AFA6017AA31}"/>
              </a:ext>
            </a:extLst>
          </p:cNvPr>
          <p:cNvSpPr>
            <a:spLocks noGrp="1"/>
          </p:cNvSpPr>
          <p:nvPr>
            <p:ph idx="1"/>
          </p:nvPr>
        </p:nvSpPr>
        <p:spPr>
          <a:xfrm>
            <a:off x="1931539" y="926845"/>
            <a:ext cx="9404599" cy="4778477"/>
          </a:xfrm>
        </p:spPr>
        <p:txBody>
          <a:bodyPr/>
          <a:lstStyle/>
          <a:p>
            <a:r>
              <a:rPr lang="en-US">
                <a:solidFill>
                  <a:schemeClr val="tx1"/>
                </a:solidFill>
              </a:rPr>
              <a:t>Updated the following data validation rules:</a:t>
            </a:r>
          </a:p>
          <a:p>
            <a:endParaRPr lang="en-US"/>
          </a:p>
        </p:txBody>
      </p:sp>
      <p:sp>
        <p:nvSpPr>
          <p:cNvPr id="3" name="Title 2">
            <a:extLst>
              <a:ext uri="{FF2B5EF4-FFF2-40B4-BE49-F238E27FC236}">
                <a16:creationId xmlns:a16="http://schemas.microsoft.com/office/drawing/2014/main" id="{64378FF1-3D57-41AE-B75B-20555FAE9ED3}"/>
              </a:ext>
            </a:extLst>
          </p:cNvPr>
          <p:cNvSpPr>
            <a:spLocks noGrp="1"/>
          </p:cNvSpPr>
          <p:nvPr>
            <p:ph type="title"/>
          </p:nvPr>
        </p:nvSpPr>
        <p:spPr/>
        <p:txBody>
          <a:bodyPr>
            <a:noAutofit/>
          </a:bodyPr>
          <a:lstStyle/>
          <a:p>
            <a:r>
              <a:rPr lang="en-US"/>
              <a:t>2021-2022: SUBMISSION UPDATES</a:t>
            </a:r>
          </a:p>
        </p:txBody>
      </p:sp>
      <p:pic>
        <p:nvPicPr>
          <p:cNvPr id="9" name="Picture 8" descr="This is a display of a segment of the business validation rules that have been updated for 2021-2022 submission 3.  Business rule 43415-0009 is amended to say eight course transcripts.  Business rule 43415-0024 is amended to say the service id must be a high school CTE course in the CO22 code table.  Business rule 43415-0058 is amended to say if dual credit indicator is 1, then. ">
            <a:extLst>
              <a:ext uri="{FF2B5EF4-FFF2-40B4-BE49-F238E27FC236}">
                <a16:creationId xmlns:a16="http://schemas.microsoft.com/office/drawing/2014/main" id="{1EC7CC54-A543-A94E-0979-64D69DDC74BC}"/>
              </a:ext>
            </a:extLst>
          </p:cNvPr>
          <p:cNvPicPr>
            <a:picLocks noChangeAspect="1"/>
          </p:cNvPicPr>
          <p:nvPr/>
        </p:nvPicPr>
        <p:blipFill>
          <a:blip r:embed="rId3"/>
          <a:stretch>
            <a:fillRect/>
          </a:stretch>
        </p:blipFill>
        <p:spPr>
          <a:xfrm>
            <a:off x="2546379" y="1687272"/>
            <a:ext cx="8847703" cy="3759825"/>
          </a:xfrm>
          <a:prstGeom prst="rect">
            <a:avLst/>
          </a:prstGeom>
        </p:spPr>
      </p:pic>
    </p:spTree>
    <p:extLst>
      <p:ext uri="{BB962C8B-B14F-4D97-AF65-F5344CB8AC3E}">
        <p14:creationId xmlns:p14="http://schemas.microsoft.com/office/powerpoint/2010/main" val="24921219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12290" y="1061257"/>
            <a:ext cx="9847858" cy="5496690"/>
          </a:xfrm>
          <a:noFill/>
        </p:spPr>
        <p:txBody>
          <a:bodyPr lIns="91440" tIns="45720" rIns="91440" bIns="45720" anchor="t"/>
          <a:lstStyle/>
          <a:p>
            <a:pPr marL="0" indent="0">
              <a:buNone/>
            </a:pPr>
            <a:r>
              <a:rPr lang="en-US" b="1" dirty="0">
                <a:solidFill>
                  <a:schemeClr val="tx1"/>
                </a:solidFill>
              </a:rPr>
              <a:t>What is involved or evaluated in a threat assessment? Where can LEAs find more details about the threat assessment process?</a:t>
            </a:r>
          </a:p>
          <a:p>
            <a:pPr marL="0" indent="0">
              <a:buNone/>
            </a:pPr>
            <a:r>
              <a:rPr lang="en-US" sz="1800" dirty="0">
                <a:solidFill>
                  <a:schemeClr val="tx1"/>
                </a:solidFill>
              </a:rPr>
              <a:t>Anytime there is a report of a threat, the SSSP team meets to conduct a threat assessment to identify threatening behaviors. SSSP teams undergo specific training to accomplish these assessments. Once a threat assessment is conducted, if the outcome is a disciplinary action resulting in ISS, OSS, DAEP, and JJAEP, the indicator would be reported through PEIMS. </a:t>
            </a:r>
          </a:p>
          <a:p>
            <a:pPr marL="0" indent="0">
              <a:buNone/>
            </a:pPr>
            <a:r>
              <a:rPr lang="en-US" sz="1800" dirty="0">
                <a:solidFill>
                  <a:schemeClr val="tx1"/>
                </a:solidFill>
              </a:rPr>
              <a:t>Please email the SSSP Division at </a:t>
            </a:r>
            <a:r>
              <a:rPr lang="en-US" sz="1800" dirty="0">
                <a:solidFill>
                  <a:schemeClr val="tx1"/>
                </a:solidFill>
                <a:hlinkClick r:id="rId3"/>
              </a:rPr>
              <a:t>safeandsupportiveschoolprogram@tea.texas.gov</a:t>
            </a:r>
            <a:r>
              <a:rPr lang="en-US" sz="1800" dirty="0">
                <a:solidFill>
                  <a:schemeClr val="tx1"/>
                </a:solidFill>
              </a:rPr>
              <a:t> to find additional resources on the threat assessment process.</a:t>
            </a:r>
          </a:p>
          <a:p>
            <a:pPr marL="0" indent="0">
              <a:buNone/>
            </a:pPr>
            <a:endParaRPr lang="en-US" sz="600" dirty="0">
              <a:solidFill>
                <a:schemeClr val="tx1"/>
              </a:solidFill>
            </a:endParaRPr>
          </a:p>
          <a:p>
            <a:pPr marL="0" indent="0">
              <a:buNone/>
            </a:pPr>
            <a:r>
              <a:rPr lang="en-US" b="1" dirty="0">
                <a:solidFill>
                  <a:schemeClr val="tx1"/>
                </a:solidFill>
              </a:rPr>
              <a:t>If the SSSP team conducted a review that resulted in a change in school placement, how will the resulting number of changes in school placement be reported to meet the SB11 Subchapter D, Chapter 37 TEC §37.115 legislative requirements?</a:t>
            </a:r>
          </a:p>
          <a:p>
            <a:pPr marL="0" indent="0">
              <a:buNone/>
            </a:pPr>
            <a:r>
              <a:rPr lang="en-US" sz="1800" dirty="0">
                <a:solidFill>
                  <a:schemeClr val="tx1"/>
                </a:solidFill>
              </a:rPr>
              <a:t>The approval of the new data element, SAFESUPPORTIVE-SCHOOL-PROGRAM-TEAM-REVIEW (E1734), for the 2022-2023 school year allows campuses the ability to indicate the incident that resulted in a disciplinary placement was reviewed by the behavioral threat assessment team. TEA will aggregate that data to meet the SB11 reporting requirements.</a:t>
            </a:r>
          </a:p>
          <a:p>
            <a:pPr marL="0" indent="0">
              <a:buNone/>
            </a:pPr>
            <a:endParaRPr lang="en-US" sz="2000" dirty="0">
              <a:solidFill>
                <a:schemeClr val="tx1"/>
              </a:solidFill>
              <a:cs typeface="Calibri" panose="020F0502020204030204"/>
            </a:endParaRPr>
          </a:p>
          <a:p>
            <a:endParaRPr lang="en-US" dirty="0">
              <a:solidFill>
                <a:schemeClr val="tx1"/>
              </a:solidFill>
              <a:cs typeface="Calibri" panose="020F0502020204030204"/>
            </a:endParaRPr>
          </a:p>
        </p:txBody>
      </p:sp>
      <p:sp>
        <p:nvSpPr>
          <p:cNvPr id="5" name="Title 4">
            <a:extLst>
              <a:ext uri="{FF2B5EF4-FFF2-40B4-BE49-F238E27FC236}">
                <a16:creationId xmlns:a16="http://schemas.microsoft.com/office/drawing/2014/main" id="{CF2E7CDC-D7F5-BF24-4531-84B8475E2213}"/>
              </a:ext>
            </a:extLst>
          </p:cNvPr>
          <p:cNvSpPr>
            <a:spLocks noGrp="1"/>
          </p:cNvSpPr>
          <p:nvPr>
            <p:ph type="title"/>
          </p:nvPr>
        </p:nvSpPr>
        <p:spPr/>
        <p:txBody>
          <a:bodyPr>
            <a:noAutofit/>
          </a:bodyPr>
          <a:lstStyle/>
          <a:p>
            <a:r>
              <a:rPr lang="en-US"/>
              <a:t>FREQUENTLY ASKED QUESTIONS</a:t>
            </a:r>
          </a:p>
        </p:txBody>
      </p:sp>
    </p:spTree>
    <p:extLst>
      <p:ext uri="{BB962C8B-B14F-4D97-AF65-F5344CB8AC3E}">
        <p14:creationId xmlns:p14="http://schemas.microsoft.com/office/powerpoint/2010/main" val="10773033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45970" y="994410"/>
            <a:ext cx="9144597" cy="5663896"/>
          </a:xfrm>
          <a:noFill/>
        </p:spPr>
        <p:txBody>
          <a:bodyPr lIns="91440" tIns="45720" rIns="91440" bIns="45720" anchor="t"/>
          <a:lstStyle/>
          <a:p>
            <a:pPr>
              <a:spcBef>
                <a:spcPts val="600"/>
              </a:spcBef>
              <a:spcAft>
                <a:spcPts val="600"/>
              </a:spcAft>
            </a:pPr>
            <a:r>
              <a:rPr lang="en-US" b="1" kern="0" dirty="0">
                <a:solidFill>
                  <a:schemeClr val="tx1"/>
                </a:solidFill>
                <a:effectLst/>
                <a:ea typeface="Times New Roman" panose="02020603050405020304" pitchFamily="18" charset="0"/>
                <a:cs typeface="Times New Roman"/>
              </a:rPr>
              <a:t>Virtual Student Indicator Overview:</a:t>
            </a:r>
          </a:p>
          <a:p>
            <a:pPr lvl="1">
              <a:spcBef>
                <a:spcPts val="0"/>
              </a:spcBef>
              <a:spcAft>
                <a:spcPts val="1200"/>
              </a:spcAft>
            </a:pPr>
            <a:r>
              <a:rPr lang="en-US" sz="2300" dirty="0">
                <a:solidFill>
                  <a:schemeClr val="tx1"/>
                </a:solidFill>
                <a:effectLst/>
                <a:ea typeface="Calibri" panose="020F0502020204030204" pitchFamily="34" charset="0"/>
                <a:cs typeface="Times New Roman"/>
              </a:rPr>
              <a:t>TEA added a new indicator, </a:t>
            </a:r>
            <a:r>
              <a:rPr lang="en-US" sz="2300" b="1" dirty="0">
                <a:solidFill>
                  <a:schemeClr val="tx1"/>
                </a:solidFill>
                <a:effectLst/>
                <a:ea typeface="Calibri" panose="020F0502020204030204" pitchFamily="34" charset="0"/>
                <a:cs typeface="Times New Roman"/>
              </a:rPr>
              <a:t>VIRTUAL-STUDENT-NOT-IN-MEMBERSHIP (E1735) </a:t>
            </a:r>
            <a:r>
              <a:rPr lang="en-US" sz="2300" dirty="0">
                <a:solidFill>
                  <a:schemeClr val="tx1"/>
                </a:solidFill>
                <a:effectLst/>
                <a:ea typeface="Calibri" panose="020F0502020204030204" pitchFamily="34" charset="0"/>
                <a:cs typeface="Times New Roman"/>
              </a:rPr>
              <a:t>to the PEIMS Summer submission for use by an LEA when a student spends at least half of their instructional time enrolled in virtual courses without the benefit of funding under ADA.</a:t>
            </a:r>
            <a:r>
              <a:rPr lang="en-US" sz="2300" dirty="0">
                <a:solidFill>
                  <a:schemeClr val="tx1"/>
                </a:solidFill>
                <a:ea typeface="Calibri" panose="020F0502020204030204" pitchFamily="34" charset="0"/>
                <a:cs typeface="Times New Roman"/>
              </a:rPr>
              <a:t> </a:t>
            </a:r>
            <a:endParaRPr lang="en-US" sz="2300" dirty="0">
              <a:solidFill>
                <a:schemeClr val="tx1"/>
              </a:solidFill>
              <a:effectLst/>
              <a:ea typeface="Calibri" panose="020F0502020204030204" pitchFamily="34" charset="0"/>
              <a:cs typeface="Times New Roman" panose="02020603050405020304" pitchFamily="18" charset="0"/>
            </a:endParaRPr>
          </a:p>
          <a:p>
            <a:pPr lvl="1">
              <a:spcBef>
                <a:spcPts val="0"/>
              </a:spcBef>
              <a:spcAft>
                <a:spcPts val="1200"/>
              </a:spcAft>
            </a:pPr>
            <a:r>
              <a:rPr lang="en-US" sz="2300" dirty="0">
                <a:solidFill>
                  <a:schemeClr val="tx1"/>
                </a:solidFill>
                <a:effectLst/>
                <a:ea typeface="Calibri" panose="020F0502020204030204" pitchFamily="34" charset="0"/>
                <a:cs typeface="Times New Roman"/>
              </a:rPr>
              <a:t>Reports and rules will be updated to include the new indicator.</a:t>
            </a:r>
          </a:p>
          <a:p>
            <a:pPr lvl="1">
              <a:spcBef>
                <a:spcPts val="0"/>
              </a:spcBef>
              <a:spcAft>
                <a:spcPts val="1200"/>
              </a:spcAft>
            </a:pPr>
            <a:r>
              <a:rPr lang="en-US" sz="2300" dirty="0">
                <a:solidFill>
                  <a:schemeClr val="tx1"/>
                </a:solidFill>
                <a:ea typeface="Calibri" panose="020F0502020204030204" pitchFamily="34" charset="0"/>
                <a:cs typeface="Times New Roman"/>
              </a:rPr>
              <a:t>During </a:t>
            </a:r>
            <a:r>
              <a:rPr lang="en-US" sz="2300" dirty="0">
                <a:solidFill>
                  <a:schemeClr val="tx1"/>
                </a:solidFill>
                <a:effectLst/>
                <a:ea typeface="Calibri" panose="020F0502020204030204" pitchFamily="34" charset="0"/>
                <a:cs typeface="Times New Roman"/>
              </a:rPr>
              <a:t>2021-2022, these students </a:t>
            </a:r>
            <a:r>
              <a:rPr lang="en-US" sz="2300" dirty="0">
                <a:solidFill>
                  <a:schemeClr val="tx1"/>
                </a:solidFill>
                <a:ea typeface="Calibri" panose="020F0502020204030204" pitchFamily="34" charset="0"/>
                <a:cs typeface="Times New Roman"/>
              </a:rPr>
              <a:t>may have been </a:t>
            </a:r>
            <a:r>
              <a:rPr lang="en-US" sz="2300" dirty="0">
                <a:solidFill>
                  <a:schemeClr val="tx1"/>
                </a:solidFill>
                <a:effectLst/>
                <a:ea typeface="Calibri" panose="020F0502020204030204" pitchFamily="34" charset="0"/>
                <a:cs typeface="Times New Roman"/>
              </a:rPr>
              <a:t>identified with crisis codes 10A and 10B.</a:t>
            </a:r>
          </a:p>
          <a:p>
            <a:pPr lvl="1">
              <a:spcBef>
                <a:spcPts val="0"/>
              </a:spcBef>
              <a:spcAft>
                <a:spcPts val="1200"/>
              </a:spcAft>
            </a:pPr>
            <a:r>
              <a:rPr lang="en-US" sz="2300" dirty="0">
                <a:solidFill>
                  <a:schemeClr val="tx1"/>
                </a:solidFill>
                <a:cs typeface="Times New Roman"/>
              </a:rPr>
              <a:t>These students may be reported with attendance in the PEIMS Summer submission if some of their time was spent outside of the virtual program and they are eligible for ADA. </a:t>
            </a:r>
          </a:p>
          <a:p>
            <a:pPr lvl="1">
              <a:spcBef>
                <a:spcPts val="0"/>
              </a:spcBef>
              <a:spcAft>
                <a:spcPts val="1200"/>
              </a:spcAft>
            </a:pPr>
            <a:r>
              <a:rPr lang="en-US" sz="2300" dirty="0">
                <a:solidFill>
                  <a:schemeClr val="tx1"/>
                </a:solidFill>
                <a:cs typeface="Times New Roman"/>
              </a:rPr>
              <a:t>Additional information regarding Remote Learning can be found at </a:t>
            </a:r>
            <a:r>
              <a:rPr lang="en-US" sz="2300" dirty="0">
                <a:effectLst/>
                <a:hlinkClick r:id="rId2"/>
              </a:rPr>
              <a:t>https://tea.texas.gov/academics/learning-support-and-programs/remote-learning</a:t>
            </a:r>
            <a:endParaRPr lang="en-US" sz="2300" dirty="0">
              <a:solidFill>
                <a:schemeClr val="tx1"/>
              </a:solidFill>
              <a:highlight>
                <a:srgbClr val="00FF00"/>
              </a:highlight>
              <a:ea typeface="Calibri" panose="020F0502020204030204" pitchFamily="34" charset="0"/>
              <a:cs typeface="Times New Roman"/>
            </a:endParaRPr>
          </a:p>
          <a:p>
            <a:pPr lvl="1">
              <a:spcBef>
                <a:spcPts val="0"/>
              </a:spcBef>
              <a:spcAft>
                <a:spcPts val="1200"/>
              </a:spcAft>
            </a:pPr>
            <a:endParaRPr lang="en-US" dirty="0">
              <a:solidFill>
                <a:schemeClr val="tx1"/>
              </a:solidFill>
              <a:highlight>
                <a:srgbClr val="00FF00"/>
              </a:highlight>
              <a:ea typeface="Calibri" panose="020F0502020204030204" pitchFamily="34" charset="0"/>
              <a:cs typeface="Times New Roman"/>
            </a:endParaRPr>
          </a:p>
        </p:txBody>
      </p:sp>
      <p:sp>
        <p:nvSpPr>
          <p:cNvPr id="5" name="Title 4">
            <a:extLst>
              <a:ext uri="{FF2B5EF4-FFF2-40B4-BE49-F238E27FC236}">
                <a16:creationId xmlns:a16="http://schemas.microsoft.com/office/drawing/2014/main" id="{FC1C4126-EA7A-CFCF-608E-67AE7581D304}"/>
              </a:ext>
            </a:extLst>
          </p:cNvPr>
          <p:cNvSpPr>
            <a:spLocks noGrp="1"/>
          </p:cNvSpPr>
          <p:nvPr>
            <p:ph type="title"/>
          </p:nvPr>
        </p:nvSpPr>
        <p:spPr/>
        <p:txBody>
          <a:bodyPr>
            <a:noAutofit/>
          </a:bodyPr>
          <a:lstStyle/>
          <a:p>
            <a:r>
              <a:rPr lang="en-US">
                <a:cs typeface="Calibri"/>
              </a:rPr>
              <a:t>2022-2023: VIRTUAL STUDENT INDICATOR</a:t>
            </a:r>
            <a:endParaRPr lang="en-US"/>
          </a:p>
        </p:txBody>
      </p:sp>
    </p:spTree>
    <p:extLst>
      <p:ext uri="{BB962C8B-B14F-4D97-AF65-F5344CB8AC3E}">
        <p14:creationId xmlns:p14="http://schemas.microsoft.com/office/powerpoint/2010/main" val="30558187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74FB3F-6C76-2613-1EAA-765E08849154}"/>
              </a:ext>
            </a:extLst>
          </p:cNvPr>
          <p:cNvSpPr>
            <a:spLocks noGrp="1"/>
          </p:cNvSpPr>
          <p:nvPr>
            <p:ph idx="1"/>
          </p:nvPr>
        </p:nvSpPr>
        <p:spPr>
          <a:xfrm>
            <a:off x="1849120" y="1066800"/>
            <a:ext cx="10200640" cy="5591506"/>
          </a:xfrm>
        </p:spPr>
        <p:txBody>
          <a:bodyPr lIns="91440" tIns="45720" rIns="91440" bIns="45720" anchor="t"/>
          <a:lstStyle/>
          <a:p>
            <a:r>
              <a:rPr lang="en-US" sz="2400">
                <a:solidFill>
                  <a:schemeClr val="tx1"/>
                </a:solidFill>
                <a:cs typeface="Calibri"/>
              </a:rPr>
              <a:t>Scenario #1</a:t>
            </a:r>
          </a:p>
          <a:p>
            <a:pPr lvl="1"/>
            <a:r>
              <a:rPr lang="en-US" sz="2000">
                <a:solidFill>
                  <a:schemeClr val="tx1"/>
                </a:solidFill>
                <a:cs typeface="Calibri"/>
              </a:rPr>
              <a:t>A student enrolled in virtual learning from the first day of school until the student withdrew February 15, 2022.</a:t>
            </a:r>
          </a:p>
          <a:p>
            <a:pPr lvl="1"/>
            <a:r>
              <a:rPr lang="en-US" sz="2000">
                <a:solidFill>
                  <a:schemeClr val="tx1"/>
                </a:solidFill>
                <a:cs typeface="Calibri"/>
              </a:rPr>
              <a:t>During the 2021-2022 school year, the student would have been reported with a CRISIS-CODE 10A and an ADA-ELIGIBILITY-CODE 9. </a:t>
            </a:r>
          </a:p>
          <a:p>
            <a:pPr lvl="1"/>
            <a:r>
              <a:rPr lang="en-US" sz="2000">
                <a:solidFill>
                  <a:schemeClr val="tx1"/>
                </a:solidFill>
                <a:cs typeface="Calibri"/>
              </a:rPr>
              <a:t>No attendance would be reported for this student.</a:t>
            </a:r>
          </a:p>
          <a:p>
            <a:pPr lvl="1"/>
            <a:r>
              <a:rPr lang="en-US" sz="2000">
                <a:solidFill>
                  <a:schemeClr val="tx1"/>
                </a:solidFill>
                <a:cs typeface="Calibri"/>
              </a:rPr>
              <a:t>During the 2022-2023 school year, the same scenario, the student would be reported with a VIRTUAL-STUDENT-NOT-IN-MEMBERSHIP 1 and an ADA-ELIGIBILITY-CODE 9.</a:t>
            </a:r>
          </a:p>
          <a:p>
            <a:r>
              <a:rPr lang="en-US" sz="2400">
                <a:solidFill>
                  <a:schemeClr val="tx1"/>
                </a:solidFill>
                <a:cs typeface="Calibri"/>
              </a:rPr>
              <a:t>Scenario #2</a:t>
            </a:r>
          </a:p>
          <a:p>
            <a:pPr lvl="1"/>
            <a:r>
              <a:rPr lang="en-US" sz="2000">
                <a:solidFill>
                  <a:schemeClr val="tx1"/>
                </a:solidFill>
                <a:cs typeface="Calibri"/>
              </a:rPr>
              <a:t>A student enrolled in virtual learning from the first day of school until December 20, 2021 at which time the student returned to school and then was eligible for ADA funding.</a:t>
            </a:r>
          </a:p>
          <a:p>
            <a:pPr lvl="1"/>
            <a:r>
              <a:rPr lang="en-US" sz="2000">
                <a:solidFill>
                  <a:schemeClr val="tx1"/>
                </a:solidFill>
                <a:cs typeface="Calibri"/>
              </a:rPr>
              <a:t>During the 2021-2022 school year, the student would have been reported with no CRISIS-CODE and an ADA-ELIGIBILITY-CODE 9 since the eligibility was changed after the PEIMS Fall Snapshot date. </a:t>
            </a:r>
          </a:p>
          <a:p>
            <a:pPr lvl="1"/>
            <a:r>
              <a:rPr lang="en-US" sz="2000">
                <a:solidFill>
                  <a:schemeClr val="tx1"/>
                </a:solidFill>
                <a:cs typeface="Calibri"/>
              </a:rPr>
              <a:t>Attendance would be reported for this student.</a:t>
            </a:r>
          </a:p>
          <a:p>
            <a:pPr lvl="1"/>
            <a:r>
              <a:rPr lang="en-US" sz="2000">
                <a:solidFill>
                  <a:schemeClr val="tx1"/>
                </a:solidFill>
                <a:cs typeface="Calibri"/>
              </a:rPr>
              <a:t>During the 2022-2023 school year, the same scenario, the student would be reported with a VIRTUAL-STUDENT-NOT-IN-MEMBERSHIP 0 and an ADA-ELIGIBILITY-CODE 9.</a:t>
            </a:r>
          </a:p>
        </p:txBody>
      </p:sp>
      <p:sp>
        <p:nvSpPr>
          <p:cNvPr id="3" name="Title 2">
            <a:extLst>
              <a:ext uri="{FF2B5EF4-FFF2-40B4-BE49-F238E27FC236}">
                <a16:creationId xmlns:a16="http://schemas.microsoft.com/office/drawing/2014/main" id="{61ABEF7B-453D-D52E-4E3A-952A4806DB27}"/>
              </a:ext>
            </a:extLst>
          </p:cNvPr>
          <p:cNvSpPr>
            <a:spLocks noGrp="1"/>
          </p:cNvSpPr>
          <p:nvPr>
            <p:ph type="title"/>
          </p:nvPr>
        </p:nvSpPr>
        <p:spPr/>
        <p:txBody>
          <a:bodyPr>
            <a:noAutofit/>
          </a:bodyPr>
          <a:lstStyle/>
          <a:p>
            <a:r>
              <a:rPr lang="en-US">
                <a:cs typeface="Calibri"/>
              </a:rPr>
              <a:t>2022-2023: VIRTUAL STUDENT INDICATOR</a:t>
            </a:r>
            <a:endParaRPr lang="en-US"/>
          </a:p>
        </p:txBody>
      </p:sp>
    </p:spTree>
    <p:extLst>
      <p:ext uri="{BB962C8B-B14F-4D97-AF65-F5344CB8AC3E}">
        <p14:creationId xmlns:p14="http://schemas.microsoft.com/office/powerpoint/2010/main" val="28919804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9630770" cy="4351338"/>
          </a:xfrm>
          <a:noFill/>
        </p:spPr>
        <p:txBody>
          <a:bodyPr lIns="91440" tIns="45720" rIns="91440" bIns="45720" anchor="t"/>
          <a:lstStyle/>
          <a:p>
            <a:pPr>
              <a:spcBef>
                <a:spcPts val="600"/>
              </a:spcBef>
              <a:spcAft>
                <a:spcPts val="600"/>
              </a:spcAft>
            </a:pPr>
            <a:r>
              <a:rPr lang="en-US" kern="0">
                <a:solidFill>
                  <a:schemeClr val="tx1"/>
                </a:solidFill>
                <a:cs typeface="Arial"/>
              </a:rPr>
              <a:t>Added new indicator VIRTUAL-STUDENT-NOT-IN-MEMBERSHIP (E1735)</a:t>
            </a:r>
            <a:r>
              <a:rPr lang="en-US" b="1" kern="0">
                <a:solidFill>
                  <a:schemeClr val="tx1"/>
                </a:solidFill>
                <a:cs typeface="Arial"/>
              </a:rPr>
              <a:t> </a:t>
            </a:r>
            <a:r>
              <a:rPr lang="en-US" kern="0">
                <a:solidFill>
                  <a:schemeClr val="tx1"/>
                </a:solidFill>
                <a:cs typeface="Arial"/>
              </a:rPr>
              <a:t>to the </a:t>
            </a:r>
            <a:r>
              <a:rPr lang="en-US" b="1" kern="0" err="1">
                <a:solidFill>
                  <a:schemeClr val="tx1"/>
                </a:solidFill>
                <a:cs typeface="Arial"/>
              </a:rPr>
              <a:t>StudentExtension</a:t>
            </a:r>
            <a:r>
              <a:rPr lang="en-US" kern="0">
                <a:solidFill>
                  <a:schemeClr val="tx1"/>
                </a:solidFill>
                <a:cs typeface="Arial"/>
              </a:rPr>
              <a:t> complex type to be reported in the PEIMS Summer Submission:</a:t>
            </a:r>
          </a:p>
          <a:p>
            <a:pPr marL="0" indent="0">
              <a:spcBef>
                <a:spcPts val="600"/>
              </a:spcBef>
              <a:spcAft>
                <a:spcPts val="600"/>
              </a:spcAft>
              <a:buNone/>
            </a:pPr>
            <a:endParaRPr lang="en-US" sz="1800" kern="0">
              <a:solidFill>
                <a:schemeClr val="tx1"/>
              </a:solidFill>
              <a:cs typeface="Arial" panose="020B0604020202020204" pitchFamily="34" charset="0"/>
            </a:endParaRPr>
          </a:p>
        </p:txBody>
      </p:sp>
      <p:pic>
        <p:nvPicPr>
          <p:cNvPr id="5" name="Picture 4" descr="new indicator, VIRTUAL-STUDENT-NOT-IN-MEMBERSHIP (E1735) to the PEIMS Summer submission for use by an LEA when a student spends at least half of their instructional time enrolled in virtual courses without the benefit of funding under ADA. ">
            <a:extLst>
              <a:ext uri="{FF2B5EF4-FFF2-40B4-BE49-F238E27FC236}">
                <a16:creationId xmlns:a16="http://schemas.microsoft.com/office/drawing/2014/main" id="{98C50CE6-3EF5-6BE8-E7B3-D4A05CBF8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839" y="2461906"/>
            <a:ext cx="9742773" cy="4100084"/>
          </a:xfrm>
          <a:prstGeom prst="rect">
            <a:avLst/>
          </a:prstGeom>
        </p:spPr>
      </p:pic>
      <p:sp>
        <p:nvSpPr>
          <p:cNvPr id="6" name="Title 5">
            <a:extLst>
              <a:ext uri="{FF2B5EF4-FFF2-40B4-BE49-F238E27FC236}">
                <a16:creationId xmlns:a16="http://schemas.microsoft.com/office/drawing/2014/main" id="{AFB9FBB6-EC04-85BD-86DE-0CB4A2E36B3B}"/>
              </a:ext>
            </a:extLst>
          </p:cNvPr>
          <p:cNvSpPr>
            <a:spLocks noGrp="1"/>
          </p:cNvSpPr>
          <p:nvPr>
            <p:ph type="title"/>
          </p:nvPr>
        </p:nvSpPr>
        <p:spPr/>
        <p:txBody>
          <a:bodyPr>
            <a:noAutofit/>
          </a:bodyPr>
          <a:lstStyle/>
          <a:p>
            <a:r>
              <a:rPr lang="en-US" sz="3000">
                <a:cs typeface="Calibri"/>
              </a:rPr>
              <a:t>2022-2023: VIRTUAL STUDENT INDICATOR DATA ELEMENTS</a:t>
            </a:r>
            <a:endParaRPr lang="en-US" sz="3000"/>
          </a:p>
        </p:txBody>
      </p:sp>
    </p:spTree>
    <p:extLst>
      <p:ext uri="{BB962C8B-B14F-4D97-AF65-F5344CB8AC3E}">
        <p14:creationId xmlns:p14="http://schemas.microsoft.com/office/powerpoint/2010/main" val="12778985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a:noFill/>
        </p:spPr>
        <p:txBody>
          <a:bodyPr lIns="91440" tIns="45720" rIns="91440" bIns="45720" anchor="t"/>
          <a:lstStyle/>
          <a:p>
            <a:pPr>
              <a:spcBef>
                <a:spcPts val="600"/>
              </a:spcBef>
              <a:spcAft>
                <a:spcPts val="600"/>
              </a:spcAft>
            </a:pPr>
            <a:r>
              <a:rPr lang="en-US" kern="0" dirty="0">
                <a:solidFill>
                  <a:schemeClr val="tx1"/>
                </a:solidFill>
                <a:cs typeface="Times New Roman" panose="02020603050405020304" pitchFamily="18" charset="0"/>
              </a:rPr>
              <a:t>Update existing TSDS reports to include the new Virtual Student Indicator data element.</a:t>
            </a:r>
          </a:p>
          <a:p>
            <a:pPr lvl="1">
              <a:spcBef>
                <a:spcPts val="600"/>
              </a:spcBef>
              <a:spcAft>
                <a:spcPts val="600"/>
              </a:spcAft>
              <a:tabLst>
                <a:tab pos="800100" algn="l"/>
              </a:tabLst>
            </a:pPr>
            <a:r>
              <a:rPr lang="en-US" kern="0" dirty="0">
                <a:solidFill>
                  <a:schemeClr val="tx1"/>
                </a:solidFill>
                <a:cs typeface="Times New Roman" panose="02020603050405020304" pitchFamily="18" charset="0"/>
              </a:rPr>
              <a:t>Reports will be reviewed to determine if any new reports will need to be developed or modified as a result of the new Virtual Student Indicator data element.</a:t>
            </a:r>
          </a:p>
          <a:p>
            <a:pPr lvl="1"/>
            <a:endParaRPr lang="en-US" dirty="0">
              <a:solidFill>
                <a:schemeClr val="tx1"/>
              </a:solidFill>
              <a:cs typeface="Calibri" panose="020F0502020204030204"/>
            </a:endParaRPr>
          </a:p>
          <a:p>
            <a:endParaRPr lang="en-US" dirty="0">
              <a:solidFill>
                <a:schemeClr val="tx1"/>
              </a:solidFill>
              <a:cs typeface="Calibri" panose="020F0502020204030204"/>
            </a:endParaRPr>
          </a:p>
        </p:txBody>
      </p:sp>
      <p:sp>
        <p:nvSpPr>
          <p:cNvPr id="5" name="Title 4">
            <a:extLst>
              <a:ext uri="{FF2B5EF4-FFF2-40B4-BE49-F238E27FC236}">
                <a16:creationId xmlns:a16="http://schemas.microsoft.com/office/drawing/2014/main" id="{6AE461B6-9AFA-F7B5-E921-613B666F4CFD}"/>
              </a:ext>
            </a:extLst>
          </p:cNvPr>
          <p:cNvSpPr>
            <a:spLocks noGrp="1"/>
          </p:cNvSpPr>
          <p:nvPr>
            <p:ph type="title"/>
          </p:nvPr>
        </p:nvSpPr>
        <p:spPr/>
        <p:txBody>
          <a:bodyPr>
            <a:noAutofit/>
          </a:bodyPr>
          <a:lstStyle/>
          <a:p>
            <a:r>
              <a:rPr lang="en-US" sz="3400">
                <a:cs typeface="Calibri"/>
              </a:rPr>
              <a:t>2022-2023: VIRTUAL STUDENT INDICATOR REPORTS</a:t>
            </a:r>
            <a:endParaRPr lang="en-US" sz="3400"/>
          </a:p>
        </p:txBody>
      </p:sp>
    </p:spTree>
    <p:extLst>
      <p:ext uri="{BB962C8B-B14F-4D97-AF65-F5344CB8AC3E}">
        <p14:creationId xmlns:p14="http://schemas.microsoft.com/office/powerpoint/2010/main" val="16146006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12290" y="1047351"/>
            <a:ext cx="10019488" cy="5610955"/>
          </a:xfrm>
          <a:noFill/>
        </p:spPr>
        <p:txBody>
          <a:bodyPr lIns="91440" tIns="45720" rIns="91440" bIns="45720" anchor="t"/>
          <a:lstStyle/>
          <a:p>
            <a:pPr marL="457200" indent="-457200">
              <a:lnSpc>
                <a:spcPct val="90000"/>
              </a:lnSpc>
              <a:spcBef>
                <a:spcPts val="1000"/>
              </a:spcBef>
              <a:buClr>
                <a:schemeClr val="accent2"/>
              </a:buClr>
              <a:buFont typeface="Wingdings" panose="05000000000000000000" pitchFamily="2" charset="2"/>
              <a:buChar char="§"/>
            </a:pPr>
            <a:r>
              <a:rPr lang="en-US" sz="2800">
                <a:solidFill>
                  <a:schemeClr val="tx1"/>
                </a:solidFill>
                <a:cs typeface="Times New Roman" panose="02020603050405020304" pitchFamily="18" charset="0"/>
              </a:rPr>
              <a:t>Updated data validation rules:</a:t>
            </a:r>
          </a:p>
          <a:p>
            <a:pPr marL="0" indent="0">
              <a:buNone/>
            </a:pPr>
            <a:endParaRPr lang="en-US" sz="3600">
              <a:solidFill>
                <a:schemeClr val="tx1"/>
              </a:solidFill>
              <a:cs typeface="Calibri" panose="020F0502020204030204"/>
            </a:endParaRPr>
          </a:p>
        </p:txBody>
      </p:sp>
      <p:sp>
        <p:nvSpPr>
          <p:cNvPr id="7" name="Title 6">
            <a:extLst>
              <a:ext uri="{FF2B5EF4-FFF2-40B4-BE49-F238E27FC236}">
                <a16:creationId xmlns:a16="http://schemas.microsoft.com/office/drawing/2014/main" id="{4071C974-55D7-AA78-DCB7-8B1F41BB35D2}"/>
              </a:ext>
            </a:extLst>
          </p:cNvPr>
          <p:cNvSpPr>
            <a:spLocks noGrp="1"/>
          </p:cNvSpPr>
          <p:nvPr>
            <p:ph type="title"/>
          </p:nvPr>
        </p:nvSpPr>
        <p:spPr/>
        <p:txBody>
          <a:bodyPr>
            <a:noAutofit/>
          </a:bodyPr>
          <a:lstStyle/>
          <a:p>
            <a:r>
              <a:rPr lang="en-US" sz="3000">
                <a:cs typeface="Calibri"/>
              </a:rPr>
              <a:t>2022-2023: VIRTUAL STUDENT INDICATOR BUSINESS RULES</a:t>
            </a:r>
            <a:endParaRPr lang="en-US" sz="3000"/>
          </a:p>
        </p:txBody>
      </p:sp>
      <p:pic>
        <p:nvPicPr>
          <p:cNvPr id="8" name="Picture 7" descr="Rule 40100-0075 displays and shows added data element, virtual student not in membership to the rule language.&#10;&#10;Rule 40100-0122 displays and shows added data element, virtual student not in membership to the rule language&#10;&#10;">
            <a:extLst>
              <a:ext uri="{FF2B5EF4-FFF2-40B4-BE49-F238E27FC236}">
                <a16:creationId xmlns:a16="http://schemas.microsoft.com/office/drawing/2014/main" id="{EF412EFA-DF6E-D7BC-7B1B-035BF2A75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374" y="1473402"/>
            <a:ext cx="9364626" cy="5107524"/>
          </a:xfrm>
          <a:prstGeom prst="rect">
            <a:avLst/>
          </a:prstGeom>
        </p:spPr>
      </p:pic>
    </p:spTree>
    <p:extLst>
      <p:ext uri="{BB962C8B-B14F-4D97-AF65-F5344CB8AC3E}">
        <p14:creationId xmlns:p14="http://schemas.microsoft.com/office/powerpoint/2010/main" val="4126242804"/>
      </p:ext>
    </p:extLst>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a:noFill/>
        </p:spPr>
        <p:txBody>
          <a:bodyPr lIns="91440" tIns="45720" rIns="91440" bIns="45720" anchor="t"/>
          <a:lstStyle/>
          <a:p>
            <a:pPr lvl="1"/>
            <a:endParaRPr lang="en-US">
              <a:cs typeface="Calibri" panose="020F0502020204030204"/>
            </a:endParaRPr>
          </a:p>
          <a:p>
            <a:endParaRPr lang="en-US">
              <a:cs typeface="Calibri" panose="020F0502020204030204"/>
            </a:endParaRPr>
          </a:p>
        </p:txBody>
      </p:sp>
      <p:sp>
        <p:nvSpPr>
          <p:cNvPr id="8" name="TextBox 7">
            <a:extLst>
              <a:ext uri="{FF2B5EF4-FFF2-40B4-BE49-F238E27FC236}">
                <a16:creationId xmlns:a16="http://schemas.microsoft.com/office/drawing/2014/main" id="{0FACF2E4-C4D4-6F09-C152-83B5ABF57DB1}"/>
              </a:ext>
            </a:extLst>
          </p:cNvPr>
          <p:cNvSpPr txBox="1"/>
          <p:nvPr/>
        </p:nvSpPr>
        <p:spPr>
          <a:xfrm>
            <a:off x="2212290" y="909356"/>
            <a:ext cx="8539612" cy="996170"/>
          </a:xfrm>
          <a:prstGeom prst="rect">
            <a:avLst/>
          </a:prstGeom>
          <a:noFill/>
        </p:spPr>
        <p:txBody>
          <a:bodyPr wrap="square">
            <a:spAutoFit/>
          </a:bodyPr>
          <a:lstStyle/>
          <a:p>
            <a:pPr marL="457200" indent="-457200">
              <a:lnSpc>
                <a:spcPct val="90000"/>
              </a:lnSpc>
              <a:spcBef>
                <a:spcPts val="1000"/>
              </a:spcBef>
              <a:buClr>
                <a:schemeClr val="accent2"/>
              </a:buClr>
              <a:buFont typeface="Wingdings" panose="05000000000000000000" pitchFamily="2" charset="2"/>
              <a:buChar char="§"/>
            </a:pPr>
            <a:r>
              <a:rPr lang="en-US" sz="2800">
                <a:cs typeface="Times New Roman" panose="02020603050405020304" pitchFamily="18" charset="0"/>
              </a:rPr>
              <a:t>Updated data validation rules </a:t>
            </a:r>
            <a:r>
              <a:rPr lang="en-US" sz="2800">
                <a:solidFill>
                  <a:schemeClr val="tx1"/>
                </a:solidFill>
                <a:latin typeface="Calibri" panose="020F0502020204030204" pitchFamily="34" charset="0"/>
              </a:rPr>
              <a:t>(cont.):</a:t>
            </a:r>
          </a:p>
          <a:p>
            <a:pPr>
              <a:lnSpc>
                <a:spcPct val="90000"/>
              </a:lnSpc>
              <a:spcBef>
                <a:spcPts val="1000"/>
              </a:spcBef>
              <a:buClr>
                <a:schemeClr val="accent2"/>
              </a:buClr>
            </a:pPr>
            <a:endParaRPr lang="en-US" sz="2800">
              <a:cs typeface="Times New Roman" panose="02020603050405020304" pitchFamily="18" charset="0"/>
            </a:endParaRPr>
          </a:p>
        </p:txBody>
      </p:sp>
      <p:sp>
        <p:nvSpPr>
          <p:cNvPr id="6" name="Title 5">
            <a:extLst>
              <a:ext uri="{FF2B5EF4-FFF2-40B4-BE49-F238E27FC236}">
                <a16:creationId xmlns:a16="http://schemas.microsoft.com/office/drawing/2014/main" id="{F3112F71-C124-D9AE-A389-1E018B79A598}"/>
              </a:ext>
            </a:extLst>
          </p:cNvPr>
          <p:cNvSpPr>
            <a:spLocks noGrp="1"/>
          </p:cNvSpPr>
          <p:nvPr>
            <p:ph type="title"/>
          </p:nvPr>
        </p:nvSpPr>
        <p:spPr/>
        <p:txBody>
          <a:bodyPr>
            <a:noAutofit/>
          </a:bodyPr>
          <a:lstStyle/>
          <a:p>
            <a:r>
              <a:rPr lang="en-US" sz="3000">
                <a:cs typeface="Calibri"/>
              </a:rPr>
              <a:t>2022-2023: VIRTUAL STUDENT INDICATOR BUSINESS RULES</a:t>
            </a:r>
            <a:endParaRPr lang="en-US" sz="3000"/>
          </a:p>
        </p:txBody>
      </p:sp>
      <p:pic>
        <p:nvPicPr>
          <p:cNvPr id="9" name="Picture 8" descr="40110-0077 rule displays with new indicator, virtual student not in membership in the rule language.&#10;&#10;40110-0190 rule displays with new indicator, virtual student not in membership in the rule langu.age">
            <a:extLst>
              <a:ext uri="{FF2B5EF4-FFF2-40B4-BE49-F238E27FC236}">
                <a16:creationId xmlns:a16="http://schemas.microsoft.com/office/drawing/2014/main" id="{045335D7-3F66-A974-DEDF-58919B314E40}"/>
              </a:ext>
            </a:extLst>
          </p:cNvPr>
          <p:cNvPicPr>
            <a:picLocks noChangeAspect="1"/>
          </p:cNvPicPr>
          <p:nvPr/>
        </p:nvPicPr>
        <p:blipFill rotWithShape="1">
          <a:blip r:embed="rId2">
            <a:extLst>
              <a:ext uri="{28A0092B-C50C-407E-A947-70E740481C1C}">
                <a14:useLocalDpi xmlns:a14="http://schemas.microsoft.com/office/drawing/2010/main" val="0"/>
              </a:ext>
            </a:extLst>
          </a:blip>
          <a:srcRect t="1466"/>
          <a:stretch/>
        </p:blipFill>
        <p:spPr>
          <a:xfrm>
            <a:off x="2100448" y="1435395"/>
            <a:ext cx="9176542" cy="5252278"/>
          </a:xfrm>
          <a:prstGeom prst="rect">
            <a:avLst/>
          </a:prstGeom>
        </p:spPr>
      </p:pic>
    </p:spTree>
    <p:extLst>
      <p:ext uri="{BB962C8B-B14F-4D97-AF65-F5344CB8AC3E}">
        <p14:creationId xmlns:p14="http://schemas.microsoft.com/office/powerpoint/2010/main" val="27335281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7C96956-6E59-BD8F-56A8-AE7D353CC4CE}"/>
              </a:ext>
            </a:extLst>
          </p:cNvPr>
          <p:cNvSpPr>
            <a:spLocks noGrp="1"/>
          </p:cNvSpPr>
          <p:nvPr>
            <p:ph idx="1"/>
          </p:nvPr>
        </p:nvSpPr>
        <p:spPr/>
        <p:txBody>
          <a:bodyPr/>
          <a:lstStyle/>
          <a:p>
            <a:endParaRPr lang="en-US"/>
          </a:p>
        </p:txBody>
      </p:sp>
      <p:sp>
        <p:nvSpPr>
          <p:cNvPr id="11" name="TextBox 10">
            <a:extLst>
              <a:ext uri="{FF2B5EF4-FFF2-40B4-BE49-F238E27FC236}">
                <a16:creationId xmlns:a16="http://schemas.microsoft.com/office/drawing/2014/main" id="{DB92CD46-5385-0619-9872-5DD69529DE77}"/>
              </a:ext>
            </a:extLst>
          </p:cNvPr>
          <p:cNvSpPr txBox="1"/>
          <p:nvPr/>
        </p:nvSpPr>
        <p:spPr>
          <a:xfrm>
            <a:off x="2212289" y="881076"/>
            <a:ext cx="7792947" cy="480131"/>
          </a:xfrm>
          <a:prstGeom prst="rect">
            <a:avLst/>
          </a:prstGeom>
          <a:noFill/>
        </p:spPr>
        <p:txBody>
          <a:bodyPr wrap="square">
            <a:spAutoFit/>
          </a:bodyPr>
          <a:lstStyle/>
          <a:p>
            <a:pPr marL="342900" indent="-342900">
              <a:lnSpc>
                <a:spcPct val="90000"/>
              </a:lnSpc>
              <a:spcBef>
                <a:spcPts val="1000"/>
              </a:spcBef>
              <a:buClr>
                <a:schemeClr val="accent2"/>
              </a:buClr>
              <a:buFont typeface="Wingdings" panose="05000000000000000000" pitchFamily="2" charset="2"/>
              <a:buChar char="§"/>
            </a:pPr>
            <a:r>
              <a:rPr lang="en-US" sz="2800">
                <a:cs typeface="Times New Roman" panose="02020603050405020304" pitchFamily="18" charset="0"/>
              </a:rPr>
              <a:t>Updated data validation rules</a:t>
            </a:r>
            <a:r>
              <a:rPr lang="en-US" sz="2800">
                <a:solidFill>
                  <a:schemeClr val="tx1"/>
                </a:solidFill>
                <a:latin typeface="Calibri" panose="020F0502020204030204" pitchFamily="34" charset="0"/>
              </a:rPr>
              <a:t>(cont.):</a:t>
            </a:r>
          </a:p>
        </p:txBody>
      </p:sp>
      <p:sp>
        <p:nvSpPr>
          <p:cNvPr id="4" name="Title 3">
            <a:extLst>
              <a:ext uri="{FF2B5EF4-FFF2-40B4-BE49-F238E27FC236}">
                <a16:creationId xmlns:a16="http://schemas.microsoft.com/office/drawing/2014/main" id="{616E4203-9AD8-E26F-2C04-9022E554FB7C}"/>
              </a:ext>
            </a:extLst>
          </p:cNvPr>
          <p:cNvSpPr>
            <a:spLocks noGrp="1"/>
          </p:cNvSpPr>
          <p:nvPr>
            <p:ph type="title"/>
          </p:nvPr>
        </p:nvSpPr>
        <p:spPr/>
        <p:txBody>
          <a:bodyPr>
            <a:noAutofit/>
          </a:bodyPr>
          <a:lstStyle/>
          <a:p>
            <a:r>
              <a:rPr lang="en-US" sz="3000">
                <a:cs typeface="Calibri"/>
              </a:rPr>
              <a:t>2022-2023: VIRTUAL STUDENT INDICATOR BUSINESS RULES</a:t>
            </a:r>
            <a:endParaRPr lang="en-US" sz="3000"/>
          </a:p>
        </p:txBody>
      </p:sp>
      <p:pic>
        <p:nvPicPr>
          <p:cNvPr id="10" name="Picture 9" descr="Rule 41461-0002 includes new data element virtual student not in membership to the rule language. &#10;&#10;Rule 43415-0006 displays and includes virtual student not in membership in the rule language">
            <a:extLst>
              <a:ext uri="{FF2B5EF4-FFF2-40B4-BE49-F238E27FC236}">
                <a16:creationId xmlns:a16="http://schemas.microsoft.com/office/drawing/2014/main" id="{6D4181C6-AEFF-2D21-2BC1-6D9883DBB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289" y="1276194"/>
            <a:ext cx="8566245" cy="5488437"/>
          </a:xfrm>
          <a:prstGeom prst="rect">
            <a:avLst/>
          </a:prstGeom>
        </p:spPr>
      </p:pic>
    </p:spTree>
    <p:extLst>
      <p:ext uri="{BB962C8B-B14F-4D97-AF65-F5344CB8AC3E}">
        <p14:creationId xmlns:p14="http://schemas.microsoft.com/office/powerpoint/2010/main" val="30910276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0D4784-01BF-D40D-A785-FB502DF77D47}"/>
              </a:ext>
            </a:extLst>
          </p:cNvPr>
          <p:cNvSpPr>
            <a:spLocks noGrp="1"/>
          </p:cNvSpPr>
          <p:nvPr>
            <p:ph idx="1"/>
          </p:nvPr>
        </p:nvSpPr>
        <p:spPr/>
        <p:txBody>
          <a:bodyPr/>
          <a:lstStyle/>
          <a:p>
            <a:endParaRPr lang="en-US"/>
          </a:p>
        </p:txBody>
      </p:sp>
      <p:sp>
        <p:nvSpPr>
          <p:cNvPr id="7" name="TextBox 6">
            <a:extLst>
              <a:ext uri="{FF2B5EF4-FFF2-40B4-BE49-F238E27FC236}">
                <a16:creationId xmlns:a16="http://schemas.microsoft.com/office/drawing/2014/main" id="{D6C1B8D6-4F38-6872-1D13-D00CAA2B3DB9}"/>
              </a:ext>
            </a:extLst>
          </p:cNvPr>
          <p:cNvSpPr txBox="1"/>
          <p:nvPr/>
        </p:nvSpPr>
        <p:spPr>
          <a:xfrm>
            <a:off x="2212290" y="909356"/>
            <a:ext cx="8539612" cy="480131"/>
          </a:xfrm>
          <a:prstGeom prst="rect">
            <a:avLst/>
          </a:prstGeom>
          <a:noFill/>
        </p:spPr>
        <p:txBody>
          <a:bodyPr wrap="square">
            <a:spAutoFit/>
          </a:bodyPr>
          <a:lstStyle/>
          <a:p>
            <a:pPr marL="457200" indent="-457200">
              <a:lnSpc>
                <a:spcPct val="90000"/>
              </a:lnSpc>
              <a:spcBef>
                <a:spcPts val="1000"/>
              </a:spcBef>
              <a:buClr>
                <a:schemeClr val="accent2"/>
              </a:buClr>
              <a:buFont typeface="Wingdings" panose="05000000000000000000" pitchFamily="2" charset="2"/>
              <a:buChar char="§"/>
            </a:pPr>
            <a:r>
              <a:rPr lang="en-US" sz="2800">
                <a:cs typeface="Times New Roman" panose="02020603050405020304" pitchFamily="18" charset="0"/>
              </a:rPr>
              <a:t>Added and updated data validation rules</a:t>
            </a:r>
            <a:r>
              <a:rPr lang="en-US" sz="2800">
                <a:solidFill>
                  <a:schemeClr val="tx1"/>
                </a:solidFill>
                <a:latin typeface="Calibri" panose="020F0502020204030204" pitchFamily="34" charset="0"/>
              </a:rPr>
              <a:t>(cont.):</a:t>
            </a:r>
          </a:p>
        </p:txBody>
      </p:sp>
      <p:sp>
        <p:nvSpPr>
          <p:cNvPr id="8" name="Title 7">
            <a:extLst>
              <a:ext uri="{FF2B5EF4-FFF2-40B4-BE49-F238E27FC236}">
                <a16:creationId xmlns:a16="http://schemas.microsoft.com/office/drawing/2014/main" id="{D65C84ED-B092-8E8C-CFD6-A9B713186A74}"/>
              </a:ext>
            </a:extLst>
          </p:cNvPr>
          <p:cNvSpPr>
            <a:spLocks noGrp="1"/>
          </p:cNvSpPr>
          <p:nvPr>
            <p:ph type="title"/>
          </p:nvPr>
        </p:nvSpPr>
        <p:spPr/>
        <p:txBody>
          <a:bodyPr>
            <a:noAutofit/>
          </a:bodyPr>
          <a:lstStyle/>
          <a:p>
            <a:r>
              <a:rPr lang="en-US" sz="3000">
                <a:cs typeface="Calibri"/>
              </a:rPr>
              <a:t>2022-2023: VIRTUAL STUDENT INDICATOR BUSINESS RULES</a:t>
            </a:r>
            <a:endParaRPr lang="en-US" sz="3000"/>
          </a:p>
        </p:txBody>
      </p:sp>
      <p:pic>
        <p:nvPicPr>
          <p:cNvPr id="6" name="Picture 5" descr="Rule 43415-0007 displays and includes virtual student not in membership in the rule language.&#10;&#10;Rule 43415-0052 displays with new virtual student not in membership indicator in rule language">
            <a:extLst>
              <a:ext uri="{FF2B5EF4-FFF2-40B4-BE49-F238E27FC236}">
                <a16:creationId xmlns:a16="http://schemas.microsoft.com/office/drawing/2014/main" id="{D260CCF4-01D3-37BA-4978-1EBA0B65F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044" y="1289513"/>
            <a:ext cx="9647129" cy="5368793"/>
          </a:xfrm>
          <a:prstGeom prst="rect">
            <a:avLst/>
          </a:prstGeom>
        </p:spPr>
      </p:pic>
    </p:spTree>
    <p:extLst>
      <p:ext uri="{BB962C8B-B14F-4D97-AF65-F5344CB8AC3E}">
        <p14:creationId xmlns:p14="http://schemas.microsoft.com/office/powerpoint/2010/main" val="39042872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P-TECH CONTINUER</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918625"/>
            <a:ext cx="8988726" cy="4582135"/>
          </a:xfrm>
          <a:noFill/>
        </p:spPr>
        <p:txBody>
          <a:bodyPr lIns="91440" tIns="45720" rIns="91440" bIns="45720" anchor="t"/>
          <a:lstStyle/>
          <a:p>
            <a:pPr marL="0" indent="0">
              <a:buNone/>
            </a:pPr>
            <a:endParaRPr lang="en-US" dirty="0">
              <a:solidFill>
                <a:schemeClr val="tx1"/>
              </a:solidFill>
              <a:cs typeface="Calibri" panose="020F0502020204030204"/>
            </a:endParaRPr>
          </a:p>
          <a:p>
            <a:pPr>
              <a:spcBef>
                <a:spcPts val="300"/>
              </a:spcBef>
            </a:pPr>
            <a:r>
              <a:rPr lang="en-US" dirty="0">
                <a:solidFill>
                  <a:schemeClr val="tx1"/>
                </a:solidFill>
                <a:cs typeface="Calibri" panose="020F0502020204030204"/>
              </a:rPr>
              <a:t>Updated reporting guidance for in </a:t>
            </a:r>
            <a:r>
              <a:rPr lang="en-US" dirty="0" err="1">
                <a:solidFill>
                  <a:schemeClr val="tx1"/>
                </a:solidFill>
                <a:cs typeface="Calibri" panose="020F0502020204030204"/>
              </a:rPr>
              <a:t>SchoolLeaverExtension</a:t>
            </a:r>
            <a:r>
              <a:rPr lang="en-US" dirty="0">
                <a:solidFill>
                  <a:schemeClr val="tx1"/>
                </a:solidFill>
                <a:cs typeface="Calibri" panose="020F0502020204030204"/>
              </a:rPr>
              <a:t> for the P-Tech continuers:</a:t>
            </a:r>
          </a:p>
          <a:p>
            <a:pPr marL="0" indent="0">
              <a:buNone/>
            </a:pPr>
            <a:endParaRPr lang="en-US" dirty="0">
              <a:solidFill>
                <a:schemeClr val="tx1"/>
              </a:solidFill>
              <a:cs typeface="Calibri" panose="020F0502020204030204"/>
            </a:endParaRPr>
          </a:p>
          <a:p>
            <a:endParaRPr lang="en-US" dirty="0">
              <a:solidFill>
                <a:schemeClr val="tx1"/>
              </a:solidFill>
              <a:cs typeface="Calibri" panose="020F0502020204030204"/>
            </a:endParaRPr>
          </a:p>
        </p:txBody>
      </p:sp>
      <p:pic>
        <p:nvPicPr>
          <p:cNvPr id="5" name="Picture 4" descr="Screen shot from SchoolLeaverExtension.">
            <a:extLst>
              <a:ext uri="{FF2B5EF4-FFF2-40B4-BE49-F238E27FC236}">
                <a16:creationId xmlns:a16="http://schemas.microsoft.com/office/drawing/2014/main" id="{64EA28E1-45D5-DE83-D374-51B5758B6E05}"/>
              </a:ext>
            </a:extLst>
          </p:cNvPr>
          <p:cNvPicPr>
            <a:picLocks noChangeAspect="1"/>
          </p:cNvPicPr>
          <p:nvPr/>
        </p:nvPicPr>
        <p:blipFill>
          <a:blip r:embed="rId2"/>
          <a:stretch>
            <a:fillRect/>
          </a:stretch>
        </p:blipFill>
        <p:spPr>
          <a:xfrm>
            <a:off x="2897019" y="2447997"/>
            <a:ext cx="8014112" cy="2940201"/>
          </a:xfrm>
          <a:prstGeom prst="rect">
            <a:avLst/>
          </a:prstGeom>
        </p:spPr>
      </p:pic>
    </p:spTree>
    <p:extLst>
      <p:ext uri="{BB962C8B-B14F-4D97-AF65-F5344CB8AC3E}">
        <p14:creationId xmlns:p14="http://schemas.microsoft.com/office/powerpoint/2010/main" val="2532966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AA48AE-E1B4-40A6-A8D0-AF85C43DE54C}"/>
              </a:ext>
            </a:extLst>
          </p:cNvPr>
          <p:cNvSpPr>
            <a:spLocks noGrp="1"/>
          </p:cNvSpPr>
          <p:nvPr>
            <p:ph type="title"/>
          </p:nvPr>
        </p:nvSpPr>
        <p:spPr>
          <a:xfrm>
            <a:off x="712380" y="153230"/>
            <a:ext cx="11121657" cy="751350"/>
          </a:xfrm>
        </p:spPr>
        <p:txBody>
          <a:bodyPr anchor="ctr">
            <a:normAutofit/>
          </a:bodyPr>
          <a:lstStyle/>
          <a:p>
            <a:r>
              <a:rPr lang="en-US"/>
              <a:t>2021-2022: SUBMISSION UPDATES</a:t>
            </a:r>
          </a:p>
        </p:txBody>
      </p:sp>
      <p:sp>
        <p:nvSpPr>
          <p:cNvPr id="2" name="Content Placeholder 1">
            <a:extLst>
              <a:ext uri="{FF2B5EF4-FFF2-40B4-BE49-F238E27FC236}">
                <a16:creationId xmlns:a16="http://schemas.microsoft.com/office/drawing/2014/main" id="{2390C7EF-727A-4596-A164-9E99C0A99698}"/>
              </a:ext>
            </a:extLst>
          </p:cNvPr>
          <p:cNvSpPr>
            <a:spLocks noGrp="1"/>
          </p:cNvSpPr>
          <p:nvPr>
            <p:ph idx="1"/>
          </p:nvPr>
        </p:nvSpPr>
        <p:spPr>
          <a:xfrm>
            <a:off x="712380" y="944949"/>
            <a:ext cx="10745498" cy="4351338"/>
          </a:xfrm>
        </p:spPr>
        <p:txBody>
          <a:bodyPr lIns="91440" tIns="45720" rIns="91440" bIns="45720" anchor="t">
            <a:normAutofit/>
          </a:bodyPr>
          <a:lstStyle/>
          <a:p>
            <a:r>
              <a:rPr lang="en-US" sz="2400">
                <a:solidFill>
                  <a:schemeClr val="tx1"/>
                </a:solidFill>
              </a:rPr>
              <a:t>New TSDS Report PDM4-133-004 – Student Course Completion Detail:</a:t>
            </a:r>
          </a:p>
        </p:txBody>
      </p:sp>
      <p:pic>
        <p:nvPicPr>
          <p:cNvPr id="5" name="Picture 5" descr="TSDS/PEIMS PEIMS Submission 4 will have a new report PDM4-133-004 that gives detail of student course completions. ">
            <a:extLst>
              <a:ext uri="{FF2B5EF4-FFF2-40B4-BE49-F238E27FC236}">
                <a16:creationId xmlns:a16="http://schemas.microsoft.com/office/drawing/2014/main" id="{46A433FB-7A43-4752-898B-FF22C7B9FA07}"/>
              </a:ext>
            </a:extLst>
          </p:cNvPr>
          <p:cNvPicPr>
            <a:picLocks noChangeAspect="1"/>
          </p:cNvPicPr>
          <p:nvPr/>
        </p:nvPicPr>
        <p:blipFill>
          <a:blip r:embed="rId2"/>
          <a:stretch>
            <a:fillRect/>
          </a:stretch>
        </p:blipFill>
        <p:spPr>
          <a:xfrm>
            <a:off x="1009693" y="1438208"/>
            <a:ext cx="10172613" cy="4474843"/>
          </a:xfrm>
          <a:prstGeom prst="rect">
            <a:avLst/>
          </a:prstGeom>
          <a:noFill/>
        </p:spPr>
      </p:pic>
    </p:spTree>
    <p:extLst>
      <p:ext uri="{BB962C8B-B14F-4D97-AF65-F5344CB8AC3E}">
        <p14:creationId xmlns:p14="http://schemas.microsoft.com/office/powerpoint/2010/main" val="19991746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4C701-4907-A450-B953-6DEB6EAE7726}"/>
              </a:ext>
            </a:extLst>
          </p:cNvPr>
          <p:cNvSpPr>
            <a:spLocks noGrp="1"/>
          </p:cNvSpPr>
          <p:nvPr>
            <p:ph idx="1"/>
          </p:nvPr>
        </p:nvSpPr>
        <p:spPr>
          <a:xfrm>
            <a:off x="1970224" y="981300"/>
            <a:ext cx="10088425" cy="5677005"/>
          </a:xfrm>
        </p:spPr>
        <p:txBody>
          <a:bodyPr/>
          <a:lstStyle/>
          <a:p>
            <a:pPr marL="0" marR="0" indent="0">
              <a:spcBef>
                <a:spcPts val="600"/>
              </a:spcBef>
              <a:spcAft>
                <a:spcPts val="600"/>
              </a:spcAft>
              <a:buNone/>
            </a:pPr>
            <a:r>
              <a:rPr lang="en-US" b="1" kern="0" dirty="0">
                <a:effectLst/>
                <a:ea typeface="Times New Roman" panose="02020603050405020304" pitchFamily="18" charset="0"/>
                <a:cs typeface="Times New Roman" panose="02020603050405020304" pitchFamily="18" charset="0"/>
              </a:rPr>
              <a:t>Overview:</a:t>
            </a:r>
          </a:p>
          <a:p>
            <a:pPr marL="0" marR="0" indent="0">
              <a:spcBef>
                <a:spcPts val="0"/>
              </a:spcBef>
              <a:spcAft>
                <a:spcPts val="0"/>
              </a:spcAft>
              <a:buNone/>
            </a:pPr>
            <a:r>
              <a:rPr lang="en-US" dirty="0">
                <a:effectLst/>
                <a:ea typeface="Calibri" panose="020F0502020204030204" pitchFamily="34" charset="0"/>
                <a:cs typeface="Times New Roman" panose="02020603050405020304" pitchFamily="18" charset="0"/>
              </a:rPr>
              <a:t>TEA updated the data element definition for STAFF-TYPE-CODE (E1073) to allow LEAs to report teachers employed at an in-district charter campus by an organization that has been granted a charter under TEC Chapter 12, Subchapter C. These teachers will be reported in the PEIMS Fall submission for employment verification, and the Class Roster Winter submission for TIA purposes. </a:t>
            </a:r>
            <a:r>
              <a:rPr lang="en-US" dirty="0">
                <a:ea typeface="Calibri" panose="020F0502020204030204" pitchFamily="34" charset="0"/>
                <a:cs typeface="Times New Roman" panose="02020603050405020304" pitchFamily="18" charset="0"/>
              </a:rPr>
              <a:t>TEA </a:t>
            </a:r>
            <a:r>
              <a:rPr lang="en-US" dirty="0">
                <a:effectLst/>
                <a:ea typeface="Calibri" panose="020F0502020204030204" pitchFamily="34" charset="0"/>
                <a:cs typeface="Times New Roman" panose="02020603050405020304" pitchFamily="18" charset="0"/>
              </a:rPr>
              <a:t>also updated the general reporting and data element reporting requirements for the </a:t>
            </a:r>
            <a:r>
              <a:rPr lang="en-US" dirty="0" err="1">
                <a:effectLst/>
                <a:ea typeface="Calibri" panose="020F0502020204030204" pitchFamily="34" charset="0"/>
                <a:cs typeface="Times New Roman" panose="02020603050405020304" pitchFamily="18" charset="0"/>
              </a:rPr>
              <a:t>StaffExtension</a:t>
            </a:r>
            <a:r>
              <a:rPr lang="en-US" dirty="0">
                <a:effectLst/>
                <a:ea typeface="Calibri" panose="020F0502020204030204" pitchFamily="34" charset="0"/>
                <a:cs typeface="Times New Roman" panose="02020603050405020304" pitchFamily="18" charset="0"/>
              </a:rPr>
              <a:t> complex type. Additionally, TEA added a new code to the STAFF-TYPE-CODE (C181) table. Reports and rules will be updated to include the new STAFF-TYPE-CODE.</a:t>
            </a:r>
          </a:p>
          <a:p>
            <a:endParaRPr lang="en-US" dirty="0"/>
          </a:p>
        </p:txBody>
      </p:sp>
      <p:sp>
        <p:nvSpPr>
          <p:cNvPr id="3" name="Title 2">
            <a:extLst>
              <a:ext uri="{FF2B5EF4-FFF2-40B4-BE49-F238E27FC236}">
                <a16:creationId xmlns:a16="http://schemas.microsoft.com/office/drawing/2014/main" id="{5DE09D69-632B-4B36-5CFD-AA35B5026EFB}"/>
              </a:ext>
            </a:extLst>
          </p:cNvPr>
          <p:cNvSpPr>
            <a:spLocks noGrp="1"/>
          </p:cNvSpPr>
          <p:nvPr>
            <p:ph type="title"/>
          </p:nvPr>
        </p:nvSpPr>
        <p:spPr/>
        <p:txBody>
          <a:bodyPr>
            <a:normAutofit fontScale="90000"/>
          </a:bodyPr>
          <a:lstStyle/>
          <a:p>
            <a:r>
              <a:rPr lang="en-US"/>
              <a:t>2022-2023: CHARTER PARTNER STAFF TYPE CODE</a:t>
            </a:r>
          </a:p>
        </p:txBody>
      </p:sp>
    </p:spTree>
    <p:extLst>
      <p:ext uri="{BB962C8B-B14F-4D97-AF65-F5344CB8AC3E}">
        <p14:creationId xmlns:p14="http://schemas.microsoft.com/office/powerpoint/2010/main" val="8593666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4C701-4907-A450-B953-6DEB6EAE7726}"/>
              </a:ext>
            </a:extLst>
          </p:cNvPr>
          <p:cNvSpPr>
            <a:spLocks noGrp="1"/>
          </p:cNvSpPr>
          <p:nvPr>
            <p:ph idx="1"/>
          </p:nvPr>
        </p:nvSpPr>
        <p:spPr>
          <a:xfrm>
            <a:off x="1965960" y="1074420"/>
            <a:ext cx="10126980" cy="5703570"/>
          </a:xfrm>
        </p:spPr>
        <p:txBody>
          <a:bodyPr/>
          <a:lstStyle/>
          <a:p>
            <a:r>
              <a:rPr lang="en-US" sz="2400" b="1" kern="0" dirty="0">
                <a:effectLst/>
                <a:ea typeface="Times New Roman" panose="02020603050405020304" pitchFamily="18" charset="0"/>
                <a:cs typeface="Times New Roman" panose="02020603050405020304" pitchFamily="18" charset="0"/>
              </a:rPr>
              <a:t>Revised data element definition for STAFF-TYPE-CODE (E1073).</a:t>
            </a:r>
          </a:p>
          <a:p>
            <a:endParaRPr lang="en-US" dirty="0"/>
          </a:p>
        </p:txBody>
      </p:sp>
      <p:sp>
        <p:nvSpPr>
          <p:cNvPr id="3" name="Title 2">
            <a:extLst>
              <a:ext uri="{FF2B5EF4-FFF2-40B4-BE49-F238E27FC236}">
                <a16:creationId xmlns:a16="http://schemas.microsoft.com/office/drawing/2014/main" id="{5DE09D69-632B-4B36-5CFD-AA35B5026EFB}"/>
              </a:ext>
            </a:extLst>
          </p:cNvPr>
          <p:cNvSpPr>
            <a:spLocks noGrp="1"/>
          </p:cNvSpPr>
          <p:nvPr>
            <p:ph type="title"/>
          </p:nvPr>
        </p:nvSpPr>
        <p:spPr>
          <a:xfrm>
            <a:off x="2072206" y="131941"/>
            <a:ext cx="9880650" cy="542429"/>
          </a:xfrm>
        </p:spPr>
        <p:txBody>
          <a:bodyPr>
            <a:noAutofit/>
          </a:bodyPr>
          <a:lstStyle/>
          <a:p>
            <a:r>
              <a:rPr lang="en-US" sz="2800" dirty="0"/>
              <a:t>2022-2023: CHARTER PARTNER STAFF TYPE CODE DATA ELEMENTS</a:t>
            </a:r>
          </a:p>
        </p:txBody>
      </p:sp>
      <p:pic>
        <p:nvPicPr>
          <p:cNvPr id="8" name="Picture 7" descr="Staff Type Code Screen shot">
            <a:extLst>
              <a:ext uri="{FF2B5EF4-FFF2-40B4-BE49-F238E27FC236}">
                <a16:creationId xmlns:a16="http://schemas.microsoft.com/office/drawing/2014/main" id="{7F957B54-44CB-1CEE-4209-DBA596A40E3D}"/>
              </a:ext>
            </a:extLst>
          </p:cNvPr>
          <p:cNvPicPr>
            <a:picLocks noChangeAspect="1"/>
          </p:cNvPicPr>
          <p:nvPr/>
        </p:nvPicPr>
        <p:blipFill rotWithShape="1">
          <a:blip r:embed="rId2"/>
          <a:srcRect t="1774"/>
          <a:stretch/>
        </p:blipFill>
        <p:spPr>
          <a:xfrm>
            <a:off x="2212290" y="1874520"/>
            <a:ext cx="9600482" cy="4511364"/>
          </a:xfrm>
          <a:prstGeom prst="rect">
            <a:avLst/>
          </a:prstGeom>
        </p:spPr>
      </p:pic>
    </p:spTree>
    <p:extLst>
      <p:ext uri="{BB962C8B-B14F-4D97-AF65-F5344CB8AC3E}">
        <p14:creationId xmlns:p14="http://schemas.microsoft.com/office/powerpoint/2010/main" val="6415538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4C701-4907-A450-B953-6DEB6EAE7726}"/>
              </a:ext>
            </a:extLst>
          </p:cNvPr>
          <p:cNvSpPr>
            <a:spLocks noGrp="1"/>
          </p:cNvSpPr>
          <p:nvPr>
            <p:ph idx="1"/>
          </p:nvPr>
        </p:nvSpPr>
        <p:spPr>
          <a:xfrm>
            <a:off x="2212290" y="1062990"/>
            <a:ext cx="9123851" cy="4783999"/>
          </a:xfrm>
        </p:spPr>
        <p:txBody>
          <a:bodyPr/>
          <a:lstStyle/>
          <a:p>
            <a:r>
              <a:rPr lang="en-US" sz="2600" b="1" kern="0" dirty="0">
                <a:effectLst/>
                <a:ea typeface="Times New Roman" panose="02020603050405020304" pitchFamily="18" charset="0"/>
                <a:cs typeface="Times New Roman" panose="02020603050405020304" pitchFamily="18" charset="0"/>
              </a:rPr>
              <a:t>Added new code to the STAFF-TYPE-CODE (C181) code table.</a:t>
            </a:r>
          </a:p>
          <a:p>
            <a:endParaRPr lang="en-US" dirty="0"/>
          </a:p>
        </p:txBody>
      </p:sp>
      <p:sp>
        <p:nvSpPr>
          <p:cNvPr id="3" name="Title 2">
            <a:extLst>
              <a:ext uri="{FF2B5EF4-FFF2-40B4-BE49-F238E27FC236}">
                <a16:creationId xmlns:a16="http://schemas.microsoft.com/office/drawing/2014/main" id="{5DE09D69-632B-4B36-5CFD-AA35B5026EFB}"/>
              </a:ext>
            </a:extLst>
          </p:cNvPr>
          <p:cNvSpPr>
            <a:spLocks noGrp="1"/>
          </p:cNvSpPr>
          <p:nvPr>
            <p:ph type="title"/>
          </p:nvPr>
        </p:nvSpPr>
        <p:spPr>
          <a:xfrm>
            <a:off x="2212290" y="238604"/>
            <a:ext cx="9515883" cy="542429"/>
          </a:xfrm>
        </p:spPr>
        <p:txBody>
          <a:bodyPr>
            <a:normAutofit/>
          </a:bodyPr>
          <a:lstStyle/>
          <a:p>
            <a:r>
              <a:rPr lang="en-US" sz="3000" dirty="0"/>
              <a:t>2022-2023: CHARTER PARTNER STAFF TYPE CODE TABLES</a:t>
            </a:r>
          </a:p>
        </p:txBody>
      </p:sp>
      <p:pic>
        <p:nvPicPr>
          <p:cNvPr id="5" name="Picture 4" descr="screen shot staff type code">
            <a:extLst>
              <a:ext uri="{FF2B5EF4-FFF2-40B4-BE49-F238E27FC236}">
                <a16:creationId xmlns:a16="http://schemas.microsoft.com/office/drawing/2014/main" id="{4DEF8667-670B-D663-CA48-610EBF39C873}"/>
              </a:ext>
            </a:extLst>
          </p:cNvPr>
          <p:cNvPicPr>
            <a:picLocks noChangeAspect="1"/>
          </p:cNvPicPr>
          <p:nvPr/>
        </p:nvPicPr>
        <p:blipFill>
          <a:blip r:embed="rId2"/>
          <a:stretch>
            <a:fillRect/>
          </a:stretch>
        </p:blipFill>
        <p:spPr>
          <a:xfrm>
            <a:off x="2000658" y="2576739"/>
            <a:ext cx="9605471" cy="1833602"/>
          </a:xfrm>
          <a:prstGeom prst="rect">
            <a:avLst/>
          </a:prstGeom>
        </p:spPr>
      </p:pic>
    </p:spTree>
    <p:extLst>
      <p:ext uri="{BB962C8B-B14F-4D97-AF65-F5344CB8AC3E}">
        <p14:creationId xmlns:p14="http://schemas.microsoft.com/office/powerpoint/2010/main" val="42334192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4C701-4907-A450-B953-6DEB6EAE7726}"/>
              </a:ext>
            </a:extLst>
          </p:cNvPr>
          <p:cNvSpPr>
            <a:spLocks noGrp="1"/>
          </p:cNvSpPr>
          <p:nvPr>
            <p:ph idx="1"/>
          </p:nvPr>
        </p:nvSpPr>
        <p:spPr>
          <a:xfrm>
            <a:off x="2212290" y="1005840"/>
            <a:ext cx="9123851" cy="4841149"/>
          </a:xfrm>
        </p:spPr>
        <p:txBody>
          <a:bodyPr/>
          <a:lstStyle/>
          <a:p>
            <a:pPr marR="0">
              <a:spcBef>
                <a:spcPts val="600"/>
              </a:spcBef>
              <a:spcAft>
                <a:spcPts val="600"/>
              </a:spcAft>
            </a:pPr>
            <a:r>
              <a:rPr lang="en-US" sz="2600" b="1" kern="0" dirty="0">
                <a:effectLst/>
                <a:ea typeface="Times New Roman" panose="02020603050405020304" pitchFamily="18" charset="0"/>
                <a:cs typeface="Times New Roman" panose="02020603050405020304" pitchFamily="18" charset="0"/>
              </a:rPr>
              <a:t>Updated the General Reporting and Data Element Reporting Requirements for the </a:t>
            </a:r>
            <a:r>
              <a:rPr lang="en-US" sz="2600" b="1" kern="0" dirty="0" err="1">
                <a:effectLst/>
                <a:ea typeface="Times New Roman" panose="02020603050405020304" pitchFamily="18" charset="0"/>
                <a:cs typeface="Times New Roman" panose="02020603050405020304" pitchFamily="18" charset="0"/>
              </a:rPr>
              <a:t>StaffExtension</a:t>
            </a:r>
            <a:r>
              <a:rPr lang="en-US" sz="2600" b="1" kern="0" dirty="0">
                <a:effectLst/>
                <a:ea typeface="Times New Roman" panose="02020603050405020304" pitchFamily="18" charset="0"/>
                <a:cs typeface="Times New Roman" panose="02020603050405020304" pitchFamily="18" charset="0"/>
              </a:rPr>
              <a:t> complex type.</a:t>
            </a:r>
          </a:p>
          <a:p>
            <a:endParaRPr lang="en-US" dirty="0"/>
          </a:p>
        </p:txBody>
      </p:sp>
      <p:sp>
        <p:nvSpPr>
          <p:cNvPr id="3" name="Title 2">
            <a:extLst>
              <a:ext uri="{FF2B5EF4-FFF2-40B4-BE49-F238E27FC236}">
                <a16:creationId xmlns:a16="http://schemas.microsoft.com/office/drawing/2014/main" id="{5DE09D69-632B-4B36-5CFD-AA35B5026EFB}"/>
              </a:ext>
            </a:extLst>
          </p:cNvPr>
          <p:cNvSpPr>
            <a:spLocks noGrp="1"/>
          </p:cNvSpPr>
          <p:nvPr>
            <p:ph type="title"/>
          </p:nvPr>
        </p:nvSpPr>
        <p:spPr>
          <a:xfrm>
            <a:off x="2178505" y="184149"/>
            <a:ext cx="9777780" cy="542429"/>
          </a:xfrm>
        </p:spPr>
        <p:txBody>
          <a:bodyPr>
            <a:noAutofit/>
          </a:bodyPr>
          <a:lstStyle/>
          <a:p>
            <a:r>
              <a:rPr lang="en-US" sz="3000" dirty="0"/>
              <a:t>2022-2023: CHARTER PARTNER STAFF TYPE CODE GUIDANCE</a:t>
            </a:r>
          </a:p>
        </p:txBody>
      </p:sp>
      <p:pic>
        <p:nvPicPr>
          <p:cNvPr id="7" name="Picture 6" descr="Screen shot general reporting requirements.">
            <a:extLst>
              <a:ext uri="{FF2B5EF4-FFF2-40B4-BE49-F238E27FC236}">
                <a16:creationId xmlns:a16="http://schemas.microsoft.com/office/drawing/2014/main" id="{2D7D5F48-AD58-01F7-3D79-5C4CB6CDC18A}"/>
              </a:ext>
            </a:extLst>
          </p:cNvPr>
          <p:cNvPicPr>
            <a:picLocks noChangeAspect="1"/>
          </p:cNvPicPr>
          <p:nvPr/>
        </p:nvPicPr>
        <p:blipFill>
          <a:blip r:embed="rId2"/>
          <a:stretch>
            <a:fillRect/>
          </a:stretch>
        </p:blipFill>
        <p:spPr>
          <a:xfrm>
            <a:off x="1931360" y="2106794"/>
            <a:ext cx="10272070" cy="3602890"/>
          </a:xfrm>
          <a:prstGeom prst="rect">
            <a:avLst/>
          </a:prstGeom>
        </p:spPr>
      </p:pic>
    </p:spTree>
    <p:extLst>
      <p:ext uri="{BB962C8B-B14F-4D97-AF65-F5344CB8AC3E}">
        <p14:creationId xmlns:p14="http://schemas.microsoft.com/office/powerpoint/2010/main" val="9237863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4C701-4907-A450-B953-6DEB6EAE7726}"/>
              </a:ext>
            </a:extLst>
          </p:cNvPr>
          <p:cNvSpPr>
            <a:spLocks noGrp="1"/>
          </p:cNvSpPr>
          <p:nvPr>
            <p:ph idx="1"/>
          </p:nvPr>
        </p:nvSpPr>
        <p:spPr>
          <a:xfrm>
            <a:off x="2212290" y="1005840"/>
            <a:ext cx="9123851" cy="4841149"/>
          </a:xfrm>
        </p:spPr>
        <p:txBody>
          <a:bodyPr/>
          <a:lstStyle/>
          <a:p>
            <a:pPr marR="0">
              <a:spcBef>
                <a:spcPts val="600"/>
              </a:spcBef>
              <a:spcAft>
                <a:spcPts val="600"/>
              </a:spcAft>
            </a:pPr>
            <a:r>
              <a:rPr lang="en-US" sz="2600" b="1" kern="0" dirty="0">
                <a:effectLst/>
                <a:ea typeface="Times New Roman" panose="02020603050405020304" pitchFamily="18" charset="0"/>
                <a:cs typeface="Times New Roman" panose="02020603050405020304" pitchFamily="18" charset="0"/>
              </a:rPr>
              <a:t>Updated the General Reporting and Data Element Reporting Requirements for the </a:t>
            </a:r>
            <a:r>
              <a:rPr lang="en-US" sz="2600" b="1" kern="0" dirty="0" err="1">
                <a:effectLst/>
                <a:ea typeface="Times New Roman" panose="02020603050405020304" pitchFamily="18" charset="0"/>
                <a:cs typeface="Times New Roman" panose="02020603050405020304" pitchFamily="18" charset="0"/>
              </a:rPr>
              <a:t>StaffExtension</a:t>
            </a:r>
            <a:r>
              <a:rPr lang="en-US" sz="2600" b="1" kern="0" dirty="0">
                <a:effectLst/>
                <a:ea typeface="Times New Roman" panose="02020603050405020304" pitchFamily="18" charset="0"/>
                <a:cs typeface="Times New Roman" panose="02020603050405020304" pitchFamily="18" charset="0"/>
              </a:rPr>
              <a:t> complex type.</a:t>
            </a:r>
          </a:p>
          <a:p>
            <a:endParaRPr lang="en-US" dirty="0"/>
          </a:p>
        </p:txBody>
      </p:sp>
      <p:sp>
        <p:nvSpPr>
          <p:cNvPr id="3" name="Title 2">
            <a:extLst>
              <a:ext uri="{FF2B5EF4-FFF2-40B4-BE49-F238E27FC236}">
                <a16:creationId xmlns:a16="http://schemas.microsoft.com/office/drawing/2014/main" id="{5DE09D69-632B-4B36-5CFD-AA35B5026EFB}"/>
              </a:ext>
            </a:extLst>
          </p:cNvPr>
          <p:cNvSpPr>
            <a:spLocks noGrp="1"/>
          </p:cNvSpPr>
          <p:nvPr>
            <p:ph type="title"/>
          </p:nvPr>
        </p:nvSpPr>
        <p:spPr/>
        <p:txBody>
          <a:bodyPr>
            <a:normAutofit/>
          </a:bodyPr>
          <a:lstStyle/>
          <a:p>
            <a:r>
              <a:rPr lang="en-US" sz="2800"/>
              <a:t>2022-2023: CHARTER PARTNER STAFF TYPE CODE GUIDANCE</a:t>
            </a:r>
          </a:p>
        </p:txBody>
      </p:sp>
      <p:pic>
        <p:nvPicPr>
          <p:cNvPr id="5" name="Picture 4" descr="screen shot staff extension data element reporting requirements.">
            <a:extLst>
              <a:ext uri="{FF2B5EF4-FFF2-40B4-BE49-F238E27FC236}">
                <a16:creationId xmlns:a16="http://schemas.microsoft.com/office/drawing/2014/main" id="{5B5D17DF-13DD-E0F4-BB7F-DF46C6F77C16}"/>
              </a:ext>
            </a:extLst>
          </p:cNvPr>
          <p:cNvPicPr>
            <a:picLocks noChangeAspect="1"/>
          </p:cNvPicPr>
          <p:nvPr/>
        </p:nvPicPr>
        <p:blipFill>
          <a:blip r:embed="rId2"/>
          <a:stretch>
            <a:fillRect/>
          </a:stretch>
        </p:blipFill>
        <p:spPr>
          <a:xfrm>
            <a:off x="2036573" y="2432122"/>
            <a:ext cx="9818301" cy="2587934"/>
          </a:xfrm>
          <a:prstGeom prst="rect">
            <a:avLst/>
          </a:prstGeom>
        </p:spPr>
      </p:pic>
    </p:spTree>
    <p:extLst>
      <p:ext uri="{BB962C8B-B14F-4D97-AF65-F5344CB8AC3E}">
        <p14:creationId xmlns:p14="http://schemas.microsoft.com/office/powerpoint/2010/main" val="11039143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4C701-4907-A450-B953-6DEB6EAE7726}"/>
              </a:ext>
            </a:extLst>
          </p:cNvPr>
          <p:cNvSpPr>
            <a:spLocks noGrp="1"/>
          </p:cNvSpPr>
          <p:nvPr>
            <p:ph idx="1"/>
          </p:nvPr>
        </p:nvSpPr>
        <p:spPr>
          <a:xfrm>
            <a:off x="2212290" y="1005840"/>
            <a:ext cx="9123851" cy="4841149"/>
          </a:xfrm>
        </p:spPr>
        <p:txBody>
          <a:bodyPr/>
          <a:lstStyle/>
          <a:p>
            <a:pPr marR="0">
              <a:spcBef>
                <a:spcPts val="600"/>
              </a:spcBef>
              <a:spcAft>
                <a:spcPts val="600"/>
              </a:spcAft>
            </a:pPr>
            <a:r>
              <a:rPr lang="en-US" sz="2600" b="1" kern="0" dirty="0">
                <a:effectLst/>
                <a:ea typeface="Times New Roman" panose="02020603050405020304" pitchFamily="18" charset="0"/>
                <a:cs typeface="Times New Roman" panose="02020603050405020304" pitchFamily="18" charset="0"/>
              </a:rPr>
              <a:t>Updated the General Reporting and Data Element Reporting Requirements for the </a:t>
            </a:r>
            <a:r>
              <a:rPr lang="en-US" sz="2600" b="1" kern="0" dirty="0" err="1">
                <a:effectLst/>
                <a:ea typeface="Times New Roman" panose="02020603050405020304" pitchFamily="18" charset="0"/>
                <a:cs typeface="Times New Roman" panose="02020603050405020304" pitchFamily="18" charset="0"/>
              </a:rPr>
              <a:t>StaffExtension</a:t>
            </a:r>
            <a:r>
              <a:rPr lang="en-US" sz="2600" b="1" kern="0" dirty="0">
                <a:effectLst/>
                <a:ea typeface="Times New Roman" panose="02020603050405020304" pitchFamily="18" charset="0"/>
                <a:cs typeface="Times New Roman" panose="02020603050405020304" pitchFamily="18" charset="0"/>
              </a:rPr>
              <a:t> complex type.</a:t>
            </a:r>
          </a:p>
          <a:p>
            <a:endParaRPr lang="en-US" dirty="0"/>
          </a:p>
        </p:txBody>
      </p:sp>
      <p:sp>
        <p:nvSpPr>
          <p:cNvPr id="3" name="Title 2">
            <a:extLst>
              <a:ext uri="{FF2B5EF4-FFF2-40B4-BE49-F238E27FC236}">
                <a16:creationId xmlns:a16="http://schemas.microsoft.com/office/drawing/2014/main" id="{5DE09D69-632B-4B36-5CFD-AA35B5026EFB}"/>
              </a:ext>
            </a:extLst>
          </p:cNvPr>
          <p:cNvSpPr>
            <a:spLocks noGrp="1"/>
          </p:cNvSpPr>
          <p:nvPr>
            <p:ph type="title"/>
          </p:nvPr>
        </p:nvSpPr>
        <p:spPr/>
        <p:txBody>
          <a:bodyPr>
            <a:normAutofit/>
          </a:bodyPr>
          <a:lstStyle/>
          <a:p>
            <a:r>
              <a:rPr lang="en-US" sz="2800"/>
              <a:t>2022-2023: CHARTER PARTNER STAFF TYPE CODE GUIDANCE</a:t>
            </a:r>
          </a:p>
        </p:txBody>
      </p:sp>
      <p:pic>
        <p:nvPicPr>
          <p:cNvPr id="5" name="Picture 4" descr="GR general reporting requirements staff extension.">
            <a:extLst>
              <a:ext uri="{FF2B5EF4-FFF2-40B4-BE49-F238E27FC236}">
                <a16:creationId xmlns:a16="http://schemas.microsoft.com/office/drawing/2014/main" id="{7177F942-7E55-8C1F-9A67-0027F500A76C}"/>
              </a:ext>
            </a:extLst>
          </p:cNvPr>
          <p:cNvPicPr>
            <a:picLocks noChangeAspect="1"/>
          </p:cNvPicPr>
          <p:nvPr/>
        </p:nvPicPr>
        <p:blipFill>
          <a:blip r:embed="rId2"/>
          <a:stretch>
            <a:fillRect/>
          </a:stretch>
        </p:blipFill>
        <p:spPr>
          <a:xfrm>
            <a:off x="2448798" y="2037257"/>
            <a:ext cx="9042865" cy="3494863"/>
          </a:xfrm>
          <a:prstGeom prst="rect">
            <a:avLst/>
          </a:prstGeom>
        </p:spPr>
      </p:pic>
    </p:spTree>
    <p:extLst>
      <p:ext uri="{BB962C8B-B14F-4D97-AF65-F5344CB8AC3E}">
        <p14:creationId xmlns:p14="http://schemas.microsoft.com/office/powerpoint/2010/main" val="2338604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4C701-4907-A450-B953-6DEB6EAE7726}"/>
              </a:ext>
            </a:extLst>
          </p:cNvPr>
          <p:cNvSpPr>
            <a:spLocks noGrp="1"/>
          </p:cNvSpPr>
          <p:nvPr>
            <p:ph idx="1"/>
          </p:nvPr>
        </p:nvSpPr>
        <p:spPr>
          <a:xfrm>
            <a:off x="2212290" y="1005840"/>
            <a:ext cx="9123851" cy="4841149"/>
          </a:xfrm>
        </p:spPr>
        <p:txBody>
          <a:bodyPr/>
          <a:lstStyle/>
          <a:p>
            <a:pPr marR="0">
              <a:spcBef>
                <a:spcPts val="600"/>
              </a:spcBef>
              <a:spcAft>
                <a:spcPts val="600"/>
              </a:spcAft>
            </a:pPr>
            <a:r>
              <a:rPr lang="en-US" sz="2600" b="1" kern="0" dirty="0">
                <a:effectLst/>
                <a:ea typeface="Times New Roman" panose="02020603050405020304" pitchFamily="18" charset="0"/>
                <a:cs typeface="Times New Roman" panose="02020603050405020304" pitchFamily="18" charset="0"/>
              </a:rPr>
              <a:t>Updated the General Reporting and Data Element Reporting Requirements for the </a:t>
            </a:r>
            <a:r>
              <a:rPr lang="en-US" sz="2600" b="1" kern="0" dirty="0" err="1">
                <a:effectLst/>
                <a:ea typeface="Times New Roman" panose="02020603050405020304" pitchFamily="18" charset="0"/>
                <a:cs typeface="Times New Roman" panose="02020603050405020304" pitchFamily="18" charset="0"/>
              </a:rPr>
              <a:t>StaffExtension</a:t>
            </a:r>
            <a:r>
              <a:rPr lang="en-US" sz="2600" b="1" kern="0" dirty="0">
                <a:effectLst/>
                <a:ea typeface="Times New Roman" panose="02020603050405020304" pitchFamily="18" charset="0"/>
                <a:cs typeface="Times New Roman" panose="02020603050405020304" pitchFamily="18" charset="0"/>
              </a:rPr>
              <a:t> complex type.</a:t>
            </a:r>
          </a:p>
          <a:p>
            <a:endParaRPr lang="en-US" dirty="0"/>
          </a:p>
        </p:txBody>
      </p:sp>
      <p:sp>
        <p:nvSpPr>
          <p:cNvPr id="3" name="Title 2">
            <a:extLst>
              <a:ext uri="{FF2B5EF4-FFF2-40B4-BE49-F238E27FC236}">
                <a16:creationId xmlns:a16="http://schemas.microsoft.com/office/drawing/2014/main" id="{5DE09D69-632B-4B36-5CFD-AA35B5026EFB}"/>
              </a:ext>
            </a:extLst>
          </p:cNvPr>
          <p:cNvSpPr>
            <a:spLocks noGrp="1"/>
          </p:cNvSpPr>
          <p:nvPr>
            <p:ph type="title"/>
          </p:nvPr>
        </p:nvSpPr>
        <p:spPr/>
        <p:txBody>
          <a:bodyPr>
            <a:normAutofit/>
          </a:bodyPr>
          <a:lstStyle/>
          <a:p>
            <a:r>
              <a:rPr lang="en-US" sz="2800"/>
              <a:t>2022-2023: CHARTER PARTNER STAFF TYPE CODE GUIDANCE</a:t>
            </a:r>
          </a:p>
        </p:txBody>
      </p:sp>
      <p:pic>
        <p:nvPicPr>
          <p:cNvPr id="5" name="Picture 4" descr="GR chart">
            <a:extLst>
              <a:ext uri="{FF2B5EF4-FFF2-40B4-BE49-F238E27FC236}">
                <a16:creationId xmlns:a16="http://schemas.microsoft.com/office/drawing/2014/main" id="{2462030A-B0FB-1115-10E2-4B42A8C51B92}"/>
              </a:ext>
            </a:extLst>
          </p:cNvPr>
          <p:cNvPicPr>
            <a:picLocks noChangeAspect="1"/>
          </p:cNvPicPr>
          <p:nvPr/>
        </p:nvPicPr>
        <p:blipFill>
          <a:blip r:embed="rId2"/>
          <a:stretch>
            <a:fillRect/>
          </a:stretch>
        </p:blipFill>
        <p:spPr>
          <a:xfrm>
            <a:off x="2212290" y="2084468"/>
            <a:ext cx="9023814" cy="4280120"/>
          </a:xfrm>
          <a:prstGeom prst="rect">
            <a:avLst/>
          </a:prstGeom>
        </p:spPr>
      </p:pic>
    </p:spTree>
    <p:extLst>
      <p:ext uri="{BB962C8B-B14F-4D97-AF65-F5344CB8AC3E}">
        <p14:creationId xmlns:p14="http://schemas.microsoft.com/office/powerpoint/2010/main" val="16155957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4C701-4907-A450-B953-6DEB6EAE7726}"/>
              </a:ext>
            </a:extLst>
          </p:cNvPr>
          <p:cNvSpPr>
            <a:spLocks noGrp="1"/>
          </p:cNvSpPr>
          <p:nvPr>
            <p:ph idx="1"/>
          </p:nvPr>
        </p:nvSpPr>
        <p:spPr>
          <a:xfrm>
            <a:off x="2212290" y="1005840"/>
            <a:ext cx="9123851" cy="4841149"/>
          </a:xfrm>
        </p:spPr>
        <p:txBody>
          <a:bodyPr/>
          <a:lstStyle/>
          <a:p>
            <a:pPr marR="0">
              <a:spcBef>
                <a:spcPts val="600"/>
              </a:spcBef>
              <a:spcAft>
                <a:spcPts val="600"/>
              </a:spcAft>
            </a:pPr>
            <a:r>
              <a:rPr lang="en-US" sz="2600" b="1" kern="0" dirty="0">
                <a:effectLst/>
                <a:ea typeface="Times New Roman" panose="02020603050405020304" pitchFamily="18" charset="0"/>
                <a:cs typeface="Times New Roman" panose="02020603050405020304" pitchFamily="18" charset="0"/>
              </a:rPr>
              <a:t>Updated the General Reporting and Data Element Reporting Requirements for the </a:t>
            </a:r>
            <a:r>
              <a:rPr lang="en-US" sz="2600" b="1" kern="0" dirty="0" err="1">
                <a:effectLst/>
                <a:ea typeface="Times New Roman" panose="02020603050405020304" pitchFamily="18" charset="0"/>
                <a:cs typeface="Times New Roman" panose="02020603050405020304" pitchFamily="18" charset="0"/>
              </a:rPr>
              <a:t>StaffExtension</a:t>
            </a:r>
            <a:r>
              <a:rPr lang="en-US" sz="2600" b="1" kern="0" dirty="0">
                <a:effectLst/>
                <a:ea typeface="Times New Roman" panose="02020603050405020304" pitchFamily="18" charset="0"/>
                <a:cs typeface="Times New Roman" panose="02020603050405020304" pitchFamily="18" charset="0"/>
              </a:rPr>
              <a:t> complex type.</a:t>
            </a:r>
          </a:p>
          <a:p>
            <a:endParaRPr lang="en-US" dirty="0"/>
          </a:p>
        </p:txBody>
      </p:sp>
      <p:sp>
        <p:nvSpPr>
          <p:cNvPr id="3" name="Title 2">
            <a:extLst>
              <a:ext uri="{FF2B5EF4-FFF2-40B4-BE49-F238E27FC236}">
                <a16:creationId xmlns:a16="http://schemas.microsoft.com/office/drawing/2014/main" id="{5DE09D69-632B-4B36-5CFD-AA35B5026EFB}"/>
              </a:ext>
            </a:extLst>
          </p:cNvPr>
          <p:cNvSpPr>
            <a:spLocks noGrp="1"/>
          </p:cNvSpPr>
          <p:nvPr>
            <p:ph type="title"/>
          </p:nvPr>
        </p:nvSpPr>
        <p:spPr/>
        <p:txBody>
          <a:bodyPr>
            <a:normAutofit/>
          </a:bodyPr>
          <a:lstStyle/>
          <a:p>
            <a:r>
              <a:rPr lang="en-US" sz="2800"/>
              <a:t>2022-2023: CHARTER PARTNER STAFF TYPE CODE GUIDANCE</a:t>
            </a:r>
          </a:p>
        </p:txBody>
      </p:sp>
      <p:pic>
        <p:nvPicPr>
          <p:cNvPr id="6" name="Picture 5" descr="GR5 staff extension screen shot">
            <a:extLst>
              <a:ext uri="{FF2B5EF4-FFF2-40B4-BE49-F238E27FC236}">
                <a16:creationId xmlns:a16="http://schemas.microsoft.com/office/drawing/2014/main" id="{580B376A-1D30-671F-D7A4-F4107DD41661}"/>
              </a:ext>
            </a:extLst>
          </p:cNvPr>
          <p:cNvPicPr>
            <a:picLocks noChangeAspect="1"/>
          </p:cNvPicPr>
          <p:nvPr/>
        </p:nvPicPr>
        <p:blipFill>
          <a:blip r:embed="rId2"/>
          <a:stretch>
            <a:fillRect/>
          </a:stretch>
        </p:blipFill>
        <p:spPr>
          <a:xfrm>
            <a:off x="2212290" y="1921525"/>
            <a:ext cx="9671547" cy="4349974"/>
          </a:xfrm>
          <a:prstGeom prst="rect">
            <a:avLst/>
          </a:prstGeom>
        </p:spPr>
      </p:pic>
    </p:spTree>
    <p:extLst>
      <p:ext uri="{BB962C8B-B14F-4D97-AF65-F5344CB8AC3E}">
        <p14:creationId xmlns:p14="http://schemas.microsoft.com/office/powerpoint/2010/main" val="39948050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4C701-4907-A450-B953-6DEB6EAE7726}"/>
              </a:ext>
            </a:extLst>
          </p:cNvPr>
          <p:cNvSpPr>
            <a:spLocks noGrp="1"/>
          </p:cNvSpPr>
          <p:nvPr>
            <p:ph idx="1"/>
          </p:nvPr>
        </p:nvSpPr>
        <p:spPr>
          <a:xfrm>
            <a:off x="2212290" y="1005840"/>
            <a:ext cx="9123851" cy="4841149"/>
          </a:xfrm>
        </p:spPr>
        <p:txBody>
          <a:bodyPr/>
          <a:lstStyle/>
          <a:p>
            <a:pPr marR="0">
              <a:spcBef>
                <a:spcPts val="600"/>
              </a:spcBef>
              <a:spcAft>
                <a:spcPts val="600"/>
              </a:spcAft>
            </a:pPr>
            <a:r>
              <a:rPr lang="en-US" sz="2600" b="1" kern="0" dirty="0">
                <a:effectLst/>
                <a:ea typeface="Times New Roman" panose="02020603050405020304" pitchFamily="18" charset="0"/>
                <a:cs typeface="Times New Roman" panose="02020603050405020304" pitchFamily="18" charset="0"/>
              </a:rPr>
              <a:t>Updated the General Reporting and Data Element Reporting Requirements for the </a:t>
            </a:r>
            <a:r>
              <a:rPr lang="en-US" sz="2600" b="1" kern="0" dirty="0" err="1">
                <a:effectLst/>
                <a:ea typeface="Times New Roman" panose="02020603050405020304" pitchFamily="18" charset="0"/>
                <a:cs typeface="Times New Roman" panose="02020603050405020304" pitchFamily="18" charset="0"/>
              </a:rPr>
              <a:t>StaffExtension</a:t>
            </a:r>
            <a:r>
              <a:rPr lang="en-US" sz="2600" b="1" kern="0" dirty="0">
                <a:effectLst/>
                <a:ea typeface="Times New Roman" panose="02020603050405020304" pitchFamily="18" charset="0"/>
                <a:cs typeface="Times New Roman" panose="02020603050405020304" pitchFamily="18" charset="0"/>
              </a:rPr>
              <a:t> complex type.</a:t>
            </a:r>
          </a:p>
          <a:p>
            <a:endParaRPr lang="en-US" dirty="0"/>
          </a:p>
        </p:txBody>
      </p:sp>
      <p:sp>
        <p:nvSpPr>
          <p:cNvPr id="3" name="Title 2">
            <a:extLst>
              <a:ext uri="{FF2B5EF4-FFF2-40B4-BE49-F238E27FC236}">
                <a16:creationId xmlns:a16="http://schemas.microsoft.com/office/drawing/2014/main" id="{5DE09D69-632B-4B36-5CFD-AA35B5026EFB}"/>
              </a:ext>
            </a:extLst>
          </p:cNvPr>
          <p:cNvSpPr>
            <a:spLocks noGrp="1"/>
          </p:cNvSpPr>
          <p:nvPr>
            <p:ph type="title"/>
          </p:nvPr>
        </p:nvSpPr>
        <p:spPr/>
        <p:txBody>
          <a:bodyPr>
            <a:normAutofit/>
          </a:bodyPr>
          <a:lstStyle/>
          <a:p>
            <a:r>
              <a:rPr lang="en-US" sz="2800"/>
              <a:t>2022-2023: CHARTER PARTNER STAFF TYPE CODE GUIDANCE</a:t>
            </a:r>
          </a:p>
        </p:txBody>
      </p:sp>
      <p:pic>
        <p:nvPicPr>
          <p:cNvPr id="5" name="Picture 4" descr="GR6 general reporting requirements">
            <a:extLst>
              <a:ext uri="{FF2B5EF4-FFF2-40B4-BE49-F238E27FC236}">
                <a16:creationId xmlns:a16="http://schemas.microsoft.com/office/drawing/2014/main" id="{C9974D79-EEDE-2812-2BF3-4B91B6D9BA6D}"/>
              </a:ext>
            </a:extLst>
          </p:cNvPr>
          <p:cNvPicPr>
            <a:picLocks noChangeAspect="1"/>
          </p:cNvPicPr>
          <p:nvPr/>
        </p:nvPicPr>
        <p:blipFill>
          <a:blip r:embed="rId2"/>
          <a:stretch>
            <a:fillRect/>
          </a:stretch>
        </p:blipFill>
        <p:spPr>
          <a:xfrm>
            <a:off x="2080663" y="1961951"/>
            <a:ext cx="9645960" cy="3515305"/>
          </a:xfrm>
          <a:prstGeom prst="rect">
            <a:avLst/>
          </a:prstGeom>
        </p:spPr>
      </p:pic>
    </p:spTree>
    <p:extLst>
      <p:ext uri="{BB962C8B-B14F-4D97-AF65-F5344CB8AC3E}">
        <p14:creationId xmlns:p14="http://schemas.microsoft.com/office/powerpoint/2010/main" val="33670177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4C701-4907-A450-B953-6DEB6EAE7726}"/>
              </a:ext>
            </a:extLst>
          </p:cNvPr>
          <p:cNvSpPr>
            <a:spLocks noGrp="1"/>
          </p:cNvSpPr>
          <p:nvPr>
            <p:ph idx="1"/>
          </p:nvPr>
        </p:nvSpPr>
        <p:spPr>
          <a:xfrm>
            <a:off x="2212290" y="1005840"/>
            <a:ext cx="9123851" cy="4841149"/>
          </a:xfrm>
        </p:spPr>
        <p:txBody>
          <a:bodyPr/>
          <a:lstStyle/>
          <a:p>
            <a:pPr marR="0">
              <a:spcBef>
                <a:spcPts val="600"/>
              </a:spcBef>
              <a:spcAft>
                <a:spcPts val="600"/>
              </a:spcAft>
            </a:pPr>
            <a:r>
              <a:rPr lang="en-US" sz="2600" b="1" kern="0" dirty="0">
                <a:effectLst/>
                <a:ea typeface="Times New Roman" panose="02020603050405020304" pitchFamily="18" charset="0"/>
                <a:cs typeface="Times New Roman" panose="02020603050405020304" pitchFamily="18" charset="0"/>
              </a:rPr>
              <a:t>Updated the General Reporting and Data Element Reporting Requirements for the </a:t>
            </a:r>
            <a:r>
              <a:rPr lang="en-US" sz="2600" b="1" kern="0" dirty="0" err="1">
                <a:effectLst/>
                <a:ea typeface="Times New Roman" panose="02020603050405020304" pitchFamily="18" charset="0"/>
                <a:cs typeface="Times New Roman" panose="02020603050405020304" pitchFamily="18" charset="0"/>
              </a:rPr>
              <a:t>StaffExtension</a:t>
            </a:r>
            <a:r>
              <a:rPr lang="en-US" sz="2600" b="1" kern="0" dirty="0">
                <a:effectLst/>
                <a:ea typeface="Times New Roman" panose="02020603050405020304" pitchFamily="18" charset="0"/>
                <a:cs typeface="Times New Roman" panose="02020603050405020304" pitchFamily="18" charset="0"/>
              </a:rPr>
              <a:t> complex type</a:t>
            </a: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a:t>
            </a:r>
          </a:p>
          <a:p>
            <a:endParaRPr lang="en-US" dirty="0"/>
          </a:p>
        </p:txBody>
      </p:sp>
      <p:sp>
        <p:nvSpPr>
          <p:cNvPr id="3" name="Title 2">
            <a:extLst>
              <a:ext uri="{FF2B5EF4-FFF2-40B4-BE49-F238E27FC236}">
                <a16:creationId xmlns:a16="http://schemas.microsoft.com/office/drawing/2014/main" id="{5DE09D69-632B-4B36-5CFD-AA35B5026EFB}"/>
              </a:ext>
            </a:extLst>
          </p:cNvPr>
          <p:cNvSpPr>
            <a:spLocks noGrp="1"/>
          </p:cNvSpPr>
          <p:nvPr>
            <p:ph type="title"/>
          </p:nvPr>
        </p:nvSpPr>
        <p:spPr/>
        <p:txBody>
          <a:bodyPr>
            <a:normAutofit/>
          </a:bodyPr>
          <a:lstStyle/>
          <a:p>
            <a:r>
              <a:rPr lang="en-US" sz="2800"/>
              <a:t>2022-2023: CHARTER PARTNER STAFF TYPE CODE GUIDANCE</a:t>
            </a:r>
          </a:p>
        </p:txBody>
      </p:sp>
      <p:pic>
        <p:nvPicPr>
          <p:cNvPr id="12" name="Picture 11" descr="Data element reporting requirement">
            <a:extLst>
              <a:ext uri="{FF2B5EF4-FFF2-40B4-BE49-F238E27FC236}">
                <a16:creationId xmlns:a16="http://schemas.microsoft.com/office/drawing/2014/main" id="{D99CA720-80B8-69AE-D0D4-D49D9F8E7235}"/>
              </a:ext>
            </a:extLst>
          </p:cNvPr>
          <p:cNvPicPr>
            <a:picLocks noChangeAspect="1"/>
          </p:cNvPicPr>
          <p:nvPr/>
        </p:nvPicPr>
        <p:blipFill>
          <a:blip r:embed="rId2"/>
          <a:stretch>
            <a:fillRect/>
          </a:stretch>
        </p:blipFill>
        <p:spPr>
          <a:xfrm>
            <a:off x="2341526" y="2148840"/>
            <a:ext cx="8865377" cy="2983229"/>
          </a:xfrm>
          <a:prstGeom prst="rect">
            <a:avLst/>
          </a:prstGeom>
        </p:spPr>
      </p:pic>
    </p:spTree>
    <p:extLst>
      <p:ext uri="{BB962C8B-B14F-4D97-AF65-F5344CB8AC3E}">
        <p14:creationId xmlns:p14="http://schemas.microsoft.com/office/powerpoint/2010/main" val="1797148084"/>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themeOverride>
</file>

<file path=ppt/theme/themeOverride2.xml><?xml version="1.0" encoding="utf-8"?>
<a:themeOverride xmlns:a="http://schemas.openxmlformats.org/drawingml/2006/main">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themeOverride>
</file>

<file path=ppt/theme/themeOverride3.xml><?xml version="1.0" encoding="utf-8"?>
<a:themeOverride xmlns:a="http://schemas.openxmlformats.org/drawingml/2006/main">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themeOverride>
</file>

<file path=ppt/theme/themeOverride4.xml><?xml version="1.0" encoding="utf-8"?>
<a:themeOverride xmlns:a="http://schemas.openxmlformats.org/drawingml/2006/main">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Delgado, Jonathan</DisplayName>
        <AccountId>77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9" ma:contentTypeDescription="Create a new document." ma:contentTypeScope="" ma:versionID="e6b2f02822055de33514714c5681e253">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39b5a19f8d5a3b3f970603ec1ec5742"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9692CD-7339-4E15-8B85-65EB8EAE7D5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533e3360-6378-4210-ada2-16ccdb17d2cd"/>
    <ds:schemaRef ds:uri="963efe96-9f3c-464d-8c8b-c76864a22ed0"/>
    <ds:schemaRef ds:uri="http://www.w3.org/XML/1998/namespace"/>
  </ds:schemaRefs>
</ds:datastoreItem>
</file>

<file path=customXml/itemProps2.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3.xml><?xml version="1.0" encoding="utf-8"?>
<ds:datastoreItem xmlns:ds="http://schemas.openxmlformats.org/officeDocument/2006/customXml" ds:itemID="{3A309EB6-84C8-459E-B876-2F744EFFBBD9}">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49</TotalTime>
  <Words>8209</Words>
  <Application>Microsoft Office PowerPoint</Application>
  <PresentationFormat>Widescreen</PresentationFormat>
  <Paragraphs>862</Paragraphs>
  <Slides>121</Slides>
  <Notes>30</Notes>
  <HiddenSlides>0</HiddenSlides>
  <MMClips>0</MMClips>
  <ScaleCrop>false</ScaleCrop>
  <HeadingPairs>
    <vt:vector size="4" baseType="variant">
      <vt:variant>
        <vt:lpstr>Theme</vt:lpstr>
      </vt:variant>
      <vt:variant>
        <vt:i4>1</vt:i4>
      </vt:variant>
      <vt:variant>
        <vt:lpstr>Slide Titles</vt:lpstr>
      </vt:variant>
      <vt:variant>
        <vt:i4>121</vt:i4>
      </vt:variant>
    </vt:vector>
  </HeadingPairs>
  <TitlesOfParts>
    <vt:vector size="122" baseType="lpstr">
      <vt:lpstr>2_Office Theme</vt:lpstr>
      <vt:lpstr>PEIMS</vt:lpstr>
      <vt:lpstr>PLEASE NOTE:</vt:lpstr>
      <vt:lpstr>AGENDA</vt:lpstr>
      <vt:lpstr>PROGRAM AREA SUPPORT</vt:lpstr>
      <vt:lpstr>2021-2022: SUBMISSION UPDATES</vt:lpstr>
      <vt:lpstr>2021-2022: SUBMISSION UPDATES</vt:lpstr>
      <vt:lpstr>2021-2022: SUBMISSION UPDATES</vt:lpstr>
      <vt:lpstr>2021-2022: SUBMISSION UPDATES</vt:lpstr>
      <vt:lpstr>2021-2022: SUBMISSION UPDATES</vt:lpstr>
      <vt:lpstr>2021-2022: SUBMISSION UPDATES</vt:lpstr>
      <vt:lpstr>2021-2022: SUBMISSION UPDATES</vt:lpstr>
      <vt:lpstr>FREQUENTLY ASKED QUESTIONS </vt:lpstr>
      <vt:lpstr>FREQUENTLY ASKED QUESTIONS </vt:lpstr>
      <vt:lpstr>FREQUENTLY ASKED QUESTIONS </vt:lpstr>
      <vt:lpstr>2021-2022: SUBMISSION UPDATES</vt:lpstr>
      <vt:lpstr>2021-2022: SUBMISSION UPDATES</vt:lpstr>
      <vt:lpstr>2021-2022: SUBMISSION UPDATES</vt:lpstr>
      <vt:lpstr>FREQUENTLY ASKED QUESTIONS</vt:lpstr>
      <vt:lpstr>2021-2022: CURRENT KNOWN ISSUES</vt:lpstr>
      <vt:lpstr>2021-2022: CURRENT KNOWN ISSUES</vt:lpstr>
      <vt:lpstr>2021-2022: CURRENT KNOWN ISSUES</vt:lpstr>
      <vt:lpstr>2021-2022: CURRENT KNOWN ISSUES</vt:lpstr>
      <vt:lpstr>2021-2022: REMINDERS</vt:lpstr>
      <vt:lpstr>2021-2022: SUBMISSION TIMELINE</vt:lpstr>
      <vt:lpstr>2022-2023</vt:lpstr>
      <vt:lpstr>2022-2023 APPLICATION UPDATES</vt:lpstr>
      <vt:lpstr>2022-2023: ADDITIONAL DAYS SCHOOL YEAR UPDATES</vt:lpstr>
      <vt:lpstr>2022-2023: ADDITIONAL DAYS SCHOOL YEAR UPDATES</vt:lpstr>
      <vt:lpstr>2022-2023: ADDITIONAL DAYS SCHOOL YEAR UPDATES</vt:lpstr>
      <vt:lpstr>2022-2023: ADDITIONAL DAYS SCHOOL YEAR UPDATES</vt:lpstr>
      <vt:lpstr>2022-2023: ADDITIONAL DAYS SCHOOL YEAR UPDATES</vt:lpstr>
      <vt:lpstr>2022-2023: ADDITIONAL DAYS SCHOOL YEAR UPDATES</vt:lpstr>
      <vt:lpstr>2022-2023: ADDITIONAL DAYS SCHOOL YEAR UPDATES</vt:lpstr>
      <vt:lpstr>2022-2023: ADDITIONAL DAYS SCHOOL YEAR UPDATES</vt:lpstr>
      <vt:lpstr>2022-2023: ADDITIONAL DAYS SCHOOL YEAR UPDATES</vt:lpstr>
      <vt:lpstr>2022-2023: ADDITIONAL DAYS SCHOOL YEAR UPDATES</vt:lpstr>
      <vt:lpstr>2022-2023: FINANCIAL AID APPLICATION</vt:lpstr>
      <vt:lpstr>2022-2023: FINANCIAL AID APPLICATION DATA ELEMENTS</vt:lpstr>
      <vt:lpstr>2022-2023: FINANCIAL AID APPLICATION CODE TABLES</vt:lpstr>
      <vt:lpstr>2022-2023: FINANCIAL AID APPLICATION BUSINESS RULES</vt:lpstr>
      <vt:lpstr>2022-2023: FINANCIAL AID APPLICATION REPORTS</vt:lpstr>
      <vt:lpstr>FREQUENTLY ASKED QUESTIONS</vt:lpstr>
      <vt:lpstr>2022-2023: DYSLEXIA SERVICES</vt:lpstr>
      <vt:lpstr>2022-2023: DYSLEXIA SERVICES</vt:lpstr>
      <vt:lpstr>2022-2023: DYSLEXIA SERVICES DATA ELEMENTS </vt:lpstr>
      <vt:lpstr>2022-2023: DYSLEXIA SERVICES CODE TABLES</vt:lpstr>
      <vt:lpstr>2022-2023: DYSLEXIA SERVICES GUIDANCE </vt:lpstr>
      <vt:lpstr>2022-2023: DYSLEXIA SERVICES DATA ELEMENTS</vt:lpstr>
      <vt:lpstr>2022-2023: DYSLEXIA SERVICES GUIDANCE</vt:lpstr>
      <vt:lpstr>2022-2023: DYSLEXIA SERVICES DATA ELEMENTS </vt:lpstr>
      <vt:lpstr>2022-2023: DYSLEXIA SERVICES DATA ELEMENTS </vt:lpstr>
      <vt:lpstr>2022-2023: DYSLEXIA SERVICES CODE TABLES</vt:lpstr>
      <vt:lpstr>2022-2023: DYSLEXIA SERVICES BUSINESS RULES</vt:lpstr>
      <vt:lpstr>2022-2023: DYSLEXIA SERVICES BUSINESS RULES</vt:lpstr>
      <vt:lpstr>2022-2023: DYSLEXIA SERVICES REPORTS</vt:lpstr>
      <vt:lpstr>FREQUENTLY ASKED QUESTIONS</vt:lpstr>
      <vt:lpstr>2022-2023: INDUSTRY BASED CERTIFICATION</vt:lpstr>
      <vt:lpstr>2022-2023: INDUSTRY BASED CERTIFICATION DATA ELEMENTS</vt:lpstr>
      <vt:lpstr>2022-2023: INDUSTRY BASED CERTIFICATION GUIDANCE</vt:lpstr>
      <vt:lpstr>2022-2023: INDUSTRY BASED CERTIFICATION GUIDANCE</vt:lpstr>
      <vt:lpstr>2022-2023: INDUSTRY BASED CERTIFICATION GUIDANCE</vt:lpstr>
      <vt:lpstr>2022-2023: INDUSTRY BASED CERTIFICATION GUIDANCE</vt:lpstr>
      <vt:lpstr>2022-2023: INDUSTRY BASED CERTIFICATION CODE TABLES</vt:lpstr>
      <vt:lpstr>2022-2023: INDUSTRY BASED CERTIFICATION BUSINESS RULES</vt:lpstr>
      <vt:lpstr>2022-2023: INDUSTRY BASED CERTIFICATION REPORTS</vt:lpstr>
      <vt:lpstr>2022-2023: EXPAND IBC DATA ELEMENT FIELD LENGTH</vt:lpstr>
      <vt:lpstr>2022-2023: EXPAND IBC DATA ELEMENT FIELD LENGTH</vt:lpstr>
      <vt:lpstr>2022-2023: EXPAND IBC DATA ELEMENT FIELD LENGTH</vt:lpstr>
      <vt:lpstr>2022-2023: EXPAND IBC DATA ELEMENT FIELD LENGTH</vt:lpstr>
      <vt:lpstr>FREQUENTLY ASKED QUESTIONS</vt:lpstr>
      <vt:lpstr>2022-2023: SAFE AND SUPPORTIVE SCHOOL PROGRAM</vt:lpstr>
      <vt:lpstr>2022-2023: SSSP DATA ELEMENTS</vt:lpstr>
      <vt:lpstr>2022-2023: SSSP DATA ELEMENTS</vt:lpstr>
      <vt:lpstr>2022-2023: SSSP DATA ELEMENTS</vt:lpstr>
      <vt:lpstr>2022-2023: SSSP CODE TABLES</vt:lpstr>
      <vt:lpstr>2022-2023: SSSP BUSINESS RULES</vt:lpstr>
      <vt:lpstr>2022-2023: SSSP REPORTS</vt:lpstr>
      <vt:lpstr>2022-2023: SSSP REPORTS</vt:lpstr>
      <vt:lpstr>FREQUENTLY ASKED QUESTIONS</vt:lpstr>
      <vt:lpstr>FREQUENTLY ASKED QUESTIONS</vt:lpstr>
      <vt:lpstr>2022-2023: VIRTUAL STUDENT INDICATOR</vt:lpstr>
      <vt:lpstr>2022-2023: VIRTUAL STUDENT INDICATOR</vt:lpstr>
      <vt:lpstr>2022-2023: VIRTUAL STUDENT INDICATOR DATA ELEMENTS</vt:lpstr>
      <vt:lpstr>2022-2023: VIRTUAL STUDENT INDICATOR REPORTS</vt:lpstr>
      <vt:lpstr>2022-2023: VIRTUAL STUDENT INDICATOR BUSINESS RULES</vt:lpstr>
      <vt:lpstr>2022-2023: VIRTUAL STUDENT INDICATOR BUSINESS RULES</vt:lpstr>
      <vt:lpstr>2022-2023: VIRTUAL STUDENT INDICATOR BUSINESS RULES</vt:lpstr>
      <vt:lpstr>2022-2023: VIRTUAL STUDENT INDICATOR BUSINESS RULES</vt:lpstr>
      <vt:lpstr>2022-2023: P-TECH CONTINUER</vt:lpstr>
      <vt:lpstr>2022-2023: CHARTER PARTNER STAFF TYPE CODE</vt:lpstr>
      <vt:lpstr>2022-2023: CHARTER PARTNER STAFF TYPE CODE DATA ELEMENTS</vt:lpstr>
      <vt:lpstr>2022-2023: CHARTER PARTNER STAFF TYPE CODE TABLES</vt:lpstr>
      <vt:lpstr>2022-2023: CHARTER PARTNER STAFF TYPE CODE GUIDANCE</vt:lpstr>
      <vt:lpstr>2022-2023: CHARTER PARTNER STAFF TYPE CODE GUIDANCE</vt:lpstr>
      <vt:lpstr>2022-2023: CHARTER PARTNER STAFF TYPE CODE GUIDANCE</vt:lpstr>
      <vt:lpstr>2022-2023: CHARTER PARTNER STAFF TYPE CODE GUIDANCE</vt:lpstr>
      <vt:lpstr>2022-2023: CHARTER PARTNER STAFF TYPE CODE GUIDANCE</vt:lpstr>
      <vt:lpstr>2022-2023: CHARTER PARTNER STAFF TYPE CODE GUIDANCE</vt:lpstr>
      <vt:lpstr>2022-2023: CHARTER PARTNER STAFF TYPE CODE GUIDANCE</vt:lpstr>
      <vt:lpstr>2022-2023: CHARTER PARTNER STAFF TYPE CODE REPORTS</vt:lpstr>
      <vt:lpstr>2022-2023: CHARTER PARTNER STAFF TYPE CODE BUSINESS RULES</vt:lpstr>
      <vt:lpstr>2022-2023: GUIDANCE &amp; REMINDERS</vt:lpstr>
      <vt:lpstr>2022-2023: GUIDANCE &amp; REMINDERS</vt:lpstr>
      <vt:lpstr>2022-2023: GUIDANCE AND REMINDERS</vt:lpstr>
      <vt:lpstr>2022-2023: GUIDANCE AND REMINDERS</vt:lpstr>
      <vt:lpstr>2022-2023: GUIDANCE AND REMINDERS</vt:lpstr>
      <vt:lpstr>2022-2023: GUIDANCE AND REMINDERS</vt:lpstr>
      <vt:lpstr>2022-2023: GUIDANCE AND REMINDERS</vt:lpstr>
      <vt:lpstr>2022-2023: GUIDANCE &amp; REMINDERS</vt:lpstr>
      <vt:lpstr>2022-2023: GUIDANCE &amp; REMINDERS</vt:lpstr>
      <vt:lpstr>2022-2023: GUIDANCE &amp; REMINDERS</vt:lpstr>
      <vt:lpstr>FREQUENTLY ASKED QUESTIONS </vt:lpstr>
      <vt:lpstr>FREQUENTLY ASKED QUESTIONS </vt:lpstr>
      <vt:lpstr>FREQUENTLY ASKED QUESTIONS </vt:lpstr>
      <vt:lpstr>2022-2023: GUIDANCE &amp; REMINDERS</vt:lpstr>
      <vt:lpstr>2022-2023: TIMELINE (FALL)</vt:lpstr>
      <vt:lpstr>2022-2023: TIMELINE (MID-YEAR)</vt:lpstr>
      <vt:lpstr>2022-2023: TIMELINE (SUMMER)</vt:lpstr>
      <vt:lpstr>2022-2023: TIMELINE (EXTENDED YEAR)</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Summer Training Slides</dc:title>
  <dc:creator>Ulrich, Melanie</dc:creator>
  <cp:lastModifiedBy>Adaky, Kathy</cp:lastModifiedBy>
  <cp:revision>3</cp:revision>
  <dcterms:created xsi:type="dcterms:W3CDTF">2020-11-05T16:39:19Z</dcterms:created>
  <dcterms:modified xsi:type="dcterms:W3CDTF">2022-08-04T19:23:14Z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