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2"/>
  </p:notesMasterIdLst>
  <p:sldIdLst>
    <p:sldId id="2145706919" r:id="rId5"/>
    <p:sldId id="2145706922" r:id="rId6"/>
    <p:sldId id="1208" r:id="rId7"/>
    <p:sldId id="2145706934" r:id="rId8"/>
    <p:sldId id="2145706921" r:id="rId9"/>
    <p:sldId id="2145706935" r:id="rId10"/>
    <p:sldId id="2145706916" r:id="rId11"/>
    <p:sldId id="1194" r:id="rId12"/>
    <p:sldId id="2145706918" r:id="rId13"/>
    <p:sldId id="2145706920" r:id="rId14"/>
    <p:sldId id="10852" r:id="rId15"/>
    <p:sldId id="10853" r:id="rId16"/>
    <p:sldId id="2145706912" r:id="rId17"/>
    <p:sldId id="10854" r:id="rId18"/>
    <p:sldId id="2145706939" r:id="rId19"/>
    <p:sldId id="2122" r:id="rId20"/>
    <p:sldId id="2145706940" r:id="rId21"/>
    <p:sldId id="2145706929" r:id="rId22"/>
    <p:sldId id="2145706930" r:id="rId23"/>
    <p:sldId id="2145706932" r:id="rId24"/>
    <p:sldId id="2145706938" r:id="rId25"/>
    <p:sldId id="2145706937" r:id="rId26"/>
    <p:sldId id="10808" r:id="rId27"/>
    <p:sldId id="2145706927" r:id="rId28"/>
    <p:sldId id="10803" r:id="rId29"/>
    <p:sldId id="2145706926" r:id="rId30"/>
    <p:sldId id="1083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HT" userId="S::Terri.Hanson@tea.texas.gov::a02fd813-d4f3-43fd-83dd-7393041517de" providerId="AD"/>
  <p188:author id="{C9518D25-69F9-9526-63B2-C15EB6E068CC}" name="Butler, David" initials="BD" userId="S::David.Butler@tea.texas.gov::e5831356-7759-43f3-884a-24eb754c7293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EDAE688-48AF-04B4-4C1B-0C171595B470}" name="Butler, David" initials="BD" userId="S::david.butler@tea.texas.gov::e5831356-7759-43f3-884a-24eb754c7293" providerId="AD"/>
  <p188:author id="{00FD78C6-F5B4-48DA-D242-CDA18768A854}" name="Johnson, Scott" initials="JS" userId="S::scott.johnson@tea.texas.gov::bec97677-f0c6-4bfb-b610-83dc740618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iggs, Connor" initials="BC" lastIdx="2" clrIdx="6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1" name="Johnson, Scott" initials="JS" lastIdx="19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8" name="Sharp, Stephanie" initials="SS" lastIdx="8" clrIdx="7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  <p:cmAuthor id="2" name="Linden, Edward" initials="LE" lastIdx="2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9" name="Hanson, Terri" initials="HT" lastIdx="2" clrIdx="8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3" name="Simons, Leanne" initials="SL" lastIdx="17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Jamie Muffoletto" initials="JM" lastIdx="5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Connor Briggs" initials="CB" lastIdx="23" clrIdx="4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6" name="Polo, Beth" initials="PB" lastIdx="3" clrIdx="5">
    <p:extLst>
      <p:ext uri="{19B8F6BF-5375-455C-9EA6-DF929625EA0E}">
        <p15:presenceInfo xmlns:p15="http://schemas.microsoft.com/office/powerpoint/2012/main" userId="S::Beth.Polo@tea.texas.gov::217503ae-afe6-4379-9001-e6919c8c2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C3C3C3"/>
    <a:srgbClr val="FFFFFF"/>
    <a:srgbClr val="0D6CB9"/>
    <a:srgbClr val="8EA8D7"/>
    <a:srgbClr val="AABAD9"/>
    <a:srgbClr val="C5C5C5"/>
    <a:srgbClr val="BEBEBE"/>
    <a:srgbClr val="F48668"/>
    <a:srgbClr val="F16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628A9-C9EA-7618-2CD6-C804FB1384E2}" v="1" dt="2022-07-28T14:46:42.244"/>
    <p1510:client id="{7EEF392F-24CF-4EC1-95F1-03A1CD91BB64}" v="1209" dt="2022-07-28T22:39:3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cott" userId="bec97677-f0c6-4bfb-b610-83dc74061801" providerId="ADAL" clId="{7EEF392F-24CF-4EC1-95F1-03A1CD91BB64}"/>
    <pc:docChg chg="undo redo custSel addSld delSld modSld sldOrd">
      <pc:chgData name="Johnson, Scott" userId="bec97677-f0c6-4bfb-b610-83dc74061801" providerId="ADAL" clId="{7EEF392F-24CF-4EC1-95F1-03A1CD91BB64}" dt="2022-07-28T22:39:42.617" v="7823" actId="47"/>
      <pc:docMkLst>
        <pc:docMk/>
      </pc:docMkLst>
      <pc:sldChg chg="add del ord">
        <pc:chgData name="Johnson, Scott" userId="bec97677-f0c6-4bfb-b610-83dc74061801" providerId="ADAL" clId="{7EEF392F-24CF-4EC1-95F1-03A1CD91BB64}" dt="2022-07-27T15:05:28.624" v="492" actId="47"/>
        <pc:sldMkLst>
          <pc:docMk/>
          <pc:sldMk cId="2975579749" sldId="273"/>
        </pc:sldMkLst>
      </pc:sldChg>
      <pc:sldChg chg="add del ord">
        <pc:chgData name="Johnson, Scott" userId="bec97677-f0c6-4bfb-b610-83dc74061801" providerId="ADAL" clId="{7EEF392F-24CF-4EC1-95F1-03A1CD91BB64}" dt="2022-07-27T15:49:05.262" v="1643" actId="47"/>
        <pc:sldMkLst>
          <pc:docMk/>
          <pc:sldMk cId="1770745774" sldId="274"/>
        </pc:sldMkLst>
      </pc:sldChg>
      <pc:sldChg chg="add del ord">
        <pc:chgData name="Johnson, Scott" userId="bec97677-f0c6-4bfb-b610-83dc74061801" providerId="ADAL" clId="{7EEF392F-24CF-4EC1-95F1-03A1CD91BB64}" dt="2022-07-27T15:26:24.061" v="1218" actId="47"/>
        <pc:sldMkLst>
          <pc:docMk/>
          <pc:sldMk cId="1167134681" sldId="275"/>
        </pc:sldMkLst>
      </pc:sldChg>
      <pc:sldChg chg="add del ord">
        <pc:chgData name="Johnson, Scott" userId="bec97677-f0c6-4bfb-b610-83dc74061801" providerId="ADAL" clId="{7EEF392F-24CF-4EC1-95F1-03A1CD91BB64}" dt="2022-07-27T15:49:07.464" v="1644" actId="47"/>
        <pc:sldMkLst>
          <pc:docMk/>
          <pc:sldMk cId="2982921027" sldId="276"/>
        </pc:sldMkLst>
      </pc:sldChg>
      <pc:sldChg chg="del">
        <pc:chgData name="Johnson, Scott" userId="bec97677-f0c6-4bfb-b610-83dc74061801" providerId="ADAL" clId="{7EEF392F-24CF-4EC1-95F1-03A1CD91BB64}" dt="2022-07-27T17:31:09.363" v="1807" actId="47"/>
        <pc:sldMkLst>
          <pc:docMk/>
          <pc:sldMk cId="3238337435" sldId="282"/>
        </pc:sldMkLst>
      </pc:sldChg>
      <pc:sldChg chg="modSp mod delCm">
        <pc:chgData name="Johnson, Scott" userId="bec97677-f0c6-4bfb-b610-83dc74061801" providerId="ADAL" clId="{7EEF392F-24CF-4EC1-95F1-03A1CD91BB64}" dt="2022-07-28T22:11:17.740" v="7819" actId="20577"/>
        <pc:sldMkLst>
          <pc:docMk/>
          <pc:sldMk cId="1834056379" sldId="1194"/>
        </pc:sldMkLst>
        <pc:spChg chg="mod">
          <ac:chgData name="Johnson, Scott" userId="bec97677-f0c6-4bfb-b610-83dc74061801" providerId="ADAL" clId="{7EEF392F-24CF-4EC1-95F1-03A1CD91BB64}" dt="2022-07-27T14:30:35.252" v="220" actId="20577"/>
          <ac:spMkLst>
            <pc:docMk/>
            <pc:sldMk cId="1834056379" sldId="1194"/>
            <ac:spMk id="2" creationId="{FB8FD336-1759-4E5E-8CF1-123ABFEFA81E}"/>
          </ac:spMkLst>
        </pc:spChg>
        <pc:spChg chg="mod">
          <ac:chgData name="Johnson, Scott" userId="bec97677-f0c6-4bfb-b610-83dc74061801" providerId="ADAL" clId="{7EEF392F-24CF-4EC1-95F1-03A1CD91BB64}" dt="2022-07-27T14:30:06.036" v="211" actId="20577"/>
          <ac:spMkLst>
            <pc:docMk/>
            <pc:sldMk cId="1834056379" sldId="1194"/>
            <ac:spMk id="3" creationId="{F6C7CBB7-912E-42E1-92EF-6D83B3297E4F}"/>
          </ac:spMkLst>
        </pc:spChg>
        <pc:spChg chg="mod">
          <ac:chgData name="Johnson, Scott" userId="bec97677-f0c6-4bfb-b610-83dc74061801" providerId="ADAL" clId="{7EEF392F-24CF-4EC1-95F1-03A1CD91BB64}" dt="2022-07-27T14:31:20.547" v="274" actId="20577"/>
          <ac:spMkLst>
            <pc:docMk/>
            <pc:sldMk cId="1834056379" sldId="1194"/>
            <ac:spMk id="9" creationId="{26C2FBAE-0EAD-4518-B38C-66D0AB0A739D}"/>
          </ac:spMkLst>
        </pc:spChg>
        <pc:spChg chg="mod">
          <ac:chgData name="Johnson, Scott" userId="bec97677-f0c6-4bfb-b610-83dc74061801" providerId="ADAL" clId="{7EEF392F-24CF-4EC1-95F1-03A1CD91BB64}" dt="2022-07-28T22:05:41.852" v="7788" actId="20577"/>
          <ac:spMkLst>
            <pc:docMk/>
            <pc:sldMk cId="1834056379" sldId="1194"/>
            <ac:spMk id="10" creationId="{6300136A-47E2-4FCD-9515-A595AFB70F9A}"/>
          </ac:spMkLst>
        </pc:spChg>
        <pc:spChg chg="mod">
          <ac:chgData name="Johnson, Scott" userId="bec97677-f0c6-4bfb-b610-83dc74061801" providerId="ADAL" clId="{7EEF392F-24CF-4EC1-95F1-03A1CD91BB64}" dt="2022-07-28T22:11:17.740" v="7819" actId="20577"/>
          <ac:spMkLst>
            <pc:docMk/>
            <pc:sldMk cId="1834056379" sldId="1194"/>
            <ac:spMk id="11" creationId="{E0895200-C6C8-49FB-A7A0-B71BF76FC561}"/>
          </ac:spMkLst>
        </pc:spChg>
        <pc:spChg chg="mod">
          <ac:chgData name="Johnson, Scott" userId="bec97677-f0c6-4bfb-b610-83dc74061801" providerId="ADAL" clId="{7EEF392F-24CF-4EC1-95F1-03A1CD91BB64}" dt="2022-07-28T22:05:49.392" v="7794" actId="20577"/>
          <ac:spMkLst>
            <pc:docMk/>
            <pc:sldMk cId="1834056379" sldId="1194"/>
            <ac:spMk id="12" creationId="{D4960C86-2779-464C-A863-5D35C319AFFE}"/>
          </ac:spMkLst>
        </pc:spChg>
        <pc:spChg chg="mod">
          <ac:chgData name="Johnson, Scott" userId="bec97677-f0c6-4bfb-b610-83dc74061801" providerId="ADAL" clId="{7EEF392F-24CF-4EC1-95F1-03A1CD91BB64}" dt="2022-07-27T14:32:02.934" v="306" actId="20577"/>
          <ac:spMkLst>
            <pc:docMk/>
            <pc:sldMk cId="1834056379" sldId="1194"/>
            <ac:spMk id="18" creationId="{D4F0753F-A5AC-A985-955D-B8AE9DDFB3FA}"/>
          </ac:spMkLst>
        </pc:spChg>
        <pc:spChg chg="mod">
          <ac:chgData name="Johnson, Scott" userId="bec97677-f0c6-4bfb-b610-83dc74061801" providerId="ADAL" clId="{7EEF392F-24CF-4EC1-95F1-03A1CD91BB64}" dt="2022-07-28T22:11:12.399" v="7811" actId="20577"/>
          <ac:spMkLst>
            <pc:docMk/>
            <pc:sldMk cId="1834056379" sldId="1194"/>
            <ac:spMk id="20" creationId="{6D1078F8-D1A5-C07F-F104-337C28FA3316}"/>
          </ac:spMkLst>
        </pc:spChg>
      </pc:sldChg>
      <pc:sldChg chg="del">
        <pc:chgData name="Johnson, Scott" userId="bec97677-f0c6-4bfb-b610-83dc74061801" providerId="ADAL" clId="{7EEF392F-24CF-4EC1-95F1-03A1CD91BB64}" dt="2022-07-27T17:35:25.771" v="1844" actId="47"/>
        <pc:sldMkLst>
          <pc:docMk/>
          <pc:sldMk cId="3498840331" sldId="2134"/>
        </pc:sldMkLst>
      </pc:sldChg>
      <pc:sldChg chg="modSp mod">
        <pc:chgData name="Johnson, Scott" userId="bec97677-f0c6-4bfb-b610-83dc74061801" providerId="ADAL" clId="{7EEF392F-24CF-4EC1-95F1-03A1CD91BB64}" dt="2022-07-27T21:54:34.750" v="7775" actId="20577"/>
        <pc:sldMkLst>
          <pc:docMk/>
          <pc:sldMk cId="1170009277" sldId="10803"/>
        </pc:sldMkLst>
        <pc:spChg chg="mod">
          <ac:chgData name="Johnson, Scott" userId="bec97677-f0c6-4bfb-b610-83dc74061801" providerId="ADAL" clId="{7EEF392F-24CF-4EC1-95F1-03A1CD91BB64}" dt="2022-07-27T21:54:34.750" v="7775" actId="20577"/>
          <ac:spMkLst>
            <pc:docMk/>
            <pc:sldMk cId="1170009277" sldId="1080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7EEF392F-24CF-4EC1-95F1-03A1CD91BB64}" dt="2022-07-27T18:28:34.594" v="2691" actId="6549"/>
        <pc:sldMkLst>
          <pc:docMk/>
          <pc:sldMk cId="3844234130" sldId="10808"/>
        </pc:sldMkLst>
        <pc:spChg chg="mod">
          <ac:chgData name="Johnson, Scott" userId="bec97677-f0c6-4bfb-b610-83dc74061801" providerId="ADAL" clId="{7EEF392F-24CF-4EC1-95F1-03A1CD91BB64}" dt="2022-07-27T18:28:34.594" v="2691" actId="6549"/>
          <ac:spMkLst>
            <pc:docMk/>
            <pc:sldMk cId="3844234130" sldId="10808"/>
            <ac:spMk id="4" creationId="{3F6CE2FE-F02B-461B-8C8F-E1DFA26F0ED4}"/>
          </ac:spMkLst>
        </pc:spChg>
      </pc:sldChg>
      <pc:sldChg chg="del">
        <pc:chgData name="Johnson, Scott" userId="bec97677-f0c6-4bfb-b610-83dc74061801" providerId="ADAL" clId="{7EEF392F-24CF-4EC1-95F1-03A1CD91BB64}" dt="2022-07-28T15:27:31.692" v="7783" actId="47"/>
        <pc:sldMkLst>
          <pc:docMk/>
          <pc:sldMk cId="2505437358" sldId="10839"/>
        </pc:sldMkLst>
      </pc:sldChg>
      <pc:sldChg chg="modSp mod">
        <pc:chgData name="Johnson, Scott" userId="bec97677-f0c6-4bfb-b610-83dc74061801" providerId="ADAL" clId="{7EEF392F-24CF-4EC1-95F1-03A1CD91BB64}" dt="2022-07-28T15:26:00.535" v="7776"/>
        <pc:sldMkLst>
          <pc:docMk/>
          <pc:sldMk cId="1592382331" sldId="2145706912"/>
        </pc:sldMkLst>
        <pc:spChg chg="mod">
          <ac:chgData name="Johnson, Scott" userId="bec97677-f0c6-4bfb-b610-83dc74061801" providerId="ADAL" clId="{7EEF392F-24CF-4EC1-95F1-03A1CD91BB64}" dt="2022-07-28T15:26:00.535" v="7776"/>
          <ac:spMkLst>
            <pc:docMk/>
            <pc:sldMk cId="1592382331" sldId="2145706912"/>
            <ac:spMk id="10" creationId="{7A014D17-7817-2383-A877-3E2F05134C34}"/>
          </ac:spMkLst>
        </pc:spChg>
      </pc:sldChg>
      <pc:sldChg chg="del">
        <pc:chgData name="Johnson, Scott" userId="bec97677-f0c6-4bfb-b610-83dc74061801" providerId="ADAL" clId="{7EEF392F-24CF-4EC1-95F1-03A1CD91BB64}" dt="2022-07-28T15:26:31.156" v="7778" actId="47"/>
        <pc:sldMkLst>
          <pc:docMk/>
          <pc:sldMk cId="2415174245" sldId="2145706913"/>
        </pc:sldMkLst>
      </pc:sldChg>
      <pc:sldChg chg="add del">
        <pc:chgData name="Johnson, Scott" userId="bec97677-f0c6-4bfb-b610-83dc74061801" providerId="ADAL" clId="{7EEF392F-24CF-4EC1-95F1-03A1CD91BB64}" dt="2022-07-28T22:39:37.337" v="7822"/>
        <pc:sldMkLst>
          <pc:docMk/>
          <pc:sldMk cId="1671188826" sldId="2145706916"/>
        </pc:sldMkLst>
      </pc:sldChg>
      <pc:sldChg chg="modSp mod">
        <pc:chgData name="Johnson, Scott" userId="bec97677-f0c6-4bfb-b610-83dc74061801" providerId="ADAL" clId="{7EEF392F-24CF-4EC1-95F1-03A1CD91BB64}" dt="2022-07-27T14:26:11.697" v="33" actId="20577"/>
        <pc:sldMkLst>
          <pc:docMk/>
          <pc:sldMk cId="3036487181" sldId="2145706919"/>
        </pc:sldMkLst>
        <pc:spChg chg="mod">
          <ac:chgData name="Johnson, Scott" userId="bec97677-f0c6-4bfb-b610-83dc74061801" providerId="ADAL" clId="{7EEF392F-24CF-4EC1-95F1-03A1CD91BB64}" dt="2022-07-27T14:26:11.697" v="33" actId="20577"/>
          <ac:spMkLst>
            <pc:docMk/>
            <pc:sldMk cId="3036487181" sldId="2145706919"/>
            <ac:spMk id="12" creationId="{ECA94F1D-B058-B160-7052-5BCED1320363}"/>
          </ac:spMkLst>
        </pc:spChg>
      </pc:sldChg>
      <pc:sldChg chg="modSp mod">
        <pc:chgData name="Johnson, Scott" userId="bec97677-f0c6-4bfb-b610-83dc74061801" providerId="ADAL" clId="{7EEF392F-24CF-4EC1-95F1-03A1CD91BB64}" dt="2022-07-27T21:49:51.146" v="7770" actId="20577"/>
        <pc:sldMkLst>
          <pc:docMk/>
          <pc:sldMk cId="2574992220" sldId="2145706922"/>
        </pc:sldMkLst>
        <pc:spChg chg="mod">
          <ac:chgData name="Johnson, Scott" userId="bec97677-f0c6-4bfb-b610-83dc74061801" providerId="ADAL" clId="{7EEF392F-24CF-4EC1-95F1-03A1CD91BB64}" dt="2022-07-27T21:49:51.146" v="7770" actId="20577"/>
          <ac:spMkLst>
            <pc:docMk/>
            <pc:sldMk cId="2574992220" sldId="2145706922"/>
            <ac:spMk id="11" creationId="{B0773B04-EA28-7C3E-6372-D181D8E283EE}"/>
          </ac:spMkLst>
        </pc:spChg>
      </pc:sldChg>
      <pc:sldChg chg="del">
        <pc:chgData name="Johnson, Scott" userId="bec97677-f0c6-4bfb-b610-83dc74061801" providerId="ADAL" clId="{7EEF392F-24CF-4EC1-95F1-03A1CD91BB64}" dt="2022-07-27T17:31:17.413" v="1809" actId="47"/>
        <pc:sldMkLst>
          <pc:docMk/>
          <pc:sldMk cId="2452935082" sldId="2145706923"/>
        </pc:sldMkLst>
      </pc:sldChg>
      <pc:sldChg chg="del">
        <pc:chgData name="Johnson, Scott" userId="bec97677-f0c6-4bfb-b610-83dc74061801" providerId="ADAL" clId="{7EEF392F-24CF-4EC1-95F1-03A1CD91BB64}" dt="2022-07-27T15:49:13.714" v="1647" actId="47"/>
        <pc:sldMkLst>
          <pc:docMk/>
          <pc:sldMk cId="688671376" sldId="2145706924"/>
        </pc:sldMkLst>
      </pc:sldChg>
      <pc:sldChg chg="modSp del">
        <pc:chgData name="Johnson, Scott" userId="bec97677-f0c6-4bfb-b610-83dc74061801" providerId="ADAL" clId="{7EEF392F-24CF-4EC1-95F1-03A1CD91BB64}" dt="2022-07-27T15:49:12.383" v="1646" actId="47"/>
        <pc:sldMkLst>
          <pc:docMk/>
          <pc:sldMk cId="2744494778" sldId="2145706925"/>
        </pc:sldMkLst>
        <pc:graphicFrameChg chg="mod">
          <ac:chgData name="Johnson, Scott" userId="bec97677-f0c6-4bfb-b610-83dc74061801" providerId="ADAL" clId="{7EEF392F-24CF-4EC1-95F1-03A1CD91BB64}" dt="2022-07-27T14:57:16.877" v="392" actId="255"/>
          <ac:graphicFrameMkLst>
            <pc:docMk/>
            <pc:sldMk cId="2744494778" sldId="2145706925"/>
            <ac:graphicFrameMk id="4" creationId="{521996AB-B2C1-B9E0-C5C0-674D4D80250B}"/>
          </ac:graphicFrameMkLst>
        </pc:graphicFrameChg>
      </pc:sldChg>
      <pc:sldChg chg="modSp mod addCm delCm">
        <pc:chgData name="Johnson, Scott" userId="bec97677-f0c6-4bfb-b610-83dc74061801" providerId="ADAL" clId="{7EEF392F-24CF-4EC1-95F1-03A1CD91BB64}" dt="2022-07-28T22:23:23.453" v="7821"/>
        <pc:sldMkLst>
          <pc:docMk/>
          <pc:sldMk cId="618396123" sldId="2145706926"/>
        </pc:sldMkLst>
        <pc:spChg chg="mod">
          <ac:chgData name="Johnson, Scott" userId="bec97677-f0c6-4bfb-b610-83dc74061801" providerId="ADAL" clId="{7EEF392F-24CF-4EC1-95F1-03A1CD91BB64}" dt="2022-07-27T20:01:01.307" v="7739" actId="20577"/>
          <ac:spMkLst>
            <pc:docMk/>
            <pc:sldMk cId="618396123" sldId="214570692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7EEF392F-24CF-4EC1-95F1-03A1CD91BB64}" dt="2022-07-27T19:56:41.694" v="6896" actId="20577"/>
        <pc:sldMkLst>
          <pc:docMk/>
          <pc:sldMk cId="3676765105" sldId="2145706927"/>
        </pc:sldMkLst>
        <pc:spChg chg="mod">
          <ac:chgData name="Johnson, Scott" userId="bec97677-f0c6-4bfb-b610-83dc74061801" providerId="ADAL" clId="{7EEF392F-24CF-4EC1-95F1-03A1CD91BB64}" dt="2022-07-27T19:56:41.694" v="6896" actId="20577"/>
          <ac:spMkLst>
            <pc:docMk/>
            <pc:sldMk cId="3676765105" sldId="2145706927"/>
            <ac:spMk id="4" creationId="{3F6CE2FE-F02B-461B-8C8F-E1DFA26F0ED4}"/>
          </ac:spMkLst>
        </pc:spChg>
      </pc:sldChg>
      <pc:sldChg chg="del">
        <pc:chgData name="Johnson, Scott" userId="bec97677-f0c6-4bfb-b610-83dc74061801" providerId="ADAL" clId="{7EEF392F-24CF-4EC1-95F1-03A1CD91BB64}" dt="2022-07-27T15:49:11.077" v="1645" actId="47"/>
        <pc:sldMkLst>
          <pc:docMk/>
          <pc:sldMk cId="2303495353" sldId="2145706928"/>
        </pc:sldMkLst>
      </pc:sldChg>
      <pc:sldChg chg="addSp delSp modSp mod delCm">
        <pc:chgData name="Johnson, Scott" userId="bec97677-f0c6-4bfb-b610-83dc74061801" providerId="ADAL" clId="{7EEF392F-24CF-4EC1-95F1-03A1CD91BB64}" dt="2022-07-27T17:09:59.521" v="1805" actId="20577"/>
        <pc:sldMkLst>
          <pc:docMk/>
          <pc:sldMk cId="2849358681" sldId="2145706929"/>
        </pc:sldMkLst>
        <pc:spChg chg="mod">
          <ac:chgData name="Johnson, Scott" userId="bec97677-f0c6-4bfb-b610-83dc74061801" providerId="ADAL" clId="{7EEF392F-24CF-4EC1-95F1-03A1CD91BB64}" dt="2022-07-27T15:05:35.112" v="493" actId="255"/>
          <ac:spMkLst>
            <pc:docMk/>
            <pc:sldMk cId="2849358681" sldId="2145706929"/>
            <ac:spMk id="2" creationId="{E1F150E4-A523-A89A-68E3-F7EDD21D15B3}"/>
          </ac:spMkLst>
        </pc:spChg>
        <pc:spChg chg="del">
          <ac:chgData name="Johnson, Scott" userId="bec97677-f0c6-4bfb-b610-83dc74061801" providerId="ADAL" clId="{7EEF392F-24CF-4EC1-95F1-03A1CD91BB64}" dt="2022-07-27T14:55:53.409" v="353" actId="1032"/>
          <ac:spMkLst>
            <pc:docMk/>
            <pc:sldMk cId="2849358681" sldId="2145706929"/>
            <ac:spMk id="3" creationId="{8BB72D0F-0926-2F85-B0DA-2A1995E2B61B}"/>
          </ac:spMkLst>
        </pc:spChg>
        <pc:spChg chg="del">
          <ac:chgData name="Johnson, Scott" userId="bec97677-f0c6-4bfb-b610-83dc74061801" providerId="ADAL" clId="{7EEF392F-24CF-4EC1-95F1-03A1CD91BB64}" dt="2022-07-27T14:55:57.089" v="354" actId="478"/>
          <ac:spMkLst>
            <pc:docMk/>
            <pc:sldMk cId="2849358681" sldId="2145706929"/>
            <ac:spMk id="4" creationId="{E808C1A6-25A4-6053-6B1F-DAD36E498484}"/>
          </ac:spMkLst>
        </pc:spChg>
        <pc:graphicFrameChg chg="add mod modGraphic">
          <ac:chgData name="Johnson, Scott" userId="bec97677-f0c6-4bfb-b610-83dc74061801" providerId="ADAL" clId="{7EEF392F-24CF-4EC1-95F1-03A1CD91BB64}" dt="2022-07-27T17:09:59.521" v="1805" actId="20577"/>
          <ac:graphicFrameMkLst>
            <pc:docMk/>
            <pc:sldMk cId="2849358681" sldId="2145706929"/>
            <ac:graphicFrameMk id="5" creationId="{83F41FF7-755D-DFBC-FED0-8A2CAAEC20E0}"/>
          </ac:graphicFrameMkLst>
        </pc:graphicFrameChg>
      </pc:sldChg>
      <pc:sldChg chg="addSp delSp modSp new mod ord modClrScheme chgLayout">
        <pc:chgData name="Johnson, Scott" userId="bec97677-f0c6-4bfb-b610-83dc74061801" providerId="ADAL" clId="{7EEF392F-24CF-4EC1-95F1-03A1CD91BB64}" dt="2022-07-27T21:49:20.257" v="7746" actId="20577"/>
        <pc:sldMkLst>
          <pc:docMk/>
          <pc:sldMk cId="2815393252" sldId="2145706930"/>
        </pc:sldMkLst>
        <pc:spChg chg="del mod ord">
          <ac:chgData name="Johnson, Scott" userId="bec97677-f0c6-4bfb-b610-83dc74061801" providerId="ADAL" clId="{7EEF392F-24CF-4EC1-95F1-03A1CD91BB64}" dt="2022-07-27T15:06:42.626" v="514" actId="700"/>
          <ac:spMkLst>
            <pc:docMk/>
            <pc:sldMk cId="2815393252" sldId="2145706930"/>
            <ac:spMk id="2" creationId="{74069E0A-EB0C-5A86-5FF9-071A18FFDE04}"/>
          </ac:spMkLst>
        </pc:spChg>
        <pc:spChg chg="del mod ord">
          <ac:chgData name="Johnson, Scott" userId="bec97677-f0c6-4bfb-b610-83dc74061801" providerId="ADAL" clId="{7EEF392F-24CF-4EC1-95F1-03A1CD91BB64}" dt="2022-07-27T15:06:42.626" v="514" actId="700"/>
          <ac:spMkLst>
            <pc:docMk/>
            <pc:sldMk cId="2815393252" sldId="2145706930"/>
            <ac:spMk id="3" creationId="{CEA39DE0-5F11-B314-B2F4-94EF54F19466}"/>
          </ac:spMkLst>
        </pc:spChg>
        <pc:spChg chg="add mod ord">
          <ac:chgData name="Johnson, Scott" userId="bec97677-f0c6-4bfb-b610-83dc74061801" providerId="ADAL" clId="{7EEF392F-24CF-4EC1-95F1-03A1CD91BB64}" dt="2022-07-27T17:33:25.552" v="1842" actId="20577"/>
          <ac:spMkLst>
            <pc:docMk/>
            <pc:sldMk cId="2815393252" sldId="2145706930"/>
            <ac:spMk id="4" creationId="{DF7BB86D-FBC2-7DD7-671E-0F09294191ED}"/>
          </ac:spMkLst>
        </pc:spChg>
        <pc:spChg chg="add mod ord">
          <ac:chgData name="Johnson, Scott" userId="bec97677-f0c6-4bfb-b610-83dc74061801" providerId="ADAL" clId="{7EEF392F-24CF-4EC1-95F1-03A1CD91BB64}" dt="2022-07-27T15:29:56.672" v="1466" actId="700"/>
          <ac:spMkLst>
            <pc:docMk/>
            <pc:sldMk cId="2815393252" sldId="2145706930"/>
            <ac:spMk id="5" creationId="{DA00ABCD-C283-1A4C-8B50-225EB368E6BA}"/>
          </ac:spMkLst>
        </pc:spChg>
        <pc:spChg chg="add mod ord">
          <ac:chgData name="Johnson, Scott" userId="bec97677-f0c6-4bfb-b610-83dc74061801" providerId="ADAL" clId="{7EEF392F-24CF-4EC1-95F1-03A1CD91BB64}" dt="2022-07-27T21:49:20.257" v="7746" actId="20577"/>
          <ac:spMkLst>
            <pc:docMk/>
            <pc:sldMk cId="2815393252" sldId="2145706930"/>
            <ac:spMk id="6" creationId="{93A4B3C6-AA4B-0616-FE99-9C8238770A9A}"/>
          </ac:spMkLst>
        </pc:spChg>
        <pc:spChg chg="add del mod">
          <ac:chgData name="Johnson, Scott" userId="bec97677-f0c6-4bfb-b610-83dc74061801" providerId="ADAL" clId="{7EEF392F-24CF-4EC1-95F1-03A1CD91BB64}" dt="2022-07-27T15:06:52.679" v="516"/>
          <ac:spMkLst>
            <pc:docMk/>
            <pc:sldMk cId="2815393252" sldId="2145706930"/>
            <ac:spMk id="7" creationId="{E944C57D-4642-1B09-38B5-28E2CA57CD40}"/>
          </ac:spMkLst>
        </pc:spChg>
        <pc:spChg chg="add del mod ord">
          <ac:chgData name="Johnson, Scott" userId="bec97677-f0c6-4bfb-b610-83dc74061801" providerId="ADAL" clId="{7EEF392F-24CF-4EC1-95F1-03A1CD91BB64}" dt="2022-07-27T15:21:04.230" v="818" actId="478"/>
          <ac:spMkLst>
            <pc:docMk/>
            <pc:sldMk cId="2815393252" sldId="2145706930"/>
            <ac:spMk id="8" creationId="{738123AA-2F7C-30D7-25E8-1AEC6ECF9981}"/>
          </ac:spMkLst>
        </pc:spChg>
        <pc:spChg chg="add mod ord">
          <ac:chgData name="Johnson, Scott" userId="bec97677-f0c6-4bfb-b610-83dc74061801" providerId="ADAL" clId="{7EEF392F-24CF-4EC1-95F1-03A1CD91BB64}" dt="2022-07-27T15:20:51.223" v="815" actId="1076"/>
          <ac:spMkLst>
            <pc:docMk/>
            <pc:sldMk cId="2815393252" sldId="2145706930"/>
            <ac:spMk id="9" creationId="{E0520076-869D-5502-6082-9F6B67FADF67}"/>
          </ac:spMkLst>
        </pc:spChg>
        <pc:spChg chg="add del mod">
          <ac:chgData name="Johnson, Scott" userId="bec97677-f0c6-4bfb-b610-83dc74061801" providerId="ADAL" clId="{7EEF392F-24CF-4EC1-95F1-03A1CD91BB64}" dt="2022-07-27T15:16:54.505" v="702" actId="478"/>
          <ac:spMkLst>
            <pc:docMk/>
            <pc:sldMk cId="2815393252" sldId="2145706930"/>
            <ac:spMk id="10" creationId="{75EF03D1-A67B-7CF0-0BC9-BD44956E62F3}"/>
          </ac:spMkLst>
        </pc:spChg>
        <pc:spChg chg="add mod ord">
          <ac:chgData name="Johnson, Scott" userId="bec97677-f0c6-4bfb-b610-83dc74061801" providerId="ADAL" clId="{7EEF392F-24CF-4EC1-95F1-03A1CD91BB64}" dt="2022-07-27T15:27:27.047" v="1292" actId="962"/>
          <ac:spMkLst>
            <pc:docMk/>
            <pc:sldMk cId="2815393252" sldId="2145706930"/>
            <ac:spMk id="11" creationId="{873D2022-5D2F-B438-F887-BE94040D185D}"/>
          </ac:spMkLst>
        </pc:spChg>
        <pc:spChg chg="add mod">
          <ac:chgData name="Johnson, Scott" userId="bec97677-f0c6-4bfb-b610-83dc74061801" providerId="ADAL" clId="{7EEF392F-24CF-4EC1-95F1-03A1CD91BB64}" dt="2022-07-27T15:21:50.368" v="895" actId="14100"/>
          <ac:spMkLst>
            <pc:docMk/>
            <pc:sldMk cId="2815393252" sldId="2145706930"/>
            <ac:spMk id="12" creationId="{B83BE782-B90A-F0E9-64BE-FE4A6DAC53FA}"/>
          </ac:spMkLst>
        </pc:spChg>
      </pc:sldChg>
      <pc:sldChg chg="addSp delSp modSp new del mod modClrScheme chgLayout">
        <pc:chgData name="Johnson, Scott" userId="bec97677-f0c6-4bfb-b610-83dc74061801" providerId="ADAL" clId="{7EEF392F-24CF-4EC1-95F1-03A1CD91BB64}" dt="2022-07-27T15:49:28.386" v="1648" actId="47"/>
        <pc:sldMkLst>
          <pc:docMk/>
          <pc:sldMk cId="36725619" sldId="2145706931"/>
        </pc:sldMkLst>
        <pc:spChg chg="del mod ord">
          <ac:chgData name="Johnson, Scott" userId="bec97677-f0c6-4bfb-b610-83dc74061801" providerId="ADAL" clId="{7EEF392F-24CF-4EC1-95F1-03A1CD91BB64}" dt="2022-07-27T15:30:03.353" v="1468" actId="700"/>
          <ac:spMkLst>
            <pc:docMk/>
            <pc:sldMk cId="36725619" sldId="2145706931"/>
            <ac:spMk id="2" creationId="{B61C01F5-749D-8921-8F19-353C01C5D737}"/>
          </ac:spMkLst>
        </pc:spChg>
        <pc:spChg chg="del mod ord">
          <ac:chgData name="Johnson, Scott" userId="bec97677-f0c6-4bfb-b610-83dc74061801" providerId="ADAL" clId="{7EEF392F-24CF-4EC1-95F1-03A1CD91BB64}" dt="2022-07-27T15:30:03.353" v="1468" actId="700"/>
          <ac:spMkLst>
            <pc:docMk/>
            <pc:sldMk cId="36725619" sldId="2145706931"/>
            <ac:spMk id="3" creationId="{8FE6DAB9-8CDB-27B8-1994-024295CD2B34}"/>
          </ac:spMkLst>
        </pc:spChg>
        <pc:spChg chg="del">
          <ac:chgData name="Johnson, Scott" userId="bec97677-f0c6-4bfb-b610-83dc74061801" providerId="ADAL" clId="{7EEF392F-24CF-4EC1-95F1-03A1CD91BB64}" dt="2022-07-27T15:30:03.353" v="1468" actId="700"/>
          <ac:spMkLst>
            <pc:docMk/>
            <pc:sldMk cId="36725619" sldId="2145706931"/>
            <ac:spMk id="4" creationId="{52BCF9CF-756A-7E6F-DA52-6FC569DA895B}"/>
          </ac:spMkLst>
        </pc:spChg>
        <pc:spChg chg="add mod ord">
          <ac:chgData name="Johnson, Scott" userId="bec97677-f0c6-4bfb-b610-83dc74061801" providerId="ADAL" clId="{7EEF392F-24CF-4EC1-95F1-03A1CD91BB64}" dt="2022-07-27T15:35:29.739" v="1532" actId="700"/>
          <ac:spMkLst>
            <pc:docMk/>
            <pc:sldMk cId="36725619" sldId="2145706931"/>
            <ac:spMk id="5" creationId="{6F326618-4C8A-E371-078C-0E1C74BB854A}"/>
          </ac:spMkLst>
        </pc:spChg>
        <pc:spChg chg="add del mod ord">
          <ac:chgData name="Johnson, Scott" userId="bec97677-f0c6-4bfb-b610-83dc74061801" providerId="ADAL" clId="{7EEF392F-24CF-4EC1-95F1-03A1CD91BB64}" dt="2022-07-27T15:35:29.739" v="1532" actId="700"/>
          <ac:spMkLst>
            <pc:docMk/>
            <pc:sldMk cId="36725619" sldId="2145706931"/>
            <ac:spMk id="6" creationId="{548F2FB6-EC94-28BA-7FA9-08D02E334048}"/>
          </ac:spMkLst>
        </pc:spChg>
        <pc:spChg chg="add mod ord">
          <ac:chgData name="Johnson, Scott" userId="bec97677-f0c6-4bfb-b610-83dc74061801" providerId="ADAL" clId="{7EEF392F-24CF-4EC1-95F1-03A1CD91BB64}" dt="2022-07-27T15:35:29.739" v="1532" actId="700"/>
          <ac:spMkLst>
            <pc:docMk/>
            <pc:sldMk cId="36725619" sldId="2145706931"/>
            <ac:spMk id="7" creationId="{6E68EF07-32A5-566C-80EC-ED19B73DEB3E}"/>
          </ac:spMkLst>
        </pc:spChg>
        <pc:spChg chg="add mod ord">
          <ac:chgData name="Johnson, Scott" userId="bec97677-f0c6-4bfb-b610-83dc74061801" providerId="ADAL" clId="{7EEF392F-24CF-4EC1-95F1-03A1CD91BB64}" dt="2022-07-27T15:35:29.739" v="1532" actId="700"/>
          <ac:spMkLst>
            <pc:docMk/>
            <pc:sldMk cId="36725619" sldId="2145706931"/>
            <ac:spMk id="8" creationId="{29E49AE1-4D2B-9550-F9BC-DB6537DC3228}"/>
          </ac:spMkLst>
        </pc:spChg>
      </pc:sldChg>
      <pc:sldChg chg="new del ord">
        <pc:chgData name="Johnson, Scott" userId="bec97677-f0c6-4bfb-b610-83dc74061801" providerId="ADAL" clId="{7EEF392F-24CF-4EC1-95F1-03A1CD91BB64}" dt="2022-07-27T15:30:40.621" v="1498" actId="47"/>
        <pc:sldMkLst>
          <pc:docMk/>
          <pc:sldMk cId="2171971240" sldId="2145706932"/>
        </pc:sldMkLst>
      </pc:sldChg>
      <pc:sldChg chg="addSp delSp modSp add mod modClrScheme delCm modCm chgLayout">
        <pc:chgData name="Johnson, Scott" userId="bec97677-f0c6-4bfb-b610-83dc74061801" providerId="ADAL" clId="{7EEF392F-24CF-4EC1-95F1-03A1CD91BB64}" dt="2022-07-28T22:23:09.516" v="7820"/>
        <pc:sldMkLst>
          <pc:docMk/>
          <pc:sldMk cId="3285563391" sldId="2145706932"/>
        </pc:sldMkLst>
        <pc:spChg chg="add del mod ord">
          <ac:chgData name="Johnson, Scott" userId="bec97677-f0c6-4bfb-b610-83dc74061801" providerId="ADAL" clId="{7EEF392F-24CF-4EC1-95F1-03A1CD91BB64}" dt="2022-07-27T15:36:21.462" v="1535" actId="478"/>
          <ac:spMkLst>
            <pc:docMk/>
            <pc:sldMk cId="3285563391" sldId="2145706932"/>
            <ac:spMk id="2" creationId="{9124711F-9D08-AC71-6A00-D047E319AA8C}"/>
          </ac:spMkLst>
        </pc:spChg>
        <pc:spChg chg="add del mod ord">
          <ac:chgData name="Johnson, Scott" userId="bec97677-f0c6-4bfb-b610-83dc74061801" providerId="ADAL" clId="{7EEF392F-24CF-4EC1-95F1-03A1CD91BB64}" dt="2022-07-27T15:36:23.022" v="1536" actId="478"/>
          <ac:spMkLst>
            <pc:docMk/>
            <pc:sldMk cId="3285563391" sldId="2145706932"/>
            <ac:spMk id="3" creationId="{16773BE4-D7E1-DB34-D88E-F5BBE17E90F9}"/>
          </ac:spMkLst>
        </pc:spChg>
        <pc:spChg chg="mod ord">
          <ac:chgData name="Johnson, Scott" userId="bec97677-f0c6-4bfb-b610-83dc74061801" providerId="ADAL" clId="{7EEF392F-24CF-4EC1-95F1-03A1CD91BB64}" dt="2022-07-28T15:28:42.431" v="7784" actId="20577"/>
          <ac:spMkLst>
            <pc:docMk/>
            <pc:sldMk cId="3285563391" sldId="2145706932"/>
            <ac:spMk id="5" creationId="{6F326618-4C8A-E371-078C-0E1C74BB854A}"/>
          </ac:spMkLst>
        </pc:spChg>
        <pc:spChg chg="del mod ord">
          <ac:chgData name="Johnson, Scott" userId="bec97677-f0c6-4bfb-b610-83dc74061801" providerId="ADAL" clId="{7EEF392F-24CF-4EC1-95F1-03A1CD91BB64}" dt="2022-07-27T15:36:17.940" v="1534" actId="700"/>
          <ac:spMkLst>
            <pc:docMk/>
            <pc:sldMk cId="3285563391" sldId="2145706932"/>
            <ac:spMk id="7" creationId="{6E68EF07-32A5-566C-80EC-ED19B73DEB3E}"/>
          </ac:spMkLst>
        </pc:spChg>
        <pc:spChg chg="del mod ord">
          <ac:chgData name="Johnson, Scott" userId="bec97677-f0c6-4bfb-b610-83dc74061801" providerId="ADAL" clId="{7EEF392F-24CF-4EC1-95F1-03A1CD91BB64}" dt="2022-07-27T15:36:17.940" v="1534" actId="700"/>
          <ac:spMkLst>
            <pc:docMk/>
            <pc:sldMk cId="3285563391" sldId="2145706932"/>
            <ac:spMk id="8" creationId="{29E49AE1-4D2B-9550-F9BC-DB6537DC3228}"/>
          </ac:spMkLst>
        </pc:spChg>
        <pc:spChg chg="add mod">
          <ac:chgData name="Johnson, Scott" userId="bec97677-f0c6-4bfb-b610-83dc74061801" providerId="ADAL" clId="{7EEF392F-24CF-4EC1-95F1-03A1CD91BB64}" dt="2022-07-27T19:39:22.864" v="5451" actId="207"/>
          <ac:spMkLst>
            <pc:docMk/>
            <pc:sldMk cId="3285563391" sldId="2145706932"/>
            <ac:spMk id="11" creationId="{D1172355-F4FB-435C-69F2-3126F25D2BFE}"/>
          </ac:spMkLst>
        </pc:spChg>
        <pc:spChg chg="add mod">
          <ac:chgData name="Johnson, Scott" userId="bec97677-f0c6-4bfb-b610-83dc74061801" providerId="ADAL" clId="{7EEF392F-24CF-4EC1-95F1-03A1CD91BB64}" dt="2022-07-27T19:39:39.050" v="5453" actId="207"/>
          <ac:spMkLst>
            <pc:docMk/>
            <pc:sldMk cId="3285563391" sldId="2145706932"/>
            <ac:spMk id="12" creationId="{87E7A3C6-B4E1-5620-CB12-A8BAB54D0D2A}"/>
          </ac:spMkLst>
        </pc:spChg>
        <pc:spChg chg="add del mod">
          <ac:chgData name="Johnson, Scott" userId="bec97677-f0c6-4bfb-b610-83dc74061801" providerId="ADAL" clId="{7EEF392F-24CF-4EC1-95F1-03A1CD91BB64}" dt="2022-07-27T19:40:34.205" v="5458" actId="478"/>
          <ac:spMkLst>
            <pc:docMk/>
            <pc:sldMk cId="3285563391" sldId="2145706932"/>
            <ac:spMk id="13" creationId="{9F268D59-B564-5180-4E9E-37EA9568B847}"/>
          </ac:spMkLst>
        </pc:spChg>
        <pc:graphicFrameChg chg="add del mod modGraphic">
          <ac:chgData name="Johnson, Scott" userId="bec97677-f0c6-4bfb-b610-83dc74061801" providerId="ADAL" clId="{7EEF392F-24CF-4EC1-95F1-03A1CD91BB64}" dt="2022-07-27T15:38:39.235" v="1544" actId="478"/>
          <ac:graphicFrameMkLst>
            <pc:docMk/>
            <pc:sldMk cId="3285563391" sldId="2145706932"/>
            <ac:graphicFrameMk id="4" creationId="{DC1A74DD-3786-10C2-9212-62A1FEEF87D4}"/>
          </ac:graphicFrameMkLst>
        </pc:graphicFrameChg>
        <pc:graphicFrameChg chg="add mod modGraphic">
          <ac:chgData name="Johnson, Scott" userId="bec97677-f0c6-4bfb-b610-83dc74061801" providerId="ADAL" clId="{7EEF392F-24CF-4EC1-95F1-03A1CD91BB64}" dt="2022-07-27T19:40:21.365" v="5456" actId="255"/>
          <ac:graphicFrameMkLst>
            <pc:docMk/>
            <pc:sldMk cId="3285563391" sldId="2145706932"/>
            <ac:graphicFrameMk id="6" creationId="{175C5F7D-01B2-C445-0980-4ADD3779E164}"/>
          </ac:graphicFrameMkLst>
        </pc:graphicFrameChg>
        <pc:picChg chg="add del mod">
          <ac:chgData name="Johnson, Scott" userId="bec97677-f0c6-4bfb-b610-83dc74061801" providerId="ADAL" clId="{7EEF392F-24CF-4EC1-95F1-03A1CD91BB64}" dt="2022-07-27T19:32:50.469" v="5352" actId="478"/>
          <ac:picMkLst>
            <pc:docMk/>
            <pc:sldMk cId="3285563391" sldId="2145706932"/>
            <ac:picMk id="10" creationId="{16B05200-89C5-9D85-6438-1BBEE6D654CE}"/>
          </ac:picMkLst>
        </pc:picChg>
      </pc:sldChg>
      <pc:sldChg chg="addSp delSp modSp new del mod modClrScheme chgLayout">
        <pc:chgData name="Johnson, Scott" userId="bec97677-f0c6-4bfb-b610-83dc74061801" providerId="ADAL" clId="{7EEF392F-24CF-4EC1-95F1-03A1CD91BB64}" dt="2022-07-27T17:36:35.794" v="1957" actId="47"/>
        <pc:sldMkLst>
          <pc:docMk/>
          <pc:sldMk cId="1262955250" sldId="2145706933"/>
        </pc:sldMkLst>
        <pc:spChg chg="del mod ord">
          <ac:chgData name="Johnson, Scott" userId="bec97677-f0c6-4bfb-b610-83dc74061801" providerId="ADAL" clId="{7EEF392F-24CF-4EC1-95F1-03A1CD91BB64}" dt="2022-07-27T15:51:42.511" v="1764" actId="700"/>
          <ac:spMkLst>
            <pc:docMk/>
            <pc:sldMk cId="1262955250" sldId="2145706933"/>
            <ac:spMk id="2" creationId="{05BF769F-6CDE-E855-A942-5887561F4898}"/>
          </ac:spMkLst>
        </pc:spChg>
        <pc:spChg chg="del">
          <ac:chgData name="Johnson, Scott" userId="bec97677-f0c6-4bfb-b610-83dc74061801" providerId="ADAL" clId="{7EEF392F-24CF-4EC1-95F1-03A1CD91BB64}" dt="2022-07-27T15:51:42.511" v="1764" actId="700"/>
          <ac:spMkLst>
            <pc:docMk/>
            <pc:sldMk cId="1262955250" sldId="2145706933"/>
            <ac:spMk id="3" creationId="{9662C1A9-FAFD-2639-9BB8-43E03DC17E1E}"/>
          </ac:spMkLst>
        </pc:spChg>
        <pc:spChg chg="del">
          <ac:chgData name="Johnson, Scott" userId="bec97677-f0c6-4bfb-b610-83dc74061801" providerId="ADAL" clId="{7EEF392F-24CF-4EC1-95F1-03A1CD91BB64}" dt="2022-07-27T15:51:42.511" v="1764" actId="700"/>
          <ac:spMkLst>
            <pc:docMk/>
            <pc:sldMk cId="1262955250" sldId="2145706933"/>
            <ac:spMk id="4" creationId="{B94D4BE1-F4B4-F3BA-A8BC-A2E7C53F9B0E}"/>
          </ac:spMkLst>
        </pc:spChg>
        <pc:spChg chg="add mod ord">
          <ac:chgData name="Johnson, Scott" userId="bec97677-f0c6-4bfb-b610-83dc74061801" providerId="ADAL" clId="{7EEF392F-24CF-4EC1-95F1-03A1CD91BB64}" dt="2022-07-27T15:52:04.415" v="1784" actId="255"/>
          <ac:spMkLst>
            <pc:docMk/>
            <pc:sldMk cId="1262955250" sldId="2145706933"/>
            <ac:spMk id="5" creationId="{B9CBDC3C-EF7B-F3E5-77B0-B0AA399B992A}"/>
          </ac:spMkLst>
        </pc:spChg>
      </pc:sldChg>
      <pc:sldChg chg="add">
        <pc:chgData name="Johnson, Scott" userId="bec97677-f0c6-4bfb-b610-83dc74061801" providerId="ADAL" clId="{7EEF392F-24CF-4EC1-95F1-03A1CD91BB64}" dt="2022-07-27T17:31:07.164" v="1806"/>
        <pc:sldMkLst>
          <pc:docMk/>
          <pc:sldMk cId="1390285227" sldId="2145706934"/>
        </pc:sldMkLst>
      </pc:sldChg>
      <pc:sldChg chg="add">
        <pc:chgData name="Johnson, Scott" userId="bec97677-f0c6-4bfb-b610-83dc74061801" providerId="ADAL" clId="{7EEF392F-24CF-4EC1-95F1-03A1CD91BB64}" dt="2022-07-27T17:31:15.447" v="1808"/>
        <pc:sldMkLst>
          <pc:docMk/>
          <pc:sldMk cId="2812200067" sldId="2145706935"/>
        </pc:sldMkLst>
      </pc:sldChg>
      <pc:sldChg chg="add del">
        <pc:chgData name="Johnson, Scott" userId="bec97677-f0c6-4bfb-b610-83dc74061801" providerId="ADAL" clId="{7EEF392F-24CF-4EC1-95F1-03A1CD91BB64}" dt="2022-07-28T22:39:42.617" v="7823" actId="47"/>
        <pc:sldMkLst>
          <pc:docMk/>
          <pc:sldMk cId="643919156" sldId="2145706936"/>
        </pc:sldMkLst>
      </pc:sldChg>
      <pc:sldChg chg="modSp add mod delCm">
        <pc:chgData name="Johnson, Scott" userId="bec97677-f0c6-4bfb-b610-83dc74061801" providerId="ADAL" clId="{7EEF392F-24CF-4EC1-95F1-03A1CD91BB64}" dt="2022-07-27T21:50:02.463" v="7771"/>
        <pc:sldMkLst>
          <pc:docMk/>
          <pc:sldMk cId="2363277058" sldId="2145706937"/>
        </pc:sldMkLst>
        <pc:spChg chg="mod">
          <ac:chgData name="Johnson, Scott" userId="bec97677-f0c6-4bfb-b610-83dc74061801" providerId="ADAL" clId="{7EEF392F-24CF-4EC1-95F1-03A1CD91BB64}" dt="2022-07-27T18:54:41.672" v="5341" actId="255"/>
          <ac:spMkLst>
            <pc:docMk/>
            <pc:sldMk cId="2363277058" sldId="2145706937"/>
            <ac:spMk id="14" creationId="{3B0CA719-BA0D-49B8-940C-47939F3453CC}"/>
          </ac:spMkLst>
        </pc:spChg>
        <pc:graphicFrameChg chg="mod">
          <ac:chgData name="Johnson, Scott" userId="bec97677-f0c6-4bfb-b610-83dc74061801" providerId="ADAL" clId="{7EEF392F-24CF-4EC1-95F1-03A1CD91BB64}" dt="2022-07-27T18:51:17.630" v="4779"/>
          <ac:graphicFrameMkLst>
            <pc:docMk/>
            <pc:sldMk cId="2363277058" sldId="2145706937"/>
            <ac:graphicFrameMk id="16" creationId="{CCE7152F-A890-4108-A008-C0B645EA3716}"/>
          </ac:graphicFrameMkLst>
        </pc:graphicFrameChg>
      </pc:sldChg>
      <pc:sldChg chg="addSp modSp new mod modClrScheme chgLayout">
        <pc:chgData name="Johnson, Scott" userId="bec97677-f0c6-4bfb-b610-83dc74061801" providerId="ADAL" clId="{7EEF392F-24CF-4EC1-95F1-03A1CD91BB64}" dt="2022-07-27T18:41:40.798" v="4180" actId="962"/>
        <pc:sldMkLst>
          <pc:docMk/>
          <pc:sldMk cId="3714956459" sldId="2145706938"/>
        </pc:sldMkLst>
        <pc:spChg chg="mod ord">
          <ac:chgData name="Johnson, Scott" userId="bec97677-f0c6-4bfb-b610-83dc74061801" providerId="ADAL" clId="{7EEF392F-24CF-4EC1-95F1-03A1CD91BB64}" dt="2022-07-27T18:39:18.862" v="4126" actId="20577"/>
          <ac:spMkLst>
            <pc:docMk/>
            <pc:sldMk cId="3714956459" sldId="2145706938"/>
            <ac:spMk id="2" creationId="{BF7481D3-B446-3182-73F0-B7F815BBA977}"/>
          </ac:spMkLst>
        </pc:spChg>
        <pc:spChg chg="mod ord">
          <ac:chgData name="Johnson, Scott" userId="bec97677-f0c6-4bfb-b610-83dc74061801" providerId="ADAL" clId="{7EEF392F-24CF-4EC1-95F1-03A1CD91BB64}" dt="2022-07-27T18:41:15.235" v="4174" actId="14100"/>
          <ac:spMkLst>
            <pc:docMk/>
            <pc:sldMk cId="3714956459" sldId="2145706938"/>
            <ac:spMk id="3" creationId="{D33DE4A0-E942-49FA-6C5D-93DF31865A31}"/>
          </ac:spMkLst>
        </pc:spChg>
        <pc:spChg chg="mod ord">
          <ac:chgData name="Johnson, Scott" userId="bec97677-f0c6-4bfb-b610-83dc74061801" providerId="ADAL" clId="{7EEF392F-24CF-4EC1-95F1-03A1CD91BB64}" dt="2022-07-27T18:41:32.243" v="4179" actId="14100"/>
          <ac:spMkLst>
            <pc:docMk/>
            <pc:sldMk cId="3714956459" sldId="2145706938"/>
            <ac:spMk id="4" creationId="{29F19A32-C481-DD50-8F93-8DD2570AB211}"/>
          </ac:spMkLst>
        </pc:spChg>
        <pc:spChg chg="add mod ord">
          <ac:chgData name="Johnson, Scott" userId="bec97677-f0c6-4bfb-b610-83dc74061801" providerId="ADAL" clId="{7EEF392F-24CF-4EC1-95F1-03A1CD91BB64}" dt="2022-07-27T18:41:40.798" v="4180" actId="962"/>
          <ac:spMkLst>
            <pc:docMk/>
            <pc:sldMk cId="3714956459" sldId="2145706938"/>
            <ac:spMk id="5" creationId="{031503B5-E0CD-0AAF-E08F-D331EF2C0A1F}"/>
          </ac:spMkLst>
        </pc:spChg>
      </pc:sldChg>
      <pc:sldChg chg="add delCm">
        <pc:chgData name="Johnson, Scott" userId="bec97677-f0c6-4bfb-b610-83dc74061801" providerId="ADAL" clId="{7EEF392F-24CF-4EC1-95F1-03A1CD91BB64}" dt="2022-07-28T15:26:36.962" v="7780"/>
        <pc:sldMkLst>
          <pc:docMk/>
          <pc:sldMk cId="2607957460" sldId="2145706939"/>
        </pc:sldMkLst>
      </pc:sldChg>
      <pc:sldChg chg="add delCm">
        <pc:chgData name="Johnson, Scott" userId="bec97677-f0c6-4bfb-b610-83dc74061801" providerId="ADAL" clId="{7EEF392F-24CF-4EC1-95F1-03A1CD91BB64}" dt="2022-07-28T15:27:23.062" v="7782"/>
        <pc:sldMkLst>
          <pc:docMk/>
          <pc:sldMk cId="661666401" sldId="2145706940"/>
        </pc:sldMkLst>
      </pc:sldChg>
    </pc:docChg>
  </pc:docChgLst>
  <pc:docChgLst>
    <pc:chgData name="Johnson, Scott" userId="bec97677-f0c6-4bfb-b610-83dc74061801" providerId="ADAL" clId="{5E8C9BFF-59E3-4FC3-A7CD-D05735D60B5A}"/>
    <pc:docChg chg="undo redo custSel addSld delSld modSld sldOrd">
      <pc:chgData name="Johnson, Scott" userId="bec97677-f0c6-4bfb-b610-83dc74061801" providerId="ADAL" clId="{5E8C9BFF-59E3-4FC3-A7CD-D05735D60B5A}" dt="2022-07-27T14:22:32.989" v="12804" actId="47"/>
      <pc:docMkLst>
        <pc:docMk/>
      </pc:docMkLst>
      <pc:sldChg chg="del">
        <pc:chgData name="Johnson, Scott" userId="bec97677-f0c6-4bfb-b610-83dc74061801" providerId="ADAL" clId="{5E8C9BFF-59E3-4FC3-A7CD-D05735D60B5A}" dt="2022-07-27T02:26:35.124" v="111" actId="47"/>
        <pc:sldMkLst>
          <pc:docMk/>
          <pc:sldMk cId="367918000" sldId="258"/>
        </pc:sldMkLst>
      </pc:sldChg>
      <pc:sldChg chg="del">
        <pc:chgData name="Johnson, Scott" userId="bec97677-f0c6-4bfb-b610-83dc74061801" providerId="ADAL" clId="{5E8C9BFF-59E3-4FC3-A7CD-D05735D60B5A}" dt="2022-07-27T04:08:40.556" v="4480" actId="47"/>
        <pc:sldMkLst>
          <pc:docMk/>
          <pc:sldMk cId="2972553045" sldId="277"/>
        </pc:sldMkLst>
      </pc:sldChg>
      <pc:sldChg chg="addSp delSp modSp mod addCm delCm">
        <pc:chgData name="Johnson, Scott" userId="bec97677-f0c6-4bfb-b610-83dc74061801" providerId="ADAL" clId="{5E8C9BFF-59E3-4FC3-A7CD-D05735D60B5A}" dt="2022-07-27T14:21:08.983" v="12802" actId="478"/>
        <pc:sldMkLst>
          <pc:docMk/>
          <pc:sldMk cId="3238337435" sldId="282"/>
        </pc:sldMkLst>
        <pc:spChg chg="mod">
          <ac:chgData name="Johnson, Scott" userId="bec97677-f0c6-4bfb-b610-83dc74061801" providerId="ADAL" clId="{5E8C9BFF-59E3-4FC3-A7CD-D05735D60B5A}" dt="2022-07-27T14:08:29.969" v="11004"/>
          <ac:spMkLst>
            <pc:docMk/>
            <pc:sldMk cId="3238337435" sldId="282"/>
            <ac:spMk id="2" creationId="{8C8089BE-336C-3689-17E3-83253B3FD72A}"/>
          </ac:spMkLst>
        </pc:spChg>
        <pc:spChg chg="add mod">
          <ac:chgData name="Johnson, Scott" userId="bec97677-f0c6-4bfb-b610-83dc74061801" providerId="ADAL" clId="{5E8C9BFF-59E3-4FC3-A7CD-D05735D60B5A}" dt="2022-07-27T14:08:35.495" v="11008"/>
          <ac:spMkLst>
            <pc:docMk/>
            <pc:sldMk cId="3238337435" sldId="282"/>
            <ac:spMk id="3" creationId="{56988293-0D47-8CEF-FA3D-1DC67DB0ED99}"/>
          </ac:spMkLst>
        </pc:spChg>
        <pc:spChg chg="mod">
          <ac:chgData name="Johnson, Scott" userId="bec97677-f0c6-4bfb-b610-83dc74061801" providerId="ADAL" clId="{5E8C9BFF-59E3-4FC3-A7CD-D05735D60B5A}" dt="2022-07-27T04:32:26.628" v="5250" actId="255"/>
          <ac:spMkLst>
            <pc:docMk/>
            <pc:sldMk cId="3238337435" sldId="282"/>
            <ac:spMk id="5" creationId="{CEE6B05D-46D0-432E-A838-8DB280FD4165}"/>
          </ac:spMkLst>
        </pc:spChg>
        <pc:spChg chg="mod">
          <ac:chgData name="Johnson, Scott" userId="bec97677-f0c6-4bfb-b610-83dc74061801" providerId="ADAL" clId="{5E8C9BFF-59E3-4FC3-A7CD-D05735D60B5A}" dt="2022-07-27T14:08:24.420" v="11000" actId="1036"/>
          <ac:spMkLst>
            <pc:docMk/>
            <pc:sldMk cId="3238337435" sldId="282"/>
            <ac:spMk id="18" creationId="{AC0435C7-3EBF-462C-BDC5-D8707CBFF6D6}"/>
          </ac:spMkLst>
        </pc:spChg>
        <pc:spChg chg="add del mod">
          <ac:chgData name="Johnson, Scott" userId="bec97677-f0c6-4bfb-b610-83dc74061801" providerId="ADAL" clId="{5E8C9BFF-59E3-4FC3-A7CD-D05735D60B5A}" dt="2022-07-27T14:00:54.871" v="10534" actId="20577"/>
          <ac:spMkLst>
            <pc:docMk/>
            <pc:sldMk cId="3238337435" sldId="282"/>
            <ac:spMk id="19" creationId="{D19421DD-D646-484D-9ABE-C319D294C11D}"/>
          </ac:spMkLst>
        </pc:spChg>
        <pc:spChg chg="mod">
          <ac:chgData name="Johnson, Scott" userId="bec97677-f0c6-4bfb-b610-83dc74061801" providerId="ADAL" clId="{5E8C9BFF-59E3-4FC3-A7CD-D05735D60B5A}" dt="2022-07-27T13:55:47.966" v="10307" actId="20577"/>
          <ac:spMkLst>
            <pc:docMk/>
            <pc:sldMk cId="3238337435" sldId="282"/>
            <ac:spMk id="20" creationId="{BC2DFECA-29E3-44B6-A4DF-5769D6AEC261}"/>
          </ac:spMkLst>
        </pc:spChg>
        <pc:graphicFrameChg chg="del mod">
          <ac:chgData name="Johnson, Scott" userId="bec97677-f0c6-4bfb-b610-83dc74061801" providerId="ADAL" clId="{5E8C9BFF-59E3-4FC3-A7CD-D05735D60B5A}" dt="2022-07-27T14:21:08.983" v="12802" actId="478"/>
          <ac:graphicFrameMkLst>
            <pc:docMk/>
            <pc:sldMk cId="3238337435" sldId="282"/>
            <ac:graphicFrameMk id="7" creationId="{77AE157D-2B68-40F1-8DCE-5249ACF3DE78}"/>
          </ac:graphicFrameMkLst>
        </pc:graphicFrameChg>
        <pc:picChg chg="mod">
          <ac:chgData name="Johnson, Scott" userId="bec97677-f0c6-4bfb-b610-83dc74061801" providerId="ADAL" clId="{5E8C9BFF-59E3-4FC3-A7CD-D05735D60B5A}" dt="2022-07-27T14:09:02.595" v="11013" actId="962"/>
          <ac:picMkLst>
            <pc:docMk/>
            <pc:sldMk cId="3238337435" sldId="282"/>
            <ac:picMk id="8" creationId="{1CC4CFF3-8814-A109-C7D7-87FA0DEF63F8}"/>
          </ac:picMkLst>
        </pc:picChg>
      </pc:sldChg>
      <pc:sldChg chg="addSp delSp modSp del mod modClrScheme chgLayout">
        <pc:chgData name="Johnson, Scott" userId="bec97677-f0c6-4bfb-b610-83dc74061801" providerId="ADAL" clId="{5E8C9BFF-59E3-4FC3-A7CD-D05735D60B5A}" dt="2022-07-27T04:39:25.639" v="5364" actId="47"/>
        <pc:sldMkLst>
          <pc:docMk/>
          <pc:sldMk cId="3056345135" sldId="292"/>
        </pc:sldMkLst>
        <pc:spChg chg="mod ord">
          <ac:chgData name="Johnson, Scott" userId="bec97677-f0c6-4bfb-b610-83dc74061801" providerId="ADAL" clId="{5E8C9BFF-59E3-4FC3-A7CD-D05735D60B5A}" dt="2022-07-27T04:37:01.378" v="5330" actId="27636"/>
          <ac:spMkLst>
            <pc:docMk/>
            <pc:sldMk cId="3056345135" sldId="292"/>
            <ac:spMk id="3" creationId="{06942845-BD5A-42C5-A5C4-13339DD507AB}"/>
          </ac:spMkLst>
        </pc:spChg>
        <pc:spChg chg="add del mod">
          <ac:chgData name="Johnson, Scott" userId="bec97677-f0c6-4bfb-b610-83dc74061801" providerId="ADAL" clId="{5E8C9BFF-59E3-4FC3-A7CD-D05735D60B5A}" dt="2022-07-27T02:29:05.629" v="140" actId="11529"/>
          <ac:spMkLst>
            <pc:docMk/>
            <pc:sldMk cId="3056345135" sldId="292"/>
            <ac:spMk id="4" creationId="{C578C6FC-CE2F-2D92-8EDB-B23C87294741}"/>
          </ac:spMkLst>
        </pc:spChg>
        <pc:spChg chg="mod ord">
          <ac:chgData name="Johnson, Scott" userId="bec97677-f0c6-4bfb-b610-83dc74061801" providerId="ADAL" clId="{5E8C9BFF-59E3-4FC3-A7CD-D05735D60B5A}" dt="2022-07-27T04:37:01.361" v="5329" actId="700"/>
          <ac:spMkLst>
            <pc:docMk/>
            <pc:sldMk cId="3056345135" sldId="292"/>
            <ac:spMk id="5" creationId="{69254DC9-AAA0-4C1A-A878-D5AF6251DA31}"/>
          </ac:spMkLst>
        </pc:spChg>
      </pc:sldChg>
      <pc:sldChg chg="addSp delSp modSp del mod">
        <pc:chgData name="Johnson, Scott" userId="bec97677-f0c6-4bfb-b610-83dc74061801" providerId="ADAL" clId="{5E8C9BFF-59E3-4FC3-A7CD-D05735D60B5A}" dt="2022-07-27T04:27:59.222" v="5169" actId="47"/>
        <pc:sldMkLst>
          <pc:docMk/>
          <pc:sldMk cId="2590915124" sldId="399"/>
        </pc:sldMkLst>
        <pc:spChg chg="mod">
          <ac:chgData name="Johnson, Scott" userId="bec97677-f0c6-4bfb-b610-83dc74061801" providerId="ADAL" clId="{5E8C9BFF-59E3-4FC3-A7CD-D05735D60B5A}" dt="2022-07-27T04:13:55.259" v="4792" actId="1076"/>
          <ac:spMkLst>
            <pc:docMk/>
            <pc:sldMk cId="2590915124" sldId="399"/>
            <ac:spMk id="4" creationId="{9F800888-D9B6-49F1-8B90-B7E4BB43ED5B}"/>
          </ac:spMkLst>
        </pc:spChg>
        <pc:spChg chg="add mod">
          <ac:chgData name="Johnson, Scott" userId="bec97677-f0c6-4bfb-b610-83dc74061801" providerId="ADAL" clId="{5E8C9BFF-59E3-4FC3-A7CD-D05735D60B5A}" dt="2022-07-27T04:13:51.764" v="4791" actId="1076"/>
          <ac:spMkLst>
            <pc:docMk/>
            <pc:sldMk cId="2590915124" sldId="399"/>
            <ac:spMk id="6" creationId="{A98922CC-C0A6-3BF5-F835-EA912F22E805}"/>
          </ac:spMkLst>
        </pc:spChg>
        <pc:picChg chg="add del mod">
          <ac:chgData name="Johnson, Scott" userId="bec97677-f0c6-4bfb-b610-83dc74061801" providerId="ADAL" clId="{5E8C9BFF-59E3-4FC3-A7CD-D05735D60B5A}" dt="2022-07-27T02:22:51.563" v="5"/>
          <ac:picMkLst>
            <pc:docMk/>
            <pc:sldMk cId="2590915124" sldId="399"/>
            <ac:picMk id="5" creationId="{CABDAF78-009D-ECF5-BAE3-EDD5256D3825}"/>
          </ac:picMkLst>
        </pc:picChg>
        <pc:picChg chg="add del mod modCrop">
          <ac:chgData name="Johnson, Scott" userId="bec97677-f0c6-4bfb-b610-83dc74061801" providerId="ADAL" clId="{5E8C9BFF-59E3-4FC3-A7CD-D05735D60B5A}" dt="2022-07-27T04:18:23.957" v="4804" actId="478"/>
          <ac:picMkLst>
            <pc:docMk/>
            <pc:sldMk cId="2590915124" sldId="399"/>
            <ac:picMk id="7" creationId="{A3EBE777-A510-D3AC-E121-15CF767A9F0F}"/>
          </ac:picMkLst>
        </pc:picChg>
        <pc:picChg chg="add del mod modCrop">
          <ac:chgData name="Johnson, Scott" userId="bec97677-f0c6-4bfb-b610-83dc74061801" providerId="ADAL" clId="{5E8C9BFF-59E3-4FC3-A7CD-D05735D60B5A}" dt="2022-07-27T04:22:07.872" v="4842" actId="478"/>
          <ac:picMkLst>
            <pc:docMk/>
            <pc:sldMk cId="2590915124" sldId="399"/>
            <ac:picMk id="9" creationId="{0E6B0EFB-4EEC-1426-AE2E-56BEC5C88595}"/>
          </ac:picMkLst>
        </pc:picChg>
      </pc:sldChg>
      <pc:sldChg chg="del">
        <pc:chgData name="Johnson, Scott" userId="bec97677-f0c6-4bfb-b610-83dc74061801" providerId="ADAL" clId="{5E8C9BFF-59E3-4FC3-A7CD-D05735D60B5A}" dt="2022-07-27T05:07:12.233" v="6635" actId="47"/>
        <pc:sldMkLst>
          <pc:docMk/>
          <pc:sldMk cId="1126198234" sldId="847"/>
        </pc:sldMkLst>
      </pc:sldChg>
      <pc:sldChg chg="del">
        <pc:chgData name="Johnson, Scott" userId="bec97677-f0c6-4bfb-b610-83dc74061801" providerId="ADAL" clId="{5E8C9BFF-59E3-4FC3-A7CD-D05735D60B5A}" dt="2022-07-27T05:21:41.639" v="8427" actId="47"/>
        <pc:sldMkLst>
          <pc:docMk/>
          <pc:sldMk cId="2200422332" sldId="850"/>
        </pc:sldMkLst>
      </pc:sldChg>
      <pc:sldChg chg="del">
        <pc:chgData name="Johnson, Scott" userId="bec97677-f0c6-4bfb-b610-83dc74061801" providerId="ADAL" clId="{5E8C9BFF-59E3-4FC3-A7CD-D05735D60B5A}" dt="2022-07-27T05:07:13.014" v="6636" actId="47"/>
        <pc:sldMkLst>
          <pc:docMk/>
          <pc:sldMk cId="157991957" sldId="1171"/>
        </pc:sldMkLst>
      </pc:sldChg>
      <pc:sldChg chg="addSp delSp modSp mod ord addCm">
        <pc:chgData name="Johnson, Scott" userId="bec97677-f0c6-4bfb-b610-83dc74061801" providerId="ADAL" clId="{5E8C9BFF-59E3-4FC3-A7CD-D05735D60B5A}" dt="2022-07-27T14:16:22.979" v="11942" actId="962"/>
        <pc:sldMkLst>
          <pc:docMk/>
          <pc:sldMk cId="1834056379" sldId="1194"/>
        </pc:sldMkLst>
        <pc:spChg chg="mod">
          <ac:chgData name="Johnson, Scott" userId="bec97677-f0c6-4bfb-b610-83dc74061801" providerId="ADAL" clId="{5E8C9BFF-59E3-4FC3-A7CD-D05735D60B5A}" dt="2022-07-27T03:17:08.934" v="1677" actId="1076"/>
          <ac:spMkLst>
            <pc:docMk/>
            <pc:sldMk cId="1834056379" sldId="1194"/>
            <ac:spMk id="2" creationId="{FB8FD336-1759-4E5E-8CF1-123ABFEFA81E}"/>
          </ac:spMkLst>
        </pc:spChg>
        <pc:spChg chg="mod">
          <ac:chgData name="Johnson, Scott" userId="bec97677-f0c6-4bfb-b610-83dc74061801" providerId="ADAL" clId="{5E8C9BFF-59E3-4FC3-A7CD-D05735D60B5A}" dt="2022-07-27T03:27:03.974" v="2501" actId="6549"/>
          <ac:spMkLst>
            <pc:docMk/>
            <pc:sldMk cId="1834056379" sldId="1194"/>
            <ac:spMk id="3" creationId="{F6C7CBB7-912E-42E1-92EF-6D83B3297E4F}"/>
          </ac:spMkLst>
        </pc:spChg>
        <pc:spChg chg="mod">
          <ac:chgData name="Johnson, Scott" userId="bec97677-f0c6-4bfb-b610-83dc74061801" providerId="ADAL" clId="{5E8C9BFF-59E3-4FC3-A7CD-D05735D60B5A}" dt="2022-07-27T03:22:35.847" v="2271" actId="1036"/>
          <ac:spMkLst>
            <pc:docMk/>
            <pc:sldMk cId="1834056379" sldId="1194"/>
            <ac:spMk id="4" creationId="{611AAD79-6CC1-44AF-941D-C0924A75E736}"/>
          </ac:spMkLst>
        </pc:spChg>
        <pc:spChg chg="mod">
          <ac:chgData name="Johnson, Scott" userId="bec97677-f0c6-4bfb-b610-83dc74061801" providerId="ADAL" clId="{5E8C9BFF-59E3-4FC3-A7CD-D05735D60B5A}" dt="2022-07-27T04:32:52.977" v="5252" actId="255"/>
          <ac:spMkLst>
            <pc:docMk/>
            <pc:sldMk cId="1834056379" sldId="1194"/>
            <ac:spMk id="5" creationId="{1552B3A2-F8D1-4244-BE7E-A343ABB830D7}"/>
          </ac:spMkLst>
        </pc:spChg>
        <pc:spChg chg="mod">
          <ac:chgData name="Johnson, Scott" userId="bec97677-f0c6-4bfb-b610-83dc74061801" providerId="ADAL" clId="{5E8C9BFF-59E3-4FC3-A7CD-D05735D60B5A}" dt="2022-07-27T03:22:35.847" v="2271" actId="1036"/>
          <ac:spMkLst>
            <pc:docMk/>
            <pc:sldMk cId="1834056379" sldId="1194"/>
            <ac:spMk id="6" creationId="{CA08618C-A33D-4B6A-8E6C-6DEB8404F790}"/>
          </ac:spMkLst>
        </pc:spChg>
        <pc:spChg chg="mod">
          <ac:chgData name="Johnson, Scott" userId="bec97677-f0c6-4bfb-b610-83dc74061801" providerId="ADAL" clId="{5E8C9BFF-59E3-4FC3-A7CD-D05735D60B5A}" dt="2022-07-27T03:22:35.847" v="2271" actId="1036"/>
          <ac:spMkLst>
            <pc:docMk/>
            <pc:sldMk cId="1834056379" sldId="1194"/>
            <ac:spMk id="7" creationId="{EB074F68-F17F-4F18-B051-FC16C2075B38}"/>
          </ac:spMkLst>
        </pc:spChg>
        <pc:spChg chg="mod">
          <ac:chgData name="Johnson, Scott" userId="bec97677-f0c6-4bfb-b610-83dc74061801" providerId="ADAL" clId="{5E8C9BFF-59E3-4FC3-A7CD-D05735D60B5A}" dt="2022-07-27T03:22:35.847" v="2271" actId="1036"/>
          <ac:spMkLst>
            <pc:docMk/>
            <pc:sldMk cId="1834056379" sldId="1194"/>
            <ac:spMk id="8" creationId="{E6C66526-4AAA-42B9-A119-C8827E2E8C37}"/>
          </ac:spMkLst>
        </pc:spChg>
        <pc:spChg chg="mod">
          <ac:chgData name="Johnson, Scott" userId="bec97677-f0c6-4bfb-b610-83dc74061801" providerId="ADAL" clId="{5E8C9BFF-59E3-4FC3-A7CD-D05735D60B5A}" dt="2022-07-27T03:27:56.155" v="2603" actId="1036"/>
          <ac:spMkLst>
            <pc:docMk/>
            <pc:sldMk cId="1834056379" sldId="1194"/>
            <ac:spMk id="9" creationId="{26C2FBAE-0EAD-4518-B38C-66D0AB0A739D}"/>
          </ac:spMkLst>
        </pc:spChg>
        <pc:spChg chg="mod">
          <ac:chgData name="Johnson, Scott" userId="bec97677-f0c6-4bfb-b610-83dc74061801" providerId="ADAL" clId="{5E8C9BFF-59E3-4FC3-A7CD-D05735D60B5A}" dt="2022-07-27T03:21:23.571" v="2157" actId="20577"/>
          <ac:spMkLst>
            <pc:docMk/>
            <pc:sldMk cId="1834056379" sldId="1194"/>
            <ac:spMk id="10" creationId="{6300136A-47E2-4FCD-9515-A595AFB70F9A}"/>
          </ac:spMkLst>
        </pc:spChg>
        <pc:spChg chg="mod">
          <ac:chgData name="Johnson, Scott" userId="bec97677-f0c6-4bfb-b610-83dc74061801" providerId="ADAL" clId="{5E8C9BFF-59E3-4FC3-A7CD-D05735D60B5A}" dt="2022-07-27T05:40:11.723" v="9322" actId="20577"/>
          <ac:spMkLst>
            <pc:docMk/>
            <pc:sldMk cId="1834056379" sldId="1194"/>
            <ac:spMk id="11" creationId="{E0895200-C6C8-49FB-A7A0-B71BF76FC561}"/>
          </ac:spMkLst>
        </pc:spChg>
        <pc:spChg chg="mod">
          <ac:chgData name="Johnson, Scott" userId="bec97677-f0c6-4bfb-b610-83dc74061801" providerId="ADAL" clId="{5E8C9BFF-59E3-4FC3-A7CD-D05735D60B5A}" dt="2022-07-27T03:24:14.386" v="2397" actId="20577"/>
          <ac:spMkLst>
            <pc:docMk/>
            <pc:sldMk cId="1834056379" sldId="1194"/>
            <ac:spMk id="12" creationId="{D4960C86-2779-464C-A863-5D35C319AFFE}"/>
          </ac:spMkLst>
        </pc:spChg>
        <pc:spChg chg="mod">
          <ac:chgData name="Johnson, Scott" userId="bec97677-f0c6-4bfb-b610-83dc74061801" providerId="ADAL" clId="{5E8C9BFF-59E3-4FC3-A7CD-D05735D60B5A}" dt="2022-07-27T03:22:35.847" v="2271" actId="1036"/>
          <ac:spMkLst>
            <pc:docMk/>
            <pc:sldMk cId="1834056379" sldId="1194"/>
            <ac:spMk id="15" creationId="{685ADD1F-3F30-455B-B370-E0D8C44E4445}"/>
          </ac:spMkLst>
        </pc:spChg>
        <pc:spChg chg="add del mod">
          <ac:chgData name="Johnson, Scott" userId="bec97677-f0c6-4bfb-b610-83dc74061801" providerId="ADAL" clId="{5E8C9BFF-59E3-4FC3-A7CD-D05735D60B5A}" dt="2022-07-27T03:25:57.546" v="2405" actId="478"/>
          <ac:spMkLst>
            <pc:docMk/>
            <pc:sldMk cId="1834056379" sldId="1194"/>
            <ac:spMk id="16" creationId="{54256E08-1297-7612-1D89-F60CC4E465C5}"/>
          </ac:spMkLst>
        </pc:spChg>
        <pc:spChg chg="add mod">
          <ac:chgData name="Johnson, Scott" userId="bec97677-f0c6-4bfb-b610-83dc74061801" providerId="ADAL" clId="{5E8C9BFF-59E3-4FC3-A7CD-D05735D60B5A}" dt="2022-07-27T03:27:35.526" v="2564" actId="1037"/>
          <ac:spMkLst>
            <pc:docMk/>
            <pc:sldMk cId="1834056379" sldId="1194"/>
            <ac:spMk id="18" creationId="{D4F0753F-A5AC-A985-955D-B8AE9DDFB3FA}"/>
          </ac:spMkLst>
        </pc:spChg>
        <pc:spChg chg="add del mod">
          <ac:chgData name="Johnson, Scott" userId="bec97677-f0c6-4bfb-b610-83dc74061801" providerId="ADAL" clId="{5E8C9BFF-59E3-4FC3-A7CD-D05735D60B5A}" dt="2022-07-27T03:28:17.180" v="2654" actId="478"/>
          <ac:spMkLst>
            <pc:docMk/>
            <pc:sldMk cId="1834056379" sldId="1194"/>
            <ac:spMk id="19" creationId="{52E933CB-5A0C-B961-8A3F-2DC02241A163}"/>
          </ac:spMkLst>
        </pc:spChg>
        <pc:spChg chg="add mod">
          <ac:chgData name="Johnson, Scott" userId="bec97677-f0c6-4bfb-b610-83dc74061801" providerId="ADAL" clId="{5E8C9BFF-59E3-4FC3-A7CD-D05735D60B5A}" dt="2022-07-27T05:39:44.263" v="9314" actId="20577"/>
          <ac:spMkLst>
            <pc:docMk/>
            <pc:sldMk cId="1834056379" sldId="1194"/>
            <ac:spMk id="20" creationId="{6D1078F8-D1A5-C07F-F104-337C28FA3316}"/>
          </ac:spMkLst>
        </pc:spChg>
        <pc:picChg chg="add del mod">
          <ac:chgData name="Johnson, Scott" userId="bec97677-f0c6-4bfb-b610-83dc74061801" providerId="ADAL" clId="{5E8C9BFF-59E3-4FC3-A7CD-D05735D60B5A}" dt="2022-07-27T03:14:26.472" v="1589" actId="22"/>
          <ac:picMkLst>
            <pc:docMk/>
            <pc:sldMk cId="1834056379" sldId="1194"/>
            <ac:picMk id="14" creationId="{9803B59F-BD30-79E9-95AA-65F082983DB2}"/>
          </ac:picMkLst>
        </pc:picChg>
        <pc:picChg chg="add del mod ord modCrop">
          <ac:chgData name="Johnson, Scott" userId="bec97677-f0c6-4bfb-b610-83dc74061801" providerId="ADAL" clId="{5E8C9BFF-59E3-4FC3-A7CD-D05735D60B5A}" dt="2022-07-27T14:16:22.979" v="11942" actId="962"/>
          <ac:picMkLst>
            <pc:docMk/>
            <pc:sldMk cId="1834056379" sldId="1194"/>
            <ac:picMk id="22" creationId="{873F6D54-C437-4F6B-BBF5-82ADD52AC6AA}"/>
          </ac:picMkLst>
        </pc:picChg>
      </pc:sldChg>
      <pc:sldChg chg="del">
        <pc:chgData name="Johnson, Scott" userId="bec97677-f0c6-4bfb-b610-83dc74061801" providerId="ADAL" clId="{5E8C9BFF-59E3-4FC3-A7CD-D05735D60B5A}" dt="2022-07-27T04:06:54.940" v="4454" actId="47"/>
        <pc:sldMkLst>
          <pc:docMk/>
          <pc:sldMk cId="2844596231" sldId="1198"/>
        </pc:sldMkLst>
      </pc:sldChg>
      <pc:sldChg chg="modSp mod">
        <pc:chgData name="Johnson, Scott" userId="bec97677-f0c6-4bfb-b610-83dc74061801" providerId="ADAL" clId="{5E8C9BFF-59E3-4FC3-A7CD-D05735D60B5A}" dt="2022-07-27T14:15:17.960" v="11694" actId="962"/>
        <pc:sldMkLst>
          <pc:docMk/>
          <pc:sldMk cId="513501972" sldId="1208"/>
        </pc:sldMkLst>
        <pc:spChg chg="mod">
          <ac:chgData name="Johnson, Scott" userId="bec97677-f0c6-4bfb-b610-83dc74061801" providerId="ADAL" clId="{5E8C9BFF-59E3-4FC3-A7CD-D05735D60B5A}" dt="2022-07-27T14:15:17.960" v="11694" actId="962"/>
          <ac:spMkLst>
            <pc:docMk/>
            <pc:sldMk cId="513501972" sldId="1208"/>
            <ac:spMk id="2" creationId="{96CEC16E-33A8-4848-B0C4-D218C5B39A81}"/>
          </ac:spMkLst>
        </pc:spChg>
        <pc:spChg chg="mod">
          <ac:chgData name="Johnson, Scott" userId="bec97677-f0c6-4bfb-b610-83dc74061801" providerId="ADAL" clId="{5E8C9BFF-59E3-4FC3-A7CD-D05735D60B5A}" dt="2022-07-27T04:05:03.268" v="4418" actId="14100"/>
          <ac:spMkLst>
            <pc:docMk/>
            <pc:sldMk cId="513501972" sldId="1208"/>
            <ac:spMk id="4" creationId="{7AC9B5C5-7B04-4D00-9FA6-A3CAE6BF41B3}"/>
          </ac:spMkLst>
        </pc:spChg>
        <pc:spChg chg="mod">
          <ac:chgData name="Johnson, Scott" userId="bec97677-f0c6-4bfb-b610-83dc74061801" providerId="ADAL" clId="{5E8C9BFF-59E3-4FC3-A7CD-D05735D60B5A}" dt="2022-07-27T14:15:15.091" v="11693" actId="962"/>
          <ac:spMkLst>
            <pc:docMk/>
            <pc:sldMk cId="513501972" sldId="1208"/>
            <ac:spMk id="6" creationId="{6EA22AC3-DFF1-4B63-BBE1-A7D09BB52FCF}"/>
          </ac:spMkLst>
        </pc:spChg>
        <pc:spChg chg="mod">
          <ac:chgData name="Johnson, Scott" userId="bec97677-f0c6-4bfb-b610-83dc74061801" providerId="ADAL" clId="{5E8C9BFF-59E3-4FC3-A7CD-D05735D60B5A}" dt="2022-07-27T04:05:17.735" v="4421" actId="1076"/>
          <ac:spMkLst>
            <pc:docMk/>
            <pc:sldMk cId="513501972" sldId="1208"/>
            <ac:spMk id="22" creationId="{CCDCD304-4B4E-4CE7-A75B-7E8BD93F9A6E}"/>
          </ac:spMkLst>
        </pc:spChg>
      </pc:sldChg>
      <pc:sldChg chg="del">
        <pc:chgData name="Johnson, Scott" userId="bec97677-f0c6-4bfb-b610-83dc74061801" providerId="ADAL" clId="{5E8C9BFF-59E3-4FC3-A7CD-D05735D60B5A}" dt="2022-07-27T03:48:01.575" v="4101" actId="47"/>
        <pc:sldMkLst>
          <pc:docMk/>
          <pc:sldMk cId="1664788953" sldId="1340"/>
        </pc:sldMkLst>
      </pc:sldChg>
      <pc:sldChg chg="del">
        <pc:chgData name="Johnson, Scott" userId="bec97677-f0c6-4bfb-b610-83dc74061801" providerId="ADAL" clId="{5E8C9BFF-59E3-4FC3-A7CD-D05735D60B5A}" dt="2022-07-27T04:06:55.968" v="4455" actId="47"/>
        <pc:sldMkLst>
          <pc:docMk/>
          <pc:sldMk cId="2232634393" sldId="1343"/>
        </pc:sldMkLst>
      </pc:sldChg>
      <pc:sldChg chg="del">
        <pc:chgData name="Johnson, Scott" userId="bec97677-f0c6-4bfb-b610-83dc74061801" providerId="ADAL" clId="{5E8C9BFF-59E3-4FC3-A7CD-D05735D60B5A}" dt="2022-07-27T04:08:04.492" v="4475" actId="47"/>
        <pc:sldMkLst>
          <pc:docMk/>
          <pc:sldMk cId="1841647898" sldId="1349"/>
        </pc:sldMkLst>
      </pc:sldChg>
      <pc:sldChg chg="del">
        <pc:chgData name="Johnson, Scott" userId="bec97677-f0c6-4bfb-b610-83dc74061801" providerId="ADAL" clId="{5E8C9BFF-59E3-4FC3-A7CD-D05735D60B5A}" dt="2022-07-27T04:06:49.018" v="4451" actId="47"/>
        <pc:sldMkLst>
          <pc:docMk/>
          <pc:sldMk cId="1573341884" sldId="1399"/>
        </pc:sldMkLst>
      </pc:sldChg>
      <pc:sldChg chg="del">
        <pc:chgData name="Johnson, Scott" userId="bec97677-f0c6-4bfb-b610-83dc74061801" providerId="ADAL" clId="{5E8C9BFF-59E3-4FC3-A7CD-D05735D60B5A}" dt="2022-07-27T03:35:52.182" v="3269" actId="47"/>
        <pc:sldMkLst>
          <pc:docMk/>
          <pc:sldMk cId="1714941656" sldId="1435"/>
        </pc:sldMkLst>
      </pc:sldChg>
      <pc:sldChg chg="del">
        <pc:chgData name="Johnson, Scott" userId="bec97677-f0c6-4bfb-b610-83dc74061801" providerId="ADAL" clId="{5E8C9BFF-59E3-4FC3-A7CD-D05735D60B5A}" dt="2022-07-27T03:35:52.182" v="3269" actId="47"/>
        <pc:sldMkLst>
          <pc:docMk/>
          <pc:sldMk cId="1332760173" sldId="1436"/>
        </pc:sldMkLst>
      </pc:sldChg>
      <pc:sldChg chg="del">
        <pc:chgData name="Johnson, Scott" userId="bec97677-f0c6-4bfb-b610-83dc74061801" providerId="ADAL" clId="{5E8C9BFF-59E3-4FC3-A7CD-D05735D60B5A}" dt="2022-07-27T03:48:00.685" v="4100" actId="47"/>
        <pc:sldMkLst>
          <pc:docMk/>
          <pc:sldMk cId="405809427" sldId="2121"/>
        </pc:sldMkLst>
      </pc:sldChg>
      <pc:sldChg chg="addSp delSp modSp mod ord">
        <pc:chgData name="Johnson, Scott" userId="bec97677-f0c6-4bfb-b610-83dc74061801" providerId="ADAL" clId="{5E8C9BFF-59E3-4FC3-A7CD-D05735D60B5A}" dt="2022-07-27T14:18:22.052" v="12423" actId="962"/>
        <pc:sldMkLst>
          <pc:docMk/>
          <pc:sldMk cId="2212017885" sldId="2122"/>
        </pc:sldMkLst>
        <pc:spChg chg="mod">
          <ac:chgData name="Johnson, Scott" userId="bec97677-f0c6-4bfb-b610-83dc74061801" providerId="ADAL" clId="{5E8C9BFF-59E3-4FC3-A7CD-D05735D60B5A}" dt="2022-07-27T04:34:16.836" v="5261" actId="255"/>
          <ac:spMkLst>
            <pc:docMk/>
            <pc:sldMk cId="2212017885" sldId="2122"/>
            <ac:spMk id="3" creationId="{B0FD617F-EA94-4ED5-83AB-8755FC042252}"/>
          </ac:spMkLst>
        </pc:spChg>
        <pc:spChg chg="add del mod">
          <ac:chgData name="Johnson, Scott" userId="bec97677-f0c6-4bfb-b610-83dc74061801" providerId="ADAL" clId="{5E8C9BFF-59E3-4FC3-A7CD-D05735D60B5A}" dt="2022-07-27T03:37:28.234" v="3342"/>
          <ac:spMkLst>
            <pc:docMk/>
            <pc:sldMk cId="2212017885" sldId="2122"/>
            <ac:spMk id="4" creationId="{06D00ED3-A7E0-9EB8-306C-E38B8CC005BF}"/>
          </ac:spMkLst>
        </pc:spChg>
        <pc:spChg chg="add del mod">
          <ac:chgData name="Johnson, Scott" userId="bec97677-f0c6-4bfb-b610-83dc74061801" providerId="ADAL" clId="{5E8C9BFF-59E3-4FC3-A7CD-D05735D60B5A}" dt="2022-07-27T03:39:15.218" v="3444"/>
          <ac:spMkLst>
            <pc:docMk/>
            <pc:sldMk cId="2212017885" sldId="2122"/>
            <ac:spMk id="6" creationId="{27C1BE61-4B9F-2378-C23A-FD384EDC84D1}"/>
          </ac:spMkLst>
        </pc:spChg>
        <pc:spChg chg="add del mod">
          <ac:chgData name="Johnson, Scott" userId="bec97677-f0c6-4bfb-b610-83dc74061801" providerId="ADAL" clId="{5E8C9BFF-59E3-4FC3-A7CD-D05735D60B5A}" dt="2022-07-27T03:39:28.785" v="3487"/>
          <ac:spMkLst>
            <pc:docMk/>
            <pc:sldMk cId="2212017885" sldId="2122"/>
            <ac:spMk id="7" creationId="{4F21D70E-B141-986F-7EAA-01BECCD5A4BD}"/>
          </ac:spMkLst>
        </pc:spChg>
        <pc:graphicFrameChg chg="mod">
          <ac:chgData name="Johnson, Scott" userId="bec97677-f0c6-4bfb-b610-83dc74061801" providerId="ADAL" clId="{5E8C9BFF-59E3-4FC3-A7CD-D05735D60B5A}" dt="2022-07-27T14:18:22.052" v="12423" actId="962"/>
          <ac:graphicFrameMkLst>
            <pc:docMk/>
            <pc:sldMk cId="2212017885" sldId="2122"/>
            <ac:graphicFrameMk id="5" creationId="{97E95E3F-F3B0-4360-B5DB-16C475FAE988}"/>
          </ac:graphicFrameMkLst>
        </pc:graphicFrameChg>
      </pc:sldChg>
      <pc:sldChg chg="del">
        <pc:chgData name="Johnson, Scott" userId="bec97677-f0c6-4bfb-b610-83dc74061801" providerId="ADAL" clId="{5E8C9BFF-59E3-4FC3-A7CD-D05735D60B5A}" dt="2022-07-27T03:47:58.812" v="4099" actId="47"/>
        <pc:sldMkLst>
          <pc:docMk/>
          <pc:sldMk cId="1951565950" sldId="2123"/>
        </pc:sldMkLst>
      </pc:sldChg>
      <pc:sldChg chg="modSp mod ord addCm">
        <pc:chgData name="Johnson, Scott" userId="bec97677-f0c6-4bfb-b610-83dc74061801" providerId="ADAL" clId="{5E8C9BFF-59E3-4FC3-A7CD-D05735D60B5A}" dt="2022-07-27T14:19:33.604" v="12574" actId="962"/>
        <pc:sldMkLst>
          <pc:docMk/>
          <pc:sldMk cId="3498840331" sldId="2134"/>
        </pc:sldMkLst>
        <pc:spChg chg="mod">
          <ac:chgData name="Johnson, Scott" userId="bec97677-f0c6-4bfb-b610-83dc74061801" providerId="ADAL" clId="{5E8C9BFF-59E3-4FC3-A7CD-D05735D60B5A}" dt="2022-07-27T14:19:17.334" v="12518" actId="962"/>
          <ac:spMkLst>
            <pc:docMk/>
            <pc:sldMk cId="3498840331" sldId="2134"/>
            <ac:spMk id="3" creationId="{569F8971-E508-4964-9A5D-4A76339376E5}"/>
          </ac:spMkLst>
        </pc:spChg>
        <pc:spChg chg="mod">
          <ac:chgData name="Johnson, Scott" userId="bec97677-f0c6-4bfb-b610-83dc74061801" providerId="ADAL" clId="{5E8C9BFF-59E3-4FC3-A7CD-D05735D60B5A}" dt="2022-07-27T04:34:49.295" v="5266" actId="255"/>
          <ac:spMkLst>
            <pc:docMk/>
            <pc:sldMk cId="3498840331" sldId="2134"/>
            <ac:spMk id="13" creationId="{1C0A32D1-28B2-4915-BD24-E361F93D634E}"/>
          </ac:spMkLst>
        </pc:spChg>
        <pc:spChg chg="mod">
          <ac:chgData name="Johnson, Scott" userId="bec97677-f0c6-4bfb-b610-83dc74061801" providerId="ADAL" clId="{5E8C9BFF-59E3-4FC3-A7CD-D05735D60B5A}" dt="2022-07-27T14:19:09.279" v="12517" actId="962"/>
          <ac:spMkLst>
            <pc:docMk/>
            <pc:sldMk cId="3498840331" sldId="2134"/>
            <ac:spMk id="14" creationId="{3B0CA719-BA0D-49B8-940C-47939F3453CC}"/>
          </ac:spMkLst>
        </pc:spChg>
        <pc:graphicFrameChg chg="mod">
          <ac:chgData name="Johnson, Scott" userId="bec97677-f0c6-4bfb-b610-83dc74061801" providerId="ADAL" clId="{5E8C9BFF-59E3-4FC3-A7CD-D05735D60B5A}" dt="2022-07-27T14:19:33.604" v="12574" actId="962"/>
          <ac:graphicFrameMkLst>
            <pc:docMk/>
            <pc:sldMk cId="3498840331" sldId="2134"/>
            <ac:graphicFrameMk id="16" creationId="{CCE7152F-A890-4108-A008-C0B645EA3716}"/>
          </ac:graphicFrameMkLst>
        </pc:graphicFrameChg>
      </pc:sldChg>
      <pc:sldChg chg="del">
        <pc:chgData name="Johnson, Scott" userId="bec97677-f0c6-4bfb-b610-83dc74061801" providerId="ADAL" clId="{5E8C9BFF-59E3-4FC3-A7CD-D05735D60B5A}" dt="2022-07-27T04:34:39.266" v="5264" actId="47"/>
        <pc:sldMkLst>
          <pc:docMk/>
          <pc:sldMk cId="3126849629" sldId="10703"/>
        </pc:sldMkLst>
      </pc:sldChg>
      <pc:sldChg chg="del">
        <pc:chgData name="Johnson, Scott" userId="bec97677-f0c6-4bfb-b610-83dc74061801" providerId="ADAL" clId="{5E8C9BFF-59E3-4FC3-A7CD-D05735D60B5A}" dt="2022-07-27T02:36:41.712" v="393" actId="47"/>
        <pc:sldMkLst>
          <pc:docMk/>
          <pc:sldMk cId="3865859342" sldId="10797"/>
        </pc:sldMkLst>
      </pc:sldChg>
      <pc:sldChg chg="del">
        <pc:chgData name="Johnson, Scott" userId="bec97677-f0c6-4bfb-b610-83dc74061801" providerId="ADAL" clId="{5E8C9BFF-59E3-4FC3-A7CD-D05735D60B5A}" dt="2022-07-27T04:06:52.626" v="4452" actId="47"/>
        <pc:sldMkLst>
          <pc:docMk/>
          <pc:sldMk cId="567652582" sldId="10798"/>
        </pc:sldMkLst>
      </pc:sldChg>
      <pc:sldChg chg="del">
        <pc:chgData name="Johnson, Scott" userId="bec97677-f0c6-4bfb-b610-83dc74061801" providerId="ADAL" clId="{5E8C9BFF-59E3-4FC3-A7CD-D05735D60B5A}" dt="2022-07-27T04:06:53.745" v="4453" actId="47"/>
        <pc:sldMkLst>
          <pc:docMk/>
          <pc:sldMk cId="1535431592" sldId="10800"/>
        </pc:sldMkLst>
      </pc:sldChg>
      <pc:sldChg chg="modSp del mod modShow">
        <pc:chgData name="Johnson, Scott" userId="bec97677-f0c6-4bfb-b610-83dc74061801" providerId="ADAL" clId="{5E8C9BFF-59E3-4FC3-A7CD-D05735D60B5A}" dt="2022-07-27T05:36:49.542" v="9133" actId="47"/>
        <pc:sldMkLst>
          <pc:docMk/>
          <pc:sldMk cId="2749387601" sldId="10801"/>
        </pc:sldMkLst>
        <pc:spChg chg="mod">
          <ac:chgData name="Johnson, Scott" userId="bec97677-f0c6-4bfb-b610-83dc74061801" providerId="ADAL" clId="{5E8C9BFF-59E3-4FC3-A7CD-D05735D60B5A}" dt="2022-07-27T04:35:09.605" v="5267" actId="255"/>
          <ac:spMkLst>
            <pc:docMk/>
            <pc:sldMk cId="2749387601" sldId="10801"/>
            <ac:spMk id="3" creationId="{06942845-BD5A-42C5-A5C4-13339DD507AB}"/>
          </ac:spMkLst>
        </pc:spChg>
      </pc:sldChg>
      <pc:sldChg chg="modSp mod ord">
        <pc:chgData name="Johnson, Scott" userId="bec97677-f0c6-4bfb-b610-83dc74061801" providerId="ADAL" clId="{5E8C9BFF-59E3-4FC3-A7CD-D05735D60B5A}" dt="2022-07-27T05:21:22.155" v="8424" actId="255"/>
        <pc:sldMkLst>
          <pc:docMk/>
          <pc:sldMk cId="1170009277" sldId="10803"/>
        </pc:sldMkLst>
        <pc:spChg chg="mod">
          <ac:chgData name="Johnson, Scott" userId="bec97677-f0c6-4bfb-b610-83dc74061801" providerId="ADAL" clId="{5E8C9BFF-59E3-4FC3-A7CD-D05735D60B5A}" dt="2022-07-27T05:21:22.155" v="8424" actId="255"/>
          <ac:spMkLst>
            <pc:docMk/>
            <pc:sldMk cId="1170009277" sldId="10803"/>
            <ac:spMk id="4" creationId="{3F6CE2FE-F02B-461B-8C8F-E1DFA26F0ED4}"/>
          </ac:spMkLst>
        </pc:spChg>
        <pc:spChg chg="mod">
          <ac:chgData name="Johnson, Scott" userId="bec97677-f0c6-4bfb-b610-83dc74061801" providerId="ADAL" clId="{5E8C9BFF-59E3-4FC3-A7CD-D05735D60B5A}" dt="2022-07-27T05:06:49.674" v="6634" actId="255"/>
          <ac:spMkLst>
            <pc:docMk/>
            <pc:sldMk cId="1170009277" sldId="10803"/>
            <ac:spMk id="5" creationId="{ED050E86-55C2-4B7D-BA4D-A740ACD38EBC}"/>
          </ac:spMkLst>
        </pc:spChg>
      </pc:sldChg>
      <pc:sldChg chg="del">
        <pc:chgData name="Johnson, Scott" userId="bec97677-f0c6-4bfb-b610-83dc74061801" providerId="ADAL" clId="{5E8C9BFF-59E3-4FC3-A7CD-D05735D60B5A}" dt="2022-07-27T05:21:35.852" v="8426" actId="47"/>
        <pc:sldMkLst>
          <pc:docMk/>
          <pc:sldMk cId="128264489" sldId="10804"/>
        </pc:sldMkLst>
      </pc:sldChg>
      <pc:sldChg chg="addSp delSp modSp del mod">
        <pc:chgData name="Johnson, Scott" userId="bec97677-f0c6-4bfb-b610-83dc74061801" providerId="ADAL" clId="{5E8C9BFF-59E3-4FC3-A7CD-D05735D60B5A}" dt="2022-07-27T04:58:17.488" v="5619" actId="47"/>
        <pc:sldMkLst>
          <pc:docMk/>
          <pc:sldMk cId="3357279079" sldId="10805"/>
        </pc:sldMkLst>
        <pc:graphicFrameChg chg="add del modGraphic">
          <ac:chgData name="Johnson, Scott" userId="bec97677-f0c6-4bfb-b610-83dc74061801" providerId="ADAL" clId="{5E8C9BFF-59E3-4FC3-A7CD-D05735D60B5A}" dt="2022-07-27T04:55:09.774" v="5536" actId="1032"/>
          <ac:graphicFrameMkLst>
            <pc:docMk/>
            <pc:sldMk cId="3357279079" sldId="10805"/>
            <ac:graphicFrameMk id="2" creationId="{5DCF2802-DA30-5993-5ED0-362F097B9C0E}"/>
          </ac:graphicFrameMkLst>
        </pc:graphicFrameChg>
      </pc:sldChg>
      <pc:sldChg chg="del">
        <pc:chgData name="Johnson, Scott" userId="bec97677-f0c6-4bfb-b610-83dc74061801" providerId="ADAL" clId="{5E8C9BFF-59E3-4FC3-A7CD-D05735D60B5A}" dt="2022-07-27T04:53:18.568" v="5486" actId="47"/>
        <pc:sldMkLst>
          <pc:docMk/>
          <pc:sldMk cId="3701020690" sldId="10806"/>
        </pc:sldMkLst>
      </pc:sldChg>
      <pc:sldChg chg="del">
        <pc:chgData name="Johnson, Scott" userId="bec97677-f0c6-4bfb-b610-83dc74061801" providerId="ADAL" clId="{5E8C9BFF-59E3-4FC3-A7CD-D05735D60B5A}" dt="2022-07-27T05:21:43.194" v="8428" actId="47"/>
        <pc:sldMkLst>
          <pc:docMk/>
          <pc:sldMk cId="1233185798" sldId="10807"/>
        </pc:sldMkLst>
      </pc:sldChg>
      <pc:sldChg chg="modSp mod">
        <pc:chgData name="Johnson, Scott" userId="bec97677-f0c6-4bfb-b610-83dc74061801" providerId="ADAL" clId="{5E8C9BFF-59E3-4FC3-A7CD-D05735D60B5A}" dt="2022-07-27T05:18:18.701" v="8074" actId="20577"/>
        <pc:sldMkLst>
          <pc:docMk/>
          <pc:sldMk cId="3844234130" sldId="10808"/>
        </pc:sldMkLst>
        <pc:spChg chg="mod">
          <ac:chgData name="Johnson, Scott" userId="bec97677-f0c6-4bfb-b610-83dc74061801" providerId="ADAL" clId="{5E8C9BFF-59E3-4FC3-A7CD-D05735D60B5A}" dt="2022-07-27T05:18:18.701" v="8074" actId="20577"/>
          <ac:spMkLst>
            <pc:docMk/>
            <pc:sldMk cId="3844234130" sldId="10808"/>
            <ac:spMk id="4" creationId="{3F6CE2FE-F02B-461B-8C8F-E1DFA26F0ED4}"/>
          </ac:spMkLst>
        </pc:spChg>
        <pc:spChg chg="mod">
          <ac:chgData name="Johnson, Scott" userId="bec97677-f0c6-4bfb-b610-83dc74061801" providerId="ADAL" clId="{5E8C9BFF-59E3-4FC3-A7CD-D05735D60B5A}" dt="2022-07-27T04:34:43.344" v="5265" actId="255"/>
          <ac:spMkLst>
            <pc:docMk/>
            <pc:sldMk cId="3844234130" sldId="10808"/>
            <ac:spMk id="5" creationId="{ED050E86-55C2-4B7D-BA4D-A740ACD38EBC}"/>
          </ac:spMkLst>
        </pc:spChg>
      </pc:sldChg>
      <pc:sldChg chg="addSp delSp modSp add mod modNotesTx">
        <pc:chgData name="Johnson, Scott" userId="bec97677-f0c6-4bfb-b610-83dc74061801" providerId="ADAL" clId="{5E8C9BFF-59E3-4FC3-A7CD-D05735D60B5A}" dt="2022-07-27T14:20:16.474" v="12797" actId="962"/>
        <pc:sldMkLst>
          <pc:docMk/>
          <pc:sldMk cId="2344872391" sldId="10835"/>
        </pc:sldMkLst>
        <pc:spChg chg="add mod">
          <ac:chgData name="Johnson, Scott" userId="bec97677-f0c6-4bfb-b610-83dc74061801" providerId="ADAL" clId="{5E8C9BFF-59E3-4FC3-A7CD-D05735D60B5A}" dt="2022-07-27T14:06:32.199" v="10991" actId="207"/>
          <ac:spMkLst>
            <pc:docMk/>
            <pc:sldMk cId="2344872391" sldId="10835"/>
            <ac:spMk id="2" creationId="{AD2A5474-FFAE-9F07-540E-CEDE5043AB97}"/>
          </ac:spMkLst>
        </pc:spChg>
        <pc:spChg chg="del">
          <ac:chgData name="Johnson, Scott" userId="bec97677-f0c6-4bfb-b610-83dc74061801" providerId="ADAL" clId="{5E8C9BFF-59E3-4FC3-A7CD-D05735D60B5A}" dt="2022-07-27T04:08:31.609" v="4478" actId="478"/>
          <ac:spMkLst>
            <pc:docMk/>
            <pc:sldMk cId="2344872391" sldId="10835"/>
            <ac:spMk id="3" creationId="{7A890021-43AA-1A9F-26CB-6EC74E2A821B}"/>
          </ac:spMkLst>
        </pc:spChg>
        <pc:spChg chg="add del mod">
          <ac:chgData name="Johnson, Scott" userId="bec97677-f0c6-4bfb-b610-83dc74061801" providerId="ADAL" clId="{5E8C9BFF-59E3-4FC3-A7CD-D05735D60B5A}" dt="2022-07-27T14:19:38.401" v="12575" actId="962"/>
          <ac:spMkLst>
            <pc:docMk/>
            <pc:sldMk cId="2344872391" sldId="10835"/>
            <ac:spMk id="6" creationId="{B9D8A4F0-CCFC-D55A-53EE-4FB4F6842EC7}"/>
          </ac:spMkLst>
        </pc:spChg>
        <pc:spChg chg="del">
          <ac:chgData name="Johnson, Scott" userId="bec97677-f0c6-4bfb-b610-83dc74061801" providerId="ADAL" clId="{5E8C9BFF-59E3-4FC3-A7CD-D05735D60B5A}" dt="2022-07-27T04:08:34.328" v="4479" actId="478"/>
          <ac:spMkLst>
            <pc:docMk/>
            <pc:sldMk cId="2344872391" sldId="10835"/>
            <ac:spMk id="7" creationId="{D27808C9-B62A-881D-6028-F2E7F52CF320}"/>
          </ac:spMkLst>
        </pc:spChg>
        <pc:picChg chg="mod">
          <ac:chgData name="Johnson, Scott" userId="bec97677-f0c6-4bfb-b610-83dc74061801" providerId="ADAL" clId="{5E8C9BFF-59E3-4FC3-A7CD-D05735D60B5A}" dt="2022-07-27T14:20:16.474" v="12797" actId="962"/>
          <ac:picMkLst>
            <pc:docMk/>
            <pc:sldMk cId="2344872391" sldId="10835"/>
            <ac:picMk id="5" creationId="{4ED5B1EF-E4FE-2F47-20B4-6FAE8516C2F9}"/>
          </ac:picMkLst>
        </pc:picChg>
      </pc:sldChg>
      <pc:sldChg chg="addSp delSp modSp mod">
        <pc:chgData name="Johnson, Scott" userId="bec97677-f0c6-4bfb-b610-83dc74061801" providerId="ADAL" clId="{5E8C9BFF-59E3-4FC3-A7CD-D05735D60B5A}" dt="2022-07-27T14:19:59.206" v="12727" actId="962"/>
        <pc:sldMkLst>
          <pc:docMk/>
          <pc:sldMk cId="2505437358" sldId="10839"/>
        </pc:sldMkLst>
        <pc:spChg chg="mod">
          <ac:chgData name="Johnson, Scott" userId="bec97677-f0c6-4bfb-b610-83dc74061801" providerId="ADAL" clId="{5E8C9BFF-59E3-4FC3-A7CD-D05735D60B5A}" dt="2022-07-27T03:47:46.635" v="4098" actId="1076"/>
          <ac:spMkLst>
            <pc:docMk/>
            <pc:sldMk cId="2505437358" sldId="10839"/>
            <ac:spMk id="3" creationId="{06942845-BD5A-42C5-A5C4-13339DD507AB}"/>
          </ac:spMkLst>
        </pc:spChg>
        <pc:spChg chg="add del mod">
          <ac:chgData name="Johnson, Scott" userId="bec97677-f0c6-4bfb-b610-83dc74061801" providerId="ADAL" clId="{5E8C9BFF-59E3-4FC3-A7CD-D05735D60B5A}" dt="2022-07-27T03:43:28.408" v="3765"/>
          <ac:spMkLst>
            <pc:docMk/>
            <pc:sldMk cId="2505437358" sldId="10839"/>
            <ac:spMk id="5" creationId="{6EC3B540-194F-6F04-43E0-A1F0F0BB52BE}"/>
          </ac:spMkLst>
        </pc:spChg>
        <pc:spChg chg="mod">
          <ac:chgData name="Johnson, Scott" userId="bec97677-f0c6-4bfb-b610-83dc74061801" providerId="ADAL" clId="{5E8C9BFF-59E3-4FC3-A7CD-D05735D60B5A}" dt="2022-07-27T03:47:33.356" v="4097" actId="20577"/>
          <ac:spMkLst>
            <pc:docMk/>
            <pc:sldMk cId="2505437358" sldId="10839"/>
            <ac:spMk id="37" creationId="{3F6CE2FE-F02B-461B-8C8F-E1DFA26F0ED4}"/>
          </ac:spMkLst>
        </pc:spChg>
        <pc:picChg chg="mod">
          <ac:chgData name="Johnson, Scott" userId="bec97677-f0c6-4bfb-b610-83dc74061801" providerId="ADAL" clId="{5E8C9BFF-59E3-4FC3-A7CD-D05735D60B5A}" dt="2022-07-27T14:19:59.206" v="12727" actId="962"/>
          <ac:picMkLst>
            <pc:docMk/>
            <pc:sldMk cId="2505437358" sldId="10839"/>
            <ac:picMk id="6" creationId="{FCB12D21-1909-3DFA-7777-7B5E199A1817}"/>
          </ac:picMkLst>
        </pc:picChg>
      </pc:sldChg>
      <pc:sldChg chg="del">
        <pc:chgData name="Johnson, Scott" userId="bec97677-f0c6-4bfb-b610-83dc74061801" providerId="ADAL" clId="{5E8C9BFF-59E3-4FC3-A7CD-D05735D60B5A}" dt="2022-07-27T03:36:17.992" v="3272" actId="47"/>
        <pc:sldMkLst>
          <pc:docMk/>
          <pc:sldMk cId="2770826056" sldId="10841"/>
        </pc:sldMkLst>
      </pc:sldChg>
      <pc:sldChg chg="addSp delSp modSp mod">
        <pc:chgData name="Johnson, Scott" userId="bec97677-f0c6-4bfb-b610-83dc74061801" providerId="ADAL" clId="{5E8C9BFF-59E3-4FC3-A7CD-D05735D60B5A}" dt="2022-07-27T14:17:24.905" v="12104" actId="962"/>
        <pc:sldMkLst>
          <pc:docMk/>
          <pc:sldMk cId="3435035694" sldId="10852"/>
        </pc:sldMkLst>
        <pc:spChg chg="add mod">
          <ac:chgData name="Johnson, Scott" userId="bec97677-f0c6-4bfb-b610-83dc74061801" providerId="ADAL" clId="{5E8C9BFF-59E3-4FC3-A7CD-D05735D60B5A}" dt="2022-07-27T14:04:07.105" v="10881" actId="122"/>
          <ac:spMkLst>
            <pc:docMk/>
            <pc:sldMk cId="3435035694" sldId="10852"/>
            <ac:spMk id="2" creationId="{1713D6C4-FD5C-3FDD-CA6E-E6338C14AFEB}"/>
          </ac:spMkLst>
        </pc:spChg>
        <pc:spChg chg="del mod">
          <ac:chgData name="Johnson, Scott" userId="bec97677-f0c6-4bfb-b610-83dc74061801" providerId="ADAL" clId="{5E8C9BFF-59E3-4FC3-A7CD-D05735D60B5A}" dt="2022-07-27T14:04:01.900" v="10879" actId="478"/>
          <ac:spMkLst>
            <pc:docMk/>
            <pc:sldMk cId="3435035694" sldId="10852"/>
            <ac:spMk id="5" creationId="{5D18EAA4-C506-586E-DC82-A585F656CEF8}"/>
          </ac:spMkLst>
        </pc:spChg>
        <pc:spChg chg="mod">
          <ac:chgData name="Johnson, Scott" userId="bec97677-f0c6-4bfb-b610-83dc74061801" providerId="ADAL" clId="{5E8C9BFF-59E3-4FC3-A7CD-D05735D60B5A}" dt="2022-07-27T14:17:24.905" v="12104" actId="962"/>
          <ac:spMkLst>
            <pc:docMk/>
            <pc:sldMk cId="3435035694" sldId="10852"/>
            <ac:spMk id="12" creationId="{DB4E8E9D-FA73-A1A0-6D25-297E361E9BDA}"/>
          </ac:spMkLst>
        </pc:spChg>
        <pc:picChg chg="mod">
          <ac:chgData name="Johnson, Scott" userId="bec97677-f0c6-4bfb-b610-83dc74061801" providerId="ADAL" clId="{5E8C9BFF-59E3-4FC3-A7CD-D05735D60B5A}" dt="2022-07-27T14:10:37.261" v="11298" actId="962"/>
          <ac:picMkLst>
            <pc:docMk/>
            <pc:sldMk cId="3435035694" sldId="10852"/>
            <ac:picMk id="3" creationId="{DF79C3B8-E5A6-BD24-26EC-78C526BDC3C4}"/>
          </ac:picMkLst>
        </pc:picChg>
      </pc:sldChg>
      <pc:sldChg chg="addSp delSp modSp mod">
        <pc:chgData name="Johnson, Scott" userId="bec97677-f0c6-4bfb-b610-83dc74061801" providerId="ADAL" clId="{5E8C9BFF-59E3-4FC3-A7CD-D05735D60B5A}" dt="2022-07-27T14:17:27.880" v="12105" actId="962"/>
        <pc:sldMkLst>
          <pc:docMk/>
          <pc:sldMk cId="2320030021" sldId="10853"/>
        </pc:sldMkLst>
        <pc:spChg chg="add mod">
          <ac:chgData name="Johnson, Scott" userId="bec97677-f0c6-4bfb-b610-83dc74061801" providerId="ADAL" clId="{5E8C9BFF-59E3-4FC3-A7CD-D05735D60B5A}" dt="2022-07-27T14:05:00.582" v="10921" actId="122"/>
          <ac:spMkLst>
            <pc:docMk/>
            <pc:sldMk cId="2320030021" sldId="10853"/>
            <ac:spMk id="2" creationId="{554BE812-13D7-C371-50D3-EB3C587FADD6}"/>
          </ac:spMkLst>
        </pc:spChg>
        <pc:spChg chg="del mod">
          <ac:chgData name="Johnson, Scott" userId="bec97677-f0c6-4bfb-b610-83dc74061801" providerId="ADAL" clId="{5E8C9BFF-59E3-4FC3-A7CD-D05735D60B5A}" dt="2022-07-27T14:04:54.398" v="10919" actId="478"/>
          <ac:spMkLst>
            <pc:docMk/>
            <pc:sldMk cId="2320030021" sldId="10853"/>
            <ac:spMk id="5" creationId="{5D18EAA4-C506-586E-DC82-A585F656CEF8}"/>
          </ac:spMkLst>
        </pc:spChg>
        <pc:spChg chg="mod">
          <ac:chgData name="Johnson, Scott" userId="bec97677-f0c6-4bfb-b610-83dc74061801" providerId="ADAL" clId="{5E8C9BFF-59E3-4FC3-A7CD-D05735D60B5A}" dt="2022-07-27T14:12:32.521" v="11417" actId="962"/>
          <ac:spMkLst>
            <pc:docMk/>
            <pc:sldMk cId="2320030021" sldId="10853"/>
            <ac:spMk id="6" creationId="{8A39C5CB-00CD-2A30-30E2-4C11B4D18A6F}"/>
          </ac:spMkLst>
        </pc:spChg>
        <pc:spChg chg="mod">
          <ac:chgData name="Johnson, Scott" userId="bec97677-f0c6-4bfb-b610-83dc74061801" providerId="ADAL" clId="{5E8C9BFF-59E3-4FC3-A7CD-D05735D60B5A}" dt="2022-07-27T14:12:18.528" v="11415" actId="962"/>
          <ac:spMkLst>
            <pc:docMk/>
            <pc:sldMk cId="2320030021" sldId="10853"/>
            <ac:spMk id="8" creationId="{B66795E8-DE13-C264-25E8-CAD808E44323}"/>
          </ac:spMkLst>
        </pc:spChg>
        <pc:spChg chg="mod">
          <ac:chgData name="Johnson, Scott" userId="bec97677-f0c6-4bfb-b610-83dc74061801" providerId="ADAL" clId="{5E8C9BFF-59E3-4FC3-A7CD-D05735D60B5A}" dt="2022-07-27T14:17:27.880" v="12105" actId="962"/>
          <ac:spMkLst>
            <pc:docMk/>
            <pc:sldMk cId="2320030021" sldId="10853"/>
            <ac:spMk id="12" creationId="{DB4E8E9D-FA73-A1A0-6D25-297E361E9BDA}"/>
          </ac:spMkLst>
        </pc:spChg>
        <pc:grpChg chg="mod">
          <ac:chgData name="Johnson, Scott" userId="bec97677-f0c6-4bfb-b610-83dc74061801" providerId="ADAL" clId="{5E8C9BFF-59E3-4FC3-A7CD-D05735D60B5A}" dt="2022-07-27T14:12:36.798" v="11418" actId="962"/>
          <ac:grpSpMkLst>
            <pc:docMk/>
            <pc:sldMk cId="2320030021" sldId="10853"/>
            <ac:grpSpMk id="7" creationId="{6C393EF9-2061-6DAE-59A7-2FB249EF1AB5}"/>
          </ac:grpSpMkLst>
        </pc:grpChg>
        <pc:picChg chg="mod">
          <ac:chgData name="Johnson, Scott" userId="bec97677-f0c6-4bfb-b610-83dc74061801" providerId="ADAL" clId="{5E8C9BFF-59E3-4FC3-A7CD-D05735D60B5A}" dt="2022-07-27T14:13:14.048" v="11470" actId="962"/>
          <ac:picMkLst>
            <pc:docMk/>
            <pc:sldMk cId="2320030021" sldId="10853"/>
            <ac:picMk id="3" creationId="{DF79C3B8-E5A6-BD24-26EC-78C526BDC3C4}"/>
          </ac:picMkLst>
        </pc:picChg>
      </pc:sldChg>
      <pc:sldChg chg="addSp delSp modSp mod">
        <pc:chgData name="Johnson, Scott" userId="bec97677-f0c6-4bfb-b610-83dc74061801" providerId="ADAL" clId="{5E8C9BFF-59E3-4FC3-A7CD-D05735D60B5A}" dt="2022-07-27T14:17:32.509" v="12107" actId="962"/>
        <pc:sldMkLst>
          <pc:docMk/>
          <pc:sldMk cId="1599007055" sldId="10854"/>
        </pc:sldMkLst>
        <pc:spChg chg="add mod">
          <ac:chgData name="Johnson, Scott" userId="bec97677-f0c6-4bfb-b610-83dc74061801" providerId="ADAL" clId="{5E8C9BFF-59E3-4FC3-A7CD-D05735D60B5A}" dt="2022-07-27T14:05:45.260" v="10971" actId="122"/>
          <ac:spMkLst>
            <pc:docMk/>
            <pc:sldMk cId="1599007055" sldId="10854"/>
            <ac:spMk id="2" creationId="{47F1317F-FFC5-7375-7DF4-5654B68F01FB}"/>
          </ac:spMkLst>
        </pc:spChg>
        <pc:spChg chg="del mod">
          <ac:chgData name="Johnson, Scott" userId="bec97677-f0c6-4bfb-b610-83dc74061801" providerId="ADAL" clId="{5E8C9BFF-59E3-4FC3-A7CD-D05735D60B5A}" dt="2022-07-27T14:05:35.053" v="10949" actId="478"/>
          <ac:spMkLst>
            <pc:docMk/>
            <pc:sldMk cId="1599007055" sldId="10854"/>
            <ac:spMk id="5" creationId="{5D18EAA4-C506-586E-DC82-A585F656CEF8}"/>
          </ac:spMkLst>
        </pc:spChg>
        <pc:spChg chg="mod">
          <ac:chgData name="Johnson, Scott" userId="bec97677-f0c6-4bfb-b610-83dc74061801" providerId="ADAL" clId="{5E8C9BFF-59E3-4FC3-A7CD-D05735D60B5A}" dt="2022-07-27T14:13:42.653" v="11555" actId="962"/>
          <ac:spMkLst>
            <pc:docMk/>
            <pc:sldMk cId="1599007055" sldId="10854"/>
            <ac:spMk id="6" creationId="{63D1FA36-E9A6-C018-36F3-D724F252FFE4}"/>
          </ac:spMkLst>
        </pc:spChg>
        <pc:spChg chg="mod">
          <ac:chgData name="Johnson, Scott" userId="bec97677-f0c6-4bfb-b610-83dc74061801" providerId="ADAL" clId="{5E8C9BFF-59E3-4FC3-A7CD-D05735D60B5A}" dt="2022-07-27T14:17:32.509" v="12107" actId="962"/>
          <ac:spMkLst>
            <pc:docMk/>
            <pc:sldMk cId="1599007055" sldId="10854"/>
            <ac:spMk id="12" creationId="{DB4E8E9D-FA73-A1A0-6D25-297E361E9BDA}"/>
          </ac:spMkLst>
        </pc:spChg>
        <pc:grpChg chg="mod">
          <ac:chgData name="Johnson, Scott" userId="bec97677-f0c6-4bfb-b610-83dc74061801" providerId="ADAL" clId="{5E8C9BFF-59E3-4FC3-A7CD-D05735D60B5A}" dt="2022-07-27T14:13:56.934" v="11621" actId="962"/>
          <ac:grpSpMkLst>
            <pc:docMk/>
            <pc:sldMk cId="1599007055" sldId="10854"/>
            <ac:grpSpMk id="7" creationId="{670298AD-9710-561A-0160-5E583F7F665F}"/>
          </ac:grpSpMkLst>
        </pc:grpChg>
        <pc:picChg chg="mod">
          <ac:chgData name="Johnson, Scott" userId="bec97677-f0c6-4bfb-b610-83dc74061801" providerId="ADAL" clId="{5E8C9BFF-59E3-4FC3-A7CD-D05735D60B5A}" dt="2022-07-27T14:13:39.573" v="11554" actId="962"/>
          <ac:picMkLst>
            <pc:docMk/>
            <pc:sldMk cId="1599007055" sldId="10854"/>
            <ac:picMk id="3" creationId="{DF79C3B8-E5A6-BD24-26EC-78C526BDC3C4}"/>
          </ac:picMkLst>
        </pc:picChg>
      </pc:sldChg>
      <pc:sldChg chg="addSp delSp modSp add del mod modClrScheme chgLayout">
        <pc:chgData name="Johnson, Scott" userId="bec97677-f0c6-4bfb-b610-83dc74061801" providerId="ADAL" clId="{5E8C9BFF-59E3-4FC3-A7CD-D05735D60B5A}" dt="2022-07-27T02:26:29.916" v="110" actId="47"/>
        <pc:sldMkLst>
          <pc:docMk/>
          <pc:sldMk cId="1874958760" sldId="2145705824"/>
        </pc:sldMkLst>
        <pc:spChg chg="add del mod ord">
          <ac:chgData name="Johnson, Scott" userId="bec97677-f0c6-4bfb-b610-83dc74061801" providerId="ADAL" clId="{5E8C9BFF-59E3-4FC3-A7CD-D05735D60B5A}" dt="2022-07-27T02:23:48.580" v="14" actId="700"/>
          <ac:spMkLst>
            <pc:docMk/>
            <pc:sldMk cId="1874958760" sldId="2145705824"/>
            <ac:spMk id="2" creationId="{EE79CA26-B7D4-4720-BE04-5A7F32946E4D}"/>
          </ac:spMkLst>
        </pc:spChg>
        <pc:picChg chg="add del mod">
          <ac:chgData name="Johnson, Scott" userId="bec97677-f0c6-4bfb-b610-83dc74061801" providerId="ADAL" clId="{5E8C9BFF-59E3-4FC3-A7CD-D05735D60B5A}" dt="2022-07-27T02:22:45.891" v="2"/>
          <ac:picMkLst>
            <pc:docMk/>
            <pc:sldMk cId="1874958760" sldId="2145705824"/>
            <ac:picMk id="6" creationId="{3905675F-FC6F-963B-2C3A-E1A44F961BC8}"/>
          </ac:picMkLst>
        </pc:picChg>
        <pc:picChg chg="add del mod">
          <ac:chgData name="Johnson, Scott" userId="bec97677-f0c6-4bfb-b610-83dc74061801" providerId="ADAL" clId="{5E8C9BFF-59E3-4FC3-A7CD-D05735D60B5A}" dt="2022-07-27T02:23:25.734" v="10"/>
          <ac:picMkLst>
            <pc:docMk/>
            <pc:sldMk cId="1874958760" sldId="2145705824"/>
            <ac:picMk id="6" creationId="{CA6D75E4-6D6E-1786-F026-7D84912355CE}"/>
          </ac:picMkLst>
        </pc:picChg>
        <pc:picChg chg="mod ord">
          <ac:chgData name="Johnson, Scott" userId="bec97677-f0c6-4bfb-b610-83dc74061801" providerId="ADAL" clId="{5E8C9BFF-59E3-4FC3-A7CD-D05735D60B5A}" dt="2022-07-27T02:23:48.580" v="14" actId="700"/>
          <ac:picMkLst>
            <pc:docMk/>
            <pc:sldMk cId="1874958760" sldId="2145705824"/>
            <ac:picMk id="11" creationId="{E6090DA5-41F7-936F-FD64-72861046BFDB}"/>
          </ac:picMkLst>
        </pc:picChg>
      </pc:sldChg>
      <pc:sldChg chg="addSp delSp modSp mod">
        <pc:chgData name="Johnson, Scott" userId="bec97677-f0c6-4bfb-b610-83dc74061801" providerId="ADAL" clId="{5E8C9BFF-59E3-4FC3-A7CD-D05735D60B5A}" dt="2022-07-27T14:17:30.265" v="12106" actId="962"/>
        <pc:sldMkLst>
          <pc:docMk/>
          <pc:sldMk cId="1592382331" sldId="2145706912"/>
        </pc:sldMkLst>
        <pc:spChg chg="add mod">
          <ac:chgData name="Johnson, Scott" userId="bec97677-f0c6-4bfb-b610-83dc74061801" providerId="ADAL" clId="{5E8C9BFF-59E3-4FC3-A7CD-D05735D60B5A}" dt="2022-07-27T14:05:30.158" v="10948" actId="122"/>
          <ac:spMkLst>
            <pc:docMk/>
            <pc:sldMk cId="1592382331" sldId="2145706912"/>
            <ac:spMk id="2" creationId="{371A41FD-DA9B-DC63-DB9B-827748BA39E0}"/>
          </ac:spMkLst>
        </pc:spChg>
        <pc:spChg chg="del mod">
          <ac:chgData name="Johnson, Scott" userId="bec97677-f0c6-4bfb-b610-83dc74061801" providerId="ADAL" clId="{5E8C9BFF-59E3-4FC3-A7CD-D05735D60B5A}" dt="2022-07-27T14:05:25.120" v="10946" actId="478"/>
          <ac:spMkLst>
            <pc:docMk/>
            <pc:sldMk cId="1592382331" sldId="2145706912"/>
            <ac:spMk id="5" creationId="{5D18EAA4-C506-586E-DC82-A585F656CEF8}"/>
          </ac:spMkLst>
        </pc:spChg>
        <pc:spChg chg="mod">
          <ac:chgData name="Johnson, Scott" userId="bec97677-f0c6-4bfb-b610-83dc74061801" providerId="ADAL" clId="{5E8C9BFF-59E3-4FC3-A7CD-D05735D60B5A}" dt="2022-07-27T14:12:27.391" v="11416" actId="962"/>
          <ac:spMkLst>
            <pc:docMk/>
            <pc:sldMk cId="1592382331" sldId="2145706912"/>
            <ac:spMk id="6" creationId="{8A39C5CB-00CD-2A30-30E2-4C11B4D18A6F}"/>
          </ac:spMkLst>
        </pc:spChg>
        <pc:spChg chg="mod">
          <ac:chgData name="Johnson, Scott" userId="bec97677-f0c6-4bfb-b610-83dc74061801" providerId="ADAL" clId="{5E8C9BFF-59E3-4FC3-A7CD-D05735D60B5A}" dt="2022-07-27T14:13:00.615" v="11466" actId="962"/>
          <ac:spMkLst>
            <pc:docMk/>
            <pc:sldMk cId="1592382331" sldId="2145706912"/>
            <ac:spMk id="8" creationId="{B66795E8-DE13-C264-25E8-CAD808E44323}"/>
          </ac:spMkLst>
        </pc:spChg>
        <pc:spChg chg="mod">
          <ac:chgData name="Johnson, Scott" userId="bec97677-f0c6-4bfb-b610-83dc74061801" providerId="ADAL" clId="{5E8C9BFF-59E3-4FC3-A7CD-D05735D60B5A}" dt="2022-07-27T14:17:30.265" v="12106" actId="962"/>
          <ac:spMkLst>
            <pc:docMk/>
            <pc:sldMk cId="1592382331" sldId="2145706912"/>
            <ac:spMk id="12" creationId="{DB4E8E9D-FA73-A1A0-6D25-297E361E9BDA}"/>
          </ac:spMkLst>
        </pc:spChg>
        <pc:picChg chg="mod">
          <ac:chgData name="Johnson, Scott" userId="bec97677-f0c6-4bfb-b610-83dc74061801" providerId="ADAL" clId="{5E8C9BFF-59E3-4FC3-A7CD-D05735D60B5A}" dt="2022-07-27T14:13:26.144" v="11496" actId="962"/>
          <ac:picMkLst>
            <pc:docMk/>
            <pc:sldMk cId="1592382331" sldId="2145706912"/>
            <ac:picMk id="3" creationId="{DF79C3B8-E5A6-BD24-26EC-78C526BDC3C4}"/>
          </ac:picMkLst>
        </pc:picChg>
      </pc:sldChg>
      <pc:sldChg chg="addSp delSp modSp mod">
        <pc:chgData name="Johnson, Scott" userId="bec97677-f0c6-4bfb-b610-83dc74061801" providerId="ADAL" clId="{5E8C9BFF-59E3-4FC3-A7CD-D05735D60B5A}" dt="2022-07-27T14:17:58.350" v="12269" actId="962"/>
        <pc:sldMkLst>
          <pc:docMk/>
          <pc:sldMk cId="2415174245" sldId="2145706913"/>
        </pc:sldMkLst>
        <pc:spChg chg="mod">
          <ac:chgData name="Johnson, Scott" userId="bec97677-f0c6-4bfb-b610-83dc74061801" providerId="ADAL" clId="{5E8C9BFF-59E3-4FC3-A7CD-D05735D60B5A}" dt="2022-07-27T04:33:48.687" v="5259" actId="20577"/>
          <ac:spMkLst>
            <pc:docMk/>
            <pc:sldMk cId="2415174245" sldId="2145706913"/>
            <ac:spMk id="2" creationId="{863C509C-249F-45EE-85E1-87BB51E92780}"/>
          </ac:spMkLst>
        </pc:spChg>
        <pc:spChg chg="add del mod">
          <ac:chgData name="Johnson, Scott" userId="bec97677-f0c6-4bfb-b610-83dc74061801" providerId="ADAL" clId="{5E8C9BFF-59E3-4FC3-A7CD-D05735D60B5A}" dt="2022-07-27T04:44:40.733" v="5399" actId="478"/>
          <ac:spMkLst>
            <pc:docMk/>
            <pc:sldMk cId="2415174245" sldId="2145706913"/>
            <ac:spMk id="3" creationId="{88F0BA48-C78D-7273-DD1F-831CEF0E750D}"/>
          </ac:spMkLst>
        </pc:spChg>
        <pc:graphicFrameChg chg="mod">
          <ac:chgData name="Johnson, Scott" userId="bec97677-f0c6-4bfb-b610-83dc74061801" providerId="ADAL" clId="{5E8C9BFF-59E3-4FC3-A7CD-D05735D60B5A}" dt="2022-07-27T14:17:58.350" v="12269" actId="962"/>
          <ac:graphicFrameMkLst>
            <pc:docMk/>
            <pc:sldMk cId="2415174245" sldId="2145706913"/>
            <ac:graphicFrameMk id="4" creationId="{E9904696-E8A6-4C88-B8D7-2B852BAD7AF5}"/>
          </ac:graphicFrameMkLst>
        </pc:graphicFrameChg>
      </pc:sldChg>
      <pc:sldChg chg="del">
        <pc:chgData name="Johnson, Scott" userId="bec97677-f0c6-4bfb-b610-83dc74061801" providerId="ADAL" clId="{5E8C9BFF-59E3-4FC3-A7CD-D05735D60B5A}" dt="2022-07-27T03:28:52.311" v="2656" actId="47"/>
        <pc:sldMkLst>
          <pc:docMk/>
          <pc:sldMk cId="3375735685" sldId="2145706914"/>
        </pc:sldMkLst>
      </pc:sldChg>
      <pc:sldChg chg="del">
        <pc:chgData name="Johnson, Scott" userId="bec97677-f0c6-4bfb-b610-83dc74061801" providerId="ADAL" clId="{5E8C9BFF-59E3-4FC3-A7CD-D05735D60B5A}" dt="2022-07-27T03:28:53.678" v="2657" actId="47"/>
        <pc:sldMkLst>
          <pc:docMk/>
          <pc:sldMk cId="2629771240" sldId="2145706915"/>
        </pc:sldMkLst>
      </pc:sldChg>
      <pc:sldChg chg="addSp delSp modSp mod">
        <pc:chgData name="Johnson, Scott" userId="bec97677-f0c6-4bfb-b610-83dc74061801" providerId="ADAL" clId="{5E8C9BFF-59E3-4FC3-A7CD-D05735D60B5A}" dt="2022-07-27T14:16:13.270" v="11941" actId="962"/>
        <pc:sldMkLst>
          <pc:docMk/>
          <pc:sldMk cId="1671188826" sldId="2145706916"/>
        </pc:sldMkLst>
        <pc:spChg chg="mod">
          <ac:chgData name="Johnson, Scott" userId="bec97677-f0c6-4bfb-b610-83dc74061801" providerId="ADAL" clId="{5E8C9BFF-59E3-4FC3-A7CD-D05735D60B5A}" dt="2022-07-27T04:02:15.218" v="4375" actId="1036"/>
          <ac:spMkLst>
            <pc:docMk/>
            <pc:sldMk cId="1671188826" sldId="2145706916"/>
            <ac:spMk id="2" creationId="{5C73AFBA-37E4-4DF7-A8BD-7E25BA6258C7}"/>
          </ac:spMkLst>
        </pc:spChg>
        <pc:spChg chg="mod">
          <ac:chgData name="Johnson, Scott" userId="bec97677-f0c6-4bfb-b610-83dc74061801" providerId="ADAL" clId="{5E8C9BFF-59E3-4FC3-A7CD-D05735D60B5A}" dt="2022-07-27T04:02:05.505" v="4368" actId="20577"/>
          <ac:spMkLst>
            <pc:docMk/>
            <pc:sldMk cId="1671188826" sldId="2145706916"/>
            <ac:spMk id="5" creationId="{1D7006B0-D09E-41C1-AC68-76F2C4270956}"/>
          </ac:spMkLst>
        </pc:spChg>
        <pc:spChg chg="mod">
          <ac:chgData name="Johnson, Scott" userId="bec97677-f0c6-4bfb-b610-83dc74061801" providerId="ADAL" clId="{5E8C9BFF-59E3-4FC3-A7CD-D05735D60B5A}" dt="2022-07-27T04:02:15.218" v="4375" actId="1036"/>
          <ac:spMkLst>
            <pc:docMk/>
            <pc:sldMk cId="1671188826" sldId="2145706916"/>
            <ac:spMk id="6" creationId="{79161E5B-1D9C-4130-9FF4-C7D174BEFA08}"/>
          </ac:spMkLst>
        </pc:spChg>
        <pc:graphicFrameChg chg="add del mod modGraphic">
          <ac:chgData name="Johnson, Scott" userId="bec97677-f0c6-4bfb-b610-83dc74061801" providerId="ADAL" clId="{5E8C9BFF-59E3-4FC3-A7CD-D05735D60B5A}" dt="2022-07-27T03:53:16.470" v="4196" actId="478"/>
          <ac:graphicFrameMkLst>
            <pc:docMk/>
            <pc:sldMk cId="1671188826" sldId="2145706916"/>
            <ac:graphicFrameMk id="4" creationId="{C955961A-0C14-89F0-6B2C-76F69C20BFE3}"/>
          </ac:graphicFrameMkLst>
        </pc:graphicFrameChg>
        <pc:graphicFrameChg chg="add del mod">
          <ac:chgData name="Johnson, Scott" userId="bec97677-f0c6-4bfb-b610-83dc74061801" providerId="ADAL" clId="{5E8C9BFF-59E3-4FC3-A7CD-D05735D60B5A}" dt="2022-07-27T03:48:49.840" v="4108"/>
          <ac:graphicFrameMkLst>
            <pc:docMk/>
            <pc:sldMk cId="1671188826" sldId="2145706916"/>
            <ac:graphicFrameMk id="7" creationId="{392562CE-175B-1D44-D725-9F198324E68B}"/>
          </ac:graphicFrameMkLst>
        </pc:graphicFrameChg>
        <pc:graphicFrameChg chg="add mod modGraphic">
          <ac:chgData name="Johnson, Scott" userId="bec97677-f0c6-4bfb-b610-83dc74061801" providerId="ADAL" clId="{5E8C9BFF-59E3-4FC3-A7CD-D05735D60B5A}" dt="2022-07-27T14:16:13.270" v="11941" actId="962"/>
          <ac:graphicFrameMkLst>
            <pc:docMk/>
            <pc:sldMk cId="1671188826" sldId="2145706916"/>
            <ac:graphicFrameMk id="8" creationId="{9697D62C-C9FD-FFBB-427A-EA88A614C55A}"/>
          </ac:graphicFrameMkLst>
        </pc:graphicFrameChg>
        <pc:graphicFrameChg chg="mod">
          <ac:chgData name="Johnson, Scott" userId="bec97677-f0c6-4bfb-b610-83dc74061801" providerId="ADAL" clId="{5E8C9BFF-59E3-4FC3-A7CD-D05735D60B5A}" dt="2022-07-27T14:15:59.541" v="11861" actId="962"/>
          <ac:graphicFrameMkLst>
            <pc:docMk/>
            <pc:sldMk cId="1671188826" sldId="2145706916"/>
            <ac:graphicFrameMk id="9" creationId="{8CEDB963-BFD3-4578-A4D5-BB104CAC1C5C}"/>
          </ac:graphicFrameMkLst>
        </pc:graphicFrameChg>
      </pc:sldChg>
      <pc:sldChg chg="del ord">
        <pc:chgData name="Johnson, Scott" userId="bec97677-f0c6-4bfb-b610-83dc74061801" providerId="ADAL" clId="{5E8C9BFF-59E3-4FC3-A7CD-D05735D60B5A}" dt="2022-07-27T03:28:41.310" v="2655" actId="47"/>
        <pc:sldMkLst>
          <pc:docMk/>
          <pc:sldMk cId="17332835" sldId="2145706917"/>
        </pc:sldMkLst>
      </pc:sldChg>
      <pc:sldChg chg="addSp delSp modSp mod ord">
        <pc:chgData name="Johnson, Scott" userId="bec97677-f0c6-4bfb-b610-83dc74061801" providerId="ADAL" clId="{5E8C9BFF-59E3-4FC3-A7CD-D05735D60B5A}" dt="2022-07-27T14:16:53.311" v="12024" actId="962"/>
        <pc:sldMkLst>
          <pc:docMk/>
          <pc:sldMk cId="2248009484" sldId="2145706918"/>
        </pc:sldMkLst>
        <pc:spChg chg="add del mod">
          <ac:chgData name="Johnson, Scott" userId="bec97677-f0c6-4bfb-b610-83dc74061801" providerId="ADAL" clId="{5E8C9BFF-59E3-4FC3-A7CD-D05735D60B5A}" dt="2022-07-27T02:38:05.497" v="403" actId="21"/>
          <ac:spMkLst>
            <pc:docMk/>
            <pc:sldMk cId="2248009484" sldId="2145706918"/>
            <ac:spMk id="2" creationId="{34BB27C4-652A-BAD8-4546-96CF864DA7E9}"/>
          </ac:spMkLst>
        </pc:spChg>
        <pc:spChg chg="mod">
          <ac:chgData name="Johnson, Scott" userId="bec97677-f0c6-4bfb-b610-83dc74061801" providerId="ADAL" clId="{5E8C9BFF-59E3-4FC3-A7CD-D05735D60B5A}" dt="2022-07-27T02:35:37.132" v="387" actId="113"/>
          <ac:spMkLst>
            <pc:docMk/>
            <pc:sldMk cId="2248009484" sldId="2145706918"/>
            <ac:spMk id="24" creationId="{E68C2501-AED3-F2D8-A914-9AB2363D2AF6}"/>
          </ac:spMkLst>
        </pc:spChg>
        <pc:spChg chg="mod">
          <ac:chgData name="Johnson, Scott" userId="bec97677-f0c6-4bfb-b610-83dc74061801" providerId="ADAL" clId="{5E8C9BFF-59E3-4FC3-A7CD-D05735D60B5A}" dt="2022-07-27T03:03:47.429" v="1049" actId="113"/>
          <ac:spMkLst>
            <pc:docMk/>
            <pc:sldMk cId="2248009484" sldId="2145706918"/>
            <ac:spMk id="43" creationId="{BF37B87E-BFE0-1313-2109-A46453A31847}"/>
          </ac:spMkLst>
        </pc:spChg>
        <pc:graphicFrameChg chg="mod">
          <ac:chgData name="Johnson, Scott" userId="bec97677-f0c6-4bfb-b610-83dc74061801" providerId="ADAL" clId="{5E8C9BFF-59E3-4FC3-A7CD-D05735D60B5A}" dt="2022-07-27T14:16:31.335" v="11962" actId="962"/>
          <ac:graphicFrameMkLst>
            <pc:docMk/>
            <pc:sldMk cId="2248009484" sldId="2145706918"/>
            <ac:graphicFrameMk id="12" creationId="{66FD823C-28E2-FAED-AD50-FEBB697C8519}"/>
          </ac:graphicFrameMkLst>
        </pc:graphicFrameChg>
        <pc:picChg chg="mod">
          <ac:chgData name="Johnson, Scott" userId="bec97677-f0c6-4bfb-b610-83dc74061801" providerId="ADAL" clId="{5E8C9BFF-59E3-4FC3-A7CD-D05735D60B5A}" dt="2022-07-27T14:16:38.383" v="11978" actId="962"/>
          <ac:picMkLst>
            <pc:docMk/>
            <pc:sldMk cId="2248009484" sldId="2145706918"/>
            <ac:picMk id="26" creationId="{A245DE61-FDA2-C790-BBC2-F314BC2A7443}"/>
          </ac:picMkLst>
        </pc:picChg>
        <pc:picChg chg="mod">
          <ac:chgData name="Johnson, Scott" userId="bec97677-f0c6-4bfb-b610-83dc74061801" providerId="ADAL" clId="{5E8C9BFF-59E3-4FC3-A7CD-D05735D60B5A}" dt="2022-07-27T14:16:44.847" v="11994" actId="962"/>
          <ac:picMkLst>
            <pc:docMk/>
            <pc:sldMk cId="2248009484" sldId="2145706918"/>
            <ac:picMk id="32" creationId="{7F6B9B5F-63DF-B3D8-DCDB-F3AA66B1B9F9}"/>
          </ac:picMkLst>
        </pc:picChg>
        <pc:picChg chg="mod">
          <ac:chgData name="Johnson, Scott" userId="bec97677-f0c6-4bfb-b610-83dc74061801" providerId="ADAL" clId="{5E8C9BFF-59E3-4FC3-A7CD-D05735D60B5A}" dt="2022-07-27T14:16:53.311" v="12024" actId="962"/>
          <ac:picMkLst>
            <pc:docMk/>
            <pc:sldMk cId="2248009484" sldId="2145706918"/>
            <ac:picMk id="42" creationId="{659194C5-C2F3-AE9C-2EB9-521BA74ED2F6}"/>
          </ac:picMkLst>
        </pc:picChg>
      </pc:sldChg>
      <pc:sldChg chg="addSp delSp modSp new mod chgLayout">
        <pc:chgData name="Johnson, Scott" userId="bec97677-f0c6-4bfb-b610-83dc74061801" providerId="ADAL" clId="{5E8C9BFF-59E3-4FC3-A7CD-D05735D60B5A}" dt="2022-07-27T14:03:31.725" v="10829" actId="20577"/>
        <pc:sldMkLst>
          <pc:docMk/>
          <pc:sldMk cId="3036487181" sldId="2145706919"/>
        </pc:sldMkLst>
        <pc:spChg chg="del">
          <ac:chgData name="Johnson, Scott" userId="bec97677-f0c6-4bfb-b610-83dc74061801" providerId="ADAL" clId="{5E8C9BFF-59E3-4FC3-A7CD-D05735D60B5A}" dt="2022-07-27T02:23:58.746" v="16" actId="700"/>
          <ac:spMkLst>
            <pc:docMk/>
            <pc:sldMk cId="3036487181" sldId="2145706919"/>
            <ac:spMk id="2" creationId="{999A9264-BCAF-786B-5DCA-64155D82F59F}"/>
          </ac:spMkLst>
        </pc:spChg>
        <pc:spChg chg="del">
          <ac:chgData name="Johnson, Scott" userId="bec97677-f0c6-4bfb-b610-83dc74061801" providerId="ADAL" clId="{5E8C9BFF-59E3-4FC3-A7CD-D05735D60B5A}" dt="2022-07-27T02:23:58.746" v="16" actId="700"/>
          <ac:spMkLst>
            <pc:docMk/>
            <pc:sldMk cId="3036487181" sldId="2145706919"/>
            <ac:spMk id="3" creationId="{7B0593F5-C48E-74F3-CC7D-925386623FE0}"/>
          </ac:spMkLst>
        </pc:spChg>
        <pc:spChg chg="del">
          <ac:chgData name="Johnson, Scott" userId="bec97677-f0c6-4bfb-b610-83dc74061801" providerId="ADAL" clId="{5E8C9BFF-59E3-4FC3-A7CD-D05735D60B5A}" dt="2022-07-27T02:23:58.746" v="16" actId="700"/>
          <ac:spMkLst>
            <pc:docMk/>
            <pc:sldMk cId="3036487181" sldId="2145706919"/>
            <ac:spMk id="4" creationId="{D7CBD20B-89E7-33A5-4136-D6F0DAADD1A3}"/>
          </ac:spMkLst>
        </pc:spChg>
        <pc:spChg chg="add del mod ord">
          <ac:chgData name="Johnson, Scott" userId="bec97677-f0c6-4bfb-b610-83dc74061801" providerId="ADAL" clId="{5E8C9BFF-59E3-4FC3-A7CD-D05735D60B5A}" dt="2022-07-27T02:24:05.028" v="18" actId="26606"/>
          <ac:spMkLst>
            <pc:docMk/>
            <pc:sldMk cId="3036487181" sldId="2145706919"/>
            <ac:spMk id="5" creationId="{5082B8F5-7F54-2307-9733-DE7C6AF91849}"/>
          </ac:spMkLst>
        </pc:spChg>
        <pc:spChg chg="add del mod ord">
          <ac:chgData name="Johnson, Scott" userId="bec97677-f0c6-4bfb-b610-83dc74061801" providerId="ADAL" clId="{5E8C9BFF-59E3-4FC3-A7CD-D05735D60B5A}" dt="2022-07-27T02:24:05.028" v="18" actId="26606"/>
          <ac:spMkLst>
            <pc:docMk/>
            <pc:sldMk cId="3036487181" sldId="2145706919"/>
            <ac:spMk id="6" creationId="{CFB4AA3C-981F-5EEC-3B48-BA2E8C7F56EE}"/>
          </ac:spMkLst>
        </pc:spChg>
        <pc:spChg chg="add del mod ord">
          <ac:chgData name="Johnson, Scott" userId="bec97677-f0c6-4bfb-b610-83dc74061801" providerId="ADAL" clId="{5E8C9BFF-59E3-4FC3-A7CD-D05735D60B5A}" dt="2022-07-27T02:24:05.028" v="18" actId="26606"/>
          <ac:spMkLst>
            <pc:docMk/>
            <pc:sldMk cId="3036487181" sldId="2145706919"/>
            <ac:spMk id="7" creationId="{3C8FF035-5379-6328-D7D0-4EB2712E13E1}"/>
          </ac:spMkLst>
        </pc:spChg>
        <pc:spChg chg="add mod">
          <ac:chgData name="Johnson, Scott" userId="bec97677-f0c6-4bfb-b610-83dc74061801" providerId="ADAL" clId="{5E8C9BFF-59E3-4FC3-A7CD-D05735D60B5A}" dt="2022-07-27T02:26:24.033" v="109" actId="6549"/>
          <ac:spMkLst>
            <pc:docMk/>
            <pc:sldMk cId="3036487181" sldId="2145706919"/>
            <ac:spMk id="12" creationId="{ECA94F1D-B058-B160-7052-5BCED1320363}"/>
          </ac:spMkLst>
        </pc:spChg>
        <pc:spChg chg="add mod">
          <ac:chgData name="Johnson, Scott" userId="bec97677-f0c6-4bfb-b610-83dc74061801" providerId="ADAL" clId="{5E8C9BFF-59E3-4FC3-A7CD-D05735D60B5A}" dt="2022-07-27T14:03:31.725" v="10829" actId="20577"/>
          <ac:spMkLst>
            <pc:docMk/>
            <pc:sldMk cId="3036487181" sldId="2145706919"/>
            <ac:spMk id="13" creationId="{1A8D557E-B87E-5812-3C09-A5C15ABE98A7}"/>
          </ac:spMkLst>
        </pc:spChg>
        <pc:spChg chg="add">
          <ac:chgData name="Johnson, Scott" userId="bec97677-f0c6-4bfb-b610-83dc74061801" providerId="ADAL" clId="{5E8C9BFF-59E3-4FC3-A7CD-D05735D60B5A}" dt="2022-07-27T02:24:05.028" v="18" actId="26606"/>
          <ac:spMkLst>
            <pc:docMk/>
            <pc:sldMk cId="3036487181" sldId="2145706919"/>
            <ac:spMk id="15" creationId="{168F187D-A5AD-0D06-3D86-5762D6D3B539}"/>
          </ac:spMkLst>
        </pc:spChg>
        <pc:picChg chg="add mod">
          <ac:chgData name="Johnson, Scott" userId="bec97677-f0c6-4bfb-b610-83dc74061801" providerId="ADAL" clId="{5E8C9BFF-59E3-4FC3-A7CD-D05735D60B5A}" dt="2022-07-27T14:02:56.054" v="10755" actId="962"/>
          <ac:picMkLst>
            <pc:docMk/>
            <pc:sldMk cId="3036487181" sldId="2145706919"/>
            <ac:picMk id="8" creationId="{3FA3FEEE-6FB4-6546-6580-17D5B5795B98}"/>
          </ac:picMkLst>
        </pc:picChg>
        <pc:picChg chg="add del mod">
          <ac:chgData name="Johnson, Scott" userId="bec97677-f0c6-4bfb-b610-83dc74061801" providerId="ADAL" clId="{5E8C9BFF-59E3-4FC3-A7CD-D05735D60B5A}" dt="2022-07-27T02:24:13.610" v="20"/>
          <ac:picMkLst>
            <pc:docMk/>
            <pc:sldMk cId="3036487181" sldId="2145706919"/>
            <ac:picMk id="11" creationId="{B8128AFF-0AE8-F1BE-EF06-931B67FCE121}"/>
          </ac:picMkLst>
        </pc:picChg>
      </pc:sldChg>
      <pc:sldChg chg="new del">
        <pc:chgData name="Johnson, Scott" userId="bec97677-f0c6-4bfb-b610-83dc74061801" providerId="ADAL" clId="{5E8C9BFF-59E3-4FC3-A7CD-D05735D60B5A}" dt="2022-07-27T02:23:20.419" v="8" actId="680"/>
        <pc:sldMkLst>
          <pc:docMk/>
          <pc:sldMk cId="3480270177" sldId="2145706919"/>
        </pc:sldMkLst>
      </pc:sldChg>
      <pc:sldChg chg="addSp delSp modSp new mod ord setBg modClrScheme chgLayout">
        <pc:chgData name="Johnson, Scott" userId="bec97677-f0c6-4bfb-b610-83dc74061801" providerId="ADAL" clId="{5E8C9BFF-59E3-4FC3-A7CD-D05735D60B5A}" dt="2022-07-27T14:17:20.170" v="12103" actId="962"/>
        <pc:sldMkLst>
          <pc:docMk/>
          <pc:sldMk cId="3538940009" sldId="2145706920"/>
        </pc:sldMkLst>
        <pc:spChg chg="del mod ord">
          <ac:chgData name="Johnson, Scott" userId="bec97677-f0c6-4bfb-b610-83dc74061801" providerId="ADAL" clId="{5E8C9BFF-59E3-4FC3-A7CD-D05735D60B5A}" dt="2022-07-27T02:37:27.693" v="397" actId="700"/>
          <ac:spMkLst>
            <pc:docMk/>
            <pc:sldMk cId="3538940009" sldId="2145706920"/>
            <ac:spMk id="2" creationId="{14946059-90F8-62AD-1F3B-33599FDB73AB}"/>
          </ac:spMkLst>
        </pc:spChg>
        <pc:spChg chg="del mod ord">
          <ac:chgData name="Johnson, Scott" userId="bec97677-f0c6-4bfb-b610-83dc74061801" providerId="ADAL" clId="{5E8C9BFF-59E3-4FC3-A7CD-D05735D60B5A}" dt="2022-07-27T02:37:27.693" v="397" actId="700"/>
          <ac:spMkLst>
            <pc:docMk/>
            <pc:sldMk cId="3538940009" sldId="2145706920"/>
            <ac:spMk id="3" creationId="{66CC1B70-6D09-62BC-EC9C-26D5A195D07D}"/>
          </ac:spMkLst>
        </pc:spChg>
        <pc:spChg chg="del mod ord">
          <ac:chgData name="Johnson, Scott" userId="bec97677-f0c6-4bfb-b610-83dc74061801" providerId="ADAL" clId="{5E8C9BFF-59E3-4FC3-A7CD-D05735D60B5A}" dt="2022-07-27T02:37:27.693" v="397" actId="700"/>
          <ac:spMkLst>
            <pc:docMk/>
            <pc:sldMk cId="3538940009" sldId="2145706920"/>
            <ac:spMk id="4" creationId="{0D514F91-9299-070C-2972-EFC6A838BE6E}"/>
          </ac:spMkLst>
        </pc:spChg>
        <pc:spChg chg="add mod ord">
          <ac:chgData name="Johnson, Scott" userId="bec97677-f0c6-4bfb-b610-83dc74061801" providerId="ADAL" clId="{5E8C9BFF-59E3-4FC3-A7CD-D05735D60B5A}" dt="2022-07-27T04:33:13.037" v="5256" actId="6549"/>
          <ac:spMkLst>
            <pc:docMk/>
            <pc:sldMk cId="3538940009" sldId="2145706920"/>
            <ac:spMk id="5" creationId="{264EA814-BB1E-150F-D5E2-3DD4B689AE3A}"/>
          </ac:spMkLst>
        </pc:spChg>
        <pc:spChg chg="add del mod ord">
          <ac:chgData name="Johnson, Scott" userId="bec97677-f0c6-4bfb-b610-83dc74061801" providerId="ADAL" clId="{5E8C9BFF-59E3-4FC3-A7CD-D05735D60B5A}" dt="2022-07-27T03:02:03.185" v="994" actId="20577"/>
          <ac:spMkLst>
            <pc:docMk/>
            <pc:sldMk cId="3538940009" sldId="2145706920"/>
            <ac:spMk id="6" creationId="{63B93E62-6631-7896-C826-87D6A4C105D6}"/>
          </ac:spMkLst>
        </pc:spChg>
        <pc:spChg chg="add del mod ord">
          <ac:chgData name="Johnson, Scott" userId="bec97677-f0c6-4bfb-b610-83dc74061801" providerId="ADAL" clId="{5E8C9BFF-59E3-4FC3-A7CD-D05735D60B5A}" dt="2022-07-27T02:44:04.428" v="523" actId="478"/>
          <ac:spMkLst>
            <pc:docMk/>
            <pc:sldMk cId="3538940009" sldId="2145706920"/>
            <ac:spMk id="7" creationId="{E7709949-69D3-2E88-49C4-1065315DF4AE}"/>
          </ac:spMkLst>
        </pc:spChg>
        <pc:spChg chg="add mod ord">
          <ac:chgData name="Johnson, Scott" userId="bec97677-f0c6-4bfb-b610-83dc74061801" providerId="ADAL" clId="{5E8C9BFF-59E3-4FC3-A7CD-D05735D60B5A}" dt="2022-07-27T14:17:13.126" v="12101" actId="962"/>
          <ac:spMkLst>
            <pc:docMk/>
            <pc:sldMk cId="3538940009" sldId="2145706920"/>
            <ac:spMk id="8" creationId="{683B31E3-2624-69F0-A774-43964918366E}"/>
          </ac:spMkLst>
        </pc:spChg>
        <pc:spChg chg="add del mod">
          <ac:chgData name="Johnson, Scott" userId="bec97677-f0c6-4bfb-b610-83dc74061801" providerId="ADAL" clId="{5E8C9BFF-59E3-4FC3-A7CD-D05735D60B5A}" dt="2022-07-27T02:39:30.396" v="454"/>
          <ac:spMkLst>
            <pc:docMk/>
            <pc:sldMk cId="3538940009" sldId="2145706920"/>
            <ac:spMk id="9" creationId="{47586CFF-DFFE-CDE4-4246-A2079F32AFB5}"/>
          </ac:spMkLst>
        </pc:spChg>
        <pc:spChg chg="add del mod">
          <ac:chgData name="Johnson, Scott" userId="bec97677-f0c6-4bfb-b610-83dc74061801" providerId="ADAL" clId="{5E8C9BFF-59E3-4FC3-A7CD-D05735D60B5A}" dt="2022-07-27T02:39:40.862" v="458" actId="478"/>
          <ac:spMkLst>
            <pc:docMk/>
            <pc:sldMk cId="3538940009" sldId="2145706920"/>
            <ac:spMk id="10" creationId="{77C9B151-53F2-23F1-6A80-7DD377A0392E}"/>
          </ac:spMkLst>
        </pc:spChg>
        <pc:spChg chg="add del">
          <ac:chgData name="Johnson, Scott" userId="bec97677-f0c6-4bfb-b610-83dc74061801" providerId="ADAL" clId="{5E8C9BFF-59E3-4FC3-A7CD-D05735D60B5A}" dt="2022-07-27T02:43:51.950" v="518" actId="22"/>
          <ac:spMkLst>
            <pc:docMk/>
            <pc:sldMk cId="3538940009" sldId="2145706920"/>
            <ac:spMk id="12" creationId="{CD256585-0C7D-6E4D-9021-C43F743F36B6}"/>
          </ac:spMkLst>
        </pc:spChg>
        <pc:spChg chg="add mod">
          <ac:chgData name="Johnson, Scott" userId="bec97677-f0c6-4bfb-b610-83dc74061801" providerId="ADAL" clId="{5E8C9BFF-59E3-4FC3-A7CD-D05735D60B5A}" dt="2022-07-27T14:17:16.988" v="12102" actId="962"/>
          <ac:spMkLst>
            <pc:docMk/>
            <pc:sldMk cId="3538940009" sldId="2145706920"/>
            <ac:spMk id="19" creationId="{84567016-E209-18F6-B67E-D65AAD61B4CA}"/>
          </ac:spMkLst>
        </pc:spChg>
        <pc:spChg chg="add mod">
          <ac:chgData name="Johnson, Scott" userId="bec97677-f0c6-4bfb-b610-83dc74061801" providerId="ADAL" clId="{5E8C9BFF-59E3-4FC3-A7CD-D05735D60B5A}" dt="2022-07-27T14:17:20.170" v="12103" actId="962"/>
          <ac:spMkLst>
            <pc:docMk/>
            <pc:sldMk cId="3538940009" sldId="2145706920"/>
            <ac:spMk id="20" creationId="{1CDA6B8B-CB96-1D2B-B427-9F1839799FD2}"/>
          </ac:spMkLst>
        </pc:spChg>
        <pc:picChg chg="add del mod">
          <ac:chgData name="Johnson, Scott" userId="bec97677-f0c6-4bfb-b610-83dc74061801" providerId="ADAL" clId="{5E8C9BFF-59E3-4FC3-A7CD-D05735D60B5A}" dt="2022-07-27T02:51:20.859" v="605" actId="21"/>
          <ac:picMkLst>
            <pc:docMk/>
            <pc:sldMk cId="3538940009" sldId="2145706920"/>
            <ac:picMk id="14" creationId="{283DE37A-DD27-E9A1-C21A-553F8BD75A4F}"/>
          </ac:picMkLst>
        </pc:picChg>
        <pc:picChg chg="add del mod ord">
          <ac:chgData name="Johnson, Scott" userId="bec97677-f0c6-4bfb-b610-83dc74061801" providerId="ADAL" clId="{5E8C9BFF-59E3-4FC3-A7CD-D05735D60B5A}" dt="2022-07-27T02:53:11.560" v="610" actId="478"/>
          <ac:picMkLst>
            <pc:docMk/>
            <pc:sldMk cId="3538940009" sldId="2145706920"/>
            <ac:picMk id="16" creationId="{F482A977-557D-C758-ED20-40B79536083F}"/>
          </ac:picMkLst>
        </pc:picChg>
        <pc:picChg chg="add mod ord">
          <ac:chgData name="Johnson, Scott" userId="bec97677-f0c6-4bfb-b610-83dc74061801" providerId="ADAL" clId="{5E8C9BFF-59E3-4FC3-A7CD-D05735D60B5A}" dt="2022-07-27T14:17:07.888" v="12100" actId="962"/>
          <ac:picMkLst>
            <pc:docMk/>
            <pc:sldMk cId="3538940009" sldId="2145706920"/>
            <ac:picMk id="18" creationId="{3BDCA8A3-A08D-6C0E-00C5-66D85AA0BB59}"/>
          </ac:picMkLst>
        </pc:picChg>
        <pc:picChg chg="add del mod">
          <ac:chgData name="Johnson, Scott" userId="bec97677-f0c6-4bfb-b610-83dc74061801" providerId="ADAL" clId="{5E8C9BFF-59E3-4FC3-A7CD-D05735D60B5A}" dt="2022-07-27T02:46:29.436" v="537"/>
          <ac:picMkLst>
            <pc:docMk/>
            <pc:sldMk cId="3538940009" sldId="2145706920"/>
            <ac:picMk id="105474" creationId="{2CAE79B9-A4CD-D9CD-9DE5-8996EE69DC56}"/>
          </ac:picMkLst>
        </pc:picChg>
        <pc:picChg chg="add mod">
          <ac:chgData name="Johnson, Scott" userId="bec97677-f0c6-4bfb-b610-83dc74061801" providerId="ADAL" clId="{5E8C9BFF-59E3-4FC3-A7CD-D05735D60B5A}" dt="2022-07-27T03:02:10.895" v="999" actId="1036"/>
          <ac:picMkLst>
            <pc:docMk/>
            <pc:sldMk cId="3538940009" sldId="2145706920"/>
            <ac:picMk id="105476" creationId="{6FE5A144-004D-E2BF-E5E4-2FD0AB8D2072}"/>
          </ac:picMkLst>
        </pc:picChg>
        <pc:picChg chg="add del mod">
          <ac:chgData name="Johnson, Scott" userId="bec97677-f0c6-4bfb-b610-83dc74061801" providerId="ADAL" clId="{5E8C9BFF-59E3-4FC3-A7CD-D05735D60B5A}" dt="2022-07-27T02:48:45.935" v="560"/>
          <ac:picMkLst>
            <pc:docMk/>
            <pc:sldMk cId="3538940009" sldId="2145706920"/>
            <ac:picMk id="105478" creationId="{D328612D-0CE0-C3B4-9CA9-E4B9B33A197C}"/>
          </ac:picMkLst>
        </pc:picChg>
        <pc:picChg chg="add del mod">
          <ac:chgData name="Johnson, Scott" userId="bec97677-f0c6-4bfb-b610-83dc74061801" providerId="ADAL" clId="{5E8C9BFF-59E3-4FC3-A7CD-D05735D60B5A}" dt="2022-07-27T02:48:58.591" v="564" actId="478"/>
          <ac:picMkLst>
            <pc:docMk/>
            <pc:sldMk cId="3538940009" sldId="2145706920"/>
            <ac:picMk id="105480" creationId="{19719F54-B3C5-70F3-183E-84E7884CEA91}"/>
          </ac:picMkLst>
        </pc:picChg>
        <pc:picChg chg="add del mod">
          <ac:chgData name="Johnson, Scott" userId="bec97677-f0c6-4bfb-b610-83dc74061801" providerId="ADAL" clId="{5E8C9BFF-59E3-4FC3-A7CD-D05735D60B5A}" dt="2022-07-27T02:49:10.198" v="568"/>
          <ac:picMkLst>
            <pc:docMk/>
            <pc:sldMk cId="3538940009" sldId="2145706920"/>
            <ac:picMk id="105482" creationId="{1877464F-8F19-1790-EE7E-5BF35BC06DE5}"/>
          </ac:picMkLst>
        </pc:picChg>
      </pc:sldChg>
      <pc:sldChg chg="modSp add mod ord modNotesTx">
        <pc:chgData name="Johnson, Scott" userId="bec97677-f0c6-4bfb-b610-83dc74061801" providerId="ADAL" clId="{5E8C9BFF-59E3-4FC3-A7CD-D05735D60B5A}" dt="2022-07-27T14:10:02" v="11178" actId="962"/>
        <pc:sldMkLst>
          <pc:docMk/>
          <pc:sldMk cId="1426009096" sldId="2145706921"/>
        </pc:sldMkLst>
        <pc:spChg chg="mod">
          <ac:chgData name="Johnson, Scott" userId="bec97677-f0c6-4bfb-b610-83dc74061801" providerId="ADAL" clId="{5E8C9BFF-59E3-4FC3-A7CD-D05735D60B5A}" dt="2022-07-27T04:07:46.256" v="4474" actId="20577"/>
          <ac:spMkLst>
            <pc:docMk/>
            <pc:sldMk cId="1426009096" sldId="2145706921"/>
            <ac:spMk id="27" creationId="{D418E1C9-D1F4-4584-9A84-98D5998AE0B6}"/>
          </ac:spMkLst>
        </pc:spChg>
        <pc:picChg chg="mod">
          <ac:chgData name="Johnson, Scott" userId="bec97677-f0c6-4bfb-b610-83dc74061801" providerId="ADAL" clId="{5E8C9BFF-59E3-4FC3-A7CD-D05735D60B5A}" dt="2022-07-27T14:10:02" v="11178" actId="962"/>
          <ac:picMkLst>
            <pc:docMk/>
            <pc:sldMk cId="1426009096" sldId="2145706921"/>
            <ac:picMk id="5" creationId="{A6A37D0C-9BA5-45A7-9FAF-E021BD0A73F0}"/>
          </ac:picMkLst>
        </pc:picChg>
      </pc:sldChg>
      <pc:sldChg chg="addSp delSp modSp new mod modClrScheme chgLayout">
        <pc:chgData name="Johnson, Scott" userId="bec97677-f0c6-4bfb-b610-83dc74061801" providerId="ADAL" clId="{5E8C9BFF-59E3-4FC3-A7CD-D05735D60B5A}" dt="2022-07-27T14:07:46.048" v="10994"/>
        <pc:sldMkLst>
          <pc:docMk/>
          <pc:sldMk cId="2574992220" sldId="2145706922"/>
        </pc:sldMkLst>
        <pc:spChg chg="del mod ord">
          <ac:chgData name="Johnson, Scott" userId="bec97677-f0c6-4bfb-b610-83dc74061801" providerId="ADAL" clId="{5E8C9BFF-59E3-4FC3-A7CD-D05735D60B5A}" dt="2022-07-27T04:19:37.996" v="4810" actId="700"/>
          <ac:spMkLst>
            <pc:docMk/>
            <pc:sldMk cId="2574992220" sldId="2145706922"/>
            <ac:spMk id="2" creationId="{C263F1F3-6EFE-1C60-CB3F-9A56B3732DA7}"/>
          </ac:spMkLst>
        </pc:spChg>
        <pc:spChg chg="del mod ord">
          <ac:chgData name="Johnson, Scott" userId="bec97677-f0c6-4bfb-b610-83dc74061801" providerId="ADAL" clId="{5E8C9BFF-59E3-4FC3-A7CD-D05735D60B5A}" dt="2022-07-27T04:19:37.996" v="4810" actId="700"/>
          <ac:spMkLst>
            <pc:docMk/>
            <pc:sldMk cId="2574992220" sldId="2145706922"/>
            <ac:spMk id="3" creationId="{834518C5-A48F-C857-B827-F26541668821}"/>
          </ac:spMkLst>
        </pc:spChg>
        <pc:spChg chg="add mod ord">
          <ac:chgData name="Johnson, Scott" userId="bec97677-f0c6-4bfb-b610-83dc74061801" providerId="ADAL" clId="{5E8C9BFF-59E3-4FC3-A7CD-D05735D60B5A}" dt="2022-07-27T04:29:37.499" v="5215" actId="20577"/>
          <ac:spMkLst>
            <pc:docMk/>
            <pc:sldMk cId="2574992220" sldId="2145706922"/>
            <ac:spMk id="4" creationId="{9030C576-04C3-107C-650F-650C6A72A6D7}"/>
          </ac:spMkLst>
        </pc:spChg>
        <pc:spChg chg="add del mod ord">
          <ac:chgData name="Johnson, Scott" userId="bec97677-f0c6-4bfb-b610-83dc74061801" providerId="ADAL" clId="{5E8C9BFF-59E3-4FC3-A7CD-D05735D60B5A}" dt="2022-07-27T04:20:12.876" v="4815" actId="478"/>
          <ac:spMkLst>
            <pc:docMk/>
            <pc:sldMk cId="2574992220" sldId="2145706922"/>
            <ac:spMk id="5" creationId="{548E6DD0-90F3-73C8-BC16-CF3B0325C1AE}"/>
          </ac:spMkLst>
        </pc:spChg>
        <pc:spChg chg="add del mod">
          <ac:chgData name="Johnson, Scott" userId="bec97677-f0c6-4bfb-b610-83dc74061801" providerId="ADAL" clId="{5E8C9BFF-59E3-4FC3-A7CD-D05735D60B5A}" dt="2022-07-27T04:20:15.403" v="4817"/>
          <ac:spMkLst>
            <pc:docMk/>
            <pc:sldMk cId="2574992220" sldId="2145706922"/>
            <ac:spMk id="8" creationId="{6189E58F-0D0D-9D96-39E8-BBBBEAFF9C28}"/>
          </ac:spMkLst>
        </pc:spChg>
        <pc:spChg chg="add mod">
          <ac:chgData name="Johnson, Scott" userId="bec97677-f0c6-4bfb-b610-83dc74061801" providerId="ADAL" clId="{5E8C9BFF-59E3-4FC3-A7CD-D05735D60B5A}" dt="2022-07-27T14:07:43.050" v="10993"/>
          <ac:spMkLst>
            <pc:docMk/>
            <pc:sldMk cId="2574992220" sldId="2145706922"/>
            <ac:spMk id="11" creationId="{B0773B04-EA28-7C3E-6372-D181D8E283EE}"/>
          </ac:spMkLst>
        </pc:spChg>
        <pc:spChg chg="add del mod">
          <ac:chgData name="Johnson, Scott" userId="bec97677-f0c6-4bfb-b610-83dc74061801" providerId="ADAL" clId="{5E8C9BFF-59E3-4FC3-A7CD-D05735D60B5A}" dt="2022-07-27T04:24:03.535" v="4884"/>
          <ac:spMkLst>
            <pc:docMk/>
            <pc:sldMk cId="2574992220" sldId="2145706922"/>
            <ac:spMk id="12" creationId="{94997C3A-7EA8-4C27-259A-05D832CC234F}"/>
          </ac:spMkLst>
        </pc:spChg>
        <pc:spChg chg="add del mod">
          <ac:chgData name="Johnson, Scott" userId="bec97677-f0c6-4bfb-b610-83dc74061801" providerId="ADAL" clId="{5E8C9BFF-59E3-4FC3-A7CD-D05735D60B5A}" dt="2022-07-27T04:22:22.861" v="4843"/>
          <ac:spMkLst>
            <pc:docMk/>
            <pc:sldMk cId="2574992220" sldId="2145706922"/>
            <ac:spMk id="14" creationId="{38171C9E-177F-BDF9-2B1E-A742138BF6FB}"/>
          </ac:spMkLst>
        </pc:spChg>
        <pc:picChg chg="add del mod">
          <ac:chgData name="Johnson, Scott" userId="bec97677-f0c6-4bfb-b610-83dc74061801" providerId="ADAL" clId="{5E8C9BFF-59E3-4FC3-A7CD-D05735D60B5A}" dt="2022-07-27T04:20:09.565" v="4814" actId="931"/>
          <ac:picMkLst>
            <pc:docMk/>
            <pc:sldMk cId="2574992220" sldId="2145706922"/>
            <ac:picMk id="7" creationId="{2116AECE-89F8-EE39-15B9-B3BBC7B091C0}"/>
          </ac:picMkLst>
        </pc:picChg>
        <pc:picChg chg="add mod modCrop">
          <ac:chgData name="Johnson, Scott" userId="bec97677-f0c6-4bfb-b610-83dc74061801" providerId="ADAL" clId="{5E8C9BFF-59E3-4FC3-A7CD-D05735D60B5A}" dt="2022-07-27T14:07:46.048" v="10994"/>
          <ac:picMkLst>
            <pc:docMk/>
            <pc:sldMk cId="2574992220" sldId="2145706922"/>
            <ac:picMk id="9" creationId="{1F7694DA-30E4-F62B-A433-0F734C31BBAD}"/>
          </ac:picMkLst>
        </pc:picChg>
      </pc:sldChg>
      <pc:sldChg chg="modSp add mod modClrScheme chgLayout">
        <pc:chgData name="Johnson, Scott" userId="bec97677-f0c6-4bfb-b610-83dc74061801" providerId="ADAL" clId="{5E8C9BFF-59E3-4FC3-A7CD-D05735D60B5A}" dt="2022-07-27T14:15:42.821" v="11777" actId="962"/>
        <pc:sldMkLst>
          <pc:docMk/>
          <pc:sldMk cId="2452935082" sldId="2145706923"/>
        </pc:sldMkLst>
        <pc:spChg chg="mod">
          <ac:chgData name="Johnson, Scott" userId="bec97677-f0c6-4bfb-b610-83dc74061801" providerId="ADAL" clId="{5E8C9BFF-59E3-4FC3-A7CD-D05735D60B5A}" dt="2022-07-27T04:38:27.905" v="5354" actId="1037"/>
          <ac:spMkLst>
            <pc:docMk/>
            <pc:sldMk cId="2452935082" sldId="2145706923"/>
            <ac:spMk id="2" creationId="{5B8D9917-C692-FB0E-F183-A40BF45EE891}"/>
          </ac:spMkLst>
        </pc:spChg>
        <pc:spChg chg="mod ord">
          <ac:chgData name="Johnson, Scott" userId="bec97677-f0c6-4bfb-b610-83dc74061801" providerId="ADAL" clId="{5E8C9BFF-59E3-4FC3-A7CD-D05735D60B5A}" dt="2022-07-27T04:37:12.303" v="5333" actId="27636"/>
          <ac:spMkLst>
            <pc:docMk/>
            <pc:sldMk cId="2452935082" sldId="2145706923"/>
            <ac:spMk id="3" creationId="{06942845-BD5A-42C5-A5C4-13339DD507AB}"/>
          </ac:spMkLst>
        </pc:spChg>
        <pc:spChg chg="mod ord">
          <ac:chgData name="Johnson, Scott" userId="bec97677-f0c6-4bfb-b610-83dc74061801" providerId="ADAL" clId="{5E8C9BFF-59E3-4FC3-A7CD-D05735D60B5A}" dt="2022-07-27T04:39:08.894" v="5363" actId="1035"/>
          <ac:spMkLst>
            <pc:docMk/>
            <pc:sldMk cId="2452935082" sldId="2145706923"/>
            <ac:spMk id="5" creationId="{69254DC9-AAA0-4C1A-A878-D5AF6251DA31}"/>
          </ac:spMkLst>
        </pc:spChg>
        <pc:graphicFrameChg chg="mod">
          <ac:chgData name="Johnson, Scott" userId="bec97677-f0c6-4bfb-b610-83dc74061801" providerId="ADAL" clId="{5E8C9BFF-59E3-4FC3-A7CD-D05735D60B5A}" dt="2022-07-27T14:15:42.821" v="11777" actId="962"/>
          <ac:graphicFrameMkLst>
            <pc:docMk/>
            <pc:sldMk cId="2452935082" sldId="2145706923"/>
            <ac:graphicFrameMk id="6" creationId="{F1C99F27-4A21-4C59-A7C3-E1F9B3382CB3}"/>
          </ac:graphicFrameMkLst>
        </pc:graphicFrameChg>
      </pc:sldChg>
      <pc:sldChg chg="addSp modSp add mod modClrScheme addCm chgLayout">
        <pc:chgData name="Johnson, Scott" userId="bec97677-f0c6-4bfb-b610-83dc74061801" providerId="ADAL" clId="{5E8C9BFF-59E3-4FC3-A7CD-D05735D60B5A}" dt="2022-07-27T05:23:25.292" v="8430"/>
        <pc:sldMkLst>
          <pc:docMk/>
          <pc:sldMk cId="688671376" sldId="2145706924"/>
        </pc:sldMkLst>
        <pc:spChg chg="add mod">
          <ac:chgData name="Johnson, Scott" userId="bec97677-f0c6-4bfb-b610-83dc74061801" providerId="ADAL" clId="{5E8C9BFF-59E3-4FC3-A7CD-D05735D60B5A}" dt="2022-07-27T04:52:53.179" v="5483" actId="2085"/>
          <ac:spMkLst>
            <pc:docMk/>
            <pc:sldMk cId="688671376" sldId="2145706924"/>
            <ac:spMk id="2" creationId="{0171ED70-4DB9-F8E9-8770-294B84654F1B}"/>
          </ac:spMkLst>
        </pc:spChg>
        <pc:spChg chg="mod">
          <ac:chgData name="Johnson, Scott" userId="bec97677-f0c6-4bfb-b610-83dc74061801" providerId="ADAL" clId="{5E8C9BFF-59E3-4FC3-A7CD-D05735D60B5A}" dt="2022-07-27T04:59:27.173" v="5633" actId="20577"/>
          <ac:spMkLst>
            <pc:docMk/>
            <pc:sldMk cId="688671376" sldId="2145706924"/>
            <ac:spMk id="3" creationId="{24C4E97D-6501-43BE-A361-1CB15552BBCC}"/>
          </ac:spMkLst>
        </pc:spChg>
        <pc:spChg chg="add mod">
          <ac:chgData name="Johnson, Scott" userId="bec97677-f0c6-4bfb-b610-83dc74061801" providerId="ADAL" clId="{5E8C9BFF-59E3-4FC3-A7CD-D05735D60B5A}" dt="2022-07-27T04:52:57.252" v="5484" actId="2085"/>
          <ac:spMkLst>
            <pc:docMk/>
            <pc:sldMk cId="688671376" sldId="2145706924"/>
            <ac:spMk id="6" creationId="{B9D66EC6-1ABD-6C7B-5CD2-960D4360033C}"/>
          </ac:spMkLst>
        </pc:spChg>
        <pc:spChg chg="mod">
          <ac:chgData name="Johnson, Scott" userId="bec97677-f0c6-4bfb-b610-83dc74061801" providerId="ADAL" clId="{5E8C9BFF-59E3-4FC3-A7CD-D05735D60B5A}" dt="2022-07-27T04:54:27.220" v="5531" actId="692"/>
          <ac:spMkLst>
            <pc:docMk/>
            <pc:sldMk cId="688671376" sldId="2145706924"/>
            <ac:spMk id="10" creationId="{EB2B340D-8B9F-C293-AE70-52B6704424C3}"/>
          </ac:spMkLst>
        </pc:spChg>
        <pc:picChg chg="mod">
          <ac:chgData name="Johnson, Scott" userId="bec97677-f0c6-4bfb-b610-83dc74061801" providerId="ADAL" clId="{5E8C9BFF-59E3-4FC3-A7CD-D05735D60B5A}" dt="2022-07-27T04:54:29.373" v="5533" actId="1440"/>
          <ac:picMkLst>
            <pc:docMk/>
            <pc:sldMk cId="688671376" sldId="2145706924"/>
            <ac:picMk id="5" creationId="{8C479147-FAE4-4682-ABA3-EB195967B93A}"/>
          </ac:picMkLst>
        </pc:picChg>
      </pc:sldChg>
      <pc:sldChg chg="addSp delSp modSp new mod addCm">
        <pc:chgData name="Johnson, Scott" userId="bec97677-f0c6-4bfb-b610-83dc74061801" providerId="ADAL" clId="{5E8C9BFF-59E3-4FC3-A7CD-D05735D60B5A}" dt="2022-07-27T14:18:57.432" v="12515" actId="962"/>
        <pc:sldMkLst>
          <pc:docMk/>
          <pc:sldMk cId="2744494778" sldId="2145706925"/>
        </pc:sldMkLst>
        <pc:spChg chg="del">
          <ac:chgData name="Johnson, Scott" userId="bec97677-f0c6-4bfb-b610-83dc74061801" providerId="ADAL" clId="{5E8C9BFF-59E3-4FC3-A7CD-D05735D60B5A}" dt="2022-07-27T04:55:18.295" v="5537" actId="1032"/>
          <ac:spMkLst>
            <pc:docMk/>
            <pc:sldMk cId="2744494778" sldId="2145706925"/>
            <ac:spMk id="2" creationId="{1DABAF19-53D7-352A-1307-F4709B4F7CEB}"/>
          </ac:spMkLst>
        </pc:spChg>
        <pc:spChg chg="mod">
          <ac:chgData name="Johnson, Scott" userId="bec97677-f0c6-4bfb-b610-83dc74061801" providerId="ADAL" clId="{5E8C9BFF-59E3-4FC3-A7CD-D05735D60B5A}" dt="2022-07-27T04:55:44.407" v="5569" actId="14100"/>
          <ac:spMkLst>
            <pc:docMk/>
            <pc:sldMk cId="2744494778" sldId="2145706925"/>
            <ac:spMk id="3" creationId="{CD8BE355-CF07-BFF6-9337-D47C2F010537}"/>
          </ac:spMkLst>
        </pc:spChg>
        <pc:graphicFrameChg chg="add mod modGraphic">
          <ac:chgData name="Johnson, Scott" userId="bec97677-f0c6-4bfb-b610-83dc74061801" providerId="ADAL" clId="{5E8C9BFF-59E3-4FC3-A7CD-D05735D60B5A}" dt="2022-07-27T14:18:57.432" v="12515" actId="962"/>
          <ac:graphicFrameMkLst>
            <pc:docMk/>
            <pc:sldMk cId="2744494778" sldId="2145706925"/>
            <ac:graphicFrameMk id="4" creationId="{521996AB-B2C1-B9E0-C5C0-674D4D80250B}"/>
          </ac:graphicFrameMkLst>
        </pc:graphicFrameChg>
      </pc:sldChg>
      <pc:sldChg chg="modSp add mod">
        <pc:chgData name="Johnson, Scott" userId="bec97677-f0c6-4bfb-b610-83dc74061801" providerId="ADAL" clId="{5E8C9BFF-59E3-4FC3-A7CD-D05735D60B5A}" dt="2022-07-27T05:21:28.604" v="8425" actId="255"/>
        <pc:sldMkLst>
          <pc:docMk/>
          <pc:sldMk cId="618396123" sldId="2145706926"/>
        </pc:sldMkLst>
        <pc:spChg chg="mod">
          <ac:chgData name="Johnson, Scott" userId="bec97677-f0c6-4bfb-b610-83dc74061801" providerId="ADAL" clId="{5E8C9BFF-59E3-4FC3-A7CD-D05735D60B5A}" dt="2022-07-27T05:21:28.604" v="8425" actId="255"/>
          <ac:spMkLst>
            <pc:docMk/>
            <pc:sldMk cId="618396123" sldId="2145706926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5E8C9BFF-59E3-4FC3-A7CD-D05735D60B5A}" dt="2022-07-27T05:18:02.702" v="8071" actId="20577"/>
        <pc:sldMkLst>
          <pc:docMk/>
          <pc:sldMk cId="3676765105" sldId="2145706927"/>
        </pc:sldMkLst>
        <pc:spChg chg="mod">
          <ac:chgData name="Johnson, Scott" userId="bec97677-f0c6-4bfb-b610-83dc74061801" providerId="ADAL" clId="{5E8C9BFF-59E3-4FC3-A7CD-D05735D60B5A}" dt="2022-07-27T05:18:02.702" v="8071" actId="20577"/>
          <ac:spMkLst>
            <pc:docMk/>
            <pc:sldMk cId="3676765105" sldId="2145706927"/>
            <ac:spMk id="4" creationId="{3F6CE2FE-F02B-461B-8C8F-E1DFA26F0ED4}"/>
          </ac:spMkLst>
        </pc:spChg>
      </pc:sldChg>
      <pc:sldChg chg="add del">
        <pc:chgData name="Johnson, Scott" userId="bec97677-f0c6-4bfb-b610-83dc74061801" providerId="ADAL" clId="{5E8C9BFF-59E3-4FC3-A7CD-D05735D60B5A}" dt="2022-07-27T05:16:14.194" v="8001"/>
        <pc:sldMkLst>
          <pc:docMk/>
          <pc:sldMk cId="127618286" sldId="2145706928"/>
        </pc:sldMkLst>
      </pc:sldChg>
      <pc:sldChg chg="add del">
        <pc:chgData name="Johnson, Scott" userId="bec97677-f0c6-4bfb-b610-83dc74061801" providerId="ADAL" clId="{5E8C9BFF-59E3-4FC3-A7CD-D05735D60B5A}" dt="2022-07-27T05:16:19.538" v="8003"/>
        <pc:sldMkLst>
          <pc:docMk/>
          <pc:sldMk cId="1428201642" sldId="2145706928"/>
        </pc:sldMkLst>
      </pc:sldChg>
      <pc:sldChg chg="addSp delSp modSp new mod modClrScheme addCm chgLayout">
        <pc:chgData name="Johnson, Scott" userId="bec97677-f0c6-4bfb-b610-83dc74061801" providerId="ADAL" clId="{5E8C9BFF-59E3-4FC3-A7CD-D05735D60B5A}" dt="2022-07-27T05:36:45.201" v="9132"/>
        <pc:sldMkLst>
          <pc:docMk/>
          <pc:sldMk cId="2303495353" sldId="2145706928"/>
        </pc:sldMkLst>
        <pc:spChg chg="del mod ord">
          <ac:chgData name="Johnson, Scott" userId="bec97677-f0c6-4bfb-b610-83dc74061801" providerId="ADAL" clId="{5E8C9BFF-59E3-4FC3-A7CD-D05735D60B5A}" dt="2022-07-27T05:24:14.023" v="8433" actId="700"/>
          <ac:spMkLst>
            <pc:docMk/>
            <pc:sldMk cId="2303495353" sldId="2145706928"/>
            <ac:spMk id="2" creationId="{17926B85-3A87-7367-9D63-F1A50AEDEE7C}"/>
          </ac:spMkLst>
        </pc:spChg>
        <pc:spChg chg="del mod ord">
          <ac:chgData name="Johnson, Scott" userId="bec97677-f0c6-4bfb-b610-83dc74061801" providerId="ADAL" clId="{5E8C9BFF-59E3-4FC3-A7CD-D05735D60B5A}" dt="2022-07-27T05:24:14.023" v="8433" actId="700"/>
          <ac:spMkLst>
            <pc:docMk/>
            <pc:sldMk cId="2303495353" sldId="2145706928"/>
            <ac:spMk id="3" creationId="{F757047C-26F1-D583-FCC8-52374613C11F}"/>
          </ac:spMkLst>
        </pc:spChg>
        <pc:spChg chg="add mod ord">
          <ac:chgData name="Johnson, Scott" userId="bec97677-f0c6-4bfb-b610-83dc74061801" providerId="ADAL" clId="{5E8C9BFF-59E3-4FC3-A7CD-D05735D60B5A}" dt="2022-07-27T05:27:10.326" v="8556" actId="20577"/>
          <ac:spMkLst>
            <pc:docMk/>
            <pc:sldMk cId="2303495353" sldId="2145706928"/>
            <ac:spMk id="4" creationId="{F18614BD-F358-E47E-EB40-C451B2F14B4F}"/>
          </ac:spMkLst>
        </pc:spChg>
        <pc:spChg chg="add mod ord">
          <ac:chgData name="Johnson, Scott" userId="bec97677-f0c6-4bfb-b610-83dc74061801" providerId="ADAL" clId="{5E8C9BFF-59E3-4FC3-A7CD-D05735D60B5A}" dt="2022-07-27T05:29:37.779" v="8598" actId="2711"/>
          <ac:spMkLst>
            <pc:docMk/>
            <pc:sldMk cId="2303495353" sldId="2145706928"/>
            <ac:spMk id="5" creationId="{D3383055-29E6-A875-19A1-36EB4C7C7550}"/>
          </ac:spMkLst>
        </pc:spChg>
        <pc:spChg chg="add mod ord">
          <ac:chgData name="Johnson, Scott" userId="bec97677-f0c6-4bfb-b610-83dc74061801" providerId="ADAL" clId="{5E8C9BFF-59E3-4FC3-A7CD-D05735D60B5A}" dt="2022-07-27T05:35:53.376" v="9131" actId="20577"/>
          <ac:spMkLst>
            <pc:docMk/>
            <pc:sldMk cId="2303495353" sldId="2145706928"/>
            <ac:spMk id="6" creationId="{87F43B44-B028-3B7F-D9A9-070425F52A2C}"/>
          </ac:spMkLst>
        </pc:spChg>
        <pc:spChg chg="add mod ord">
          <ac:chgData name="Johnson, Scott" userId="bec97677-f0c6-4bfb-b610-83dc74061801" providerId="ADAL" clId="{5E8C9BFF-59E3-4FC3-A7CD-D05735D60B5A}" dt="2022-07-27T05:32:07.684" v="8760" actId="2711"/>
          <ac:spMkLst>
            <pc:docMk/>
            <pc:sldMk cId="2303495353" sldId="2145706928"/>
            <ac:spMk id="7" creationId="{854A9A56-611C-A5B5-2239-85483C9A0D32}"/>
          </ac:spMkLst>
        </pc:spChg>
        <pc:spChg chg="add mod ord">
          <ac:chgData name="Johnson, Scott" userId="bec97677-f0c6-4bfb-b610-83dc74061801" providerId="ADAL" clId="{5E8C9BFF-59E3-4FC3-A7CD-D05735D60B5A}" dt="2022-07-27T05:35:50.296" v="9130" actId="20577"/>
          <ac:spMkLst>
            <pc:docMk/>
            <pc:sldMk cId="2303495353" sldId="2145706928"/>
            <ac:spMk id="8" creationId="{34C20314-26E6-D1C8-1F12-B9E75249BA41}"/>
          </ac:spMkLst>
        </pc:spChg>
      </pc:sldChg>
      <pc:sldChg chg="modSp new mod addCm">
        <pc:chgData name="Johnson, Scott" userId="bec97677-f0c6-4bfb-b610-83dc74061801" providerId="ADAL" clId="{5E8C9BFF-59E3-4FC3-A7CD-D05735D60B5A}" dt="2022-07-27T05:44:52.083" v="9355"/>
        <pc:sldMkLst>
          <pc:docMk/>
          <pc:sldMk cId="2849358681" sldId="2145706929"/>
        </pc:sldMkLst>
        <pc:spChg chg="mod">
          <ac:chgData name="Johnson, Scott" userId="bec97677-f0c6-4bfb-b610-83dc74061801" providerId="ADAL" clId="{5E8C9BFF-59E3-4FC3-A7CD-D05735D60B5A}" dt="2022-07-27T05:44:34.653" v="9354" actId="20577"/>
          <ac:spMkLst>
            <pc:docMk/>
            <pc:sldMk cId="2849358681" sldId="2145706929"/>
            <ac:spMk id="2" creationId="{E1F150E4-A523-A89A-68E3-F7EDD21D15B3}"/>
          </ac:spMkLst>
        </pc:spChg>
      </pc:sldChg>
      <pc:sldChg chg="add del">
        <pc:chgData name="Johnson, Scott" userId="bec97677-f0c6-4bfb-b610-83dc74061801" providerId="ADAL" clId="{5E8C9BFF-59E3-4FC3-A7CD-D05735D60B5A}" dt="2022-07-27T14:04:27.547" v="10887"/>
        <pc:sldMkLst>
          <pc:docMk/>
          <pc:sldMk cId="423049682" sldId="2145706930"/>
        </pc:sldMkLst>
      </pc:sldChg>
      <pc:sldChg chg="new del">
        <pc:chgData name="Johnson, Scott" userId="bec97677-f0c6-4bfb-b610-83dc74061801" providerId="ADAL" clId="{5E8C9BFF-59E3-4FC3-A7CD-D05735D60B5A}" dt="2022-07-27T14:22:32.989" v="12804" actId="47"/>
        <pc:sldMkLst>
          <pc:docMk/>
          <pc:sldMk cId="452710483" sldId="2145706930"/>
        </pc:sldMkLst>
      </pc:sldChg>
      <pc:sldChg chg="add del">
        <pc:chgData name="Johnson, Scott" userId="bec97677-f0c6-4bfb-b610-83dc74061801" providerId="ADAL" clId="{5E8C9BFF-59E3-4FC3-A7CD-D05735D60B5A}" dt="2022-07-27T14:11:42.686" v="11349" actId="47"/>
        <pc:sldMkLst>
          <pc:docMk/>
          <pc:sldMk cId="1965873483" sldId="2145706930"/>
        </pc:sldMkLst>
      </pc:sldChg>
      <pc:sldChg chg="add del">
        <pc:chgData name="Johnson, Scott" userId="bec97677-f0c6-4bfb-b610-83dc74061801" providerId="ADAL" clId="{5E8C9BFF-59E3-4FC3-A7CD-D05735D60B5A}" dt="2022-07-27T14:04:42.866" v="10890"/>
        <pc:sldMkLst>
          <pc:docMk/>
          <pc:sldMk cId="655568077" sldId="2145706931"/>
        </pc:sldMkLst>
      </pc:sldChg>
      <pc:sldChg chg="add del">
        <pc:chgData name="Johnson, Scott" userId="bec97677-f0c6-4bfb-b610-83dc74061801" providerId="ADAL" clId="{5E8C9BFF-59E3-4FC3-A7CD-D05735D60B5A}" dt="2022-07-27T14:04:26.744" v="10886"/>
        <pc:sldMkLst>
          <pc:docMk/>
          <pc:sldMk cId="3186196444" sldId="2145706931"/>
        </pc:sldMkLst>
      </pc:sldChg>
      <pc:sldChg chg="add del">
        <pc:chgData name="Johnson, Scott" userId="bec97677-f0c6-4bfb-b610-83dc74061801" providerId="ADAL" clId="{5E8C9BFF-59E3-4FC3-A7CD-D05735D60B5A}" dt="2022-07-27T14:04:26.239" v="10885"/>
        <pc:sldMkLst>
          <pc:docMk/>
          <pc:sldMk cId="1972769138" sldId="2145706932"/>
        </pc:sldMkLst>
      </pc:sldChg>
    </pc:docChg>
  </pc:docChgLst>
  <pc:docChgLst>
    <pc:chgData name="Hanson, Terri" userId="a02fd813-d4f3-43fd-83dd-7393041517de" providerId="ADAL" clId="{47A54897-85AE-4515-9738-66DAF20BDD1B}"/>
    <pc:docChg chg="">
      <pc:chgData name="Hanson, Terri" userId="a02fd813-d4f3-43fd-83dd-7393041517de" providerId="ADAL" clId="{47A54897-85AE-4515-9738-66DAF20BDD1B}" dt="2022-07-28T22:18:54.080" v="0"/>
      <pc:docMkLst>
        <pc:docMk/>
      </pc:docMkLst>
      <pc:sldChg chg="modCm">
        <pc:chgData name="Hanson, Terri" userId="a02fd813-d4f3-43fd-83dd-7393041517de" providerId="ADAL" clId="{47A54897-85AE-4515-9738-66DAF20BDD1B}" dt="2022-07-28T22:18:54.080" v="0"/>
        <pc:sldMkLst>
          <pc:docMk/>
          <pc:sldMk cId="618396123" sldId="2145706926"/>
        </pc:sldMkLst>
      </pc:sldChg>
    </pc:docChg>
  </pc:docChgLst>
  <pc:docChgLst>
    <pc:chgData name="Johnson, Scott" userId="S::scott.johnson@tea.texas.gov::bec97677-f0c6-4bfb-b610-83dc74061801" providerId="AD" clId="Web-{B53C1B29-E344-47D0-8681-5D781BEFA2FC}"/>
    <pc:docChg chg="mod modSld">
      <pc:chgData name="Johnson, Scott" userId="S::scott.johnson@tea.texas.gov::bec97677-f0c6-4bfb-b610-83dc74061801" providerId="AD" clId="Web-{B53C1B29-E344-47D0-8681-5D781BEFA2FC}" dt="2022-07-26T18:59:22.509" v="8"/>
      <pc:docMkLst>
        <pc:docMk/>
      </pc:docMkLst>
      <pc:sldChg chg="modSp addCm modCm">
        <pc:chgData name="Johnson, Scott" userId="S::scott.johnson@tea.texas.gov::bec97677-f0c6-4bfb-b610-83dc74061801" providerId="AD" clId="Web-{B53C1B29-E344-47D0-8681-5D781BEFA2FC}" dt="2022-07-26T18:57:36.583" v="6" actId="20577"/>
        <pc:sldMkLst>
          <pc:docMk/>
          <pc:sldMk cId="3357279079" sldId="10805"/>
        </pc:sldMkLst>
        <pc:spChg chg="mod">
          <ac:chgData name="Johnson, Scott" userId="S::scott.johnson@tea.texas.gov::bec97677-f0c6-4bfb-b610-83dc74061801" providerId="AD" clId="Web-{B53C1B29-E344-47D0-8681-5D781BEFA2FC}" dt="2022-07-26T18:57:36.583" v="6" actId="20577"/>
          <ac:spMkLst>
            <pc:docMk/>
            <pc:sldMk cId="3357279079" sldId="10805"/>
            <ac:spMk id="4" creationId="{3F6CE2FE-F02B-461B-8C8F-E1DFA26F0ED4}"/>
          </ac:spMkLst>
        </pc:spChg>
      </pc:sldChg>
      <pc:sldChg chg="addCm modCm">
        <pc:chgData name="Johnson, Scott" userId="S::scott.johnson@tea.texas.gov::bec97677-f0c6-4bfb-b610-83dc74061801" providerId="AD" clId="Web-{B53C1B29-E344-47D0-8681-5D781BEFA2FC}" dt="2022-07-26T18:59:22.509" v="8"/>
        <pc:sldMkLst>
          <pc:docMk/>
          <pc:sldMk cId="3701020690" sldId="10806"/>
        </pc:sldMkLst>
      </pc:sldChg>
    </pc:docChg>
  </pc:docChgLst>
  <pc:docChgLst>
    <pc:chgData name="Simons, Leanne" userId="S::leanne.simons@tea.texas.gov::f0b41770-584b-4844-b5c5-b29dec998724" providerId="AD" clId="Web-{08E628A9-C9EA-7618-2CD6-C804FB1384E2}"/>
    <pc:docChg chg="">
      <pc:chgData name="Simons, Leanne" userId="S::leanne.simons@tea.texas.gov::f0b41770-584b-4844-b5c5-b29dec998724" providerId="AD" clId="Web-{08E628A9-C9EA-7618-2CD6-C804FB1384E2}" dt="2022-07-28T14:46:42.244" v="0"/>
      <pc:docMkLst>
        <pc:docMk/>
      </pc:docMkLst>
      <pc:sldChg chg="addCm">
        <pc:chgData name="Simons, Leanne" userId="S::leanne.simons@tea.texas.gov::f0b41770-584b-4844-b5c5-b29dec998724" providerId="AD" clId="Web-{08E628A9-C9EA-7618-2CD6-C804FB1384E2}" dt="2022-07-28T14:46:42.244" v="0"/>
        <pc:sldMkLst>
          <pc:docMk/>
          <pc:sldMk cId="3285563391" sldId="214570693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FB581-AD4E-4D8D-8114-8584BD409AC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15C0D-24BE-49D1-91D2-778ADF8B75BF}">
      <dgm:prSet phldrT="[Text]"/>
      <dgm:spPr/>
      <dgm:t>
        <a:bodyPr/>
        <a:lstStyle/>
        <a:p>
          <a:r>
            <a:rPr lang="en-US" dirty="0"/>
            <a:t>Pilot</a:t>
          </a:r>
        </a:p>
      </dgm:t>
    </dgm:pt>
    <dgm:pt modelId="{25899D8C-5C87-4FAD-8D48-41E1CC1345D1}" type="parTrans" cxnId="{E5D38B37-CDEF-42DD-9BB7-DE5CA26985D5}">
      <dgm:prSet/>
      <dgm:spPr/>
      <dgm:t>
        <a:bodyPr/>
        <a:lstStyle/>
        <a:p>
          <a:endParaRPr lang="en-US"/>
        </a:p>
      </dgm:t>
    </dgm:pt>
    <dgm:pt modelId="{E0C85F22-F177-4093-9A20-59A7CC4C42B2}" type="sibTrans" cxnId="{E5D38B37-CDEF-42DD-9BB7-DE5CA26985D5}">
      <dgm:prSet/>
      <dgm:spPr/>
      <dgm:t>
        <a:bodyPr/>
        <a:lstStyle/>
        <a:p>
          <a:endParaRPr lang="en-US"/>
        </a:p>
      </dgm:t>
    </dgm:pt>
    <dgm:pt modelId="{CE88DE76-B389-47FD-9763-3FC0E193A5F4}">
      <dgm:prSet phldrT="[Text]"/>
      <dgm:spPr/>
      <dgm:t>
        <a:bodyPr/>
        <a:lstStyle/>
        <a:p>
          <a:r>
            <a:rPr lang="en-US" dirty="0"/>
            <a:t>Parallel</a:t>
          </a:r>
        </a:p>
      </dgm:t>
    </dgm:pt>
    <dgm:pt modelId="{27A35FCB-22D6-4221-9236-0CEA737B78AE}" type="parTrans" cxnId="{098A47F1-B6EC-4DFD-AA24-541478EC3436}">
      <dgm:prSet/>
      <dgm:spPr/>
      <dgm:t>
        <a:bodyPr/>
        <a:lstStyle/>
        <a:p>
          <a:endParaRPr lang="en-US"/>
        </a:p>
      </dgm:t>
    </dgm:pt>
    <dgm:pt modelId="{9358CEFC-3725-4900-BE9D-1A12794E1564}" type="sibTrans" cxnId="{098A47F1-B6EC-4DFD-AA24-541478EC3436}">
      <dgm:prSet/>
      <dgm:spPr/>
      <dgm:t>
        <a:bodyPr/>
        <a:lstStyle/>
        <a:p>
          <a:endParaRPr lang="en-US"/>
        </a:p>
      </dgm:t>
    </dgm:pt>
    <dgm:pt modelId="{F9F3327D-636D-44FB-9FFD-E82603F9DCE2}">
      <dgm:prSet phldrT="[Text]"/>
      <dgm:spPr/>
      <dgm:t>
        <a:bodyPr/>
        <a:lstStyle/>
        <a:p>
          <a:r>
            <a:rPr lang="en-US" dirty="0"/>
            <a:t>Go Live</a:t>
          </a:r>
        </a:p>
      </dgm:t>
    </dgm:pt>
    <dgm:pt modelId="{E98A7F99-5C46-468F-83D5-111A83A58733}" type="parTrans" cxnId="{04C94933-3068-4052-A275-E02E86711992}">
      <dgm:prSet/>
      <dgm:spPr/>
      <dgm:t>
        <a:bodyPr/>
        <a:lstStyle/>
        <a:p>
          <a:endParaRPr lang="en-US"/>
        </a:p>
      </dgm:t>
    </dgm:pt>
    <dgm:pt modelId="{C6D51DB8-F6B2-43AB-BB6E-D81BFB30E4F1}" type="sibTrans" cxnId="{04C94933-3068-4052-A275-E02E86711992}">
      <dgm:prSet/>
      <dgm:spPr/>
      <dgm:t>
        <a:bodyPr/>
        <a:lstStyle/>
        <a:p>
          <a:endParaRPr lang="en-US"/>
        </a:p>
      </dgm:t>
    </dgm:pt>
    <dgm:pt modelId="{7801DF45-F39B-43DF-B377-11D017FE3D08}" type="pres">
      <dgm:prSet presAssocID="{9A1FB581-AD4E-4D8D-8114-8584BD409AC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C47AD7A-AF76-40C4-AA27-8C5E1A2C0B94}" type="pres">
      <dgm:prSet presAssocID="{18F15C0D-24BE-49D1-91D2-778ADF8B75BF}" presName="Accent1" presStyleCnt="0"/>
      <dgm:spPr/>
    </dgm:pt>
    <dgm:pt modelId="{97A8ABFD-3C58-4694-BC19-8E513D1C9C8E}" type="pres">
      <dgm:prSet presAssocID="{18F15C0D-24BE-49D1-91D2-778ADF8B75BF}" presName="Accent" presStyleLbl="node1" presStyleIdx="0" presStyleCnt="3"/>
      <dgm:spPr/>
    </dgm:pt>
    <dgm:pt modelId="{94EC470B-1382-489F-A8B0-244665BDDAE2}" type="pres">
      <dgm:prSet presAssocID="{18F15C0D-24BE-49D1-91D2-778ADF8B75BF}" presName="Parent1" presStyleLbl="revTx" presStyleIdx="0" presStyleCnt="3" custScaleY="102347" custLinFactNeighborX="-1425" custLinFactNeighborY="-32924">
        <dgm:presLayoutVars>
          <dgm:chMax val="1"/>
          <dgm:chPref val="1"/>
          <dgm:bulletEnabled val="1"/>
        </dgm:presLayoutVars>
      </dgm:prSet>
      <dgm:spPr/>
    </dgm:pt>
    <dgm:pt modelId="{A288834F-C470-4106-A027-450FED513EF2}" type="pres">
      <dgm:prSet presAssocID="{CE88DE76-B389-47FD-9763-3FC0E193A5F4}" presName="Accent2" presStyleCnt="0"/>
      <dgm:spPr/>
    </dgm:pt>
    <dgm:pt modelId="{B0BEA868-E43A-4406-81A1-B84B200AF42E}" type="pres">
      <dgm:prSet presAssocID="{CE88DE76-B389-47FD-9763-3FC0E193A5F4}" presName="Accent" presStyleLbl="node1" presStyleIdx="1" presStyleCnt="3"/>
      <dgm:spPr/>
    </dgm:pt>
    <dgm:pt modelId="{54261236-88B9-4884-8BF9-7C2D6CB7575A}" type="pres">
      <dgm:prSet presAssocID="{CE88DE76-B389-47FD-9763-3FC0E193A5F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4695984-63B0-4E76-94E7-4BF348FC9128}" type="pres">
      <dgm:prSet presAssocID="{F9F3327D-636D-44FB-9FFD-E82603F9DCE2}" presName="Accent3" presStyleCnt="0"/>
      <dgm:spPr/>
    </dgm:pt>
    <dgm:pt modelId="{5C6614B3-6F8F-4A77-8220-DBE18686C55E}" type="pres">
      <dgm:prSet presAssocID="{F9F3327D-636D-44FB-9FFD-E82603F9DCE2}" presName="Accent" presStyleLbl="node1" presStyleIdx="2" presStyleCnt="3"/>
      <dgm:spPr/>
    </dgm:pt>
    <dgm:pt modelId="{3FC7CD17-41AB-4627-8123-DB522EC9DD5E}" type="pres">
      <dgm:prSet presAssocID="{F9F3327D-636D-44FB-9FFD-E82603F9DC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CC9B500-F3E5-4FE6-A61E-09EF1054733C}" type="presOf" srcId="{CE88DE76-B389-47FD-9763-3FC0E193A5F4}" destId="{54261236-88B9-4884-8BF9-7C2D6CB7575A}" srcOrd="0" destOrd="0" presId="urn:microsoft.com/office/officeart/2009/layout/CircleArrowProcess"/>
    <dgm:cxn modelId="{597BC106-A427-4C29-9284-A9CC1F1F87CA}" type="presOf" srcId="{9A1FB581-AD4E-4D8D-8114-8584BD409AC8}" destId="{7801DF45-F39B-43DF-B377-11D017FE3D08}" srcOrd="0" destOrd="0" presId="urn:microsoft.com/office/officeart/2009/layout/CircleArrowProcess"/>
    <dgm:cxn modelId="{D1014F20-236D-447F-BEE1-E4E4760FCDFF}" type="presOf" srcId="{F9F3327D-636D-44FB-9FFD-E82603F9DCE2}" destId="{3FC7CD17-41AB-4627-8123-DB522EC9DD5E}" srcOrd="0" destOrd="0" presId="urn:microsoft.com/office/officeart/2009/layout/CircleArrowProcess"/>
    <dgm:cxn modelId="{24773D30-8E46-4843-8865-626DB31A534F}" type="presOf" srcId="{18F15C0D-24BE-49D1-91D2-778ADF8B75BF}" destId="{94EC470B-1382-489F-A8B0-244665BDDAE2}" srcOrd="0" destOrd="0" presId="urn:microsoft.com/office/officeart/2009/layout/CircleArrowProcess"/>
    <dgm:cxn modelId="{04C94933-3068-4052-A275-E02E86711992}" srcId="{9A1FB581-AD4E-4D8D-8114-8584BD409AC8}" destId="{F9F3327D-636D-44FB-9FFD-E82603F9DCE2}" srcOrd="2" destOrd="0" parTransId="{E98A7F99-5C46-468F-83D5-111A83A58733}" sibTransId="{C6D51DB8-F6B2-43AB-BB6E-D81BFB30E4F1}"/>
    <dgm:cxn modelId="{E5D38B37-CDEF-42DD-9BB7-DE5CA26985D5}" srcId="{9A1FB581-AD4E-4D8D-8114-8584BD409AC8}" destId="{18F15C0D-24BE-49D1-91D2-778ADF8B75BF}" srcOrd="0" destOrd="0" parTransId="{25899D8C-5C87-4FAD-8D48-41E1CC1345D1}" sibTransId="{E0C85F22-F177-4093-9A20-59A7CC4C42B2}"/>
    <dgm:cxn modelId="{098A47F1-B6EC-4DFD-AA24-541478EC3436}" srcId="{9A1FB581-AD4E-4D8D-8114-8584BD409AC8}" destId="{CE88DE76-B389-47FD-9763-3FC0E193A5F4}" srcOrd="1" destOrd="0" parTransId="{27A35FCB-22D6-4221-9236-0CEA737B78AE}" sibTransId="{9358CEFC-3725-4900-BE9D-1A12794E1564}"/>
    <dgm:cxn modelId="{98DAD5C0-A9C7-4794-A77B-B875B631BE23}" type="presParOf" srcId="{7801DF45-F39B-43DF-B377-11D017FE3D08}" destId="{AC47AD7A-AF76-40C4-AA27-8C5E1A2C0B94}" srcOrd="0" destOrd="0" presId="urn:microsoft.com/office/officeart/2009/layout/CircleArrowProcess"/>
    <dgm:cxn modelId="{4A2119A2-E881-4A18-9B70-F33206384EE2}" type="presParOf" srcId="{AC47AD7A-AF76-40C4-AA27-8C5E1A2C0B94}" destId="{97A8ABFD-3C58-4694-BC19-8E513D1C9C8E}" srcOrd="0" destOrd="0" presId="urn:microsoft.com/office/officeart/2009/layout/CircleArrowProcess"/>
    <dgm:cxn modelId="{CF7E3B44-8692-458A-B434-C551C1297F46}" type="presParOf" srcId="{7801DF45-F39B-43DF-B377-11D017FE3D08}" destId="{94EC470B-1382-489F-A8B0-244665BDDAE2}" srcOrd="1" destOrd="0" presId="urn:microsoft.com/office/officeart/2009/layout/CircleArrowProcess"/>
    <dgm:cxn modelId="{74DBBA78-BEF4-4EB3-B45E-8DF732A5BD0B}" type="presParOf" srcId="{7801DF45-F39B-43DF-B377-11D017FE3D08}" destId="{A288834F-C470-4106-A027-450FED513EF2}" srcOrd="2" destOrd="0" presId="urn:microsoft.com/office/officeart/2009/layout/CircleArrowProcess"/>
    <dgm:cxn modelId="{52803A73-0DCF-4F91-B7EB-D74F784262D7}" type="presParOf" srcId="{A288834F-C470-4106-A027-450FED513EF2}" destId="{B0BEA868-E43A-4406-81A1-B84B200AF42E}" srcOrd="0" destOrd="0" presId="urn:microsoft.com/office/officeart/2009/layout/CircleArrowProcess"/>
    <dgm:cxn modelId="{6E0CA44C-D996-4912-A646-9AE079BA3CBF}" type="presParOf" srcId="{7801DF45-F39B-43DF-B377-11D017FE3D08}" destId="{54261236-88B9-4884-8BF9-7C2D6CB7575A}" srcOrd="3" destOrd="0" presId="urn:microsoft.com/office/officeart/2009/layout/CircleArrowProcess"/>
    <dgm:cxn modelId="{8319399E-89E7-4B40-8CA2-2E878EF3E02D}" type="presParOf" srcId="{7801DF45-F39B-43DF-B377-11D017FE3D08}" destId="{44695984-63B0-4E76-94E7-4BF348FC9128}" srcOrd="4" destOrd="0" presId="urn:microsoft.com/office/officeart/2009/layout/CircleArrowProcess"/>
    <dgm:cxn modelId="{F6CA584C-3BA0-41B1-B960-F6942C19AE2F}" type="presParOf" srcId="{44695984-63B0-4E76-94E7-4BF348FC9128}" destId="{5C6614B3-6F8F-4A77-8220-DBE18686C55E}" srcOrd="0" destOrd="0" presId="urn:microsoft.com/office/officeart/2009/layout/CircleArrowProcess"/>
    <dgm:cxn modelId="{782BBDBE-19C6-427E-B8FD-9EF96D4AF348}" type="presParOf" srcId="{7801DF45-F39B-43DF-B377-11D017FE3D08}" destId="{3FC7CD17-41AB-4627-8123-DB522EC9DD5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86B97-5F9D-4F4D-ADCF-D6B4A4717EFF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879BB35-D894-4BB9-928A-939AF04958FF}">
      <dgm:prSet phldrT="[Text]"/>
      <dgm:spPr/>
      <dgm:t>
        <a:bodyPr/>
        <a:lstStyle/>
        <a:p>
          <a:r>
            <a:rPr lang="en-US"/>
            <a:t>Integration </a:t>
          </a:r>
        </a:p>
      </dgm:t>
    </dgm:pt>
    <dgm:pt modelId="{A36912F0-7133-415B-9A06-ECFE80FD3D48}" type="parTrans" cxnId="{0240B99D-EA3D-49B8-87C4-7193E63A8D42}">
      <dgm:prSet/>
      <dgm:spPr/>
      <dgm:t>
        <a:bodyPr/>
        <a:lstStyle/>
        <a:p>
          <a:endParaRPr lang="en-US"/>
        </a:p>
      </dgm:t>
    </dgm:pt>
    <dgm:pt modelId="{17EC5353-AD33-4393-835E-DE776E9C8DAC}" type="sibTrans" cxnId="{0240B99D-EA3D-49B8-87C4-7193E63A8D42}">
      <dgm:prSet/>
      <dgm:spPr/>
      <dgm:t>
        <a:bodyPr/>
        <a:lstStyle/>
        <a:p>
          <a:endParaRPr lang="en-US"/>
        </a:p>
      </dgm:t>
    </dgm:pt>
    <dgm:pt modelId="{6E0ACBE7-C986-4943-8625-B5B20CF714EF}">
      <dgm:prSet phldrT="[Text]"/>
      <dgm:spPr/>
      <dgm:t>
        <a:bodyPr/>
        <a:lstStyle/>
        <a:p>
          <a:r>
            <a:rPr lang="en-US"/>
            <a:t>Data Output</a:t>
          </a:r>
        </a:p>
      </dgm:t>
    </dgm:pt>
    <dgm:pt modelId="{F022605F-805B-44ED-A1B3-6B139B4D8419}" type="parTrans" cxnId="{14559069-B6EF-4CF4-AF7D-B985B70EE236}">
      <dgm:prSet/>
      <dgm:spPr/>
      <dgm:t>
        <a:bodyPr/>
        <a:lstStyle/>
        <a:p>
          <a:endParaRPr lang="en-US"/>
        </a:p>
      </dgm:t>
    </dgm:pt>
    <dgm:pt modelId="{A8D4EF0E-7465-45E3-AA1F-C436CF732E24}" type="sibTrans" cxnId="{14559069-B6EF-4CF4-AF7D-B985B70EE236}">
      <dgm:prSet/>
      <dgm:spPr/>
      <dgm:t>
        <a:bodyPr/>
        <a:lstStyle/>
        <a:p>
          <a:endParaRPr lang="en-US"/>
        </a:p>
      </dgm:t>
    </dgm:pt>
    <dgm:pt modelId="{CA7D7A62-0683-412A-9868-21E3CE530D2F}">
      <dgm:prSet phldrT="[Text]"/>
      <dgm:spPr/>
      <dgm:t>
        <a:bodyPr/>
        <a:lstStyle/>
        <a:p>
          <a:r>
            <a:rPr lang="en-US"/>
            <a:t>End-to-End</a:t>
          </a:r>
        </a:p>
      </dgm:t>
    </dgm:pt>
    <dgm:pt modelId="{817ED91E-802D-4EF0-A46A-BA1A176303F4}" type="parTrans" cxnId="{A9CF4725-4387-4117-8DD8-46E52F51CF6A}">
      <dgm:prSet/>
      <dgm:spPr/>
      <dgm:t>
        <a:bodyPr/>
        <a:lstStyle/>
        <a:p>
          <a:endParaRPr lang="en-US"/>
        </a:p>
      </dgm:t>
    </dgm:pt>
    <dgm:pt modelId="{1796798A-FA3B-4405-AE3E-2786896FFA9F}" type="sibTrans" cxnId="{A9CF4725-4387-4117-8DD8-46E52F51CF6A}">
      <dgm:prSet/>
      <dgm:spPr/>
      <dgm:t>
        <a:bodyPr/>
        <a:lstStyle/>
        <a:p>
          <a:endParaRPr lang="en-US"/>
        </a:p>
      </dgm:t>
    </dgm:pt>
    <dgm:pt modelId="{E21F6D28-6098-40A6-A6C3-516A6249E789}" type="pres">
      <dgm:prSet presAssocID="{6D386B97-5F9D-4F4D-ADCF-D6B4A4717EFF}" presName="Name0" presStyleCnt="0">
        <dgm:presLayoutVars>
          <dgm:dir/>
          <dgm:resizeHandles val="exact"/>
        </dgm:presLayoutVars>
      </dgm:prSet>
      <dgm:spPr/>
    </dgm:pt>
    <dgm:pt modelId="{B880A7ED-1B57-4909-92F4-014BE1A373DF}" type="pres">
      <dgm:prSet presAssocID="{6D386B97-5F9D-4F4D-ADCF-D6B4A4717EFF}" presName="fgShape" presStyleLbl="fgShp" presStyleIdx="0" presStyleCnt="1"/>
      <dgm:spPr>
        <a:noFill/>
        <a:ln>
          <a:noFill/>
        </a:ln>
      </dgm:spPr>
    </dgm:pt>
    <dgm:pt modelId="{376B217E-679D-4B98-B004-4238771F021D}" type="pres">
      <dgm:prSet presAssocID="{6D386B97-5F9D-4F4D-ADCF-D6B4A4717EFF}" presName="linComp" presStyleCnt="0"/>
      <dgm:spPr/>
    </dgm:pt>
    <dgm:pt modelId="{1200FC00-93D2-447F-ACCC-9D033E16346B}" type="pres">
      <dgm:prSet presAssocID="{7879BB35-D894-4BB9-928A-939AF04958FF}" presName="compNode" presStyleCnt="0"/>
      <dgm:spPr/>
    </dgm:pt>
    <dgm:pt modelId="{C74B578B-939C-44CC-8CEA-5A9A4FF5315E}" type="pres">
      <dgm:prSet presAssocID="{7879BB35-D894-4BB9-928A-939AF04958FF}" presName="bkgdShape" presStyleLbl="node1" presStyleIdx="0" presStyleCnt="3"/>
      <dgm:spPr/>
    </dgm:pt>
    <dgm:pt modelId="{E9EF5174-73DD-4F06-8C34-091C6AB06A42}" type="pres">
      <dgm:prSet presAssocID="{7879BB35-D894-4BB9-928A-939AF04958FF}" presName="nodeTx" presStyleLbl="node1" presStyleIdx="0" presStyleCnt="3">
        <dgm:presLayoutVars>
          <dgm:bulletEnabled val="1"/>
        </dgm:presLayoutVars>
      </dgm:prSet>
      <dgm:spPr/>
    </dgm:pt>
    <dgm:pt modelId="{2C4C87D5-5F21-4058-9B1D-EBBB5D3B8297}" type="pres">
      <dgm:prSet presAssocID="{7879BB35-D894-4BB9-928A-939AF04958FF}" presName="invisiNode" presStyleLbl="node1" presStyleIdx="0" presStyleCnt="3"/>
      <dgm:spPr/>
    </dgm:pt>
    <dgm:pt modelId="{BB4809FB-12B0-4F3C-985A-E1FACE397905}" type="pres">
      <dgm:prSet presAssocID="{7879BB35-D894-4BB9-928A-939AF04958FF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0780BBE-030C-4401-B19B-993A40344855}" type="pres">
      <dgm:prSet presAssocID="{17EC5353-AD33-4393-835E-DE776E9C8DAC}" presName="sibTrans" presStyleLbl="sibTrans2D1" presStyleIdx="0" presStyleCnt="0"/>
      <dgm:spPr/>
    </dgm:pt>
    <dgm:pt modelId="{F46E8E80-ABB0-44B3-9550-F81E8A7BA4C0}" type="pres">
      <dgm:prSet presAssocID="{6E0ACBE7-C986-4943-8625-B5B20CF714EF}" presName="compNode" presStyleCnt="0"/>
      <dgm:spPr/>
    </dgm:pt>
    <dgm:pt modelId="{15F9999F-E24A-427F-905D-66766D63BA81}" type="pres">
      <dgm:prSet presAssocID="{6E0ACBE7-C986-4943-8625-B5B20CF714EF}" presName="bkgdShape" presStyleLbl="node1" presStyleIdx="1" presStyleCnt="3"/>
      <dgm:spPr/>
    </dgm:pt>
    <dgm:pt modelId="{1F5C3465-35BA-43F5-A13C-7D99CF5B1875}" type="pres">
      <dgm:prSet presAssocID="{6E0ACBE7-C986-4943-8625-B5B20CF714EF}" presName="nodeTx" presStyleLbl="node1" presStyleIdx="1" presStyleCnt="3">
        <dgm:presLayoutVars>
          <dgm:bulletEnabled val="1"/>
        </dgm:presLayoutVars>
      </dgm:prSet>
      <dgm:spPr/>
    </dgm:pt>
    <dgm:pt modelId="{2D5F7924-1433-4AB9-8E08-85F75F72DD88}" type="pres">
      <dgm:prSet presAssocID="{6E0ACBE7-C986-4943-8625-B5B20CF714EF}" presName="invisiNode" presStyleLbl="node1" presStyleIdx="1" presStyleCnt="3"/>
      <dgm:spPr/>
    </dgm:pt>
    <dgm:pt modelId="{CACD7DB8-91DA-4C84-A8A8-03721105C157}" type="pres">
      <dgm:prSet presAssocID="{6E0ACBE7-C986-4943-8625-B5B20CF714EF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6373193-1DD0-495A-8166-04017B4976AD}" type="pres">
      <dgm:prSet presAssocID="{A8D4EF0E-7465-45E3-AA1F-C436CF732E24}" presName="sibTrans" presStyleLbl="sibTrans2D1" presStyleIdx="0" presStyleCnt="0"/>
      <dgm:spPr/>
    </dgm:pt>
    <dgm:pt modelId="{23A05D1B-CA83-4EE4-93B6-C34707220A44}" type="pres">
      <dgm:prSet presAssocID="{CA7D7A62-0683-412A-9868-21E3CE530D2F}" presName="compNode" presStyleCnt="0"/>
      <dgm:spPr/>
    </dgm:pt>
    <dgm:pt modelId="{456F036D-BF11-4683-9770-CBDC8A2A9ACC}" type="pres">
      <dgm:prSet presAssocID="{CA7D7A62-0683-412A-9868-21E3CE530D2F}" presName="bkgdShape" presStyleLbl="node1" presStyleIdx="2" presStyleCnt="3"/>
      <dgm:spPr/>
    </dgm:pt>
    <dgm:pt modelId="{971A3E8B-82E2-47B1-9AFB-77D09CF729CB}" type="pres">
      <dgm:prSet presAssocID="{CA7D7A62-0683-412A-9868-21E3CE530D2F}" presName="nodeTx" presStyleLbl="node1" presStyleIdx="2" presStyleCnt="3">
        <dgm:presLayoutVars>
          <dgm:bulletEnabled val="1"/>
        </dgm:presLayoutVars>
      </dgm:prSet>
      <dgm:spPr/>
    </dgm:pt>
    <dgm:pt modelId="{408A6451-8C09-437A-91D7-BF5AB9CAEC9D}" type="pres">
      <dgm:prSet presAssocID="{CA7D7A62-0683-412A-9868-21E3CE530D2F}" presName="invisiNode" presStyleLbl="node1" presStyleIdx="2" presStyleCnt="3"/>
      <dgm:spPr/>
    </dgm:pt>
    <dgm:pt modelId="{5AD82BB1-C7C9-4236-8629-3BEFE98148C1}" type="pres">
      <dgm:prSet presAssocID="{CA7D7A62-0683-412A-9868-21E3CE530D2F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C33B109-930F-457D-BBC5-1FCC6129D5E1}" type="presOf" srcId="{6E0ACBE7-C986-4943-8625-B5B20CF714EF}" destId="{15F9999F-E24A-427F-905D-66766D63BA81}" srcOrd="0" destOrd="0" presId="urn:microsoft.com/office/officeart/2005/8/layout/hList7"/>
    <dgm:cxn modelId="{A9CF4725-4387-4117-8DD8-46E52F51CF6A}" srcId="{6D386B97-5F9D-4F4D-ADCF-D6B4A4717EFF}" destId="{CA7D7A62-0683-412A-9868-21E3CE530D2F}" srcOrd="2" destOrd="0" parTransId="{817ED91E-802D-4EF0-A46A-BA1A176303F4}" sibTransId="{1796798A-FA3B-4405-AE3E-2786896FFA9F}"/>
    <dgm:cxn modelId="{022C4338-0D43-48A8-A10F-001BA7C00BAF}" type="presOf" srcId="{CA7D7A62-0683-412A-9868-21E3CE530D2F}" destId="{971A3E8B-82E2-47B1-9AFB-77D09CF729CB}" srcOrd="1" destOrd="0" presId="urn:microsoft.com/office/officeart/2005/8/layout/hList7"/>
    <dgm:cxn modelId="{14559069-B6EF-4CF4-AF7D-B985B70EE236}" srcId="{6D386B97-5F9D-4F4D-ADCF-D6B4A4717EFF}" destId="{6E0ACBE7-C986-4943-8625-B5B20CF714EF}" srcOrd="1" destOrd="0" parTransId="{F022605F-805B-44ED-A1B3-6B139B4D8419}" sibTransId="{A8D4EF0E-7465-45E3-AA1F-C436CF732E24}"/>
    <dgm:cxn modelId="{59376A5A-1114-48D6-AA21-009FC51E622A}" type="presOf" srcId="{6D386B97-5F9D-4F4D-ADCF-D6B4A4717EFF}" destId="{E21F6D28-6098-40A6-A6C3-516A6249E789}" srcOrd="0" destOrd="0" presId="urn:microsoft.com/office/officeart/2005/8/layout/hList7"/>
    <dgm:cxn modelId="{0240B99D-EA3D-49B8-87C4-7193E63A8D42}" srcId="{6D386B97-5F9D-4F4D-ADCF-D6B4A4717EFF}" destId="{7879BB35-D894-4BB9-928A-939AF04958FF}" srcOrd="0" destOrd="0" parTransId="{A36912F0-7133-415B-9A06-ECFE80FD3D48}" sibTransId="{17EC5353-AD33-4393-835E-DE776E9C8DAC}"/>
    <dgm:cxn modelId="{FED980AF-38F3-4330-99DD-27DCE47449FD}" type="presOf" srcId="{7879BB35-D894-4BB9-928A-939AF04958FF}" destId="{C74B578B-939C-44CC-8CEA-5A9A4FF5315E}" srcOrd="0" destOrd="0" presId="urn:microsoft.com/office/officeart/2005/8/layout/hList7"/>
    <dgm:cxn modelId="{47625BB9-5EFC-42B9-A5A6-C3FD322073CE}" type="presOf" srcId="{6E0ACBE7-C986-4943-8625-B5B20CF714EF}" destId="{1F5C3465-35BA-43F5-A13C-7D99CF5B1875}" srcOrd="1" destOrd="0" presId="urn:microsoft.com/office/officeart/2005/8/layout/hList7"/>
    <dgm:cxn modelId="{8759CDE7-C971-4AF7-BFE0-539711AEE475}" type="presOf" srcId="{A8D4EF0E-7465-45E3-AA1F-C436CF732E24}" destId="{86373193-1DD0-495A-8166-04017B4976AD}" srcOrd="0" destOrd="0" presId="urn:microsoft.com/office/officeart/2005/8/layout/hList7"/>
    <dgm:cxn modelId="{B73957EF-5BB0-4907-AC46-81EE7D1EA857}" type="presOf" srcId="{7879BB35-D894-4BB9-928A-939AF04958FF}" destId="{E9EF5174-73DD-4F06-8C34-091C6AB06A42}" srcOrd="1" destOrd="0" presId="urn:microsoft.com/office/officeart/2005/8/layout/hList7"/>
    <dgm:cxn modelId="{D3AAE7F7-0C66-4D2E-A6E8-DF46682A4AA1}" type="presOf" srcId="{17EC5353-AD33-4393-835E-DE776E9C8DAC}" destId="{70780BBE-030C-4401-B19B-993A40344855}" srcOrd="0" destOrd="0" presId="urn:microsoft.com/office/officeart/2005/8/layout/hList7"/>
    <dgm:cxn modelId="{6B48B7FE-DBD5-42B5-B5CE-17E6ABEDAAE4}" type="presOf" srcId="{CA7D7A62-0683-412A-9868-21E3CE530D2F}" destId="{456F036D-BF11-4683-9770-CBDC8A2A9ACC}" srcOrd="0" destOrd="0" presId="urn:microsoft.com/office/officeart/2005/8/layout/hList7"/>
    <dgm:cxn modelId="{58A93B91-3A9E-4C72-9FE0-B1535193B801}" type="presParOf" srcId="{E21F6D28-6098-40A6-A6C3-516A6249E789}" destId="{B880A7ED-1B57-4909-92F4-014BE1A373DF}" srcOrd="0" destOrd="0" presId="urn:microsoft.com/office/officeart/2005/8/layout/hList7"/>
    <dgm:cxn modelId="{84437ECE-849D-4D60-B9BC-74DC072E241B}" type="presParOf" srcId="{E21F6D28-6098-40A6-A6C3-516A6249E789}" destId="{376B217E-679D-4B98-B004-4238771F021D}" srcOrd="1" destOrd="0" presId="urn:microsoft.com/office/officeart/2005/8/layout/hList7"/>
    <dgm:cxn modelId="{C2A5F969-C990-4FFC-B6F2-4DE359468891}" type="presParOf" srcId="{376B217E-679D-4B98-B004-4238771F021D}" destId="{1200FC00-93D2-447F-ACCC-9D033E16346B}" srcOrd="0" destOrd="0" presId="urn:microsoft.com/office/officeart/2005/8/layout/hList7"/>
    <dgm:cxn modelId="{6D20A804-E8AE-4462-A5B1-6990C3D96F4A}" type="presParOf" srcId="{1200FC00-93D2-447F-ACCC-9D033E16346B}" destId="{C74B578B-939C-44CC-8CEA-5A9A4FF5315E}" srcOrd="0" destOrd="0" presId="urn:microsoft.com/office/officeart/2005/8/layout/hList7"/>
    <dgm:cxn modelId="{10830A78-7125-427D-90FB-AF4D15D73FE7}" type="presParOf" srcId="{1200FC00-93D2-447F-ACCC-9D033E16346B}" destId="{E9EF5174-73DD-4F06-8C34-091C6AB06A42}" srcOrd="1" destOrd="0" presId="urn:microsoft.com/office/officeart/2005/8/layout/hList7"/>
    <dgm:cxn modelId="{33E8C411-4EC6-49FB-A351-11A29B96BFBF}" type="presParOf" srcId="{1200FC00-93D2-447F-ACCC-9D033E16346B}" destId="{2C4C87D5-5F21-4058-9B1D-EBBB5D3B8297}" srcOrd="2" destOrd="0" presId="urn:microsoft.com/office/officeart/2005/8/layout/hList7"/>
    <dgm:cxn modelId="{488EAC6F-C164-41E5-9BEF-B0C8EB71E393}" type="presParOf" srcId="{1200FC00-93D2-447F-ACCC-9D033E16346B}" destId="{BB4809FB-12B0-4F3C-985A-E1FACE397905}" srcOrd="3" destOrd="0" presId="urn:microsoft.com/office/officeart/2005/8/layout/hList7"/>
    <dgm:cxn modelId="{A4D9C069-2E95-4178-A2F2-C3E65955EEBA}" type="presParOf" srcId="{376B217E-679D-4B98-B004-4238771F021D}" destId="{70780BBE-030C-4401-B19B-993A40344855}" srcOrd="1" destOrd="0" presId="urn:microsoft.com/office/officeart/2005/8/layout/hList7"/>
    <dgm:cxn modelId="{33053D32-623A-4CDE-8E4C-CFD45DA3DC33}" type="presParOf" srcId="{376B217E-679D-4B98-B004-4238771F021D}" destId="{F46E8E80-ABB0-44B3-9550-F81E8A7BA4C0}" srcOrd="2" destOrd="0" presId="urn:microsoft.com/office/officeart/2005/8/layout/hList7"/>
    <dgm:cxn modelId="{06AD8CF3-FBA8-49AD-96FC-D316E87DF384}" type="presParOf" srcId="{F46E8E80-ABB0-44B3-9550-F81E8A7BA4C0}" destId="{15F9999F-E24A-427F-905D-66766D63BA81}" srcOrd="0" destOrd="0" presId="urn:microsoft.com/office/officeart/2005/8/layout/hList7"/>
    <dgm:cxn modelId="{DF286912-AC62-46E3-9065-FF1920834516}" type="presParOf" srcId="{F46E8E80-ABB0-44B3-9550-F81E8A7BA4C0}" destId="{1F5C3465-35BA-43F5-A13C-7D99CF5B1875}" srcOrd="1" destOrd="0" presId="urn:microsoft.com/office/officeart/2005/8/layout/hList7"/>
    <dgm:cxn modelId="{FD92F35D-4EB8-4B4B-8F66-1722A6B922A2}" type="presParOf" srcId="{F46E8E80-ABB0-44B3-9550-F81E8A7BA4C0}" destId="{2D5F7924-1433-4AB9-8E08-85F75F72DD88}" srcOrd="2" destOrd="0" presId="urn:microsoft.com/office/officeart/2005/8/layout/hList7"/>
    <dgm:cxn modelId="{B26933B5-3A78-4326-85BD-D03EBE8B0F4D}" type="presParOf" srcId="{F46E8E80-ABB0-44B3-9550-F81E8A7BA4C0}" destId="{CACD7DB8-91DA-4C84-A8A8-03721105C157}" srcOrd="3" destOrd="0" presId="urn:microsoft.com/office/officeart/2005/8/layout/hList7"/>
    <dgm:cxn modelId="{D967FDA1-5440-418A-B208-5AC426A98D46}" type="presParOf" srcId="{376B217E-679D-4B98-B004-4238771F021D}" destId="{86373193-1DD0-495A-8166-04017B4976AD}" srcOrd="3" destOrd="0" presId="urn:microsoft.com/office/officeart/2005/8/layout/hList7"/>
    <dgm:cxn modelId="{525B1EE8-C6BB-4AF3-94BF-46CA443C622E}" type="presParOf" srcId="{376B217E-679D-4B98-B004-4238771F021D}" destId="{23A05D1B-CA83-4EE4-93B6-C34707220A44}" srcOrd="4" destOrd="0" presId="urn:microsoft.com/office/officeart/2005/8/layout/hList7"/>
    <dgm:cxn modelId="{4669C539-F00F-49AA-9330-3CA1C0A7DC4D}" type="presParOf" srcId="{23A05D1B-CA83-4EE4-93B6-C34707220A44}" destId="{456F036D-BF11-4683-9770-CBDC8A2A9ACC}" srcOrd="0" destOrd="0" presId="urn:microsoft.com/office/officeart/2005/8/layout/hList7"/>
    <dgm:cxn modelId="{C2941427-982F-4D65-838B-36DCA8CF7DF4}" type="presParOf" srcId="{23A05D1B-CA83-4EE4-93B6-C34707220A44}" destId="{971A3E8B-82E2-47B1-9AFB-77D09CF729CB}" srcOrd="1" destOrd="0" presId="urn:microsoft.com/office/officeart/2005/8/layout/hList7"/>
    <dgm:cxn modelId="{9771BEB0-C4B1-490F-B07D-4B854E685DEE}" type="presParOf" srcId="{23A05D1B-CA83-4EE4-93B6-C34707220A44}" destId="{408A6451-8C09-437A-91D7-BF5AB9CAEC9D}" srcOrd="2" destOrd="0" presId="urn:microsoft.com/office/officeart/2005/8/layout/hList7"/>
    <dgm:cxn modelId="{986C24C6-FFAD-4D75-9386-2288A4ABDE4C}" type="presParOf" srcId="{23A05D1B-CA83-4EE4-93B6-C34707220A44}" destId="{5AD82BB1-C7C9-4236-8629-3BEFE98148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D5B63A-620C-475B-BD78-0BC8FA1F61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13D834-63D6-4D40-B2F7-297E4B0C5A3D}">
      <dgm:prSet phldrT="[Text]" custT="1"/>
      <dgm:spPr>
        <a:solidFill>
          <a:srgbClr val="AABAD9"/>
        </a:solidFill>
        <a:ln>
          <a:noFill/>
        </a:ln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PEIMS Fall</a:t>
          </a:r>
        </a:p>
      </dgm:t>
    </dgm:pt>
    <dgm:pt modelId="{18AA4670-1023-4CB1-9A65-0D96890CD46C}" type="parTrans" cxnId="{ADBC69E5-7AC4-4094-A157-CF907F00F753}">
      <dgm:prSet/>
      <dgm:spPr/>
      <dgm:t>
        <a:bodyPr/>
        <a:lstStyle/>
        <a:p>
          <a:endParaRPr lang="en-US"/>
        </a:p>
      </dgm:t>
    </dgm:pt>
    <dgm:pt modelId="{05CF02B5-7DB0-475B-B878-7DB497D19DC8}" type="sibTrans" cxnId="{ADBC69E5-7AC4-4094-A157-CF907F00F753}">
      <dgm:prSet/>
      <dgm:spPr/>
      <dgm:t>
        <a:bodyPr/>
        <a:lstStyle/>
        <a:p>
          <a:endParaRPr lang="en-US"/>
        </a:p>
      </dgm:t>
    </dgm:pt>
    <dgm:pt modelId="{F8ABC1AD-A820-4C74-A231-7DB966BBAD58}">
      <dgm:prSet phldrT="[Text]" custT="1"/>
      <dgm:spPr>
        <a:solidFill>
          <a:srgbClr val="AABAD9"/>
        </a:solidFill>
        <a:ln w="19050">
          <a:noFill/>
        </a:ln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Child Find</a:t>
          </a:r>
        </a:p>
      </dgm:t>
    </dgm:pt>
    <dgm:pt modelId="{4B3E8423-921D-41CF-99AF-8547062782A6}" type="parTrans" cxnId="{44492CFC-1116-492B-9A79-DF8398AE21FB}">
      <dgm:prSet/>
      <dgm:spPr/>
      <dgm:t>
        <a:bodyPr/>
        <a:lstStyle/>
        <a:p>
          <a:endParaRPr lang="en-US"/>
        </a:p>
      </dgm:t>
    </dgm:pt>
    <dgm:pt modelId="{57109885-637D-4B45-A60C-DF6B02073EEA}" type="sibTrans" cxnId="{44492CFC-1116-492B-9A79-DF8398AE21FB}">
      <dgm:prSet/>
      <dgm:spPr/>
      <dgm:t>
        <a:bodyPr/>
        <a:lstStyle/>
        <a:p>
          <a:endParaRPr lang="en-US"/>
        </a:p>
      </dgm:t>
    </dgm:pt>
    <dgm:pt modelId="{327826EE-A6F1-431D-A34C-9986B5803024}">
      <dgm:prSet phldrT="[Text]" custT="1"/>
      <dgm:spPr>
        <a:solidFill>
          <a:srgbClr val="AABAD9"/>
        </a:solidFill>
        <a:ln>
          <a:noFill/>
        </a:ln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Class Roster</a:t>
          </a:r>
        </a:p>
      </dgm:t>
    </dgm:pt>
    <dgm:pt modelId="{6906EAA0-3130-41AE-9856-6136BBC4BC0D}" type="parTrans" cxnId="{A3E4C857-EFE3-4B1E-B4DB-D29ED62E0A5E}">
      <dgm:prSet/>
      <dgm:spPr/>
      <dgm:t>
        <a:bodyPr/>
        <a:lstStyle/>
        <a:p>
          <a:endParaRPr lang="en-US"/>
        </a:p>
      </dgm:t>
    </dgm:pt>
    <dgm:pt modelId="{23B3C378-AC54-4A98-B8DF-57E56D8F0128}" type="sibTrans" cxnId="{A3E4C857-EFE3-4B1E-B4DB-D29ED62E0A5E}">
      <dgm:prSet/>
      <dgm:spPr/>
      <dgm:t>
        <a:bodyPr/>
        <a:lstStyle/>
        <a:p>
          <a:endParaRPr lang="en-US"/>
        </a:p>
      </dgm:t>
    </dgm:pt>
    <dgm:pt modelId="{CC9A27F4-EF39-4432-A299-00A5F20997FB}" type="pres">
      <dgm:prSet presAssocID="{8FD5B63A-620C-475B-BD78-0BC8FA1F61E9}" presName="Name0" presStyleCnt="0">
        <dgm:presLayoutVars>
          <dgm:dir/>
          <dgm:animLvl val="lvl"/>
          <dgm:resizeHandles val="exact"/>
        </dgm:presLayoutVars>
      </dgm:prSet>
      <dgm:spPr/>
    </dgm:pt>
    <dgm:pt modelId="{686029F7-3DBC-4548-BDF8-01C12DD29137}" type="pres">
      <dgm:prSet presAssocID="{4813D834-63D6-4D40-B2F7-297E4B0C5A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967D9A0-4E8A-4CE1-A3C9-3F5F8C1C5EFE}" type="pres">
      <dgm:prSet presAssocID="{05CF02B5-7DB0-475B-B878-7DB497D19DC8}" presName="parTxOnlySpace" presStyleCnt="0"/>
      <dgm:spPr/>
    </dgm:pt>
    <dgm:pt modelId="{03E59A36-1CFB-4B4F-A4C4-DB95FE5081FB}" type="pres">
      <dgm:prSet presAssocID="{F8ABC1AD-A820-4C74-A231-7DB966BBAD58}" presName="parTxOnly" presStyleLbl="node1" presStyleIdx="1" presStyleCnt="3" custLinFactNeighborY="3408">
        <dgm:presLayoutVars>
          <dgm:chMax val="0"/>
          <dgm:chPref val="0"/>
          <dgm:bulletEnabled val="1"/>
        </dgm:presLayoutVars>
      </dgm:prSet>
      <dgm:spPr/>
    </dgm:pt>
    <dgm:pt modelId="{65E151B2-BED1-4F80-9C8C-7A943FF1808A}" type="pres">
      <dgm:prSet presAssocID="{57109885-637D-4B45-A60C-DF6B02073EEA}" presName="parTxOnlySpace" presStyleCnt="0"/>
      <dgm:spPr/>
    </dgm:pt>
    <dgm:pt modelId="{5B67DB86-E9A6-4119-A0D9-81EEFA6D1DA6}" type="pres">
      <dgm:prSet presAssocID="{327826EE-A6F1-431D-A34C-9986B58030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A78571E-0875-440C-9C2B-9DCE65F311CA}" type="presOf" srcId="{8FD5B63A-620C-475B-BD78-0BC8FA1F61E9}" destId="{CC9A27F4-EF39-4432-A299-00A5F20997FB}" srcOrd="0" destOrd="0" presId="urn:microsoft.com/office/officeart/2005/8/layout/chevron1"/>
    <dgm:cxn modelId="{A3E4C857-EFE3-4B1E-B4DB-D29ED62E0A5E}" srcId="{8FD5B63A-620C-475B-BD78-0BC8FA1F61E9}" destId="{327826EE-A6F1-431D-A34C-9986B5803024}" srcOrd="2" destOrd="0" parTransId="{6906EAA0-3130-41AE-9856-6136BBC4BC0D}" sibTransId="{23B3C378-AC54-4A98-B8DF-57E56D8F0128}"/>
    <dgm:cxn modelId="{AF61BA97-2C8E-4822-9AA6-E7E5602FC1DC}" type="presOf" srcId="{4813D834-63D6-4D40-B2F7-297E4B0C5A3D}" destId="{686029F7-3DBC-4548-BDF8-01C12DD29137}" srcOrd="0" destOrd="0" presId="urn:microsoft.com/office/officeart/2005/8/layout/chevron1"/>
    <dgm:cxn modelId="{438BD2A2-D45C-48A0-B494-838995FCB6B8}" type="presOf" srcId="{327826EE-A6F1-431D-A34C-9986B5803024}" destId="{5B67DB86-E9A6-4119-A0D9-81EEFA6D1DA6}" srcOrd="0" destOrd="0" presId="urn:microsoft.com/office/officeart/2005/8/layout/chevron1"/>
    <dgm:cxn modelId="{ADBC69E5-7AC4-4094-A157-CF907F00F753}" srcId="{8FD5B63A-620C-475B-BD78-0BC8FA1F61E9}" destId="{4813D834-63D6-4D40-B2F7-297E4B0C5A3D}" srcOrd="0" destOrd="0" parTransId="{18AA4670-1023-4CB1-9A65-0D96890CD46C}" sibTransId="{05CF02B5-7DB0-475B-B878-7DB497D19DC8}"/>
    <dgm:cxn modelId="{5C99B1F9-DD21-40AB-8CE7-17CF5333AC1F}" type="presOf" srcId="{F8ABC1AD-A820-4C74-A231-7DB966BBAD58}" destId="{03E59A36-1CFB-4B4F-A4C4-DB95FE5081FB}" srcOrd="0" destOrd="0" presId="urn:microsoft.com/office/officeart/2005/8/layout/chevron1"/>
    <dgm:cxn modelId="{44492CFC-1116-492B-9A79-DF8398AE21FB}" srcId="{8FD5B63A-620C-475B-BD78-0BC8FA1F61E9}" destId="{F8ABC1AD-A820-4C74-A231-7DB966BBAD58}" srcOrd="1" destOrd="0" parTransId="{4B3E8423-921D-41CF-99AF-8547062782A6}" sibTransId="{57109885-637D-4B45-A60C-DF6B02073EEA}"/>
    <dgm:cxn modelId="{F75C7F4D-8DA0-47AD-8EA0-5A81D73282F9}" type="presParOf" srcId="{CC9A27F4-EF39-4432-A299-00A5F20997FB}" destId="{686029F7-3DBC-4548-BDF8-01C12DD29137}" srcOrd="0" destOrd="0" presId="urn:microsoft.com/office/officeart/2005/8/layout/chevron1"/>
    <dgm:cxn modelId="{82422440-CF47-460F-A980-E038910E5395}" type="presParOf" srcId="{CC9A27F4-EF39-4432-A299-00A5F20997FB}" destId="{9967D9A0-4E8A-4CE1-A3C9-3F5F8C1C5EFE}" srcOrd="1" destOrd="0" presId="urn:microsoft.com/office/officeart/2005/8/layout/chevron1"/>
    <dgm:cxn modelId="{A853D1D4-264C-42CE-B03C-78D753469933}" type="presParOf" srcId="{CC9A27F4-EF39-4432-A299-00A5F20997FB}" destId="{03E59A36-1CFB-4B4F-A4C4-DB95FE5081FB}" srcOrd="2" destOrd="0" presId="urn:microsoft.com/office/officeart/2005/8/layout/chevron1"/>
    <dgm:cxn modelId="{533A131A-9481-4F03-BB47-DED941ABCABE}" type="presParOf" srcId="{CC9A27F4-EF39-4432-A299-00A5F20997FB}" destId="{65E151B2-BED1-4F80-9C8C-7A943FF1808A}" srcOrd="3" destOrd="0" presId="urn:microsoft.com/office/officeart/2005/8/layout/chevron1"/>
    <dgm:cxn modelId="{A2DEA397-7BE0-45E8-897F-B51E9362E631}" type="presParOf" srcId="{CC9A27F4-EF39-4432-A299-00A5F20997FB}" destId="{5B67DB86-E9A6-4119-A0D9-81EEFA6D1DA6}" srcOrd="4" destOrd="0" presId="urn:microsoft.com/office/officeart/2005/8/layout/chevron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AEE566-FC9C-4045-B30D-01C8C841B5A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36104A4-36D4-480E-A1E6-FD6BC2A10185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dirty="0"/>
        </a:p>
      </dgm:t>
    </dgm:pt>
    <dgm:pt modelId="{D2C7ECB8-7D0F-482C-A6C7-2A7CA35E849B}" type="parTrans" cxnId="{5D8B1807-B5B5-41E1-8039-83EEC44837A2}">
      <dgm:prSet/>
      <dgm:spPr/>
      <dgm:t>
        <a:bodyPr/>
        <a:lstStyle/>
        <a:p>
          <a:endParaRPr lang="en-US"/>
        </a:p>
      </dgm:t>
    </dgm:pt>
    <dgm:pt modelId="{D9852A32-9E06-48FD-8BF7-A9AEE286F206}" type="sibTrans" cxnId="{5D8B1807-B5B5-41E1-8039-83EEC44837A2}">
      <dgm:prSet/>
      <dgm:spPr/>
      <dgm:t>
        <a:bodyPr/>
        <a:lstStyle/>
        <a:p>
          <a:endParaRPr lang="en-US"/>
        </a:p>
      </dgm:t>
    </dgm:pt>
    <dgm:pt modelId="{7D9F106D-5AA3-4E25-80D2-DCE42D5F5D3A}">
      <dgm:prSet phldrT="[Text]"/>
      <dgm:spPr/>
      <dgm:t>
        <a:bodyPr/>
        <a:lstStyle/>
        <a:p>
          <a:endParaRPr lang="en-US" dirty="0"/>
        </a:p>
      </dgm:t>
    </dgm:pt>
    <dgm:pt modelId="{7AD6F048-5814-4188-B787-506596BD3191}" type="parTrans" cxnId="{AEC14464-27C0-441E-BF2D-044E49614142}">
      <dgm:prSet/>
      <dgm:spPr/>
      <dgm:t>
        <a:bodyPr/>
        <a:lstStyle/>
        <a:p>
          <a:endParaRPr lang="en-US"/>
        </a:p>
      </dgm:t>
    </dgm:pt>
    <dgm:pt modelId="{95185FE1-027C-4F8D-990E-7B1A79C8109D}" type="sibTrans" cxnId="{AEC14464-27C0-441E-BF2D-044E49614142}">
      <dgm:prSet/>
      <dgm:spPr/>
      <dgm:t>
        <a:bodyPr/>
        <a:lstStyle/>
        <a:p>
          <a:endParaRPr lang="en-US"/>
        </a:p>
      </dgm:t>
    </dgm:pt>
    <dgm:pt modelId="{EB28BA95-4E62-45F6-A8E8-06CEDA51F26C}" type="pres">
      <dgm:prSet presAssocID="{D4AEE566-FC9C-4045-B30D-01C8C841B5A3}" presName="Name0" presStyleCnt="0">
        <dgm:presLayoutVars>
          <dgm:chMax val="2"/>
          <dgm:chPref val="2"/>
          <dgm:animLvl val="lvl"/>
        </dgm:presLayoutVars>
      </dgm:prSet>
      <dgm:spPr/>
    </dgm:pt>
    <dgm:pt modelId="{1BFF7C95-5499-43E8-8FDE-89DCF03DE6B5}" type="pres">
      <dgm:prSet presAssocID="{D4AEE566-FC9C-4045-B30D-01C8C841B5A3}" presName="LeftText" presStyleLbl="revTx" presStyleIdx="0" presStyleCnt="0">
        <dgm:presLayoutVars>
          <dgm:bulletEnabled val="1"/>
        </dgm:presLayoutVars>
      </dgm:prSet>
      <dgm:spPr/>
    </dgm:pt>
    <dgm:pt modelId="{C0332A6B-EAC8-4853-9EE1-26135FB71758}" type="pres">
      <dgm:prSet presAssocID="{D4AEE566-FC9C-4045-B30D-01C8C841B5A3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31FDB63-403D-4566-A39D-99A421C3C70A}" type="pres">
      <dgm:prSet presAssocID="{D4AEE566-FC9C-4045-B30D-01C8C841B5A3}" presName="RightText" presStyleLbl="revTx" presStyleIdx="0" presStyleCnt="0">
        <dgm:presLayoutVars>
          <dgm:bulletEnabled val="1"/>
        </dgm:presLayoutVars>
      </dgm:prSet>
      <dgm:spPr/>
    </dgm:pt>
    <dgm:pt modelId="{82351EAA-7142-446D-B381-6407F43474FE}" type="pres">
      <dgm:prSet presAssocID="{D4AEE566-FC9C-4045-B30D-01C8C841B5A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A1A770C4-D2B0-4108-81E9-2FE987468EEE}" type="pres">
      <dgm:prSet presAssocID="{D4AEE566-FC9C-4045-B30D-01C8C841B5A3}" presName="TopArrow" presStyleLbl="node1" presStyleIdx="0" presStyleCnt="2"/>
      <dgm:spPr/>
    </dgm:pt>
    <dgm:pt modelId="{C8B7A128-DE6F-4028-BA6E-5BB3B4741613}" type="pres">
      <dgm:prSet presAssocID="{D4AEE566-FC9C-4045-B30D-01C8C841B5A3}" presName="BottomArrow" presStyleLbl="node1" presStyleIdx="1" presStyleCnt="2"/>
      <dgm:spPr/>
    </dgm:pt>
  </dgm:ptLst>
  <dgm:cxnLst>
    <dgm:cxn modelId="{5D8B1807-B5B5-41E1-8039-83EEC44837A2}" srcId="{D4AEE566-FC9C-4045-B30D-01C8C841B5A3}" destId="{836104A4-36D4-480E-A1E6-FD6BC2A10185}" srcOrd="0" destOrd="0" parTransId="{D2C7ECB8-7D0F-482C-A6C7-2A7CA35E849B}" sibTransId="{D9852A32-9E06-48FD-8BF7-A9AEE286F206}"/>
    <dgm:cxn modelId="{8540A935-67C8-457A-8B6D-EA192FD95AD9}" type="presOf" srcId="{7D9F106D-5AA3-4E25-80D2-DCE42D5F5D3A}" destId="{C31FDB63-403D-4566-A39D-99A421C3C70A}" srcOrd="0" destOrd="0" presId="urn:microsoft.com/office/officeart/2009/layout/ReverseList"/>
    <dgm:cxn modelId="{AEC14464-27C0-441E-BF2D-044E49614142}" srcId="{D4AEE566-FC9C-4045-B30D-01C8C841B5A3}" destId="{7D9F106D-5AA3-4E25-80D2-DCE42D5F5D3A}" srcOrd="1" destOrd="0" parTransId="{7AD6F048-5814-4188-B787-506596BD3191}" sibTransId="{95185FE1-027C-4F8D-990E-7B1A79C8109D}"/>
    <dgm:cxn modelId="{69C8444D-9CF5-44B0-87CD-7EFA8CEC7297}" type="presOf" srcId="{D4AEE566-FC9C-4045-B30D-01C8C841B5A3}" destId="{EB28BA95-4E62-45F6-A8E8-06CEDA51F26C}" srcOrd="0" destOrd="0" presId="urn:microsoft.com/office/officeart/2009/layout/ReverseList"/>
    <dgm:cxn modelId="{AD09ED73-9AC1-434C-9ADF-2892352EDC17}" type="presOf" srcId="{7D9F106D-5AA3-4E25-80D2-DCE42D5F5D3A}" destId="{82351EAA-7142-446D-B381-6407F43474FE}" srcOrd="1" destOrd="0" presId="urn:microsoft.com/office/officeart/2009/layout/ReverseList"/>
    <dgm:cxn modelId="{64A92574-A281-4E01-8D30-4F92AD306EBC}" type="presOf" srcId="{836104A4-36D4-480E-A1E6-FD6BC2A10185}" destId="{C0332A6B-EAC8-4853-9EE1-26135FB71758}" srcOrd="1" destOrd="0" presId="urn:microsoft.com/office/officeart/2009/layout/ReverseList"/>
    <dgm:cxn modelId="{4B2A4A90-7B49-4D84-9CFB-5EE9D0C09DE7}" type="presOf" srcId="{836104A4-36D4-480E-A1E6-FD6BC2A10185}" destId="{1BFF7C95-5499-43E8-8FDE-89DCF03DE6B5}" srcOrd="0" destOrd="0" presId="urn:microsoft.com/office/officeart/2009/layout/ReverseList"/>
    <dgm:cxn modelId="{03B61387-EC14-4C3E-886D-D97BB26CF29E}" type="presParOf" srcId="{EB28BA95-4E62-45F6-A8E8-06CEDA51F26C}" destId="{1BFF7C95-5499-43E8-8FDE-89DCF03DE6B5}" srcOrd="0" destOrd="0" presId="urn:microsoft.com/office/officeart/2009/layout/ReverseList"/>
    <dgm:cxn modelId="{54B77912-CED7-4F40-A5FC-180F0160E010}" type="presParOf" srcId="{EB28BA95-4E62-45F6-A8E8-06CEDA51F26C}" destId="{C0332A6B-EAC8-4853-9EE1-26135FB71758}" srcOrd="1" destOrd="0" presId="urn:microsoft.com/office/officeart/2009/layout/ReverseList"/>
    <dgm:cxn modelId="{8684AB8F-D9BD-4FE6-B233-310F5F2D9B84}" type="presParOf" srcId="{EB28BA95-4E62-45F6-A8E8-06CEDA51F26C}" destId="{C31FDB63-403D-4566-A39D-99A421C3C70A}" srcOrd="2" destOrd="0" presId="urn:microsoft.com/office/officeart/2009/layout/ReverseList"/>
    <dgm:cxn modelId="{2B583D66-D495-4C5B-AA30-B8D348294762}" type="presParOf" srcId="{EB28BA95-4E62-45F6-A8E8-06CEDA51F26C}" destId="{82351EAA-7142-446D-B381-6407F43474FE}" srcOrd="3" destOrd="0" presId="urn:microsoft.com/office/officeart/2009/layout/ReverseList"/>
    <dgm:cxn modelId="{6BC2F97A-687D-41B7-AEF0-A18579CA2166}" type="presParOf" srcId="{EB28BA95-4E62-45F6-A8E8-06CEDA51F26C}" destId="{A1A770C4-D2B0-4108-81E9-2FE987468EEE}" srcOrd="4" destOrd="0" presId="urn:microsoft.com/office/officeart/2009/layout/ReverseList"/>
    <dgm:cxn modelId="{D976F30E-22AD-4E76-BAC5-2139A2251261}" type="presParOf" srcId="{EB28BA95-4E62-45F6-A8E8-06CEDA51F26C}" destId="{C8B7A128-DE6F-4028-BA6E-5BB3B474161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600EA-C7DC-4823-9366-3CDA8286C7B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7DA4BF4-E510-4898-959F-99C4E316E833}">
      <dgm:prSet phldrT="[Text]"/>
      <dgm:spPr/>
      <dgm:t>
        <a:bodyPr/>
        <a:lstStyle/>
        <a:p>
          <a:pPr algn="l"/>
          <a:r>
            <a:rPr lang="en-US" dirty="0"/>
            <a:t>Each LEA will be provided an Ed-Fi Operational Data Store (ODS) to utilize for </a:t>
          </a:r>
          <a:r>
            <a:rPr lang="en-US" b="1" dirty="0"/>
            <a:t>state reporting and local use</a:t>
          </a:r>
          <a:r>
            <a:rPr lang="en-US" dirty="0"/>
            <a:t>. LEAs will need to provide security credentials to vendors through the Data Management Center for API transactions. </a:t>
          </a:r>
        </a:p>
      </dgm:t>
      <dgm:extLst>
        <a:ext uri="{E40237B7-FDA0-4F09-8148-C483321AD2D9}">
          <dgm14:cNvPr xmlns:dgm14="http://schemas.microsoft.com/office/drawing/2010/diagram" id="0" name="" descr="Each LEA will be provided an Ed-Fi Operational Data Store (ODS) to utilize for state reporting and local use. LEAs will need to provide security credentials to vendors through the Data Management Center for API transactions. &#10;"/>
        </a:ext>
      </dgm:extLst>
    </dgm:pt>
    <dgm:pt modelId="{2B60F052-80EC-4C1B-B418-7B4A4B75CA68}" type="parTrans" cxnId="{AF7312E2-47A4-46DE-B5E8-BBE9696A6BB1}">
      <dgm:prSet/>
      <dgm:spPr/>
      <dgm:t>
        <a:bodyPr/>
        <a:lstStyle/>
        <a:p>
          <a:endParaRPr lang="en-US"/>
        </a:p>
      </dgm:t>
    </dgm:pt>
    <dgm:pt modelId="{67EE2720-711F-4A0D-837F-D508B8BFAA4F}" type="sibTrans" cxnId="{AF7312E2-47A4-46DE-B5E8-BBE9696A6BB1}">
      <dgm:prSet/>
      <dgm:spPr/>
      <dgm:t>
        <a:bodyPr/>
        <a:lstStyle/>
        <a:p>
          <a:endParaRPr lang="en-US"/>
        </a:p>
      </dgm:t>
    </dgm:pt>
    <dgm:pt modelId="{A7A38B17-F6DB-4AEB-BE0B-1F1E18B840B1}">
      <dgm:prSet phldrT="[Text]"/>
      <dgm:spPr/>
      <dgm:t>
        <a:bodyPr/>
        <a:lstStyle/>
        <a:p>
          <a:pPr algn="l"/>
          <a:r>
            <a:rPr lang="en-US" dirty="0"/>
            <a:t>Source system vendors will publish </a:t>
          </a:r>
          <a:r>
            <a:rPr lang="en-US" b="1" dirty="0"/>
            <a:t>transactional data </a:t>
          </a:r>
          <a:r>
            <a:rPr lang="en-US" dirty="0"/>
            <a:t>to an LEA’s Ed-Fi ODS irrespective of specific TSDS data submissions along with appropriate effective dating. </a:t>
          </a:r>
        </a:p>
        <a:p>
          <a:pPr algn="l"/>
          <a:r>
            <a:rPr lang="en-US" dirty="0"/>
            <a:t>Additional data can be published </a:t>
          </a:r>
          <a:r>
            <a:rPr lang="en-US" b="0" dirty="0"/>
            <a:t>beyond the reporting requirements of TSDS for an LEA’s local use. </a:t>
          </a:r>
        </a:p>
      </dgm:t>
      <dgm:extLst>
        <a:ext uri="{E40237B7-FDA0-4F09-8148-C483321AD2D9}">
          <dgm14:cNvPr xmlns:dgm14="http://schemas.microsoft.com/office/drawing/2010/diagram" id="0" name="" descr="Source system vendors will publish transactional data to an LEA’s Ed-Fi ODS irrespective of specific TSDS data submissions along with appropriate effective dating. &#10;Additional data can be published beyond the reporting requirements of TSDS for an LEA’s local use. &#10;"/>
        </a:ext>
      </dgm:extLst>
    </dgm:pt>
    <dgm:pt modelId="{C16AE46B-2270-4AA1-B2DA-EF8C4AEF366E}" type="parTrans" cxnId="{E72FA306-983F-4313-A145-7264560AA704}">
      <dgm:prSet/>
      <dgm:spPr/>
      <dgm:t>
        <a:bodyPr/>
        <a:lstStyle/>
        <a:p>
          <a:endParaRPr lang="en-US"/>
        </a:p>
      </dgm:t>
    </dgm:pt>
    <dgm:pt modelId="{3A158F93-CAB9-4E1E-8C02-59F67137DD95}" type="sibTrans" cxnId="{E72FA306-983F-4313-A145-7264560AA704}">
      <dgm:prSet/>
      <dgm:spPr/>
      <dgm:t>
        <a:bodyPr/>
        <a:lstStyle/>
        <a:p>
          <a:endParaRPr lang="en-US"/>
        </a:p>
      </dgm:t>
    </dgm:pt>
    <dgm:pt modelId="{D7956BEA-4A9E-4B91-898B-F4A41A2A798C}">
      <dgm:prSet phldrT="[Text]"/>
      <dgm:spPr/>
      <dgm:t>
        <a:bodyPr/>
        <a:lstStyle/>
        <a:p>
          <a:pPr algn="l" rtl="0"/>
          <a:r>
            <a:rPr lang="en-US" dirty="0">
              <a:latin typeface="+mn-lt"/>
            </a:rPr>
            <a:t>LEAs will be able to verify and validate API transactional data in the Data Management Center. </a:t>
          </a:r>
        </a:p>
        <a:p>
          <a:pPr algn="l" rtl="0"/>
          <a:r>
            <a:rPr lang="en-US" dirty="0">
              <a:latin typeface="+mn-lt"/>
            </a:rPr>
            <a:t>Logic will be implemented in the </a:t>
          </a:r>
          <a:r>
            <a:rPr lang="en-US" b="1" dirty="0">
              <a:latin typeface="+mn-lt"/>
            </a:rPr>
            <a:t>LEA’s Landing Zone</a:t>
          </a:r>
          <a:r>
            <a:rPr lang="en-US" dirty="0">
              <a:latin typeface="+mn-lt"/>
            </a:rPr>
            <a:t> to ensure </a:t>
          </a:r>
          <a:r>
            <a:rPr lang="en-US" b="1" dirty="0">
              <a:latin typeface="+mn-lt"/>
            </a:rPr>
            <a:t>only the TSDS state mandated data is reported to TEA’s Transition Zone (ODS) </a:t>
          </a:r>
          <a:r>
            <a:rPr lang="en-US" dirty="0">
              <a:latin typeface="+mn-lt"/>
            </a:rPr>
            <a:t>and utilized for TSDS data submissions. </a:t>
          </a:r>
        </a:p>
      </dgm:t>
      <dgm:extLst>
        <a:ext uri="{E40237B7-FDA0-4F09-8148-C483321AD2D9}">
          <dgm14:cNvPr xmlns:dgm14="http://schemas.microsoft.com/office/drawing/2010/diagram" id="0" name="" descr="LEAs will be able to verify and validate API transactional data in the Data Management Center. &#10;Logic will be implemented in the LEA’s Landing Zone to ensure only the state mandated data is reported to TEA’s Transition Zone (ODS) and utilized for TSDS data submissions. &#10;"/>
        </a:ext>
      </dgm:extLst>
    </dgm:pt>
    <dgm:pt modelId="{2FE90DC8-8D0A-47B6-AE9A-475D2C478834}" type="parTrans" cxnId="{8D80C775-4D25-4B02-9695-0CCDF06850F9}">
      <dgm:prSet/>
      <dgm:spPr/>
      <dgm:t>
        <a:bodyPr/>
        <a:lstStyle/>
        <a:p>
          <a:endParaRPr lang="en-US"/>
        </a:p>
      </dgm:t>
    </dgm:pt>
    <dgm:pt modelId="{0B56EB17-F9A1-4306-8CDE-D1F56414E595}" type="sibTrans" cxnId="{8D80C775-4D25-4B02-9695-0CCDF06850F9}">
      <dgm:prSet/>
      <dgm:spPr/>
      <dgm:t>
        <a:bodyPr/>
        <a:lstStyle/>
        <a:p>
          <a:endParaRPr lang="en-US"/>
        </a:p>
      </dgm:t>
    </dgm:pt>
    <dgm:pt modelId="{3512EC09-1BD9-42A0-8BEC-31216E61A8AF}" type="pres">
      <dgm:prSet presAssocID="{E9B600EA-C7DC-4823-9366-3CDA8286C7B3}" presName="linearFlow" presStyleCnt="0">
        <dgm:presLayoutVars>
          <dgm:dir/>
          <dgm:resizeHandles val="exact"/>
        </dgm:presLayoutVars>
      </dgm:prSet>
      <dgm:spPr/>
    </dgm:pt>
    <dgm:pt modelId="{4C0B18B1-CF42-4A6B-BFF1-1EFAB84C58BC}" type="pres">
      <dgm:prSet presAssocID="{E7DA4BF4-E510-4898-959F-99C4E316E833}" presName="composite" presStyleCnt="0"/>
      <dgm:spPr/>
    </dgm:pt>
    <dgm:pt modelId="{CB34D354-6218-4261-8A64-16B6AEC1CF0D}" type="pres">
      <dgm:prSet presAssocID="{E7DA4BF4-E510-4898-959F-99C4E316E833}" presName="imgShp" presStyleLbl="fgImgPlace1" presStyleIdx="0" presStyleCnt="3" custLinFactNeighborX="-54528" custLinFactNeighborY="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Icon"/>
        </a:ext>
      </dgm:extLst>
    </dgm:pt>
    <dgm:pt modelId="{71A3E711-9DFA-4B1F-BC33-0330BCB50717}" type="pres">
      <dgm:prSet presAssocID="{E7DA4BF4-E510-4898-959F-99C4E316E833}" presName="txShp" presStyleLbl="node1" presStyleIdx="0" presStyleCnt="3" custScaleX="99019" custLinFactNeighborX="-171">
        <dgm:presLayoutVars>
          <dgm:bulletEnabled val="1"/>
        </dgm:presLayoutVars>
      </dgm:prSet>
      <dgm:spPr/>
    </dgm:pt>
    <dgm:pt modelId="{E3680B39-D590-4626-8F63-6B4BF1E27234}" type="pres">
      <dgm:prSet presAssocID="{67EE2720-711F-4A0D-837F-D508B8BFAA4F}" presName="spacing" presStyleCnt="0"/>
      <dgm:spPr/>
    </dgm:pt>
    <dgm:pt modelId="{DE0EB448-A3EF-4281-9338-0A201D1A1782}" type="pres">
      <dgm:prSet presAssocID="{A7A38B17-F6DB-4AEB-BE0B-1F1E18B840B1}" presName="composite" presStyleCnt="0"/>
      <dgm:spPr/>
    </dgm:pt>
    <dgm:pt modelId="{61A86C2A-FABB-48A9-B1DD-FD520861A85E}" type="pres">
      <dgm:prSet presAssocID="{A7A38B17-F6DB-4AEB-BE0B-1F1E18B840B1}" presName="imgShp" presStyleLbl="fgImgPlace1" presStyleIdx="1" presStyleCnt="3" custLinFactNeighborX="-50012" custLinFactNeighborY="-45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 Sync Icon"/>
        </a:ext>
      </dgm:extLst>
    </dgm:pt>
    <dgm:pt modelId="{492C23BA-8040-4D71-8B9C-6FF87557FEA4}" type="pres">
      <dgm:prSet presAssocID="{A7A38B17-F6DB-4AEB-BE0B-1F1E18B840B1}" presName="txShp" presStyleLbl="node1" presStyleIdx="1" presStyleCnt="3" custScaleX="99595" custLinFactNeighborX="-171">
        <dgm:presLayoutVars>
          <dgm:bulletEnabled val="1"/>
        </dgm:presLayoutVars>
      </dgm:prSet>
      <dgm:spPr/>
    </dgm:pt>
    <dgm:pt modelId="{6279D9C1-74C2-48E2-9844-C407B285621B}" type="pres">
      <dgm:prSet presAssocID="{3A158F93-CAB9-4E1E-8C02-59F67137DD95}" presName="spacing" presStyleCnt="0"/>
      <dgm:spPr/>
    </dgm:pt>
    <dgm:pt modelId="{5A26A186-0C20-42FF-910B-AF60ECF90093}" type="pres">
      <dgm:prSet presAssocID="{D7956BEA-4A9E-4B91-898B-F4A41A2A798C}" presName="composite" presStyleCnt="0"/>
      <dgm:spPr/>
    </dgm:pt>
    <dgm:pt modelId="{400AE9F5-9101-4EA8-B1C0-36E59CDAE8AE}" type="pres">
      <dgm:prSet presAssocID="{D7956BEA-4A9E-4B91-898B-F4A41A2A798C}" presName="imgShp" presStyleLbl="fgImgPlace1" presStyleIdx="2" presStyleCnt="3" custLinFactNeighborX="-54758" custLinFactNeighborY="-376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gic Icon"/>
        </a:ext>
      </dgm:extLst>
    </dgm:pt>
    <dgm:pt modelId="{F1A5207A-0D08-4DFC-84FF-FBE49DD580AC}" type="pres">
      <dgm:prSet presAssocID="{D7956BEA-4A9E-4B91-898B-F4A41A2A798C}" presName="txShp" presStyleLbl="node1" presStyleIdx="2" presStyleCnt="3" custScaleX="99071">
        <dgm:presLayoutVars>
          <dgm:bulletEnabled val="1"/>
        </dgm:presLayoutVars>
      </dgm:prSet>
      <dgm:spPr/>
    </dgm:pt>
  </dgm:ptLst>
  <dgm:cxnLst>
    <dgm:cxn modelId="{E72FA306-983F-4313-A145-7264560AA704}" srcId="{E9B600EA-C7DC-4823-9366-3CDA8286C7B3}" destId="{A7A38B17-F6DB-4AEB-BE0B-1F1E18B840B1}" srcOrd="1" destOrd="0" parTransId="{C16AE46B-2270-4AA1-B2DA-EF8C4AEF366E}" sibTransId="{3A158F93-CAB9-4E1E-8C02-59F67137DD95}"/>
    <dgm:cxn modelId="{922F7512-BA77-4394-AB04-4ABC904A33C0}" type="presOf" srcId="{E7DA4BF4-E510-4898-959F-99C4E316E833}" destId="{71A3E711-9DFA-4B1F-BC33-0330BCB50717}" srcOrd="0" destOrd="0" presId="urn:microsoft.com/office/officeart/2005/8/layout/vList3"/>
    <dgm:cxn modelId="{A8DAA334-BA56-4402-9E51-C4382AA76559}" type="presOf" srcId="{D7956BEA-4A9E-4B91-898B-F4A41A2A798C}" destId="{F1A5207A-0D08-4DFC-84FF-FBE49DD580AC}" srcOrd="0" destOrd="0" presId="urn:microsoft.com/office/officeart/2005/8/layout/vList3"/>
    <dgm:cxn modelId="{0DC36244-1468-45AC-8525-C9C5E1C8C6ED}" type="presOf" srcId="{E9B600EA-C7DC-4823-9366-3CDA8286C7B3}" destId="{3512EC09-1BD9-42A0-8BEC-31216E61A8AF}" srcOrd="0" destOrd="0" presId="urn:microsoft.com/office/officeart/2005/8/layout/vList3"/>
    <dgm:cxn modelId="{8D80C775-4D25-4B02-9695-0CCDF06850F9}" srcId="{E9B600EA-C7DC-4823-9366-3CDA8286C7B3}" destId="{D7956BEA-4A9E-4B91-898B-F4A41A2A798C}" srcOrd="2" destOrd="0" parTransId="{2FE90DC8-8D0A-47B6-AE9A-475D2C478834}" sibTransId="{0B56EB17-F9A1-4306-8CDE-D1F56414E595}"/>
    <dgm:cxn modelId="{85A25499-6971-40D9-9BE7-53D6A38559F0}" type="presOf" srcId="{A7A38B17-F6DB-4AEB-BE0B-1F1E18B840B1}" destId="{492C23BA-8040-4D71-8B9C-6FF87557FEA4}" srcOrd="0" destOrd="0" presId="urn:microsoft.com/office/officeart/2005/8/layout/vList3"/>
    <dgm:cxn modelId="{AF7312E2-47A4-46DE-B5E8-BBE9696A6BB1}" srcId="{E9B600EA-C7DC-4823-9366-3CDA8286C7B3}" destId="{E7DA4BF4-E510-4898-959F-99C4E316E833}" srcOrd="0" destOrd="0" parTransId="{2B60F052-80EC-4C1B-B418-7B4A4B75CA68}" sibTransId="{67EE2720-711F-4A0D-837F-D508B8BFAA4F}"/>
    <dgm:cxn modelId="{43C5025A-73BE-48C8-B2FA-2C329F15FDE3}" type="presParOf" srcId="{3512EC09-1BD9-42A0-8BEC-31216E61A8AF}" destId="{4C0B18B1-CF42-4A6B-BFF1-1EFAB84C58BC}" srcOrd="0" destOrd="0" presId="urn:microsoft.com/office/officeart/2005/8/layout/vList3"/>
    <dgm:cxn modelId="{0BD8596F-9813-4921-A842-AB82A0CF3285}" type="presParOf" srcId="{4C0B18B1-CF42-4A6B-BFF1-1EFAB84C58BC}" destId="{CB34D354-6218-4261-8A64-16B6AEC1CF0D}" srcOrd="0" destOrd="0" presId="urn:microsoft.com/office/officeart/2005/8/layout/vList3"/>
    <dgm:cxn modelId="{87051776-2850-409C-9F39-A0B1A676813F}" type="presParOf" srcId="{4C0B18B1-CF42-4A6B-BFF1-1EFAB84C58BC}" destId="{71A3E711-9DFA-4B1F-BC33-0330BCB50717}" srcOrd="1" destOrd="0" presId="urn:microsoft.com/office/officeart/2005/8/layout/vList3"/>
    <dgm:cxn modelId="{2FB40291-0AF9-4283-A489-BFA0C268A60F}" type="presParOf" srcId="{3512EC09-1BD9-42A0-8BEC-31216E61A8AF}" destId="{E3680B39-D590-4626-8F63-6B4BF1E27234}" srcOrd="1" destOrd="0" presId="urn:microsoft.com/office/officeart/2005/8/layout/vList3"/>
    <dgm:cxn modelId="{098B5AFE-BDDF-4A66-9578-95167911A200}" type="presParOf" srcId="{3512EC09-1BD9-42A0-8BEC-31216E61A8AF}" destId="{DE0EB448-A3EF-4281-9338-0A201D1A1782}" srcOrd="2" destOrd="0" presId="urn:microsoft.com/office/officeart/2005/8/layout/vList3"/>
    <dgm:cxn modelId="{8C7C3711-7E37-46A7-A6EC-8693C4C9A19D}" type="presParOf" srcId="{DE0EB448-A3EF-4281-9338-0A201D1A1782}" destId="{61A86C2A-FABB-48A9-B1DD-FD520861A85E}" srcOrd="0" destOrd="0" presId="urn:microsoft.com/office/officeart/2005/8/layout/vList3"/>
    <dgm:cxn modelId="{82EAA09B-129C-4E4D-9A19-33A8D70880D2}" type="presParOf" srcId="{DE0EB448-A3EF-4281-9338-0A201D1A1782}" destId="{492C23BA-8040-4D71-8B9C-6FF87557FEA4}" srcOrd="1" destOrd="0" presId="urn:microsoft.com/office/officeart/2005/8/layout/vList3"/>
    <dgm:cxn modelId="{B96DB362-4DDD-4633-8C67-27A3723C3EFE}" type="presParOf" srcId="{3512EC09-1BD9-42A0-8BEC-31216E61A8AF}" destId="{6279D9C1-74C2-48E2-9844-C407B285621B}" srcOrd="3" destOrd="0" presId="urn:microsoft.com/office/officeart/2005/8/layout/vList3"/>
    <dgm:cxn modelId="{E57B614E-A490-4236-BABC-7048D8545BB0}" type="presParOf" srcId="{3512EC09-1BD9-42A0-8BEC-31216E61A8AF}" destId="{5A26A186-0C20-42FF-910B-AF60ECF90093}" srcOrd="4" destOrd="0" presId="urn:microsoft.com/office/officeart/2005/8/layout/vList3"/>
    <dgm:cxn modelId="{653BEB2D-1BCD-4523-9303-329B387A7536}" type="presParOf" srcId="{5A26A186-0C20-42FF-910B-AF60ECF90093}" destId="{400AE9F5-9101-4EA8-B1C0-36E59CDAE8AE}" srcOrd="0" destOrd="0" presId="urn:microsoft.com/office/officeart/2005/8/layout/vList3"/>
    <dgm:cxn modelId="{3680F3DA-935F-4A98-A018-E90B00DCF4DB}" type="presParOf" srcId="{5A26A186-0C20-42FF-910B-AF60ECF90093}" destId="{F1A5207A-0D08-4DFC-84FF-FBE49DD580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031521-21BE-425E-B46D-1E09CFA5A89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08E8C-FD18-4241-9DAE-85EE23688654}">
      <dgm:prSet/>
      <dgm:spPr/>
      <dgm:t>
        <a:bodyPr/>
        <a:lstStyle/>
        <a:p>
          <a:r>
            <a:rPr lang="en-US" b="1" dirty="0"/>
            <a:t>Attendance</a:t>
          </a:r>
          <a:endParaRPr lang="en-US" dirty="0"/>
        </a:p>
      </dgm:t>
    </dgm:pt>
    <dgm:pt modelId="{8755882F-CE7E-48EE-B79E-DD734E8FB120}" type="parTrans" cxnId="{93CFD27E-D8D4-4CD8-9014-C2D02105207E}">
      <dgm:prSet/>
      <dgm:spPr/>
      <dgm:t>
        <a:bodyPr/>
        <a:lstStyle/>
        <a:p>
          <a:endParaRPr lang="en-US"/>
        </a:p>
      </dgm:t>
    </dgm:pt>
    <dgm:pt modelId="{E9228565-FF8C-4113-9E51-FED92F5EB350}" type="sibTrans" cxnId="{93CFD27E-D8D4-4CD8-9014-C2D02105207E}">
      <dgm:prSet/>
      <dgm:spPr/>
      <dgm:t>
        <a:bodyPr/>
        <a:lstStyle/>
        <a:p>
          <a:endParaRPr lang="en-US"/>
        </a:p>
      </dgm:t>
    </dgm:pt>
    <dgm:pt modelId="{3F54F1E3-AF9A-404B-9421-1D62C38BE36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dirty="0"/>
            <a:t>1. Granular negative attendance by student </a:t>
          </a:r>
          <a:r>
            <a:rPr lang="en-US" sz="2000" b="1" dirty="0"/>
            <a:t>which will eliminate the requirement for SIS vendors to calculate attendance by six-weeks.</a:t>
          </a:r>
          <a:endParaRPr lang="en-US" sz="2000" dirty="0"/>
        </a:p>
      </dgm:t>
    </dgm:pt>
    <dgm:pt modelId="{BA0264EE-90E6-4CE7-A1D8-377A0F510433}" type="parTrans" cxnId="{2B276E7E-997C-4951-AA16-9C2211139D2C}">
      <dgm:prSet/>
      <dgm:spPr/>
      <dgm:t>
        <a:bodyPr/>
        <a:lstStyle/>
        <a:p>
          <a:endParaRPr lang="en-US"/>
        </a:p>
      </dgm:t>
    </dgm:pt>
    <dgm:pt modelId="{22031ADF-6EC0-49EC-947A-AF01D343BD35}" type="sibTrans" cxnId="{2B276E7E-997C-4951-AA16-9C2211139D2C}">
      <dgm:prSet/>
      <dgm:spPr/>
      <dgm:t>
        <a:bodyPr/>
        <a:lstStyle/>
        <a:p>
          <a:endParaRPr lang="en-US"/>
        </a:p>
      </dgm:t>
    </dgm:pt>
    <dgm:pt modelId="{F40DD429-F215-40AA-B0D5-591D566DCC9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 dirty="0"/>
            <a:t>2. </a:t>
          </a:r>
          <a:r>
            <a:rPr lang="en-US" sz="2000" b="1" dirty="0"/>
            <a:t>Cumulative attendance </a:t>
          </a:r>
          <a:r>
            <a:rPr lang="en-US" sz="2000" dirty="0"/>
            <a:t>by six-weeks by student (no change from the way attendance is currently collected).</a:t>
          </a:r>
        </a:p>
      </dgm:t>
    </dgm:pt>
    <dgm:pt modelId="{2FAE47F1-5921-4375-B6FD-FA9CB97AE2DA}" type="parTrans" cxnId="{63E7746E-21AA-450B-B90D-0CEFB2DADC5E}">
      <dgm:prSet/>
      <dgm:spPr/>
      <dgm:t>
        <a:bodyPr/>
        <a:lstStyle/>
        <a:p>
          <a:endParaRPr lang="en-US"/>
        </a:p>
      </dgm:t>
    </dgm:pt>
    <dgm:pt modelId="{631805A4-6A5F-4ECD-9C6F-796514C80224}" type="sibTrans" cxnId="{63E7746E-21AA-450B-B90D-0CEFB2DADC5E}">
      <dgm:prSet/>
      <dgm:spPr/>
      <dgm:t>
        <a:bodyPr/>
        <a:lstStyle/>
        <a:p>
          <a:endParaRPr lang="en-US"/>
        </a:p>
      </dgm:t>
    </dgm:pt>
    <dgm:pt modelId="{9092A51D-9E13-4BC5-B010-D3D67AF169B0}">
      <dgm:prSet/>
      <dgm:spPr/>
      <dgm:t>
        <a:bodyPr/>
        <a:lstStyle/>
        <a:p>
          <a:r>
            <a:rPr lang="en-US" b="1" dirty="0"/>
            <a:t>Enrollment</a:t>
          </a:r>
          <a:endParaRPr lang="en-US" dirty="0"/>
        </a:p>
      </dgm:t>
    </dgm:pt>
    <dgm:pt modelId="{B0EB4863-10B7-4587-BE3E-EBE57C3B2CDD}" type="parTrans" cxnId="{8BFBA198-6480-49B3-B5AC-F0543FEF8CB8}">
      <dgm:prSet/>
      <dgm:spPr/>
      <dgm:t>
        <a:bodyPr/>
        <a:lstStyle/>
        <a:p>
          <a:endParaRPr lang="en-US"/>
        </a:p>
      </dgm:t>
    </dgm:pt>
    <dgm:pt modelId="{256BD634-FB6C-4025-B3EA-EAAE1E2BB9EA}" type="sibTrans" cxnId="{8BFBA198-6480-49B3-B5AC-F0543FEF8CB8}">
      <dgm:prSet/>
      <dgm:spPr/>
      <dgm:t>
        <a:bodyPr/>
        <a:lstStyle/>
        <a:p>
          <a:endParaRPr lang="en-US"/>
        </a:p>
      </dgm:t>
    </dgm:pt>
    <dgm:pt modelId="{9800A4E9-3FAC-49F4-84D8-38FF411D2C35}">
      <dgm:prSet custT="1"/>
      <dgm:spPr/>
      <dgm:t>
        <a:bodyPr/>
        <a:lstStyle/>
        <a:p>
          <a:pPr>
            <a:buNone/>
          </a:pPr>
          <a:r>
            <a:rPr lang="en-US" sz="2400" dirty="0"/>
            <a:t>TEA plans to collect </a:t>
          </a:r>
          <a:r>
            <a:rPr lang="en-US" sz="2400" b="1" dirty="0"/>
            <a:t>attendance</a:t>
          </a:r>
          <a:r>
            <a:rPr lang="en-US" sz="2400" dirty="0"/>
            <a:t> data </a:t>
          </a:r>
          <a:r>
            <a:rPr lang="en-US" sz="2400" b="1" dirty="0"/>
            <a:t>two ways </a:t>
          </a:r>
          <a:r>
            <a:rPr lang="en-US" sz="2400" dirty="0"/>
            <a:t>in the 2024-2025 (Go-Live) school year:</a:t>
          </a:r>
        </a:p>
      </dgm:t>
    </dgm:pt>
    <dgm:pt modelId="{BCFB31BC-D167-4A60-80C6-9A2C1F7D6A42}" type="parTrans" cxnId="{C8A7079B-D44D-40A1-B3F2-EB13FB9C3179}">
      <dgm:prSet/>
      <dgm:spPr/>
      <dgm:t>
        <a:bodyPr/>
        <a:lstStyle/>
        <a:p>
          <a:endParaRPr lang="en-US"/>
        </a:p>
      </dgm:t>
    </dgm:pt>
    <dgm:pt modelId="{1B724DA7-7622-4ACE-88C5-9C9B51058091}" type="sibTrans" cxnId="{C8A7079B-D44D-40A1-B3F2-EB13FB9C3179}">
      <dgm:prSet/>
      <dgm:spPr/>
      <dgm:t>
        <a:bodyPr/>
        <a:lstStyle/>
        <a:p>
          <a:endParaRPr lang="en-US"/>
        </a:p>
      </dgm:t>
    </dgm:pt>
    <dgm:pt modelId="{0C71A0AB-2F0B-4720-BDA5-A7565C1CC8FF}">
      <dgm:prSet custT="1"/>
      <dgm:spPr/>
      <dgm:t>
        <a:bodyPr/>
        <a:lstStyle/>
        <a:p>
          <a:r>
            <a:rPr lang="en-US" sz="2000" b="1" dirty="0"/>
            <a:t>Enrollment</a:t>
          </a:r>
          <a:r>
            <a:rPr lang="en-US" sz="2000" dirty="0"/>
            <a:t> and </a:t>
          </a:r>
          <a:r>
            <a:rPr lang="en-US" sz="2000" b="1" dirty="0"/>
            <a:t>withdrawal</a:t>
          </a:r>
          <a:r>
            <a:rPr lang="en-US" sz="2000" dirty="0"/>
            <a:t> data will be collected at the </a:t>
          </a:r>
          <a:r>
            <a:rPr lang="en-US" sz="2000" b="1" dirty="0"/>
            <a:t>student level </a:t>
          </a:r>
          <a:r>
            <a:rPr lang="en-US" sz="2000" b="0" dirty="0"/>
            <a:t>through source system vendor API transactions to the LEA’s ODS.</a:t>
          </a:r>
        </a:p>
        <a:p>
          <a:r>
            <a:rPr lang="en-US" sz="2000" dirty="0"/>
            <a:t>This data will be automatically loaded to the Unique ID Enrollment Tracking application. LEAs will </a:t>
          </a:r>
          <a:r>
            <a:rPr lang="en-US" sz="2000" b="1" dirty="0"/>
            <a:t>no longer need to load this data in the Unique ID system directly. </a:t>
          </a:r>
          <a:endParaRPr lang="en-US" sz="2000" dirty="0"/>
        </a:p>
      </dgm:t>
    </dgm:pt>
    <dgm:pt modelId="{6D15131D-A9B0-4925-981D-EC8B53B8A167}" type="parTrans" cxnId="{A8A3E5D6-E3C4-432F-A329-8395C0800AB6}">
      <dgm:prSet/>
      <dgm:spPr/>
      <dgm:t>
        <a:bodyPr/>
        <a:lstStyle/>
        <a:p>
          <a:endParaRPr lang="en-US"/>
        </a:p>
      </dgm:t>
    </dgm:pt>
    <dgm:pt modelId="{9B8AF26B-8769-487E-A7FE-9EC453860B1B}" type="sibTrans" cxnId="{A8A3E5D6-E3C4-432F-A329-8395C0800AB6}">
      <dgm:prSet/>
      <dgm:spPr/>
      <dgm:t>
        <a:bodyPr/>
        <a:lstStyle/>
        <a:p>
          <a:endParaRPr lang="en-US"/>
        </a:p>
      </dgm:t>
    </dgm:pt>
    <dgm:pt modelId="{E01D3881-75B6-4918-BFAE-4C5F55736329}">
      <dgm:prSet custT="1"/>
      <dgm:spPr/>
      <dgm:t>
        <a:bodyPr/>
        <a:lstStyle/>
        <a:p>
          <a:pPr>
            <a:buNone/>
          </a:pPr>
          <a:r>
            <a:rPr lang="en-US" sz="1800" dirty="0"/>
            <a:t>Note: TEA will discontinue collecting cumulative attendance after confirming attendance calculations in future year(s) beyond 2024-2025. </a:t>
          </a:r>
          <a:endParaRPr lang="en-US" sz="600" dirty="0"/>
        </a:p>
      </dgm:t>
    </dgm:pt>
    <dgm:pt modelId="{6511D5AF-8C83-41CD-8851-49272F899A3D}" type="parTrans" cxnId="{84D26D0F-52C7-4DFE-A2D3-EC74ABBB1DEC}">
      <dgm:prSet/>
      <dgm:spPr/>
      <dgm:t>
        <a:bodyPr/>
        <a:lstStyle/>
        <a:p>
          <a:endParaRPr lang="en-US"/>
        </a:p>
      </dgm:t>
    </dgm:pt>
    <dgm:pt modelId="{986959F1-03ED-4342-A94F-C1F46CB02E90}" type="sibTrans" cxnId="{84D26D0F-52C7-4DFE-A2D3-EC74ABBB1DEC}">
      <dgm:prSet/>
      <dgm:spPr/>
      <dgm:t>
        <a:bodyPr/>
        <a:lstStyle/>
        <a:p>
          <a:endParaRPr lang="en-US"/>
        </a:p>
      </dgm:t>
    </dgm:pt>
    <dgm:pt modelId="{94FFB4A8-56BB-44CA-8F39-8DA7D2FDFC39}" type="pres">
      <dgm:prSet presAssocID="{94031521-21BE-425E-B46D-1E09CFA5A898}" presName="Name0" presStyleCnt="0">
        <dgm:presLayoutVars>
          <dgm:dir/>
          <dgm:animLvl val="lvl"/>
          <dgm:resizeHandles val="exact"/>
        </dgm:presLayoutVars>
      </dgm:prSet>
      <dgm:spPr/>
    </dgm:pt>
    <dgm:pt modelId="{BED195D8-043A-4631-881D-E268827BC898}" type="pres">
      <dgm:prSet presAssocID="{97F08E8C-FD18-4241-9DAE-85EE23688654}" presName="linNode" presStyleCnt="0"/>
      <dgm:spPr/>
    </dgm:pt>
    <dgm:pt modelId="{DD588A61-D217-49F1-A75E-C0D7FA41D6EB}" type="pres">
      <dgm:prSet presAssocID="{97F08E8C-FD18-4241-9DAE-85EE23688654}" presName="parentText" presStyleLbl="alignNode1" presStyleIdx="0" presStyleCnt="2" custScaleY="113371">
        <dgm:presLayoutVars>
          <dgm:chMax val="1"/>
          <dgm:bulletEnabled/>
        </dgm:presLayoutVars>
      </dgm:prSet>
      <dgm:spPr/>
    </dgm:pt>
    <dgm:pt modelId="{1888A731-5058-44BD-A7BB-A55E0F7FC7A3}" type="pres">
      <dgm:prSet presAssocID="{97F08E8C-FD18-4241-9DAE-85EE23688654}" presName="descendantText" presStyleLbl="alignAccFollowNode1" presStyleIdx="0" presStyleCnt="2" custScaleY="113393">
        <dgm:presLayoutVars>
          <dgm:bulletEnabled/>
        </dgm:presLayoutVars>
      </dgm:prSet>
      <dgm:spPr/>
    </dgm:pt>
    <dgm:pt modelId="{6083745F-90C2-4AE2-B238-165D4D18464A}" type="pres">
      <dgm:prSet presAssocID="{E9228565-FF8C-4113-9E51-FED92F5EB350}" presName="sp" presStyleCnt="0"/>
      <dgm:spPr/>
    </dgm:pt>
    <dgm:pt modelId="{B3030DA4-68C8-422E-9CE6-EF39622E1759}" type="pres">
      <dgm:prSet presAssocID="{9092A51D-9E13-4BC5-B010-D3D67AF169B0}" presName="linNode" presStyleCnt="0"/>
      <dgm:spPr/>
    </dgm:pt>
    <dgm:pt modelId="{8810AC1A-ECCD-4F11-A142-C54230D73ECA}" type="pres">
      <dgm:prSet presAssocID="{9092A51D-9E13-4BC5-B010-D3D67AF169B0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8CEAB6B0-7F09-4073-B4BE-C73D1D0EA505}" type="pres">
      <dgm:prSet presAssocID="{9092A51D-9E13-4BC5-B010-D3D67AF169B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CF2E204-844A-4138-B5CC-4086698274E7}" type="presOf" srcId="{9800A4E9-3FAC-49F4-84D8-38FF411D2C35}" destId="{1888A731-5058-44BD-A7BB-A55E0F7FC7A3}" srcOrd="0" destOrd="0" presId="urn:microsoft.com/office/officeart/2016/7/layout/VerticalSolidActionList"/>
    <dgm:cxn modelId="{84D26D0F-52C7-4DFE-A2D3-EC74ABBB1DEC}" srcId="{97F08E8C-FD18-4241-9DAE-85EE23688654}" destId="{E01D3881-75B6-4918-BFAE-4C5F55736329}" srcOrd="3" destOrd="0" parTransId="{6511D5AF-8C83-41CD-8851-49272F899A3D}" sibTransId="{986959F1-03ED-4342-A94F-C1F46CB02E90}"/>
    <dgm:cxn modelId="{8DB13116-E694-4B4E-BDB5-63EAF222DB1D}" type="presOf" srcId="{F40DD429-F215-40AA-B0D5-591D566DCC96}" destId="{1888A731-5058-44BD-A7BB-A55E0F7FC7A3}" srcOrd="0" destOrd="2" presId="urn:microsoft.com/office/officeart/2016/7/layout/VerticalSolidActionList"/>
    <dgm:cxn modelId="{FD896326-AD79-4E6B-99FF-0710486D7CA4}" type="presOf" srcId="{E01D3881-75B6-4918-BFAE-4C5F55736329}" destId="{1888A731-5058-44BD-A7BB-A55E0F7FC7A3}" srcOrd="0" destOrd="3" presId="urn:microsoft.com/office/officeart/2016/7/layout/VerticalSolidActionList"/>
    <dgm:cxn modelId="{63E7746E-21AA-450B-B90D-0CEFB2DADC5E}" srcId="{97F08E8C-FD18-4241-9DAE-85EE23688654}" destId="{F40DD429-F215-40AA-B0D5-591D566DCC96}" srcOrd="2" destOrd="0" parTransId="{2FAE47F1-5921-4375-B6FD-FA9CB97AE2DA}" sibTransId="{631805A4-6A5F-4ECD-9C6F-796514C80224}"/>
    <dgm:cxn modelId="{49380B57-2563-41C8-A71E-CE66D4636F19}" type="presOf" srcId="{3F54F1E3-AF9A-404B-9421-1D62C38BE362}" destId="{1888A731-5058-44BD-A7BB-A55E0F7FC7A3}" srcOrd="0" destOrd="1" presId="urn:microsoft.com/office/officeart/2016/7/layout/VerticalSolidActionList"/>
    <dgm:cxn modelId="{2B276E7E-997C-4951-AA16-9C2211139D2C}" srcId="{97F08E8C-FD18-4241-9DAE-85EE23688654}" destId="{3F54F1E3-AF9A-404B-9421-1D62C38BE362}" srcOrd="1" destOrd="0" parTransId="{BA0264EE-90E6-4CE7-A1D8-377A0F510433}" sibTransId="{22031ADF-6EC0-49EC-947A-AF01D343BD35}"/>
    <dgm:cxn modelId="{93CFD27E-D8D4-4CD8-9014-C2D02105207E}" srcId="{94031521-21BE-425E-B46D-1E09CFA5A898}" destId="{97F08E8C-FD18-4241-9DAE-85EE23688654}" srcOrd="0" destOrd="0" parTransId="{8755882F-CE7E-48EE-B79E-DD734E8FB120}" sibTransId="{E9228565-FF8C-4113-9E51-FED92F5EB350}"/>
    <dgm:cxn modelId="{8BFBA198-6480-49B3-B5AC-F0543FEF8CB8}" srcId="{94031521-21BE-425E-B46D-1E09CFA5A898}" destId="{9092A51D-9E13-4BC5-B010-D3D67AF169B0}" srcOrd="1" destOrd="0" parTransId="{B0EB4863-10B7-4587-BE3E-EBE57C3B2CDD}" sibTransId="{256BD634-FB6C-4025-B3EA-EAAE1E2BB9EA}"/>
    <dgm:cxn modelId="{C8A7079B-D44D-40A1-B3F2-EB13FB9C3179}" srcId="{97F08E8C-FD18-4241-9DAE-85EE23688654}" destId="{9800A4E9-3FAC-49F4-84D8-38FF411D2C35}" srcOrd="0" destOrd="0" parTransId="{BCFB31BC-D167-4A60-80C6-9A2C1F7D6A42}" sibTransId="{1B724DA7-7622-4ACE-88C5-9C9B51058091}"/>
    <dgm:cxn modelId="{254B9EB3-7EA2-4834-9065-0250449C4AE0}" type="presOf" srcId="{97F08E8C-FD18-4241-9DAE-85EE23688654}" destId="{DD588A61-D217-49F1-A75E-C0D7FA41D6EB}" srcOrd="0" destOrd="0" presId="urn:microsoft.com/office/officeart/2016/7/layout/VerticalSolidActionList"/>
    <dgm:cxn modelId="{BA657BD2-EC9C-41BE-8D9F-D8DC7DFAA0C9}" type="presOf" srcId="{94031521-21BE-425E-B46D-1E09CFA5A898}" destId="{94FFB4A8-56BB-44CA-8F39-8DA7D2FDFC39}" srcOrd="0" destOrd="0" presId="urn:microsoft.com/office/officeart/2016/7/layout/VerticalSolidActionList"/>
    <dgm:cxn modelId="{A8A3E5D6-E3C4-432F-A329-8395C0800AB6}" srcId="{9092A51D-9E13-4BC5-B010-D3D67AF169B0}" destId="{0C71A0AB-2F0B-4720-BDA5-A7565C1CC8FF}" srcOrd="0" destOrd="0" parTransId="{6D15131D-A9B0-4925-981D-EC8B53B8A167}" sibTransId="{9B8AF26B-8769-487E-A7FE-9EC453860B1B}"/>
    <dgm:cxn modelId="{F0C5B3DD-5723-4C24-9125-DD5C9E3D19D0}" type="presOf" srcId="{0C71A0AB-2F0B-4720-BDA5-A7565C1CC8FF}" destId="{8CEAB6B0-7F09-4073-B4BE-C73D1D0EA505}" srcOrd="0" destOrd="0" presId="urn:microsoft.com/office/officeart/2016/7/layout/VerticalSolidActionList"/>
    <dgm:cxn modelId="{A51B88E3-088F-44B9-911E-63220993F44A}" type="presOf" srcId="{9092A51D-9E13-4BC5-B010-D3D67AF169B0}" destId="{8810AC1A-ECCD-4F11-A142-C54230D73ECA}" srcOrd="0" destOrd="0" presId="urn:microsoft.com/office/officeart/2016/7/layout/VerticalSolidActionList"/>
    <dgm:cxn modelId="{5988663C-4E13-4EF6-BD4F-043034E49FB2}" type="presParOf" srcId="{94FFB4A8-56BB-44CA-8F39-8DA7D2FDFC39}" destId="{BED195D8-043A-4631-881D-E268827BC898}" srcOrd="0" destOrd="0" presId="urn:microsoft.com/office/officeart/2016/7/layout/VerticalSolidActionList"/>
    <dgm:cxn modelId="{9F7A58DF-6656-4E90-820C-6BEEAFABEE3A}" type="presParOf" srcId="{BED195D8-043A-4631-881D-E268827BC898}" destId="{DD588A61-D217-49F1-A75E-C0D7FA41D6EB}" srcOrd="0" destOrd="0" presId="urn:microsoft.com/office/officeart/2016/7/layout/VerticalSolidActionList"/>
    <dgm:cxn modelId="{92DC820E-B523-45AE-9B2A-53389B4E8615}" type="presParOf" srcId="{BED195D8-043A-4631-881D-E268827BC898}" destId="{1888A731-5058-44BD-A7BB-A55E0F7FC7A3}" srcOrd="1" destOrd="0" presId="urn:microsoft.com/office/officeart/2016/7/layout/VerticalSolidActionList"/>
    <dgm:cxn modelId="{6A956966-D90F-4E8C-8074-70593D347FFC}" type="presParOf" srcId="{94FFB4A8-56BB-44CA-8F39-8DA7D2FDFC39}" destId="{6083745F-90C2-4AE2-B238-165D4D18464A}" srcOrd="1" destOrd="0" presId="urn:microsoft.com/office/officeart/2016/7/layout/VerticalSolidActionList"/>
    <dgm:cxn modelId="{963BF091-E725-4E00-8C0D-F37A29DC82B8}" type="presParOf" srcId="{94FFB4A8-56BB-44CA-8F39-8DA7D2FDFC39}" destId="{B3030DA4-68C8-422E-9CE6-EF39622E1759}" srcOrd="2" destOrd="0" presId="urn:microsoft.com/office/officeart/2016/7/layout/VerticalSolidActionList"/>
    <dgm:cxn modelId="{34EC2205-3C8D-434C-ADC8-983E081D5958}" type="presParOf" srcId="{B3030DA4-68C8-422E-9CE6-EF39622E1759}" destId="{8810AC1A-ECCD-4F11-A142-C54230D73ECA}" srcOrd="0" destOrd="0" presId="urn:microsoft.com/office/officeart/2016/7/layout/VerticalSolidActionList"/>
    <dgm:cxn modelId="{DE8512F4-EA25-469C-A061-9C4DEBC0FCA5}" type="presParOf" srcId="{B3030DA4-68C8-422E-9CE6-EF39622E1759}" destId="{8CEAB6B0-7F09-4073-B4BE-C73D1D0EA50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D8309-E5EB-420D-B6F3-23C0632E6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D2C4E-529C-4F53-B3C1-378899A1DB0F}">
      <dgm:prSet phldrT="[Text]" custT="1"/>
      <dgm:spPr/>
      <dgm:t>
        <a:bodyPr/>
        <a:lstStyle/>
        <a:p>
          <a:r>
            <a:rPr lang="en-US" sz="3600" dirty="0"/>
            <a:t>PURPOSE</a:t>
          </a:r>
        </a:p>
      </dgm:t>
    </dgm:pt>
    <dgm:pt modelId="{39F10E83-C176-4C35-BF46-6C8403DA9239}" type="parTrans" cxnId="{D773C655-0AAD-4E3C-ADC4-15AACE5FF126}">
      <dgm:prSet/>
      <dgm:spPr/>
      <dgm:t>
        <a:bodyPr/>
        <a:lstStyle/>
        <a:p>
          <a:endParaRPr lang="en-US"/>
        </a:p>
      </dgm:t>
    </dgm:pt>
    <dgm:pt modelId="{A9677AD5-69F5-436B-BBAA-23FF2D6E6571}" type="sibTrans" cxnId="{D773C655-0AAD-4E3C-ADC4-15AACE5FF126}">
      <dgm:prSet/>
      <dgm:spPr/>
      <dgm:t>
        <a:bodyPr/>
        <a:lstStyle/>
        <a:p>
          <a:endParaRPr lang="en-US"/>
        </a:p>
      </dgm:t>
    </dgm:pt>
    <dgm:pt modelId="{D2619FC9-BC34-421A-94D8-96FC4ACBF026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The SDK will provide vendors with a fully functional set of EdFi ODS, WebApi, Swagger, and</a:t>
          </a:r>
        </a:p>
      </dgm:t>
    </dgm:pt>
    <dgm:pt modelId="{A15F5CD6-453D-4A78-B80D-35AF04CD51B2}" type="parTrans" cxnId="{281EB7A5-B163-471D-AE1C-60B1C91EA9DF}">
      <dgm:prSet/>
      <dgm:spPr/>
      <dgm:t>
        <a:bodyPr/>
        <a:lstStyle/>
        <a:p>
          <a:endParaRPr lang="en-US"/>
        </a:p>
      </dgm:t>
    </dgm:pt>
    <dgm:pt modelId="{9F793875-9313-4963-A8A0-52CE3EA07823}" type="sibTrans" cxnId="{281EB7A5-B163-471D-AE1C-60B1C91EA9DF}">
      <dgm:prSet/>
      <dgm:spPr/>
      <dgm:t>
        <a:bodyPr/>
        <a:lstStyle/>
        <a:p>
          <a:endParaRPr lang="en-US"/>
        </a:p>
      </dgm:t>
    </dgm:pt>
    <dgm:pt modelId="{6AE3FDEA-2849-4D42-A838-51D2BB69E268}">
      <dgm:prSet phldrT="[Text]" custT="1"/>
      <dgm:spPr/>
      <dgm:t>
        <a:bodyPr/>
        <a:lstStyle/>
        <a:p>
          <a:r>
            <a:rPr lang="en-US" sz="3600" dirty="0"/>
            <a:t>TECHNICAL APPROACH</a:t>
          </a:r>
        </a:p>
      </dgm:t>
    </dgm:pt>
    <dgm:pt modelId="{B1E094D9-C81D-47D4-BB4C-A505456A46BA}" type="parTrans" cxnId="{2F68A961-FC35-46F8-9816-4BB5842AE0C9}">
      <dgm:prSet/>
      <dgm:spPr/>
      <dgm:t>
        <a:bodyPr/>
        <a:lstStyle/>
        <a:p>
          <a:endParaRPr lang="en-US"/>
        </a:p>
      </dgm:t>
    </dgm:pt>
    <dgm:pt modelId="{98FE9612-DDCA-487C-83EC-50692459A4F0}" type="sibTrans" cxnId="{2F68A961-FC35-46F8-9816-4BB5842AE0C9}">
      <dgm:prSet/>
      <dgm:spPr/>
      <dgm:t>
        <a:bodyPr/>
        <a:lstStyle/>
        <a:p>
          <a:endParaRPr lang="en-US"/>
        </a:p>
      </dgm:t>
    </dgm:pt>
    <dgm:pt modelId="{A6D8A9D4-CE61-4994-8D3A-9A345F875C1D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TEA will create a “Docker Compose File” that will create all the required containers for all the</a:t>
          </a:r>
        </a:p>
      </dgm:t>
    </dgm:pt>
    <dgm:pt modelId="{29B85E44-328F-4607-9044-89986EA0D7B0}" type="parTrans" cxnId="{759246AA-DA2A-4158-9638-E2EA4CC0F69D}">
      <dgm:prSet/>
      <dgm:spPr/>
      <dgm:t>
        <a:bodyPr/>
        <a:lstStyle/>
        <a:p>
          <a:endParaRPr lang="en-US"/>
        </a:p>
      </dgm:t>
    </dgm:pt>
    <dgm:pt modelId="{385FE2E7-62B7-44C0-A883-1B3A72765F91}" type="sibTrans" cxnId="{759246AA-DA2A-4158-9638-E2EA4CC0F69D}">
      <dgm:prSet/>
      <dgm:spPr/>
      <dgm:t>
        <a:bodyPr/>
        <a:lstStyle/>
        <a:p>
          <a:endParaRPr lang="en-US"/>
        </a:p>
      </dgm:t>
    </dgm:pt>
    <dgm:pt modelId="{C3E275FE-9C33-44B7-8F88-37B9FFB50621}">
      <dgm:prSet phldrT="[Text]"/>
      <dgm:spPr/>
      <dgm:t>
        <a:bodyPr/>
        <a:lstStyle/>
        <a:p>
          <a:endParaRPr lang="en-US" sz="1600" dirty="0"/>
        </a:p>
      </dgm:t>
    </dgm:pt>
    <dgm:pt modelId="{4BE316E4-777A-4E12-B414-5353FE264320}" type="parTrans" cxnId="{B0351B2A-9755-4CAE-98AF-A12F1C6C5873}">
      <dgm:prSet/>
      <dgm:spPr/>
      <dgm:t>
        <a:bodyPr/>
        <a:lstStyle/>
        <a:p>
          <a:endParaRPr lang="en-US"/>
        </a:p>
      </dgm:t>
    </dgm:pt>
    <dgm:pt modelId="{82809DE2-CA90-4A5D-94B8-2AD65DD7482A}" type="sibTrans" cxnId="{B0351B2A-9755-4CAE-98AF-A12F1C6C5873}">
      <dgm:prSet/>
      <dgm:spPr/>
      <dgm:t>
        <a:bodyPr/>
        <a:lstStyle/>
        <a:p>
          <a:endParaRPr lang="en-US"/>
        </a:p>
      </dgm:t>
    </dgm:pt>
    <dgm:pt modelId="{195D96CC-AC54-435C-ADBA-2B51B1F72B49}">
      <dgm:prSet phldrT="[Text]" custT="1"/>
      <dgm:spPr/>
      <dgm:t>
        <a:bodyPr/>
        <a:lstStyle/>
        <a:p>
          <a:endParaRPr lang="en-US" sz="800" dirty="0"/>
        </a:p>
      </dgm:t>
    </dgm:pt>
    <dgm:pt modelId="{E74CF4E2-8E6B-400B-8BF6-8E708BDD0D5C}" type="parTrans" cxnId="{4C17C418-70D5-40DB-A3C1-DC0F2EB3F212}">
      <dgm:prSet/>
      <dgm:spPr/>
      <dgm:t>
        <a:bodyPr/>
        <a:lstStyle/>
        <a:p>
          <a:endParaRPr lang="en-US"/>
        </a:p>
      </dgm:t>
    </dgm:pt>
    <dgm:pt modelId="{CA410E03-2912-490D-AF72-53359AF31775}" type="sibTrans" cxnId="{4C17C418-70D5-40DB-A3C1-DC0F2EB3F212}">
      <dgm:prSet/>
      <dgm:spPr/>
      <dgm:t>
        <a:bodyPr/>
        <a:lstStyle/>
        <a:p>
          <a:endParaRPr lang="en-US"/>
        </a:p>
      </dgm:t>
    </dgm:pt>
    <dgm:pt modelId="{E1813460-5CCC-450C-8CF6-7EACD5FEB2CC}">
      <dgm:prSet phldrT="[Text]" custT="1"/>
      <dgm:spPr/>
      <dgm:t>
        <a:bodyPr/>
        <a:lstStyle/>
        <a:p>
          <a:pPr>
            <a:buFontTx/>
            <a:buNone/>
          </a:pPr>
          <a:endParaRPr lang="en-US" sz="800" dirty="0"/>
        </a:p>
      </dgm:t>
    </dgm:pt>
    <dgm:pt modelId="{A5346758-6B32-4D71-BDD2-F5E8EF373314}" type="parTrans" cxnId="{19A9E7C0-9EA2-424C-B6A3-714D4C37E4EB}">
      <dgm:prSet/>
      <dgm:spPr/>
      <dgm:t>
        <a:bodyPr/>
        <a:lstStyle/>
        <a:p>
          <a:endParaRPr lang="en-US"/>
        </a:p>
      </dgm:t>
    </dgm:pt>
    <dgm:pt modelId="{5C64FF66-13A4-474C-99EA-B36ADCAED0D4}" type="sibTrans" cxnId="{19A9E7C0-9EA2-424C-B6A3-714D4C37E4EB}">
      <dgm:prSet/>
      <dgm:spPr/>
      <dgm:t>
        <a:bodyPr/>
        <a:lstStyle/>
        <a:p>
          <a:endParaRPr lang="en-US"/>
        </a:p>
      </dgm:t>
    </dgm:pt>
    <dgm:pt modelId="{29B19105-26CA-4F78-A626-9D9980093082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components in a local system running a Docker engine. All container images referenced in the</a:t>
          </a:r>
        </a:p>
      </dgm:t>
    </dgm:pt>
    <dgm:pt modelId="{F6A735D5-AF44-4002-9F96-5EEC92C4D8A4}" type="parTrans" cxnId="{E8EFCDF5-E6A5-4CF5-9AB3-4C0FF8B3446F}">
      <dgm:prSet/>
      <dgm:spPr/>
      <dgm:t>
        <a:bodyPr/>
        <a:lstStyle/>
        <a:p>
          <a:endParaRPr lang="en-US"/>
        </a:p>
      </dgm:t>
    </dgm:pt>
    <dgm:pt modelId="{6038EC64-A54D-46AD-9143-0D86D0E91F2A}" type="sibTrans" cxnId="{E8EFCDF5-E6A5-4CF5-9AB3-4C0FF8B3446F}">
      <dgm:prSet/>
      <dgm:spPr/>
      <dgm:t>
        <a:bodyPr/>
        <a:lstStyle/>
        <a:p>
          <a:endParaRPr lang="en-US"/>
        </a:p>
      </dgm:t>
    </dgm:pt>
    <dgm:pt modelId="{CBA6A5DF-1F07-4C13-842A-F5291DB695A9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Docker Compose File will be owned and managed by TEA.</a:t>
          </a:r>
        </a:p>
      </dgm:t>
    </dgm:pt>
    <dgm:pt modelId="{5EC73880-20AC-4855-8632-77A59B6B909F}" type="parTrans" cxnId="{DBD41826-E1C1-4745-8445-832A2300F223}">
      <dgm:prSet/>
      <dgm:spPr/>
      <dgm:t>
        <a:bodyPr/>
        <a:lstStyle/>
        <a:p>
          <a:endParaRPr lang="en-US"/>
        </a:p>
      </dgm:t>
    </dgm:pt>
    <dgm:pt modelId="{C509CA09-044C-4CAC-A8B1-AF164261B77C}" type="sibTrans" cxnId="{DBD41826-E1C1-4745-8445-832A2300F223}">
      <dgm:prSet/>
      <dgm:spPr/>
      <dgm:t>
        <a:bodyPr/>
        <a:lstStyle/>
        <a:p>
          <a:endParaRPr lang="en-US"/>
        </a:p>
      </dgm:t>
    </dgm:pt>
    <dgm:pt modelId="{332031D0-F4A7-4449-AD3A-5828579B844C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The ODS and WebApi will contain all the TEA defined extensions, as well as will come with</a:t>
          </a:r>
        </a:p>
      </dgm:t>
    </dgm:pt>
    <dgm:pt modelId="{5E7CF91D-030F-45B6-8AC6-96E901725237}" type="parTrans" cxnId="{A8FCB91F-FDE1-47C1-8AB1-3A03BAA93EE7}">
      <dgm:prSet/>
      <dgm:spPr/>
      <dgm:t>
        <a:bodyPr/>
        <a:lstStyle/>
        <a:p>
          <a:endParaRPr lang="en-US"/>
        </a:p>
      </dgm:t>
    </dgm:pt>
    <dgm:pt modelId="{F3450A0F-5EAB-429E-AFD4-EF0B146F13F6}" type="sibTrans" cxnId="{A8FCB91F-FDE1-47C1-8AB1-3A03BAA93EE7}">
      <dgm:prSet/>
      <dgm:spPr/>
      <dgm:t>
        <a:bodyPr/>
        <a:lstStyle/>
        <a:p>
          <a:endParaRPr lang="en-US"/>
        </a:p>
      </dgm:t>
    </dgm:pt>
    <dgm:pt modelId="{1253427E-AACD-44DE-B1D1-7EFF4DE2FADB}">
      <dgm:prSet phldrT="[Text]" custT="1"/>
      <dgm:spPr/>
      <dgm:t>
        <a:bodyPr/>
        <a:lstStyle/>
        <a:p>
          <a:pPr>
            <a:buFontTx/>
            <a:buNone/>
          </a:pPr>
          <a:endParaRPr lang="en-US" sz="2000" dirty="0"/>
        </a:p>
      </dgm:t>
    </dgm:pt>
    <dgm:pt modelId="{2F335D71-EC9E-4D1F-AFD0-E64079397887}" type="parTrans" cxnId="{6E64712C-4562-478A-82D1-8FA53BD25AB0}">
      <dgm:prSet/>
      <dgm:spPr/>
      <dgm:t>
        <a:bodyPr/>
        <a:lstStyle/>
        <a:p>
          <a:endParaRPr lang="en-US"/>
        </a:p>
      </dgm:t>
    </dgm:pt>
    <dgm:pt modelId="{8C93FD80-9D24-4D41-A7AB-CB0F7F3056FB}" type="sibTrans" cxnId="{6E64712C-4562-478A-82D1-8FA53BD25AB0}">
      <dgm:prSet/>
      <dgm:spPr/>
      <dgm:t>
        <a:bodyPr/>
        <a:lstStyle/>
        <a:p>
          <a:endParaRPr lang="en-US"/>
        </a:p>
      </dgm:t>
    </dgm:pt>
    <dgm:pt modelId="{854EF4C5-98CB-426B-B9DB-6856E1F566CB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pre-populated TEA Descriptors, Education Organizations (ESCs, LEAs, and Campuses), and</a:t>
          </a:r>
        </a:p>
      </dgm:t>
    </dgm:pt>
    <dgm:pt modelId="{1AF05DA6-EFB0-4FFD-A2E7-4C2BC890762F}" type="parTrans" cxnId="{43E52245-1E1F-4DC7-A547-369488542AE2}">
      <dgm:prSet/>
      <dgm:spPr/>
      <dgm:t>
        <a:bodyPr/>
        <a:lstStyle/>
        <a:p>
          <a:endParaRPr lang="en-US"/>
        </a:p>
      </dgm:t>
    </dgm:pt>
    <dgm:pt modelId="{30F57A71-4D0B-48FE-A4A5-E5BF82A93980}" type="sibTrans" cxnId="{43E52245-1E1F-4DC7-A547-369488542AE2}">
      <dgm:prSet/>
      <dgm:spPr/>
      <dgm:t>
        <a:bodyPr/>
        <a:lstStyle/>
        <a:p>
          <a:endParaRPr lang="en-US"/>
        </a:p>
      </dgm:t>
    </dgm:pt>
    <dgm:pt modelId="{B96A8511-7239-49A9-AB88-542F7CB5F071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Courses. </a:t>
          </a:r>
        </a:p>
      </dgm:t>
    </dgm:pt>
    <dgm:pt modelId="{9152842C-8B44-4D3A-AAFD-D0A5660E83B1}" type="sibTrans" cxnId="{C0810E02-55F0-404E-892D-FDB2AB9584C4}">
      <dgm:prSet/>
      <dgm:spPr/>
      <dgm:t>
        <a:bodyPr/>
        <a:lstStyle/>
        <a:p>
          <a:endParaRPr lang="en-US"/>
        </a:p>
      </dgm:t>
    </dgm:pt>
    <dgm:pt modelId="{BC529124-48C7-4258-BEB6-98EB94109D71}" type="parTrans" cxnId="{C0810E02-55F0-404E-892D-FDB2AB9584C4}">
      <dgm:prSet/>
      <dgm:spPr/>
      <dgm:t>
        <a:bodyPr/>
        <a:lstStyle/>
        <a:p>
          <a:endParaRPr lang="en-US"/>
        </a:p>
      </dgm:t>
    </dgm:pt>
    <dgm:pt modelId="{56821508-7BC3-47BA-9FDA-279568EB495C}">
      <dgm:prSet phldrT="[Text]" custT="1"/>
      <dgm:spPr/>
      <dgm:t>
        <a:bodyPr/>
        <a:lstStyle/>
        <a:p>
          <a:pPr>
            <a:buFontTx/>
            <a:buNone/>
          </a:pPr>
          <a:endParaRPr lang="en-US" sz="2000" dirty="0"/>
        </a:p>
      </dgm:t>
    </dgm:pt>
    <dgm:pt modelId="{F2F037BB-DC74-42F5-AA4F-57C1D551E23F}" type="parTrans" cxnId="{7A768A02-E456-4F28-B37D-A113845EB961}">
      <dgm:prSet/>
      <dgm:spPr/>
      <dgm:t>
        <a:bodyPr/>
        <a:lstStyle/>
        <a:p>
          <a:endParaRPr lang="en-US"/>
        </a:p>
      </dgm:t>
    </dgm:pt>
    <dgm:pt modelId="{EEB55693-3D62-46B3-A4F6-7238619B6AC3}" type="sibTrans" cxnId="{7A768A02-E456-4F28-B37D-A113845EB961}">
      <dgm:prSet/>
      <dgm:spPr/>
      <dgm:t>
        <a:bodyPr/>
        <a:lstStyle/>
        <a:p>
          <a:endParaRPr lang="en-US"/>
        </a:p>
      </dgm:t>
    </dgm:pt>
    <dgm:pt modelId="{3AF260F9-A2E9-484A-A4BD-C987ECC7BF18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/>
            <a:t>Admin App that can be easily installed in their local systems for development purposes. </a:t>
          </a:r>
        </a:p>
      </dgm:t>
    </dgm:pt>
    <dgm:pt modelId="{6984D5DD-0454-471B-8371-01313C348CDC}" type="parTrans" cxnId="{ABDE9459-EBF1-4571-83A7-8B1683D40CC7}">
      <dgm:prSet/>
      <dgm:spPr/>
    </dgm:pt>
    <dgm:pt modelId="{9A11286D-33C7-4F03-8849-E2614AD2C4E3}" type="sibTrans" cxnId="{ABDE9459-EBF1-4571-83A7-8B1683D40CC7}">
      <dgm:prSet/>
      <dgm:spPr/>
    </dgm:pt>
    <dgm:pt modelId="{E255AA31-484A-4AE2-BF5B-0EA19872967B}" type="pres">
      <dgm:prSet presAssocID="{FC5D8309-E5EB-420D-B6F3-23C0632E695A}" presName="linear" presStyleCnt="0">
        <dgm:presLayoutVars>
          <dgm:animLvl val="lvl"/>
          <dgm:resizeHandles val="exact"/>
        </dgm:presLayoutVars>
      </dgm:prSet>
      <dgm:spPr/>
    </dgm:pt>
    <dgm:pt modelId="{A1FC5571-F13B-4E02-B72D-D69CA058B891}" type="pres">
      <dgm:prSet presAssocID="{6A5D2C4E-529C-4F53-B3C1-378899A1DB0F}" presName="parentText" presStyleLbl="node1" presStyleIdx="0" presStyleCnt="2" custLinFactNeighborX="96">
        <dgm:presLayoutVars>
          <dgm:chMax val="0"/>
          <dgm:bulletEnabled val="1"/>
        </dgm:presLayoutVars>
      </dgm:prSet>
      <dgm:spPr/>
    </dgm:pt>
    <dgm:pt modelId="{C41943E1-8BFC-4DB5-8090-89FE3C208D68}" type="pres">
      <dgm:prSet presAssocID="{6A5D2C4E-529C-4F53-B3C1-378899A1DB0F}" presName="childText" presStyleLbl="revTx" presStyleIdx="0" presStyleCnt="2">
        <dgm:presLayoutVars>
          <dgm:bulletEnabled val="1"/>
        </dgm:presLayoutVars>
      </dgm:prSet>
      <dgm:spPr/>
    </dgm:pt>
    <dgm:pt modelId="{5AD1C787-DCC7-4B46-8F77-43D1A248FBF2}" type="pres">
      <dgm:prSet presAssocID="{6AE3FDEA-2849-4D42-A838-51D2BB69E2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A576A4-B916-49A8-B9B3-B5A261315A82}" type="pres">
      <dgm:prSet presAssocID="{6AE3FDEA-2849-4D42-A838-51D2BB69E26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0810E02-55F0-404E-892D-FDB2AB9584C4}" srcId="{6A5D2C4E-529C-4F53-B3C1-378899A1DB0F}" destId="{B96A8511-7239-49A9-AB88-542F7CB5F071}" srcOrd="6" destOrd="0" parTransId="{BC529124-48C7-4258-BEB6-98EB94109D71}" sibTransId="{9152842C-8B44-4D3A-AAFD-D0A5660E83B1}"/>
    <dgm:cxn modelId="{7A768A02-E456-4F28-B37D-A113845EB961}" srcId="{6A5D2C4E-529C-4F53-B3C1-378899A1DB0F}" destId="{56821508-7BC3-47BA-9FDA-279568EB495C}" srcOrd="7" destOrd="0" parTransId="{F2F037BB-DC74-42F5-AA4F-57C1D551E23F}" sibTransId="{EEB55693-3D62-46B3-A4F6-7238619B6AC3}"/>
    <dgm:cxn modelId="{A1D62811-84AF-4BE8-9BE8-4DCA4FC6DB66}" type="presOf" srcId="{6A5D2C4E-529C-4F53-B3C1-378899A1DB0F}" destId="{A1FC5571-F13B-4E02-B72D-D69CA058B891}" srcOrd="0" destOrd="0" presId="urn:microsoft.com/office/officeart/2005/8/layout/vList2"/>
    <dgm:cxn modelId="{4C17C418-70D5-40DB-A3C1-DC0F2EB3F212}" srcId="{6A5D2C4E-529C-4F53-B3C1-378899A1DB0F}" destId="{195D96CC-AC54-435C-ADBA-2B51B1F72B49}" srcOrd="0" destOrd="0" parTransId="{E74CF4E2-8E6B-400B-8BF6-8E708BDD0D5C}" sibTransId="{CA410E03-2912-490D-AF72-53359AF31775}"/>
    <dgm:cxn modelId="{74A57E1E-098A-44D3-966E-674364B76720}" type="presOf" srcId="{1253427E-AACD-44DE-B1D1-7EFF4DE2FADB}" destId="{C41943E1-8BFC-4DB5-8090-89FE3C208D68}" srcOrd="0" destOrd="3" presId="urn:microsoft.com/office/officeart/2005/8/layout/vList2"/>
    <dgm:cxn modelId="{A8FCB91F-FDE1-47C1-8AB1-3A03BAA93EE7}" srcId="{6A5D2C4E-529C-4F53-B3C1-378899A1DB0F}" destId="{332031D0-F4A7-4449-AD3A-5828579B844C}" srcOrd="4" destOrd="0" parTransId="{5E7CF91D-030F-45B6-8AC6-96E901725237}" sibTransId="{F3450A0F-5EAB-429E-AFD4-EF0B146F13F6}"/>
    <dgm:cxn modelId="{DBD41826-E1C1-4745-8445-832A2300F223}" srcId="{6AE3FDEA-2849-4D42-A838-51D2BB69E268}" destId="{CBA6A5DF-1F07-4C13-842A-F5291DB695A9}" srcOrd="3" destOrd="0" parTransId="{5EC73880-20AC-4855-8632-77A59B6B909F}" sibTransId="{C509CA09-044C-4CAC-A8B1-AF164261B77C}"/>
    <dgm:cxn modelId="{B0351B2A-9755-4CAE-98AF-A12F1C6C5873}" srcId="{6A5D2C4E-529C-4F53-B3C1-378899A1DB0F}" destId="{C3E275FE-9C33-44B7-8F88-37B9FFB50621}" srcOrd="8" destOrd="0" parTransId="{4BE316E4-777A-4E12-B414-5353FE264320}" sibTransId="{82809DE2-CA90-4A5D-94B8-2AD65DD7482A}"/>
    <dgm:cxn modelId="{B144672C-2C0F-42DB-B496-86B2315AC0D9}" type="presOf" srcId="{C3E275FE-9C33-44B7-8F88-37B9FFB50621}" destId="{C41943E1-8BFC-4DB5-8090-89FE3C208D68}" srcOrd="0" destOrd="8" presId="urn:microsoft.com/office/officeart/2005/8/layout/vList2"/>
    <dgm:cxn modelId="{6E64712C-4562-478A-82D1-8FA53BD25AB0}" srcId="{6A5D2C4E-529C-4F53-B3C1-378899A1DB0F}" destId="{1253427E-AACD-44DE-B1D1-7EFF4DE2FADB}" srcOrd="3" destOrd="0" parTransId="{2F335D71-EC9E-4D1F-AFD0-E64079397887}" sibTransId="{8C93FD80-9D24-4D41-A7AB-CB0F7F3056FB}"/>
    <dgm:cxn modelId="{C6DE3D31-4080-4F51-8126-9FB35978E6D0}" type="presOf" srcId="{FC5D8309-E5EB-420D-B6F3-23C0632E695A}" destId="{E255AA31-484A-4AE2-BF5B-0EA19872967B}" srcOrd="0" destOrd="0" presId="urn:microsoft.com/office/officeart/2005/8/layout/vList2"/>
    <dgm:cxn modelId="{7E806E39-32C5-44E4-80ED-24703DFF8963}" type="presOf" srcId="{854EF4C5-98CB-426B-B9DB-6856E1F566CB}" destId="{C41943E1-8BFC-4DB5-8090-89FE3C208D68}" srcOrd="0" destOrd="5" presId="urn:microsoft.com/office/officeart/2005/8/layout/vList2"/>
    <dgm:cxn modelId="{2B09273B-D75B-4DE8-803A-D449ADC95CF5}" type="presOf" srcId="{56821508-7BC3-47BA-9FDA-279568EB495C}" destId="{C41943E1-8BFC-4DB5-8090-89FE3C208D68}" srcOrd="0" destOrd="7" presId="urn:microsoft.com/office/officeart/2005/8/layout/vList2"/>
    <dgm:cxn modelId="{2F68A961-FC35-46F8-9816-4BB5842AE0C9}" srcId="{FC5D8309-E5EB-420D-B6F3-23C0632E695A}" destId="{6AE3FDEA-2849-4D42-A838-51D2BB69E268}" srcOrd="1" destOrd="0" parTransId="{B1E094D9-C81D-47D4-BB4C-A505456A46BA}" sibTransId="{98FE9612-DDCA-487C-83EC-50692459A4F0}"/>
    <dgm:cxn modelId="{43E52245-1E1F-4DC7-A547-369488542AE2}" srcId="{6A5D2C4E-529C-4F53-B3C1-378899A1DB0F}" destId="{854EF4C5-98CB-426B-B9DB-6856E1F566CB}" srcOrd="5" destOrd="0" parTransId="{1AF05DA6-EFB0-4FFD-A2E7-4C2BC890762F}" sibTransId="{30F57A71-4D0B-48FE-A4A5-E5BF82A93980}"/>
    <dgm:cxn modelId="{7484236A-3152-470C-B8CE-1966B175708A}" type="presOf" srcId="{6AE3FDEA-2849-4D42-A838-51D2BB69E268}" destId="{5AD1C787-DCC7-4B46-8F77-43D1A248FBF2}" srcOrd="0" destOrd="0" presId="urn:microsoft.com/office/officeart/2005/8/layout/vList2"/>
    <dgm:cxn modelId="{884F746D-F01A-4DBD-B9BC-984033917B7E}" type="presOf" srcId="{CBA6A5DF-1F07-4C13-842A-F5291DB695A9}" destId="{E6A576A4-B916-49A8-B9B3-B5A261315A82}" srcOrd="0" destOrd="3" presId="urn:microsoft.com/office/officeart/2005/8/layout/vList2"/>
    <dgm:cxn modelId="{D773C655-0AAD-4E3C-ADC4-15AACE5FF126}" srcId="{FC5D8309-E5EB-420D-B6F3-23C0632E695A}" destId="{6A5D2C4E-529C-4F53-B3C1-378899A1DB0F}" srcOrd="0" destOrd="0" parTransId="{39F10E83-C176-4C35-BF46-6C8403DA9239}" sibTransId="{A9677AD5-69F5-436B-BBAA-23FF2D6E6571}"/>
    <dgm:cxn modelId="{9144C577-7246-4A27-A38C-AF53EEE2BA31}" type="presOf" srcId="{A6D8A9D4-CE61-4994-8D3A-9A345F875C1D}" destId="{E6A576A4-B916-49A8-B9B3-B5A261315A82}" srcOrd="0" destOrd="1" presId="urn:microsoft.com/office/officeart/2005/8/layout/vList2"/>
    <dgm:cxn modelId="{ABDE9459-EBF1-4571-83A7-8B1683D40CC7}" srcId="{6A5D2C4E-529C-4F53-B3C1-378899A1DB0F}" destId="{3AF260F9-A2E9-484A-A4BD-C987ECC7BF18}" srcOrd="2" destOrd="0" parTransId="{6984D5DD-0454-471B-8371-01313C348CDC}" sibTransId="{9A11286D-33C7-4F03-8849-E2614AD2C4E3}"/>
    <dgm:cxn modelId="{03516283-87C0-4E24-8037-FFA6AF3CE6AD}" type="presOf" srcId="{195D96CC-AC54-435C-ADBA-2B51B1F72B49}" destId="{C41943E1-8BFC-4DB5-8090-89FE3C208D68}" srcOrd="0" destOrd="0" presId="urn:microsoft.com/office/officeart/2005/8/layout/vList2"/>
    <dgm:cxn modelId="{2669539A-D5D4-4818-833C-56C847C16572}" type="presOf" srcId="{E1813460-5CCC-450C-8CF6-7EACD5FEB2CC}" destId="{E6A576A4-B916-49A8-B9B3-B5A261315A82}" srcOrd="0" destOrd="0" presId="urn:microsoft.com/office/officeart/2005/8/layout/vList2"/>
    <dgm:cxn modelId="{281EB7A5-B163-471D-AE1C-60B1C91EA9DF}" srcId="{6A5D2C4E-529C-4F53-B3C1-378899A1DB0F}" destId="{D2619FC9-BC34-421A-94D8-96FC4ACBF026}" srcOrd="1" destOrd="0" parTransId="{A15F5CD6-453D-4A78-B80D-35AF04CD51B2}" sibTransId="{9F793875-9313-4963-A8A0-52CE3EA07823}"/>
    <dgm:cxn modelId="{04C904A7-3211-48E3-BED2-D5B1278BC977}" type="presOf" srcId="{3AF260F9-A2E9-484A-A4BD-C987ECC7BF18}" destId="{C41943E1-8BFC-4DB5-8090-89FE3C208D68}" srcOrd="0" destOrd="2" presId="urn:microsoft.com/office/officeart/2005/8/layout/vList2"/>
    <dgm:cxn modelId="{759246AA-DA2A-4158-9638-E2EA4CC0F69D}" srcId="{6AE3FDEA-2849-4D42-A838-51D2BB69E268}" destId="{A6D8A9D4-CE61-4994-8D3A-9A345F875C1D}" srcOrd="1" destOrd="0" parTransId="{29B85E44-328F-4607-9044-89986EA0D7B0}" sibTransId="{385FE2E7-62B7-44C0-A883-1B3A72765F91}"/>
    <dgm:cxn modelId="{E45EDAAD-2605-4978-A80B-6E5867C3285A}" type="presOf" srcId="{B96A8511-7239-49A9-AB88-542F7CB5F071}" destId="{C41943E1-8BFC-4DB5-8090-89FE3C208D68}" srcOrd="0" destOrd="6" presId="urn:microsoft.com/office/officeart/2005/8/layout/vList2"/>
    <dgm:cxn modelId="{19A9E7C0-9EA2-424C-B6A3-714D4C37E4EB}" srcId="{6AE3FDEA-2849-4D42-A838-51D2BB69E268}" destId="{E1813460-5CCC-450C-8CF6-7EACD5FEB2CC}" srcOrd="0" destOrd="0" parTransId="{A5346758-6B32-4D71-BDD2-F5E8EF373314}" sibTransId="{5C64FF66-13A4-474C-99EA-B36ADCAED0D4}"/>
    <dgm:cxn modelId="{2FD9DDCE-9687-41A4-8766-A70D4A70E1E8}" type="presOf" srcId="{D2619FC9-BC34-421A-94D8-96FC4ACBF026}" destId="{C41943E1-8BFC-4DB5-8090-89FE3C208D68}" srcOrd="0" destOrd="1" presId="urn:microsoft.com/office/officeart/2005/8/layout/vList2"/>
    <dgm:cxn modelId="{792BCBD8-BA8A-4EC9-9F86-85EF73DD6F5C}" type="presOf" srcId="{29B19105-26CA-4F78-A626-9D9980093082}" destId="{E6A576A4-B916-49A8-B9B3-B5A261315A82}" srcOrd="0" destOrd="2" presId="urn:microsoft.com/office/officeart/2005/8/layout/vList2"/>
    <dgm:cxn modelId="{DF4E81F1-63F5-40E2-8D69-0410F6F7AEEC}" type="presOf" srcId="{332031D0-F4A7-4449-AD3A-5828579B844C}" destId="{C41943E1-8BFC-4DB5-8090-89FE3C208D68}" srcOrd="0" destOrd="4" presId="urn:microsoft.com/office/officeart/2005/8/layout/vList2"/>
    <dgm:cxn modelId="{E8EFCDF5-E6A5-4CF5-9AB3-4C0FF8B3446F}" srcId="{6AE3FDEA-2849-4D42-A838-51D2BB69E268}" destId="{29B19105-26CA-4F78-A626-9D9980093082}" srcOrd="2" destOrd="0" parTransId="{F6A735D5-AF44-4002-9F96-5EEC92C4D8A4}" sibTransId="{6038EC64-A54D-46AD-9143-0D86D0E91F2A}"/>
    <dgm:cxn modelId="{D2B2B8CD-9FAB-4A8A-9EF7-3C593AC244C4}" type="presParOf" srcId="{E255AA31-484A-4AE2-BF5B-0EA19872967B}" destId="{A1FC5571-F13B-4E02-B72D-D69CA058B891}" srcOrd="0" destOrd="0" presId="urn:microsoft.com/office/officeart/2005/8/layout/vList2"/>
    <dgm:cxn modelId="{2D4BAD1C-05D0-4AB1-A9B8-D6D64AF42053}" type="presParOf" srcId="{E255AA31-484A-4AE2-BF5B-0EA19872967B}" destId="{C41943E1-8BFC-4DB5-8090-89FE3C208D68}" srcOrd="1" destOrd="0" presId="urn:microsoft.com/office/officeart/2005/8/layout/vList2"/>
    <dgm:cxn modelId="{CC1C3800-F1A3-45FA-9B46-A90C28CF89BC}" type="presParOf" srcId="{E255AA31-484A-4AE2-BF5B-0EA19872967B}" destId="{5AD1C787-DCC7-4B46-8F77-43D1A248FBF2}" srcOrd="2" destOrd="0" presId="urn:microsoft.com/office/officeart/2005/8/layout/vList2"/>
    <dgm:cxn modelId="{77FBE2AD-5821-4590-BC64-63E40E9CC6E8}" type="presParOf" srcId="{E255AA31-484A-4AE2-BF5B-0EA19872967B}" destId="{E6A576A4-B916-49A8-B9B3-B5A261315A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944E0E-E2C4-42B9-B6E6-9F72D383532F}" type="doc">
      <dgm:prSet loTypeId="urn:microsoft.com/office/officeart/2005/8/layout/hList7" loCatId="picture" qsTypeId="urn:microsoft.com/office/officeart/2005/8/quickstyle/simple3" qsCatId="simple" csTypeId="urn:microsoft.com/office/officeart/2005/8/colors/accent1_2" csCatId="accent1" phldr="1"/>
      <dgm:spPr/>
    </dgm:pt>
    <dgm:pt modelId="{FB621211-54DE-4FFA-914C-BAA5F16B7B90}">
      <dgm:prSet phldrT="[Text]" custT="1"/>
      <dgm:spPr/>
      <dgm:t>
        <a:bodyPr/>
        <a:lstStyle/>
        <a:p>
          <a:pPr algn="ctr"/>
          <a:endParaRPr lang="en-US" sz="2400" b="1" dirty="0"/>
        </a:p>
        <a:p>
          <a:pPr algn="ctr"/>
          <a:r>
            <a:rPr lang="en-US" sz="2000" b="1" dirty="0"/>
            <a:t>Ed-Fi Admin           App</a:t>
          </a:r>
        </a:p>
        <a:p>
          <a:pPr algn="l"/>
          <a:r>
            <a:rPr lang="en-US" sz="1400" dirty="0"/>
            <a:t>Create ODS Instances </a:t>
          </a:r>
        </a:p>
        <a:p>
          <a:pPr algn="l"/>
          <a:r>
            <a:rPr lang="en-US" sz="1400" dirty="0"/>
            <a:t>Manage Claim Sets</a:t>
          </a:r>
        </a:p>
        <a:p>
          <a:pPr algn="l"/>
          <a:r>
            <a:rPr lang="en-US" sz="1400" dirty="0"/>
            <a:t>Create Key/Secrets</a:t>
          </a:r>
        </a:p>
        <a:p>
          <a:pPr algn="l"/>
          <a:r>
            <a:rPr lang="en-US" sz="1400" dirty="0"/>
            <a:t>List Descriptors</a:t>
          </a:r>
        </a:p>
        <a:p>
          <a:pPr algn="l"/>
          <a:r>
            <a:rPr lang="en-US" sz="1400" dirty="0"/>
            <a:t>District user</a:t>
          </a:r>
        </a:p>
      </dgm:t>
    </dgm:pt>
    <dgm:pt modelId="{CF949CB0-E85B-4E2A-81EE-7203D6E91BFC}" type="parTrans" cxnId="{0B2B895A-605C-4923-95B4-6D0E5AE3EB32}">
      <dgm:prSet/>
      <dgm:spPr/>
      <dgm:t>
        <a:bodyPr/>
        <a:lstStyle/>
        <a:p>
          <a:endParaRPr lang="en-US"/>
        </a:p>
      </dgm:t>
    </dgm:pt>
    <dgm:pt modelId="{1501BA89-D2BB-46D5-B497-E65C7DF71090}" type="sibTrans" cxnId="{0B2B895A-605C-4923-95B4-6D0E5AE3EB32}">
      <dgm:prSet/>
      <dgm:spPr/>
      <dgm:t>
        <a:bodyPr/>
        <a:lstStyle/>
        <a:p>
          <a:endParaRPr lang="en-US"/>
        </a:p>
      </dgm:t>
    </dgm:pt>
    <dgm:pt modelId="{AF1347DB-4C3B-4D81-A321-0A17CE93082E}">
      <dgm:prSet phldrT="[Text]" custT="1"/>
      <dgm:spPr/>
      <dgm:t>
        <a:bodyPr/>
        <a:lstStyle/>
        <a:p>
          <a:pPr algn="l"/>
          <a:endParaRPr lang="en-US" sz="2400" b="1" dirty="0"/>
        </a:p>
        <a:p>
          <a:pPr algn="l"/>
          <a:endParaRPr lang="en-US" sz="2000" b="1" dirty="0"/>
        </a:p>
        <a:p>
          <a:pPr algn="ctr"/>
          <a:r>
            <a:rPr lang="en-US" sz="2000" b="1" dirty="0"/>
            <a:t>Software Development Kit</a:t>
          </a:r>
        </a:p>
        <a:p>
          <a:pPr algn="l"/>
          <a:r>
            <a:rPr lang="en-US" sz="1400" dirty="0"/>
            <a:t>Run Docker Compose File</a:t>
          </a:r>
        </a:p>
        <a:p>
          <a:pPr algn="l"/>
          <a:r>
            <a:rPr lang="en-US" sz="1400" dirty="0"/>
            <a:t>Show containers in Docker Desktop</a:t>
          </a:r>
        </a:p>
        <a:p>
          <a:pPr algn="l"/>
          <a:r>
            <a:rPr lang="en-US" sz="1400" dirty="0"/>
            <a:t>Open API and Swagger in the browser</a:t>
          </a:r>
        </a:p>
        <a:p>
          <a:pPr algn="l"/>
          <a:r>
            <a:rPr lang="en-US" sz="1400" dirty="0"/>
            <a:t>Login to Swagger</a:t>
          </a:r>
        </a:p>
        <a:p>
          <a:pPr algn="l"/>
          <a:r>
            <a:rPr lang="en-US" sz="1400" dirty="0"/>
            <a:t>Query Pre-loaded data</a:t>
          </a:r>
        </a:p>
      </dgm:t>
    </dgm:pt>
    <dgm:pt modelId="{8974C6D8-677B-46E1-9670-47F03134808E}" type="sibTrans" cxnId="{65014A98-929F-4179-B467-AF436818B4F2}">
      <dgm:prSet/>
      <dgm:spPr/>
      <dgm:t>
        <a:bodyPr/>
        <a:lstStyle/>
        <a:p>
          <a:endParaRPr lang="en-US"/>
        </a:p>
      </dgm:t>
    </dgm:pt>
    <dgm:pt modelId="{DAF2279C-1CB7-4E50-9206-2832A7438898}" type="parTrans" cxnId="{65014A98-929F-4179-B467-AF436818B4F2}">
      <dgm:prSet/>
      <dgm:spPr/>
      <dgm:t>
        <a:bodyPr/>
        <a:lstStyle/>
        <a:p>
          <a:endParaRPr lang="en-US"/>
        </a:p>
      </dgm:t>
    </dgm:pt>
    <dgm:pt modelId="{E0CEA591-52EC-424C-88E6-6C058F71E35E}">
      <dgm:prSet phldrT="[Text]" custT="1"/>
      <dgm:spPr>
        <a:noFill/>
        <a:ln>
          <a:noFill/>
        </a:ln>
      </dgm:spPr>
      <dgm:t>
        <a:bodyPr/>
        <a:lstStyle/>
        <a:p>
          <a:pPr algn="l"/>
          <a:endParaRPr lang="en-US" sz="1700" dirty="0"/>
        </a:p>
      </dgm:t>
    </dgm:pt>
    <dgm:pt modelId="{2F15678B-A462-4EA6-8390-8B14D5D8FF6F}" type="parTrans" cxnId="{949F1457-8F64-431D-9016-52C536F54A73}">
      <dgm:prSet/>
      <dgm:spPr/>
      <dgm:t>
        <a:bodyPr/>
        <a:lstStyle/>
        <a:p>
          <a:endParaRPr lang="en-US"/>
        </a:p>
      </dgm:t>
    </dgm:pt>
    <dgm:pt modelId="{7FC98ADC-E8F2-4F0D-BB10-760255CB1B49}" type="sibTrans" cxnId="{949F1457-8F64-431D-9016-52C536F54A73}">
      <dgm:prSet/>
      <dgm:spPr/>
      <dgm:t>
        <a:bodyPr/>
        <a:lstStyle/>
        <a:p>
          <a:endParaRPr lang="en-US"/>
        </a:p>
      </dgm:t>
    </dgm:pt>
    <dgm:pt modelId="{C1297EA6-F14D-4B7D-A6A3-C3CA4F4BE6EF}" type="pres">
      <dgm:prSet presAssocID="{8E944E0E-E2C4-42B9-B6E6-9F72D383532F}" presName="Name0" presStyleCnt="0">
        <dgm:presLayoutVars>
          <dgm:dir/>
          <dgm:resizeHandles val="exact"/>
        </dgm:presLayoutVars>
      </dgm:prSet>
      <dgm:spPr/>
    </dgm:pt>
    <dgm:pt modelId="{C09572FB-6378-4EC3-B2F7-17C128BE33E0}" type="pres">
      <dgm:prSet presAssocID="{8E944E0E-E2C4-42B9-B6E6-9F72D383532F}" presName="fgShape" presStyleLbl="fgShp" presStyleIdx="0" presStyleCnt="1"/>
      <dgm:spPr>
        <a:noFill/>
        <a:ln>
          <a:noFill/>
        </a:ln>
      </dgm:spPr>
    </dgm:pt>
    <dgm:pt modelId="{A7D8B786-0371-404D-9B09-0601934823AE}" type="pres">
      <dgm:prSet presAssocID="{8E944E0E-E2C4-42B9-B6E6-9F72D383532F}" presName="linComp" presStyleCnt="0"/>
      <dgm:spPr/>
    </dgm:pt>
    <dgm:pt modelId="{C79382C5-8E92-4367-9D8C-FBA8A9B8AB48}" type="pres">
      <dgm:prSet presAssocID="{AF1347DB-4C3B-4D81-A321-0A17CE93082E}" presName="compNode" presStyleCnt="0"/>
      <dgm:spPr/>
    </dgm:pt>
    <dgm:pt modelId="{A53B3544-637C-49F1-AA32-CDE4CEE628F2}" type="pres">
      <dgm:prSet presAssocID="{AF1347DB-4C3B-4D81-A321-0A17CE93082E}" presName="bkgdShape" presStyleLbl="node1" presStyleIdx="0" presStyleCnt="3"/>
      <dgm:spPr/>
    </dgm:pt>
    <dgm:pt modelId="{EAB1B2F8-24D2-4254-AA44-AD5E6071D690}" type="pres">
      <dgm:prSet presAssocID="{AF1347DB-4C3B-4D81-A321-0A17CE93082E}" presName="nodeTx" presStyleLbl="node1" presStyleIdx="0" presStyleCnt="3">
        <dgm:presLayoutVars>
          <dgm:bulletEnabled val="1"/>
        </dgm:presLayoutVars>
      </dgm:prSet>
      <dgm:spPr/>
    </dgm:pt>
    <dgm:pt modelId="{309A3374-2CD2-4B0E-9B99-0E4D0EDFF639}" type="pres">
      <dgm:prSet presAssocID="{AF1347DB-4C3B-4D81-A321-0A17CE93082E}" presName="invisiNode" presStyleLbl="node1" presStyleIdx="0" presStyleCnt="3"/>
      <dgm:spPr/>
    </dgm:pt>
    <dgm:pt modelId="{825CF1EA-58CB-4B40-B57E-D6259263D789}" type="pres">
      <dgm:prSet presAssocID="{AF1347DB-4C3B-4D81-A321-0A17CE9308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A195E1-9D18-4C48-B8F8-7F877600373D}" type="pres">
      <dgm:prSet presAssocID="{8974C6D8-677B-46E1-9670-47F03134808E}" presName="sibTrans" presStyleLbl="sibTrans2D1" presStyleIdx="0" presStyleCnt="0"/>
      <dgm:spPr/>
    </dgm:pt>
    <dgm:pt modelId="{B495AE77-C58C-47EA-9568-3C7348A998D9}" type="pres">
      <dgm:prSet presAssocID="{E0CEA591-52EC-424C-88E6-6C058F71E35E}" presName="compNode" presStyleCnt="0"/>
      <dgm:spPr/>
    </dgm:pt>
    <dgm:pt modelId="{8DF6CF1D-B5D5-491A-B391-45AF8E2613EE}" type="pres">
      <dgm:prSet presAssocID="{E0CEA591-52EC-424C-88E6-6C058F71E35E}" presName="bkgdShape" presStyleLbl="node1" presStyleIdx="1" presStyleCnt="3"/>
      <dgm:spPr/>
    </dgm:pt>
    <dgm:pt modelId="{0EA729D9-0914-4EB7-BBC1-F41FACE42936}" type="pres">
      <dgm:prSet presAssocID="{E0CEA591-52EC-424C-88E6-6C058F71E35E}" presName="nodeTx" presStyleLbl="node1" presStyleIdx="1" presStyleCnt="3">
        <dgm:presLayoutVars>
          <dgm:bulletEnabled val="1"/>
        </dgm:presLayoutVars>
      </dgm:prSet>
      <dgm:spPr/>
    </dgm:pt>
    <dgm:pt modelId="{505473BC-21A5-43DB-BAFF-3D290CE2BC83}" type="pres">
      <dgm:prSet presAssocID="{E0CEA591-52EC-424C-88E6-6C058F71E35E}" presName="invisiNode" presStyleLbl="node1" presStyleIdx="1" presStyleCnt="3"/>
      <dgm:spPr/>
    </dgm:pt>
    <dgm:pt modelId="{89FF0C9E-C204-4F3D-A5AF-42CE88F9956C}" type="pres">
      <dgm:prSet presAssocID="{E0CEA591-52EC-424C-88E6-6C058F71E35E}" presName="imagNode" presStyleLbl="fgImgPlace1" presStyleIdx="1" presStyleCnt="3" custScaleX="154509" custScaleY="149478" custLinFactNeighborX="0" custLinFactNeighborY="76630"/>
      <dgm:spPr>
        <a:blipFill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5A3BA166-0C1F-440E-B3F7-3ACF5CBFD97A}" type="pres">
      <dgm:prSet presAssocID="{7FC98ADC-E8F2-4F0D-BB10-760255CB1B49}" presName="sibTrans" presStyleLbl="sibTrans2D1" presStyleIdx="0" presStyleCnt="0"/>
      <dgm:spPr/>
    </dgm:pt>
    <dgm:pt modelId="{9430CB0B-0DCE-47C9-84E5-DEED40BB024C}" type="pres">
      <dgm:prSet presAssocID="{FB621211-54DE-4FFA-914C-BAA5F16B7B90}" presName="compNode" presStyleCnt="0"/>
      <dgm:spPr/>
    </dgm:pt>
    <dgm:pt modelId="{864FEA6A-5011-4633-BBD4-84DCB1414964}" type="pres">
      <dgm:prSet presAssocID="{FB621211-54DE-4FFA-914C-BAA5F16B7B90}" presName="bkgdShape" presStyleLbl="node1" presStyleIdx="2" presStyleCnt="3"/>
      <dgm:spPr/>
    </dgm:pt>
    <dgm:pt modelId="{A6E3CA65-58C4-4826-8455-B12F13A576EA}" type="pres">
      <dgm:prSet presAssocID="{FB621211-54DE-4FFA-914C-BAA5F16B7B90}" presName="nodeTx" presStyleLbl="node1" presStyleIdx="2" presStyleCnt="3">
        <dgm:presLayoutVars>
          <dgm:bulletEnabled val="1"/>
        </dgm:presLayoutVars>
      </dgm:prSet>
      <dgm:spPr/>
    </dgm:pt>
    <dgm:pt modelId="{6D2C8FA2-2F2B-4ED7-AFA2-80C2FDA9962E}" type="pres">
      <dgm:prSet presAssocID="{FB621211-54DE-4FFA-914C-BAA5F16B7B90}" presName="invisiNode" presStyleLbl="node1" presStyleIdx="2" presStyleCnt="3"/>
      <dgm:spPr/>
    </dgm:pt>
    <dgm:pt modelId="{715B2232-65BA-4FDB-97D9-12CDE95FFC83}" type="pres">
      <dgm:prSet presAssocID="{FB621211-54DE-4FFA-914C-BAA5F16B7B90}" presName="imagNode" presStyleLbl="fgImgPlace1" presStyleIdx="2" presStyleCnt="3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F81E9903-1B4D-43E1-A194-DAA1FA9553F4}" type="presOf" srcId="{FB621211-54DE-4FFA-914C-BAA5F16B7B90}" destId="{A6E3CA65-58C4-4826-8455-B12F13A576EA}" srcOrd="1" destOrd="0" presId="urn:microsoft.com/office/officeart/2005/8/layout/hList7"/>
    <dgm:cxn modelId="{2388A603-4FC0-4DEA-8EEF-21B78A025021}" type="presOf" srcId="{8974C6D8-677B-46E1-9670-47F03134808E}" destId="{58A195E1-9D18-4C48-B8F8-7F877600373D}" srcOrd="0" destOrd="0" presId="urn:microsoft.com/office/officeart/2005/8/layout/hList7"/>
    <dgm:cxn modelId="{4F031C18-ADBD-46E2-88FF-E2EA4298810A}" type="presOf" srcId="{7FC98ADC-E8F2-4F0D-BB10-760255CB1B49}" destId="{5A3BA166-0C1F-440E-B3F7-3ACF5CBFD97A}" srcOrd="0" destOrd="0" presId="urn:microsoft.com/office/officeart/2005/8/layout/hList7"/>
    <dgm:cxn modelId="{A1BDD01A-9297-4E61-9B3A-29E918DF88B6}" type="presOf" srcId="{AF1347DB-4C3B-4D81-A321-0A17CE93082E}" destId="{EAB1B2F8-24D2-4254-AA44-AD5E6071D690}" srcOrd="1" destOrd="0" presId="urn:microsoft.com/office/officeart/2005/8/layout/hList7"/>
    <dgm:cxn modelId="{CF55A65D-D815-4EB6-A3C8-483A23CC532F}" type="presOf" srcId="{AF1347DB-4C3B-4D81-A321-0A17CE93082E}" destId="{A53B3544-637C-49F1-AA32-CDE4CEE628F2}" srcOrd="0" destOrd="0" presId="urn:microsoft.com/office/officeart/2005/8/layout/hList7"/>
    <dgm:cxn modelId="{949F1457-8F64-431D-9016-52C536F54A73}" srcId="{8E944E0E-E2C4-42B9-B6E6-9F72D383532F}" destId="{E0CEA591-52EC-424C-88E6-6C058F71E35E}" srcOrd="1" destOrd="0" parTransId="{2F15678B-A462-4EA6-8390-8B14D5D8FF6F}" sibTransId="{7FC98ADC-E8F2-4F0D-BB10-760255CB1B49}"/>
    <dgm:cxn modelId="{0B2B895A-605C-4923-95B4-6D0E5AE3EB32}" srcId="{8E944E0E-E2C4-42B9-B6E6-9F72D383532F}" destId="{FB621211-54DE-4FFA-914C-BAA5F16B7B90}" srcOrd="2" destOrd="0" parTransId="{CF949CB0-E85B-4E2A-81EE-7203D6E91BFC}" sibTransId="{1501BA89-D2BB-46D5-B497-E65C7DF71090}"/>
    <dgm:cxn modelId="{634E767B-C207-429C-99C1-6D7030EB26E4}" type="presOf" srcId="{8E944E0E-E2C4-42B9-B6E6-9F72D383532F}" destId="{C1297EA6-F14D-4B7D-A6A3-C3CA4F4BE6EF}" srcOrd="0" destOrd="0" presId="urn:microsoft.com/office/officeart/2005/8/layout/hList7"/>
    <dgm:cxn modelId="{65014A98-929F-4179-B467-AF436818B4F2}" srcId="{8E944E0E-E2C4-42B9-B6E6-9F72D383532F}" destId="{AF1347DB-4C3B-4D81-A321-0A17CE93082E}" srcOrd="0" destOrd="0" parTransId="{DAF2279C-1CB7-4E50-9206-2832A7438898}" sibTransId="{8974C6D8-677B-46E1-9670-47F03134808E}"/>
    <dgm:cxn modelId="{F3DD089C-C020-4C7B-BABC-A3C8FCD44348}" type="presOf" srcId="{FB621211-54DE-4FFA-914C-BAA5F16B7B90}" destId="{864FEA6A-5011-4633-BBD4-84DCB1414964}" srcOrd="0" destOrd="0" presId="urn:microsoft.com/office/officeart/2005/8/layout/hList7"/>
    <dgm:cxn modelId="{51814CDA-052C-4729-A1A5-88578A2833D8}" type="presOf" srcId="{E0CEA591-52EC-424C-88E6-6C058F71E35E}" destId="{0EA729D9-0914-4EB7-BBC1-F41FACE42936}" srcOrd="1" destOrd="0" presId="urn:microsoft.com/office/officeart/2005/8/layout/hList7"/>
    <dgm:cxn modelId="{235A4DDB-D905-4F71-9961-246A54CB02DF}" type="presOf" srcId="{E0CEA591-52EC-424C-88E6-6C058F71E35E}" destId="{8DF6CF1D-B5D5-491A-B391-45AF8E2613EE}" srcOrd="0" destOrd="0" presId="urn:microsoft.com/office/officeart/2005/8/layout/hList7"/>
    <dgm:cxn modelId="{284FC8F0-E2CD-41DE-8D5E-3B3A58403C38}" type="presParOf" srcId="{C1297EA6-F14D-4B7D-A6A3-C3CA4F4BE6EF}" destId="{C09572FB-6378-4EC3-B2F7-17C128BE33E0}" srcOrd="0" destOrd="0" presId="urn:microsoft.com/office/officeart/2005/8/layout/hList7"/>
    <dgm:cxn modelId="{2CC00E6E-5880-4B8A-BFFE-6AB1546A89DA}" type="presParOf" srcId="{C1297EA6-F14D-4B7D-A6A3-C3CA4F4BE6EF}" destId="{A7D8B786-0371-404D-9B09-0601934823AE}" srcOrd="1" destOrd="0" presId="urn:microsoft.com/office/officeart/2005/8/layout/hList7"/>
    <dgm:cxn modelId="{FFDA5E5C-FF97-4A86-BC78-882346F30BA2}" type="presParOf" srcId="{A7D8B786-0371-404D-9B09-0601934823AE}" destId="{C79382C5-8E92-4367-9D8C-FBA8A9B8AB48}" srcOrd="0" destOrd="0" presId="urn:microsoft.com/office/officeart/2005/8/layout/hList7"/>
    <dgm:cxn modelId="{2F745710-28A4-4EAE-B442-C9AB9A080AFA}" type="presParOf" srcId="{C79382C5-8E92-4367-9D8C-FBA8A9B8AB48}" destId="{A53B3544-637C-49F1-AA32-CDE4CEE628F2}" srcOrd="0" destOrd="0" presId="urn:microsoft.com/office/officeart/2005/8/layout/hList7"/>
    <dgm:cxn modelId="{5F1410F5-BC25-4672-8B3B-9A487204C05F}" type="presParOf" srcId="{C79382C5-8E92-4367-9D8C-FBA8A9B8AB48}" destId="{EAB1B2F8-24D2-4254-AA44-AD5E6071D690}" srcOrd="1" destOrd="0" presId="urn:microsoft.com/office/officeart/2005/8/layout/hList7"/>
    <dgm:cxn modelId="{70CC090C-0097-4375-995F-D93940A2FA8F}" type="presParOf" srcId="{C79382C5-8E92-4367-9D8C-FBA8A9B8AB48}" destId="{309A3374-2CD2-4B0E-9B99-0E4D0EDFF639}" srcOrd="2" destOrd="0" presId="urn:microsoft.com/office/officeart/2005/8/layout/hList7"/>
    <dgm:cxn modelId="{529D6FB3-6DF3-4B22-B396-B05049F820F3}" type="presParOf" srcId="{C79382C5-8E92-4367-9D8C-FBA8A9B8AB48}" destId="{825CF1EA-58CB-4B40-B57E-D6259263D789}" srcOrd="3" destOrd="0" presId="urn:microsoft.com/office/officeart/2005/8/layout/hList7"/>
    <dgm:cxn modelId="{1A2B0337-ED3E-4F65-A732-32391478C887}" type="presParOf" srcId="{A7D8B786-0371-404D-9B09-0601934823AE}" destId="{58A195E1-9D18-4C48-B8F8-7F877600373D}" srcOrd="1" destOrd="0" presId="urn:microsoft.com/office/officeart/2005/8/layout/hList7"/>
    <dgm:cxn modelId="{E2C6ACAE-686D-4CA5-9BC5-DAC0C5258F2A}" type="presParOf" srcId="{A7D8B786-0371-404D-9B09-0601934823AE}" destId="{B495AE77-C58C-47EA-9568-3C7348A998D9}" srcOrd="2" destOrd="0" presId="urn:microsoft.com/office/officeart/2005/8/layout/hList7"/>
    <dgm:cxn modelId="{8D3B5107-EA99-48BF-A409-FC65029ADD26}" type="presParOf" srcId="{B495AE77-C58C-47EA-9568-3C7348A998D9}" destId="{8DF6CF1D-B5D5-491A-B391-45AF8E2613EE}" srcOrd="0" destOrd="0" presId="urn:microsoft.com/office/officeart/2005/8/layout/hList7"/>
    <dgm:cxn modelId="{335F6D7A-0CB9-4B86-8D3A-57C96BDB84D3}" type="presParOf" srcId="{B495AE77-C58C-47EA-9568-3C7348A998D9}" destId="{0EA729D9-0914-4EB7-BBC1-F41FACE42936}" srcOrd="1" destOrd="0" presId="urn:microsoft.com/office/officeart/2005/8/layout/hList7"/>
    <dgm:cxn modelId="{310C9BD3-BCDC-48DF-9938-1E9410631E82}" type="presParOf" srcId="{B495AE77-C58C-47EA-9568-3C7348A998D9}" destId="{505473BC-21A5-43DB-BAFF-3D290CE2BC83}" srcOrd="2" destOrd="0" presId="urn:microsoft.com/office/officeart/2005/8/layout/hList7"/>
    <dgm:cxn modelId="{6C7706DC-51F0-4420-A6DE-9082F954153E}" type="presParOf" srcId="{B495AE77-C58C-47EA-9568-3C7348A998D9}" destId="{89FF0C9E-C204-4F3D-A5AF-42CE88F9956C}" srcOrd="3" destOrd="0" presId="urn:microsoft.com/office/officeart/2005/8/layout/hList7"/>
    <dgm:cxn modelId="{4E69FA21-7F23-4DE1-B6AF-6B1092785778}" type="presParOf" srcId="{A7D8B786-0371-404D-9B09-0601934823AE}" destId="{5A3BA166-0C1F-440E-B3F7-3ACF5CBFD97A}" srcOrd="3" destOrd="0" presId="urn:microsoft.com/office/officeart/2005/8/layout/hList7"/>
    <dgm:cxn modelId="{E8084994-03C9-4DE2-8B10-3B6FB1930F65}" type="presParOf" srcId="{A7D8B786-0371-404D-9B09-0601934823AE}" destId="{9430CB0B-0DCE-47C9-84E5-DEED40BB024C}" srcOrd="4" destOrd="0" presId="urn:microsoft.com/office/officeart/2005/8/layout/hList7"/>
    <dgm:cxn modelId="{038CAB7F-51D9-4F73-9103-B5AE14B32A25}" type="presParOf" srcId="{9430CB0B-0DCE-47C9-84E5-DEED40BB024C}" destId="{864FEA6A-5011-4633-BBD4-84DCB1414964}" srcOrd="0" destOrd="0" presId="urn:microsoft.com/office/officeart/2005/8/layout/hList7"/>
    <dgm:cxn modelId="{89DC85BD-CD56-4D07-8A2C-970A22E619B3}" type="presParOf" srcId="{9430CB0B-0DCE-47C9-84E5-DEED40BB024C}" destId="{A6E3CA65-58C4-4826-8455-B12F13A576EA}" srcOrd="1" destOrd="0" presId="urn:microsoft.com/office/officeart/2005/8/layout/hList7"/>
    <dgm:cxn modelId="{FF1775F3-0FD2-411F-BE81-175CDD963D73}" type="presParOf" srcId="{9430CB0B-0DCE-47C9-84E5-DEED40BB024C}" destId="{6D2C8FA2-2F2B-4ED7-AFA2-80C2FDA9962E}" srcOrd="2" destOrd="0" presId="urn:microsoft.com/office/officeart/2005/8/layout/hList7"/>
    <dgm:cxn modelId="{C6B56E9F-77F4-493F-B5E7-966E03C5B2C0}" type="presParOf" srcId="{9430CB0B-0DCE-47C9-84E5-DEED40BB024C}" destId="{715B2232-65BA-4FDB-97D9-12CDE95FFC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B7A836-5143-409B-9A16-731EFADB27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F4D30D-B72E-464F-8A20-0A530DA80C9B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sz="1800" dirty="0"/>
            <a:t>2021-2023 Pilot Program (</a:t>
          </a:r>
          <a:r>
            <a:rPr lang="en-US" sz="1800" b="1" dirty="0"/>
            <a:t>extended</a:t>
          </a:r>
          <a:r>
            <a:rPr lang="en-US" sz="1800" dirty="0"/>
            <a:t>)</a:t>
          </a:r>
        </a:p>
        <a:p>
          <a:pPr>
            <a:lnSpc>
              <a:spcPct val="100000"/>
            </a:lnSpc>
          </a:pPr>
          <a:r>
            <a:rPr lang="en-US" sz="1800" dirty="0"/>
            <a:t>2023-2024 Parallel Year</a:t>
          </a:r>
        </a:p>
        <a:p>
          <a:pPr>
            <a:lnSpc>
              <a:spcPct val="100000"/>
            </a:lnSpc>
          </a:pPr>
          <a:r>
            <a:rPr lang="en-US" sz="1800" b="0" dirty="0"/>
            <a:t>2024-2025 Go-Live</a:t>
          </a:r>
        </a:p>
      </dgm:t>
    </dgm:pt>
    <dgm:pt modelId="{33327C62-3D7D-40A2-8758-64D856EC2178}" type="parTrans" cxnId="{A68AC32B-28B1-4F05-95D3-C932320D0AE9}">
      <dgm:prSet/>
      <dgm:spPr/>
      <dgm:t>
        <a:bodyPr/>
        <a:lstStyle/>
        <a:p>
          <a:endParaRPr lang="en-US"/>
        </a:p>
      </dgm:t>
    </dgm:pt>
    <dgm:pt modelId="{C2406D30-8123-4F5E-B403-B1B3FCB34B71}" type="sibTrans" cxnId="{A68AC32B-28B1-4F05-95D3-C932320D0AE9}">
      <dgm:prSet/>
      <dgm:spPr/>
      <dgm:t>
        <a:bodyPr/>
        <a:lstStyle/>
        <a:p>
          <a:endParaRPr lang="en-US"/>
        </a:p>
      </dgm:t>
    </dgm:pt>
    <dgm:pt modelId="{35D82119-22A7-43F2-A7E5-9BDCBD2AA9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Any interested vendor can join the optional pilot program being extended into the 2022-2023 school year. </a:t>
          </a:r>
        </a:p>
      </dgm:t>
    </dgm:pt>
    <dgm:pt modelId="{95D98F66-AC27-4718-A1E3-B39F6B05984C}" type="parTrans" cxnId="{34859967-4B36-4240-8AFB-397DACF843FC}">
      <dgm:prSet/>
      <dgm:spPr/>
      <dgm:t>
        <a:bodyPr/>
        <a:lstStyle/>
        <a:p>
          <a:endParaRPr lang="en-US"/>
        </a:p>
      </dgm:t>
    </dgm:pt>
    <dgm:pt modelId="{C8F7802F-FA84-4BCE-902B-4BF0C793C7B5}" type="sibTrans" cxnId="{34859967-4B36-4240-8AFB-397DACF843FC}">
      <dgm:prSet/>
      <dgm:spPr/>
      <dgm:t>
        <a:bodyPr/>
        <a:lstStyle/>
        <a:p>
          <a:endParaRPr lang="en-US"/>
        </a:p>
      </dgm:t>
    </dgm:pt>
    <dgm:pt modelId="{A8F25083-BC3E-47BA-8EB0-3A718A14EAE5}">
      <dgm:prSet custT="1"/>
      <dgm:spPr/>
      <dgm:t>
        <a:bodyPr anchor="t" anchorCtr="0"/>
        <a:lstStyle/>
        <a:p>
          <a:pPr>
            <a:lnSpc>
              <a:spcPct val="100000"/>
            </a:lnSpc>
          </a:pPr>
          <a:r>
            <a:rPr lang="en-US" sz="1800" dirty="0"/>
            <a:t>The Software Development Kit (SDK)   for 2022-2023 will be provided in </a:t>
          </a:r>
          <a:r>
            <a:rPr lang="en-US" sz="1800" b="1" dirty="0"/>
            <a:t>September 2022. </a:t>
          </a:r>
          <a:endParaRPr lang="en-US" sz="1800" dirty="0"/>
        </a:p>
      </dgm:t>
    </dgm:pt>
    <dgm:pt modelId="{815B6253-3293-4846-879E-977BDA9BB843}" type="parTrans" cxnId="{63A7AF5C-526B-4482-AB74-CF6D69A1F858}">
      <dgm:prSet/>
      <dgm:spPr/>
      <dgm:t>
        <a:bodyPr/>
        <a:lstStyle/>
        <a:p>
          <a:endParaRPr lang="en-US"/>
        </a:p>
      </dgm:t>
    </dgm:pt>
    <dgm:pt modelId="{CB717676-9F7D-4EF6-8FDB-430B03C637F0}" type="sibTrans" cxnId="{63A7AF5C-526B-4482-AB74-CF6D69A1F858}">
      <dgm:prSet/>
      <dgm:spPr/>
      <dgm:t>
        <a:bodyPr/>
        <a:lstStyle/>
        <a:p>
          <a:endParaRPr lang="en-US"/>
        </a:p>
      </dgm:t>
    </dgm:pt>
    <dgm:pt modelId="{36DC280A-CD55-4665-B5E4-5E8E0F906C65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sz="1800" b="0" dirty="0"/>
            <a:t>Partner LEAs will be able to test in TEA’s parallel environment in starting in </a:t>
          </a:r>
          <a:r>
            <a:rPr lang="en-US" sz="1800" b="1" dirty="0"/>
            <a:t>January 2023</a:t>
          </a:r>
          <a:r>
            <a:rPr lang="en-US" sz="1800" b="0" dirty="0"/>
            <a:t>.  </a:t>
          </a:r>
        </a:p>
      </dgm:t>
    </dgm:pt>
    <dgm:pt modelId="{0CC82F48-325C-4FB6-8F12-B49759A8635D}" type="parTrans" cxnId="{DE9CEA54-B3A7-4B0E-9088-1ED0EF0EA229}">
      <dgm:prSet/>
      <dgm:spPr/>
      <dgm:t>
        <a:bodyPr/>
        <a:lstStyle/>
        <a:p>
          <a:endParaRPr lang="en-US"/>
        </a:p>
      </dgm:t>
    </dgm:pt>
    <dgm:pt modelId="{A9BF894B-46C7-4F4C-8B7A-FCC2EF089CFD}" type="sibTrans" cxnId="{DE9CEA54-B3A7-4B0E-9088-1ED0EF0EA229}">
      <dgm:prSet/>
      <dgm:spPr/>
      <dgm:t>
        <a:bodyPr/>
        <a:lstStyle/>
        <a:p>
          <a:endParaRPr lang="en-US"/>
        </a:p>
      </dgm:t>
    </dgm:pt>
    <dgm:pt modelId="{40785628-3722-4E66-99DD-32BDCAA824B0}" type="pres">
      <dgm:prSet presAssocID="{8DB7A836-5143-409B-9A16-731EFADB2763}" presName="root" presStyleCnt="0">
        <dgm:presLayoutVars>
          <dgm:dir/>
          <dgm:resizeHandles val="exact"/>
        </dgm:presLayoutVars>
      </dgm:prSet>
      <dgm:spPr/>
    </dgm:pt>
    <dgm:pt modelId="{B6E665F4-E97B-4F87-8BB3-BE0B27EC77CD}" type="pres">
      <dgm:prSet presAssocID="{25F4D30D-B72E-464F-8A20-0A530DA80C9B}" presName="compNode" presStyleCnt="0"/>
      <dgm:spPr/>
    </dgm:pt>
    <dgm:pt modelId="{1F218BE6-29E0-478E-ADAA-F9BCA00755CD}" type="pres">
      <dgm:prSet presAssocID="{25F4D30D-B72E-464F-8A20-0A530DA80C9B}" presName="bgRect" presStyleLbl="bgShp" presStyleIdx="0" presStyleCnt="4"/>
      <dgm:spPr/>
    </dgm:pt>
    <dgm:pt modelId="{3D9E6714-B90C-486F-84EA-6FB8F8760170}" type="pres">
      <dgm:prSet presAssocID="{25F4D30D-B72E-464F-8A20-0A530DA80C9B}" presName="iconRect" presStyleLbl="node1" presStyleIdx="0" presStyleCnt="4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2C2E40F-B2AF-42B1-873B-C5A3D972BB5C}" type="pres">
      <dgm:prSet presAssocID="{25F4D30D-B72E-464F-8A20-0A530DA80C9B}" presName="spaceRect" presStyleCnt="0"/>
      <dgm:spPr/>
    </dgm:pt>
    <dgm:pt modelId="{301C03B9-0EA4-47EC-96AC-E50056961504}" type="pres">
      <dgm:prSet presAssocID="{25F4D30D-B72E-464F-8A20-0A530DA80C9B}" presName="parTx" presStyleLbl="revTx" presStyleIdx="0" presStyleCnt="4" custLinFactNeighborY="-1248">
        <dgm:presLayoutVars>
          <dgm:chMax val="0"/>
          <dgm:chPref val="0"/>
        </dgm:presLayoutVars>
      </dgm:prSet>
      <dgm:spPr/>
    </dgm:pt>
    <dgm:pt modelId="{F9342A9D-F449-4B47-A855-2D1F7182749F}" type="pres">
      <dgm:prSet presAssocID="{C2406D30-8123-4F5E-B403-B1B3FCB34B71}" presName="sibTrans" presStyleCnt="0"/>
      <dgm:spPr/>
    </dgm:pt>
    <dgm:pt modelId="{3D09C677-284F-4723-AC9F-7139BE663636}" type="pres">
      <dgm:prSet presAssocID="{35D82119-22A7-43F2-A7E5-9BDCBD2AA9BB}" presName="compNode" presStyleCnt="0"/>
      <dgm:spPr/>
    </dgm:pt>
    <dgm:pt modelId="{D9196AF9-7D27-4D5F-AD70-40915B758B67}" type="pres">
      <dgm:prSet presAssocID="{35D82119-22A7-43F2-A7E5-9BDCBD2AA9BB}" presName="bgRect" presStyleLbl="bgShp" presStyleIdx="1" presStyleCnt="4" custLinFactNeighborX="-746" custLinFactNeighborY="743"/>
      <dgm:spPr/>
    </dgm:pt>
    <dgm:pt modelId="{3C9C8D17-6300-4660-A1F1-6A9892CE9041}" type="pres">
      <dgm:prSet presAssocID="{35D82119-22A7-43F2-A7E5-9BDCBD2AA9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3A7AA42-A0CC-4F6B-91B2-271BBCE96647}" type="pres">
      <dgm:prSet presAssocID="{35D82119-22A7-43F2-A7E5-9BDCBD2AA9BB}" presName="spaceRect" presStyleCnt="0"/>
      <dgm:spPr/>
    </dgm:pt>
    <dgm:pt modelId="{EDC1CA29-D1F2-4AF4-BAE8-54B79C36E48B}" type="pres">
      <dgm:prSet presAssocID="{35D82119-22A7-43F2-A7E5-9BDCBD2AA9BB}" presName="parTx" presStyleLbl="revTx" presStyleIdx="1" presStyleCnt="4">
        <dgm:presLayoutVars>
          <dgm:chMax val="0"/>
          <dgm:chPref val="0"/>
        </dgm:presLayoutVars>
      </dgm:prSet>
      <dgm:spPr/>
    </dgm:pt>
    <dgm:pt modelId="{30F8A2CF-97EB-4014-BBC6-B16ABDE936F2}" type="pres">
      <dgm:prSet presAssocID="{C8F7802F-FA84-4BCE-902B-4BF0C793C7B5}" presName="sibTrans" presStyleCnt="0"/>
      <dgm:spPr/>
    </dgm:pt>
    <dgm:pt modelId="{188DD861-CFB0-4329-B001-A50993EE81D0}" type="pres">
      <dgm:prSet presAssocID="{A8F25083-BC3E-47BA-8EB0-3A718A14EAE5}" presName="compNode" presStyleCnt="0"/>
      <dgm:spPr/>
    </dgm:pt>
    <dgm:pt modelId="{32EC2B26-DC2E-4184-8BE4-1344C879720C}" type="pres">
      <dgm:prSet presAssocID="{A8F25083-BC3E-47BA-8EB0-3A718A14EAE5}" presName="bgRect" presStyleLbl="bgShp" presStyleIdx="2" presStyleCnt="4"/>
      <dgm:spPr/>
    </dgm:pt>
    <dgm:pt modelId="{AF82FCC2-9709-4FF9-B7EE-DCC0E54A822B}" type="pres">
      <dgm:prSet presAssocID="{A8F25083-BC3E-47BA-8EB0-3A718A14EAE5}" presName="iconRect" presStyleLbl="node1" presStyleIdx="2" presStyleCnt="4"/>
      <dgm:spPr>
        <a:blipFill rotWithShape="1">
          <a:blip xmlns:r="http://schemas.openxmlformats.org/officeDocument/2006/relationships" r:embed="rId4">
            <a:duotone>
              <a:srgbClr val="0D6CB9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A52E28D-63E4-4E12-B40A-4372D2D16C34}" type="pres">
      <dgm:prSet presAssocID="{A8F25083-BC3E-47BA-8EB0-3A718A14EAE5}" presName="spaceRect" presStyleCnt="0"/>
      <dgm:spPr/>
    </dgm:pt>
    <dgm:pt modelId="{8BAA57D8-9CE0-4C36-89AA-832F4B221456}" type="pres">
      <dgm:prSet presAssocID="{A8F25083-BC3E-47BA-8EB0-3A718A14EAE5}" presName="parTx" presStyleLbl="revTx" presStyleIdx="2" presStyleCnt="4">
        <dgm:presLayoutVars>
          <dgm:chMax val="0"/>
          <dgm:chPref val="0"/>
        </dgm:presLayoutVars>
      </dgm:prSet>
      <dgm:spPr/>
    </dgm:pt>
    <dgm:pt modelId="{12B451C1-FB76-4DFA-9F22-A48E979B00D2}" type="pres">
      <dgm:prSet presAssocID="{CB717676-9F7D-4EF6-8FDB-430B03C637F0}" presName="sibTrans" presStyleCnt="0"/>
      <dgm:spPr/>
    </dgm:pt>
    <dgm:pt modelId="{2803EC2F-0318-4E1A-8030-752A541B0830}" type="pres">
      <dgm:prSet presAssocID="{36DC280A-CD55-4665-B5E4-5E8E0F906C65}" presName="compNode" presStyleCnt="0"/>
      <dgm:spPr/>
    </dgm:pt>
    <dgm:pt modelId="{68BD6996-D400-4D00-8693-FA5F10A0358F}" type="pres">
      <dgm:prSet presAssocID="{36DC280A-CD55-4665-B5E4-5E8E0F906C65}" presName="bgRect" presStyleLbl="bgShp" presStyleIdx="3" presStyleCnt="4"/>
      <dgm:spPr/>
    </dgm:pt>
    <dgm:pt modelId="{E4D36D34-F92B-4722-8F1F-C4428A78967E}" type="pres">
      <dgm:prSet presAssocID="{36DC280A-CD55-4665-B5E4-5E8E0F906C65}" presName="iconRect" presStyleLbl="node1" presStyleIdx="3" presStyleCnt="4"/>
      <dgm:spPr>
        <a:blipFill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EE1C654A-AF15-4EFE-A75A-B9A841AC5095}" type="pres">
      <dgm:prSet presAssocID="{36DC280A-CD55-4665-B5E4-5E8E0F906C65}" presName="spaceRect" presStyleCnt="0"/>
      <dgm:spPr/>
    </dgm:pt>
    <dgm:pt modelId="{046F1691-E7D8-4985-85C7-DABB4EF5F651}" type="pres">
      <dgm:prSet presAssocID="{36DC280A-CD55-4665-B5E4-5E8E0F906C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F4E723-FB7B-4665-B170-F18739EB2BE3}" type="presOf" srcId="{8DB7A836-5143-409B-9A16-731EFADB2763}" destId="{40785628-3722-4E66-99DD-32BDCAA824B0}" srcOrd="0" destOrd="0" presId="urn:microsoft.com/office/officeart/2018/2/layout/IconVerticalSolidList"/>
    <dgm:cxn modelId="{A68AC32B-28B1-4F05-95D3-C932320D0AE9}" srcId="{8DB7A836-5143-409B-9A16-731EFADB2763}" destId="{25F4D30D-B72E-464F-8A20-0A530DA80C9B}" srcOrd="0" destOrd="0" parTransId="{33327C62-3D7D-40A2-8758-64D856EC2178}" sibTransId="{C2406D30-8123-4F5E-B403-B1B3FCB34B71}"/>
    <dgm:cxn modelId="{63A7AF5C-526B-4482-AB74-CF6D69A1F858}" srcId="{8DB7A836-5143-409B-9A16-731EFADB2763}" destId="{A8F25083-BC3E-47BA-8EB0-3A718A14EAE5}" srcOrd="2" destOrd="0" parTransId="{815B6253-3293-4846-879E-977BDA9BB843}" sibTransId="{CB717676-9F7D-4EF6-8FDB-430B03C637F0}"/>
    <dgm:cxn modelId="{34859967-4B36-4240-8AFB-397DACF843FC}" srcId="{8DB7A836-5143-409B-9A16-731EFADB2763}" destId="{35D82119-22A7-43F2-A7E5-9BDCBD2AA9BB}" srcOrd="1" destOrd="0" parTransId="{95D98F66-AC27-4718-A1E3-B39F6B05984C}" sibTransId="{C8F7802F-FA84-4BCE-902B-4BF0C793C7B5}"/>
    <dgm:cxn modelId="{DE9CEA54-B3A7-4B0E-9088-1ED0EF0EA229}" srcId="{8DB7A836-5143-409B-9A16-731EFADB2763}" destId="{36DC280A-CD55-4665-B5E4-5E8E0F906C65}" srcOrd="3" destOrd="0" parTransId="{0CC82F48-325C-4FB6-8F12-B49759A8635D}" sibTransId="{A9BF894B-46C7-4F4C-8B7A-FCC2EF089CFD}"/>
    <dgm:cxn modelId="{EFCACF75-7964-4D3C-89FE-C0E6B31084C6}" type="presOf" srcId="{A8F25083-BC3E-47BA-8EB0-3A718A14EAE5}" destId="{8BAA57D8-9CE0-4C36-89AA-832F4B221456}" srcOrd="0" destOrd="0" presId="urn:microsoft.com/office/officeart/2018/2/layout/IconVerticalSolidList"/>
    <dgm:cxn modelId="{A6A45CCC-5A28-4CD9-9329-352D518FCCB0}" type="presOf" srcId="{35D82119-22A7-43F2-A7E5-9BDCBD2AA9BB}" destId="{EDC1CA29-D1F2-4AF4-BAE8-54B79C36E48B}" srcOrd="0" destOrd="0" presId="urn:microsoft.com/office/officeart/2018/2/layout/IconVerticalSolidList"/>
    <dgm:cxn modelId="{7DB7B4D0-C008-4870-9433-A89D55BF61B9}" type="presOf" srcId="{25F4D30D-B72E-464F-8A20-0A530DA80C9B}" destId="{301C03B9-0EA4-47EC-96AC-E50056961504}" srcOrd="0" destOrd="0" presId="urn:microsoft.com/office/officeart/2018/2/layout/IconVerticalSolidList"/>
    <dgm:cxn modelId="{B81D8EE7-0D49-479A-A7AD-527DAB3CA996}" type="presOf" srcId="{36DC280A-CD55-4665-B5E4-5E8E0F906C65}" destId="{046F1691-E7D8-4985-85C7-DABB4EF5F651}" srcOrd="0" destOrd="0" presId="urn:microsoft.com/office/officeart/2018/2/layout/IconVerticalSolidList"/>
    <dgm:cxn modelId="{BA2483A3-F31E-4364-A6F3-7DF33F24DA5D}" type="presParOf" srcId="{40785628-3722-4E66-99DD-32BDCAA824B0}" destId="{B6E665F4-E97B-4F87-8BB3-BE0B27EC77CD}" srcOrd="0" destOrd="0" presId="urn:microsoft.com/office/officeart/2018/2/layout/IconVerticalSolidList"/>
    <dgm:cxn modelId="{3A3ED439-0FAA-4B5C-B012-31C86D0C6F6A}" type="presParOf" srcId="{B6E665F4-E97B-4F87-8BB3-BE0B27EC77CD}" destId="{1F218BE6-29E0-478E-ADAA-F9BCA00755CD}" srcOrd="0" destOrd="0" presId="urn:microsoft.com/office/officeart/2018/2/layout/IconVerticalSolidList"/>
    <dgm:cxn modelId="{62EFB990-2CBB-406E-BB13-1CFC49FFB43D}" type="presParOf" srcId="{B6E665F4-E97B-4F87-8BB3-BE0B27EC77CD}" destId="{3D9E6714-B90C-486F-84EA-6FB8F8760170}" srcOrd="1" destOrd="0" presId="urn:microsoft.com/office/officeart/2018/2/layout/IconVerticalSolidList"/>
    <dgm:cxn modelId="{8ECDCE2B-AA06-41BE-B2C0-6F36EB779B59}" type="presParOf" srcId="{B6E665F4-E97B-4F87-8BB3-BE0B27EC77CD}" destId="{52C2E40F-B2AF-42B1-873B-C5A3D972BB5C}" srcOrd="2" destOrd="0" presId="urn:microsoft.com/office/officeart/2018/2/layout/IconVerticalSolidList"/>
    <dgm:cxn modelId="{9DA95485-66FF-45A6-A2C6-0AB636FEB34D}" type="presParOf" srcId="{B6E665F4-E97B-4F87-8BB3-BE0B27EC77CD}" destId="{301C03B9-0EA4-47EC-96AC-E50056961504}" srcOrd="3" destOrd="0" presId="urn:microsoft.com/office/officeart/2018/2/layout/IconVerticalSolidList"/>
    <dgm:cxn modelId="{E2CF6F71-E710-4846-8A72-FA1CB6803364}" type="presParOf" srcId="{40785628-3722-4E66-99DD-32BDCAA824B0}" destId="{F9342A9D-F449-4B47-A855-2D1F7182749F}" srcOrd="1" destOrd="0" presId="urn:microsoft.com/office/officeart/2018/2/layout/IconVerticalSolidList"/>
    <dgm:cxn modelId="{6DA51967-413B-4065-A288-0CF00175B332}" type="presParOf" srcId="{40785628-3722-4E66-99DD-32BDCAA824B0}" destId="{3D09C677-284F-4723-AC9F-7139BE663636}" srcOrd="2" destOrd="0" presId="urn:microsoft.com/office/officeart/2018/2/layout/IconVerticalSolidList"/>
    <dgm:cxn modelId="{E10687E3-5CA3-4011-9E1E-D68877DF0D8C}" type="presParOf" srcId="{3D09C677-284F-4723-AC9F-7139BE663636}" destId="{D9196AF9-7D27-4D5F-AD70-40915B758B67}" srcOrd="0" destOrd="0" presId="urn:microsoft.com/office/officeart/2018/2/layout/IconVerticalSolidList"/>
    <dgm:cxn modelId="{354F3C27-4A5F-4DC9-9CAB-E01E8C5EB851}" type="presParOf" srcId="{3D09C677-284F-4723-AC9F-7139BE663636}" destId="{3C9C8D17-6300-4660-A1F1-6A9892CE9041}" srcOrd="1" destOrd="0" presId="urn:microsoft.com/office/officeart/2018/2/layout/IconVerticalSolidList"/>
    <dgm:cxn modelId="{708F1C3E-75B3-4924-A806-75C352B6CF34}" type="presParOf" srcId="{3D09C677-284F-4723-AC9F-7139BE663636}" destId="{E3A7AA42-A0CC-4F6B-91B2-271BBCE96647}" srcOrd="2" destOrd="0" presId="urn:microsoft.com/office/officeart/2018/2/layout/IconVerticalSolidList"/>
    <dgm:cxn modelId="{F7857BBC-DF21-45CF-911D-611EAC5E8518}" type="presParOf" srcId="{3D09C677-284F-4723-AC9F-7139BE663636}" destId="{EDC1CA29-D1F2-4AF4-BAE8-54B79C36E48B}" srcOrd="3" destOrd="0" presId="urn:microsoft.com/office/officeart/2018/2/layout/IconVerticalSolidList"/>
    <dgm:cxn modelId="{E2CE363F-DFAF-469E-802E-6BAA272C5CF1}" type="presParOf" srcId="{40785628-3722-4E66-99DD-32BDCAA824B0}" destId="{30F8A2CF-97EB-4014-BBC6-B16ABDE936F2}" srcOrd="3" destOrd="0" presId="urn:microsoft.com/office/officeart/2018/2/layout/IconVerticalSolidList"/>
    <dgm:cxn modelId="{0627CDE0-7475-4520-AAD3-D6CCF081850F}" type="presParOf" srcId="{40785628-3722-4E66-99DD-32BDCAA824B0}" destId="{188DD861-CFB0-4329-B001-A50993EE81D0}" srcOrd="4" destOrd="0" presId="urn:microsoft.com/office/officeart/2018/2/layout/IconVerticalSolidList"/>
    <dgm:cxn modelId="{146DB3BA-AC6C-4952-B95D-952A5FAF71A9}" type="presParOf" srcId="{188DD861-CFB0-4329-B001-A50993EE81D0}" destId="{32EC2B26-DC2E-4184-8BE4-1344C879720C}" srcOrd="0" destOrd="0" presId="urn:microsoft.com/office/officeart/2018/2/layout/IconVerticalSolidList"/>
    <dgm:cxn modelId="{25DF87AC-548B-44D0-A611-988A0BD62AA3}" type="presParOf" srcId="{188DD861-CFB0-4329-B001-A50993EE81D0}" destId="{AF82FCC2-9709-4FF9-B7EE-DCC0E54A822B}" srcOrd="1" destOrd="0" presId="urn:microsoft.com/office/officeart/2018/2/layout/IconVerticalSolidList"/>
    <dgm:cxn modelId="{EE28D5C9-FCD9-4438-810D-4B6BC33E9709}" type="presParOf" srcId="{188DD861-CFB0-4329-B001-A50993EE81D0}" destId="{5A52E28D-63E4-4E12-B40A-4372D2D16C34}" srcOrd="2" destOrd="0" presId="urn:microsoft.com/office/officeart/2018/2/layout/IconVerticalSolidList"/>
    <dgm:cxn modelId="{6EBB9653-DD1D-4EA6-BF6A-EE7CBE568748}" type="presParOf" srcId="{188DD861-CFB0-4329-B001-A50993EE81D0}" destId="{8BAA57D8-9CE0-4C36-89AA-832F4B221456}" srcOrd="3" destOrd="0" presId="urn:microsoft.com/office/officeart/2018/2/layout/IconVerticalSolidList"/>
    <dgm:cxn modelId="{BF002DA2-F877-496B-9FBF-6B49F65A35A6}" type="presParOf" srcId="{40785628-3722-4E66-99DD-32BDCAA824B0}" destId="{12B451C1-FB76-4DFA-9F22-A48E979B00D2}" srcOrd="5" destOrd="0" presId="urn:microsoft.com/office/officeart/2018/2/layout/IconVerticalSolidList"/>
    <dgm:cxn modelId="{CDEF10B8-E4F9-4148-807D-565939C1C3C6}" type="presParOf" srcId="{40785628-3722-4E66-99DD-32BDCAA824B0}" destId="{2803EC2F-0318-4E1A-8030-752A541B0830}" srcOrd="6" destOrd="0" presId="urn:microsoft.com/office/officeart/2018/2/layout/IconVerticalSolidList"/>
    <dgm:cxn modelId="{D45E7C32-56CA-4E06-8D19-3385DA51F349}" type="presParOf" srcId="{2803EC2F-0318-4E1A-8030-752A541B0830}" destId="{68BD6996-D400-4D00-8693-FA5F10A0358F}" srcOrd="0" destOrd="0" presId="urn:microsoft.com/office/officeart/2018/2/layout/IconVerticalSolidList"/>
    <dgm:cxn modelId="{96C2DC08-9E92-410F-96C0-4F7FDB55A7D6}" type="presParOf" srcId="{2803EC2F-0318-4E1A-8030-752A541B0830}" destId="{E4D36D34-F92B-4722-8F1F-C4428A78967E}" srcOrd="1" destOrd="0" presId="urn:microsoft.com/office/officeart/2018/2/layout/IconVerticalSolidList"/>
    <dgm:cxn modelId="{A20E9535-A9AC-4D7B-99AA-AAE01E8F8A89}" type="presParOf" srcId="{2803EC2F-0318-4E1A-8030-752A541B0830}" destId="{EE1C654A-AF15-4EFE-A75A-B9A841AC5095}" srcOrd="2" destOrd="0" presId="urn:microsoft.com/office/officeart/2018/2/layout/IconVerticalSolidList"/>
    <dgm:cxn modelId="{B237A5C5-0EED-4C5D-A929-56D7531F8B71}" type="presParOf" srcId="{2803EC2F-0318-4E1A-8030-752A541B0830}" destId="{046F1691-E7D8-4985-85C7-DABB4EF5F6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ABFD-3C58-4694-BC19-8E513D1C9C8E}">
      <dsp:nvSpPr>
        <dsp:cNvPr id="0" name=""/>
        <dsp:cNvSpPr/>
      </dsp:nvSpPr>
      <dsp:spPr>
        <a:xfrm>
          <a:off x="1424389" y="554021"/>
          <a:ext cx="2465022" cy="24653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C470B-1382-489F-A8B0-244665BDDAE2}">
      <dsp:nvSpPr>
        <dsp:cNvPr id="0" name=""/>
        <dsp:cNvSpPr/>
      </dsp:nvSpPr>
      <dsp:spPr>
        <a:xfrm>
          <a:off x="1949721" y="1210632"/>
          <a:ext cx="1369765" cy="70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Pilot</a:t>
          </a:r>
        </a:p>
      </dsp:txBody>
      <dsp:txXfrm>
        <a:off x="1949721" y="1210632"/>
        <a:ext cx="1369765" cy="700789"/>
      </dsp:txXfrm>
    </dsp:sp>
    <dsp:sp modelId="{B0BEA868-E43A-4406-81A1-B84B200AF42E}">
      <dsp:nvSpPr>
        <dsp:cNvPr id="0" name=""/>
        <dsp:cNvSpPr/>
      </dsp:nvSpPr>
      <dsp:spPr>
        <a:xfrm>
          <a:off x="739738" y="1970574"/>
          <a:ext cx="2465022" cy="246539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61236-88B9-4884-8BF9-7C2D6CB7575A}">
      <dsp:nvSpPr>
        <dsp:cNvPr id="0" name=""/>
        <dsp:cNvSpPr/>
      </dsp:nvSpPr>
      <dsp:spPr>
        <a:xfrm>
          <a:off x="1287366" y="2868852"/>
          <a:ext cx="1369765" cy="6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Parallel</a:t>
          </a:r>
        </a:p>
      </dsp:txBody>
      <dsp:txXfrm>
        <a:off x="1287366" y="2868852"/>
        <a:ext cx="1369765" cy="684718"/>
      </dsp:txXfrm>
    </dsp:sp>
    <dsp:sp modelId="{5C6614B3-6F8F-4A77-8220-DBE18686C55E}">
      <dsp:nvSpPr>
        <dsp:cNvPr id="0" name=""/>
        <dsp:cNvSpPr/>
      </dsp:nvSpPr>
      <dsp:spPr>
        <a:xfrm>
          <a:off x="1599834" y="3556643"/>
          <a:ext cx="2117836" cy="21186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CD17-41AB-4627-8123-DB522EC9DD5E}">
      <dsp:nvSpPr>
        <dsp:cNvPr id="0" name=""/>
        <dsp:cNvSpPr/>
      </dsp:nvSpPr>
      <dsp:spPr>
        <a:xfrm>
          <a:off x="1972480" y="4295648"/>
          <a:ext cx="1369765" cy="6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Go Live</a:t>
          </a:r>
        </a:p>
      </dsp:txBody>
      <dsp:txXfrm>
        <a:off x="1972480" y="4295648"/>
        <a:ext cx="1369765" cy="68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578B-939C-44CC-8CEA-5A9A4FF5315E}">
      <dsp:nvSpPr>
        <dsp:cNvPr id="0" name=""/>
        <dsp:cNvSpPr/>
      </dsp:nvSpPr>
      <dsp:spPr>
        <a:xfrm>
          <a:off x="1498" y="0"/>
          <a:ext cx="2332114" cy="240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Integration </a:t>
          </a:r>
        </a:p>
      </dsp:txBody>
      <dsp:txXfrm>
        <a:off x="1498" y="960435"/>
        <a:ext cx="2332114" cy="960435"/>
      </dsp:txXfrm>
    </dsp:sp>
    <dsp:sp modelId="{BB4809FB-12B0-4F3C-985A-E1FACE397905}">
      <dsp:nvSpPr>
        <dsp:cNvPr id="0" name=""/>
        <dsp:cNvSpPr/>
      </dsp:nvSpPr>
      <dsp:spPr>
        <a:xfrm>
          <a:off x="767774" y="144065"/>
          <a:ext cx="799562" cy="79956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9999F-E24A-427F-905D-66766D63BA81}">
      <dsp:nvSpPr>
        <dsp:cNvPr id="0" name=""/>
        <dsp:cNvSpPr/>
      </dsp:nvSpPr>
      <dsp:spPr>
        <a:xfrm>
          <a:off x="2403576" y="0"/>
          <a:ext cx="2332114" cy="240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Data Output</a:t>
          </a:r>
        </a:p>
      </dsp:txBody>
      <dsp:txXfrm>
        <a:off x="2403576" y="960435"/>
        <a:ext cx="2332114" cy="960435"/>
      </dsp:txXfrm>
    </dsp:sp>
    <dsp:sp modelId="{CACD7DB8-91DA-4C84-A8A8-03721105C157}">
      <dsp:nvSpPr>
        <dsp:cNvPr id="0" name=""/>
        <dsp:cNvSpPr/>
      </dsp:nvSpPr>
      <dsp:spPr>
        <a:xfrm>
          <a:off x="3169852" y="144065"/>
          <a:ext cx="799562" cy="799562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036D-BF11-4683-9770-CBDC8A2A9ACC}">
      <dsp:nvSpPr>
        <dsp:cNvPr id="0" name=""/>
        <dsp:cNvSpPr/>
      </dsp:nvSpPr>
      <dsp:spPr>
        <a:xfrm>
          <a:off x="4805654" y="0"/>
          <a:ext cx="2332114" cy="240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End-to-End</a:t>
          </a:r>
        </a:p>
      </dsp:txBody>
      <dsp:txXfrm>
        <a:off x="4805654" y="960435"/>
        <a:ext cx="2332114" cy="960435"/>
      </dsp:txXfrm>
    </dsp:sp>
    <dsp:sp modelId="{5AD82BB1-C7C9-4236-8629-3BEFE98148C1}">
      <dsp:nvSpPr>
        <dsp:cNvPr id="0" name=""/>
        <dsp:cNvSpPr/>
      </dsp:nvSpPr>
      <dsp:spPr>
        <a:xfrm>
          <a:off x="5571930" y="144065"/>
          <a:ext cx="799562" cy="79956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0A7ED-1B57-4909-92F4-014BE1A373DF}">
      <dsp:nvSpPr>
        <dsp:cNvPr id="0" name=""/>
        <dsp:cNvSpPr/>
      </dsp:nvSpPr>
      <dsp:spPr>
        <a:xfrm>
          <a:off x="285570" y="1920871"/>
          <a:ext cx="6568126" cy="360163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029F7-3DBC-4548-BDF8-01C12DD29137}">
      <dsp:nvSpPr>
        <dsp:cNvPr id="0" name=""/>
        <dsp:cNvSpPr/>
      </dsp:nvSpPr>
      <dsp:spPr>
        <a:xfrm>
          <a:off x="1350" y="0"/>
          <a:ext cx="1644752" cy="353098"/>
        </a:xfrm>
        <a:prstGeom prst="chevron">
          <a:avLst/>
        </a:prstGeom>
        <a:solidFill>
          <a:srgbClr val="AABA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PEIMS Fall</a:t>
          </a:r>
        </a:p>
      </dsp:txBody>
      <dsp:txXfrm>
        <a:off x="177899" y="0"/>
        <a:ext cx="1291654" cy="353098"/>
      </dsp:txXfrm>
    </dsp:sp>
    <dsp:sp modelId="{03E59A36-1CFB-4B4F-A4C4-DB95FE5081FB}">
      <dsp:nvSpPr>
        <dsp:cNvPr id="0" name=""/>
        <dsp:cNvSpPr/>
      </dsp:nvSpPr>
      <dsp:spPr>
        <a:xfrm>
          <a:off x="1481627" y="0"/>
          <a:ext cx="1644752" cy="353098"/>
        </a:xfrm>
        <a:prstGeom prst="chevron">
          <a:avLst/>
        </a:prstGeom>
        <a:solidFill>
          <a:srgbClr val="AABAD9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Child Find</a:t>
          </a:r>
        </a:p>
      </dsp:txBody>
      <dsp:txXfrm>
        <a:off x="1658176" y="0"/>
        <a:ext cx="1291654" cy="353098"/>
      </dsp:txXfrm>
    </dsp:sp>
    <dsp:sp modelId="{5B67DB86-E9A6-4119-A0D9-81EEFA6D1DA6}">
      <dsp:nvSpPr>
        <dsp:cNvPr id="0" name=""/>
        <dsp:cNvSpPr/>
      </dsp:nvSpPr>
      <dsp:spPr>
        <a:xfrm>
          <a:off x="2961905" y="0"/>
          <a:ext cx="1644752" cy="353098"/>
        </a:xfrm>
        <a:prstGeom prst="chevron">
          <a:avLst/>
        </a:prstGeom>
        <a:solidFill>
          <a:srgbClr val="AABA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Class Roster</a:t>
          </a:r>
        </a:p>
      </dsp:txBody>
      <dsp:txXfrm>
        <a:off x="3138454" y="0"/>
        <a:ext cx="1291654" cy="353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32A6B-EAC8-4853-9EE1-26135FB71758}">
      <dsp:nvSpPr>
        <dsp:cNvPr id="0" name=""/>
        <dsp:cNvSpPr/>
      </dsp:nvSpPr>
      <dsp:spPr>
        <a:xfrm rot="16200000">
          <a:off x="285646" y="1461530"/>
          <a:ext cx="3094819" cy="1891262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412750" rIns="371475" bIns="4127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5400000">
        <a:off x="979764" y="952092"/>
        <a:ext cx="1798922" cy="2910139"/>
      </dsp:txXfrm>
    </dsp:sp>
    <dsp:sp modelId="{82351EAA-7142-446D-B381-6407F43474FE}">
      <dsp:nvSpPr>
        <dsp:cNvPr id="0" name=""/>
        <dsp:cNvSpPr/>
      </dsp:nvSpPr>
      <dsp:spPr>
        <a:xfrm rot="5400000">
          <a:off x="2262787" y="1461530"/>
          <a:ext cx="3094819" cy="18912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64572"/>
            <a:satOff val="-3037"/>
            <a:lumOff val="12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475" tIns="412750" rIns="247650" bIns="4127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5400000">
        <a:off x="2864565" y="952092"/>
        <a:ext cx="1798922" cy="2910139"/>
      </dsp:txXfrm>
    </dsp:sp>
    <dsp:sp modelId="{A1A770C4-D2B0-4108-81E9-2FE987468EEE}">
      <dsp:nvSpPr>
        <dsp:cNvPr id="0" name=""/>
        <dsp:cNvSpPr/>
      </dsp:nvSpPr>
      <dsp:spPr>
        <a:xfrm>
          <a:off x="1832862" y="0"/>
          <a:ext cx="1977140" cy="197704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7A128-DE6F-4028-BA6E-5BB3B4741613}">
      <dsp:nvSpPr>
        <dsp:cNvPr id="0" name=""/>
        <dsp:cNvSpPr/>
      </dsp:nvSpPr>
      <dsp:spPr>
        <a:xfrm rot="10800000">
          <a:off x="1832862" y="2836797"/>
          <a:ext cx="1977140" cy="197704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shade val="80000"/>
            <a:hueOff val="720271"/>
            <a:satOff val="-48545"/>
            <a:lumOff val="35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E711-9DFA-4B1F-BC33-0330BCB50717}">
      <dsp:nvSpPr>
        <dsp:cNvPr id="0" name=""/>
        <dsp:cNvSpPr/>
      </dsp:nvSpPr>
      <dsp:spPr>
        <a:xfrm rot="10800000">
          <a:off x="2187868" y="1249"/>
          <a:ext cx="6952957" cy="1518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49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LEA will be provided an Ed-Fi Operational Data Store (ODS) to utilize for </a:t>
          </a:r>
          <a:r>
            <a:rPr lang="en-US" sz="1800" b="1" kern="1200" dirty="0"/>
            <a:t>state reporting and local use</a:t>
          </a:r>
          <a:r>
            <a:rPr lang="en-US" sz="1800" kern="1200" dirty="0"/>
            <a:t>. LEAs will need to provide security credentials to vendors through the Data Management Center for API transactions. </a:t>
          </a:r>
        </a:p>
      </dsp:txBody>
      <dsp:txXfrm rot="10800000">
        <a:off x="2567421" y="1249"/>
        <a:ext cx="6573404" cy="1518214"/>
      </dsp:txXfrm>
    </dsp:sp>
    <dsp:sp modelId="{CB34D354-6218-4261-8A64-16B6AEC1CF0D}">
      <dsp:nvSpPr>
        <dsp:cNvPr id="0" name=""/>
        <dsp:cNvSpPr/>
      </dsp:nvSpPr>
      <dsp:spPr>
        <a:xfrm>
          <a:off x="578474" y="11437"/>
          <a:ext cx="1518214" cy="15182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C23BA-8040-4D71-8B9C-6FF87557FEA4}">
      <dsp:nvSpPr>
        <dsp:cNvPr id="0" name=""/>
        <dsp:cNvSpPr/>
      </dsp:nvSpPr>
      <dsp:spPr>
        <a:xfrm rot="10800000">
          <a:off x="2157534" y="1972662"/>
          <a:ext cx="6993403" cy="1518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49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Source system vendors will publish </a:t>
          </a:r>
          <a:r>
            <a:rPr lang="en-US" sz="1800" b="1" kern="1200" dirty="0"/>
            <a:t>transactional data </a:t>
          </a:r>
          <a:r>
            <a:rPr lang="en-US" sz="1800" kern="1200" dirty="0"/>
            <a:t>to an LEA’s Ed-Fi ODS irrespective of specific TSDS data submissions along with appropriate effective dating.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Additional data can be published </a:t>
          </a:r>
          <a:r>
            <a:rPr lang="en-US" sz="1800" b="0" kern="1200" dirty="0"/>
            <a:t>beyond the reporting requirements of TSDS for an LEA’s local use. </a:t>
          </a:r>
        </a:p>
      </dsp:txBody>
      <dsp:txXfrm rot="10800000">
        <a:off x="2537087" y="1972662"/>
        <a:ext cx="6613850" cy="1518214"/>
      </dsp:txXfrm>
    </dsp:sp>
    <dsp:sp modelId="{61A86C2A-FABB-48A9-B1DD-FD520861A85E}">
      <dsp:nvSpPr>
        <dsp:cNvPr id="0" name=""/>
        <dsp:cNvSpPr/>
      </dsp:nvSpPr>
      <dsp:spPr>
        <a:xfrm>
          <a:off x="636926" y="1904084"/>
          <a:ext cx="1518214" cy="15182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207A-0D08-4DFC-84FF-FBE49DD580AC}">
      <dsp:nvSpPr>
        <dsp:cNvPr id="0" name=""/>
        <dsp:cNvSpPr/>
      </dsp:nvSpPr>
      <dsp:spPr>
        <a:xfrm rot="10800000">
          <a:off x="2197137" y="3944075"/>
          <a:ext cx="6956609" cy="1518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490" tIns="68580" rIns="128016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LEAs will be able to verify and validate API transactional data in the Data Management Center.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Logic will be implemented in the </a:t>
          </a:r>
          <a:r>
            <a:rPr lang="en-US" sz="1800" b="1" kern="1200" dirty="0">
              <a:latin typeface="+mn-lt"/>
            </a:rPr>
            <a:t>LEA’s Landing Zone</a:t>
          </a:r>
          <a:r>
            <a:rPr lang="en-US" sz="1800" kern="1200" dirty="0">
              <a:latin typeface="+mn-lt"/>
            </a:rPr>
            <a:t> to ensure </a:t>
          </a:r>
          <a:r>
            <a:rPr lang="en-US" sz="1800" b="1" kern="1200" dirty="0">
              <a:latin typeface="+mn-lt"/>
            </a:rPr>
            <a:t>only the TSDS state mandated data is reported to TEA’s Transition Zone (ODS) </a:t>
          </a:r>
          <a:r>
            <a:rPr lang="en-US" sz="1800" kern="1200" dirty="0">
              <a:latin typeface="+mn-lt"/>
            </a:rPr>
            <a:t>and utilized for TSDS data submissions. </a:t>
          </a:r>
        </a:p>
      </dsp:txBody>
      <dsp:txXfrm rot="10800000">
        <a:off x="2576690" y="3944075"/>
        <a:ext cx="6577056" cy="1518214"/>
      </dsp:txXfrm>
    </dsp:sp>
    <dsp:sp modelId="{400AE9F5-9101-4EA8-B1C0-36E59CDAE8AE}">
      <dsp:nvSpPr>
        <dsp:cNvPr id="0" name=""/>
        <dsp:cNvSpPr/>
      </dsp:nvSpPr>
      <dsp:spPr>
        <a:xfrm>
          <a:off x="574070" y="3886930"/>
          <a:ext cx="1518214" cy="15182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8A731-5058-44BD-A7BB-A55E0F7FC7A3}">
      <dsp:nvSpPr>
        <dsp:cNvPr id="0" name=""/>
        <dsp:cNvSpPr/>
      </dsp:nvSpPr>
      <dsp:spPr>
        <a:xfrm>
          <a:off x="1876440" y="1366"/>
          <a:ext cx="7505761" cy="2719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33" tIns="609204" rIns="145633" bIns="6092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 plans to collect </a:t>
          </a:r>
          <a:r>
            <a:rPr lang="en-US" sz="2400" b="1" kern="1200" dirty="0"/>
            <a:t>attendance</a:t>
          </a:r>
          <a:r>
            <a:rPr lang="en-US" sz="2400" kern="1200" dirty="0"/>
            <a:t> data </a:t>
          </a:r>
          <a:r>
            <a:rPr lang="en-US" sz="2400" b="1" kern="1200" dirty="0"/>
            <a:t>two ways </a:t>
          </a:r>
          <a:r>
            <a:rPr lang="en-US" sz="2400" kern="1200" dirty="0"/>
            <a:t>in the 2024-2025 (Go-Live) school year: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1. Granular negative attendance by student </a:t>
          </a:r>
          <a:r>
            <a:rPr lang="en-US" sz="2000" b="1" kern="1200" dirty="0"/>
            <a:t>which will eliminate the requirement for SIS vendors to calculate attendance by six-weeks.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2. </a:t>
          </a:r>
          <a:r>
            <a:rPr lang="en-US" sz="2000" b="1" kern="1200" dirty="0"/>
            <a:t>Cumulative attendance </a:t>
          </a:r>
          <a:r>
            <a:rPr lang="en-US" sz="2000" kern="1200" dirty="0"/>
            <a:t>by six-weeks by student (no change from the way attendance is currently collected).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Note: TEA will discontinue collecting cumulative attendance after confirming attendance calculations in future year(s) beyond 2024-2025. </a:t>
          </a:r>
          <a:endParaRPr lang="en-US" sz="600" kern="1200" dirty="0"/>
        </a:p>
      </dsp:txBody>
      <dsp:txXfrm>
        <a:off x="1876440" y="1366"/>
        <a:ext cx="7505761" cy="2719664"/>
      </dsp:txXfrm>
    </dsp:sp>
    <dsp:sp modelId="{DD588A61-D217-49F1-A75E-C0D7FA41D6EB}">
      <dsp:nvSpPr>
        <dsp:cNvPr id="0" name=""/>
        <dsp:cNvSpPr/>
      </dsp:nvSpPr>
      <dsp:spPr>
        <a:xfrm>
          <a:off x="0" y="1630"/>
          <a:ext cx="1876440" cy="2719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95" tIns="236913" rIns="99295" bIns="236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Attendance</a:t>
          </a:r>
          <a:endParaRPr lang="en-US" sz="2700" kern="1200" dirty="0"/>
        </a:p>
      </dsp:txBody>
      <dsp:txXfrm>
        <a:off x="0" y="1630"/>
        <a:ext cx="1876440" cy="2719136"/>
      </dsp:txXfrm>
    </dsp:sp>
    <dsp:sp modelId="{8CEAB6B0-7F09-4073-B4BE-C73D1D0EA505}">
      <dsp:nvSpPr>
        <dsp:cNvPr id="0" name=""/>
        <dsp:cNvSpPr/>
      </dsp:nvSpPr>
      <dsp:spPr>
        <a:xfrm>
          <a:off x="1878274" y="2864937"/>
          <a:ext cx="7513098" cy="2398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75" tIns="609204" rIns="145775" bIns="60920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Enrollment</a:t>
          </a:r>
          <a:r>
            <a:rPr lang="en-US" sz="2000" kern="1200" dirty="0"/>
            <a:t> and </a:t>
          </a:r>
          <a:r>
            <a:rPr lang="en-US" sz="2000" b="1" kern="1200" dirty="0"/>
            <a:t>withdrawal</a:t>
          </a:r>
          <a:r>
            <a:rPr lang="en-US" sz="2000" kern="1200" dirty="0"/>
            <a:t> data will be collected at the </a:t>
          </a:r>
          <a:r>
            <a:rPr lang="en-US" sz="2000" b="1" kern="1200" dirty="0"/>
            <a:t>student level </a:t>
          </a:r>
          <a:r>
            <a:rPr lang="en-US" sz="2000" b="0" kern="1200" dirty="0"/>
            <a:t>through source system vendor API transactions to the LEA’s ODS.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data will be automatically loaded to the Unique ID Enrollment Tracking application. LEAs will </a:t>
          </a:r>
          <a:r>
            <a:rPr lang="en-US" sz="2000" b="1" kern="1200" dirty="0"/>
            <a:t>no longer need to load this data in the Unique ID system directly. </a:t>
          </a:r>
          <a:endParaRPr lang="en-US" sz="2000" kern="1200" dirty="0"/>
        </a:p>
      </dsp:txBody>
      <dsp:txXfrm>
        <a:off x="1878274" y="2864937"/>
        <a:ext cx="7513098" cy="2398440"/>
      </dsp:txXfrm>
    </dsp:sp>
    <dsp:sp modelId="{8810AC1A-ECCD-4F11-A142-C54230D73ECA}">
      <dsp:nvSpPr>
        <dsp:cNvPr id="0" name=""/>
        <dsp:cNvSpPr/>
      </dsp:nvSpPr>
      <dsp:spPr>
        <a:xfrm>
          <a:off x="0" y="2864937"/>
          <a:ext cx="1878274" cy="239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392" tIns="236913" rIns="99392" bIns="23691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Enrollment</a:t>
          </a:r>
          <a:endParaRPr lang="en-US" sz="2700" kern="1200" dirty="0"/>
        </a:p>
      </dsp:txBody>
      <dsp:txXfrm>
        <a:off x="0" y="2864937"/>
        <a:ext cx="1878274" cy="2398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5571-F13B-4E02-B72D-D69CA058B891}">
      <dsp:nvSpPr>
        <dsp:cNvPr id="0" name=""/>
        <dsp:cNvSpPr/>
      </dsp:nvSpPr>
      <dsp:spPr>
        <a:xfrm>
          <a:off x="0" y="3685"/>
          <a:ext cx="10034278" cy="714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PURPOSE</a:t>
          </a:r>
        </a:p>
      </dsp:txBody>
      <dsp:txXfrm>
        <a:off x="34884" y="38569"/>
        <a:ext cx="9964510" cy="644833"/>
      </dsp:txXfrm>
    </dsp:sp>
    <dsp:sp modelId="{C41943E1-8BFC-4DB5-8090-89FE3C208D68}">
      <dsp:nvSpPr>
        <dsp:cNvPr id="0" name=""/>
        <dsp:cNvSpPr/>
      </dsp:nvSpPr>
      <dsp:spPr>
        <a:xfrm>
          <a:off x="0" y="718287"/>
          <a:ext cx="10034278" cy="232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88" tIns="10160" rIns="56896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The SDK will provide vendors with a fully functional set of EdFi ODS, WebApi, Swagger, 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Admin App that can be easily installed in their local systems for development purposes.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The ODS and WebApi will contain all the TEA defined extensions, as well as will come with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pre-populated TEA Descriptors, Education Organizations (ESCs, LEAs, and Campuses), 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Courses.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718287"/>
        <a:ext cx="10034278" cy="2323567"/>
      </dsp:txXfrm>
    </dsp:sp>
    <dsp:sp modelId="{5AD1C787-DCC7-4B46-8F77-43D1A248FBF2}">
      <dsp:nvSpPr>
        <dsp:cNvPr id="0" name=""/>
        <dsp:cNvSpPr/>
      </dsp:nvSpPr>
      <dsp:spPr>
        <a:xfrm>
          <a:off x="0" y="3041854"/>
          <a:ext cx="10034278" cy="714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TECHNICAL APPROACH</a:t>
          </a:r>
        </a:p>
      </dsp:txBody>
      <dsp:txXfrm>
        <a:off x="34884" y="3076738"/>
        <a:ext cx="9964510" cy="644833"/>
      </dsp:txXfrm>
    </dsp:sp>
    <dsp:sp modelId="{E6A576A4-B916-49A8-B9B3-B5A261315A82}">
      <dsp:nvSpPr>
        <dsp:cNvPr id="0" name=""/>
        <dsp:cNvSpPr/>
      </dsp:nvSpPr>
      <dsp:spPr>
        <a:xfrm>
          <a:off x="0" y="3756455"/>
          <a:ext cx="10034278" cy="939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88" tIns="10160" rIns="56896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TEA will create a “Docker Compose File” that will create all the required containers for all the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components in a local system running a Docker engine. All container images referenced in the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kern="1200" dirty="0"/>
            <a:t>Docker Compose File will be owned and managed by TEA.</a:t>
          </a:r>
        </a:p>
      </dsp:txBody>
      <dsp:txXfrm>
        <a:off x="0" y="3756455"/>
        <a:ext cx="10034278" cy="939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B3544-637C-49F1-AA32-CDE4CEE628F2}">
      <dsp:nvSpPr>
        <dsp:cNvPr id="0" name=""/>
        <dsp:cNvSpPr/>
      </dsp:nvSpPr>
      <dsp:spPr>
        <a:xfrm>
          <a:off x="5569" y="0"/>
          <a:ext cx="2603950" cy="4969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Software Development Kit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 Docker Compose File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Show containers in Docker Desktop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API and Swagger in the browser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Login to Swagger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Query Pre-loaded data</a:t>
          </a:r>
        </a:p>
      </dsp:txBody>
      <dsp:txXfrm>
        <a:off x="5569" y="1987852"/>
        <a:ext cx="2603950" cy="1987852"/>
      </dsp:txXfrm>
    </dsp:sp>
    <dsp:sp modelId="{825CF1EA-58CB-4B40-B57E-D6259263D789}">
      <dsp:nvSpPr>
        <dsp:cNvPr id="0" name=""/>
        <dsp:cNvSpPr/>
      </dsp:nvSpPr>
      <dsp:spPr>
        <a:xfrm>
          <a:off x="480101" y="298177"/>
          <a:ext cx="1654887" cy="1654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F6CF1D-B5D5-491A-B391-45AF8E2613EE}">
      <dsp:nvSpPr>
        <dsp:cNvPr id="0" name=""/>
        <dsp:cNvSpPr/>
      </dsp:nvSpPr>
      <dsp:spPr>
        <a:xfrm>
          <a:off x="2687639" y="55612"/>
          <a:ext cx="2603950" cy="4969631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687639" y="2043464"/>
        <a:ext cx="2603950" cy="1987852"/>
      </dsp:txXfrm>
    </dsp:sp>
    <dsp:sp modelId="{89FF0C9E-C204-4F3D-A5AF-42CE88F9956C}">
      <dsp:nvSpPr>
        <dsp:cNvPr id="0" name=""/>
        <dsp:cNvSpPr/>
      </dsp:nvSpPr>
      <dsp:spPr>
        <a:xfrm>
          <a:off x="2711139" y="1212527"/>
          <a:ext cx="2556949" cy="2473692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FEA6A-5011-4633-BBD4-84DCB1414964}">
      <dsp:nvSpPr>
        <dsp:cNvPr id="0" name=""/>
        <dsp:cNvSpPr/>
      </dsp:nvSpPr>
      <dsp:spPr>
        <a:xfrm>
          <a:off x="5369708" y="0"/>
          <a:ext cx="2603950" cy="4969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Ed-Fi Admin           App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ODS Instances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 Claim Sets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Key/Secrets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 Descriptors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District user</a:t>
          </a:r>
        </a:p>
      </dsp:txBody>
      <dsp:txXfrm>
        <a:off x="5369708" y="1987852"/>
        <a:ext cx="2603950" cy="1987852"/>
      </dsp:txXfrm>
    </dsp:sp>
    <dsp:sp modelId="{715B2232-65BA-4FDB-97D9-12CDE95FFC83}">
      <dsp:nvSpPr>
        <dsp:cNvPr id="0" name=""/>
        <dsp:cNvSpPr/>
      </dsp:nvSpPr>
      <dsp:spPr>
        <a:xfrm>
          <a:off x="5844240" y="298177"/>
          <a:ext cx="1654887" cy="165488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9572FB-6378-4EC3-B2F7-17C128BE33E0}">
      <dsp:nvSpPr>
        <dsp:cNvPr id="0" name=""/>
        <dsp:cNvSpPr/>
      </dsp:nvSpPr>
      <dsp:spPr>
        <a:xfrm>
          <a:off x="319169" y="3975704"/>
          <a:ext cx="7340890" cy="745444"/>
        </a:xfrm>
        <a:prstGeom prst="leftRightArrow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18BE6-29E0-478E-ADAA-F9BCA00755CD}">
      <dsp:nvSpPr>
        <dsp:cNvPr id="0" name=""/>
        <dsp:cNvSpPr/>
      </dsp:nvSpPr>
      <dsp:spPr>
        <a:xfrm>
          <a:off x="0" y="5161"/>
          <a:ext cx="5308980" cy="10984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E6714-B90C-486F-84EA-6FB8F8760170}">
      <dsp:nvSpPr>
        <dsp:cNvPr id="0" name=""/>
        <dsp:cNvSpPr/>
      </dsp:nvSpPr>
      <dsp:spPr>
        <a:xfrm>
          <a:off x="332268" y="252303"/>
          <a:ext cx="604715" cy="604124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C03B9-0EA4-47EC-96AC-E50056961504}">
      <dsp:nvSpPr>
        <dsp:cNvPr id="0" name=""/>
        <dsp:cNvSpPr/>
      </dsp:nvSpPr>
      <dsp:spPr>
        <a:xfrm>
          <a:off x="1269252" y="0"/>
          <a:ext cx="3982386" cy="120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47" tIns="127147" rIns="127147" bIns="1271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2021-2023 Pilot Program (</a:t>
          </a:r>
          <a:r>
            <a:rPr lang="en-US" sz="1800" b="1" kern="1200" dirty="0"/>
            <a:t>extended</a:t>
          </a:r>
          <a:r>
            <a:rPr lang="en-US" sz="1800" kern="1200" dirty="0"/>
            <a:t>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2023-2024 Parallel Year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2024-2025 Go-Live</a:t>
          </a:r>
        </a:p>
      </dsp:txBody>
      <dsp:txXfrm>
        <a:off x="1269252" y="0"/>
        <a:ext cx="3982386" cy="1201384"/>
      </dsp:txXfrm>
    </dsp:sp>
    <dsp:sp modelId="{D9196AF9-7D27-4D5F-AD70-40915B758B67}">
      <dsp:nvSpPr>
        <dsp:cNvPr id="0" name=""/>
        <dsp:cNvSpPr/>
      </dsp:nvSpPr>
      <dsp:spPr>
        <a:xfrm>
          <a:off x="0" y="1515053"/>
          <a:ext cx="5308980" cy="10984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C8D17-6300-4660-A1F1-6A9892CE9041}">
      <dsp:nvSpPr>
        <dsp:cNvPr id="0" name=""/>
        <dsp:cNvSpPr/>
      </dsp:nvSpPr>
      <dsp:spPr>
        <a:xfrm>
          <a:off x="332268" y="1754034"/>
          <a:ext cx="604715" cy="604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CA29-D1F2-4AF4-BAE8-54B79C36E48B}">
      <dsp:nvSpPr>
        <dsp:cNvPr id="0" name=""/>
        <dsp:cNvSpPr/>
      </dsp:nvSpPr>
      <dsp:spPr>
        <a:xfrm>
          <a:off x="1269252" y="1506892"/>
          <a:ext cx="3982386" cy="120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47" tIns="127147" rIns="127147" bIns="1271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Any interested vendor can join the optional pilot program being extended into the 2022-2023 school year. </a:t>
          </a:r>
        </a:p>
      </dsp:txBody>
      <dsp:txXfrm>
        <a:off x="1269252" y="1506892"/>
        <a:ext cx="3982386" cy="1201384"/>
      </dsp:txXfrm>
    </dsp:sp>
    <dsp:sp modelId="{32EC2B26-DC2E-4184-8BE4-1344C879720C}">
      <dsp:nvSpPr>
        <dsp:cNvPr id="0" name=""/>
        <dsp:cNvSpPr/>
      </dsp:nvSpPr>
      <dsp:spPr>
        <a:xfrm>
          <a:off x="0" y="3008622"/>
          <a:ext cx="5308980" cy="10984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2FCC2-9709-4FF9-B7EE-DCC0E54A822B}">
      <dsp:nvSpPr>
        <dsp:cNvPr id="0" name=""/>
        <dsp:cNvSpPr/>
      </dsp:nvSpPr>
      <dsp:spPr>
        <a:xfrm>
          <a:off x="332268" y="3255764"/>
          <a:ext cx="604715" cy="604124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rgbClr val="0D6CB9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A57D8-9CE0-4C36-89AA-832F4B221456}">
      <dsp:nvSpPr>
        <dsp:cNvPr id="0" name=""/>
        <dsp:cNvSpPr/>
      </dsp:nvSpPr>
      <dsp:spPr>
        <a:xfrm>
          <a:off x="1269252" y="3008622"/>
          <a:ext cx="3982386" cy="120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47" tIns="127147" rIns="127147" bIns="127147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Software Development Kit (SDK)   for 2022-2023 will be provided in </a:t>
          </a:r>
          <a:r>
            <a:rPr lang="en-US" sz="1800" b="1" kern="1200" dirty="0"/>
            <a:t>September 2022. </a:t>
          </a:r>
          <a:endParaRPr lang="en-US" sz="1800" kern="1200" dirty="0"/>
        </a:p>
      </dsp:txBody>
      <dsp:txXfrm>
        <a:off x="1269252" y="3008622"/>
        <a:ext cx="3982386" cy="1201384"/>
      </dsp:txXfrm>
    </dsp:sp>
    <dsp:sp modelId="{68BD6996-D400-4D00-8693-FA5F10A0358F}">
      <dsp:nvSpPr>
        <dsp:cNvPr id="0" name=""/>
        <dsp:cNvSpPr/>
      </dsp:nvSpPr>
      <dsp:spPr>
        <a:xfrm>
          <a:off x="0" y="4510352"/>
          <a:ext cx="5308980" cy="10984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36D34-F92B-4722-8F1F-C4428A78967E}">
      <dsp:nvSpPr>
        <dsp:cNvPr id="0" name=""/>
        <dsp:cNvSpPr/>
      </dsp:nvSpPr>
      <dsp:spPr>
        <a:xfrm>
          <a:off x="332268" y="4757494"/>
          <a:ext cx="604715" cy="60412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1691-E7D8-4985-85C7-DABB4EF5F651}">
      <dsp:nvSpPr>
        <dsp:cNvPr id="0" name=""/>
        <dsp:cNvSpPr/>
      </dsp:nvSpPr>
      <dsp:spPr>
        <a:xfrm>
          <a:off x="1269252" y="4510352"/>
          <a:ext cx="3982386" cy="120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47" tIns="127147" rIns="127147" bIns="1271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Partner LEAs will be able to test in TEA’s parallel environment in starting in </a:t>
          </a:r>
          <a:r>
            <a:rPr lang="en-US" sz="1800" b="1" kern="1200" dirty="0"/>
            <a:t>January 2023</a:t>
          </a:r>
          <a:r>
            <a:rPr lang="en-US" sz="1800" b="0" kern="1200" dirty="0"/>
            <a:t>.  </a:t>
          </a:r>
        </a:p>
      </dsp:txBody>
      <dsp:txXfrm>
        <a:off x="1269252" y="4510352"/>
        <a:ext cx="3982386" cy="1201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3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5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3F766-5FD0-4122-BEEE-5C15690367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8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3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7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2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018">
              <a:buNone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64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7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20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34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14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8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4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8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3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2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71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(Format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97" y="153230"/>
            <a:ext cx="11342232" cy="962338"/>
          </a:xfrm>
        </p:spPr>
        <p:txBody>
          <a:bodyPr anchor="ctr">
            <a:normAutofit/>
          </a:bodyPr>
          <a:lstStyle>
            <a:lvl1pPr algn="l"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912" y="1310990"/>
            <a:ext cx="11329490" cy="44966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E81317-0A61-417B-8DBF-8A3B355A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433" y="6624083"/>
            <a:ext cx="474999" cy="23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3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  <p:sldLayoutId id="2147483769" r:id="rId30"/>
    <p:sldLayoutId id="2147483770" r:id="rId31"/>
    <p:sldLayoutId id="21474837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SDSDeployment@tea.Texas.gov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SDSDeployment@TEA.Texas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SDSDeployment@tea.texas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nam10.safelinks.protection.outlook.com/?url=https%3A%2F%2Flnks.gd%2Fl%2FeyJhbGciOiJIUzI1NiJ9.eyJidWxsZXRpbl9saW5rX2lkIjoxMDMsInVyaSI6ImJwMjpjbGljayIsImJ1bGxldGluX2lkIjoiMjAyMjA1MTkuNTgxNzYzMzEiLCJ1cmwiOiJodHRwczovL3RlYS50ZXhhcy5nb3YvYWJvdXQtdGVhL25ld3MtYW5kLW11bHRpbWVkaWEvY29ycmVzcG9uZGVuY2UvdGFhLWxldHRlcnMvdGV4YXMtc3R1ZGVudC1kYXRhLXN5c3RlbS10c2RzLXVwZ3JhZGUtdG8tZWQtZmktM3gtdXBkYXRlIn0.6FpyQzlgJLenPLff8khOxdbxw8L0_OeNExMwcP84gBw%2Fs%2F350639618%2Fbr%2F131601882532-l&amp;data=05%7C01%7Cscott.johnson%40tea.texas.gov%7Ccf9a5fceb5b542698c5908da39daba8f%7C65d6b3c3723648189613248dbd713a6f%7C0%7C0%7C637885908978532635%7CUnknown%7CTWFpbGZsb3d8eyJWIjoiMC4wLjAwMDAiLCJQIjoiV2luMzIiLCJBTiI6Ik1haWwiLCJXVCI6Mn0%3D%7C3000%7C%7C%7C&amp;sdata=FPgSVdkeDFCLyPcmzDJhNymkLfnHMx7d2JO4VV4OiHU%3D&amp;reserved=0" TargetMode="External"/><Relationship Id="rId4" Type="http://schemas.openxmlformats.org/officeDocument/2006/relationships/hyperlink" Target="https://nam10.safelinks.protection.outlook.com/?url=https%3A%2F%2Ftea.texas.gov%2Fabout-tea%2Fnews-and-multimedia%2Fcorrespondence%2Ftaa-letters%2Ftexas-student-data-system-tsds-upgrade-to-ed-fi-3x&amp;data=04%7C01%7CScott.Johnson%40tea.texas.gov%7Cc6aa25ff3b6443dcb0cd08d988201670%7C65d6b3c3723648189613248dbd713a6f%7C0%7C0%7C637690493838773305%7CUnknown%7CTWFpbGZsb3d8eyJWIjoiMC4wLjAwMDAiLCJQIjoiV2luMzIiLCJBTiI6Ik1haWwiLCJXVCI6Mn0%3D%7C1000&amp;sdata=KU4f3XTMP0r%2BxHUIUuMlRksSCuF6Yg%2FA8ztFqfnuylM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>
            <a:normAutofit fontScale="90000"/>
          </a:bodyPr>
          <a:lstStyle/>
          <a:p>
            <a:r>
              <a:rPr lang="en-US" dirty="0"/>
              <a:t>TITLE</a:t>
            </a:r>
            <a:r>
              <a:rPr lang="en-US" baseline="0" dirty="0"/>
              <a:t> SLIDE: TSDS ODS 3.x Project Updates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8F187D-A5AD-0D06-3D86-5762D6D3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10" descr="group of hands stacked on top of each other symbolizing teamwork">
            <a:extLst>
              <a:ext uri="{FF2B5EF4-FFF2-40B4-BE49-F238E27FC236}">
                <a16:creationId xmlns:a16="http://schemas.microsoft.com/office/drawing/2014/main" id="{3FA3FEEE-6FB4-6546-6580-17D5B579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1565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0" y="4480486"/>
            <a:ext cx="12192000" cy="21687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>
                <a:solidFill>
                  <a:srgbClr val="0D6CB9"/>
                </a:solidFill>
                <a:latin typeface="Calibri"/>
                <a:cs typeface="Calibri"/>
                <a:sym typeface="+mj-lt"/>
              </a:rPr>
              <a:t>TSDS ODS 3.x PROJECT UPDATES</a:t>
            </a:r>
            <a:br>
              <a:rPr lang="en-US" sz="4000" dirty="0">
                <a:solidFill>
                  <a:srgbClr val="0D6CB9"/>
                </a:solidFill>
                <a:latin typeface="Calibri"/>
                <a:cs typeface="Calibri"/>
                <a:sym typeface="+mj-lt"/>
              </a:rPr>
            </a:br>
            <a:r>
              <a:rPr lang="en-US" sz="2000" dirty="0">
                <a:solidFill>
                  <a:srgbClr val="0D6CB9"/>
                </a:solidFill>
                <a:latin typeface="Calibri"/>
                <a:cs typeface="Calibri"/>
                <a:sym typeface="+mj-lt"/>
              </a:rPr>
              <a:t>FOR VENDORS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August 4, 2022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8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 of Texas with all 20 ESC Regions">
            <a:extLst>
              <a:ext uri="{FF2B5EF4-FFF2-40B4-BE49-F238E27FC236}">
                <a16:creationId xmlns:a16="http://schemas.microsoft.com/office/drawing/2014/main" id="{3BDCA8A3-A08D-6C0E-00C5-66D85AA0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30" y="1495651"/>
            <a:ext cx="5686970" cy="4820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3B31E3-2624-69F0-A774-439649183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0118" y="1495651"/>
            <a:ext cx="4055442" cy="439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4EA814-BB1E-150F-D5E2-3DD4B689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8" y="153230"/>
            <a:ext cx="9700431" cy="751350"/>
          </a:xfrm>
        </p:spPr>
        <p:txBody>
          <a:bodyPr>
            <a:noAutofit/>
          </a:bodyPr>
          <a:lstStyle/>
          <a:p>
            <a:r>
              <a:rPr lang="en-US" sz="4400" dirty="0"/>
              <a:t>2024-2025: GO-LIVE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93E62-6631-7896-C826-87D6A4C1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055441" cy="4351338"/>
          </a:xfrm>
          <a:ln w="53975">
            <a:noFill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REQUIRED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All Vendors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REQUIRED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All LEAs &amp; ESCs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Only API transactions will be accepted for TSDS</a:t>
            </a:r>
          </a:p>
          <a:p>
            <a:pPr marL="285750" indent="-285750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XML data loads will </a:t>
            </a:r>
            <a:r>
              <a:rPr lang="en-US" sz="2000" b="1" u="sng" dirty="0">
                <a:solidFill>
                  <a:schemeClr val="bg1"/>
                </a:solidFill>
              </a:rPr>
              <a:t>not</a:t>
            </a:r>
            <a:r>
              <a:rPr lang="en-US" sz="2000" b="1" dirty="0">
                <a:solidFill>
                  <a:schemeClr val="bg1"/>
                </a:solidFill>
              </a:rPr>
              <a:t> be available or permitted</a:t>
            </a:r>
          </a:p>
          <a:p>
            <a:pPr marL="285750" indent="-285750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Training &amp; support based upon API transactions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5476" name="Picture 4" descr="Free Live SVG, PNG Icon, Symbol. Download Image.">
            <a:extLst>
              <a:ext uri="{FF2B5EF4-FFF2-40B4-BE49-F238E27FC236}">
                <a16:creationId xmlns:a16="http://schemas.microsoft.com/office/drawing/2014/main" id="{6FE5A144-004D-E2BF-E5E4-2FD0AB8D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31233" r="6464" b="32082"/>
          <a:stretch/>
        </p:blipFill>
        <p:spPr bwMode="auto">
          <a:xfrm>
            <a:off x="2466531" y="4780927"/>
            <a:ext cx="2152358" cy="909627"/>
          </a:xfrm>
          <a:prstGeom prst="rect">
            <a:avLst/>
          </a:prstGeom>
          <a:noFill/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84567016-E209-18F6-B67E-D65AAD61B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3907" y="4273348"/>
            <a:ext cx="1805699" cy="1925336"/>
          </a:xfrm>
          <a:prstGeom prst="rightArrow">
            <a:avLst/>
          </a:prstGeom>
          <a:solidFill>
            <a:srgbClr val="BEBEBE"/>
          </a:solidFill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A6B8B-CB96-1D2B-B427-9F183979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2701" y="4780927"/>
            <a:ext cx="581465" cy="909627"/>
          </a:xfrm>
          <a:prstGeom prst="rect">
            <a:avLst/>
          </a:prstGeom>
          <a:solidFill>
            <a:srgbClr val="C5C5C5"/>
          </a:solidFill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4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4E8E9D-FA73-A1A0-6D25-297E361E9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36050"/>
            <a:ext cx="12192000" cy="56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mponents Diagram Proposed ODS 3.x Architecture">
            <a:extLst>
              <a:ext uri="{FF2B5EF4-FFF2-40B4-BE49-F238E27FC236}">
                <a16:creationId xmlns:a16="http://schemas.microsoft.com/office/drawing/2014/main" id="{DF79C3B8-E5A6-BD24-26EC-78C526BD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23"/>
            <a:ext cx="12192000" cy="592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3D6C4-FD5C-3FDD-CA6E-E6338C14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UPDATED</a:t>
            </a:r>
            <a:r>
              <a:rPr lang="en-US" sz="4400" baseline="0" dirty="0"/>
              <a:t> ARCHITECTURE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503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4E8E9D-FA73-A1A0-6D25-297E361E9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36050"/>
            <a:ext cx="12192000" cy="56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mponents Diagram Proposed ODS 3.x Architecture - Landing Zone ">
            <a:extLst>
              <a:ext uri="{FF2B5EF4-FFF2-40B4-BE49-F238E27FC236}">
                <a16:creationId xmlns:a16="http://schemas.microsoft.com/office/drawing/2014/main" id="{DF79C3B8-E5A6-BD24-26EC-78C526BD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23"/>
            <a:ext cx="12192000" cy="59232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9C5CB-00CD-2A30-30E2-4C11B4D18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245" y="823003"/>
            <a:ext cx="6151755" cy="60338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393EF9-2061-6DAE-59A7-2FB249EF1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9878" y="1710887"/>
            <a:ext cx="4865395" cy="3294044"/>
            <a:chOff x="4483321" y="3132390"/>
            <a:chExt cx="4865395" cy="3023717"/>
          </a:xfrm>
          <a:solidFill>
            <a:srgbClr val="007BBD"/>
          </a:solidFill>
        </p:grpSpPr>
        <p:sp>
          <p:nvSpPr>
            <p:cNvPr id="8" name="Callout: Left Arrow 7" descr="Landing Zone Call Out &#10;&#10;Each LEA will be provided a local Ed-Fi Operational Data Store (ODS)&#10;&#10;Source system vendors will publish data via API transactions at near real-time &#10;">
              <a:extLst>
                <a:ext uri="{FF2B5EF4-FFF2-40B4-BE49-F238E27FC236}">
                  <a16:creationId xmlns:a16="http://schemas.microsoft.com/office/drawing/2014/main" id="{B66795E8-DE13-C264-25E8-CAD808E44323}"/>
                </a:ext>
              </a:extLst>
            </p:cNvPr>
            <p:cNvSpPr/>
            <p:nvPr/>
          </p:nvSpPr>
          <p:spPr>
            <a:xfrm>
              <a:off x="4483321" y="3132390"/>
              <a:ext cx="4865395" cy="3023717"/>
            </a:xfrm>
            <a:prstGeom prst="lef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4A7A130-415D-17A9-379C-861305092021}"/>
                </a:ext>
              </a:extLst>
            </p:cNvPr>
            <p:cNvSpPr txBox="1"/>
            <p:nvPr/>
          </p:nvSpPr>
          <p:spPr>
            <a:xfrm>
              <a:off x="6292854" y="3279492"/>
              <a:ext cx="3045130" cy="2768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Landing Zone</a:t>
              </a:r>
            </a:p>
            <a:p>
              <a:endParaRPr lang="en-US" sz="10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</a:rPr>
                <a:t>Each LEA will be provided a local Ed-Fi Operational Data Store (ODS)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</a:rPr>
                <a:t>Source system vendors will publish data via </a:t>
              </a:r>
              <a:r>
                <a:rPr lang="en-US" b="1" dirty="0">
                  <a:solidFill>
                    <a:schemeClr val="bg1"/>
                  </a:solidFill>
                </a:rPr>
                <a:t>API transactions </a:t>
              </a:r>
              <a:r>
                <a:rPr lang="en-US" dirty="0">
                  <a:solidFill>
                    <a:schemeClr val="bg1"/>
                  </a:solidFill>
                </a:rPr>
                <a:t>at near real-time </a:t>
              </a:r>
              <a:endParaRPr lang="en-US" sz="800" dirty="0">
                <a:solidFill>
                  <a:schemeClr val="bg1"/>
                </a:solidFill>
              </a:endParaRPr>
            </a:p>
            <a:p>
              <a:endParaRPr lang="en-US" sz="20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4BE812-13D7-C371-50D3-EB3C587F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UPDATED</a:t>
            </a:r>
            <a:r>
              <a:rPr lang="en-US" sz="4400" baseline="0" dirty="0"/>
              <a:t> ARCHITECTURE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003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4E8E9D-FA73-A1A0-6D25-297E361E9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36050"/>
            <a:ext cx="12192000" cy="56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mponents Diagram Proposed ODS 3.x Architecture - Application ">
            <a:extLst>
              <a:ext uri="{FF2B5EF4-FFF2-40B4-BE49-F238E27FC236}">
                <a16:creationId xmlns:a16="http://schemas.microsoft.com/office/drawing/2014/main" id="{DF79C3B8-E5A6-BD24-26EC-78C526BD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23"/>
            <a:ext cx="12192000" cy="59232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9C5CB-00CD-2A30-30E2-4C11B4D18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245" y="823003"/>
            <a:ext cx="6151755" cy="60338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8" name="Callout: Left Arrow 7" descr="Application Call Out &#10;&#10;LEAs will be able to view data loads and run local validations  &#10;">
            <a:extLst>
              <a:ext uri="{FF2B5EF4-FFF2-40B4-BE49-F238E27FC236}">
                <a16:creationId xmlns:a16="http://schemas.microsoft.com/office/drawing/2014/main" id="{B66795E8-DE13-C264-25E8-CAD808E44323}"/>
              </a:ext>
            </a:extLst>
          </p:cNvPr>
          <p:cNvSpPr/>
          <p:nvPr/>
        </p:nvSpPr>
        <p:spPr>
          <a:xfrm>
            <a:off x="5787702" y="787278"/>
            <a:ext cx="3341830" cy="1654839"/>
          </a:xfrm>
          <a:prstGeom prst="leftArrowCallout">
            <a:avLst/>
          </a:prstGeom>
          <a:solidFill>
            <a:srgbClr val="008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14D17-7817-2383-A877-3E2F05134C34}"/>
              </a:ext>
            </a:extLst>
          </p:cNvPr>
          <p:cNvSpPr txBox="1"/>
          <p:nvPr/>
        </p:nvSpPr>
        <p:spPr>
          <a:xfrm>
            <a:off x="7028057" y="787277"/>
            <a:ext cx="21014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Application </a:t>
            </a:r>
          </a:p>
          <a:p>
            <a:endParaRPr lang="en-US" sz="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LEAs will be able to view data loads and run validations on local ODS data.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A41FD-DA9B-DC63-DB9B-827748BA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UPDATED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9238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4E8E9D-FA73-A1A0-6D25-297E361E9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36050"/>
            <a:ext cx="12192000" cy="56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mponents Diagram Proposed ODS 3.x Architecture - Transition Zone">
            <a:extLst>
              <a:ext uri="{FF2B5EF4-FFF2-40B4-BE49-F238E27FC236}">
                <a16:creationId xmlns:a16="http://schemas.microsoft.com/office/drawing/2014/main" id="{DF79C3B8-E5A6-BD24-26EC-78C526BDC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23"/>
            <a:ext cx="12192000" cy="59232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D1FA36-E9A6-C018-36F3-D724F252F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7434" y="891806"/>
            <a:ext cx="4553415" cy="596619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grpSp>
        <p:nvGrpSpPr>
          <p:cNvPr id="7" name="Group 6" descr="Transition Zone Call Out&#10;&#10;TEA will automatically retrieve data from Landing Zone&#10;&#10;Data will be filtered to ensure only TSDS mandated data is loaded to Transition Zone&#10;&#10;LEAs will promote and complete submissions as they do now&#10;">
            <a:extLst>
              <a:ext uri="{FF2B5EF4-FFF2-40B4-BE49-F238E27FC236}">
                <a16:creationId xmlns:a16="http://schemas.microsoft.com/office/drawing/2014/main" id="{670298AD-9710-561A-0160-5E583F7F665F}"/>
              </a:ext>
            </a:extLst>
          </p:cNvPr>
          <p:cNvGrpSpPr/>
          <p:nvPr/>
        </p:nvGrpSpPr>
        <p:grpSpPr>
          <a:xfrm>
            <a:off x="7616283" y="2407695"/>
            <a:ext cx="4415884" cy="4227281"/>
            <a:chOff x="4483321" y="2988707"/>
            <a:chExt cx="4865395" cy="3704113"/>
          </a:xfrm>
        </p:grpSpPr>
        <p:sp>
          <p:nvSpPr>
            <p:cNvPr id="8" name="Callout: Left Arrow 7">
              <a:extLst>
                <a:ext uri="{FF2B5EF4-FFF2-40B4-BE49-F238E27FC236}">
                  <a16:creationId xmlns:a16="http://schemas.microsoft.com/office/drawing/2014/main" id="{3C306B49-A691-C277-7C98-0C90B23764A8}"/>
                </a:ext>
              </a:extLst>
            </p:cNvPr>
            <p:cNvSpPr/>
            <p:nvPr/>
          </p:nvSpPr>
          <p:spPr>
            <a:xfrm>
              <a:off x="4483321" y="2988707"/>
              <a:ext cx="4865395" cy="3525862"/>
            </a:xfrm>
            <a:prstGeom prst="leftArrowCallout">
              <a:avLst/>
            </a:prstGeom>
            <a:solidFill>
              <a:srgbClr val="6A54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68D1C20-FC84-475F-5B72-1323B79AC789}"/>
                </a:ext>
              </a:extLst>
            </p:cNvPr>
            <p:cNvSpPr txBox="1"/>
            <p:nvPr/>
          </p:nvSpPr>
          <p:spPr>
            <a:xfrm>
              <a:off x="6292853" y="3038624"/>
              <a:ext cx="3055862" cy="3654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Transition Zone</a:t>
              </a:r>
            </a:p>
            <a:p>
              <a:endParaRPr lang="en-US" sz="10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dirty="0">
                  <a:solidFill>
                    <a:schemeClr val="bg1"/>
                  </a:solidFill>
                </a:rPr>
                <a:t>TEA will automatically retrieve </a:t>
              </a:r>
              <a:r>
                <a:rPr lang="en-US" dirty="0">
                  <a:solidFill>
                    <a:schemeClr val="bg1"/>
                  </a:solidFill>
                </a:rPr>
                <a:t>data from Landing Zone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0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</a:rPr>
                <a:t>Data will be filtered to ensure </a:t>
              </a:r>
              <a:r>
                <a:rPr lang="en-US" b="1" dirty="0">
                  <a:solidFill>
                    <a:schemeClr val="bg1"/>
                  </a:solidFill>
                </a:rPr>
                <a:t>only TSDS mandated</a:t>
              </a:r>
              <a:r>
                <a:rPr lang="en-US" dirty="0">
                  <a:solidFill>
                    <a:schemeClr val="bg1"/>
                  </a:solidFill>
                </a:rPr>
                <a:t> data is loaded to Transition Zone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000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bg1"/>
                  </a:solidFill>
                </a:rPr>
                <a:t>LEAs will </a:t>
              </a:r>
              <a:r>
                <a:rPr lang="en-US" b="1" dirty="0">
                  <a:solidFill>
                    <a:schemeClr val="bg1"/>
                  </a:solidFill>
                </a:rPr>
                <a:t>promote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b="1" dirty="0">
                  <a:solidFill>
                    <a:schemeClr val="bg1"/>
                  </a:solidFill>
                </a:rPr>
                <a:t>complete</a:t>
              </a:r>
              <a:r>
                <a:rPr lang="en-US" dirty="0">
                  <a:solidFill>
                    <a:schemeClr val="bg1"/>
                  </a:solidFill>
                </a:rPr>
                <a:t> submissions as they do now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F1317F-FFC5-7375-7DF4-5654B68F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UPDATED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9900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09C-249F-45EE-85E1-87BB51E9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OPERATIONAL DATA STORE (ODS)</a:t>
            </a:r>
          </a:p>
        </p:txBody>
      </p:sp>
      <p:graphicFrame>
        <p:nvGraphicFramePr>
          <p:cNvPr id="4" name="Diagram 3" descr="Shows 3 key concepts of ODS">
            <a:extLst>
              <a:ext uri="{FF2B5EF4-FFF2-40B4-BE49-F238E27FC236}">
                <a16:creationId xmlns:a16="http://schemas.microsoft.com/office/drawing/2014/main" id="{E9904696-E8A6-4C88-B8D7-2B852BAD7AF5}"/>
              </a:ext>
            </a:extLst>
          </p:cNvPr>
          <p:cNvGraphicFramePr/>
          <p:nvPr/>
        </p:nvGraphicFramePr>
        <p:xfrm>
          <a:off x="1753509" y="1120140"/>
          <a:ext cx="10559161" cy="546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9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 descr="Key changes to attendance and enrollment shown in two boxes">
            <a:extLst>
              <a:ext uri="{FF2B5EF4-FFF2-40B4-BE49-F238E27FC236}">
                <a16:creationId xmlns:a16="http://schemas.microsoft.com/office/drawing/2014/main" id="{97E95E3F-F3B0-4360-B5DB-16C475FAE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52220"/>
              </p:ext>
            </p:extLst>
          </p:nvPr>
        </p:nvGraphicFramePr>
        <p:xfrm>
          <a:off x="2336800" y="1146328"/>
          <a:ext cx="9391373" cy="526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0FD617F-EA94-4ED5-83AB-8755FC04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KEY CHANGES TO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21201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6" y="222299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WHAT IS REMAINING THE SAME?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7" y="1874561"/>
            <a:ext cx="5714834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All processes that occur from the </a:t>
            </a:r>
            <a:r>
              <a:rPr lang="en-US" sz="2000" b="1" dirty="0">
                <a:solidFill>
                  <a:schemeClr val="tx1"/>
                </a:solidFill>
              </a:rPr>
              <a:t>Transition Zone (ODS) to the data mart</a:t>
            </a:r>
            <a:r>
              <a:rPr lang="en-US" sz="2000" dirty="0">
                <a:solidFill>
                  <a:schemeClr val="tx1"/>
                </a:solidFill>
              </a:rPr>
              <a:t> will remain as-is.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Reports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business rule validations </a:t>
            </a:r>
            <a:r>
              <a:rPr lang="en-US" sz="2000" dirty="0">
                <a:solidFill>
                  <a:schemeClr val="tx1"/>
                </a:solidFill>
              </a:rPr>
              <a:t>will remain in downstream TSDS applications.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TEAL</a:t>
            </a:r>
            <a:r>
              <a:rPr lang="en-US" sz="2000" dirty="0">
                <a:solidFill>
                  <a:schemeClr val="tx1"/>
                </a:solidFill>
              </a:rPr>
              <a:t> will continue to be utilized for authentication.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Unique ID application </a:t>
            </a:r>
            <a:r>
              <a:rPr lang="en-US" sz="2000" dirty="0">
                <a:solidFill>
                  <a:schemeClr val="tx1"/>
                </a:solidFill>
              </a:rPr>
              <a:t>will continue to be utilized for assignment for staff and students.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TSDS Web-Enabled Data Standards (</a:t>
            </a:r>
            <a:r>
              <a:rPr lang="en-US" sz="2000" b="1" dirty="0">
                <a:solidFill>
                  <a:schemeClr val="tx1"/>
                </a:solidFill>
              </a:rPr>
              <a:t>TWEDS</a:t>
            </a:r>
            <a:r>
              <a:rPr lang="en-US" sz="2000" dirty="0">
                <a:solidFill>
                  <a:schemeClr val="tx1"/>
                </a:solidFill>
              </a:rPr>
              <a:t>) will continue to be utilized to provide specifications and guidance.</a:t>
            </a:r>
          </a:p>
        </p:txBody>
      </p:sp>
      <p:pic>
        <p:nvPicPr>
          <p:cNvPr id="6" name="Picture 5" descr="Images of Change vs Same - sign with two arrows pointing opposite directions">
            <a:extLst>
              <a:ext uri="{FF2B5EF4-FFF2-40B4-BE49-F238E27FC236}">
                <a16:creationId xmlns:a16="http://schemas.microsoft.com/office/drawing/2014/main" id="{FCB12D21-1909-3DFA-7777-7B5E199A1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195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166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50E4-A523-A89A-68E3-F7EDD21D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SOFTWARE DEVELOPMENT KIT (SDK)</a:t>
            </a:r>
          </a:p>
        </p:txBody>
      </p:sp>
      <p:graphicFrame>
        <p:nvGraphicFramePr>
          <p:cNvPr id="5" name="Content Placeholder 4" descr="Purpose: &#10;Provide vendors with a fully functional set of EdFi ODS, WebApi, Swagger, and Admin App&#10;that can be easily installed in their local systems for development purposes. &#10;&#10;The ODS and WebApi will contain all the TEA defined extensions, as well as will come with&#10;pre-populated TEA Descriptors, Education Organizations (ESCs, LEAs, and Campuses), and&#10;Courses. &#10;&#10;Technical Approach: &#10;TEA will create a “Docker Compose File” that will create all the required containers for all the&#10;components in a local system running a Docker engine. All container images referenced in the&#10;Docker Compose File will be owned and managed by TEA.&#10;">
            <a:extLst>
              <a:ext uri="{FF2B5EF4-FFF2-40B4-BE49-F238E27FC236}">
                <a16:creationId xmlns:a16="http://schemas.microsoft.com/office/drawing/2014/main" id="{83F41FF7-755D-DFBC-FED0-8A2CAAEC2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88393"/>
              </p:ext>
            </p:extLst>
          </p:nvPr>
        </p:nvGraphicFramePr>
        <p:xfrm>
          <a:off x="810704" y="973391"/>
          <a:ext cx="10034278" cy="469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35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BB86D-FBC2-7DD7-671E-0F092941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SDK: KEY CHANGES &amp; DIFFERENCES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00ABCD-C283-1A4C-8B50-225EB368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-342900">
              <a:buClr>
                <a:schemeClr val="accent1"/>
              </a:buClr>
            </a:pPr>
            <a:endParaRPr lang="en-US" dirty="0"/>
          </a:p>
          <a:p>
            <a:pPr lvl="1" indent="-342900">
              <a:buClr>
                <a:schemeClr val="accent1"/>
              </a:buClr>
            </a:pPr>
            <a:endParaRPr lang="en-US" dirty="0"/>
          </a:p>
          <a:p>
            <a:pPr lvl="1" indent="-342900">
              <a:buClr>
                <a:schemeClr val="accent1"/>
              </a:buClr>
            </a:pPr>
            <a:endParaRPr lang="en-US" dirty="0"/>
          </a:p>
          <a:p>
            <a:pPr lvl="1" indent="-342900">
              <a:buClr>
                <a:schemeClr val="accent1"/>
              </a:buClr>
            </a:pPr>
            <a:r>
              <a:rPr lang="en-US" dirty="0"/>
              <a:t>MS SQL Server Express instead of PostgreSQL</a:t>
            </a:r>
          </a:p>
          <a:p>
            <a:pPr lvl="1" indent="-342900">
              <a:buClr>
                <a:schemeClr val="accent1"/>
              </a:buClr>
            </a:pPr>
            <a:r>
              <a:rPr lang="en-US" dirty="0"/>
              <a:t>API mode is “DistrictSpecific” instead of ShareInstance</a:t>
            </a:r>
          </a:p>
          <a:p>
            <a:pPr lvl="1" indent="-342900">
              <a:buClr>
                <a:schemeClr val="accent1"/>
              </a:buClr>
            </a:pPr>
            <a:r>
              <a:rPr lang="en-US" dirty="0"/>
              <a:t>Admin App will be included</a:t>
            </a:r>
          </a:p>
          <a:p>
            <a:pPr lvl="2" indent="-342900">
              <a:buClr>
                <a:schemeClr val="accent1"/>
              </a:buClr>
            </a:pPr>
            <a:r>
              <a:rPr lang="en-US" sz="1800" dirty="0"/>
              <a:t>Create more ODSs for different districts</a:t>
            </a:r>
          </a:p>
          <a:p>
            <a:pPr lvl="2" indent="-342900">
              <a:buClr>
                <a:schemeClr val="accent1"/>
              </a:buClr>
            </a:pPr>
            <a:r>
              <a:rPr lang="en-US" sz="1800" dirty="0"/>
              <a:t>Configure claim-sets</a:t>
            </a:r>
          </a:p>
          <a:p>
            <a:pPr lvl="2" indent="-342900">
              <a:buClr>
                <a:schemeClr val="accent1"/>
              </a:buClr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4B3C6-AA4B-0616-FE99-9C8238770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60023"/>
            <a:ext cx="5383620" cy="4351338"/>
          </a:xfrm>
          <a:ln w="38100">
            <a:noFill/>
          </a:ln>
        </p:spPr>
        <p:txBody>
          <a:bodyPr/>
          <a:lstStyle/>
          <a:p>
            <a:pPr indent="-342900"/>
            <a:endParaRPr lang="en-US" sz="1200" dirty="0"/>
          </a:p>
          <a:p>
            <a:pPr indent="-342900"/>
            <a:endParaRPr lang="en-US" sz="2400" dirty="0"/>
          </a:p>
          <a:p>
            <a:pPr indent="-342900"/>
            <a:endParaRPr lang="en-US" sz="2400" dirty="0"/>
          </a:p>
          <a:p>
            <a:pPr lvl="1" indent="-342900">
              <a:buClr>
                <a:schemeClr val="bg1"/>
              </a:buClr>
            </a:pPr>
            <a:r>
              <a:rPr lang="en-US" dirty="0"/>
              <a:t>Dependency on Docker</a:t>
            </a:r>
          </a:p>
          <a:p>
            <a:pPr lvl="1" indent="-342900">
              <a:buClr>
                <a:schemeClr val="bg1"/>
              </a:buClr>
            </a:pPr>
            <a:r>
              <a:rPr lang="en-US" dirty="0"/>
              <a:t>Texas extensions and pre-populated data</a:t>
            </a:r>
          </a:p>
          <a:p>
            <a:pPr lvl="1" indent="-342900">
              <a:buClr>
                <a:schemeClr val="bg1"/>
              </a:buClr>
            </a:pPr>
            <a:r>
              <a:rPr lang="en-US" dirty="0"/>
              <a:t>ODS and API versions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20076-869D-5502-6082-9F6B67FADF67}"/>
              </a:ext>
            </a:extLst>
          </p:cNvPr>
          <p:cNvSpPr/>
          <p:nvPr/>
        </p:nvSpPr>
        <p:spPr>
          <a:xfrm>
            <a:off x="6654800" y="1420893"/>
            <a:ext cx="4927600" cy="60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rgbClr val="0D6CB9"/>
                </a:solidFill>
              </a:rPr>
              <a:t>What remains the same?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D2022-5D2F-B438-F887-BE94040D1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847" y="1268489"/>
            <a:ext cx="11113190" cy="4376739"/>
          </a:xfrm>
          <a:prstGeom prst="rect">
            <a:avLst/>
          </a:prstGeom>
          <a:noFill/>
          <a:ln w="38100"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BE782-B90A-F0E9-64BE-FE4A6DAC53FA}"/>
              </a:ext>
            </a:extLst>
          </p:cNvPr>
          <p:cNvSpPr/>
          <p:nvPr/>
        </p:nvSpPr>
        <p:spPr>
          <a:xfrm>
            <a:off x="1041985" y="1420892"/>
            <a:ext cx="5062482" cy="602643"/>
          </a:xfrm>
          <a:prstGeom prst="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will be different?</a:t>
            </a:r>
          </a:p>
        </p:txBody>
      </p:sp>
    </p:spTree>
    <p:extLst>
      <p:ext uri="{BB962C8B-B14F-4D97-AF65-F5344CB8AC3E}">
        <p14:creationId xmlns:p14="http://schemas.microsoft.com/office/powerpoint/2010/main" val="281539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0C576-04C3-107C-650F-650C6A72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sz="4400" u="sng" dirty="0"/>
              <a:t>SESSION AGENDA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0773B04-EA28-7C3E-6372-D181D8E283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380" y="881561"/>
            <a:ext cx="5383212" cy="5009897"/>
          </a:xfrm>
        </p:spPr>
        <p:txBody>
          <a:bodyPr lIns="91440" tIns="45720" rIns="91440" bIns="45720" anchor="t"/>
          <a:lstStyle/>
          <a:p>
            <a:r>
              <a:rPr lang="en-US" sz="2400" b="1" dirty="0">
                <a:cs typeface="Calibri"/>
              </a:rPr>
              <a:t>PROJECT UPDATE </a:t>
            </a:r>
          </a:p>
          <a:p>
            <a:pPr lvl="1"/>
            <a:r>
              <a:rPr lang="en-US" sz="2000" dirty="0">
                <a:cs typeface="Calibri"/>
              </a:rPr>
              <a:t>Purpose &amp; Project Extension</a:t>
            </a:r>
            <a:endParaRPr lang="en-US" sz="1000" dirty="0">
              <a:cs typeface="Calibri"/>
            </a:endParaRPr>
          </a:p>
          <a:p>
            <a:r>
              <a:rPr lang="en-US" sz="2400" b="1" dirty="0">
                <a:ea typeface="+mn-lt"/>
                <a:cs typeface="+mn-lt"/>
              </a:rPr>
              <a:t>PROJECT TIMELINE 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Pilot Program &amp; Milestones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Parallel Submission &amp; Go-Live </a:t>
            </a:r>
            <a:endParaRPr lang="en-US" sz="10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PROJECT ARCHITECTURE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Diagram &amp; Components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ODS &amp; Key Changes</a:t>
            </a:r>
          </a:p>
          <a:p>
            <a:r>
              <a:rPr lang="en-US" sz="2400" b="1" dirty="0">
                <a:ea typeface="+mn-lt"/>
                <a:cs typeface="+mn-lt"/>
              </a:rPr>
              <a:t>UPCOMING EVENTS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Software Development Kit (SDK)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Vendor Communications &amp; Support</a:t>
            </a:r>
          </a:p>
          <a:p>
            <a:r>
              <a:rPr lang="en-US" sz="2400" b="1" dirty="0">
                <a:ea typeface="+mn-lt"/>
                <a:cs typeface="+mn-lt"/>
              </a:rPr>
              <a:t>CLOSEOUT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Key Takeaways &amp; FAQs </a:t>
            </a:r>
          </a:p>
        </p:txBody>
      </p:sp>
      <p:pic>
        <p:nvPicPr>
          <p:cNvPr id="9" name="Picture 8" descr="Children reading a book">
            <a:extLst>
              <a:ext uri="{FF2B5EF4-FFF2-40B4-BE49-F238E27FC236}">
                <a16:creationId xmlns:a16="http://schemas.microsoft.com/office/drawing/2014/main" id="{1F7694DA-30E4-F62B-A433-0F734C31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21687" b="-2"/>
          <a:stretch/>
        </p:blipFill>
        <p:spPr>
          <a:xfrm>
            <a:off x="5741175" y="881561"/>
            <a:ext cx="5738445" cy="463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499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26618-4C8A-E371-078C-0E1C74BB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SDK: DEMONSTRATION </a:t>
            </a:r>
          </a:p>
        </p:txBody>
      </p:sp>
      <p:graphicFrame>
        <p:nvGraphicFramePr>
          <p:cNvPr id="6" name="Diagram 5" descr="Software Development Kit: &#10;&#10;Run the Docker Compose File&#10;Show containers in Docker Desktop&#10;Open API and Swagger in the browser&#10;Login to Swagger&#10;Query Pre-loaded data&#10;&#10;Ed-Fi Admin App:&#10;Create ODS Instances &#10;Manage Claim Sets&#10;Create Key/Secrets&#10;List Descriptors&#10;District user">
            <a:extLst>
              <a:ext uri="{FF2B5EF4-FFF2-40B4-BE49-F238E27FC236}">
                <a16:creationId xmlns:a16="http://schemas.microsoft.com/office/drawing/2014/main" id="{175C5F7D-01B2-C445-0980-4ADD3779E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91910"/>
              </p:ext>
            </p:extLst>
          </p:nvPr>
        </p:nvGraphicFramePr>
        <p:xfrm>
          <a:off x="2879271" y="1447498"/>
          <a:ext cx="7979229" cy="49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172355-F4FB-435C-69F2-3126F25D2BFE}"/>
              </a:ext>
            </a:extLst>
          </p:cNvPr>
          <p:cNvSpPr txBox="1"/>
          <p:nvPr/>
        </p:nvSpPr>
        <p:spPr>
          <a:xfrm>
            <a:off x="6229126" y="2512291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B9B9B"/>
                </a:solidFill>
              </a:rPr>
              <a:t>DEMO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7A3C6-B4E1-5620-CB12-A8BAB54D0D2A}"/>
              </a:ext>
            </a:extLst>
          </p:cNvPr>
          <p:cNvSpPr txBox="1"/>
          <p:nvPr/>
        </p:nvSpPr>
        <p:spPr>
          <a:xfrm>
            <a:off x="6340534" y="471516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B9B9B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8556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1503B5-E0CD-0AAF-E08F-D331EF2C0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6884" y="1285424"/>
            <a:ext cx="4453720" cy="4720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481D3-B446-3182-73F0-B7F815BB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COMMUNICATIONS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E4A0-E942-49FA-6C5D-93DF3186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3"/>
            <a:ext cx="4453720" cy="48347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Statewide Vendor Webinars</a:t>
            </a:r>
          </a:p>
          <a:p>
            <a:pPr lvl="1"/>
            <a:endParaRPr lang="en-US" sz="2000" dirty="0"/>
          </a:p>
          <a:p>
            <a:r>
              <a:rPr lang="en-US" sz="2000" dirty="0"/>
              <a:t>TEA will resume the statewide webinars for all vendors starting in </a:t>
            </a:r>
            <a:r>
              <a:rPr lang="en-US" sz="2000" b="1" dirty="0"/>
              <a:t>September 2022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000" dirty="0"/>
              <a:t>Meeting invitations for our next webinar will be sent to our vendor distribution list in </a:t>
            </a:r>
            <a:r>
              <a:rPr lang="en-US" sz="2000" b="1" dirty="0"/>
              <a:t>August 2022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r>
              <a:rPr lang="en-US" sz="2000" dirty="0"/>
              <a:t>Please contact the following mailbox to be added to the distribution list:</a:t>
            </a:r>
          </a:p>
          <a:p>
            <a:pPr marL="0" indent="0">
              <a:buNone/>
            </a:pPr>
            <a:r>
              <a:rPr lang="en-US" sz="1000" dirty="0"/>
              <a:t> 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hlinkClick r:id="rId2"/>
              </a:rPr>
              <a:t>TSDSDeployment@tea.Texas.gov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19A32-C481-DD50-8F93-8DD2570AB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5701" y="1285423"/>
            <a:ext cx="4209484" cy="472081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Vendor Coordination </a:t>
            </a:r>
          </a:p>
          <a:p>
            <a:pPr lvl="1"/>
            <a:endParaRPr lang="en-US" sz="2000" dirty="0"/>
          </a:p>
          <a:p>
            <a:r>
              <a:rPr lang="en-US" sz="2000" dirty="0"/>
              <a:t>TEA is still in the process of hiring a dedicated TSDS ODS 3.x vendor coordinator. </a:t>
            </a:r>
          </a:p>
          <a:p>
            <a:pPr lvl="1"/>
            <a:endParaRPr lang="en-US" sz="2000" dirty="0"/>
          </a:p>
          <a:p>
            <a:r>
              <a:rPr lang="en-US" sz="2000" dirty="0"/>
              <a:t>Support guidance and process will be provided during the statewide vendor webinar in September 2022. </a:t>
            </a:r>
          </a:p>
          <a:p>
            <a:endParaRPr lang="en-US" sz="2000" dirty="0"/>
          </a:p>
          <a:p>
            <a:r>
              <a:rPr lang="en-US" sz="2000" dirty="0"/>
              <a:t>Pilot vendors can continue to utilize the Microsoft TEAMS channels previously established.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495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F8971-E508-4964-9A5D-4A763393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9237" y="1162052"/>
            <a:ext cx="4116230" cy="5371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 descr="DATA COLLECTION &#10;&#10;TSDS snapshot and collection due dates will not change.  Effective dating will be utilized to promote data to respective TSDS data submissions. &#10;&#10;Negative attendance will be collected at granular student and cumulative levels for initial rollout.&#10;&#10;LEAs will no longer need to load student enrollment and withdrawal data into Unique ID application. This will be collected via ODS 3.x transactions. &#10;">
            <a:extLst>
              <a:ext uri="{FF2B5EF4-FFF2-40B4-BE49-F238E27FC236}">
                <a16:creationId xmlns:a16="http://schemas.microsoft.com/office/drawing/2014/main" id="{3B0CA719-BA0D-49B8-940C-47939F345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70861"/>
            <a:ext cx="4092480" cy="52622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dirty="0"/>
              <a:t>PILOT END-TO-END TESTING</a:t>
            </a:r>
          </a:p>
          <a:p>
            <a:endParaRPr lang="en-US" sz="1000" b="1" dirty="0"/>
          </a:p>
          <a:p>
            <a:pPr marL="457200" lvl="1"/>
            <a:r>
              <a:rPr lang="en-US" sz="2000" dirty="0"/>
              <a:t>Vendors will need to partner with LEAs to complete end-to-end testing. </a:t>
            </a:r>
          </a:p>
          <a:p>
            <a:pPr marL="457200" lvl="1"/>
            <a:endParaRPr lang="en-US" sz="2000" dirty="0"/>
          </a:p>
          <a:p>
            <a:pPr marL="457200" lvl="1"/>
            <a:r>
              <a:rPr lang="en-US" sz="2000" dirty="0"/>
              <a:t>TEA will coordinate with vendors to ensure product readiness and support capacity. </a:t>
            </a:r>
          </a:p>
          <a:p>
            <a:pPr marL="457200" lvl="1"/>
            <a:endParaRPr lang="en-US" sz="2000" dirty="0"/>
          </a:p>
          <a:p>
            <a:pPr marL="457200" lvl="1"/>
            <a:r>
              <a:rPr lang="en-US" sz="2000" dirty="0"/>
              <a:t>Vendors will need to provide any necessary training on their product solutions. </a:t>
            </a:r>
          </a:p>
          <a:p>
            <a:pPr marL="457200" lvl="1"/>
            <a:endParaRPr lang="en-US" sz="2000" dirty="0"/>
          </a:p>
          <a:p>
            <a:pPr marL="457200" lvl="1"/>
            <a:r>
              <a:rPr lang="en-US" sz="2000" dirty="0"/>
              <a:t>TEA will provide training and support to LEAs and ESCs on the TEA environments and applications. </a:t>
            </a:r>
          </a:p>
          <a:p>
            <a:pPr marL="457200" lvl="1"/>
            <a:endParaRPr lang="en-US" dirty="0"/>
          </a:p>
          <a:p>
            <a:pPr marL="457200" lvl="1"/>
            <a:endParaRPr lang="en-US" sz="2800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/>
            <a:endParaRPr lang="en-US" b="1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0A32D1-28B2-4915-BD24-E361F93D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90" y="199694"/>
            <a:ext cx="9515883" cy="5424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kern="1200" dirty="0">
                <a:latin typeface="+mn-lt"/>
                <a:ea typeface="+mj-ea"/>
                <a:cs typeface="+mj-cs"/>
              </a:rPr>
              <a:t>KEY TAKEAWAYS</a:t>
            </a:r>
          </a:p>
        </p:txBody>
      </p:sp>
      <p:graphicFrame>
        <p:nvGraphicFramePr>
          <p:cNvPr id="16" name="TextBox 5" descr="List of Key Takeaways ">
            <a:extLst>
              <a:ext uri="{FF2B5EF4-FFF2-40B4-BE49-F238E27FC236}">
                <a16:creationId xmlns:a16="http://schemas.microsoft.com/office/drawing/2014/main" id="{CCE7152F-A890-4108-A008-C0B645EA3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806687"/>
              </p:ext>
            </p:extLst>
          </p:nvPr>
        </p:nvGraphicFramePr>
        <p:xfrm>
          <a:off x="2210127" y="1032817"/>
          <a:ext cx="5308980" cy="571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327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8"/>
            <a:ext cx="9757548" cy="571313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Can vendors join pilot program in 2022-2023 if they were not a pilot vendor in 2021-2022?</a:t>
            </a:r>
          </a:p>
          <a:p>
            <a:pPr marL="0" indent="0">
              <a:buNone/>
            </a:pPr>
            <a:endParaRPr lang="en-US" sz="1200" b="1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Yes. The pilot program is open to any interested vendor, regardless if they were a pilot vendor last year. TEA strongly encourages vendors to participate in this optional opportunity. 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Vendors do not need to meet any criteria requirements to be accepted. Please contact </a:t>
            </a:r>
            <a:r>
              <a:rPr lang="en-US" dirty="0">
                <a:ea typeface="+mn-lt"/>
                <a:cs typeface="+mn-lt"/>
                <a:hlinkClick r:id="rId3"/>
              </a:rPr>
              <a:t>TSDSDeployment@tea.texas.gov</a:t>
            </a:r>
            <a:r>
              <a:rPr lang="en-US" dirty="0">
                <a:ea typeface="+mn-lt"/>
                <a:cs typeface="+mn-lt"/>
              </a:rPr>
              <a:t> for any questions or to be added to the pilot program for 2022-2023. 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50E86-55C2-4B7D-BA4D-A740ACD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Calibri"/>
              </a:rPr>
              <a:t>FREQUENTLY ASKED 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423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8"/>
            <a:ext cx="9515883" cy="50906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What TEDS publication will the upcoming SDK be built upon?</a:t>
            </a:r>
          </a:p>
          <a:p>
            <a:pPr marL="0" indent="0">
              <a:buNone/>
            </a:pPr>
            <a:endParaRPr lang="en-US" sz="1200" b="1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The Software Development Kit (SDK) scheduled to be released in September 2022 will be built upon the ODS 3.x TEDS post addendum published on August 1, 2022. 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TEA will continue to release additional SDK updates, as necessary, based upon any TEDS changes or vendor feedback. 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50E86-55C2-4B7D-BA4D-A740ACD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Calibri"/>
              </a:rPr>
              <a:t>FREQUENTLY ASKED 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676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485196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What support and assistance is available to vendors now?</a:t>
            </a:r>
            <a:br>
              <a:rPr lang="en-US" sz="2800" b="1" dirty="0"/>
            </a:br>
            <a:endParaRPr lang="en-US" sz="1200" b="1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While TEA is still in the process of hiring a dedicated TSDS ODS 3.x Vendor Coordinator, vendors can still reach out to </a:t>
            </a:r>
            <a:r>
              <a:rPr lang="en-US" dirty="0">
                <a:ea typeface="+mn-lt"/>
                <a:cs typeface="+mn-lt"/>
                <a:hlinkClick r:id="rId3"/>
              </a:rPr>
              <a:t>TSDSDeployment@tea.texas.gov</a:t>
            </a:r>
            <a:r>
              <a:rPr lang="en-US" dirty="0">
                <a:ea typeface="+mn-lt"/>
                <a:cs typeface="+mn-lt"/>
              </a:rPr>
              <a:t> for assistance. 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Pilot vendors with previously established Microsoft TEAMS channels can also utilize that platform to reach out with any questions. 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TEA will be establishing a new support process for all vendors in the coming months. Information and guidance will be shared during the upcoming vendor webinar expected in September 2022. 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50E86-55C2-4B7D-BA4D-A740ACD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Calibri"/>
              </a:rPr>
              <a:t>FREQUENTLY ASKED 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000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8"/>
            <a:ext cx="9515883" cy="50906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How do pilot vendors prepare for End-to-End testing by LEAs?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TEA will be providing additional guidance and support regarding End-to-End  testing in the coming months through the scheduled statewide vendor webinars. 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Pilot vendors will need to plan for any necessary documentation and/or training that an LEA partner will need in order to integrate and utilize their product solution(s). </a:t>
            </a:r>
          </a:p>
          <a:p>
            <a:pPr marL="457200" lvl="1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TEA will assist pilot vendors and partner LEAs with the applicable security credentials needed to publish data needed for End-to-End testing. </a:t>
            </a:r>
          </a:p>
          <a:p>
            <a:pPr marL="457200" lvl="1" indent="0">
              <a:buNone/>
            </a:pP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50E86-55C2-4B7D-BA4D-A740ACD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Calibri"/>
              </a:rPr>
              <a:t>FREQUENTLY ASKED 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839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raising their hands&#10;&#10;Slide to solicit audience questions">
            <a:extLst>
              <a:ext uri="{FF2B5EF4-FFF2-40B4-BE49-F238E27FC236}">
                <a16:creationId xmlns:a16="http://schemas.microsoft.com/office/drawing/2014/main" id="{4ED5B1EF-E4FE-2F47-20B4-6FAE8516C2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1781" r="31338" b="65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D8A4F0-CCFC-D55A-53EE-4FB4F6842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67448"/>
            <a:ext cx="12192000" cy="129055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A5474-FFAE-9F07-540E-CEDE5043AB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906" y="5837049"/>
            <a:ext cx="11164188" cy="75135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4487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C9B5C5-7B04-4D00-9FA6-A3CAE6B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52702"/>
            <a:ext cx="10363199" cy="57513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OFFICE OF INFORMATION TECHNOLOGY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CD304-4B4E-4CE7-A75B-7E8BD93F9A6E}"/>
              </a:ext>
            </a:extLst>
          </p:cNvPr>
          <p:cNvSpPr txBox="1"/>
          <p:nvPr/>
        </p:nvSpPr>
        <p:spPr>
          <a:xfrm>
            <a:off x="3365911" y="914539"/>
            <a:ext cx="728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Customer Relationship Management &amp; Data Standards Department</a:t>
            </a:r>
          </a:p>
          <a:p>
            <a:pPr algn="ctr"/>
            <a:r>
              <a:rPr lang="en-US" sz="2000" dirty="0"/>
              <a:t>Information Technology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22AC3-DFF1-4B63-BBE1-A7D09BB5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7142" y="1886768"/>
            <a:ext cx="4231038" cy="388611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as Student Data System (TSDS)">
            <a:extLst>
              <a:ext uri="{FF2B5EF4-FFF2-40B4-BE49-F238E27FC236}">
                <a16:creationId xmlns:a16="http://schemas.microsoft.com/office/drawing/2014/main" id="{CA490107-7BB1-4342-9499-42D53DBAD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2645898" y="2340982"/>
            <a:ext cx="4033526" cy="24789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CEC16E-33A8-4848-B0C4-D218C5B39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3033" y="1886768"/>
            <a:ext cx="4231038" cy="388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A3F05-90D2-4A83-82C7-CDABD0A61D82}"/>
              </a:ext>
            </a:extLst>
          </p:cNvPr>
          <p:cNvSpPr txBox="1"/>
          <p:nvPr/>
        </p:nvSpPr>
        <p:spPr>
          <a:xfrm>
            <a:off x="7304764" y="2490999"/>
            <a:ext cx="3847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multi-year initiative to   upgrade the Operational Data Store (ODS) and Texas Education Data Standards (TEDS) to a current version of Ed-FI.</a:t>
            </a:r>
          </a:p>
        </p:txBody>
      </p:sp>
    </p:spTree>
    <p:extLst>
      <p:ext uri="{BB962C8B-B14F-4D97-AF65-F5344CB8AC3E}">
        <p14:creationId xmlns:p14="http://schemas.microsoft.com/office/powerpoint/2010/main" val="51350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6B05D-46D0-432E-A838-8DB280FD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30" y="886854"/>
            <a:ext cx="5166732" cy="962338"/>
          </a:xfrm>
        </p:spPr>
        <p:txBody>
          <a:bodyPr vert="horz">
            <a:noAutofit/>
          </a:bodyPr>
          <a:lstStyle/>
          <a:p>
            <a:pPr algn="ctr"/>
            <a:r>
              <a:rPr lang="en-US" sz="4400" dirty="0"/>
              <a:t>PROJECT TIMELINE EXTENSION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089BE-336C-3689-17E3-83253B3FD72A}"/>
              </a:ext>
            </a:extLst>
          </p:cNvPr>
          <p:cNvSpPr txBox="1"/>
          <p:nvPr/>
        </p:nvSpPr>
        <p:spPr>
          <a:xfrm>
            <a:off x="1267384" y="359991"/>
            <a:ext cx="29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Announced on May 18, 2022</a:t>
            </a:r>
          </a:p>
        </p:txBody>
      </p:sp>
      <p:pic>
        <p:nvPicPr>
          <p:cNvPr id="8" name="Picture 7" descr="TSDS logo">
            <a:extLst>
              <a:ext uri="{FF2B5EF4-FFF2-40B4-BE49-F238E27FC236}">
                <a16:creationId xmlns:a16="http://schemas.microsoft.com/office/drawing/2014/main" id="{1CC4CFF3-8814-A109-C7D7-87FA0DEF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860088" y="2282372"/>
            <a:ext cx="3731416" cy="2293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88293-0D47-8CEF-FA3D-1DC67DB0ED99}"/>
              </a:ext>
            </a:extLst>
          </p:cNvPr>
          <p:cNvSpPr txBox="1"/>
          <p:nvPr/>
        </p:nvSpPr>
        <p:spPr>
          <a:xfrm>
            <a:off x="6972146" y="267658"/>
            <a:ext cx="329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RATIONAL &amp; REASONING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0435C7-3EBF-462C-BDC5-D8707CBFF6D6}"/>
              </a:ext>
            </a:extLst>
          </p:cNvPr>
          <p:cNvSpPr/>
          <p:nvPr/>
        </p:nvSpPr>
        <p:spPr>
          <a:xfrm>
            <a:off x="5385140" y="4032723"/>
            <a:ext cx="6469980" cy="1392442"/>
          </a:xfrm>
          <a:prstGeom prst="round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>
                <a:solidFill>
                  <a:schemeClr val="tx1"/>
                </a:solidFill>
              </a:rPr>
              <a:t>VENDOR READINESS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Extending grants vendors more time to develop their solution(s) in ensuring readiness for parallel submission.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9421DD-D646-484D-9ABE-C319D294C11D}"/>
              </a:ext>
            </a:extLst>
          </p:cNvPr>
          <p:cNvSpPr/>
          <p:nvPr/>
        </p:nvSpPr>
        <p:spPr>
          <a:xfrm>
            <a:off x="5385140" y="2402813"/>
            <a:ext cx="6469980" cy="1392442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>
                <a:solidFill>
                  <a:schemeClr val="tx1"/>
                </a:solidFill>
              </a:rPr>
              <a:t>TECHNOLOGY &amp; ARCHITECTURE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Extending allows TEA to have ownership of the architecture and control in developing application(s) to meet LEA needs.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2DFECA-29E3-44B6-A4DF-5769D6AEC261}"/>
              </a:ext>
            </a:extLst>
          </p:cNvPr>
          <p:cNvSpPr/>
          <p:nvPr/>
        </p:nvSpPr>
        <p:spPr>
          <a:xfrm>
            <a:off x="5385140" y="823006"/>
            <a:ext cx="6469980" cy="1392442"/>
          </a:xfrm>
          <a:prstGeom prst="roundRect">
            <a:avLst/>
          </a:prstGeom>
          <a:solidFill>
            <a:srgbClr val="F9A451"/>
          </a:solidFill>
          <a:ln>
            <a:solidFill>
              <a:srgbClr val="F9A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>
                <a:solidFill>
                  <a:schemeClr val="tx1"/>
                </a:solidFill>
              </a:rPr>
              <a:t>PILOT PROGRAM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Extending provides a more extensive End-to-End testing period for LEAs to validate their vendor product solutions. </a:t>
            </a:r>
          </a:p>
        </p:txBody>
      </p:sp>
    </p:spTree>
    <p:extLst>
      <p:ext uri="{BB962C8B-B14F-4D97-AF65-F5344CB8AC3E}">
        <p14:creationId xmlns:p14="http://schemas.microsoft.com/office/powerpoint/2010/main" val="139028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>
            <a:extLst>
              <a:ext uri="{FF2B5EF4-FFF2-40B4-BE49-F238E27FC236}">
                <a16:creationId xmlns:a16="http://schemas.microsoft.com/office/drawing/2014/main" id="{D418E1C9-D1F4-4584-9A84-98D5998A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LEA COMMUNICATIONS</a:t>
            </a:r>
          </a:p>
        </p:txBody>
      </p:sp>
      <p:pic>
        <p:nvPicPr>
          <p:cNvPr id="5" name="Content Placeholder 4" descr="screenshot of To The Administrator Addressed Correspondence website">
            <a:extLst>
              <a:ext uri="{FF2B5EF4-FFF2-40B4-BE49-F238E27FC236}">
                <a16:creationId xmlns:a16="http://schemas.microsoft.com/office/drawing/2014/main" id="{A6A37D0C-9BA5-45A7-9FAF-E021BD0A73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58" y="2386013"/>
            <a:ext cx="8988425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F1120-7A35-4538-B327-608A0422A9DE}"/>
              </a:ext>
            </a:extLst>
          </p:cNvPr>
          <p:cNvSpPr txBox="1"/>
          <p:nvPr/>
        </p:nvSpPr>
        <p:spPr>
          <a:xfrm>
            <a:off x="2341754" y="1368415"/>
            <a:ext cx="9256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Published </a:t>
            </a:r>
            <a:r>
              <a:rPr lang="en-US" sz="2400" dirty="0">
                <a:hlinkClick r:id="rId4"/>
              </a:rPr>
              <a:t>To the Administrator Addressed (TAA)</a:t>
            </a:r>
            <a:r>
              <a:rPr lang="en-US" sz="2400" dirty="0"/>
              <a:t> on </a:t>
            </a:r>
            <a:r>
              <a:rPr lang="en-US" sz="2400" b="1" dirty="0"/>
              <a:t>September 30, 2021</a:t>
            </a:r>
          </a:p>
          <a:p>
            <a:r>
              <a:rPr lang="en-US" sz="2400" dirty="0"/>
              <a:t>Published </a:t>
            </a:r>
            <a:r>
              <a:rPr lang="en-US" sz="2400" dirty="0">
                <a:hlinkClick r:id="rId5"/>
              </a:rPr>
              <a:t>To the Administrator Addressed (TAA)</a:t>
            </a:r>
            <a:r>
              <a:rPr lang="en-US" sz="2400" dirty="0"/>
              <a:t> on </a:t>
            </a:r>
            <a:r>
              <a:rPr lang="en-US" sz="2400" b="1" dirty="0"/>
              <a:t>May 19, 2022</a:t>
            </a:r>
          </a:p>
          <a:p>
            <a:pPr marL="0" indent="0">
              <a:buNone/>
            </a:pPr>
            <a:endParaRPr lang="en-US" sz="24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254DC9-AAA0-4C1A-A878-D5AF6251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630" y="1136575"/>
            <a:ext cx="6682285" cy="5539325"/>
          </a:xfrm>
        </p:spPr>
        <p:txBody>
          <a:bodyPr/>
          <a:lstStyle/>
          <a:p>
            <a:r>
              <a:rPr lang="en-US" b="1" dirty="0"/>
              <a:t>September 2021 – </a:t>
            </a:r>
            <a:r>
              <a:rPr lang="en-US" b="1" dirty="0">
                <a:solidFill>
                  <a:srgbClr val="F48668"/>
                </a:solidFill>
              </a:rPr>
              <a:t>August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Optional</a:t>
            </a:r>
            <a:r>
              <a:rPr lang="en-US" sz="2000" dirty="0"/>
              <a:t>: TSDS vendors can participate in pilot program to develop and test their product solutions.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Optional: </a:t>
            </a:r>
            <a:r>
              <a:rPr lang="en-US" sz="2000" dirty="0"/>
              <a:t>LEAs can partner with their vendors to conduct end-to-end testing in preparation to parallel year.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400" dirty="0"/>
          </a:p>
          <a:p>
            <a:r>
              <a:rPr lang="en-US" b="1" dirty="0"/>
              <a:t>August 2023 – August 2024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Required</a:t>
            </a:r>
            <a:r>
              <a:rPr lang="en-US" sz="2000" dirty="0"/>
              <a:t>: All TSDS vendors test their product solutions.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Optional: </a:t>
            </a:r>
            <a:r>
              <a:rPr lang="en-US" sz="2000" dirty="0"/>
              <a:t>LEAs will submit both API transactions and XML submissions and compare results to ensure vendor readiness.</a:t>
            </a:r>
          </a:p>
          <a:p>
            <a:pPr lvl="1"/>
            <a:endParaRPr lang="en-US" sz="400" dirty="0"/>
          </a:p>
          <a:p>
            <a:r>
              <a:rPr lang="en-US" b="1" dirty="0"/>
              <a:t>August 2024 – August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Required: </a:t>
            </a:r>
            <a:r>
              <a:rPr lang="en-US" sz="2000" dirty="0"/>
              <a:t>All LEAs will submit their TSDS official data through API transactions.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XML submissions no longer accepted for TSDS.</a:t>
            </a:r>
          </a:p>
          <a:p>
            <a:pPr lvl="1"/>
            <a:endParaRPr lang="en-US" dirty="0"/>
          </a:p>
        </p:txBody>
      </p:sp>
      <p:graphicFrame>
        <p:nvGraphicFramePr>
          <p:cNvPr id="6" name="Diagram 5" descr="Pilot, Parallel, Go Live Icon">
            <a:extLst>
              <a:ext uri="{FF2B5EF4-FFF2-40B4-BE49-F238E27FC236}">
                <a16:creationId xmlns:a16="http://schemas.microsoft.com/office/drawing/2014/main" id="{F1C99F27-4A21-4C59-A7C3-E1F9B3382CB3}"/>
              </a:ext>
            </a:extLst>
          </p:cNvPr>
          <p:cNvGraphicFramePr/>
          <p:nvPr/>
        </p:nvGraphicFramePr>
        <p:xfrm>
          <a:off x="8058150" y="628650"/>
          <a:ext cx="4629150" cy="622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8D9917-C692-FB0E-F183-A40BF45EE891}"/>
              </a:ext>
            </a:extLst>
          </p:cNvPr>
          <p:cNvSpPr/>
          <p:nvPr/>
        </p:nvSpPr>
        <p:spPr>
          <a:xfrm>
            <a:off x="9971238" y="2400231"/>
            <a:ext cx="1473289" cy="258561"/>
          </a:xfrm>
          <a:prstGeom prst="roundRect">
            <a:avLst/>
          </a:prstGeom>
          <a:solidFill>
            <a:srgbClr val="F48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EXTENDED</a:t>
            </a:r>
          </a:p>
        </p:txBody>
      </p:sp>
    </p:spTree>
    <p:extLst>
      <p:ext uri="{BB962C8B-B14F-4D97-AF65-F5344CB8AC3E}">
        <p14:creationId xmlns:p14="http://schemas.microsoft.com/office/powerpoint/2010/main" val="281220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cs typeface="Calibri"/>
              </a:rPr>
              <a:t>2021-2023: PILOT PROGRAM</a:t>
            </a:r>
            <a:endParaRPr lang="en-US" sz="4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006B0-D09E-41C1-AC68-76F2C42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567" y="1024063"/>
            <a:ext cx="9385414" cy="4351338"/>
          </a:xfrm>
        </p:spPr>
        <p:txBody>
          <a:bodyPr lIns="91440" tIns="45720" rIns="91440" bIns="45720" anchor="t"/>
          <a:lstStyle/>
          <a:p>
            <a:r>
              <a:rPr lang="en-US" sz="2600" b="1" dirty="0"/>
              <a:t>2021-2022: </a:t>
            </a:r>
            <a:r>
              <a:rPr lang="en-US" sz="2600" dirty="0"/>
              <a:t>Cohort of six (6) vendors conducted initial vetting of the integration and data out phases. </a:t>
            </a:r>
          </a:p>
          <a:p>
            <a:pPr lvl="1"/>
            <a:r>
              <a:rPr lang="en-US" sz="2200" dirty="0"/>
              <a:t>Software Development Kit (SDK) was provided to all vendors. </a:t>
            </a:r>
            <a:endParaRPr lang="en-US" sz="800" dirty="0"/>
          </a:p>
          <a:p>
            <a:pPr lvl="1"/>
            <a:endParaRPr lang="en-US" sz="100" b="1" dirty="0"/>
          </a:p>
          <a:p>
            <a:r>
              <a:rPr lang="en-US" sz="2600" b="1" dirty="0"/>
              <a:t>2022-2023</a:t>
            </a:r>
            <a:r>
              <a:rPr lang="en-US" sz="2600" dirty="0"/>
              <a:t>: Pilot program will continue for any interested vendor.</a:t>
            </a:r>
          </a:p>
          <a:p>
            <a:pPr lvl="1"/>
            <a:r>
              <a:rPr lang="en-US" sz="2200" dirty="0"/>
              <a:t>LEAs and ESCs will begin End-to-End testing starting in January 2023.</a:t>
            </a:r>
            <a:endParaRPr lang="en-US" sz="1800" dirty="0"/>
          </a:p>
          <a:p>
            <a:pPr lvl="1"/>
            <a:endParaRPr lang="en-US" dirty="0"/>
          </a:p>
        </p:txBody>
      </p:sp>
      <p:graphicFrame>
        <p:nvGraphicFramePr>
          <p:cNvPr id="9" name="Diagram 8" descr="Integration, Data Output, End-to-End Icons">
            <a:extLst>
              <a:ext uri="{FF2B5EF4-FFF2-40B4-BE49-F238E27FC236}">
                <a16:creationId xmlns:a16="http://schemas.microsoft.com/office/drawing/2014/main" id="{8CEDB963-BFD3-4578-A4D5-BB104CAC1C5C}"/>
              </a:ext>
            </a:extLst>
          </p:cNvPr>
          <p:cNvGraphicFramePr/>
          <p:nvPr/>
        </p:nvGraphicFramePr>
        <p:xfrm>
          <a:off x="3316086" y="3636345"/>
          <a:ext cx="7139268" cy="240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73AFBA-37E4-4DF7-A8BD-7E25BA6258C7}"/>
              </a:ext>
            </a:extLst>
          </p:cNvPr>
          <p:cNvSpPr/>
          <p:nvPr/>
        </p:nvSpPr>
        <p:spPr>
          <a:xfrm>
            <a:off x="8144791" y="3188008"/>
            <a:ext cx="2310564" cy="2947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January - August 2023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161E5B-1D9C-4130-9FF4-C7D174BEFA08}"/>
              </a:ext>
            </a:extLst>
          </p:cNvPr>
          <p:cNvSpPr/>
          <p:nvPr/>
        </p:nvSpPr>
        <p:spPr>
          <a:xfrm>
            <a:off x="3359752" y="3188008"/>
            <a:ext cx="4683817" cy="294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Extended into 2022-2023</a:t>
            </a:r>
          </a:p>
        </p:txBody>
      </p:sp>
      <p:graphicFrame>
        <p:nvGraphicFramePr>
          <p:cNvPr id="8" name="Diagram 7" descr="PEIMS Fall, Child Find, Class Roster">
            <a:extLst>
              <a:ext uri="{FF2B5EF4-FFF2-40B4-BE49-F238E27FC236}">
                <a16:creationId xmlns:a16="http://schemas.microsoft.com/office/drawing/2014/main" id="{9697D62C-C9FD-FFBB-427A-EA88A614C55A}"/>
              </a:ext>
            </a:extLst>
          </p:cNvPr>
          <p:cNvGraphicFramePr/>
          <p:nvPr/>
        </p:nvGraphicFramePr>
        <p:xfrm>
          <a:off x="5775156" y="5486382"/>
          <a:ext cx="4608008" cy="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5795F4-6B5B-4599-E101-F149A9E3951A}"/>
              </a:ext>
            </a:extLst>
          </p:cNvPr>
          <p:cNvSpPr/>
          <p:nvPr/>
        </p:nvSpPr>
        <p:spPr>
          <a:xfrm>
            <a:off x="2358567" y="6148415"/>
            <a:ext cx="9165776" cy="542310"/>
          </a:xfrm>
          <a:prstGeom prst="rect">
            <a:avLst/>
          </a:prstGeom>
          <a:solidFill>
            <a:srgbClr val="C2D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5C6D4-C46A-A767-C2FE-6B449ECCE70B}"/>
              </a:ext>
            </a:extLst>
          </p:cNvPr>
          <p:cNvSpPr txBox="1"/>
          <p:nvPr/>
        </p:nvSpPr>
        <p:spPr>
          <a:xfrm>
            <a:off x="2629166" y="6234904"/>
            <a:ext cx="887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September 2022</a:t>
            </a:r>
            <a:r>
              <a:rPr lang="en-US" sz="1800" dirty="0">
                <a:solidFill>
                  <a:schemeClr val="tx1"/>
                </a:solidFill>
              </a:rPr>
              <a:t>: Online form available </a:t>
            </a:r>
            <a:r>
              <a:rPr lang="en-US" dirty="0"/>
              <a:t>for </a:t>
            </a:r>
            <a:r>
              <a:rPr lang="en-US" sz="1800" dirty="0">
                <a:solidFill>
                  <a:schemeClr val="tx1"/>
                </a:solidFill>
              </a:rPr>
              <a:t>LEAs to submit their interest in the pilot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8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73F6D54-C437-4F6B-BBF5-82ADD52A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78" t="3132" r="-873" b="13284"/>
          <a:stretch/>
        </p:blipFill>
        <p:spPr>
          <a:xfrm>
            <a:off x="379243" y="3690939"/>
            <a:ext cx="141684" cy="7483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552B3A2-F8D1-4244-BE7E-A343ABB8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PILOT PROGRAM: KEY MILESTONES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AAD79-6CC1-44AF-941D-C0924A75E736}"/>
              </a:ext>
            </a:extLst>
          </p:cNvPr>
          <p:cNvSpPr txBox="1"/>
          <p:nvPr/>
        </p:nvSpPr>
        <p:spPr>
          <a:xfrm>
            <a:off x="2894986" y="3268398"/>
            <a:ext cx="18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ESC/LEA KICKOFF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8618C-A33D-4B6A-8E6C-6DEB8404F790}"/>
              </a:ext>
            </a:extLst>
          </p:cNvPr>
          <p:cNvSpPr txBox="1"/>
          <p:nvPr/>
        </p:nvSpPr>
        <p:spPr>
          <a:xfrm>
            <a:off x="5073124" y="3268398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START END-TO-END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74F68-F17F-4F18-B051-FC16C2075B38}"/>
              </a:ext>
            </a:extLst>
          </p:cNvPr>
          <p:cNvSpPr txBox="1"/>
          <p:nvPr/>
        </p:nvSpPr>
        <p:spPr>
          <a:xfrm>
            <a:off x="7567593" y="3268398"/>
            <a:ext cx="178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PILOT TRAINING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66526-4AAA-42B9-A119-C8827E2E8C37}"/>
              </a:ext>
            </a:extLst>
          </p:cNvPr>
          <p:cNvSpPr txBox="1"/>
          <p:nvPr/>
        </p:nvSpPr>
        <p:spPr>
          <a:xfrm>
            <a:off x="9719271" y="3268398"/>
            <a:ext cx="19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STOP END-TO-END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7CBB7-912E-42E1-92EF-6D83B3297E4F}"/>
              </a:ext>
            </a:extLst>
          </p:cNvPr>
          <p:cNvSpPr txBox="1"/>
          <p:nvPr/>
        </p:nvSpPr>
        <p:spPr>
          <a:xfrm>
            <a:off x="303283" y="1533334"/>
            <a:ext cx="23998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SEPTEMBER 2022 </a:t>
            </a:r>
          </a:p>
          <a:p>
            <a:pPr algn="ctr"/>
            <a:r>
              <a:rPr lang="en-US" sz="1400" dirty="0"/>
              <a:t>2022-2023 SDK Released </a:t>
            </a:r>
          </a:p>
          <a:p>
            <a:pPr algn="ctr"/>
            <a:r>
              <a:rPr lang="en-US" sz="1400" dirty="0"/>
              <a:t>Vendor Coordination Resumes</a:t>
            </a:r>
          </a:p>
          <a:p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2FBAE-0EAD-4518-B38C-66D0AB0A739D}"/>
              </a:ext>
            </a:extLst>
          </p:cNvPr>
          <p:cNvSpPr txBox="1"/>
          <p:nvPr/>
        </p:nvSpPr>
        <p:spPr>
          <a:xfrm>
            <a:off x="2496306" y="4467905"/>
            <a:ext cx="252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DECEMBER 2022</a:t>
            </a:r>
          </a:p>
          <a:p>
            <a:pPr algn="ctr"/>
            <a:r>
              <a:rPr lang="en-US" sz="1400" dirty="0"/>
              <a:t>System Configuration</a:t>
            </a:r>
          </a:p>
          <a:p>
            <a:pPr algn="ctr"/>
            <a:r>
              <a:rPr lang="en-US" sz="1400" dirty="0"/>
              <a:t>Guidance &amp; Process for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0136A-47E2-4FCD-9515-A595AFB70F9A}"/>
              </a:ext>
            </a:extLst>
          </p:cNvPr>
          <p:cNvSpPr txBox="1"/>
          <p:nvPr/>
        </p:nvSpPr>
        <p:spPr>
          <a:xfrm>
            <a:off x="4702532" y="1530257"/>
            <a:ext cx="268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JANUARY 2023</a:t>
            </a:r>
          </a:p>
          <a:p>
            <a:pPr algn="ctr"/>
            <a:r>
              <a:rPr lang="en-US" sz="1400" dirty="0"/>
              <a:t>Parallel Environment</a:t>
            </a:r>
          </a:p>
          <a:p>
            <a:pPr algn="ctr"/>
            <a:r>
              <a:rPr lang="en-US" sz="1400" dirty="0"/>
              <a:t>PEIMS Fall, Class Roster, Child Find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95200-C6C8-49FB-A7A0-B71BF76FC561}"/>
              </a:ext>
            </a:extLst>
          </p:cNvPr>
          <p:cNvSpPr txBox="1"/>
          <p:nvPr/>
        </p:nvSpPr>
        <p:spPr>
          <a:xfrm>
            <a:off x="7166209" y="4463386"/>
            <a:ext cx="234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SPRING </a:t>
            </a:r>
            <a:r>
              <a:rPr lang="en-US" sz="2000" b="1" dirty="0"/>
              <a:t>2023</a:t>
            </a:r>
          </a:p>
          <a:p>
            <a:pPr algn="ctr"/>
            <a:r>
              <a:rPr lang="en-US" sz="1400" dirty="0"/>
              <a:t>Advanced LEA/ESC Training </a:t>
            </a:r>
          </a:p>
          <a:p>
            <a:pPr algn="ctr"/>
            <a:r>
              <a:rPr lang="en-US" sz="1400" dirty="0"/>
              <a:t>Continuous &amp; On-Demand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60C86-2779-464C-A863-5D35C319AFFE}"/>
              </a:ext>
            </a:extLst>
          </p:cNvPr>
          <p:cNvSpPr txBox="1"/>
          <p:nvPr/>
        </p:nvSpPr>
        <p:spPr>
          <a:xfrm>
            <a:off x="9398213" y="1529821"/>
            <a:ext cx="23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JULY 2023</a:t>
            </a:r>
            <a:endParaRPr lang="en-US" sz="2000" b="1" dirty="0"/>
          </a:p>
          <a:p>
            <a:pPr algn="ctr"/>
            <a:r>
              <a:rPr lang="en-US" sz="1400" dirty="0"/>
              <a:t>LEA Analysis &amp; Feedback</a:t>
            </a:r>
          </a:p>
          <a:p>
            <a:pPr algn="ctr"/>
            <a:r>
              <a:rPr lang="en-US" sz="1400" dirty="0"/>
              <a:t> Training &amp; Resource Updates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ADD1F-3F30-455B-B370-E0D8C44E4445}"/>
              </a:ext>
            </a:extLst>
          </p:cNvPr>
          <p:cNvSpPr txBox="1"/>
          <p:nvPr/>
        </p:nvSpPr>
        <p:spPr>
          <a:xfrm>
            <a:off x="820668" y="3268398"/>
            <a:ext cx="13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FD336-1759-4E5E-8CF1-123ABFEFA81E}"/>
              </a:ext>
            </a:extLst>
          </p:cNvPr>
          <p:cNvSpPr txBox="1"/>
          <p:nvPr/>
        </p:nvSpPr>
        <p:spPr>
          <a:xfrm>
            <a:off x="234775" y="4463684"/>
            <a:ext cx="176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AUGUST 2022</a:t>
            </a:r>
          </a:p>
          <a:p>
            <a:pPr algn="ctr"/>
            <a:r>
              <a:rPr lang="en-US" sz="1400" dirty="0"/>
              <a:t>TEDS Post-Addendum</a:t>
            </a:r>
          </a:p>
          <a:p>
            <a:pPr algn="ctr"/>
            <a:r>
              <a:rPr lang="en-US" sz="1400" dirty="0"/>
              <a:t>Pilot Vendor Cohort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0753F-A5AC-A985-955D-B8AE9DDFB3FA}"/>
              </a:ext>
            </a:extLst>
          </p:cNvPr>
          <p:cNvSpPr txBox="1"/>
          <p:nvPr/>
        </p:nvSpPr>
        <p:spPr>
          <a:xfrm>
            <a:off x="2636907" y="2621998"/>
            <a:ext cx="22549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OCTOBER 2022</a:t>
            </a:r>
          </a:p>
          <a:p>
            <a:pPr algn="ctr"/>
            <a:r>
              <a:rPr lang="en-US" sz="1400" dirty="0"/>
              <a:t>Hosted Staging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078F8-D1A5-C07F-F104-337C28FA3316}"/>
              </a:ext>
            </a:extLst>
          </p:cNvPr>
          <p:cNvSpPr txBox="1"/>
          <p:nvPr/>
        </p:nvSpPr>
        <p:spPr>
          <a:xfrm>
            <a:off x="7269877" y="2629285"/>
            <a:ext cx="21811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LATE WINTER 2023</a:t>
            </a:r>
          </a:p>
          <a:p>
            <a:pPr algn="ctr"/>
            <a:r>
              <a:rPr lang="en-US" sz="1400" dirty="0"/>
              <a:t>Initial LEA/ESC Training</a:t>
            </a:r>
          </a:p>
        </p:txBody>
      </p:sp>
    </p:spTree>
    <p:extLst>
      <p:ext uri="{BB962C8B-B14F-4D97-AF65-F5344CB8AC3E}">
        <p14:creationId xmlns:p14="http://schemas.microsoft.com/office/powerpoint/2010/main" val="183405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A024-A7BC-49FB-A888-A9611E78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2023-2024: PARALLEL SUBMISSION</a:t>
            </a:r>
          </a:p>
        </p:txBody>
      </p:sp>
      <p:graphicFrame>
        <p:nvGraphicFramePr>
          <p:cNvPr id="12" name="Content Placeholder 11" descr="XML vs API">
            <a:extLst>
              <a:ext uri="{FF2B5EF4-FFF2-40B4-BE49-F238E27FC236}">
                <a16:creationId xmlns:a16="http://schemas.microsoft.com/office/drawing/2014/main" id="{66FD823C-28E2-FAED-AD50-FEBB697C8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1131"/>
              </p:ext>
            </p:extLst>
          </p:nvPr>
        </p:nvGraphicFramePr>
        <p:xfrm>
          <a:off x="1909126" y="1022079"/>
          <a:ext cx="5643253" cy="481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8C2501-AED3-F2D8-A914-9AB2363D2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7800" y="1441541"/>
            <a:ext cx="4036737" cy="41563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REQUIRED </a:t>
            </a:r>
            <a:r>
              <a:rPr lang="en-US" sz="2400" dirty="0"/>
              <a:t>For </a:t>
            </a:r>
            <a:r>
              <a:rPr lang="en-US" sz="2400" b="1" dirty="0"/>
              <a:t>All Vendors</a:t>
            </a:r>
          </a:p>
          <a:p>
            <a:pPr marL="0" indent="0">
              <a:buNone/>
            </a:pPr>
            <a:r>
              <a:rPr lang="en-US" sz="2400" b="1" dirty="0"/>
              <a:t>OPTIONAL</a:t>
            </a:r>
            <a:r>
              <a:rPr lang="en-US" sz="2400" dirty="0"/>
              <a:t> For LEAs &amp; ESCs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LEAs will compare XML data against API transactions through TSDS reports and validations. </a:t>
            </a:r>
          </a:p>
          <a:p>
            <a:r>
              <a:rPr lang="en-US" sz="2000" b="1" dirty="0"/>
              <a:t>All TSDS submissions </a:t>
            </a:r>
            <a:r>
              <a:rPr lang="en-US" sz="2000" dirty="0"/>
              <a:t>are expected to be compared by the     submission due dates. </a:t>
            </a:r>
          </a:p>
          <a:p>
            <a:r>
              <a:rPr lang="en-US" sz="2000" dirty="0"/>
              <a:t>XML data will be used          for official TSDS reporting. </a:t>
            </a:r>
          </a:p>
          <a:p>
            <a:endParaRPr lang="en-US" sz="2400" dirty="0"/>
          </a:p>
        </p:txBody>
      </p:sp>
      <p:pic>
        <p:nvPicPr>
          <p:cNvPr id="26" name="Picture 25" descr="XML Icon">
            <a:extLst>
              <a:ext uri="{FF2B5EF4-FFF2-40B4-BE49-F238E27FC236}">
                <a16:creationId xmlns:a16="http://schemas.microsoft.com/office/drawing/2014/main" id="{A245DE61-FDA2-C790-BBC2-F314BC2A7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418884"/>
            <a:ext cx="2020232" cy="2020232"/>
          </a:xfrm>
          <a:prstGeom prst="rect">
            <a:avLst/>
          </a:prstGeom>
        </p:spPr>
      </p:pic>
      <p:pic>
        <p:nvPicPr>
          <p:cNvPr id="32" name="Picture 31" descr="API Icon">
            <a:extLst>
              <a:ext uri="{FF2B5EF4-FFF2-40B4-BE49-F238E27FC236}">
                <a16:creationId xmlns:a16="http://schemas.microsoft.com/office/drawing/2014/main" id="{7F6B9B5F-63DF-B3D8-DCDB-F3AA66B1B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132" y="2259051"/>
            <a:ext cx="2339898" cy="2339898"/>
          </a:xfrm>
          <a:prstGeom prst="rect">
            <a:avLst/>
          </a:prstGeom>
        </p:spPr>
      </p:pic>
      <p:pic>
        <p:nvPicPr>
          <p:cNvPr id="42" name="Picture 41" descr="File Check Icon">
            <a:extLst>
              <a:ext uri="{FF2B5EF4-FFF2-40B4-BE49-F238E27FC236}">
                <a16:creationId xmlns:a16="http://schemas.microsoft.com/office/drawing/2014/main" id="{659194C5-C2F3-AE9C-2EB9-521BA74ED2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1639" y="3801282"/>
            <a:ext cx="1696270" cy="169627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F37B87E-BFE0-1313-2109-A46453A31847}"/>
              </a:ext>
            </a:extLst>
          </p:cNvPr>
          <p:cNvSpPr txBox="1"/>
          <p:nvPr/>
        </p:nvSpPr>
        <p:spPr>
          <a:xfrm>
            <a:off x="2270411" y="5757745"/>
            <a:ext cx="925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LEAs will be nominated, selected, and approved to participate </a:t>
            </a:r>
          </a:p>
          <a:p>
            <a:pPr algn="ctr"/>
            <a:r>
              <a:rPr lang="en-US" sz="2800" dirty="0"/>
              <a:t>in the parallel submission. Recommending </a:t>
            </a:r>
            <a:r>
              <a:rPr lang="en-US" sz="2800" b="1" dirty="0"/>
              <a:t>250+ LEAs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0094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Shipper, Leanne</DisplayName>
        <AccountId>73</AccountId>
        <AccountType/>
      </UserInfo>
      <UserInfo>
        <DisplayName>Johnson, Scott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A3E8A-E5A0-4AB3-A4AA-9175746AA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efe96-9f3c-464d-8c8b-c76864a22ed0"/>
    <ds:schemaRef ds:uri="533e3360-6378-4210-ada2-16ccdb17d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63efe96-9f3c-464d-8c8b-c76864a22ed0"/>
    <ds:schemaRef ds:uri="http://schemas.microsoft.com/office/2006/metadata/properties"/>
    <ds:schemaRef ds:uri="http://schemas.microsoft.com/office/2006/documentManagement/types"/>
    <ds:schemaRef ds:uri="533e3360-6378-4210-ada2-16ccdb17d2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26</TotalTime>
  <Words>1887</Words>
  <Application>Microsoft Office PowerPoint</Application>
  <PresentationFormat>Widescreen</PresentationFormat>
  <Paragraphs>291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Open Sans (Headings)</vt:lpstr>
      <vt:lpstr>Open Sans Light</vt:lpstr>
      <vt:lpstr>Open Sans Semibold</vt:lpstr>
      <vt:lpstr>Wingdings</vt:lpstr>
      <vt:lpstr>2_Office Theme</vt:lpstr>
      <vt:lpstr>TITLE SLIDE: TSDS ODS 3.x Project Updates</vt:lpstr>
      <vt:lpstr>SESSION AGENDA</vt:lpstr>
      <vt:lpstr>OFFICE OF INFORMATION TECHNOLOGY</vt:lpstr>
      <vt:lpstr>PROJECT TIMELINE EXTENSION</vt:lpstr>
      <vt:lpstr>LEA COMMUNICATIONS</vt:lpstr>
      <vt:lpstr>PROJECT TIMELINE</vt:lpstr>
      <vt:lpstr>2021-2023: PILOT PROGRAM</vt:lpstr>
      <vt:lpstr>PILOT PROGRAM: KEY MILESTONES</vt:lpstr>
      <vt:lpstr>2023-2024: PARALLEL SUBMISSION</vt:lpstr>
      <vt:lpstr>2024-2025: GO-LIVE</vt:lpstr>
      <vt:lpstr>UPDATED ARCHITECTURE</vt:lpstr>
      <vt:lpstr>UPDATED ARCHITECTURE</vt:lpstr>
      <vt:lpstr>UPDATED ARCHITECTURE</vt:lpstr>
      <vt:lpstr>UPDATED ARCHITECTURE</vt:lpstr>
      <vt:lpstr>OPERATIONAL DATA STORE (ODS)</vt:lpstr>
      <vt:lpstr>KEY CHANGES TO DATA COLLECTION</vt:lpstr>
      <vt:lpstr>WHAT IS REMAINING THE SAME?</vt:lpstr>
      <vt:lpstr>SOFTWARE DEVELOPMENT KIT (SDK)</vt:lpstr>
      <vt:lpstr>SDK: KEY CHANGES &amp; DIFFERENCES</vt:lpstr>
      <vt:lpstr>SDK: DEMONSTRATION </vt:lpstr>
      <vt:lpstr>VENDOR COMMUNICATIONS &amp; SUPPORT</vt:lpstr>
      <vt:lpstr>KEY TAKEAWAYS</vt:lpstr>
      <vt:lpstr>FREQUENTLY ASKED QUESTIONS</vt:lpstr>
      <vt:lpstr>FREQUENTLY ASKED QUESTIONS</vt:lpstr>
      <vt:lpstr>FREQUENTLY ASKED QUESTIONS</vt:lpstr>
      <vt:lpstr>FREQUENTLY ASKED QUESTIONS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Spring Training Slides</dc:title>
  <dc:creator>Ulrich, Melanie</dc:creator>
  <cp:lastModifiedBy>Johnson, Scott</cp:lastModifiedBy>
  <cp:revision>1</cp:revision>
  <dcterms:created xsi:type="dcterms:W3CDTF">2020-11-05T16:39:19Z</dcterms:created>
  <dcterms:modified xsi:type="dcterms:W3CDTF">2022-07-28T22:39:46Z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