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23"/>
  </p:notesMasterIdLst>
  <p:sldIdLst>
    <p:sldId id="258" r:id="rId5"/>
    <p:sldId id="287" r:id="rId6"/>
    <p:sldId id="399" r:id="rId7"/>
    <p:sldId id="430" r:id="rId8"/>
    <p:sldId id="432" r:id="rId9"/>
    <p:sldId id="429" r:id="rId10"/>
    <p:sldId id="434" r:id="rId11"/>
    <p:sldId id="436" r:id="rId12"/>
    <p:sldId id="421" r:id="rId13"/>
    <p:sldId id="437" r:id="rId14"/>
    <p:sldId id="424" r:id="rId15"/>
    <p:sldId id="427" r:id="rId16"/>
    <p:sldId id="438" r:id="rId17"/>
    <p:sldId id="290" r:id="rId18"/>
    <p:sldId id="410" r:id="rId19"/>
    <p:sldId id="435" r:id="rId20"/>
    <p:sldId id="338"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 Scott" initials="JS" lastIdx="34" clrIdx="0">
    <p:extLst>
      <p:ext uri="{19B8F6BF-5375-455C-9EA6-DF929625EA0E}">
        <p15:presenceInfo xmlns:p15="http://schemas.microsoft.com/office/powerpoint/2012/main" userId="S::Scott.Johnson@tea.texas.gov::bec97677-f0c6-4bfb-b610-83dc74061801" providerId="AD"/>
      </p:ext>
    </p:extLst>
  </p:cmAuthor>
  <p:cmAuthor id="2" name="Linden, Edward" initials="LE" lastIdx="29" clrIdx="1">
    <p:extLst>
      <p:ext uri="{19B8F6BF-5375-455C-9EA6-DF929625EA0E}">
        <p15:presenceInfo xmlns:p15="http://schemas.microsoft.com/office/powerpoint/2012/main" userId="S::Edward.Linden@tea.texas.gov::433a1750-097b-48bf-9475-b5c5f6172203" providerId="AD"/>
      </p:ext>
    </p:extLst>
  </p:cmAuthor>
  <p:cmAuthor id="3" name="Simons, Leanne" initials="SL" lastIdx="7" clrIdx="2">
    <p:extLst>
      <p:ext uri="{19B8F6BF-5375-455C-9EA6-DF929625EA0E}">
        <p15:presenceInfo xmlns:p15="http://schemas.microsoft.com/office/powerpoint/2012/main" userId="S::leanne.simons@tea.texas.gov::f0b41770-584b-4844-b5c5-b29dec998724" providerId="AD"/>
      </p:ext>
    </p:extLst>
  </p:cmAuthor>
  <p:cmAuthor id="4" name="Jamie Muffoletto" initials="JM" lastIdx="2" clrIdx="3">
    <p:extLst>
      <p:ext uri="{19B8F6BF-5375-455C-9EA6-DF929625EA0E}">
        <p15:presenceInfo xmlns:p15="http://schemas.microsoft.com/office/powerpoint/2012/main" userId="S::Jamie.Muffoletto@tea.texas.gov::daf1e3c6-8137-448a-b141-d23049d419b5" providerId="AD"/>
      </p:ext>
    </p:extLst>
  </p:cmAuthor>
  <p:cmAuthor id="5" name="Hanson, Terri" initials="HT" lastIdx="3" clrIdx="4">
    <p:extLst>
      <p:ext uri="{19B8F6BF-5375-455C-9EA6-DF929625EA0E}">
        <p15:presenceInfo xmlns:p15="http://schemas.microsoft.com/office/powerpoint/2012/main" userId="S::Terri.Hanson@tea.texas.gov::a02fd813-d4f3-43fd-83dd-7393041517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6CB9"/>
    <a:srgbClr val="0A518B"/>
    <a:srgbClr val="F16038"/>
    <a:srgbClr val="D93C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FBA959-8270-4645-B1CB-446DAB1CA1CA}" v="1" dt="2022-03-07T16:30:32.5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62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s, Leanne" userId="S::leanne.simons@tea.texas.gov::f0b41770-584b-4844-b5c5-b29dec998724" providerId="AD" clId="Web-{AFD94B50-2FE2-C540-6B72-3E38D9160289}"/>
    <pc:docChg chg="">
      <pc:chgData name="Simons, Leanne" userId="S::leanne.simons@tea.texas.gov::f0b41770-584b-4844-b5c5-b29dec998724" providerId="AD" clId="Web-{AFD94B50-2FE2-C540-6B72-3E38D9160289}" dt="2022-02-18T15:10:10.650" v="2"/>
      <pc:docMkLst>
        <pc:docMk/>
      </pc:docMkLst>
      <pc:sldChg chg="addCm">
        <pc:chgData name="Simons, Leanne" userId="S::leanne.simons@tea.texas.gov::f0b41770-584b-4844-b5c5-b29dec998724" providerId="AD" clId="Web-{AFD94B50-2FE2-C540-6B72-3E38D9160289}" dt="2022-02-18T15:08:48.490" v="0"/>
        <pc:sldMkLst>
          <pc:docMk/>
          <pc:sldMk cId="101772985" sldId="430"/>
        </pc:sldMkLst>
      </pc:sldChg>
      <pc:sldChg chg="addCm modCm">
        <pc:chgData name="Simons, Leanne" userId="S::leanne.simons@tea.texas.gov::f0b41770-584b-4844-b5c5-b29dec998724" providerId="AD" clId="Web-{AFD94B50-2FE2-C540-6B72-3E38D9160289}" dt="2022-02-18T15:10:10.650" v="2"/>
        <pc:sldMkLst>
          <pc:docMk/>
          <pc:sldMk cId="986775899" sldId="434"/>
        </pc:sldMkLst>
      </pc:sldChg>
    </pc:docChg>
  </pc:docChgLst>
  <pc:docChgLst>
    <pc:chgData name="Hanson, Terri" userId="a02fd813-d4f3-43fd-83dd-7393041517de" providerId="ADAL" clId="{4B0B9234-B6CE-4DED-8B1E-46A1DB26B704}"/>
    <pc:docChg chg="custSel modSld">
      <pc:chgData name="Hanson, Terri" userId="a02fd813-d4f3-43fd-83dd-7393041517de" providerId="ADAL" clId="{4B0B9234-B6CE-4DED-8B1E-46A1DB26B704}" dt="2022-02-21T21:36:22.195" v="7"/>
      <pc:docMkLst>
        <pc:docMk/>
      </pc:docMkLst>
      <pc:sldChg chg="addCm modCm">
        <pc:chgData name="Hanson, Terri" userId="a02fd813-d4f3-43fd-83dd-7393041517de" providerId="ADAL" clId="{4B0B9234-B6CE-4DED-8B1E-46A1DB26B704}" dt="2022-02-21T21:36:22.195" v="7"/>
        <pc:sldMkLst>
          <pc:docMk/>
          <pc:sldMk cId="2972553045" sldId="277"/>
        </pc:sldMkLst>
      </pc:sldChg>
      <pc:sldChg chg="addCm modCm">
        <pc:chgData name="Hanson, Terri" userId="a02fd813-d4f3-43fd-83dd-7393041517de" providerId="ADAL" clId="{4B0B9234-B6CE-4DED-8B1E-46A1DB26B704}" dt="2022-02-21T21:34:28.060" v="4"/>
        <pc:sldMkLst>
          <pc:docMk/>
          <pc:sldMk cId="951865920" sldId="423"/>
        </pc:sldMkLst>
      </pc:sldChg>
      <pc:sldChg chg="addCm delCm modCm">
        <pc:chgData name="Hanson, Terri" userId="a02fd813-d4f3-43fd-83dd-7393041517de" providerId="ADAL" clId="{4B0B9234-B6CE-4DED-8B1E-46A1DB26B704}" dt="2022-02-21T21:36:06.702" v="5" actId="1592"/>
        <pc:sldMkLst>
          <pc:docMk/>
          <pc:sldMk cId="1214727294" sldId="436"/>
        </pc:sldMkLst>
      </pc:sldChg>
    </pc:docChg>
  </pc:docChgLst>
  <pc:docChgLst>
    <pc:chgData name="Muffoletto, Jamie" userId="S::jamie.muffoletto@tea.texas.gov::daf1e3c6-8137-448a-b141-d23049d419b5" providerId="AD" clId="Web-{85CB8D74-2261-4205-8132-4F0F59DE8620}"/>
    <pc:docChg chg="modSld">
      <pc:chgData name="Muffoletto, Jamie" userId="S::jamie.muffoletto@tea.texas.gov::daf1e3c6-8137-448a-b141-d23049d419b5" providerId="AD" clId="Web-{85CB8D74-2261-4205-8132-4F0F59DE8620}" dt="2022-02-22T14:49:24.077" v="0"/>
      <pc:docMkLst>
        <pc:docMk/>
      </pc:docMkLst>
      <pc:sldChg chg="delSp">
        <pc:chgData name="Muffoletto, Jamie" userId="S::jamie.muffoletto@tea.texas.gov::daf1e3c6-8137-448a-b141-d23049d419b5" providerId="AD" clId="Web-{85CB8D74-2261-4205-8132-4F0F59DE8620}" dt="2022-02-22T14:49:24.077" v="0"/>
        <pc:sldMkLst>
          <pc:docMk/>
          <pc:sldMk cId="2972553045" sldId="277"/>
        </pc:sldMkLst>
        <pc:spChg chg="del">
          <ac:chgData name="Muffoletto, Jamie" userId="S::jamie.muffoletto@tea.texas.gov::daf1e3c6-8137-448a-b141-d23049d419b5" providerId="AD" clId="Web-{85CB8D74-2261-4205-8132-4F0F59DE8620}" dt="2022-02-22T14:49:24.077" v="0"/>
          <ac:spMkLst>
            <pc:docMk/>
            <pc:sldMk cId="2972553045" sldId="277"/>
            <ac:spMk id="3" creationId="{38CBB1CA-EA4D-4ABC-B18A-1633123357CE}"/>
          </ac:spMkLst>
        </pc:spChg>
      </pc:sldChg>
    </pc:docChg>
  </pc:docChgLst>
  <pc:docChgLst>
    <pc:chgData name="Ollervidez, Leticia" userId="S::leticia.ollervidez@tea.texas.gov::12ccd2a1-d554-4cac-b492-4e314c2b5f8f" providerId="AD" clId="Web-{81E46A15-1AC9-462B-93A0-5BE4E4DC8C35}"/>
    <pc:docChg chg="modSld">
      <pc:chgData name="Ollervidez, Leticia" userId="S::leticia.ollervidez@tea.texas.gov::12ccd2a1-d554-4cac-b492-4e314c2b5f8f" providerId="AD" clId="Web-{81E46A15-1AC9-462B-93A0-5BE4E4DC8C35}" dt="2022-02-18T14:18:19.578" v="0" actId="20577"/>
      <pc:docMkLst>
        <pc:docMk/>
      </pc:docMkLst>
      <pc:sldChg chg="modSp">
        <pc:chgData name="Ollervidez, Leticia" userId="S::leticia.ollervidez@tea.texas.gov::12ccd2a1-d554-4cac-b492-4e314c2b5f8f" providerId="AD" clId="Web-{81E46A15-1AC9-462B-93A0-5BE4E4DC8C35}" dt="2022-02-18T14:18:19.578" v="0" actId="20577"/>
        <pc:sldMkLst>
          <pc:docMk/>
          <pc:sldMk cId="367918000" sldId="258"/>
        </pc:sldMkLst>
        <pc:spChg chg="mod">
          <ac:chgData name="Ollervidez, Leticia" userId="S::leticia.ollervidez@tea.texas.gov::12ccd2a1-d554-4cac-b492-4e314c2b5f8f" providerId="AD" clId="Web-{81E46A15-1AC9-462B-93A0-5BE4E4DC8C35}" dt="2022-02-18T14:18:19.578" v="0" actId="20577"/>
          <ac:spMkLst>
            <pc:docMk/>
            <pc:sldMk cId="367918000" sldId="258"/>
            <ac:spMk id="6" creationId="{B326E79C-81B1-4F65-9171-E8A934EF331C}"/>
          </ac:spMkLst>
        </pc:spChg>
      </pc:sldChg>
    </pc:docChg>
  </pc:docChgLst>
  <pc:docChgLst>
    <pc:chgData name="Ollervidez, Leticia" userId="12ccd2a1-d554-4cac-b492-4e314c2b5f8f" providerId="ADAL" clId="{CBFBA959-8270-4645-B1CB-446DAB1CA1CA}"/>
    <pc:docChg chg="custSel modSld">
      <pc:chgData name="Ollervidez, Leticia" userId="12ccd2a1-d554-4cac-b492-4e314c2b5f8f" providerId="ADAL" clId="{CBFBA959-8270-4645-B1CB-446DAB1CA1CA}" dt="2022-03-07T16:32:11.961" v="67" actId="1592"/>
      <pc:docMkLst>
        <pc:docMk/>
      </pc:docMkLst>
      <pc:sldChg chg="delCm">
        <pc:chgData name="Ollervidez, Leticia" userId="12ccd2a1-d554-4cac-b492-4e314c2b5f8f" providerId="ADAL" clId="{CBFBA959-8270-4645-B1CB-446DAB1CA1CA}" dt="2022-03-07T16:32:11.945" v="61" actId="1592"/>
        <pc:sldMkLst>
          <pc:docMk/>
          <pc:sldMk cId="367918000" sldId="258"/>
        </pc:sldMkLst>
      </pc:sldChg>
      <pc:sldChg chg="delCm">
        <pc:chgData name="Ollervidez, Leticia" userId="12ccd2a1-d554-4cac-b492-4e314c2b5f8f" providerId="ADAL" clId="{CBFBA959-8270-4645-B1CB-446DAB1CA1CA}" dt="2022-03-07T16:32:11.961" v="67" actId="1592"/>
        <pc:sldMkLst>
          <pc:docMk/>
          <pc:sldMk cId="2972553045" sldId="277"/>
        </pc:sldMkLst>
      </pc:sldChg>
      <pc:sldChg chg="modSp mod delCm">
        <pc:chgData name="Ollervidez, Leticia" userId="12ccd2a1-d554-4cac-b492-4e314c2b5f8f" providerId="ADAL" clId="{CBFBA959-8270-4645-B1CB-446DAB1CA1CA}" dt="2022-03-07T16:32:11.945" v="66" actId="1592"/>
        <pc:sldMkLst>
          <pc:docMk/>
          <pc:sldMk cId="831019871" sldId="290"/>
        </pc:sldMkLst>
        <pc:graphicFrameChg chg="modGraphic">
          <ac:chgData name="Ollervidez, Leticia" userId="12ccd2a1-d554-4cac-b492-4e314c2b5f8f" providerId="ADAL" clId="{CBFBA959-8270-4645-B1CB-446DAB1CA1CA}" dt="2022-03-07T16:30:45.162" v="5" actId="122"/>
          <ac:graphicFrameMkLst>
            <pc:docMk/>
            <pc:sldMk cId="831019871" sldId="290"/>
            <ac:graphicFrameMk id="4" creationId="{4FBC55D0-BA7B-45CB-9E76-C34DE4DA158C}"/>
          </ac:graphicFrameMkLst>
        </pc:graphicFrameChg>
      </pc:sldChg>
      <pc:sldChg chg="modSp mod">
        <pc:chgData name="Ollervidez, Leticia" userId="12ccd2a1-d554-4cac-b492-4e314c2b5f8f" providerId="ADAL" clId="{CBFBA959-8270-4645-B1CB-446DAB1CA1CA}" dt="2022-03-07T16:31:23.095" v="18" actId="20577"/>
        <pc:sldMkLst>
          <pc:docMk/>
          <pc:sldMk cId="2775629790" sldId="429"/>
        </pc:sldMkLst>
        <pc:spChg chg="mod">
          <ac:chgData name="Ollervidez, Leticia" userId="12ccd2a1-d554-4cac-b492-4e314c2b5f8f" providerId="ADAL" clId="{CBFBA959-8270-4645-B1CB-446DAB1CA1CA}" dt="2022-03-07T16:31:23.095" v="18" actId="20577"/>
          <ac:spMkLst>
            <pc:docMk/>
            <pc:sldMk cId="2775629790" sldId="429"/>
            <ac:spMk id="3" creationId="{06942845-BD5A-42C5-A5C4-13339DD507AB}"/>
          </ac:spMkLst>
        </pc:spChg>
      </pc:sldChg>
      <pc:sldChg chg="delCm">
        <pc:chgData name="Ollervidez, Leticia" userId="12ccd2a1-d554-4cac-b492-4e314c2b5f8f" providerId="ADAL" clId="{CBFBA959-8270-4645-B1CB-446DAB1CA1CA}" dt="2022-03-07T16:32:11.945" v="63" actId="1592"/>
        <pc:sldMkLst>
          <pc:docMk/>
          <pc:sldMk cId="101772985" sldId="430"/>
        </pc:sldMkLst>
      </pc:sldChg>
      <pc:sldChg chg="modSp mod delCm">
        <pc:chgData name="Ollervidez, Leticia" userId="12ccd2a1-d554-4cac-b492-4e314c2b5f8f" providerId="ADAL" clId="{CBFBA959-8270-4645-B1CB-446DAB1CA1CA}" dt="2022-03-07T16:32:11.945" v="65" actId="1592"/>
        <pc:sldMkLst>
          <pc:docMk/>
          <pc:sldMk cId="986775899" sldId="434"/>
        </pc:sldMkLst>
        <pc:spChg chg="mod">
          <ac:chgData name="Ollervidez, Leticia" userId="12ccd2a1-d554-4cac-b492-4e314c2b5f8f" providerId="ADAL" clId="{CBFBA959-8270-4645-B1CB-446DAB1CA1CA}" dt="2022-03-07T16:31:34.391" v="33" actId="20577"/>
          <ac:spMkLst>
            <pc:docMk/>
            <pc:sldMk cId="986775899" sldId="434"/>
            <ac:spMk id="3" creationId="{06942845-BD5A-42C5-A5C4-13339DD507AB}"/>
          </ac:spMkLst>
        </pc:spChg>
      </pc:sldChg>
      <pc:sldChg chg="modSp mod">
        <pc:chgData name="Ollervidez, Leticia" userId="12ccd2a1-d554-4cac-b492-4e314c2b5f8f" providerId="ADAL" clId="{CBFBA959-8270-4645-B1CB-446DAB1CA1CA}" dt="2022-03-07T16:31:55.989" v="60" actId="20577"/>
        <pc:sldMkLst>
          <pc:docMk/>
          <pc:sldMk cId="1354606370" sldId="435"/>
        </pc:sldMkLst>
        <pc:spChg chg="mod">
          <ac:chgData name="Ollervidez, Leticia" userId="12ccd2a1-d554-4cac-b492-4e314c2b5f8f" providerId="ADAL" clId="{CBFBA959-8270-4645-B1CB-446DAB1CA1CA}" dt="2022-03-07T16:31:55.989" v="60" actId="20577"/>
          <ac:spMkLst>
            <pc:docMk/>
            <pc:sldMk cId="1354606370" sldId="435"/>
            <ac:spMk id="3" creationId="{06942845-BD5A-42C5-A5C4-13339DD507AB}"/>
          </ac:spMkLst>
        </pc:spChg>
      </pc:sldChg>
      <pc:sldChg chg="modSp mod">
        <pc:chgData name="Ollervidez, Leticia" userId="12ccd2a1-d554-4cac-b492-4e314c2b5f8f" providerId="ADAL" clId="{CBFBA959-8270-4645-B1CB-446DAB1CA1CA}" dt="2022-03-07T16:31:44.960" v="48" actId="20577"/>
        <pc:sldMkLst>
          <pc:docMk/>
          <pc:sldMk cId="1214727294" sldId="436"/>
        </pc:sldMkLst>
        <pc:spChg chg="mod">
          <ac:chgData name="Ollervidez, Leticia" userId="12ccd2a1-d554-4cac-b492-4e314c2b5f8f" providerId="ADAL" clId="{CBFBA959-8270-4645-B1CB-446DAB1CA1CA}" dt="2022-03-07T16:31:44.960" v="48" actId="20577"/>
          <ac:spMkLst>
            <pc:docMk/>
            <pc:sldMk cId="1214727294" sldId="436"/>
            <ac:spMk id="3" creationId="{06942845-BD5A-42C5-A5C4-13339DD507AB}"/>
          </ac:spMkLst>
        </pc:spChg>
        <pc:graphicFrameChg chg="modGraphic">
          <ac:chgData name="Ollervidez, Leticia" userId="12ccd2a1-d554-4cac-b492-4e314c2b5f8f" providerId="ADAL" clId="{CBFBA959-8270-4645-B1CB-446DAB1CA1CA}" dt="2022-03-07T16:31:07.647" v="6" actId="13238"/>
          <ac:graphicFrameMkLst>
            <pc:docMk/>
            <pc:sldMk cId="1214727294" sldId="436"/>
            <ac:graphicFrameMk id="7" creationId="{2E5D6A4F-E57B-40CA-8DF6-010F56778202}"/>
          </ac:graphicFrameMkLst>
        </pc:graphicFrameChg>
      </pc:sldChg>
    </pc:docChg>
  </pc:docChgLst>
  <pc:docChgLst>
    <pc:chgData name="Linden, Edward" userId="433a1750-097b-48bf-9475-b5c5f6172203" providerId="ADAL" clId="{E545E9E9-F021-42D5-9DFC-452263A34E41}"/>
    <pc:docChg chg="custSel modSld">
      <pc:chgData name="Linden, Edward" userId="433a1750-097b-48bf-9475-b5c5f6172203" providerId="ADAL" clId="{E545E9E9-F021-42D5-9DFC-452263A34E41}" dt="2022-02-18T17:58:44.841" v="34" actId="1589"/>
      <pc:docMkLst>
        <pc:docMk/>
      </pc:docMkLst>
      <pc:sldChg chg="addSp delSp modSp mod addCm">
        <pc:chgData name="Linden, Edward" userId="433a1750-097b-48bf-9475-b5c5f6172203" providerId="ADAL" clId="{E545E9E9-F021-42D5-9DFC-452263A34E41}" dt="2022-02-18T17:53:21.734" v="28"/>
        <pc:sldMkLst>
          <pc:docMk/>
          <pc:sldMk cId="831019871" sldId="290"/>
        </pc:sldMkLst>
        <pc:spChg chg="add del mod">
          <ac:chgData name="Linden, Edward" userId="433a1750-097b-48bf-9475-b5c5f6172203" providerId="ADAL" clId="{E545E9E9-F021-42D5-9DFC-452263A34E41}" dt="2022-02-18T17:53:21.734" v="28"/>
          <ac:spMkLst>
            <pc:docMk/>
            <pc:sldMk cId="831019871" sldId="290"/>
            <ac:spMk id="5" creationId="{D24B4E75-C0FB-4C96-81F8-1035B63D2DF6}"/>
          </ac:spMkLst>
        </pc:spChg>
      </pc:sldChg>
      <pc:sldChg chg="modSp mod addCm">
        <pc:chgData name="Linden, Edward" userId="433a1750-097b-48bf-9475-b5c5f6172203" providerId="ADAL" clId="{E545E9E9-F021-42D5-9DFC-452263A34E41}" dt="2022-02-18T17:58:44.841" v="34" actId="1589"/>
        <pc:sldMkLst>
          <pc:docMk/>
          <pc:sldMk cId="101772985" sldId="430"/>
        </pc:sldMkLst>
        <pc:spChg chg="mod">
          <ac:chgData name="Linden, Edward" userId="433a1750-097b-48bf-9475-b5c5f6172203" providerId="ADAL" clId="{E545E9E9-F021-42D5-9DFC-452263A34E41}" dt="2022-02-18T17:58:21.304" v="33" actId="2711"/>
          <ac:spMkLst>
            <pc:docMk/>
            <pc:sldMk cId="101772985" sldId="430"/>
            <ac:spMk id="4" creationId="{3F6CE2FE-F02B-461B-8C8F-E1DFA26F0ED4}"/>
          </ac:spMkLst>
        </pc:spChg>
      </pc:sldChg>
      <pc:sldChg chg="modSp mod addCm">
        <pc:chgData name="Linden, Edward" userId="433a1750-097b-48bf-9475-b5c5f6172203" providerId="ADAL" clId="{E545E9E9-F021-42D5-9DFC-452263A34E41}" dt="2022-02-18T17:55:19.050" v="32" actId="1589"/>
        <pc:sldMkLst>
          <pc:docMk/>
          <pc:sldMk cId="986775899" sldId="434"/>
        </pc:sldMkLst>
        <pc:spChg chg="mod">
          <ac:chgData name="Linden, Edward" userId="433a1750-097b-48bf-9475-b5c5f6172203" providerId="ADAL" clId="{E545E9E9-F021-42D5-9DFC-452263A34E41}" dt="2022-02-18T17:55:03.981" v="31" actId="313"/>
          <ac:spMkLst>
            <pc:docMk/>
            <pc:sldMk cId="986775899" sldId="434"/>
            <ac:spMk id="4" creationId="{3F6CE2FE-F02B-461B-8C8F-E1DFA26F0ED4}"/>
          </ac:spMkLst>
        </pc:spChg>
      </pc:sldChg>
    </pc:docChg>
  </pc:docChgLst>
  <pc:docChgLst>
    <pc:chgData name="Linden, Edward" userId="433a1750-097b-48bf-9475-b5c5f6172203" providerId="ADAL" clId="{44996FA5-A1C5-4D6F-917C-8DDC56FE85F0}"/>
    <pc:docChg chg="undo custSel addSld delSld modSld">
      <pc:chgData name="Linden, Edward" userId="433a1750-097b-48bf-9475-b5c5f6172203" providerId="ADAL" clId="{44996FA5-A1C5-4D6F-917C-8DDC56FE85F0}" dt="2022-02-17T14:58:51.602" v="3424"/>
      <pc:docMkLst>
        <pc:docMk/>
      </pc:docMkLst>
      <pc:sldChg chg="addCm">
        <pc:chgData name="Linden, Edward" userId="433a1750-097b-48bf-9475-b5c5f6172203" providerId="ADAL" clId="{44996FA5-A1C5-4D6F-917C-8DDC56FE85F0}" dt="2022-02-17T01:08:55.428" v="3300" actId="1589"/>
        <pc:sldMkLst>
          <pc:docMk/>
          <pc:sldMk cId="367918000" sldId="258"/>
        </pc:sldMkLst>
      </pc:sldChg>
      <pc:sldChg chg="del addCm">
        <pc:chgData name="Linden, Edward" userId="433a1750-097b-48bf-9475-b5c5f6172203" providerId="ADAL" clId="{44996FA5-A1C5-4D6F-917C-8DDC56FE85F0}" dt="2022-02-16T20:34:26.744" v="2" actId="47"/>
        <pc:sldMkLst>
          <pc:docMk/>
          <pc:sldMk cId="3539027699" sldId="284"/>
        </pc:sldMkLst>
      </pc:sldChg>
      <pc:sldChg chg="addSp delSp modSp mod addCm modCm">
        <pc:chgData name="Linden, Edward" userId="433a1750-097b-48bf-9475-b5c5f6172203" providerId="ADAL" clId="{44996FA5-A1C5-4D6F-917C-8DDC56FE85F0}" dt="2022-02-17T14:58:51.602" v="3424"/>
        <pc:sldMkLst>
          <pc:docMk/>
          <pc:sldMk cId="831019871" sldId="290"/>
        </pc:sldMkLst>
        <pc:spChg chg="add del mod">
          <ac:chgData name="Linden, Edward" userId="433a1750-097b-48bf-9475-b5c5f6172203" providerId="ADAL" clId="{44996FA5-A1C5-4D6F-917C-8DDC56FE85F0}" dt="2022-02-17T01:07:43.329" v="3299" actId="478"/>
          <ac:spMkLst>
            <pc:docMk/>
            <pc:sldMk cId="831019871" sldId="290"/>
            <ac:spMk id="6" creationId="{931AD348-C00B-4C89-894C-51330D6DBAB7}"/>
          </ac:spMkLst>
        </pc:spChg>
        <pc:spChg chg="del mod">
          <ac:chgData name="Linden, Edward" userId="433a1750-097b-48bf-9475-b5c5f6172203" providerId="ADAL" clId="{44996FA5-A1C5-4D6F-917C-8DDC56FE85F0}" dt="2022-02-17T01:07:15.673" v="3296" actId="478"/>
          <ac:spMkLst>
            <pc:docMk/>
            <pc:sldMk cId="831019871" sldId="290"/>
            <ac:spMk id="9" creationId="{F4A01728-1701-4014-8689-AB78AA8DAA13}"/>
          </ac:spMkLst>
        </pc:spChg>
        <pc:graphicFrameChg chg="del mod">
          <ac:chgData name="Linden, Edward" userId="433a1750-097b-48bf-9475-b5c5f6172203" providerId="ADAL" clId="{44996FA5-A1C5-4D6F-917C-8DDC56FE85F0}" dt="2022-02-17T14:48:54.675" v="3312" actId="478"/>
          <ac:graphicFrameMkLst>
            <pc:docMk/>
            <pc:sldMk cId="831019871" sldId="290"/>
            <ac:graphicFrameMk id="2" creationId="{37BDD4B0-95F3-4FA3-B84D-06CC508DF954}"/>
          </ac:graphicFrameMkLst>
        </pc:graphicFrameChg>
        <pc:graphicFrameChg chg="add mod modGraphic">
          <ac:chgData name="Linden, Edward" userId="433a1750-097b-48bf-9475-b5c5f6172203" providerId="ADAL" clId="{44996FA5-A1C5-4D6F-917C-8DDC56FE85F0}" dt="2022-02-17T14:58:43.756" v="3423" actId="1076"/>
          <ac:graphicFrameMkLst>
            <pc:docMk/>
            <pc:sldMk cId="831019871" sldId="290"/>
            <ac:graphicFrameMk id="4" creationId="{4FBC55D0-BA7B-45CB-9E76-C34DE4DA158C}"/>
          </ac:graphicFrameMkLst>
        </pc:graphicFrameChg>
        <pc:graphicFrameChg chg="del">
          <ac:chgData name="Linden, Edward" userId="433a1750-097b-48bf-9475-b5c5f6172203" providerId="ADAL" clId="{44996FA5-A1C5-4D6F-917C-8DDC56FE85F0}" dt="2022-02-17T01:07:20.532" v="3297" actId="478"/>
          <ac:graphicFrameMkLst>
            <pc:docMk/>
            <pc:sldMk cId="831019871" sldId="290"/>
            <ac:graphicFrameMk id="4" creationId="{76A96AC2-749B-4916-B835-7E2212122A20}"/>
          </ac:graphicFrameMkLst>
        </pc:graphicFrameChg>
      </pc:sldChg>
      <pc:sldChg chg="modSp mod addCm">
        <pc:chgData name="Linden, Edward" userId="433a1750-097b-48bf-9475-b5c5f6172203" providerId="ADAL" clId="{44996FA5-A1C5-4D6F-917C-8DDC56FE85F0}" dt="2022-02-16T22:58:39.277" v="1560" actId="1589"/>
        <pc:sldMkLst>
          <pc:docMk/>
          <pc:sldMk cId="149976220" sldId="338"/>
        </pc:sldMkLst>
        <pc:spChg chg="mod">
          <ac:chgData name="Linden, Edward" userId="433a1750-097b-48bf-9475-b5c5f6172203" providerId="ADAL" clId="{44996FA5-A1C5-4D6F-917C-8DDC56FE85F0}" dt="2022-02-16T22:56:33.599" v="1559" actId="20577"/>
          <ac:spMkLst>
            <pc:docMk/>
            <pc:sldMk cId="149976220" sldId="338"/>
            <ac:spMk id="4" creationId="{3F6CE2FE-F02B-461B-8C8F-E1DFA26F0ED4}"/>
          </ac:spMkLst>
        </pc:spChg>
      </pc:sldChg>
      <pc:sldChg chg="modSp mod">
        <pc:chgData name="Linden, Edward" userId="433a1750-097b-48bf-9475-b5c5f6172203" providerId="ADAL" clId="{44996FA5-A1C5-4D6F-917C-8DDC56FE85F0}" dt="2022-02-17T01:02:51.635" v="2829" actId="20577"/>
        <pc:sldMkLst>
          <pc:docMk/>
          <pc:sldMk cId="2590915124" sldId="399"/>
        </pc:sldMkLst>
        <pc:spChg chg="mod">
          <ac:chgData name="Linden, Edward" userId="433a1750-097b-48bf-9475-b5c5f6172203" providerId="ADAL" clId="{44996FA5-A1C5-4D6F-917C-8DDC56FE85F0}" dt="2022-02-17T01:02:51.635" v="2829" actId="20577"/>
          <ac:spMkLst>
            <pc:docMk/>
            <pc:sldMk cId="2590915124" sldId="399"/>
            <ac:spMk id="4" creationId="{9F800888-D9B6-49F1-8B90-B7E4BB43ED5B}"/>
          </ac:spMkLst>
        </pc:spChg>
      </pc:sldChg>
      <pc:sldChg chg="modSp mod addCm">
        <pc:chgData name="Linden, Edward" userId="433a1750-097b-48bf-9475-b5c5f6172203" providerId="ADAL" clId="{44996FA5-A1C5-4D6F-917C-8DDC56FE85F0}" dt="2022-02-16T23:09:33.905" v="1687" actId="1589"/>
        <pc:sldMkLst>
          <pc:docMk/>
          <pc:sldMk cId="4247942262" sldId="410"/>
        </pc:sldMkLst>
        <pc:spChg chg="mod">
          <ac:chgData name="Linden, Edward" userId="433a1750-097b-48bf-9475-b5c5f6172203" providerId="ADAL" clId="{44996FA5-A1C5-4D6F-917C-8DDC56FE85F0}" dt="2022-02-16T23:09:06.689" v="1686" actId="6549"/>
          <ac:spMkLst>
            <pc:docMk/>
            <pc:sldMk cId="4247942262" sldId="410"/>
            <ac:spMk id="4" creationId="{3F6CE2FE-F02B-461B-8C8F-E1DFA26F0ED4}"/>
          </ac:spMkLst>
        </pc:spChg>
      </pc:sldChg>
      <pc:sldChg chg="addSp delSp modSp mod addCm modCm">
        <pc:chgData name="Linden, Edward" userId="433a1750-097b-48bf-9475-b5c5f6172203" providerId="ADAL" clId="{44996FA5-A1C5-4D6F-917C-8DDC56FE85F0}" dt="2022-02-17T00:56:00.484" v="2729" actId="1589"/>
        <pc:sldMkLst>
          <pc:docMk/>
          <pc:sldMk cId="951865920" sldId="423"/>
        </pc:sldMkLst>
        <pc:spChg chg="mod">
          <ac:chgData name="Linden, Edward" userId="433a1750-097b-48bf-9475-b5c5f6172203" providerId="ADAL" clId="{44996FA5-A1C5-4D6F-917C-8DDC56FE85F0}" dt="2022-02-17T00:47:36.202" v="1706" actId="20577"/>
          <ac:spMkLst>
            <pc:docMk/>
            <pc:sldMk cId="951865920" sldId="423"/>
            <ac:spMk id="4" creationId="{3F6CE2FE-F02B-461B-8C8F-E1DFA26F0ED4}"/>
          </ac:spMkLst>
        </pc:spChg>
        <pc:graphicFrameChg chg="del mod">
          <ac:chgData name="Linden, Edward" userId="433a1750-097b-48bf-9475-b5c5f6172203" providerId="ADAL" clId="{44996FA5-A1C5-4D6F-917C-8DDC56FE85F0}" dt="2022-02-17T00:52:52.582" v="1717" actId="478"/>
          <ac:graphicFrameMkLst>
            <pc:docMk/>
            <pc:sldMk cId="951865920" sldId="423"/>
            <ac:graphicFrameMk id="2" creationId="{1C9F2ADC-2F84-4A38-881B-4BF7338674D7}"/>
          </ac:graphicFrameMkLst>
        </pc:graphicFrameChg>
        <pc:graphicFrameChg chg="add del mod">
          <ac:chgData name="Linden, Edward" userId="433a1750-097b-48bf-9475-b5c5f6172203" providerId="ADAL" clId="{44996FA5-A1C5-4D6F-917C-8DDC56FE85F0}" dt="2022-02-17T00:49:58.919" v="1708"/>
          <ac:graphicFrameMkLst>
            <pc:docMk/>
            <pc:sldMk cId="951865920" sldId="423"/>
            <ac:graphicFrameMk id="5" creationId="{D9AFEFB4-B6A1-4A46-B05C-4985368EFEFC}"/>
          </ac:graphicFrameMkLst>
        </pc:graphicFrameChg>
        <pc:picChg chg="add del mod">
          <ac:chgData name="Linden, Edward" userId="433a1750-097b-48bf-9475-b5c5f6172203" providerId="ADAL" clId="{44996FA5-A1C5-4D6F-917C-8DDC56FE85F0}" dt="2022-02-17T00:50:25.425" v="1712" actId="478"/>
          <ac:picMkLst>
            <pc:docMk/>
            <pc:sldMk cId="951865920" sldId="423"/>
            <ac:picMk id="7" creationId="{E92E37A6-91EC-4E51-B42B-B85A9DDCCFEF}"/>
          </ac:picMkLst>
        </pc:picChg>
        <pc:picChg chg="add mod">
          <ac:chgData name="Linden, Edward" userId="433a1750-097b-48bf-9475-b5c5f6172203" providerId="ADAL" clId="{44996FA5-A1C5-4D6F-917C-8DDC56FE85F0}" dt="2022-02-17T00:55:27.239" v="2728" actId="962"/>
          <ac:picMkLst>
            <pc:docMk/>
            <pc:sldMk cId="951865920" sldId="423"/>
            <ac:picMk id="9" creationId="{4615C7F2-746A-4153-885A-41FABD5240BC}"/>
          </ac:picMkLst>
        </pc:picChg>
      </pc:sldChg>
      <pc:sldChg chg="del addCm">
        <pc:chgData name="Linden, Edward" userId="433a1750-097b-48bf-9475-b5c5f6172203" providerId="ADAL" clId="{44996FA5-A1C5-4D6F-917C-8DDC56FE85F0}" dt="2022-02-17T00:56:44.350" v="2731" actId="47"/>
        <pc:sldMkLst>
          <pc:docMk/>
          <pc:sldMk cId="2630553707" sldId="424"/>
        </pc:sldMkLst>
      </pc:sldChg>
      <pc:sldChg chg="modSp mod addCm">
        <pc:chgData name="Linden, Edward" userId="433a1750-097b-48bf-9475-b5c5f6172203" providerId="ADAL" clId="{44996FA5-A1C5-4D6F-917C-8DDC56FE85F0}" dt="2022-02-16T20:49:02.613" v="926" actId="1589"/>
        <pc:sldMkLst>
          <pc:docMk/>
          <pc:sldMk cId="2775629790" sldId="429"/>
        </pc:sldMkLst>
        <pc:spChg chg="mod">
          <ac:chgData name="Linden, Edward" userId="433a1750-097b-48bf-9475-b5c5f6172203" providerId="ADAL" clId="{44996FA5-A1C5-4D6F-917C-8DDC56FE85F0}" dt="2022-02-16T20:45:07.592" v="346" actId="5793"/>
          <ac:spMkLst>
            <pc:docMk/>
            <pc:sldMk cId="2775629790" sldId="429"/>
            <ac:spMk id="4" creationId="{3F6CE2FE-F02B-461B-8C8F-E1DFA26F0ED4}"/>
          </ac:spMkLst>
        </pc:spChg>
        <pc:picChg chg="mod">
          <ac:chgData name="Linden, Edward" userId="433a1750-097b-48bf-9475-b5c5f6172203" providerId="ADAL" clId="{44996FA5-A1C5-4D6F-917C-8DDC56FE85F0}" dt="2022-02-16T20:48:40.061" v="925" actId="962"/>
          <ac:picMkLst>
            <pc:docMk/>
            <pc:sldMk cId="2775629790" sldId="429"/>
            <ac:picMk id="6" creationId="{A7CB4CDA-40A2-4234-BCFF-DA064602C6AA}"/>
          </ac:picMkLst>
        </pc:picChg>
      </pc:sldChg>
      <pc:sldChg chg="addCm">
        <pc:chgData name="Linden, Edward" userId="433a1750-097b-48bf-9475-b5c5f6172203" providerId="ADAL" clId="{44996FA5-A1C5-4D6F-917C-8DDC56FE85F0}" dt="2022-02-16T17:17:59.627" v="0" actId="1589"/>
        <pc:sldMkLst>
          <pc:docMk/>
          <pc:sldMk cId="101772985" sldId="430"/>
        </pc:sldMkLst>
      </pc:sldChg>
      <pc:sldChg chg="modSp mod addCm modCm">
        <pc:chgData name="Linden, Edward" userId="433a1750-097b-48bf-9475-b5c5f6172203" providerId="ADAL" clId="{44996FA5-A1C5-4D6F-917C-8DDC56FE85F0}" dt="2022-02-16T20:43:58.425" v="337"/>
        <pc:sldMkLst>
          <pc:docMk/>
          <pc:sldMk cId="579071201" sldId="432"/>
        </pc:sldMkLst>
        <pc:spChg chg="mod">
          <ac:chgData name="Linden, Edward" userId="433a1750-097b-48bf-9475-b5c5f6172203" providerId="ADAL" clId="{44996FA5-A1C5-4D6F-917C-8DDC56FE85F0}" dt="2022-02-16T20:43:38.895" v="336" actId="6549"/>
          <ac:spMkLst>
            <pc:docMk/>
            <pc:sldMk cId="579071201" sldId="432"/>
            <ac:spMk id="4" creationId="{3F6CE2FE-F02B-461B-8C8F-E1DFA26F0ED4}"/>
          </ac:spMkLst>
        </pc:spChg>
        <pc:picChg chg="mod">
          <ac:chgData name="Linden, Edward" userId="433a1750-097b-48bf-9475-b5c5f6172203" providerId="ADAL" clId="{44996FA5-A1C5-4D6F-917C-8DDC56FE85F0}" dt="2022-02-16T20:42:18.839" v="322" actId="962"/>
          <ac:picMkLst>
            <pc:docMk/>
            <pc:sldMk cId="579071201" sldId="432"/>
            <ac:picMk id="5" creationId="{55585EBE-F3D4-4EB4-892A-FFE0687A8F17}"/>
          </ac:picMkLst>
        </pc:picChg>
      </pc:sldChg>
      <pc:sldChg chg="modSp mod addCm">
        <pc:chgData name="Linden, Edward" userId="433a1750-097b-48bf-9475-b5c5f6172203" providerId="ADAL" clId="{44996FA5-A1C5-4D6F-917C-8DDC56FE85F0}" dt="2022-02-16T20:51:41.972" v="929" actId="1589"/>
        <pc:sldMkLst>
          <pc:docMk/>
          <pc:sldMk cId="986775899" sldId="434"/>
        </pc:sldMkLst>
        <pc:spChg chg="mod">
          <ac:chgData name="Linden, Edward" userId="433a1750-097b-48bf-9475-b5c5f6172203" providerId="ADAL" clId="{44996FA5-A1C5-4D6F-917C-8DDC56FE85F0}" dt="2022-02-16T20:50:47.706" v="928" actId="6549"/>
          <ac:spMkLst>
            <pc:docMk/>
            <pc:sldMk cId="986775899" sldId="434"/>
            <ac:spMk id="4" creationId="{3F6CE2FE-F02B-461B-8C8F-E1DFA26F0ED4}"/>
          </ac:spMkLst>
        </pc:spChg>
      </pc:sldChg>
      <pc:sldChg chg="modSp mod addCm modCm">
        <pc:chgData name="Linden, Edward" userId="433a1750-097b-48bf-9475-b5c5f6172203" providerId="ADAL" clId="{44996FA5-A1C5-4D6F-917C-8DDC56FE85F0}" dt="2022-02-17T00:44:25.324" v="1689"/>
        <pc:sldMkLst>
          <pc:docMk/>
          <pc:sldMk cId="1214727294" sldId="436"/>
        </pc:sldMkLst>
        <pc:spChg chg="mod">
          <ac:chgData name="Linden, Edward" userId="433a1750-097b-48bf-9475-b5c5f6172203" providerId="ADAL" clId="{44996FA5-A1C5-4D6F-917C-8DDC56FE85F0}" dt="2022-02-16T20:52:01.758" v="930" actId="6549"/>
          <ac:spMkLst>
            <pc:docMk/>
            <pc:sldMk cId="1214727294" sldId="436"/>
            <ac:spMk id="4" creationId="{3F6CE2FE-F02B-461B-8C8F-E1DFA26F0ED4}"/>
          </ac:spMkLst>
        </pc:spChg>
        <pc:picChg chg="mod">
          <ac:chgData name="Linden, Edward" userId="433a1750-097b-48bf-9475-b5c5f6172203" providerId="ADAL" clId="{44996FA5-A1C5-4D6F-917C-8DDC56FE85F0}" dt="2022-02-16T20:55:08.640" v="1552" actId="962"/>
          <ac:picMkLst>
            <pc:docMk/>
            <pc:sldMk cId="1214727294" sldId="436"/>
            <ac:picMk id="5" creationId="{03FC1D36-1C59-486F-BD67-B29B8E2DE198}"/>
          </ac:picMkLst>
        </pc:picChg>
      </pc:sldChg>
      <pc:sldChg chg="addSp delSp modSp add mod">
        <pc:chgData name="Linden, Edward" userId="433a1750-097b-48bf-9475-b5c5f6172203" providerId="ADAL" clId="{44996FA5-A1C5-4D6F-917C-8DDC56FE85F0}" dt="2022-02-17T01:05:43.666" v="3293" actId="962"/>
        <pc:sldMkLst>
          <pc:docMk/>
          <pc:sldMk cId="3471674079" sldId="438"/>
        </pc:sldMkLst>
        <pc:spChg chg="mod">
          <ac:chgData name="Linden, Edward" userId="433a1750-097b-48bf-9475-b5c5f6172203" providerId="ADAL" clId="{44996FA5-A1C5-4D6F-917C-8DDC56FE85F0}" dt="2022-02-17T01:00:15.395" v="2741" actId="20577"/>
          <ac:spMkLst>
            <pc:docMk/>
            <pc:sldMk cId="3471674079" sldId="438"/>
            <ac:spMk id="3" creationId="{06942845-BD5A-42C5-A5C4-13339DD507AB}"/>
          </ac:spMkLst>
        </pc:spChg>
        <pc:spChg chg="mod">
          <ac:chgData name="Linden, Edward" userId="433a1750-097b-48bf-9475-b5c5f6172203" providerId="ADAL" clId="{44996FA5-A1C5-4D6F-917C-8DDC56FE85F0}" dt="2022-02-17T01:00:25.790" v="2743" actId="1076"/>
          <ac:spMkLst>
            <pc:docMk/>
            <pc:sldMk cId="3471674079" sldId="438"/>
            <ac:spMk id="9" creationId="{F4A01728-1701-4014-8689-AB78AA8DAA13}"/>
          </ac:spMkLst>
        </pc:spChg>
        <pc:graphicFrameChg chg="del">
          <ac:chgData name="Linden, Edward" userId="433a1750-097b-48bf-9475-b5c5f6172203" providerId="ADAL" clId="{44996FA5-A1C5-4D6F-917C-8DDC56FE85F0}" dt="2022-02-17T01:00:18.695" v="2742" actId="478"/>
          <ac:graphicFrameMkLst>
            <pc:docMk/>
            <pc:sldMk cId="3471674079" sldId="438"/>
            <ac:graphicFrameMk id="2" creationId="{37BDD4B0-95F3-4FA3-B84D-06CC508DF954}"/>
          </ac:graphicFrameMkLst>
        </pc:graphicFrameChg>
        <pc:graphicFrameChg chg="del mod modGraphic">
          <ac:chgData name="Linden, Edward" userId="433a1750-097b-48bf-9475-b5c5f6172203" providerId="ADAL" clId="{44996FA5-A1C5-4D6F-917C-8DDC56FE85F0}" dt="2022-02-17T01:02:06.744" v="2757" actId="478"/>
          <ac:graphicFrameMkLst>
            <pc:docMk/>
            <pc:sldMk cId="3471674079" sldId="438"/>
            <ac:graphicFrameMk id="4" creationId="{76A96AC2-749B-4916-B835-7E2212122A20}"/>
          </ac:graphicFrameMkLst>
        </pc:graphicFrameChg>
        <pc:picChg chg="add mod">
          <ac:chgData name="Linden, Edward" userId="433a1750-097b-48bf-9475-b5c5f6172203" providerId="ADAL" clId="{44996FA5-A1C5-4D6F-917C-8DDC56FE85F0}" dt="2022-02-17T01:05:43.666" v="3293" actId="962"/>
          <ac:picMkLst>
            <pc:docMk/>
            <pc:sldMk cId="3471674079" sldId="438"/>
            <ac:picMk id="6" creationId="{8992C6E0-0A50-451E-BB2C-4277F2669158}"/>
          </ac:picMkLst>
        </pc:picChg>
      </pc:sldChg>
    </pc:docChg>
  </pc:docChgLst>
  <pc:docChgLst>
    <pc:chgData name="Polo, Beth" userId="217503ae-afe6-4379-9001-e6919c8c2fa0" providerId="ADAL" clId="{A7AB00E4-BAAC-46BA-A3DF-A229B8B4CA45}"/>
    <pc:docChg chg="modSld">
      <pc:chgData name="Polo, Beth" userId="217503ae-afe6-4379-9001-e6919c8c2fa0" providerId="ADAL" clId="{A7AB00E4-BAAC-46BA-A3DF-A229B8B4CA45}" dt="2022-02-18T17:38:10.695" v="0"/>
      <pc:docMkLst>
        <pc:docMk/>
      </pc:docMkLst>
      <pc:sldChg chg="modCm">
        <pc:chgData name="Polo, Beth" userId="217503ae-afe6-4379-9001-e6919c8c2fa0" providerId="ADAL" clId="{A7AB00E4-BAAC-46BA-A3DF-A229B8B4CA45}" dt="2022-02-18T17:38:10.695" v="0"/>
        <pc:sldMkLst>
          <pc:docMk/>
          <pc:sldMk cId="101772985" sldId="430"/>
        </pc:sldMkLst>
      </pc:sldChg>
    </pc:docChg>
  </pc:docChgLst>
  <pc:docChgLst>
    <pc:chgData name="Linden, Edward" userId="S::edward.linden@tea.texas.gov::433a1750-097b-48bf-9475-b5c5f6172203" providerId="AD" clId="Web-{BCD4C7CA-653F-C65E-552C-DDAF34A8A7CA}"/>
    <pc:docChg chg="modSld">
      <pc:chgData name="Linden, Edward" userId="S::edward.linden@tea.texas.gov::433a1750-097b-48bf-9475-b5c5f6172203" providerId="AD" clId="Web-{BCD4C7CA-653F-C65E-552C-DDAF34A8A7CA}" dt="2022-02-13T18:08:52.149" v="3" actId="20577"/>
      <pc:docMkLst>
        <pc:docMk/>
      </pc:docMkLst>
      <pc:sldChg chg="modSp">
        <pc:chgData name="Linden, Edward" userId="S::edward.linden@tea.texas.gov::433a1750-097b-48bf-9475-b5c5f6172203" providerId="AD" clId="Web-{BCD4C7CA-653F-C65E-552C-DDAF34A8A7CA}" dt="2022-02-13T18:08:52.149" v="3" actId="20577"/>
        <pc:sldMkLst>
          <pc:docMk/>
          <pc:sldMk cId="1354606370" sldId="435"/>
        </pc:sldMkLst>
        <pc:spChg chg="mod">
          <ac:chgData name="Linden, Edward" userId="S::edward.linden@tea.texas.gov::433a1750-097b-48bf-9475-b5c5f6172203" providerId="AD" clId="Web-{BCD4C7CA-653F-C65E-552C-DDAF34A8A7CA}" dt="2022-02-13T18:08:52.149" v="3" actId="20577"/>
          <ac:spMkLst>
            <pc:docMk/>
            <pc:sldMk cId="1354606370" sldId="435"/>
            <ac:spMk id="4" creationId="{3F6CE2FE-F02B-461B-8C8F-E1DFA26F0ED4}"/>
          </ac:spMkLst>
        </pc:spChg>
      </pc:sldChg>
    </pc:docChg>
  </pc:docChgLst>
  <pc:docChgLst>
    <pc:chgData name="Edward Linden" userId="433a1750-097b-48bf-9475-b5c5f6172203" providerId="ADAL" clId="{E545E9E9-F021-42D5-9DFC-452263A34E41}"/>
    <pc:docChg chg="custSel addSld delSld modSld">
      <pc:chgData name="Edward Linden" userId="433a1750-097b-48bf-9475-b5c5f6172203" providerId="ADAL" clId="{E545E9E9-F021-42D5-9DFC-452263A34E41}" dt="2022-02-22T15:22:08.645" v="3" actId="47"/>
      <pc:docMkLst>
        <pc:docMk/>
      </pc:docMkLst>
      <pc:sldChg chg="addCm">
        <pc:chgData name="Edward Linden" userId="433a1750-097b-48bf-9475-b5c5f6172203" providerId="ADAL" clId="{E545E9E9-F021-42D5-9DFC-452263A34E41}" dt="2022-02-22T15:03:08.064" v="1" actId="1589"/>
        <pc:sldMkLst>
          <pc:docMk/>
          <pc:sldMk cId="2972553045" sldId="277"/>
        </pc:sldMkLst>
      </pc:sldChg>
      <pc:sldChg chg="del addCm">
        <pc:chgData name="Edward Linden" userId="433a1750-097b-48bf-9475-b5c5f6172203" providerId="ADAL" clId="{E545E9E9-F021-42D5-9DFC-452263A34E41}" dt="2022-02-22T15:22:08.645" v="3" actId="47"/>
        <pc:sldMkLst>
          <pc:docMk/>
          <pc:sldMk cId="951865920" sldId="423"/>
        </pc:sldMkLst>
      </pc:sldChg>
      <pc:sldChg chg="add">
        <pc:chgData name="Edward Linden" userId="433a1750-097b-48bf-9475-b5c5f6172203" providerId="ADAL" clId="{E545E9E9-F021-42D5-9DFC-452263A34E41}" dt="2022-02-22T15:19:22.872" v="2"/>
        <pc:sldMkLst>
          <pc:docMk/>
          <pc:sldMk cId="2630553707" sldId="424"/>
        </pc:sldMkLst>
      </pc:sldChg>
    </pc:docChg>
  </pc:docChgLst>
  <pc:docChgLst>
    <pc:chgData name="Johnson, Scott" userId="bec97677-f0c6-4bfb-b610-83dc74061801" providerId="ADAL" clId="{7DB5FFDE-B0E5-489D-AD84-26E3361733BE}"/>
    <pc:docChg chg="undo custSel addSld delSld modSld">
      <pc:chgData name="Johnson, Scott" userId="bec97677-f0c6-4bfb-b610-83dc74061801" providerId="ADAL" clId="{7DB5FFDE-B0E5-489D-AD84-26E3361733BE}" dt="2022-02-17T15:28:28.231" v="613"/>
      <pc:docMkLst>
        <pc:docMk/>
      </pc:docMkLst>
      <pc:sldChg chg="addCm modCm">
        <pc:chgData name="Johnson, Scott" userId="bec97677-f0c6-4bfb-b610-83dc74061801" providerId="ADAL" clId="{7DB5FFDE-B0E5-489D-AD84-26E3361733BE}" dt="2022-02-16T14:57:38.974" v="575"/>
        <pc:sldMkLst>
          <pc:docMk/>
          <pc:sldMk cId="367918000" sldId="258"/>
        </pc:sldMkLst>
      </pc:sldChg>
      <pc:sldChg chg="addCm modCm">
        <pc:chgData name="Johnson, Scott" userId="bec97677-f0c6-4bfb-b610-83dc74061801" providerId="ADAL" clId="{7DB5FFDE-B0E5-489D-AD84-26E3361733BE}" dt="2022-02-15T16:39:15.514" v="1"/>
        <pc:sldMkLst>
          <pc:docMk/>
          <pc:sldMk cId="3539027699" sldId="284"/>
        </pc:sldMkLst>
      </pc:sldChg>
      <pc:sldChg chg="modSp mod addCm delCm modCm">
        <pc:chgData name="Johnson, Scott" userId="bec97677-f0c6-4bfb-b610-83dc74061801" providerId="ADAL" clId="{7DB5FFDE-B0E5-489D-AD84-26E3361733BE}" dt="2022-02-17T15:28:28.231" v="613"/>
        <pc:sldMkLst>
          <pc:docMk/>
          <pc:sldMk cId="831019871" sldId="290"/>
        </pc:sldMkLst>
        <pc:spChg chg="mod">
          <ac:chgData name="Johnson, Scott" userId="bec97677-f0c6-4bfb-b610-83dc74061801" providerId="ADAL" clId="{7DB5FFDE-B0E5-489D-AD84-26E3361733BE}" dt="2022-02-17T14:35:23.555" v="595" actId="1035"/>
          <ac:spMkLst>
            <pc:docMk/>
            <pc:sldMk cId="831019871" sldId="290"/>
            <ac:spMk id="3" creationId="{06942845-BD5A-42C5-A5C4-13339DD507AB}"/>
          </ac:spMkLst>
        </pc:spChg>
        <pc:graphicFrameChg chg="mod">
          <ac:chgData name="Johnson, Scott" userId="bec97677-f0c6-4bfb-b610-83dc74061801" providerId="ADAL" clId="{7DB5FFDE-B0E5-489D-AD84-26E3361733BE}" dt="2022-02-17T14:39:32.184" v="606" actId="1076"/>
          <ac:graphicFrameMkLst>
            <pc:docMk/>
            <pc:sldMk cId="831019871" sldId="290"/>
            <ac:graphicFrameMk id="2" creationId="{37BDD4B0-95F3-4FA3-B84D-06CC508DF954}"/>
          </ac:graphicFrameMkLst>
        </pc:graphicFrameChg>
        <pc:graphicFrameChg chg="mod modGraphic">
          <ac:chgData name="Johnson, Scott" userId="bec97677-f0c6-4bfb-b610-83dc74061801" providerId="ADAL" clId="{7DB5FFDE-B0E5-489D-AD84-26E3361733BE}" dt="2022-02-17T15:28:05.286" v="612" actId="1076"/>
          <ac:graphicFrameMkLst>
            <pc:docMk/>
            <pc:sldMk cId="831019871" sldId="290"/>
            <ac:graphicFrameMk id="4" creationId="{4FBC55D0-BA7B-45CB-9E76-C34DE4DA158C}"/>
          </ac:graphicFrameMkLst>
        </pc:graphicFrameChg>
      </pc:sldChg>
      <pc:sldChg chg="modSp mod addCm delCm modCm">
        <pc:chgData name="Johnson, Scott" userId="bec97677-f0c6-4bfb-b610-83dc74061801" providerId="ADAL" clId="{7DB5FFDE-B0E5-489D-AD84-26E3361733BE}" dt="2022-02-17T14:37:46.302" v="605" actId="1592"/>
        <pc:sldMkLst>
          <pc:docMk/>
          <pc:sldMk cId="149976220" sldId="338"/>
        </pc:sldMkLst>
        <pc:spChg chg="mod">
          <ac:chgData name="Johnson, Scott" userId="bec97677-f0c6-4bfb-b610-83dc74061801" providerId="ADAL" clId="{7DB5FFDE-B0E5-489D-AD84-26E3361733BE}" dt="2022-02-17T14:37:41.786" v="604" actId="6549"/>
          <ac:spMkLst>
            <pc:docMk/>
            <pc:sldMk cId="149976220" sldId="338"/>
            <ac:spMk id="4" creationId="{3F6CE2FE-F02B-461B-8C8F-E1DFA26F0ED4}"/>
          </ac:spMkLst>
        </pc:spChg>
      </pc:sldChg>
      <pc:sldChg chg="modSp mod">
        <pc:chgData name="Johnson, Scott" userId="bec97677-f0c6-4bfb-b610-83dc74061801" providerId="ADAL" clId="{7DB5FFDE-B0E5-489D-AD84-26E3361733BE}" dt="2022-02-15T16:39:21.910" v="2" actId="6549"/>
        <pc:sldMkLst>
          <pc:docMk/>
          <pc:sldMk cId="2590915124" sldId="399"/>
        </pc:sldMkLst>
        <pc:spChg chg="mod">
          <ac:chgData name="Johnson, Scott" userId="bec97677-f0c6-4bfb-b610-83dc74061801" providerId="ADAL" clId="{7DB5FFDE-B0E5-489D-AD84-26E3361733BE}" dt="2022-02-15T16:39:21.910" v="2" actId="6549"/>
          <ac:spMkLst>
            <pc:docMk/>
            <pc:sldMk cId="2590915124" sldId="399"/>
            <ac:spMk id="4" creationId="{9F800888-D9B6-49F1-8B90-B7E4BB43ED5B}"/>
          </ac:spMkLst>
        </pc:spChg>
      </pc:sldChg>
      <pc:sldChg chg="modSp mod addCm delCm modCm">
        <pc:chgData name="Johnson, Scott" userId="bec97677-f0c6-4bfb-b610-83dc74061801" providerId="ADAL" clId="{7DB5FFDE-B0E5-489D-AD84-26E3361733BE}" dt="2022-02-17T14:36:41.810" v="601" actId="1592"/>
        <pc:sldMkLst>
          <pc:docMk/>
          <pc:sldMk cId="4247942262" sldId="410"/>
        </pc:sldMkLst>
        <pc:spChg chg="mod">
          <ac:chgData name="Johnson, Scott" userId="bec97677-f0c6-4bfb-b610-83dc74061801" providerId="ADAL" clId="{7DB5FFDE-B0E5-489D-AD84-26E3361733BE}" dt="2022-02-16T14:51:37.690" v="463" actId="6549"/>
          <ac:spMkLst>
            <pc:docMk/>
            <pc:sldMk cId="4247942262" sldId="410"/>
            <ac:spMk id="4" creationId="{3F6CE2FE-F02B-461B-8C8F-E1DFA26F0ED4}"/>
          </ac:spMkLst>
        </pc:spChg>
      </pc:sldChg>
      <pc:sldChg chg="del">
        <pc:chgData name="Johnson, Scott" userId="bec97677-f0c6-4bfb-b610-83dc74061801" providerId="ADAL" clId="{7DB5FFDE-B0E5-489D-AD84-26E3361733BE}" dt="2022-02-16T14:46:30.189" v="438" actId="47"/>
        <pc:sldMkLst>
          <pc:docMk/>
          <pc:sldMk cId="1195847607" sldId="419"/>
        </pc:sldMkLst>
      </pc:sldChg>
      <pc:sldChg chg="modSp mod delCm">
        <pc:chgData name="Johnson, Scott" userId="bec97677-f0c6-4bfb-b610-83dc74061801" providerId="ADAL" clId="{7DB5FFDE-B0E5-489D-AD84-26E3361733BE}" dt="2022-02-16T14:46:32.653" v="439" actId="1592"/>
        <pc:sldMkLst>
          <pc:docMk/>
          <pc:sldMk cId="2737920669" sldId="421"/>
        </pc:sldMkLst>
        <pc:spChg chg="mod">
          <ac:chgData name="Johnson, Scott" userId="bec97677-f0c6-4bfb-b610-83dc74061801" providerId="ADAL" clId="{7DB5FFDE-B0E5-489D-AD84-26E3361733BE}" dt="2022-02-16T14:46:03.630" v="401"/>
          <ac:spMkLst>
            <pc:docMk/>
            <pc:sldMk cId="2737920669" sldId="421"/>
            <ac:spMk id="4" creationId="{E3621A8D-8A9C-4C1D-9B1E-6A55DB4C2482}"/>
          </ac:spMkLst>
        </pc:spChg>
        <pc:spChg chg="mod">
          <ac:chgData name="Johnson, Scott" userId="bec97677-f0c6-4bfb-b610-83dc74061801" providerId="ADAL" clId="{7DB5FFDE-B0E5-489D-AD84-26E3361733BE}" dt="2022-02-16T14:46:25.268" v="437" actId="20577"/>
          <ac:spMkLst>
            <pc:docMk/>
            <pc:sldMk cId="2737920669" sldId="421"/>
            <ac:spMk id="5" creationId="{F8513085-28C6-4399-96AC-792AE5AE530E}"/>
          </ac:spMkLst>
        </pc:spChg>
      </pc:sldChg>
      <pc:sldChg chg="addCm delCm modCm">
        <pc:chgData name="Johnson, Scott" userId="bec97677-f0c6-4bfb-b610-83dc74061801" providerId="ADAL" clId="{7DB5FFDE-B0E5-489D-AD84-26E3361733BE}" dt="2022-02-17T14:33:28.455" v="583" actId="1592"/>
        <pc:sldMkLst>
          <pc:docMk/>
          <pc:sldMk cId="951865920" sldId="423"/>
        </pc:sldMkLst>
      </pc:sldChg>
      <pc:sldChg chg="addCm delCm modCm">
        <pc:chgData name="Johnson, Scott" userId="bec97677-f0c6-4bfb-b610-83dc74061801" providerId="ADAL" clId="{7DB5FFDE-B0E5-489D-AD84-26E3361733BE}" dt="2022-02-16T14:48:57.178" v="447"/>
        <pc:sldMkLst>
          <pc:docMk/>
          <pc:sldMk cId="2630553707" sldId="424"/>
        </pc:sldMkLst>
      </pc:sldChg>
      <pc:sldChg chg="delCm">
        <pc:chgData name="Johnson, Scott" userId="bec97677-f0c6-4bfb-b610-83dc74061801" providerId="ADAL" clId="{7DB5FFDE-B0E5-489D-AD84-26E3361733BE}" dt="2022-02-16T14:49:03.832" v="448" actId="1592"/>
        <pc:sldMkLst>
          <pc:docMk/>
          <pc:sldMk cId="1675511101" sldId="427"/>
        </pc:sldMkLst>
      </pc:sldChg>
      <pc:sldChg chg="modSp mod addCm delCm modCm">
        <pc:chgData name="Johnson, Scott" userId="bec97677-f0c6-4bfb-b610-83dc74061801" providerId="ADAL" clId="{7DB5FFDE-B0E5-489D-AD84-26E3361733BE}" dt="2022-02-17T14:29:56.577" v="579" actId="1592"/>
        <pc:sldMkLst>
          <pc:docMk/>
          <pc:sldMk cId="2775629790" sldId="429"/>
        </pc:sldMkLst>
        <pc:spChg chg="mod">
          <ac:chgData name="Johnson, Scott" userId="bec97677-f0c6-4bfb-b610-83dc74061801" providerId="ADAL" clId="{7DB5FFDE-B0E5-489D-AD84-26E3361733BE}" dt="2022-02-16T14:34:29.833" v="110" actId="20577"/>
          <ac:spMkLst>
            <pc:docMk/>
            <pc:sldMk cId="2775629790" sldId="429"/>
            <ac:spMk id="4" creationId="{3F6CE2FE-F02B-461B-8C8F-E1DFA26F0ED4}"/>
          </ac:spMkLst>
        </pc:spChg>
        <pc:picChg chg="mod modCrop">
          <ac:chgData name="Johnson, Scott" userId="bec97677-f0c6-4bfb-b610-83dc74061801" providerId="ADAL" clId="{7DB5FFDE-B0E5-489D-AD84-26E3361733BE}" dt="2022-02-16T14:34:40.893" v="111" actId="1076"/>
          <ac:picMkLst>
            <pc:docMk/>
            <pc:sldMk cId="2775629790" sldId="429"/>
            <ac:picMk id="6" creationId="{A7CB4CDA-40A2-4234-BCFF-DA064602C6AA}"/>
          </ac:picMkLst>
        </pc:picChg>
      </pc:sldChg>
      <pc:sldChg chg="modSp mod addCm">
        <pc:chgData name="Johnson, Scott" userId="bec97677-f0c6-4bfb-b610-83dc74061801" providerId="ADAL" clId="{7DB5FFDE-B0E5-489D-AD84-26E3361733BE}" dt="2022-02-15T19:56:55.523" v="51" actId="1589"/>
        <pc:sldMkLst>
          <pc:docMk/>
          <pc:sldMk cId="101772985" sldId="430"/>
        </pc:sldMkLst>
        <pc:spChg chg="mod">
          <ac:chgData name="Johnson, Scott" userId="bec97677-f0c6-4bfb-b610-83dc74061801" providerId="ADAL" clId="{7DB5FFDE-B0E5-489D-AD84-26E3361733BE}" dt="2022-02-15T19:54:23.999" v="50" actId="20577"/>
          <ac:spMkLst>
            <pc:docMk/>
            <pc:sldMk cId="101772985" sldId="430"/>
            <ac:spMk id="4" creationId="{3F6CE2FE-F02B-461B-8C8F-E1DFA26F0ED4}"/>
          </ac:spMkLst>
        </pc:spChg>
      </pc:sldChg>
      <pc:sldChg chg="del">
        <pc:chgData name="Johnson, Scott" userId="bec97677-f0c6-4bfb-b610-83dc74061801" providerId="ADAL" clId="{7DB5FFDE-B0E5-489D-AD84-26E3361733BE}" dt="2022-02-15T16:39:27.263" v="3" actId="47"/>
        <pc:sldMkLst>
          <pc:docMk/>
          <pc:sldMk cId="340634871" sldId="431"/>
        </pc:sldMkLst>
      </pc:sldChg>
      <pc:sldChg chg="modSp mod addCm delCm modCm">
        <pc:chgData name="Johnson, Scott" userId="bec97677-f0c6-4bfb-b610-83dc74061801" providerId="ADAL" clId="{7DB5FFDE-B0E5-489D-AD84-26E3361733BE}" dt="2022-02-17T14:29:40.451" v="577" actId="1592"/>
        <pc:sldMkLst>
          <pc:docMk/>
          <pc:sldMk cId="579071201" sldId="432"/>
        </pc:sldMkLst>
        <pc:spChg chg="mod">
          <ac:chgData name="Johnson, Scott" userId="bec97677-f0c6-4bfb-b610-83dc74061801" providerId="ADAL" clId="{7DB5FFDE-B0E5-489D-AD84-26E3361733BE}" dt="2022-02-16T14:31:21.538" v="77" actId="255"/>
          <ac:spMkLst>
            <pc:docMk/>
            <pc:sldMk cId="579071201" sldId="432"/>
            <ac:spMk id="4" creationId="{3F6CE2FE-F02B-461B-8C8F-E1DFA26F0ED4}"/>
          </ac:spMkLst>
        </pc:spChg>
      </pc:sldChg>
      <pc:sldChg chg="modSp del mod addCm modCm">
        <pc:chgData name="Johnson, Scott" userId="bec97677-f0c6-4bfb-b610-83dc74061801" providerId="ADAL" clId="{7DB5FFDE-B0E5-489D-AD84-26E3361733BE}" dt="2022-02-16T14:45:43.881" v="399" actId="47"/>
        <pc:sldMkLst>
          <pc:docMk/>
          <pc:sldMk cId="2025964565" sldId="433"/>
        </pc:sldMkLst>
        <pc:spChg chg="mod">
          <ac:chgData name="Johnson, Scott" userId="bec97677-f0c6-4bfb-b610-83dc74061801" providerId="ADAL" clId="{7DB5FFDE-B0E5-489D-AD84-26E3361733BE}" dt="2022-02-16T14:40:54.251" v="246" actId="20577"/>
          <ac:spMkLst>
            <pc:docMk/>
            <pc:sldMk cId="2025964565" sldId="433"/>
            <ac:spMk id="4" creationId="{3F6CE2FE-F02B-461B-8C8F-E1DFA26F0ED4}"/>
          </ac:spMkLst>
        </pc:spChg>
      </pc:sldChg>
      <pc:sldChg chg="delSp modSp mod addCm delCm modCm">
        <pc:chgData name="Johnson, Scott" userId="bec97677-f0c6-4bfb-b610-83dc74061801" providerId="ADAL" clId="{7DB5FFDE-B0E5-489D-AD84-26E3361733BE}" dt="2022-02-17T14:32:48.973" v="581" actId="5900"/>
        <pc:sldMkLst>
          <pc:docMk/>
          <pc:sldMk cId="986775899" sldId="434"/>
        </pc:sldMkLst>
        <pc:spChg chg="mod">
          <ac:chgData name="Johnson, Scott" userId="bec97677-f0c6-4bfb-b610-83dc74061801" providerId="ADAL" clId="{7DB5FFDE-B0E5-489D-AD84-26E3361733BE}" dt="2022-02-16T14:45:26.515" v="397" actId="20577"/>
          <ac:spMkLst>
            <pc:docMk/>
            <pc:sldMk cId="986775899" sldId="434"/>
            <ac:spMk id="4" creationId="{3F6CE2FE-F02B-461B-8C8F-E1DFA26F0ED4}"/>
          </ac:spMkLst>
        </pc:spChg>
        <pc:graphicFrameChg chg="del">
          <ac:chgData name="Johnson, Scott" userId="bec97677-f0c6-4bfb-b610-83dc74061801" providerId="ADAL" clId="{7DB5FFDE-B0E5-489D-AD84-26E3361733BE}" dt="2022-02-16T14:42:10.544" v="250" actId="478"/>
          <ac:graphicFrameMkLst>
            <pc:docMk/>
            <pc:sldMk cId="986775899" sldId="434"/>
            <ac:graphicFrameMk id="7" creationId="{2E5D6A4F-E57B-40CA-8DF6-010F56778202}"/>
          </ac:graphicFrameMkLst>
        </pc:graphicFrameChg>
        <pc:picChg chg="del">
          <ac:chgData name="Johnson, Scott" userId="bec97677-f0c6-4bfb-b610-83dc74061801" providerId="ADAL" clId="{7DB5FFDE-B0E5-489D-AD84-26E3361733BE}" dt="2022-02-16T14:42:08.545" v="249" actId="478"/>
          <ac:picMkLst>
            <pc:docMk/>
            <pc:sldMk cId="986775899" sldId="434"/>
            <ac:picMk id="5" creationId="{03FC1D36-1C59-486F-BD67-B29B8E2DE198}"/>
          </ac:picMkLst>
        </pc:picChg>
      </pc:sldChg>
      <pc:sldChg chg="modSp mod addCm delCm modCm">
        <pc:chgData name="Johnson, Scott" userId="bec97677-f0c6-4bfb-b610-83dc74061801" providerId="ADAL" clId="{7DB5FFDE-B0E5-489D-AD84-26E3361733BE}" dt="2022-02-17T14:36:46.893" v="602" actId="1592"/>
        <pc:sldMkLst>
          <pc:docMk/>
          <pc:sldMk cId="1354606370" sldId="435"/>
        </pc:sldMkLst>
        <pc:spChg chg="mod">
          <ac:chgData name="Johnson, Scott" userId="bec97677-f0c6-4bfb-b610-83dc74061801" providerId="ADAL" clId="{7DB5FFDE-B0E5-489D-AD84-26E3361733BE}" dt="2022-02-16T14:54:22.461" v="564" actId="255"/>
          <ac:spMkLst>
            <pc:docMk/>
            <pc:sldMk cId="1354606370" sldId="435"/>
            <ac:spMk id="4" creationId="{3F6CE2FE-F02B-461B-8C8F-E1DFA26F0ED4}"/>
          </ac:spMkLst>
        </pc:spChg>
      </pc:sldChg>
      <pc:sldChg chg="add delCm">
        <pc:chgData name="Johnson, Scott" userId="bec97677-f0c6-4bfb-b610-83dc74061801" providerId="ADAL" clId="{7DB5FFDE-B0E5-489D-AD84-26E3361733BE}" dt="2022-02-17T14:32:58.758" v="582" actId="1592"/>
        <pc:sldMkLst>
          <pc:docMk/>
          <pc:sldMk cId="1214727294" sldId="436"/>
        </pc:sldMkLst>
      </pc:sldChg>
      <pc:sldChg chg="add">
        <pc:chgData name="Johnson, Scott" userId="bec97677-f0c6-4bfb-b610-83dc74061801" providerId="ADAL" clId="{7DB5FFDE-B0E5-489D-AD84-26E3361733BE}" dt="2022-02-16T14:45:51.829" v="400" actId="2890"/>
        <pc:sldMkLst>
          <pc:docMk/>
          <pc:sldMk cId="3406660850" sldId="437"/>
        </pc:sldMkLst>
      </pc:sldChg>
      <pc:sldChg chg="modSp mod delCm">
        <pc:chgData name="Johnson, Scott" userId="bec97677-f0c6-4bfb-b610-83dc74061801" providerId="ADAL" clId="{7DB5FFDE-B0E5-489D-AD84-26E3361733BE}" dt="2022-02-17T14:35:15.045" v="590" actId="1035"/>
        <pc:sldMkLst>
          <pc:docMk/>
          <pc:sldMk cId="3471674079" sldId="438"/>
        </pc:sldMkLst>
        <pc:spChg chg="mod">
          <ac:chgData name="Johnson, Scott" userId="bec97677-f0c6-4bfb-b610-83dc74061801" providerId="ADAL" clId="{7DB5FFDE-B0E5-489D-AD84-26E3361733BE}" dt="2022-02-17T14:35:15.045" v="590" actId="1035"/>
          <ac:spMkLst>
            <pc:docMk/>
            <pc:sldMk cId="3471674079" sldId="438"/>
            <ac:spMk id="3" creationId="{06942845-BD5A-42C5-A5C4-13339DD507A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D5E38-04D7-4CC0-AF82-3E5D8CB519DD}" type="datetimeFigureOut">
              <a:rPr lang="en-US" smtClean="0"/>
              <a:t>3/7/2022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D9ABE-7AB9-4D3A-BEA5-45E799BD6C0E}" type="slidenum">
              <a:rPr lang="en-US" smtClean="0"/>
              <a:t>‹#›</a:t>
            </a:fld>
            <a:endParaRPr lang="en-US"/>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a:t>
            </a:fld>
            <a:endParaRPr lang="en-US"/>
          </a:p>
        </p:txBody>
      </p:sp>
    </p:spTree>
    <p:extLst>
      <p:ext uri="{BB962C8B-B14F-4D97-AF65-F5344CB8AC3E}">
        <p14:creationId xmlns:p14="http://schemas.microsoft.com/office/powerpoint/2010/main" val="3132219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7</a:t>
            </a:fld>
            <a:endParaRPr lang="en-US"/>
          </a:p>
        </p:txBody>
      </p:sp>
    </p:spTree>
    <p:extLst>
      <p:ext uri="{BB962C8B-B14F-4D97-AF65-F5344CB8AC3E}">
        <p14:creationId xmlns:p14="http://schemas.microsoft.com/office/powerpoint/2010/main" val="2131177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8</a:t>
            </a:fld>
            <a:endParaRPr lang="en-US"/>
          </a:p>
        </p:txBody>
      </p:sp>
    </p:spTree>
    <p:extLst>
      <p:ext uri="{BB962C8B-B14F-4D97-AF65-F5344CB8AC3E}">
        <p14:creationId xmlns:p14="http://schemas.microsoft.com/office/powerpoint/2010/main" val="3739558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17</a:t>
            </a:fld>
            <a:endParaRPr lang="en-US"/>
          </a:p>
        </p:txBody>
      </p:sp>
    </p:spTree>
    <p:extLst>
      <p:ext uri="{BB962C8B-B14F-4D97-AF65-F5344CB8AC3E}">
        <p14:creationId xmlns:p14="http://schemas.microsoft.com/office/powerpoint/2010/main" val="2017081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3/7/2022</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3/7/2022</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3/7/2022</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3/7/2022</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3/7/2022</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3/7/2022</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3/7/2022</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3/7/2022</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3/7/2022</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3/7/2022</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3/7/2022</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3/7/2022</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3/7/2022</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3/7/2022</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3/7/2022</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3/7/2022</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3/7/2022</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3/7/2022</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3/7/2022</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3/7/2022</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3/7/2022</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3/7/2022</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3/7/2022</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3/7/2022</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43" r:id="rId1"/>
    <p:sldLayoutId id="2147483721" r:id="rId2"/>
    <p:sldLayoutId id="2147483742" r:id="rId3"/>
    <p:sldLayoutId id="2147483748" r:id="rId4"/>
    <p:sldLayoutId id="2147483746" r:id="rId5"/>
    <p:sldLayoutId id="2147483747" r:id="rId6"/>
    <p:sldLayoutId id="2147483744" r:id="rId7"/>
    <p:sldLayoutId id="2147483745" r:id="rId8"/>
    <p:sldLayoutId id="2147483725" r:id="rId9"/>
    <p:sldLayoutId id="2147483756" r:id="rId10"/>
    <p:sldLayoutId id="2147483749" r:id="rId11"/>
    <p:sldLayoutId id="2147483750" r:id="rId12"/>
    <p:sldLayoutId id="2147483751" r:id="rId13"/>
    <p:sldLayoutId id="2147483753" r:id="rId14"/>
    <p:sldLayoutId id="2147483752" r:id="rId15"/>
    <p:sldLayoutId id="2147483720" r:id="rId16"/>
    <p:sldLayoutId id="2147483754" r:id="rId17"/>
    <p:sldLayoutId id="2147483757" r:id="rId18"/>
    <p:sldLayoutId id="2147483758"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55" r:id="rId29"/>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mailto:TSDSCustomerSupport@tea.texas.gov?subject=TSDS%20CBGT"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hyperlink" Target="https://tealprod.tea.state.tx.us/tims/browse/TSDSKB-595" TargetMode="External"/><Relationship Id="rId4" Type="http://schemas.openxmlformats.org/officeDocument/2006/relationships/hyperlink" Target="https://tea.texas.gov/texas-schools/general-information/census-block-group-tool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326E79C-81B1-4F65-9171-E8A934EF331C}"/>
              </a:ext>
            </a:extLst>
          </p:cNvPr>
          <p:cNvSpPr txBox="1">
            <a:spLocks noGrp="1"/>
          </p:cNvSpPr>
          <p:nvPr>
            <p:ph type="title" idx="4294967295"/>
          </p:nvPr>
        </p:nvSpPr>
        <p:spPr>
          <a:xfrm>
            <a:off x="2033890" y="5793635"/>
            <a:ext cx="9630770" cy="75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l" defTabSz="914400" rtl="0" eaLnBrk="1" latinLnBrk="0" hangingPunct="1">
              <a:lnSpc>
                <a:spcPct val="90000"/>
              </a:lnSpc>
              <a:spcBef>
                <a:spcPct val="0"/>
              </a:spcBef>
              <a:buNone/>
              <a:defRPr sz="5400" b="1" kern="1200">
                <a:solidFill>
                  <a:schemeClr val="accent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a:ln>
                  <a:noFill/>
                </a:ln>
                <a:effectLst/>
                <a:uLnTx/>
                <a:uFillTx/>
                <a:latin typeface="+mn-lt"/>
                <a:ea typeface="+mj-ea"/>
                <a:cs typeface="Calibri"/>
              </a:rPr>
              <a:t> </a:t>
            </a:r>
            <a:r>
              <a:rPr lang="en-US" sz="5400"/>
              <a:t>Census Block Group Tools</a:t>
            </a:r>
            <a:endParaRPr kumimoji="0" lang="en-US" sz="5400" b="1" i="0" u="none" strike="noStrike" kern="1200" cap="none" spc="0" normalizeH="0" baseline="0" noProof="0">
              <a:ln>
                <a:noFill/>
              </a:ln>
              <a:solidFill>
                <a:schemeClr val="accent1"/>
              </a:solidFill>
              <a:effectLst/>
              <a:uLnTx/>
              <a:uFillTx/>
              <a:latin typeface="+mn-lt"/>
              <a:ea typeface="+mj-ea"/>
              <a:cs typeface="+mj-cs"/>
            </a:endParaRPr>
          </a:p>
        </p:txBody>
      </p:sp>
    </p:spTree>
    <p:extLst>
      <p:ext uri="{BB962C8B-B14F-4D97-AF65-F5344CB8AC3E}">
        <p14:creationId xmlns:p14="http://schemas.microsoft.com/office/powerpoint/2010/main" val="36791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621A8D-8A9C-4C1D-9B1E-6A55DB4C2482}"/>
              </a:ext>
            </a:extLst>
          </p:cNvPr>
          <p:cNvSpPr>
            <a:spLocks noGrp="1"/>
          </p:cNvSpPr>
          <p:nvPr>
            <p:ph type="title"/>
          </p:nvPr>
        </p:nvSpPr>
        <p:spPr/>
        <p:txBody>
          <a:bodyPr>
            <a:noAutofit/>
          </a:bodyPr>
          <a:lstStyle/>
          <a:p>
            <a:r>
              <a:rPr lang="en-US"/>
              <a:t>2022-2023 REPORT UPDATES</a:t>
            </a:r>
          </a:p>
        </p:txBody>
      </p:sp>
      <p:sp>
        <p:nvSpPr>
          <p:cNvPr id="5" name="Content Placeholder 3">
            <a:extLst>
              <a:ext uri="{FF2B5EF4-FFF2-40B4-BE49-F238E27FC236}">
                <a16:creationId xmlns:a16="http://schemas.microsoft.com/office/drawing/2014/main" id="{F8513085-28C6-4399-96AC-792AE5AE530E}"/>
              </a:ext>
            </a:extLst>
          </p:cNvPr>
          <p:cNvSpPr>
            <a:spLocks noGrp="1"/>
          </p:cNvSpPr>
          <p:nvPr>
            <p:ph idx="1"/>
          </p:nvPr>
        </p:nvSpPr>
        <p:spPr>
          <a:xfrm>
            <a:off x="2290162" y="1418424"/>
            <a:ext cx="8988425" cy="4351338"/>
          </a:xfrm>
        </p:spPr>
        <p:txBody>
          <a:bodyPr/>
          <a:lstStyle/>
          <a:p>
            <a:r>
              <a:rPr lang="en-US" sz="3600"/>
              <a:t>2022-2023 </a:t>
            </a:r>
          </a:p>
          <a:p>
            <a:pPr lvl="1"/>
            <a:r>
              <a:rPr lang="en-US" sz="3200"/>
              <a:t>No New Reports</a:t>
            </a:r>
          </a:p>
          <a:p>
            <a:pPr lvl="1"/>
            <a:r>
              <a:rPr lang="en-US" sz="3200"/>
              <a:t>No Updated Reports</a:t>
            </a:r>
          </a:p>
          <a:p>
            <a:pPr lvl="1"/>
            <a:r>
              <a:rPr lang="en-US" sz="3200"/>
              <a:t>No Deleted Reports</a:t>
            </a:r>
          </a:p>
        </p:txBody>
      </p:sp>
    </p:spTree>
    <p:extLst>
      <p:ext uri="{BB962C8B-B14F-4D97-AF65-F5344CB8AC3E}">
        <p14:creationId xmlns:p14="http://schemas.microsoft.com/office/powerpoint/2010/main" val="3406660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6E13AA-76DA-44F1-82CD-D378E2BF9570}"/>
              </a:ext>
            </a:extLst>
          </p:cNvPr>
          <p:cNvSpPr>
            <a:spLocks noGrp="1"/>
          </p:cNvSpPr>
          <p:nvPr>
            <p:ph type="title"/>
          </p:nvPr>
        </p:nvSpPr>
        <p:spPr/>
        <p:txBody>
          <a:bodyPr>
            <a:noAutofit/>
          </a:bodyPr>
          <a:lstStyle/>
          <a:p>
            <a:r>
              <a:rPr lang="en-US"/>
              <a:t>2022-2023 BUSINESS RULES UPDATES</a:t>
            </a:r>
          </a:p>
        </p:txBody>
      </p:sp>
      <p:sp>
        <p:nvSpPr>
          <p:cNvPr id="5" name="Content Placeholder 3">
            <a:extLst>
              <a:ext uri="{FF2B5EF4-FFF2-40B4-BE49-F238E27FC236}">
                <a16:creationId xmlns:a16="http://schemas.microsoft.com/office/drawing/2014/main" id="{F8513085-28C6-4399-96AC-792AE5AE530E}"/>
              </a:ext>
            </a:extLst>
          </p:cNvPr>
          <p:cNvSpPr>
            <a:spLocks noGrp="1"/>
          </p:cNvSpPr>
          <p:nvPr>
            <p:ph idx="1"/>
          </p:nvPr>
        </p:nvSpPr>
        <p:spPr>
          <a:xfrm>
            <a:off x="2290162" y="1418424"/>
            <a:ext cx="8988425" cy="4351338"/>
          </a:xfrm>
        </p:spPr>
        <p:txBody>
          <a:bodyPr/>
          <a:lstStyle/>
          <a:p>
            <a:r>
              <a:rPr lang="en-US" sz="3600"/>
              <a:t>2022-2023 </a:t>
            </a:r>
          </a:p>
          <a:p>
            <a:pPr lvl="1"/>
            <a:r>
              <a:rPr lang="en-US" sz="3200"/>
              <a:t>No New Business Rules</a:t>
            </a:r>
          </a:p>
          <a:p>
            <a:pPr lvl="1"/>
            <a:r>
              <a:rPr lang="en-US" sz="3200"/>
              <a:t>No Updated Business Rules</a:t>
            </a:r>
          </a:p>
          <a:p>
            <a:pPr lvl="1"/>
            <a:r>
              <a:rPr lang="en-US" sz="3200"/>
              <a:t>No Deleted Business Rules</a:t>
            </a:r>
          </a:p>
        </p:txBody>
      </p:sp>
    </p:spTree>
    <p:extLst>
      <p:ext uri="{BB962C8B-B14F-4D97-AF65-F5344CB8AC3E}">
        <p14:creationId xmlns:p14="http://schemas.microsoft.com/office/powerpoint/2010/main" val="2630553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77A63B-9F19-4525-9633-0E30400FD69A}"/>
              </a:ext>
            </a:extLst>
          </p:cNvPr>
          <p:cNvSpPr>
            <a:spLocks noGrp="1"/>
          </p:cNvSpPr>
          <p:nvPr>
            <p:ph type="title"/>
          </p:nvPr>
        </p:nvSpPr>
        <p:spPr/>
        <p:txBody>
          <a:bodyPr>
            <a:noAutofit/>
          </a:bodyPr>
          <a:lstStyle/>
          <a:p>
            <a:r>
              <a:rPr lang="en-US"/>
              <a:t>2022-2023 CODE TABLE UPDATES</a:t>
            </a:r>
          </a:p>
        </p:txBody>
      </p:sp>
      <p:sp>
        <p:nvSpPr>
          <p:cNvPr id="5" name="Content Placeholder 3">
            <a:extLst>
              <a:ext uri="{FF2B5EF4-FFF2-40B4-BE49-F238E27FC236}">
                <a16:creationId xmlns:a16="http://schemas.microsoft.com/office/drawing/2014/main" id="{F8513085-28C6-4399-96AC-792AE5AE530E}"/>
              </a:ext>
            </a:extLst>
          </p:cNvPr>
          <p:cNvSpPr>
            <a:spLocks noGrp="1"/>
          </p:cNvSpPr>
          <p:nvPr>
            <p:ph idx="1"/>
          </p:nvPr>
        </p:nvSpPr>
        <p:spPr>
          <a:xfrm>
            <a:off x="2290162" y="1418424"/>
            <a:ext cx="8988425" cy="4351338"/>
          </a:xfrm>
        </p:spPr>
        <p:txBody>
          <a:bodyPr/>
          <a:lstStyle/>
          <a:p>
            <a:r>
              <a:rPr lang="en-US" sz="3600"/>
              <a:t>2022-2023 </a:t>
            </a:r>
          </a:p>
          <a:p>
            <a:pPr lvl="1"/>
            <a:r>
              <a:rPr lang="en-US" sz="3200"/>
              <a:t>No New Code Tables</a:t>
            </a:r>
          </a:p>
          <a:p>
            <a:pPr lvl="1"/>
            <a:r>
              <a:rPr lang="en-US" sz="3200"/>
              <a:t>No Updated Code Tables</a:t>
            </a:r>
          </a:p>
          <a:p>
            <a:pPr lvl="1"/>
            <a:r>
              <a:rPr lang="en-US" sz="3200"/>
              <a:t>No Deleted Code Tables</a:t>
            </a:r>
          </a:p>
        </p:txBody>
      </p:sp>
    </p:spTree>
    <p:extLst>
      <p:ext uri="{BB962C8B-B14F-4D97-AF65-F5344CB8AC3E}">
        <p14:creationId xmlns:p14="http://schemas.microsoft.com/office/powerpoint/2010/main" val="1675511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07115"/>
            <a:ext cx="9630770" cy="751350"/>
          </a:xfrm>
        </p:spPr>
        <p:txBody>
          <a:bodyPr/>
          <a:lstStyle/>
          <a:p>
            <a:r>
              <a:rPr lang="en-US">
                <a:cs typeface="Calibri"/>
              </a:rPr>
              <a:t>2022-2023 REMINDERS</a:t>
            </a:r>
            <a:endParaRPr lang="en-US"/>
          </a:p>
        </p:txBody>
      </p:sp>
      <p:sp>
        <p:nvSpPr>
          <p:cNvPr id="9" name="Content Placeholder 3">
            <a:extLst>
              <a:ext uri="{FF2B5EF4-FFF2-40B4-BE49-F238E27FC236}">
                <a16:creationId xmlns:a16="http://schemas.microsoft.com/office/drawing/2014/main" id="{F4A01728-1701-4014-8689-AB78AA8DAA13}"/>
              </a:ext>
            </a:extLst>
          </p:cNvPr>
          <p:cNvSpPr>
            <a:spLocks noGrp="1"/>
          </p:cNvSpPr>
          <p:nvPr>
            <p:ph idx="1"/>
          </p:nvPr>
        </p:nvSpPr>
        <p:spPr>
          <a:xfrm>
            <a:off x="2012843" y="1109635"/>
            <a:ext cx="9819768" cy="1032468"/>
          </a:xfrm>
        </p:spPr>
        <p:txBody>
          <a:bodyPr/>
          <a:lstStyle/>
          <a:p>
            <a:r>
              <a:rPr lang="en-US" sz="2400">
                <a:solidFill>
                  <a:srgbClr val="171616"/>
                </a:solidFill>
              </a:rPr>
              <a:t>The census block group number is collected in the </a:t>
            </a:r>
            <a:r>
              <a:rPr lang="en-US" sz="2400" b="1">
                <a:solidFill>
                  <a:srgbClr val="171616"/>
                </a:solidFill>
              </a:rPr>
              <a:t>PEIMS Fall </a:t>
            </a:r>
            <a:r>
              <a:rPr lang="en-US" sz="2400">
                <a:solidFill>
                  <a:srgbClr val="171616"/>
                </a:solidFill>
              </a:rPr>
              <a:t>submission on the </a:t>
            </a:r>
            <a:r>
              <a:rPr lang="en-US" sz="2400" b="1">
                <a:solidFill>
                  <a:srgbClr val="171616"/>
                </a:solidFill>
              </a:rPr>
              <a:t>StudentExtension</a:t>
            </a:r>
            <a:r>
              <a:rPr lang="en-US" sz="2400">
                <a:solidFill>
                  <a:srgbClr val="171616"/>
                </a:solidFill>
              </a:rPr>
              <a:t> complex type</a:t>
            </a:r>
            <a:endParaRPr lang="en-US" sz="2400"/>
          </a:p>
        </p:txBody>
      </p:sp>
      <p:pic>
        <p:nvPicPr>
          <p:cNvPr id="6" name="Picture 5" descr="-2022-2023 E1648 Student Census Block Group Data element  &#10;-TWEDS 2022-2023 PEIMS submission fall business rule&#10;-Reminder that the E1648 Student Census Block Group data element is required for users to submit in the PEIMS Fall submission">
            <a:extLst>
              <a:ext uri="{FF2B5EF4-FFF2-40B4-BE49-F238E27FC236}">
                <a16:creationId xmlns:a16="http://schemas.microsoft.com/office/drawing/2014/main" id="{8992C6E0-0A50-451E-BB2C-4277F2669158}"/>
              </a:ext>
            </a:extLst>
          </p:cNvPr>
          <p:cNvPicPr>
            <a:picLocks noChangeAspect="1"/>
          </p:cNvPicPr>
          <p:nvPr/>
        </p:nvPicPr>
        <p:blipFill>
          <a:blip r:embed="rId2"/>
          <a:stretch>
            <a:fillRect/>
          </a:stretch>
        </p:blipFill>
        <p:spPr>
          <a:xfrm>
            <a:off x="2083558" y="1988300"/>
            <a:ext cx="9785445" cy="1472147"/>
          </a:xfrm>
          <a:prstGeom prst="rect">
            <a:avLst/>
          </a:prstGeom>
        </p:spPr>
      </p:pic>
    </p:spTree>
    <p:extLst>
      <p:ext uri="{BB962C8B-B14F-4D97-AF65-F5344CB8AC3E}">
        <p14:creationId xmlns:p14="http://schemas.microsoft.com/office/powerpoint/2010/main" val="3471674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07115"/>
            <a:ext cx="9630770" cy="751350"/>
          </a:xfrm>
        </p:spPr>
        <p:txBody>
          <a:bodyPr/>
          <a:lstStyle/>
          <a:p>
            <a:r>
              <a:rPr lang="en-US">
                <a:cs typeface="Calibri"/>
              </a:rPr>
              <a:t>2022-2023 TIMELINE</a:t>
            </a:r>
            <a:endParaRPr lang="en-US"/>
          </a:p>
        </p:txBody>
      </p:sp>
      <p:graphicFrame>
        <p:nvGraphicFramePr>
          <p:cNvPr id="4" name="Table 3">
            <a:extLst>
              <a:ext uri="{FF2B5EF4-FFF2-40B4-BE49-F238E27FC236}">
                <a16:creationId xmlns:a16="http://schemas.microsoft.com/office/drawing/2014/main" id="{4FBC55D0-BA7B-45CB-9E76-C34DE4DA158C}"/>
              </a:ext>
            </a:extLst>
          </p:cNvPr>
          <p:cNvGraphicFramePr>
            <a:graphicFrameLocks noGrp="1"/>
          </p:cNvGraphicFramePr>
          <p:nvPr>
            <p:extLst>
              <p:ext uri="{D42A27DB-BD31-4B8C-83A1-F6EECF244321}">
                <p14:modId xmlns:p14="http://schemas.microsoft.com/office/powerpoint/2010/main" val="3685723139"/>
              </p:ext>
            </p:extLst>
          </p:nvPr>
        </p:nvGraphicFramePr>
        <p:xfrm>
          <a:off x="2014530" y="1976447"/>
          <a:ext cx="10005392" cy="4005693"/>
        </p:xfrm>
        <a:graphic>
          <a:graphicData uri="http://schemas.openxmlformats.org/drawingml/2006/table">
            <a:tbl>
              <a:tblPr firstRow="1" bandRow="1">
                <a:tableStyleId>{5C22544A-7EE6-4342-B048-85BDC9FD1C3A}</a:tableStyleId>
              </a:tblPr>
              <a:tblGrid>
                <a:gridCol w="7478644">
                  <a:extLst>
                    <a:ext uri="{9D8B030D-6E8A-4147-A177-3AD203B41FA5}">
                      <a16:colId xmlns:a16="http://schemas.microsoft.com/office/drawing/2014/main" val="3617173912"/>
                    </a:ext>
                  </a:extLst>
                </a:gridCol>
                <a:gridCol w="2526748">
                  <a:extLst>
                    <a:ext uri="{9D8B030D-6E8A-4147-A177-3AD203B41FA5}">
                      <a16:colId xmlns:a16="http://schemas.microsoft.com/office/drawing/2014/main" val="2463953754"/>
                    </a:ext>
                  </a:extLst>
                </a:gridCol>
              </a:tblGrid>
              <a:tr h="281499">
                <a:tc>
                  <a:txBody>
                    <a:bodyPr/>
                    <a:lstStyle/>
                    <a:p>
                      <a:pPr algn="ctr"/>
                      <a:r>
                        <a:rPr lang="en-US" sz="2000" b="1" u="none" strike="noStrike" dirty="0">
                          <a:solidFill>
                            <a:srgbClr val="FFFFFF"/>
                          </a:solidFill>
                          <a:effectLst/>
                          <a:latin typeface="+mn-lt"/>
                        </a:rPr>
                        <a:t>PEIMS Fall Submission (Sub 1)</a:t>
                      </a:r>
                    </a:p>
                  </a:txBody>
                  <a:tcPr marL="0" marR="0" marT="0" marB="0" anchor="ctr"/>
                </a:tc>
                <a:tc>
                  <a:txBody>
                    <a:bodyPr/>
                    <a:lstStyle/>
                    <a:p>
                      <a:pPr algn="ctr"/>
                      <a:r>
                        <a:rPr lang="en-US" dirty="0"/>
                        <a:t>Date</a:t>
                      </a:r>
                    </a:p>
                  </a:txBody>
                  <a:tcPr marL="0" marR="0" marT="0" marB="0" anchor="ctr"/>
                </a:tc>
                <a:extLst>
                  <a:ext uri="{0D108BD9-81ED-4DB2-BD59-A6C34878D82A}">
                    <a16:rowId xmlns:a16="http://schemas.microsoft.com/office/drawing/2014/main" val="1956164357"/>
                  </a:ext>
                </a:extLst>
              </a:tr>
              <a:tr h="281499">
                <a:tc>
                  <a:txBody>
                    <a:bodyPr/>
                    <a:lstStyle/>
                    <a:p>
                      <a:pPr marL="0" rtl="0" latinLnBrk="0">
                        <a:spcBef>
                          <a:spcPts val="0"/>
                        </a:spcBef>
                        <a:spcAft>
                          <a:spcPts val="0"/>
                        </a:spcAft>
                      </a:pPr>
                      <a:r>
                        <a:rPr lang="en-US" sz="2000" kern="1200">
                          <a:effectLst/>
                          <a:latin typeface="+mn-lt"/>
                        </a:rPr>
                        <a:t>TSDS ready to load data to eDM</a:t>
                      </a:r>
                      <a:endParaRPr lang="en-US" sz="2000">
                        <a:effectLst/>
                        <a:latin typeface="+mn-lt"/>
                      </a:endParaRPr>
                    </a:p>
                  </a:txBody>
                  <a:tcPr marL="0" marR="0" marT="0" marB="0" anchor="ctr"/>
                </a:tc>
                <a:tc>
                  <a:txBody>
                    <a:bodyPr/>
                    <a:lstStyle/>
                    <a:p>
                      <a:pPr marL="0" rtl="0" latinLnBrk="0">
                        <a:spcBef>
                          <a:spcPts val="0"/>
                        </a:spcBef>
                        <a:spcAft>
                          <a:spcPts val="0"/>
                        </a:spcAft>
                      </a:pPr>
                      <a:r>
                        <a:rPr lang="en-US" sz="2000" kern="1200">
                          <a:effectLst/>
                          <a:latin typeface="+mn-lt"/>
                        </a:rPr>
                        <a:t>  August 1, 2022</a:t>
                      </a:r>
                      <a:endParaRPr lang="en-US" sz="2000">
                        <a:effectLst/>
                        <a:latin typeface="+mn-lt"/>
                      </a:endParaRPr>
                    </a:p>
                  </a:txBody>
                  <a:tcPr marL="0" marR="0" marT="0" marB="0" anchor="ctr"/>
                </a:tc>
                <a:extLst>
                  <a:ext uri="{0D108BD9-81ED-4DB2-BD59-A6C34878D82A}">
                    <a16:rowId xmlns:a16="http://schemas.microsoft.com/office/drawing/2014/main" val="1910323492"/>
                  </a:ext>
                </a:extLst>
              </a:tr>
              <a:tr h="562997">
                <a:tc>
                  <a:txBody>
                    <a:bodyPr/>
                    <a:lstStyle/>
                    <a:p>
                      <a:pPr marL="0" rtl="0" latinLnBrk="0">
                        <a:spcBef>
                          <a:spcPts val="0"/>
                        </a:spcBef>
                        <a:spcAft>
                          <a:spcPts val="0"/>
                        </a:spcAft>
                      </a:pPr>
                      <a:r>
                        <a:rPr lang="en-US" sz="2000" kern="1200">
                          <a:effectLst/>
                          <a:latin typeface="+mn-lt"/>
                        </a:rPr>
                        <a:t>PEIMS Fall submission ready for users to promote data	</a:t>
                      </a:r>
                      <a:endParaRPr lang="en-US" sz="2000">
                        <a:effectLst/>
                        <a:latin typeface="+mn-lt"/>
                      </a:endParaRPr>
                    </a:p>
                  </a:txBody>
                  <a:tcPr marL="0" marR="0" marT="0" marB="0" anchor="ctr"/>
                </a:tc>
                <a:tc>
                  <a:txBody>
                    <a:bodyPr/>
                    <a:lstStyle/>
                    <a:p>
                      <a:pPr marL="0" rtl="0" latinLnBrk="0">
                        <a:spcBef>
                          <a:spcPts val="0"/>
                        </a:spcBef>
                        <a:spcAft>
                          <a:spcPts val="0"/>
                        </a:spcAft>
                      </a:pPr>
                      <a:r>
                        <a:rPr lang="en-US" sz="2000" kern="1200">
                          <a:effectLst/>
                          <a:latin typeface="+mn-lt"/>
                        </a:rPr>
                        <a:t>  September 12, 2022</a:t>
                      </a:r>
                      <a:endParaRPr lang="en-US" sz="2000">
                        <a:effectLst/>
                        <a:latin typeface="+mn-lt"/>
                      </a:endParaRPr>
                    </a:p>
                  </a:txBody>
                  <a:tcPr marL="0" marR="0" marT="0" marB="0" anchor="ctr"/>
                </a:tc>
                <a:extLst>
                  <a:ext uri="{0D108BD9-81ED-4DB2-BD59-A6C34878D82A}">
                    <a16:rowId xmlns:a16="http://schemas.microsoft.com/office/drawing/2014/main" val="1861088031"/>
                  </a:ext>
                </a:extLst>
              </a:tr>
              <a:tr h="562997">
                <a:tc>
                  <a:txBody>
                    <a:bodyPr/>
                    <a:lstStyle/>
                    <a:p>
                      <a:pPr marL="0" lvl="0">
                        <a:spcBef>
                          <a:spcPts val="0"/>
                        </a:spcBef>
                        <a:spcAft>
                          <a:spcPts val="0"/>
                        </a:spcAft>
                        <a:buNone/>
                      </a:pPr>
                      <a:r>
                        <a:rPr lang="en-US" sz="2000" b="0" i="0" u="none" strike="noStrike" kern="1200" noProof="0">
                          <a:effectLst/>
                          <a:latin typeface="+mn-lt"/>
                        </a:rPr>
                        <a:t>Close of school-start window - Last Friday in September	</a:t>
                      </a:r>
                      <a:endParaRPr lang="en-US" sz="2000">
                        <a:effectLst/>
                        <a:latin typeface="+mn-lt"/>
                      </a:endParaRPr>
                    </a:p>
                  </a:txBody>
                  <a:tcPr marL="0" marR="0" marT="0" marB="0" anchor="ctr"/>
                </a:tc>
                <a:tc>
                  <a:txBody>
                    <a:bodyPr/>
                    <a:lstStyle/>
                    <a:p>
                      <a:pPr marL="0" lvl="0">
                        <a:spcBef>
                          <a:spcPts val="0"/>
                        </a:spcBef>
                        <a:spcAft>
                          <a:spcPts val="0"/>
                        </a:spcAft>
                        <a:buNone/>
                      </a:pPr>
                      <a:r>
                        <a:rPr lang="en-US" sz="2000" b="0" i="0" u="none" strike="noStrike" kern="1200" noProof="0">
                          <a:effectLst/>
                          <a:latin typeface="+mn-lt"/>
                        </a:rPr>
                        <a:t>  September 30</a:t>
                      </a:r>
                      <a:r>
                        <a:rPr lang="en-US" sz="2000" kern="1200">
                          <a:effectLst/>
                          <a:latin typeface="+mn-lt"/>
                        </a:rPr>
                        <a:t>, 2022</a:t>
                      </a:r>
                      <a:endParaRPr lang="en-US" sz="2000">
                        <a:effectLst/>
                        <a:latin typeface="+mn-lt"/>
                      </a:endParaRPr>
                    </a:p>
                  </a:txBody>
                  <a:tcPr marL="0" marR="0" marT="0" marB="0" anchor="ctr"/>
                </a:tc>
                <a:extLst>
                  <a:ext uri="{0D108BD9-81ED-4DB2-BD59-A6C34878D82A}">
                    <a16:rowId xmlns:a16="http://schemas.microsoft.com/office/drawing/2014/main" val="2587501731"/>
                  </a:ext>
                </a:extLst>
              </a:tr>
              <a:tr h="562997">
                <a:tc>
                  <a:txBody>
                    <a:bodyPr/>
                    <a:lstStyle/>
                    <a:p>
                      <a:pPr marL="0" lvl="0">
                        <a:spcBef>
                          <a:spcPts val="0"/>
                        </a:spcBef>
                        <a:spcAft>
                          <a:spcPts val="0"/>
                        </a:spcAft>
                        <a:buNone/>
                      </a:pPr>
                      <a:r>
                        <a:rPr lang="en-US" sz="2000" b="0" i="0" u="none" strike="noStrike" kern="1200" noProof="0">
                          <a:effectLst/>
                          <a:latin typeface="+mn-lt"/>
                        </a:rPr>
                        <a:t>PEIMS Fall snapshot date	</a:t>
                      </a:r>
                      <a:endParaRPr lang="en-US" sz="2000" b="0">
                        <a:latin typeface="+mn-lt"/>
                      </a:endParaRPr>
                    </a:p>
                  </a:txBody>
                  <a:tcPr marL="0" marR="0" marT="0" marB="0" anchor="ctr"/>
                </a:tc>
                <a:tc>
                  <a:txBody>
                    <a:bodyPr/>
                    <a:lstStyle/>
                    <a:p>
                      <a:pPr lvl="0" algn="l">
                        <a:lnSpc>
                          <a:spcPct val="100000"/>
                        </a:lnSpc>
                        <a:spcBef>
                          <a:spcPts val="0"/>
                        </a:spcBef>
                        <a:spcAft>
                          <a:spcPts val="0"/>
                        </a:spcAft>
                        <a:buNone/>
                      </a:pPr>
                      <a:r>
                        <a:rPr lang="en-US" sz="2000" b="0" i="0" u="none" strike="noStrike" kern="1200" noProof="0">
                          <a:effectLst/>
                          <a:latin typeface="+mn-lt"/>
                        </a:rPr>
                        <a:t>  October 28, 2022</a:t>
                      </a:r>
                      <a:endParaRPr lang="en-US" sz="2000" kern="1200">
                        <a:effectLst/>
                        <a:latin typeface="+mn-lt"/>
                      </a:endParaRPr>
                    </a:p>
                  </a:txBody>
                  <a:tcPr marL="0" marR="0" marT="0" marB="0" anchor="ctr"/>
                </a:tc>
                <a:extLst>
                  <a:ext uri="{0D108BD9-81ED-4DB2-BD59-A6C34878D82A}">
                    <a16:rowId xmlns:a16="http://schemas.microsoft.com/office/drawing/2014/main" val="337197330"/>
                  </a:ext>
                </a:extLst>
              </a:tr>
              <a:tr h="562997">
                <a:tc>
                  <a:txBody>
                    <a:bodyPr/>
                    <a:lstStyle/>
                    <a:p>
                      <a:pPr lvl="0" algn="l">
                        <a:lnSpc>
                          <a:spcPct val="100000"/>
                        </a:lnSpc>
                        <a:spcBef>
                          <a:spcPts val="0"/>
                        </a:spcBef>
                        <a:spcAft>
                          <a:spcPts val="0"/>
                        </a:spcAft>
                        <a:buNone/>
                      </a:pPr>
                      <a:r>
                        <a:rPr lang="en-US" sz="2000" b="0" i="0" u="none" strike="noStrike" kern="1200" noProof="0">
                          <a:effectLst/>
                          <a:latin typeface="+mn-lt"/>
                        </a:rPr>
                        <a:t>TSDS PEIMS Fall ready for users to complete, approve, and accept submissions</a:t>
                      </a:r>
                      <a:r>
                        <a:rPr lang="en-US" sz="2000" b="1" i="0" u="none" strike="noStrike" kern="1200" noProof="0">
                          <a:effectLst/>
                          <a:latin typeface="+mn-lt"/>
                        </a:rPr>
                        <a:t>	</a:t>
                      </a:r>
                    </a:p>
                  </a:txBody>
                  <a:tcPr marL="0" marR="0" marT="0" marB="0" anchor="ctr"/>
                </a:tc>
                <a:tc>
                  <a:txBody>
                    <a:bodyPr/>
                    <a:lstStyle/>
                    <a:p>
                      <a:pPr lvl="0" algn="l">
                        <a:lnSpc>
                          <a:spcPct val="100000"/>
                        </a:lnSpc>
                        <a:spcBef>
                          <a:spcPts val="0"/>
                        </a:spcBef>
                        <a:spcAft>
                          <a:spcPts val="0"/>
                        </a:spcAft>
                        <a:buNone/>
                      </a:pPr>
                      <a:r>
                        <a:rPr lang="en-US" sz="2000" b="0" i="0" u="none" strike="noStrike" kern="1200" noProof="0">
                          <a:effectLst/>
                          <a:latin typeface="+mn-lt"/>
                        </a:rPr>
                        <a:t>  October 31, 2022</a:t>
                      </a:r>
                      <a:endParaRPr lang="en-US" sz="2000" kern="1200">
                        <a:effectLst/>
                        <a:latin typeface="+mn-lt"/>
                      </a:endParaRPr>
                    </a:p>
                  </a:txBody>
                  <a:tcPr marL="0" marR="0" marT="0" marB="0" anchor="ctr"/>
                </a:tc>
                <a:extLst>
                  <a:ext uri="{0D108BD9-81ED-4DB2-BD59-A6C34878D82A}">
                    <a16:rowId xmlns:a16="http://schemas.microsoft.com/office/drawing/2014/main" val="2475822260"/>
                  </a:ext>
                </a:extLst>
              </a:tr>
              <a:tr h="534505">
                <a:tc>
                  <a:txBody>
                    <a:bodyPr/>
                    <a:lstStyle/>
                    <a:p>
                      <a:pPr lvl="0" algn="l">
                        <a:lnSpc>
                          <a:spcPct val="100000"/>
                        </a:lnSpc>
                        <a:spcBef>
                          <a:spcPts val="0"/>
                        </a:spcBef>
                        <a:spcAft>
                          <a:spcPts val="0"/>
                        </a:spcAft>
                        <a:buNone/>
                      </a:pPr>
                      <a:r>
                        <a:rPr lang="en-US" sz="2000" b="1" i="0" u="none" strike="noStrike" kern="1200" noProof="0">
                          <a:effectLst/>
                          <a:latin typeface="+mn-lt"/>
                        </a:rPr>
                        <a:t>PEIMS Fall first submission due date for LEAs and ESCs</a:t>
                      </a:r>
                    </a:p>
                  </a:txBody>
                  <a:tcPr marL="0" marR="0" marT="0" marB="0" anchor="ctr"/>
                </a:tc>
                <a:tc>
                  <a:txBody>
                    <a:bodyPr/>
                    <a:lstStyle/>
                    <a:p>
                      <a:pPr marL="0" lvl="0">
                        <a:spcBef>
                          <a:spcPts val="0"/>
                        </a:spcBef>
                        <a:spcAft>
                          <a:spcPts val="0"/>
                        </a:spcAft>
                        <a:buNone/>
                      </a:pPr>
                      <a:r>
                        <a:rPr lang="en-US" sz="2000" kern="1200">
                          <a:effectLst/>
                          <a:latin typeface="+mn-lt"/>
                        </a:rPr>
                        <a:t>  December 8, 2022</a:t>
                      </a:r>
                    </a:p>
                  </a:txBody>
                  <a:tcPr marL="0" marR="0" marT="0" marB="0" anchor="ctr"/>
                </a:tc>
                <a:extLst>
                  <a:ext uri="{0D108BD9-81ED-4DB2-BD59-A6C34878D82A}">
                    <a16:rowId xmlns:a16="http://schemas.microsoft.com/office/drawing/2014/main" val="2522786808"/>
                  </a:ext>
                </a:extLst>
              </a:tr>
              <a:tr h="562997">
                <a:tc>
                  <a:txBody>
                    <a:bodyPr/>
                    <a:lstStyle/>
                    <a:p>
                      <a:pPr lvl="0" algn="l">
                        <a:lnSpc>
                          <a:spcPct val="100000"/>
                        </a:lnSpc>
                        <a:spcBef>
                          <a:spcPts val="0"/>
                        </a:spcBef>
                        <a:spcAft>
                          <a:spcPts val="0"/>
                        </a:spcAft>
                        <a:buNone/>
                      </a:pPr>
                      <a:r>
                        <a:rPr lang="en-US" sz="2000" b="1" i="0" u="none" strike="noStrike" kern="1200" noProof="0">
                          <a:effectLst/>
                          <a:latin typeface="+mn-lt"/>
                        </a:rPr>
                        <a:t>PEIMS Fall resubmission due date for LEAs and ESC	</a:t>
                      </a:r>
                    </a:p>
                  </a:txBody>
                  <a:tcPr marL="0" marR="0" marT="0" marB="0" anchor="ctr"/>
                </a:tc>
                <a:tc>
                  <a:txBody>
                    <a:bodyPr/>
                    <a:lstStyle/>
                    <a:p>
                      <a:pPr marL="0" lvl="0">
                        <a:spcBef>
                          <a:spcPts val="0"/>
                        </a:spcBef>
                        <a:spcAft>
                          <a:spcPts val="0"/>
                        </a:spcAft>
                        <a:buNone/>
                      </a:pPr>
                      <a:r>
                        <a:rPr lang="en-US" sz="2000" kern="1200" dirty="0">
                          <a:effectLst/>
                          <a:latin typeface="+mn-lt"/>
                        </a:rPr>
                        <a:t>  January 19, 2023</a:t>
                      </a:r>
                    </a:p>
                  </a:txBody>
                  <a:tcPr marL="0" marR="0" marT="0" marB="0" anchor="ctr"/>
                </a:tc>
                <a:extLst>
                  <a:ext uri="{0D108BD9-81ED-4DB2-BD59-A6C34878D82A}">
                    <a16:rowId xmlns:a16="http://schemas.microsoft.com/office/drawing/2014/main" val="305687640"/>
                  </a:ext>
                </a:extLst>
              </a:tr>
            </a:tbl>
          </a:graphicData>
        </a:graphic>
      </p:graphicFrame>
    </p:spTree>
    <p:extLst>
      <p:ext uri="{BB962C8B-B14F-4D97-AF65-F5344CB8AC3E}">
        <p14:creationId xmlns:p14="http://schemas.microsoft.com/office/powerpoint/2010/main" val="831019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FREQUENTLY ASKED QUESTIONS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4867"/>
            <a:ext cx="9485196" cy="4568265"/>
          </a:xfrm>
        </p:spPr>
        <p:txBody>
          <a:bodyPr lIns="91440" tIns="45720" rIns="91440" bIns="45720" anchor="t"/>
          <a:lstStyle/>
          <a:p>
            <a:pPr marL="0" indent="0">
              <a:buNone/>
            </a:pPr>
            <a:r>
              <a:rPr lang="en-US" b="1"/>
              <a:t>Will the existing Census Block Group Calculator spreadsheet be replaced by this new Census Block Group Tool application?</a:t>
            </a:r>
          </a:p>
          <a:p>
            <a:pPr marL="0" indent="0">
              <a:buNone/>
            </a:pPr>
            <a:endParaRPr lang="en-US" sz="2400" b="1"/>
          </a:p>
          <a:p>
            <a:pPr marL="0" indent="0">
              <a:buNone/>
            </a:pPr>
            <a:r>
              <a:rPr lang="en-US" sz="2400"/>
              <a:t>LEAs will use the downloadable TSDS Census Block Calculator Tool to obtain their Student Census Block Group numbers.  The Census Block Group Calculator spreadsheet that is currently available on the TEA Census Block Group Tools website will be removed.</a:t>
            </a:r>
            <a:endParaRPr lang="en-US" sz="2400">
              <a:cs typeface="Calibri"/>
            </a:endParaRPr>
          </a:p>
          <a:p>
            <a:pPr marL="0" indent="0">
              <a:buNone/>
            </a:pPr>
            <a:endParaRPr lang="en-US">
              <a:cs typeface="Calibri"/>
            </a:endParaRPr>
          </a:p>
        </p:txBody>
      </p:sp>
    </p:spTree>
    <p:extLst>
      <p:ext uri="{BB962C8B-B14F-4D97-AF65-F5344CB8AC3E}">
        <p14:creationId xmlns:p14="http://schemas.microsoft.com/office/powerpoint/2010/main" val="4247942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dirty="0">
                <a:cs typeface="Calibri"/>
              </a:rPr>
              <a:t>FREQUENTLY ASKED QUESTIONS - Continued</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4867"/>
            <a:ext cx="9485196" cy="4568265"/>
          </a:xfrm>
        </p:spPr>
        <p:txBody>
          <a:bodyPr lIns="91440" tIns="45720" rIns="91440" bIns="45720" anchor="t"/>
          <a:lstStyle/>
          <a:p>
            <a:pPr marL="0" indent="0">
              <a:buNone/>
            </a:pPr>
            <a:r>
              <a:rPr lang="en-US" b="1"/>
              <a:t>Will there be training provided on the new Census Block Group Tool application prior to the start of the 2022-2023 school year?</a:t>
            </a:r>
          </a:p>
          <a:p>
            <a:pPr marL="0" indent="0">
              <a:buNone/>
            </a:pPr>
            <a:endParaRPr lang="en-US" sz="2400"/>
          </a:p>
          <a:p>
            <a:pPr marL="0" indent="-114300">
              <a:buNone/>
            </a:pPr>
            <a:r>
              <a:rPr lang="en-US" sz="2400"/>
              <a:t>Yes. LEAs will be provided training through an e-learning module provided by the TSDS Training team on how to use the new Census Block Calculator Tool. Please refer to upcoming FCN communications on training details.</a:t>
            </a:r>
            <a:endParaRPr lang="en-US" sz="2400">
              <a:cs typeface="Calibri"/>
            </a:endParaRPr>
          </a:p>
        </p:txBody>
      </p:sp>
    </p:spTree>
    <p:extLst>
      <p:ext uri="{BB962C8B-B14F-4D97-AF65-F5344CB8AC3E}">
        <p14:creationId xmlns:p14="http://schemas.microsoft.com/office/powerpoint/2010/main" val="1354606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TECHNICAL RESOURCES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360553" y="996410"/>
            <a:ext cx="8988726" cy="5494338"/>
          </a:xfrm>
        </p:spPr>
        <p:txBody>
          <a:bodyPr lIns="91440" tIns="45720" rIns="91440" bIns="45720" anchor="t"/>
          <a:lstStyle/>
          <a:p>
            <a:pPr algn="l" rtl="0" fontAlgn="base"/>
            <a:r>
              <a:rPr lang="en-US" b="1" i="0" u="none" strike="noStrike">
                <a:solidFill>
                  <a:srgbClr val="595959"/>
                </a:solidFill>
                <a:effectLst/>
                <a:latin typeface="Calibri"/>
                <a:cs typeface="Calibri"/>
              </a:rPr>
              <a:t>Technical Support:</a:t>
            </a:r>
            <a:r>
              <a:rPr lang="en-US" b="0" i="0">
                <a:solidFill>
                  <a:srgbClr val="000000"/>
                </a:solidFill>
                <a:effectLst/>
                <a:latin typeface="Calibri"/>
                <a:cs typeface="Calibri"/>
              </a:rPr>
              <a:t>​</a:t>
            </a:r>
          </a:p>
          <a:p>
            <a:pPr lvl="1" fontAlgn="base"/>
            <a:r>
              <a:rPr lang="en-US" b="1" i="0" u="sng" strike="noStrike">
                <a:solidFill>
                  <a:srgbClr val="1682C5"/>
                </a:solidFill>
                <a:effectLst/>
                <a:latin typeface="Calibri"/>
                <a:cs typeface="Calibri"/>
                <a:hlinkClick r:id="rId3"/>
              </a:rPr>
              <a:t>TSDSCustomerSupport@tea.texas.gov</a:t>
            </a:r>
            <a:r>
              <a:rPr lang="en-US" b="1" i="0" u="none" strike="noStrike">
                <a:solidFill>
                  <a:srgbClr val="595959"/>
                </a:solidFill>
                <a:effectLst/>
                <a:latin typeface="Calibri"/>
                <a:cs typeface="Calibri"/>
              </a:rPr>
              <a:t> </a:t>
            </a:r>
            <a:r>
              <a:rPr lang="en-US" b="0" i="0">
                <a:solidFill>
                  <a:srgbClr val="000000"/>
                </a:solidFill>
                <a:effectLst/>
                <a:latin typeface="Calibri"/>
                <a:cs typeface="Calibri"/>
              </a:rPr>
              <a:t>​</a:t>
            </a:r>
          </a:p>
          <a:p>
            <a:pPr lvl="1" fontAlgn="base"/>
            <a:endParaRPr lang="en-US" b="0" i="0">
              <a:solidFill>
                <a:srgbClr val="000000"/>
              </a:solidFill>
              <a:effectLst/>
              <a:latin typeface="Calibri"/>
              <a:cs typeface="Calibri"/>
            </a:endParaRPr>
          </a:p>
          <a:p>
            <a:r>
              <a:rPr lang="en-US" b="1"/>
              <a:t>Instructions/Documentation:</a:t>
            </a:r>
          </a:p>
          <a:p>
            <a:pPr lvl="1"/>
            <a:r>
              <a:rPr lang="en-US">
                <a:hlinkClick r:id="rId4" tooltip="Census Block Group Map Instructions.pdf"/>
              </a:rPr>
              <a:t>Census Block Group Tools</a:t>
            </a:r>
            <a:endParaRPr lang="en-US"/>
          </a:p>
          <a:p>
            <a:pPr marL="457200" lvl="1" indent="0">
              <a:buNone/>
            </a:pPr>
            <a:endParaRPr lang="en-US" b="1"/>
          </a:p>
          <a:p>
            <a:r>
              <a:rPr lang="en-US" b="1"/>
              <a:t>Knowledge Base Articles:</a:t>
            </a:r>
          </a:p>
          <a:p>
            <a:pPr lvl="1"/>
            <a:r>
              <a:rPr lang="en-US">
                <a:solidFill>
                  <a:schemeClr val="tx2"/>
                </a:solidFill>
                <a:hlinkClick r:id="rId5"/>
              </a:rPr>
              <a:t>TSDSKB-595</a:t>
            </a:r>
            <a:r>
              <a:rPr lang="en-US"/>
              <a:t> Census Block Group Number Information / FAQs</a:t>
            </a:r>
          </a:p>
          <a:p>
            <a:pPr marL="0" indent="0">
              <a:buNone/>
            </a:pPr>
            <a:endParaRPr lang="en-US" b="1">
              <a:cs typeface="Calibri"/>
            </a:endParaRPr>
          </a:p>
        </p:txBody>
      </p:sp>
    </p:spTree>
    <p:extLst>
      <p:ext uri="{BB962C8B-B14F-4D97-AF65-F5344CB8AC3E}">
        <p14:creationId xmlns:p14="http://schemas.microsoft.com/office/powerpoint/2010/main" val="149976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E0E511-8808-46F4-8573-BB38D117974C}"/>
              </a:ext>
            </a:extLst>
          </p:cNvPr>
          <p:cNvSpPr>
            <a:spLocks noGrp="1"/>
          </p:cNvSpPr>
          <p:nvPr>
            <p:ph type="ctrTitle"/>
          </p:nvPr>
        </p:nvSpPr>
        <p:spPr>
          <a:xfrm>
            <a:off x="341698" y="591506"/>
            <a:ext cx="2870789" cy="2351382"/>
          </a:xfrm>
        </p:spPr>
        <p:txBody>
          <a:bodyPr vert="horz" lIns="91440" tIns="45720" rIns="91440" bIns="45720" rtlCol="0" anchor="ctr">
            <a:noAutofit/>
          </a:bodyPr>
          <a:lstStyle/>
          <a:p>
            <a:r>
              <a:rPr lang="en-US">
                <a:cs typeface="Calibri"/>
              </a:rPr>
              <a:t>Questions</a:t>
            </a:r>
          </a:p>
        </p:txBody>
      </p:sp>
    </p:spTree>
    <p:extLst>
      <p:ext uri="{BB962C8B-B14F-4D97-AF65-F5344CB8AC3E}">
        <p14:creationId xmlns:p14="http://schemas.microsoft.com/office/powerpoint/2010/main" val="2972553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PLEASE NOTE:</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059117" y="1984398"/>
            <a:ext cx="9773494" cy="1444602"/>
          </a:xfrm>
        </p:spPr>
        <p:txBody>
          <a:bodyPr lIns="91440" tIns="45720" rIns="91440" bIns="45720" anchor="t"/>
          <a:lstStyle/>
          <a:p>
            <a:pPr marL="0" indent="0">
              <a:buNone/>
            </a:pPr>
            <a:r>
              <a:rPr lang="en-US" sz="4000" b="0" i="0">
                <a:effectLst/>
                <a:latin typeface="Segoe UI"/>
                <a:cs typeface="Segoe UI"/>
              </a:rPr>
              <a:t>The focus of this presentation is on the changes for </a:t>
            </a:r>
            <a:r>
              <a:rPr lang="en-US" sz="4000">
                <a:latin typeface="Segoe UI"/>
                <a:cs typeface="Segoe UI"/>
              </a:rPr>
              <a:t>the official XML data submissions during the 2022-2023 school year</a:t>
            </a:r>
            <a:r>
              <a:rPr lang="en-US" sz="4000" b="0" i="0">
                <a:effectLst/>
                <a:latin typeface="Segoe UI"/>
                <a:cs typeface="Segoe UI"/>
              </a:rPr>
              <a:t>.</a:t>
            </a:r>
          </a:p>
        </p:txBody>
      </p:sp>
    </p:spTree>
    <p:extLst>
      <p:ext uri="{BB962C8B-B14F-4D97-AF65-F5344CB8AC3E}">
        <p14:creationId xmlns:p14="http://schemas.microsoft.com/office/powerpoint/2010/main" val="713327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904580"/>
            <a:ext cx="10623762" cy="4903131"/>
          </a:xfrm>
        </p:spPr>
        <p:txBody>
          <a:bodyPr lIns="91440" tIns="45720" rIns="91440" bIns="45720" anchor="t"/>
          <a:lstStyle/>
          <a:p>
            <a:r>
              <a:rPr lang="en-US" b="1">
                <a:solidFill>
                  <a:srgbClr val="0D6CB9"/>
                </a:solidFill>
                <a:ea typeface="+mn-lt"/>
                <a:cs typeface="+mn-lt"/>
              </a:rPr>
              <a:t>Census Block Group Tools</a:t>
            </a:r>
          </a:p>
          <a:p>
            <a:pPr lvl="1"/>
            <a:r>
              <a:rPr lang="en-US" sz="2000">
                <a:cs typeface="Calibri"/>
              </a:rPr>
              <a:t>Program Area Updates &amp; Guidance</a:t>
            </a:r>
          </a:p>
          <a:p>
            <a:pPr lvl="1"/>
            <a:r>
              <a:rPr lang="en-US" sz="2000">
                <a:ea typeface="+mn-lt"/>
                <a:cs typeface="+mn-lt"/>
              </a:rPr>
              <a:t>2022-2023 Changes</a:t>
            </a:r>
          </a:p>
          <a:p>
            <a:pPr lvl="2"/>
            <a:r>
              <a:rPr lang="en-US" sz="1600">
                <a:ea typeface="+mn-lt"/>
                <a:cs typeface="+mn-lt"/>
              </a:rPr>
              <a:t>Application Updates</a:t>
            </a:r>
          </a:p>
          <a:p>
            <a:pPr lvl="2"/>
            <a:r>
              <a:rPr lang="en-US" sz="1600">
                <a:ea typeface="+mn-lt"/>
                <a:cs typeface="+mn-lt"/>
              </a:rPr>
              <a:t>Data Element Updates</a:t>
            </a:r>
          </a:p>
          <a:p>
            <a:pPr lvl="2"/>
            <a:r>
              <a:rPr lang="en-US" sz="1600">
                <a:ea typeface="+mn-lt"/>
                <a:cs typeface="+mn-lt"/>
              </a:rPr>
              <a:t>Report Updates</a:t>
            </a:r>
          </a:p>
          <a:p>
            <a:pPr lvl="2"/>
            <a:r>
              <a:rPr lang="en-US" sz="1600">
                <a:ea typeface="+mn-lt"/>
                <a:cs typeface="+mn-lt"/>
              </a:rPr>
              <a:t>Business Rule Updates</a:t>
            </a:r>
          </a:p>
          <a:p>
            <a:pPr lvl="2"/>
            <a:r>
              <a:rPr lang="en-US" sz="1600">
                <a:ea typeface="+mn-lt"/>
                <a:cs typeface="+mn-lt"/>
              </a:rPr>
              <a:t>Code Table Updates</a:t>
            </a:r>
          </a:p>
          <a:p>
            <a:pPr lvl="2"/>
            <a:r>
              <a:rPr lang="en-US" sz="1600">
                <a:ea typeface="+mn-lt"/>
                <a:cs typeface="+mn-lt"/>
              </a:rPr>
              <a:t>Reminders</a:t>
            </a:r>
            <a:endParaRPr lang="en-US" sz="2000">
              <a:ea typeface="+mn-lt"/>
              <a:cs typeface="+mn-lt"/>
            </a:endParaRPr>
          </a:p>
          <a:p>
            <a:pPr lvl="1"/>
            <a:r>
              <a:rPr lang="en-US" sz="2000">
                <a:ea typeface="+mn-lt"/>
                <a:cs typeface="+mn-lt"/>
              </a:rPr>
              <a:t>Timeline</a:t>
            </a:r>
          </a:p>
          <a:p>
            <a:pPr lvl="1"/>
            <a:r>
              <a:rPr lang="en-US" sz="2000">
                <a:ea typeface="+mn-lt"/>
                <a:cs typeface="+mn-lt"/>
              </a:rPr>
              <a:t>Frequently Asked Questions</a:t>
            </a:r>
          </a:p>
          <a:p>
            <a:pPr lvl="1"/>
            <a:r>
              <a:rPr lang="en-US" sz="2000">
                <a:ea typeface="+mn-lt"/>
                <a:cs typeface="+mn-lt"/>
              </a:rPr>
              <a:t>Technical Resources</a:t>
            </a:r>
          </a:p>
          <a:p>
            <a:pPr lvl="1"/>
            <a:r>
              <a:rPr lang="en-US" sz="2000">
                <a:ea typeface="+mn-lt"/>
                <a:cs typeface="+mn-lt"/>
              </a:rPr>
              <a:t>Questions</a:t>
            </a:r>
            <a:endParaRPr lang="en-US" sz="2000">
              <a:cs typeface="Calibri"/>
            </a:endParaRPr>
          </a:p>
          <a:p>
            <a:endParaRPr lang="en-US">
              <a:cs typeface="Calibri"/>
            </a:endParaRPr>
          </a:p>
        </p:txBody>
      </p:sp>
    </p:spTree>
    <p:extLst>
      <p:ext uri="{BB962C8B-B14F-4D97-AF65-F5344CB8AC3E}">
        <p14:creationId xmlns:p14="http://schemas.microsoft.com/office/powerpoint/2010/main" val="2590915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PROGRAM AREA UPDATES &amp; GUIDANCE</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54128"/>
            <a:ext cx="8790837" cy="4351338"/>
          </a:xfrm>
        </p:spPr>
        <p:txBody>
          <a:bodyPr/>
          <a:lstStyle/>
          <a:p>
            <a:pPr algn="l"/>
            <a:r>
              <a:rPr lang="en-US" b="1" i="0">
                <a:effectLst/>
              </a:rPr>
              <a:t>Census Block Tier Mapping for 2023:</a:t>
            </a:r>
          </a:p>
          <a:p>
            <a:pPr lvl="1"/>
            <a:endParaRPr lang="en-US" b="0" i="0">
              <a:effectLst/>
            </a:endParaRPr>
          </a:p>
          <a:p>
            <a:pPr lvl="1"/>
            <a:r>
              <a:rPr lang="en-US" b="0" i="0">
                <a:effectLst/>
              </a:rPr>
              <a:t>What is the American Community Survey (ACS) and how does it relate to LEAs?</a:t>
            </a:r>
          </a:p>
          <a:p>
            <a:pPr lvl="1"/>
            <a:endParaRPr lang="en-US" b="0" i="0">
              <a:effectLst/>
            </a:endParaRPr>
          </a:p>
          <a:p>
            <a:pPr lvl="1"/>
            <a:r>
              <a:rPr lang="en-US" b="0" i="0">
                <a:effectLst/>
              </a:rPr>
              <a:t>Will the Census Block Group IDs be based on 2020 Census data?</a:t>
            </a:r>
          </a:p>
          <a:p>
            <a:pPr lvl="2"/>
            <a:r>
              <a:rPr lang="en-US" b="0" i="0">
                <a:effectLst/>
              </a:rPr>
              <a:t>The Census’ 2016-2020 American Community Survey data has not been released. The tentative release date is March 31, 2022.</a:t>
            </a:r>
          </a:p>
          <a:p>
            <a:pPr marL="0" indent="0" algn="l">
              <a:buNone/>
            </a:pPr>
            <a:endParaRPr lang="en-US" b="0" i="0">
              <a:effectLst/>
              <a:latin typeface="Segoe UI" panose="020B0502040204020203" pitchFamily="34" charset="0"/>
            </a:endParaRPr>
          </a:p>
          <a:p>
            <a:pPr marL="0" indent="0">
              <a:buNone/>
            </a:pPr>
            <a:endParaRPr lang="en-US"/>
          </a:p>
        </p:txBody>
      </p:sp>
    </p:spTree>
    <p:extLst>
      <p:ext uri="{BB962C8B-B14F-4D97-AF65-F5344CB8AC3E}">
        <p14:creationId xmlns:p14="http://schemas.microsoft.com/office/powerpoint/2010/main" val="101772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2022-2023: APPLICATION UPDATES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152061" y="1005993"/>
            <a:ext cx="9730329" cy="5684732"/>
          </a:xfrm>
        </p:spPr>
        <p:txBody>
          <a:bodyPr/>
          <a:lstStyle/>
          <a:p>
            <a:pPr fontAlgn="base"/>
            <a:r>
              <a:rPr lang="en-US" b="1">
                <a:solidFill>
                  <a:srgbClr val="595959"/>
                </a:solidFill>
                <a:latin typeface="Calibri" panose="020F0502020204030204" pitchFamily="34" charset="0"/>
              </a:rPr>
              <a:t>Census Block Group Tool</a:t>
            </a:r>
          </a:p>
          <a:p>
            <a:pPr marL="457200" lvl="1" indent="0" fontAlgn="base">
              <a:buNone/>
            </a:pPr>
            <a:endParaRPr lang="en-US" sz="1200">
              <a:solidFill>
                <a:srgbClr val="595959"/>
              </a:solidFill>
              <a:latin typeface="Calibri" panose="020F0502020204030204" pitchFamily="34" charset="0"/>
            </a:endParaRPr>
          </a:p>
          <a:p>
            <a:pPr lvl="1" fontAlgn="base"/>
            <a:r>
              <a:rPr lang="en-US">
                <a:solidFill>
                  <a:srgbClr val="595959"/>
                </a:solidFill>
                <a:latin typeface="Calibri" panose="020F0502020204030204" pitchFamily="34" charset="0"/>
              </a:rPr>
              <a:t>Available as a downloadable utility for the 2022-2023 school year.</a:t>
            </a:r>
          </a:p>
          <a:p>
            <a:pPr lvl="2" fontAlgn="base"/>
            <a:endParaRPr lang="en-US">
              <a:solidFill>
                <a:srgbClr val="595959"/>
              </a:solidFill>
              <a:latin typeface="Calibri" panose="020F0502020204030204" pitchFamily="34" charset="0"/>
            </a:endParaRPr>
          </a:p>
          <a:p>
            <a:pPr lvl="2" fontAlgn="base"/>
            <a:endParaRPr lang="en-US">
              <a:solidFill>
                <a:srgbClr val="595959"/>
              </a:solidFill>
              <a:latin typeface="Calibri" panose="020F0502020204030204" pitchFamily="34" charset="0"/>
            </a:endParaRPr>
          </a:p>
          <a:p>
            <a:pPr lvl="1" fontAlgn="base"/>
            <a:endParaRPr lang="en-US" b="0" i="0">
              <a:solidFill>
                <a:srgbClr val="000000"/>
              </a:solidFill>
              <a:effectLst/>
              <a:latin typeface="Arial" panose="020B0604020202020204" pitchFamily="34" charset="0"/>
            </a:endParaRPr>
          </a:p>
          <a:p>
            <a:endParaRPr lang="en-US"/>
          </a:p>
        </p:txBody>
      </p:sp>
      <p:pic>
        <p:nvPicPr>
          <p:cNvPr id="5" name="Picture 4" descr="-Census Block Group Tool&#10;-TSDS Download Utilities page&#10;-Allows users with TEAL access to download the Census Block Group Tool utility">
            <a:extLst>
              <a:ext uri="{FF2B5EF4-FFF2-40B4-BE49-F238E27FC236}">
                <a16:creationId xmlns:a16="http://schemas.microsoft.com/office/drawing/2014/main" id="{55585EBE-F3D4-4EB4-892A-FFE0687A8F17}"/>
              </a:ext>
            </a:extLst>
          </p:cNvPr>
          <p:cNvPicPr>
            <a:picLocks noChangeAspect="1"/>
          </p:cNvPicPr>
          <p:nvPr/>
        </p:nvPicPr>
        <p:blipFill>
          <a:blip r:embed="rId2"/>
          <a:stretch>
            <a:fillRect/>
          </a:stretch>
        </p:blipFill>
        <p:spPr>
          <a:xfrm>
            <a:off x="2809364" y="2420911"/>
            <a:ext cx="8835923" cy="4069830"/>
          </a:xfrm>
          <a:prstGeom prst="rect">
            <a:avLst/>
          </a:prstGeom>
        </p:spPr>
      </p:pic>
    </p:spTree>
    <p:extLst>
      <p:ext uri="{BB962C8B-B14F-4D97-AF65-F5344CB8AC3E}">
        <p14:creationId xmlns:p14="http://schemas.microsoft.com/office/powerpoint/2010/main" val="579071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dirty="0">
                <a:cs typeface="Calibri"/>
              </a:rPr>
              <a:t>2022-2023: APPLICATION UPDATES - Continued</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020982"/>
            <a:ext cx="9812775" cy="5342341"/>
          </a:xfrm>
        </p:spPr>
        <p:txBody>
          <a:bodyPr/>
          <a:lstStyle/>
          <a:p>
            <a:pPr fontAlgn="base"/>
            <a:r>
              <a:rPr lang="en-US" b="1">
                <a:solidFill>
                  <a:srgbClr val="595959"/>
                </a:solidFill>
                <a:latin typeface="Calibri" panose="020F0502020204030204" pitchFamily="34" charset="0"/>
              </a:rPr>
              <a:t>Census Block Group Tool</a:t>
            </a:r>
          </a:p>
          <a:p>
            <a:pPr marL="0" indent="0" fontAlgn="base">
              <a:buNone/>
            </a:pPr>
            <a:endParaRPr lang="en-US" sz="1200" b="1">
              <a:solidFill>
                <a:srgbClr val="595959"/>
              </a:solidFill>
              <a:latin typeface="Calibri" panose="020F0502020204030204" pitchFamily="34" charset="0"/>
            </a:endParaRPr>
          </a:p>
          <a:p>
            <a:pPr lvl="1" fontAlgn="base"/>
            <a:r>
              <a:rPr lang="en-US">
                <a:solidFill>
                  <a:srgbClr val="595959"/>
                </a:solidFill>
                <a:latin typeface="Calibri" panose="020F0502020204030204" pitchFamily="34" charset="0"/>
              </a:rPr>
              <a:t>Obtain the Census Block Group Number for an individual student.</a:t>
            </a:r>
          </a:p>
          <a:p>
            <a:pPr lvl="2" fontAlgn="base"/>
            <a:endParaRPr lang="en-US">
              <a:solidFill>
                <a:srgbClr val="595959"/>
              </a:solidFill>
              <a:latin typeface="Calibri" panose="020F0502020204030204" pitchFamily="34" charset="0"/>
            </a:endParaRPr>
          </a:p>
          <a:p>
            <a:pPr lvl="1" fontAlgn="base"/>
            <a:endParaRPr lang="en-US" b="0" i="0">
              <a:solidFill>
                <a:srgbClr val="000000"/>
              </a:solidFill>
              <a:effectLst/>
              <a:latin typeface="Arial" panose="020B0604020202020204" pitchFamily="34" charset="0"/>
            </a:endParaRPr>
          </a:p>
          <a:p>
            <a:endParaRPr lang="en-US"/>
          </a:p>
        </p:txBody>
      </p:sp>
      <p:pic>
        <p:nvPicPr>
          <p:cNvPr id="6" name="Picture 5" descr="-Single Entry Input and Output screens for Census Block Group Tool&#10;-UI of Census Block Group Tool&#10;-Allows users to enter street address information for a single student to obtain a Census Block Group Number">
            <a:extLst>
              <a:ext uri="{FF2B5EF4-FFF2-40B4-BE49-F238E27FC236}">
                <a16:creationId xmlns:a16="http://schemas.microsoft.com/office/drawing/2014/main" id="{A7CB4CDA-40A2-4234-BCFF-DA064602C6AA}"/>
              </a:ext>
            </a:extLst>
          </p:cNvPr>
          <p:cNvPicPr>
            <a:picLocks noChangeAspect="1"/>
          </p:cNvPicPr>
          <p:nvPr/>
        </p:nvPicPr>
        <p:blipFill rotWithShape="1">
          <a:blip r:embed="rId2"/>
          <a:srcRect t="2741"/>
          <a:stretch/>
        </p:blipFill>
        <p:spPr>
          <a:xfrm>
            <a:off x="3011105" y="2290713"/>
            <a:ext cx="8012242" cy="4270476"/>
          </a:xfrm>
          <a:prstGeom prst="rect">
            <a:avLst/>
          </a:prstGeom>
        </p:spPr>
      </p:pic>
    </p:spTree>
    <p:extLst>
      <p:ext uri="{BB962C8B-B14F-4D97-AF65-F5344CB8AC3E}">
        <p14:creationId xmlns:p14="http://schemas.microsoft.com/office/powerpoint/2010/main" val="2775629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dirty="0">
                <a:cs typeface="Calibri"/>
              </a:rPr>
              <a:t>2022-2023: APPLICATION UPDATES – Continued 2</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020982"/>
            <a:ext cx="9812775" cy="5342341"/>
          </a:xfrm>
        </p:spPr>
        <p:txBody>
          <a:bodyPr/>
          <a:lstStyle/>
          <a:p>
            <a:pPr fontAlgn="base"/>
            <a:r>
              <a:rPr lang="en-US" b="1">
                <a:solidFill>
                  <a:srgbClr val="595959"/>
                </a:solidFill>
                <a:latin typeface="Calibri" panose="020F0502020204030204" pitchFamily="34" charset="0"/>
              </a:rPr>
              <a:t>Census Block Group Tool</a:t>
            </a:r>
          </a:p>
          <a:p>
            <a:pPr fontAlgn="base"/>
            <a:endParaRPr lang="en-US" sz="400" b="1">
              <a:solidFill>
                <a:srgbClr val="595959"/>
              </a:solidFill>
              <a:latin typeface="Calibri" panose="020F0502020204030204" pitchFamily="34" charset="0"/>
            </a:endParaRPr>
          </a:p>
          <a:p>
            <a:pPr lvl="1" fontAlgn="base"/>
            <a:r>
              <a:rPr lang="en-US">
                <a:solidFill>
                  <a:srgbClr val="595959"/>
                </a:solidFill>
                <a:latin typeface="Calibri" panose="020F0502020204030204" pitchFamily="34" charset="0"/>
              </a:rPr>
              <a:t>Access with the ‘</a:t>
            </a:r>
            <a:r>
              <a:rPr lang="en-US" b="1">
                <a:solidFill>
                  <a:srgbClr val="595959"/>
                </a:solidFill>
                <a:latin typeface="Calibri" panose="020F0502020204030204" pitchFamily="34" charset="0"/>
              </a:rPr>
              <a:t>Census Block Group Tool (CBGT)’ </a:t>
            </a:r>
            <a:r>
              <a:rPr lang="en-US">
                <a:solidFill>
                  <a:srgbClr val="595959"/>
                </a:solidFill>
                <a:latin typeface="Calibri" panose="020F0502020204030204" pitchFamily="34" charset="0"/>
              </a:rPr>
              <a:t>privilege under the following TEAL Roles:</a:t>
            </a:r>
          </a:p>
          <a:p>
            <a:pPr lvl="2" fontAlgn="base"/>
            <a:endParaRPr lang="en-US">
              <a:solidFill>
                <a:srgbClr val="595959"/>
              </a:solidFill>
              <a:latin typeface="Calibri" panose="020F0502020204030204" pitchFamily="34" charset="0"/>
            </a:endParaRPr>
          </a:p>
          <a:p>
            <a:pPr lvl="2" fontAlgn="base"/>
            <a:r>
              <a:rPr lang="en-US">
                <a:solidFill>
                  <a:srgbClr val="595959"/>
                </a:solidFill>
                <a:latin typeface="Calibri" panose="020F0502020204030204" pitchFamily="34" charset="0"/>
              </a:rPr>
              <a:t>PEIMS Data Completer</a:t>
            </a:r>
          </a:p>
          <a:p>
            <a:pPr lvl="2" fontAlgn="base"/>
            <a:r>
              <a:rPr lang="en-US">
                <a:solidFill>
                  <a:srgbClr val="595959"/>
                </a:solidFill>
                <a:latin typeface="Calibri" panose="020F0502020204030204" pitchFamily="34" charset="0"/>
              </a:rPr>
              <a:t>ODS Data Loader</a:t>
            </a:r>
          </a:p>
          <a:p>
            <a:pPr lvl="2" fontAlgn="base"/>
            <a:r>
              <a:rPr lang="en-US">
                <a:solidFill>
                  <a:srgbClr val="595959"/>
                </a:solidFill>
                <a:latin typeface="Calibri" panose="020F0502020204030204" pitchFamily="34" charset="0"/>
              </a:rPr>
              <a:t>ODS Campus Data Loader</a:t>
            </a:r>
          </a:p>
          <a:p>
            <a:pPr lvl="2" fontAlgn="base"/>
            <a:endParaRPr lang="en-US">
              <a:solidFill>
                <a:srgbClr val="595959"/>
              </a:solidFill>
              <a:latin typeface="Calibri" panose="020F0502020204030204" pitchFamily="34" charset="0"/>
            </a:endParaRPr>
          </a:p>
          <a:p>
            <a:pPr lvl="1" fontAlgn="base"/>
            <a:r>
              <a:rPr lang="en-US">
                <a:solidFill>
                  <a:srgbClr val="595959"/>
                </a:solidFill>
                <a:latin typeface="Calibri" panose="020F0502020204030204" pitchFamily="34" charset="0"/>
              </a:rPr>
              <a:t>Users that have the existing TEAL roles above </a:t>
            </a:r>
            <a:r>
              <a:rPr lang="en-US" u="sng">
                <a:solidFill>
                  <a:srgbClr val="595959"/>
                </a:solidFill>
                <a:latin typeface="Calibri" panose="020F0502020204030204" pitchFamily="34" charset="0"/>
              </a:rPr>
              <a:t>will not </a:t>
            </a:r>
            <a:r>
              <a:rPr lang="en-US">
                <a:solidFill>
                  <a:srgbClr val="595959"/>
                </a:solidFill>
                <a:latin typeface="Calibri" panose="020F0502020204030204" pitchFamily="34" charset="0"/>
              </a:rPr>
              <a:t>need to request the ‘Census Block Group Tool (CBGT)’ privilege. It will be granted automatically prior to the start of the 2022-2023 school year. </a:t>
            </a:r>
          </a:p>
          <a:p>
            <a:pPr lvl="1" fontAlgn="base"/>
            <a:endParaRPr lang="en-US">
              <a:solidFill>
                <a:srgbClr val="595959"/>
              </a:solidFill>
              <a:latin typeface="Calibri" panose="020F0502020204030204" pitchFamily="34" charset="0"/>
            </a:endParaRPr>
          </a:p>
          <a:p>
            <a:pPr lvl="2" fontAlgn="base"/>
            <a:endParaRPr lang="en-US">
              <a:solidFill>
                <a:srgbClr val="595959"/>
              </a:solidFill>
              <a:latin typeface="Calibri" panose="020F0502020204030204" pitchFamily="34" charset="0"/>
            </a:endParaRPr>
          </a:p>
          <a:p>
            <a:pPr lvl="2" fontAlgn="base"/>
            <a:endParaRPr lang="en-US">
              <a:solidFill>
                <a:srgbClr val="595959"/>
              </a:solidFill>
              <a:latin typeface="Calibri" panose="020F0502020204030204" pitchFamily="34" charset="0"/>
            </a:endParaRPr>
          </a:p>
          <a:p>
            <a:pPr lvl="2" fontAlgn="base"/>
            <a:endParaRPr lang="en-US">
              <a:solidFill>
                <a:srgbClr val="595959"/>
              </a:solidFill>
              <a:latin typeface="Calibri" panose="020F0502020204030204" pitchFamily="34" charset="0"/>
            </a:endParaRPr>
          </a:p>
          <a:p>
            <a:pPr lvl="2" fontAlgn="base"/>
            <a:endParaRPr lang="en-US">
              <a:solidFill>
                <a:srgbClr val="595959"/>
              </a:solidFill>
              <a:latin typeface="Calibri" panose="020F0502020204030204" pitchFamily="34" charset="0"/>
            </a:endParaRPr>
          </a:p>
          <a:p>
            <a:pPr lvl="2" fontAlgn="base"/>
            <a:endParaRPr lang="en-US">
              <a:solidFill>
                <a:srgbClr val="595959"/>
              </a:solidFill>
              <a:latin typeface="Calibri" panose="020F0502020204030204" pitchFamily="34" charset="0"/>
            </a:endParaRPr>
          </a:p>
          <a:p>
            <a:pPr lvl="2" fontAlgn="base"/>
            <a:endParaRPr lang="en-US">
              <a:solidFill>
                <a:srgbClr val="595959"/>
              </a:solidFill>
              <a:latin typeface="Calibri" panose="020F0502020204030204" pitchFamily="34" charset="0"/>
            </a:endParaRPr>
          </a:p>
          <a:p>
            <a:pPr lvl="1" fontAlgn="base"/>
            <a:endParaRPr lang="en-US" b="0" i="0">
              <a:solidFill>
                <a:srgbClr val="000000"/>
              </a:solidFill>
              <a:effectLst/>
              <a:latin typeface="Arial" panose="020B0604020202020204" pitchFamily="34" charset="0"/>
            </a:endParaRPr>
          </a:p>
          <a:p>
            <a:endParaRPr lang="en-US"/>
          </a:p>
        </p:txBody>
      </p:sp>
    </p:spTree>
    <p:extLst>
      <p:ext uri="{BB962C8B-B14F-4D97-AF65-F5344CB8AC3E}">
        <p14:creationId xmlns:p14="http://schemas.microsoft.com/office/powerpoint/2010/main" val="986775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dirty="0">
                <a:cs typeface="Calibri"/>
              </a:rPr>
              <a:t>2022-2023: APPLICATION UPDATES – Continued 3</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020982"/>
            <a:ext cx="9812775" cy="5342341"/>
          </a:xfrm>
        </p:spPr>
        <p:txBody>
          <a:bodyPr/>
          <a:lstStyle/>
          <a:p>
            <a:pPr fontAlgn="base"/>
            <a:r>
              <a:rPr lang="en-US" b="1">
                <a:solidFill>
                  <a:srgbClr val="595959"/>
                </a:solidFill>
                <a:latin typeface="Calibri" panose="020F0502020204030204" pitchFamily="34" charset="0"/>
              </a:rPr>
              <a:t>Census Block Group Tool</a:t>
            </a:r>
          </a:p>
          <a:p>
            <a:pPr fontAlgn="base"/>
            <a:endParaRPr lang="en-US" sz="400" b="1">
              <a:solidFill>
                <a:srgbClr val="595959"/>
              </a:solidFill>
              <a:latin typeface="Calibri" panose="020F0502020204030204" pitchFamily="34" charset="0"/>
            </a:endParaRPr>
          </a:p>
          <a:p>
            <a:pPr lvl="1" fontAlgn="base"/>
            <a:r>
              <a:rPr lang="en-US">
                <a:solidFill>
                  <a:srgbClr val="595959"/>
                </a:solidFill>
                <a:latin typeface="Calibri" panose="020F0502020204030204" pitchFamily="34" charset="0"/>
              </a:rPr>
              <a:t>Obtain the Census Block Group Number for multiple students by uploading a .csv file with the students’ address information.</a:t>
            </a:r>
          </a:p>
          <a:p>
            <a:pPr lvl="2" fontAlgn="base"/>
            <a:endParaRPr lang="en-US">
              <a:solidFill>
                <a:srgbClr val="595959"/>
              </a:solidFill>
              <a:latin typeface="Calibri" panose="020F0502020204030204" pitchFamily="34" charset="0"/>
            </a:endParaRPr>
          </a:p>
          <a:p>
            <a:pPr lvl="2" fontAlgn="base"/>
            <a:endParaRPr lang="en-US">
              <a:solidFill>
                <a:srgbClr val="595959"/>
              </a:solidFill>
              <a:latin typeface="Calibri" panose="020F0502020204030204" pitchFamily="34" charset="0"/>
            </a:endParaRPr>
          </a:p>
          <a:p>
            <a:pPr lvl="2" fontAlgn="base"/>
            <a:endParaRPr lang="en-US" sz="100">
              <a:solidFill>
                <a:srgbClr val="595959"/>
              </a:solidFill>
              <a:latin typeface="Calibri" panose="020F0502020204030204" pitchFamily="34" charset="0"/>
            </a:endParaRPr>
          </a:p>
          <a:p>
            <a:pPr lvl="2" fontAlgn="base"/>
            <a:endParaRPr lang="en-US">
              <a:solidFill>
                <a:srgbClr val="595959"/>
              </a:solidFill>
              <a:latin typeface="Calibri" panose="020F0502020204030204" pitchFamily="34" charset="0"/>
            </a:endParaRPr>
          </a:p>
          <a:p>
            <a:pPr lvl="2" fontAlgn="base"/>
            <a:endParaRPr lang="en-US">
              <a:solidFill>
                <a:srgbClr val="595959"/>
              </a:solidFill>
              <a:latin typeface="Calibri" panose="020F0502020204030204" pitchFamily="34" charset="0"/>
            </a:endParaRPr>
          </a:p>
          <a:p>
            <a:pPr lvl="2" fontAlgn="base"/>
            <a:endParaRPr lang="en-US">
              <a:solidFill>
                <a:srgbClr val="595959"/>
              </a:solidFill>
              <a:latin typeface="Calibri" panose="020F0502020204030204" pitchFamily="34" charset="0"/>
            </a:endParaRPr>
          </a:p>
          <a:p>
            <a:pPr lvl="1" fontAlgn="base"/>
            <a:r>
              <a:rPr lang="en-US" altLang="en-US">
                <a:solidFill>
                  <a:schemeClr val="tx1"/>
                </a:solidFill>
              </a:rPr>
              <a:t>File naming </a:t>
            </a:r>
            <a:r>
              <a:rPr kumimoji="0" lang="en-US" altLang="en-US" b="0" i="0" u="none" strike="noStrike" cap="none" normalizeH="0" baseline="0">
                <a:ln>
                  <a:noFill/>
                </a:ln>
                <a:solidFill>
                  <a:schemeClr val="tx1"/>
                </a:solidFill>
                <a:effectLst/>
              </a:rPr>
              <a:t>convention: </a:t>
            </a:r>
            <a:endParaRPr lang="en-US" altLang="en-US">
              <a:solidFill>
                <a:schemeClr val="tx1"/>
              </a:solidFill>
            </a:endParaRPr>
          </a:p>
          <a:p>
            <a:pPr marL="914400" lvl="2" indent="0" fontAlgn="base">
              <a:buNone/>
            </a:pPr>
            <a:endParaRPr kumimoji="0" lang="en-US" altLang="en-US" sz="2000" b="0" i="0" u="none" strike="noStrike" cap="none" normalizeH="0" baseline="0">
              <a:ln>
                <a:noFill/>
              </a:ln>
              <a:solidFill>
                <a:schemeClr val="tx1"/>
              </a:solidFill>
              <a:effectLst/>
            </a:endParaRPr>
          </a:p>
          <a:p>
            <a:pPr lvl="2" fontAlgn="base"/>
            <a:endParaRPr kumimoji="0" lang="en-US" altLang="en-US" sz="2000" b="0" i="0" u="none" strike="noStrike" cap="none" normalizeH="0" baseline="0">
              <a:ln>
                <a:noFill/>
              </a:ln>
              <a:solidFill>
                <a:schemeClr val="tx1"/>
              </a:solidFill>
              <a:effectLst/>
            </a:endParaRPr>
          </a:p>
          <a:p>
            <a:pPr lvl="2" fontAlgn="base"/>
            <a:endParaRPr kumimoji="0" lang="en-US" altLang="en-US" sz="2000" b="0" i="0" u="none" strike="noStrike" cap="none" normalizeH="0" baseline="0">
              <a:ln>
                <a:noFill/>
              </a:ln>
              <a:solidFill>
                <a:schemeClr val="tx1"/>
              </a:solidFill>
              <a:effectLst/>
            </a:endParaRPr>
          </a:p>
          <a:p>
            <a:pPr lvl="2" fontAlgn="base"/>
            <a:r>
              <a:rPr kumimoji="0" lang="en-US" altLang="en-US" sz="2000" b="0" i="0" u="none" strike="noStrike" cap="none" normalizeH="0" baseline="0">
                <a:ln>
                  <a:noFill/>
                </a:ln>
                <a:solidFill>
                  <a:schemeClr val="tx1"/>
                </a:solidFill>
                <a:effectLst/>
              </a:rPr>
              <a:t>Example: </a:t>
            </a:r>
            <a:r>
              <a:rPr kumimoji="0" lang="en-US" altLang="en-US" b="0" i="0" u="none" strike="noStrike" cap="none" normalizeH="0" baseline="0">
                <a:ln>
                  <a:noFill/>
                </a:ln>
                <a:solidFill>
                  <a:schemeClr val="tx1"/>
                </a:solidFill>
                <a:effectLst/>
              </a:rPr>
              <a:t>701603_999_CCYYCBGT_CCYYMMDDHHMM_CensusBlockGroupToolFile.csv</a:t>
            </a:r>
          </a:p>
          <a:p>
            <a:pPr marL="914400" lvl="2" indent="0" fontAlgn="base">
              <a:buNone/>
            </a:pPr>
            <a:endParaRPr lang="en-US">
              <a:solidFill>
                <a:srgbClr val="595959"/>
              </a:solidFill>
              <a:latin typeface="Calibri" panose="020F0502020204030204" pitchFamily="34" charset="0"/>
            </a:endParaRPr>
          </a:p>
          <a:p>
            <a:pPr lvl="2" fontAlgn="base"/>
            <a:endParaRPr lang="en-US">
              <a:solidFill>
                <a:srgbClr val="595959"/>
              </a:solidFill>
              <a:latin typeface="Calibri" panose="020F0502020204030204" pitchFamily="34" charset="0"/>
            </a:endParaRPr>
          </a:p>
          <a:p>
            <a:pPr lvl="2" fontAlgn="base"/>
            <a:endParaRPr lang="en-US">
              <a:solidFill>
                <a:srgbClr val="595959"/>
              </a:solidFill>
              <a:latin typeface="Calibri" panose="020F0502020204030204" pitchFamily="34" charset="0"/>
            </a:endParaRPr>
          </a:p>
          <a:p>
            <a:pPr lvl="2" fontAlgn="base"/>
            <a:endParaRPr lang="en-US">
              <a:solidFill>
                <a:srgbClr val="595959"/>
              </a:solidFill>
              <a:latin typeface="Calibri" panose="020F0502020204030204" pitchFamily="34" charset="0"/>
            </a:endParaRPr>
          </a:p>
          <a:p>
            <a:pPr lvl="2" fontAlgn="base"/>
            <a:endParaRPr lang="en-US">
              <a:solidFill>
                <a:srgbClr val="595959"/>
              </a:solidFill>
              <a:latin typeface="Calibri" panose="020F0502020204030204" pitchFamily="34" charset="0"/>
            </a:endParaRPr>
          </a:p>
          <a:p>
            <a:pPr lvl="2" fontAlgn="base"/>
            <a:endParaRPr lang="en-US">
              <a:solidFill>
                <a:srgbClr val="595959"/>
              </a:solidFill>
              <a:latin typeface="Calibri" panose="020F0502020204030204" pitchFamily="34" charset="0"/>
            </a:endParaRPr>
          </a:p>
          <a:p>
            <a:pPr lvl="2" fontAlgn="base"/>
            <a:endParaRPr lang="en-US">
              <a:solidFill>
                <a:srgbClr val="595959"/>
              </a:solidFill>
              <a:latin typeface="Calibri" panose="020F0502020204030204" pitchFamily="34" charset="0"/>
            </a:endParaRPr>
          </a:p>
          <a:p>
            <a:pPr lvl="2" fontAlgn="base"/>
            <a:endParaRPr lang="en-US">
              <a:solidFill>
                <a:srgbClr val="595959"/>
              </a:solidFill>
              <a:latin typeface="Calibri" panose="020F0502020204030204" pitchFamily="34" charset="0"/>
            </a:endParaRPr>
          </a:p>
          <a:p>
            <a:pPr lvl="1" fontAlgn="base"/>
            <a:endParaRPr lang="en-US" b="0" i="0">
              <a:solidFill>
                <a:srgbClr val="000000"/>
              </a:solidFill>
              <a:effectLst/>
              <a:latin typeface="Arial" panose="020B0604020202020204" pitchFamily="34" charset="0"/>
            </a:endParaRPr>
          </a:p>
          <a:p>
            <a:endParaRPr lang="en-US"/>
          </a:p>
        </p:txBody>
      </p:sp>
      <p:pic>
        <p:nvPicPr>
          <p:cNvPr id="5" name="Picture 4" descr="-Batch File Process to obtain Census Block Group Numbers for multiple students using a .csv file&#10;-UI of  Batch File Process screen Census Block Group Tool&#10;-File naming convention information when creating the .csv file to process students address information.&#10;-Allows users to enter street address information for a single student to obtain a Census Block Group Number">
            <a:extLst>
              <a:ext uri="{FF2B5EF4-FFF2-40B4-BE49-F238E27FC236}">
                <a16:creationId xmlns:a16="http://schemas.microsoft.com/office/drawing/2014/main" id="{03FC1D36-1C59-486F-BD67-B29B8E2DE198}"/>
              </a:ext>
            </a:extLst>
          </p:cNvPr>
          <p:cNvPicPr>
            <a:picLocks noChangeAspect="1"/>
          </p:cNvPicPr>
          <p:nvPr/>
        </p:nvPicPr>
        <p:blipFill rotWithShape="1">
          <a:blip r:embed="rId3"/>
          <a:srcRect b="3004"/>
          <a:stretch/>
        </p:blipFill>
        <p:spPr>
          <a:xfrm>
            <a:off x="3458412" y="2500664"/>
            <a:ext cx="5813004" cy="1593599"/>
          </a:xfrm>
          <a:prstGeom prst="rect">
            <a:avLst/>
          </a:prstGeom>
          <a:ln>
            <a:solidFill>
              <a:schemeClr val="accent1"/>
            </a:solidFill>
          </a:ln>
        </p:spPr>
      </p:pic>
      <p:graphicFrame>
        <p:nvGraphicFramePr>
          <p:cNvPr id="7" name="Table 6">
            <a:extLst>
              <a:ext uri="{FF2B5EF4-FFF2-40B4-BE49-F238E27FC236}">
                <a16:creationId xmlns:a16="http://schemas.microsoft.com/office/drawing/2014/main" id="{2E5D6A4F-E57B-40CA-8DF6-010F56778202}"/>
              </a:ext>
            </a:extLst>
          </p:cNvPr>
          <p:cNvGraphicFramePr>
            <a:graphicFrameLocks noGrp="1"/>
          </p:cNvGraphicFramePr>
          <p:nvPr>
            <p:extLst>
              <p:ext uri="{D42A27DB-BD31-4B8C-83A1-F6EECF244321}">
                <p14:modId xmlns:p14="http://schemas.microsoft.com/office/powerpoint/2010/main" val="1889400442"/>
              </p:ext>
            </p:extLst>
          </p:nvPr>
        </p:nvGraphicFramePr>
        <p:xfrm>
          <a:off x="3458412" y="4620718"/>
          <a:ext cx="8374195" cy="685800"/>
        </p:xfrm>
        <a:graphic>
          <a:graphicData uri="http://schemas.openxmlformats.org/drawingml/2006/table">
            <a:tbl>
              <a:tblPr firstRow="1"/>
              <a:tblGrid>
                <a:gridCol w="1022344">
                  <a:extLst>
                    <a:ext uri="{9D8B030D-6E8A-4147-A177-3AD203B41FA5}">
                      <a16:colId xmlns:a16="http://schemas.microsoft.com/office/drawing/2014/main" val="442674204"/>
                    </a:ext>
                  </a:extLst>
                </a:gridCol>
                <a:gridCol w="721654">
                  <a:extLst>
                    <a:ext uri="{9D8B030D-6E8A-4147-A177-3AD203B41FA5}">
                      <a16:colId xmlns:a16="http://schemas.microsoft.com/office/drawing/2014/main" val="2087890300"/>
                    </a:ext>
                  </a:extLst>
                </a:gridCol>
                <a:gridCol w="721654">
                  <a:extLst>
                    <a:ext uri="{9D8B030D-6E8A-4147-A177-3AD203B41FA5}">
                      <a16:colId xmlns:a16="http://schemas.microsoft.com/office/drawing/2014/main" val="781656250"/>
                    </a:ext>
                  </a:extLst>
                </a:gridCol>
                <a:gridCol w="721654">
                  <a:extLst>
                    <a:ext uri="{9D8B030D-6E8A-4147-A177-3AD203B41FA5}">
                      <a16:colId xmlns:a16="http://schemas.microsoft.com/office/drawing/2014/main" val="1513185533"/>
                    </a:ext>
                  </a:extLst>
                </a:gridCol>
                <a:gridCol w="721654">
                  <a:extLst>
                    <a:ext uri="{9D8B030D-6E8A-4147-A177-3AD203B41FA5}">
                      <a16:colId xmlns:a16="http://schemas.microsoft.com/office/drawing/2014/main" val="3947351478"/>
                    </a:ext>
                  </a:extLst>
                </a:gridCol>
                <a:gridCol w="721654">
                  <a:extLst>
                    <a:ext uri="{9D8B030D-6E8A-4147-A177-3AD203B41FA5}">
                      <a16:colId xmlns:a16="http://schemas.microsoft.com/office/drawing/2014/main" val="3851601397"/>
                    </a:ext>
                  </a:extLst>
                </a:gridCol>
                <a:gridCol w="721654">
                  <a:extLst>
                    <a:ext uri="{9D8B030D-6E8A-4147-A177-3AD203B41FA5}">
                      <a16:colId xmlns:a16="http://schemas.microsoft.com/office/drawing/2014/main" val="145676737"/>
                    </a:ext>
                  </a:extLst>
                </a:gridCol>
                <a:gridCol w="1232827">
                  <a:extLst>
                    <a:ext uri="{9D8B030D-6E8A-4147-A177-3AD203B41FA5}">
                      <a16:colId xmlns:a16="http://schemas.microsoft.com/office/drawing/2014/main" val="2011623606"/>
                    </a:ext>
                  </a:extLst>
                </a:gridCol>
                <a:gridCol w="721654">
                  <a:extLst>
                    <a:ext uri="{9D8B030D-6E8A-4147-A177-3AD203B41FA5}">
                      <a16:colId xmlns:a16="http://schemas.microsoft.com/office/drawing/2014/main" val="2330415726"/>
                    </a:ext>
                  </a:extLst>
                </a:gridCol>
                <a:gridCol w="1067446">
                  <a:extLst>
                    <a:ext uri="{9D8B030D-6E8A-4147-A177-3AD203B41FA5}">
                      <a16:colId xmlns:a16="http://schemas.microsoft.com/office/drawing/2014/main" val="1262395106"/>
                    </a:ext>
                  </a:extLst>
                </a:gridCol>
              </a:tblGrid>
              <a:tr h="210945">
                <a:tc>
                  <a:txBody>
                    <a:bodyPr/>
                    <a:lstStyle/>
                    <a:p>
                      <a:pPr marL="0" marR="0" algn="ctr">
                        <a:spcBef>
                          <a:spcPts val="0"/>
                        </a:spcBef>
                        <a:spcAft>
                          <a:spcPts val="0"/>
                        </a:spcAft>
                      </a:pPr>
                      <a:r>
                        <a:rPr lang="en-US" sz="1100" b="1">
                          <a:solidFill>
                            <a:srgbClr val="000000"/>
                          </a:solidFill>
                          <a:effectLst/>
                          <a:latin typeface="Calibri" panose="020F0502020204030204" pitchFamily="34" charset="0"/>
                        </a:rPr>
                        <a:t>Position</a:t>
                      </a:r>
                      <a:endParaRPr lang="en-US" sz="1100">
                        <a:effectLst/>
                        <a:latin typeface="Calibri" panose="020F050202020403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rPr>
                        <a:t>1-6</a:t>
                      </a:r>
                      <a:endParaRPr lang="en-US" sz="1100">
                        <a:effectLst/>
                        <a:latin typeface="Calibri" panose="020F050202020403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rPr>
                        <a:t>7</a:t>
                      </a:r>
                      <a:endParaRPr lang="en-US" sz="1100">
                        <a:effectLst/>
                        <a:latin typeface="Calibri" panose="020F050202020403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rPr>
                        <a:t>8-10</a:t>
                      </a:r>
                      <a:endParaRPr lang="en-US" sz="1100">
                        <a:effectLst/>
                        <a:latin typeface="Calibri" panose="020F050202020403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rPr>
                        <a:t>11</a:t>
                      </a:r>
                      <a:endParaRPr lang="en-US" sz="1100">
                        <a:effectLst/>
                        <a:latin typeface="Calibri" panose="020F050202020403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rPr>
                        <a:t>12-20</a:t>
                      </a:r>
                      <a:endParaRPr lang="en-US" sz="1100">
                        <a:effectLst/>
                        <a:latin typeface="Calibri" panose="020F050202020403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rPr>
                        <a:t>21</a:t>
                      </a:r>
                      <a:endParaRPr lang="en-US" sz="1100">
                        <a:effectLst/>
                        <a:latin typeface="Calibri" panose="020F050202020403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rPr>
                        <a:t>22-33</a:t>
                      </a:r>
                      <a:endParaRPr lang="en-US" sz="1100">
                        <a:effectLst/>
                        <a:latin typeface="Calibri" panose="020F050202020403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rPr>
                        <a:t>34</a:t>
                      </a:r>
                      <a:endParaRPr lang="en-US" sz="1100">
                        <a:effectLst/>
                        <a:latin typeface="Calibri" panose="020F050202020403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rPr>
                        <a:t>35</a:t>
                      </a:r>
                      <a:endParaRPr lang="en-US" sz="1100">
                        <a:effectLst/>
                        <a:latin typeface="Calibri" panose="020F050202020403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657238443"/>
                  </a:ext>
                </a:extLst>
              </a:tr>
              <a:tr h="347439">
                <a:tc>
                  <a:txBody>
                    <a:bodyPr/>
                    <a:lstStyle/>
                    <a:p>
                      <a:pPr marL="0" marR="0" algn="ctr">
                        <a:spcBef>
                          <a:spcPts val="0"/>
                        </a:spcBef>
                        <a:spcAft>
                          <a:spcPts val="0"/>
                        </a:spcAft>
                      </a:pPr>
                      <a:r>
                        <a:rPr lang="en-US" sz="1100">
                          <a:solidFill>
                            <a:srgbClr val="000000"/>
                          </a:solidFill>
                          <a:effectLst/>
                          <a:latin typeface="Calibri" panose="020F0502020204030204" pitchFamily="34" charset="0"/>
                        </a:rPr>
                        <a:t>Description</a:t>
                      </a:r>
                      <a:endParaRPr lang="en-US" sz="1100">
                        <a:effectLst/>
                        <a:latin typeface="Calibri" panose="020F050202020403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rPr>
                        <a:t>District Code</a:t>
                      </a:r>
                      <a:endParaRPr lang="en-US" sz="1100">
                        <a:effectLst/>
                        <a:latin typeface="Calibri" panose="020F050202020403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rPr>
                        <a:t>_</a:t>
                      </a:r>
                      <a:endParaRPr lang="en-US" sz="1100">
                        <a:effectLst/>
                        <a:latin typeface="Calibri" panose="020F050202020403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rPr>
                        <a:t>Campus ID</a:t>
                      </a:r>
                      <a:endParaRPr lang="en-US" sz="1100">
                        <a:effectLst/>
                        <a:latin typeface="Calibri" panose="020F050202020403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rPr>
                        <a:t>_ </a:t>
                      </a:r>
                      <a:endParaRPr lang="en-US" sz="1100">
                        <a:effectLst/>
                        <a:latin typeface="Calibri" panose="020F050202020403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rPr>
                        <a:t>Collection Code</a:t>
                      </a:r>
                      <a:endParaRPr lang="en-US" sz="1100">
                        <a:effectLst/>
                        <a:latin typeface="Calibri" panose="020F050202020403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rPr>
                        <a:t> _</a:t>
                      </a:r>
                      <a:endParaRPr lang="en-US" sz="1100">
                        <a:effectLst/>
                        <a:latin typeface="Calibri" panose="020F050202020403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rPr>
                        <a:t>Timestamp</a:t>
                      </a:r>
                      <a:endParaRPr lang="en-US" sz="1100">
                        <a:effectLst/>
                        <a:latin typeface="Calibri" panose="020F050202020403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rPr>
                        <a:t>_ </a:t>
                      </a:r>
                      <a:endParaRPr lang="en-US" sz="1100">
                        <a:effectLst/>
                        <a:latin typeface="Calibri" panose="020F050202020403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rPr>
                        <a:t>Interchange</a:t>
                      </a:r>
                      <a:endParaRPr lang="en-US" sz="1100" dirty="0">
                        <a:effectLst/>
                        <a:latin typeface="Calibri" panose="020F0502020204030204"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4142492"/>
                  </a:ext>
                </a:extLst>
              </a:tr>
            </a:tbl>
          </a:graphicData>
        </a:graphic>
      </p:graphicFrame>
    </p:spTree>
    <p:extLst>
      <p:ext uri="{BB962C8B-B14F-4D97-AF65-F5344CB8AC3E}">
        <p14:creationId xmlns:p14="http://schemas.microsoft.com/office/powerpoint/2010/main" val="1214727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621A8D-8A9C-4C1D-9B1E-6A55DB4C2482}"/>
              </a:ext>
            </a:extLst>
          </p:cNvPr>
          <p:cNvSpPr>
            <a:spLocks noGrp="1"/>
          </p:cNvSpPr>
          <p:nvPr>
            <p:ph type="title"/>
          </p:nvPr>
        </p:nvSpPr>
        <p:spPr/>
        <p:txBody>
          <a:bodyPr>
            <a:noAutofit/>
          </a:bodyPr>
          <a:lstStyle/>
          <a:p>
            <a:r>
              <a:rPr lang="en-US"/>
              <a:t>2022-2023 DATA ELEMENT UPDATES</a:t>
            </a:r>
          </a:p>
        </p:txBody>
      </p:sp>
      <p:sp>
        <p:nvSpPr>
          <p:cNvPr id="5" name="Content Placeholder 3">
            <a:extLst>
              <a:ext uri="{FF2B5EF4-FFF2-40B4-BE49-F238E27FC236}">
                <a16:creationId xmlns:a16="http://schemas.microsoft.com/office/drawing/2014/main" id="{F8513085-28C6-4399-96AC-792AE5AE530E}"/>
              </a:ext>
            </a:extLst>
          </p:cNvPr>
          <p:cNvSpPr>
            <a:spLocks noGrp="1"/>
          </p:cNvSpPr>
          <p:nvPr>
            <p:ph idx="1"/>
          </p:nvPr>
        </p:nvSpPr>
        <p:spPr>
          <a:xfrm>
            <a:off x="2290162" y="1418424"/>
            <a:ext cx="8988425" cy="4351338"/>
          </a:xfrm>
        </p:spPr>
        <p:txBody>
          <a:bodyPr/>
          <a:lstStyle/>
          <a:p>
            <a:r>
              <a:rPr lang="en-US" sz="3600"/>
              <a:t>2022-2023 </a:t>
            </a:r>
          </a:p>
          <a:p>
            <a:pPr lvl="1"/>
            <a:r>
              <a:rPr lang="en-US" sz="3200"/>
              <a:t>No New Data Elements</a:t>
            </a:r>
          </a:p>
          <a:p>
            <a:pPr lvl="1"/>
            <a:r>
              <a:rPr lang="en-US" sz="3200"/>
              <a:t>No Updated Data Elements</a:t>
            </a:r>
          </a:p>
          <a:p>
            <a:pPr lvl="1"/>
            <a:r>
              <a:rPr lang="en-US" sz="3200"/>
              <a:t>No Deleted Data Elements</a:t>
            </a:r>
          </a:p>
        </p:txBody>
      </p:sp>
    </p:spTree>
    <p:extLst>
      <p:ext uri="{BB962C8B-B14F-4D97-AF65-F5344CB8AC3E}">
        <p14:creationId xmlns:p14="http://schemas.microsoft.com/office/powerpoint/2010/main" val="2737920669"/>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9" ma:contentTypeDescription="Create a new document." ma:contentTypeScope="" ma:versionID="e6b2f02822055de33514714c5681e253">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c39b5a19f8d5a3b3f970603ec1ec5742"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A49400-99EB-48F7-AF56-2E754A6B6749}">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19692CD-7339-4E15-8B85-65EB8EAE7D52}">
  <ds:schemaRefs>
    <ds:schemaRef ds:uri="533e3360-6378-4210-ada2-16ccdb17d2cd"/>
    <ds:schemaRef ds:uri="963efe96-9f3c-464d-8c8b-c76864a22e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438415F-CA52-4AC6-B74C-FE95CEB90D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TEA_Presentation_Template_Light_option</Template>
  <TotalTime>2</TotalTime>
  <Words>680</Words>
  <Application>Microsoft Office PowerPoint</Application>
  <PresentationFormat>Widescreen</PresentationFormat>
  <Paragraphs>156</Paragraphs>
  <Slides>18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Courier New</vt:lpstr>
      <vt:lpstr>Segoe UI</vt:lpstr>
      <vt:lpstr>Wingdings</vt:lpstr>
      <vt:lpstr>2_Office Theme</vt:lpstr>
      <vt:lpstr> Census Block Group Tools</vt:lpstr>
      <vt:lpstr>PLEASE NOTE:</vt:lpstr>
      <vt:lpstr>AGENDA</vt:lpstr>
      <vt:lpstr>PROGRAM AREA UPDATES &amp; GUIDANCE</vt:lpstr>
      <vt:lpstr>2022-2023: APPLICATION UPDATES</vt:lpstr>
      <vt:lpstr>2022-2023: APPLICATION UPDATES - Continued</vt:lpstr>
      <vt:lpstr>2022-2023: APPLICATION UPDATES – Continued 2</vt:lpstr>
      <vt:lpstr>2022-2023: APPLICATION UPDATES – Continued 3</vt:lpstr>
      <vt:lpstr>2022-2023 DATA ELEMENT UPDATES</vt:lpstr>
      <vt:lpstr>2022-2023 REPORT UPDATES</vt:lpstr>
      <vt:lpstr>2022-2023 BUSINESS RULES UPDATES</vt:lpstr>
      <vt:lpstr>2022-2023 CODE TABLE UPDATES</vt:lpstr>
      <vt:lpstr>2022-2023 REMINDERS</vt:lpstr>
      <vt:lpstr>2022-2023 TIMELINE</vt:lpstr>
      <vt:lpstr>FREQUENTLY ASKED QUESTIONS</vt:lpstr>
      <vt:lpstr>FREQUENTLY ASKED QUESTIONS - Continued</vt:lpstr>
      <vt:lpstr>TECHNICAL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Spring Training Slides</dc:title>
  <dc:creator>Ulrich, Melanie</dc:creator>
  <cp:lastModifiedBy>Ollervidez, Leticia</cp:lastModifiedBy>
  <cp:revision>1</cp:revision>
  <dcterms:created xsi:type="dcterms:W3CDTF">2020-11-05T16:39:19Z</dcterms:created>
  <dcterms:modified xsi:type="dcterms:W3CDTF">2022-03-07T16:32:14Z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ies>
</file>