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Lst>
  <p:notesMasterIdLst>
    <p:notesMasterId r:id="rId23"/>
  </p:notesMasterIdLst>
  <p:sldIdLst>
    <p:sldId id="435" r:id="rId5"/>
    <p:sldId id="287" r:id="rId6"/>
    <p:sldId id="399" r:id="rId7"/>
    <p:sldId id="430" r:id="rId8"/>
    <p:sldId id="397" r:id="rId9"/>
    <p:sldId id="431" r:id="rId10"/>
    <p:sldId id="436" r:id="rId11"/>
    <p:sldId id="419" r:id="rId12"/>
    <p:sldId id="437" r:id="rId13"/>
    <p:sldId id="424" r:id="rId14"/>
    <p:sldId id="427" r:id="rId15"/>
    <p:sldId id="290" r:id="rId16"/>
    <p:sldId id="434" r:id="rId17"/>
    <p:sldId id="410" r:id="rId18"/>
    <p:sldId id="432" r:id="rId19"/>
    <p:sldId id="433" r:id="rId20"/>
    <p:sldId id="338"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Ollervidez, Leticia" initials="OL" lastIdx="1" clrIdx="6">
    <p:extLst>
      <p:ext uri="{19B8F6BF-5375-455C-9EA6-DF929625EA0E}">
        <p15:presenceInfo xmlns:p15="http://schemas.microsoft.com/office/powerpoint/2012/main" userId="S::leticia.ollervidez@tea.texas.gov::12ccd2a1-d554-4cac-b492-4e314c2b5f8f" providerId="AD"/>
      </p:ext>
    </p:extLst>
  </p:cmAuthor>
  <p:cmAuthor id="1" name="Johnson, Scott" initials="JS" lastIdx="21" clrIdx="0">
    <p:extLst>
      <p:ext uri="{19B8F6BF-5375-455C-9EA6-DF929625EA0E}">
        <p15:presenceInfo xmlns:p15="http://schemas.microsoft.com/office/powerpoint/2012/main" userId="S::Scott.Johnson@tea.texas.gov::bec97677-f0c6-4bfb-b610-83dc74061801" providerId="AD"/>
      </p:ext>
    </p:extLst>
  </p:cmAuthor>
  <p:cmAuthor id="2" name="Linden, Edward" initials="LE" lastIdx="12" clrIdx="1">
    <p:extLst>
      <p:ext uri="{19B8F6BF-5375-455C-9EA6-DF929625EA0E}">
        <p15:presenceInfo xmlns:p15="http://schemas.microsoft.com/office/powerpoint/2012/main" userId="S::Edward.Linden@tea.texas.gov::433a1750-097b-48bf-9475-b5c5f6172203" providerId="AD"/>
      </p:ext>
    </p:extLst>
  </p:cmAuthor>
  <p:cmAuthor id="3" name="Simons, Leanne" initials="SL" lastIdx="8" clrIdx="2">
    <p:extLst>
      <p:ext uri="{19B8F6BF-5375-455C-9EA6-DF929625EA0E}">
        <p15:presenceInfo xmlns:p15="http://schemas.microsoft.com/office/powerpoint/2012/main" userId="S::leanne.simons@tea.texas.gov::f0b41770-584b-4844-b5c5-b29dec998724" providerId="AD"/>
      </p:ext>
    </p:extLst>
  </p:cmAuthor>
  <p:cmAuthor id="4" name="Jamie Muffoletto" initials="JM" lastIdx="2" clrIdx="3">
    <p:extLst>
      <p:ext uri="{19B8F6BF-5375-455C-9EA6-DF929625EA0E}">
        <p15:presenceInfo xmlns:p15="http://schemas.microsoft.com/office/powerpoint/2012/main" userId="S::Jamie.Muffoletto@tea.texas.gov::daf1e3c6-8137-448a-b141-d23049d419b5" providerId="AD"/>
      </p:ext>
    </p:extLst>
  </p:cmAuthor>
  <p:cmAuthor id="5" name="Polo, Beth" initials="PB" lastIdx="1" clrIdx="4">
    <p:extLst>
      <p:ext uri="{19B8F6BF-5375-455C-9EA6-DF929625EA0E}">
        <p15:presenceInfo xmlns:p15="http://schemas.microsoft.com/office/powerpoint/2012/main" userId="S::Beth.Polo@tea.texas.gov::217503ae-afe6-4379-9001-e6919c8c2fa0" providerId="AD"/>
      </p:ext>
    </p:extLst>
  </p:cmAuthor>
  <p:cmAuthor id="6" name="Hanson, Terri" initials="HT" lastIdx="4" clrIdx="5">
    <p:extLst>
      <p:ext uri="{19B8F6BF-5375-455C-9EA6-DF929625EA0E}">
        <p15:presenceInfo xmlns:p15="http://schemas.microsoft.com/office/powerpoint/2012/main" userId="S::Terri.Hanson@tea.texas.gov::a02fd813-d4f3-43fd-83dd-7393041517d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6CB9"/>
    <a:srgbClr val="0A518B"/>
    <a:srgbClr val="F16038"/>
    <a:srgbClr val="D93C1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175CCA-ED14-4DDE-81D0-3A23BF2CFE2D}" v="1" dt="2022-02-28T21:22:00.0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62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llervidez, Leticia" userId="12ccd2a1-d554-4cac-b492-4e314c2b5f8f" providerId="ADAL" clId="{20175CCA-ED14-4DDE-81D0-3A23BF2CFE2D}"/>
    <pc:docChg chg="custSel modSld">
      <pc:chgData name="Ollervidez, Leticia" userId="12ccd2a1-d554-4cac-b492-4e314c2b5f8f" providerId="ADAL" clId="{20175CCA-ED14-4DDE-81D0-3A23BF2CFE2D}" dt="2022-03-17T13:21:38.559" v="14" actId="1592"/>
      <pc:docMkLst>
        <pc:docMk/>
      </pc:docMkLst>
      <pc:sldChg chg="delCm">
        <pc:chgData name="Ollervidez, Leticia" userId="12ccd2a1-d554-4cac-b492-4e314c2b5f8f" providerId="ADAL" clId="{20175CCA-ED14-4DDE-81D0-3A23BF2CFE2D}" dt="2022-03-17T13:21:38.559" v="14" actId="1592"/>
        <pc:sldMkLst>
          <pc:docMk/>
          <pc:sldMk cId="2972553045" sldId="277"/>
        </pc:sldMkLst>
      </pc:sldChg>
      <pc:sldChg chg="modSp mod">
        <pc:chgData name="Ollervidez, Leticia" userId="12ccd2a1-d554-4cac-b492-4e314c2b5f8f" providerId="ADAL" clId="{20175CCA-ED14-4DDE-81D0-3A23BF2CFE2D}" dt="2022-02-28T21:22:13.818" v="5" actId="122"/>
        <pc:sldMkLst>
          <pc:docMk/>
          <pc:sldMk cId="831019871" sldId="290"/>
        </pc:sldMkLst>
        <pc:graphicFrameChg chg="modGraphic">
          <ac:chgData name="Ollervidez, Leticia" userId="12ccd2a1-d554-4cac-b492-4e314c2b5f8f" providerId="ADAL" clId="{20175CCA-ED14-4DDE-81D0-3A23BF2CFE2D}" dt="2022-02-28T21:22:13.818" v="5" actId="122"/>
          <ac:graphicFrameMkLst>
            <pc:docMk/>
            <pc:sldMk cId="831019871" sldId="290"/>
            <ac:graphicFrameMk id="5" creationId="{848B93E0-9032-441C-9C0F-68454CC5E6B0}"/>
          </ac:graphicFrameMkLst>
        </pc:graphicFrameChg>
      </pc:sldChg>
      <pc:sldChg chg="delCm">
        <pc:chgData name="Ollervidez, Leticia" userId="12ccd2a1-d554-4cac-b492-4e314c2b5f8f" providerId="ADAL" clId="{20175CCA-ED14-4DDE-81D0-3A23BF2CFE2D}" dt="2022-03-17T13:21:38.544" v="7" actId="1592"/>
        <pc:sldMkLst>
          <pc:docMk/>
          <pc:sldMk cId="101772985" sldId="430"/>
        </pc:sldMkLst>
      </pc:sldChg>
      <pc:sldChg chg="delCm">
        <pc:chgData name="Ollervidez, Leticia" userId="12ccd2a1-d554-4cac-b492-4e314c2b5f8f" providerId="ADAL" clId="{20175CCA-ED14-4DDE-81D0-3A23BF2CFE2D}" dt="2022-03-17T13:21:38.559" v="13" actId="1592"/>
        <pc:sldMkLst>
          <pc:docMk/>
          <pc:sldMk cId="1285812716" sldId="434"/>
        </pc:sldMkLst>
      </pc:sldChg>
      <pc:sldChg chg="delCm">
        <pc:chgData name="Ollervidez, Leticia" userId="12ccd2a1-d554-4cac-b492-4e314c2b5f8f" providerId="ADAL" clId="{20175CCA-ED14-4DDE-81D0-3A23BF2CFE2D}" dt="2022-03-11T20:51:27.971" v="6" actId="1592"/>
        <pc:sldMkLst>
          <pc:docMk/>
          <pc:sldMk cId="2998015784" sldId="435"/>
        </pc:sldMkLst>
      </pc:sldChg>
      <pc:sldChg chg="delCm">
        <pc:chgData name="Ollervidez, Leticia" userId="12ccd2a1-d554-4cac-b492-4e314c2b5f8f" providerId="ADAL" clId="{20175CCA-ED14-4DDE-81D0-3A23BF2CFE2D}" dt="2022-03-17T13:21:38.559" v="10" actId="1592"/>
        <pc:sldMkLst>
          <pc:docMk/>
          <pc:sldMk cId="940604642" sldId="437"/>
        </pc:sldMkLst>
      </pc:sldChg>
    </pc:docChg>
  </pc:docChgLst>
  <pc:docChgLst>
    <pc:chgData name="Ollervidez, Leticia" userId="S::leticia.ollervidez@tea.texas.gov::12ccd2a1-d554-4cac-b492-4e314c2b5f8f" providerId="AD" clId="Web-{6395D594-6448-81A6-5BDD-1F04B446BFFE}"/>
    <pc:docChg chg="">
      <pc:chgData name="Ollervidez, Leticia" userId="S::leticia.ollervidez@tea.texas.gov::12ccd2a1-d554-4cac-b492-4e314c2b5f8f" providerId="AD" clId="Web-{6395D594-6448-81A6-5BDD-1F04B446BFFE}" dt="2022-02-22T17:43:42.504" v="0"/>
      <pc:docMkLst>
        <pc:docMk/>
      </pc:docMkLst>
      <pc:sldChg chg="addCm">
        <pc:chgData name="Ollervidez, Leticia" userId="S::leticia.ollervidez@tea.texas.gov::12ccd2a1-d554-4cac-b492-4e314c2b5f8f" providerId="AD" clId="Web-{6395D594-6448-81A6-5BDD-1F04B446BFFE}" dt="2022-02-22T17:43:42.504" v="0"/>
        <pc:sldMkLst>
          <pc:docMk/>
          <pc:sldMk cId="2972553045" sldId="277"/>
        </pc:sldMkLst>
      </pc:sldChg>
    </pc:docChg>
  </pc:docChgLst>
  <pc:docChgLst>
    <pc:chgData name="Johnson, Scott" userId="bec97677-f0c6-4bfb-b610-83dc74061801" providerId="ADAL" clId="{EFE454B8-1387-41FA-BF47-20292D2EC665}"/>
    <pc:docChg chg="undo custSel addSld delSld modSld sldOrd">
      <pc:chgData name="Johnson, Scott" userId="bec97677-f0c6-4bfb-b610-83dc74061801" providerId="ADAL" clId="{EFE454B8-1387-41FA-BF47-20292D2EC665}" dt="2022-02-17T14:28:16.384" v="399" actId="1592"/>
      <pc:docMkLst>
        <pc:docMk/>
      </pc:docMkLst>
      <pc:sldChg chg="modSp del mod">
        <pc:chgData name="Johnson, Scott" userId="bec97677-f0c6-4bfb-b610-83dc74061801" providerId="ADAL" clId="{EFE454B8-1387-41FA-BF47-20292D2EC665}" dt="2022-02-15T15:28:57.150" v="37" actId="47"/>
        <pc:sldMkLst>
          <pc:docMk/>
          <pc:sldMk cId="367918000" sldId="258"/>
        </pc:sldMkLst>
        <pc:spChg chg="mod">
          <ac:chgData name="Johnson, Scott" userId="bec97677-f0c6-4bfb-b610-83dc74061801" providerId="ADAL" clId="{EFE454B8-1387-41FA-BF47-20292D2EC665}" dt="2022-02-15T15:27:56.661" v="7" actId="20577"/>
          <ac:spMkLst>
            <pc:docMk/>
            <pc:sldMk cId="367918000" sldId="258"/>
            <ac:spMk id="6" creationId="{B326E79C-81B1-4F65-9171-E8A934EF331C}"/>
          </ac:spMkLst>
        </pc:spChg>
      </pc:sldChg>
      <pc:sldChg chg="addCm modCm">
        <pc:chgData name="Johnson, Scott" userId="bec97677-f0c6-4bfb-b610-83dc74061801" providerId="ADAL" clId="{EFE454B8-1387-41FA-BF47-20292D2EC665}" dt="2022-02-15T15:34:23.658" v="66"/>
        <pc:sldMkLst>
          <pc:docMk/>
          <pc:sldMk cId="3539027699" sldId="284"/>
        </pc:sldMkLst>
      </pc:sldChg>
      <pc:sldChg chg="modSp mod">
        <pc:chgData name="Johnson, Scott" userId="bec97677-f0c6-4bfb-b610-83dc74061801" providerId="ADAL" clId="{EFE454B8-1387-41FA-BF47-20292D2EC665}" dt="2022-02-16T16:43:41.838" v="390" actId="1076"/>
        <pc:sldMkLst>
          <pc:docMk/>
          <pc:sldMk cId="831019871" sldId="290"/>
        </pc:sldMkLst>
        <pc:spChg chg="mod">
          <ac:chgData name="Johnson, Scott" userId="bec97677-f0c6-4bfb-b610-83dc74061801" providerId="ADAL" clId="{EFE454B8-1387-41FA-BF47-20292D2EC665}" dt="2022-02-16T16:43:32.409" v="389" actId="5793"/>
          <ac:spMkLst>
            <pc:docMk/>
            <pc:sldMk cId="831019871" sldId="290"/>
            <ac:spMk id="4" creationId="{3F44FCF6-2D87-4890-9DB4-606B6B0A4C00}"/>
          </ac:spMkLst>
        </pc:spChg>
        <pc:graphicFrameChg chg="mod modGraphic">
          <ac:chgData name="Johnson, Scott" userId="bec97677-f0c6-4bfb-b610-83dc74061801" providerId="ADAL" clId="{EFE454B8-1387-41FA-BF47-20292D2EC665}" dt="2022-02-16T16:43:41.838" v="390" actId="1076"/>
          <ac:graphicFrameMkLst>
            <pc:docMk/>
            <pc:sldMk cId="831019871" sldId="290"/>
            <ac:graphicFrameMk id="5" creationId="{848B93E0-9032-441C-9C0F-68454CC5E6B0}"/>
          </ac:graphicFrameMkLst>
        </pc:graphicFrameChg>
      </pc:sldChg>
      <pc:sldChg chg="modSp mod addCm delCm modCm">
        <pc:chgData name="Johnson, Scott" userId="bec97677-f0c6-4bfb-b610-83dc74061801" providerId="ADAL" clId="{EFE454B8-1387-41FA-BF47-20292D2EC665}" dt="2022-02-17T14:28:16.384" v="399" actId="1592"/>
        <pc:sldMkLst>
          <pc:docMk/>
          <pc:sldMk cId="149976220" sldId="338"/>
        </pc:sldMkLst>
        <pc:spChg chg="mod">
          <ac:chgData name="Johnson, Scott" userId="bec97677-f0c6-4bfb-b610-83dc74061801" providerId="ADAL" clId="{EFE454B8-1387-41FA-BF47-20292D2EC665}" dt="2022-02-16T02:24:45.266" v="386" actId="3626"/>
          <ac:spMkLst>
            <pc:docMk/>
            <pc:sldMk cId="149976220" sldId="338"/>
            <ac:spMk id="4" creationId="{3F6CE2FE-F02B-461B-8C8F-E1DFA26F0ED4}"/>
          </ac:spMkLst>
        </pc:spChg>
      </pc:sldChg>
      <pc:sldChg chg="modSp mod addCm delCm modCm">
        <pc:chgData name="Johnson, Scott" userId="bec97677-f0c6-4bfb-b610-83dc74061801" providerId="ADAL" clId="{EFE454B8-1387-41FA-BF47-20292D2EC665}" dt="2022-02-17T14:26:38.969" v="392" actId="1592"/>
        <pc:sldMkLst>
          <pc:docMk/>
          <pc:sldMk cId="925320256" sldId="397"/>
        </pc:sldMkLst>
        <pc:spChg chg="mod">
          <ac:chgData name="Johnson, Scott" userId="bec97677-f0c6-4bfb-b610-83dc74061801" providerId="ADAL" clId="{EFE454B8-1387-41FA-BF47-20292D2EC665}" dt="2022-02-15T15:38:44.292" v="210" actId="20577"/>
          <ac:spMkLst>
            <pc:docMk/>
            <pc:sldMk cId="925320256" sldId="397"/>
            <ac:spMk id="4" creationId="{3F6CE2FE-F02B-461B-8C8F-E1DFA26F0ED4}"/>
          </ac:spMkLst>
        </pc:spChg>
      </pc:sldChg>
      <pc:sldChg chg="modSp mod">
        <pc:chgData name="Johnson, Scott" userId="bec97677-f0c6-4bfb-b610-83dc74061801" providerId="ADAL" clId="{EFE454B8-1387-41FA-BF47-20292D2EC665}" dt="2022-02-15T15:36:29.423" v="100" actId="20577"/>
        <pc:sldMkLst>
          <pc:docMk/>
          <pc:sldMk cId="2590915124" sldId="399"/>
        </pc:sldMkLst>
        <pc:spChg chg="mod">
          <ac:chgData name="Johnson, Scott" userId="bec97677-f0c6-4bfb-b610-83dc74061801" providerId="ADAL" clId="{EFE454B8-1387-41FA-BF47-20292D2EC665}" dt="2022-02-15T15:36:29.423" v="100" actId="20577"/>
          <ac:spMkLst>
            <pc:docMk/>
            <pc:sldMk cId="2590915124" sldId="399"/>
            <ac:spMk id="4" creationId="{9F800888-D9B6-49F1-8B90-B7E4BB43ED5B}"/>
          </ac:spMkLst>
        </pc:spChg>
      </pc:sldChg>
      <pc:sldChg chg="modSp mod">
        <pc:chgData name="Johnson, Scott" userId="bec97677-f0c6-4bfb-b610-83dc74061801" providerId="ADAL" clId="{EFE454B8-1387-41FA-BF47-20292D2EC665}" dt="2022-02-15T15:46:04.594" v="311" actId="20577"/>
        <pc:sldMkLst>
          <pc:docMk/>
          <pc:sldMk cId="4247942262" sldId="410"/>
        </pc:sldMkLst>
        <pc:spChg chg="mod">
          <ac:chgData name="Johnson, Scott" userId="bec97677-f0c6-4bfb-b610-83dc74061801" providerId="ADAL" clId="{EFE454B8-1387-41FA-BF47-20292D2EC665}" dt="2022-02-15T15:46:04.594" v="311" actId="20577"/>
          <ac:spMkLst>
            <pc:docMk/>
            <pc:sldMk cId="4247942262" sldId="410"/>
            <ac:spMk id="4" creationId="{3F6CE2FE-F02B-461B-8C8F-E1DFA26F0ED4}"/>
          </ac:spMkLst>
        </pc:spChg>
      </pc:sldChg>
      <pc:sldChg chg="modSp del mod addCm modCm">
        <pc:chgData name="Johnson, Scott" userId="bec97677-f0c6-4bfb-b610-83dc74061801" providerId="ADAL" clId="{EFE454B8-1387-41FA-BF47-20292D2EC665}" dt="2022-02-15T15:43:22.934" v="264" actId="47"/>
        <pc:sldMkLst>
          <pc:docMk/>
          <pc:sldMk cId="766833027" sldId="420"/>
        </pc:sldMkLst>
        <pc:spChg chg="mod">
          <ac:chgData name="Johnson, Scott" userId="bec97677-f0c6-4bfb-b610-83dc74061801" providerId="ADAL" clId="{EFE454B8-1387-41FA-BF47-20292D2EC665}" dt="2022-02-15T15:42:03.732" v="251" actId="6549"/>
          <ac:spMkLst>
            <pc:docMk/>
            <pc:sldMk cId="766833027" sldId="420"/>
            <ac:spMk id="4" creationId="{3F6CE2FE-F02B-461B-8C8F-E1DFA26F0ED4}"/>
          </ac:spMkLst>
        </pc:spChg>
      </pc:sldChg>
      <pc:sldChg chg="modSp mod addCm delCm modCm">
        <pc:chgData name="Johnson, Scott" userId="bec97677-f0c6-4bfb-b610-83dc74061801" providerId="ADAL" clId="{EFE454B8-1387-41FA-BF47-20292D2EC665}" dt="2022-02-17T14:26:32.399" v="391" actId="1592"/>
        <pc:sldMkLst>
          <pc:docMk/>
          <pc:sldMk cId="101772985" sldId="430"/>
        </pc:sldMkLst>
        <pc:spChg chg="mod">
          <ac:chgData name="Johnson, Scott" userId="bec97677-f0c6-4bfb-b610-83dc74061801" providerId="ADAL" clId="{EFE454B8-1387-41FA-BF47-20292D2EC665}" dt="2022-02-15T15:32:35.384" v="55" actId="20577"/>
          <ac:spMkLst>
            <pc:docMk/>
            <pc:sldMk cId="101772985" sldId="430"/>
            <ac:spMk id="4" creationId="{3F6CE2FE-F02B-461B-8C8F-E1DFA26F0ED4}"/>
          </ac:spMkLst>
        </pc:spChg>
      </pc:sldChg>
      <pc:sldChg chg="ord addCm delCm modCm">
        <pc:chgData name="Johnson, Scott" userId="bec97677-f0c6-4bfb-b610-83dc74061801" providerId="ADAL" clId="{EFE454B8-1387-41FA-BF47-20292D2EC665}" dt="2022-02-17T14:26:45.124" v="394" actId="1592"/>
        <pc:sldMkLst>
          <pc:docMk/>
          <pc:sldMk cId="340634871" sldId="431"/>
        </pc:sldMkLst>
      </pc:sldChg>
      <pc:sldChg chg="modSp mod">
        <pc:chgData name="Johnson, Scott" userId="bec97677-f0c6-4bfb-b610-83dc74061801" providerId="ADAL" clId="{EFE454B8-1387-41FA-BF47-20292D2EC665}" dt="2022-02-15T15:48:06.642" v="325" actId="20577"/>
        <pc:sldMkLst>
          <pc:docMk/>
          <pc:sldMk cId="2816536808" sldId="432"/>
        </pc:sldMkLst>
        <pc:spChg chg="mod">
          <ac:chgData name="Johnson, Scott" userId="bec97677-f0c6-4bfb-b610-83dc74061801" providerId="ADAL" clId="{EFE454B8-1387-41FA-BF47-20292D2EC665}" dt="2022-02-15T15:48:06.642" v="325" actId="20577"/>
          <ac:spMkLst>
            <pc:docMk/>
            <pc:sldMk cId="2816536808" sldId="432"/>
            <ac:spMk id="4" creationId="{3F6CE2FE-F02B-461B-8C8F-E1DFA26F0ED4}"/>
          </ac:spMkLst>
        </pc:spChg>
      </pc:sldChg>
      <pc:sldChg chg="modSp mod">
        <pc:chgData name="Johnson, Scott" userId="bec97677-f0c6-4bfb-b610-83dc74061801" providerId="ADAL" clId="{EFE454B8-1387-41FA-BF47-20292D2EC665}" dt="2022-02-15T15:49:06.387" v="368" actId="255"/>
        <pc:sldMkLst>
          <pc:docMk/>
          <pc:sldMk cId="145238426" sldId="433"/>
        </pc:sldMkLst>
        <pc:spChg chg="mod">
          <ac:chgData name="Johnson, Scott" userId="bec97677-f0c6-4bfb-b610-83dc74061801" providerId="ADAL" clId="{EFE454B8-1387-41FA-BF47-20292D2EC665}" dt="2022-02-15T15:49:06.387" v="368" actId="255"/>
          <ac:spMkLst>
            <pc:docMk/>
            <pc:sldMk cId="145238426" sldId="433"/>
            <ac:spMk id="4" creationId="{3F6CE2FE-F02B-461B-8C8F-E1DFA26F0ED4}"/>
          </ac:spMkLst>
        </pc:spChg>
      </pc:sldChg>
      <pc:sldChg chg="modSp mod addCm delCm modCm">
        <pc:chgData name="Johnson, Scott" userId="bec97677-f0c6-4bfb-b610-83dc74061801" providerId="ADAL" clId="{EFE454B8-1387-41FA-BF47-20292D2EC665}" dt="2022-02-17T14:28:09.274" v="398" actId="1592"/>
        <pc:sldMkLst>
          <pc:docMk/>
          <pc:sldMk cId="1285812716" sldId="434"/>
        </pc:sldMkLst>
        <pc:spChg chg="mod">
          <ac:chgData name="Johnson, Scott" userId="bec97677-f0c6-4bfb-b610-83dc74061801" providerId="ADAL" clId="{EFE454B8-1387-41FA-BF47-20292D2EC665}" dt="2022-02-15T15:46:29.370" v="313" actId="6549"/>
          <ac:spMkLst>
            <pc:docMk/>
            <pc:sldMk cId="1285812716" sldId="434"/>
            <ac:spMk id="4" creationId="{3F6CE2FE-F02B-461B-8C8F-E1DFA26F0ED4}"/>
          </ac:spMkLst>
        </pc:spChg>
      </pc:sldChg>
      <pc:sldChg chg="modSp add mod addCm modCm">
        <pc:chgData name="Johnson, Scott" userId="bec97677-f0c6-4bfb-b610-83dc74061801" providerId="ADAL" clId="{EFE454B8-1387-41FA-BF47-20292D2EC665}" dt="2022-02-15T15:53:30.252" v="377"/>
        <pc:sldMkLst>
          <pc:docMk/>
          <pc:sldMk cId="2998015784" sldId="435"/>
        </pc:sldMkLst>
        <pc:spChg chg="mod">
          <ac:chgData name="Johnson, Scott" userId="bec97677-f0c6-4bfb-b610-83dc74061801" providerId="ADAL" clId="{EFE454B8-1387-41FA-BF47-20292D2EC665}" dt="2022-02-15T15:28:52.905" v="36" actId="6549"/>
          <ac:spMkLst>
            <pc:docMk/>
            <pc:sldMk cId="2998015784" sldId="435"/>
            <ac:spMk id="6" creationId="{B326E79C-81B1-4F65-9171-E8A934EF331C}"/>
          </ac:spMkLst>
        </pc:spChg>
      </pc:sldChg>
      <pc:sldChg chg="add addCm delCm modCm">
        <pc:chgData name="Johnson, Scott" userId="bec97677-f0c6-4bfb-b610-83dc74061801" providerId="ADAL" clId="{EFE454B8-1387-41FA-BF47-20292D2EC665}" dt="2022-02-17T14:27:02.468" v="395" actId="1592"/>
        <pc:sldMkLst>
          <pc:docMk/>
          <pc:sldMk cId="2513484643" sldId="436"/>
        </pc:sldMkLst>
      </pc:sldChg>
      <pc:sldChg chg="modSp add mod addCm modCm">
        <pc:chgData name="Johnson, Scott" userId="bec97677-f0c6-4bfb-b610-83dc74061801" providerId="ADAL" clId="{EFE454B8-1387-41FA-BF47-20292D2EC665}" dt="2022-02-17T14:27:23.665" v="397" actId="20577"/>
        <pc:sldMkLst>
          <pc:docMk/>
          <pc:sldMk cId="940604642" sldId="437"/>
        </pc:sldMkLst>
        <pc:spChg chg="mod">
          <ac:chgData name="Johnson, Scott" userId="bec97677-f0c6-4bfb-b610-83dc74061801" providerId="ADAL" clId="{EFE454B8-1387-41FA-BF47-20292D2EC665}" dt="2022-02-15T15:42:59.240" v="262" actId="20577"/>
          <ac:spMkLst>
            <pc:docMk/>
            <pc:sldMk cId="940604642" sldId="437"/>
            <ac:spMk id="4" creationId="{559B20C1-1ECC-4F97-9B20-4DFBD751DDC8}"/>
          </ac:spMkLst>
        </pc:spChg>
        <pc:spChg chg="mod">
          <ac:chgData name="Johnson, Scott" userId="bec97677-f0c6-4bfb-b610-83dc74061801" providerId="ADAL" clId="{EFE454B8-1387-41FA-BF47-20292D2EC665}" dt="2022-02-17T14:27:23.665" v="397" actId="20577"/>
          <ac:spMkLst>
            <pc:docMk/>
            <pc:sldMk cId="940604642" sldId="437"/>
            <ac:spMk id="5" creationId="{F8513085-28C6-4399-96AC-792AE5AE530E}"/>
          </ac:spMkLst>
        </pc:spChg>
      </pc:sldChg>
    </pc:docChg>
  </pc:docChgLst>
  <pc:docChgLst>
    <pc:chgData name="Hanson, Terri" userId="a02fd813-d4f3-43fd-83dd-7393041517de" providerId="ADAL" clId="{E4226394-1DD0-4897-ABA0-B6E245483BA5}"/>
    <pc:docChg chg="custSel modSld">
      <pc:chgData name="Hanson, Terri" userId="a02fd813-d4f3-43fd-83dd-7393041517de" providerId="ADAL" clId="{E4226394-1DD0-4897-ABA0-B6E245483BA5}" dt="2022-02-22T16:04:48.277" v="8"/>
      <pc:docMkLst>
        <pc:docMk/>
      </pc:docMkLst>
      <pc:sldChg chg="addCm delCm modCm">
        <pc:chgData name="Hanson, Terri" userId="a02fd813-d4f3-43fd-83dd-7393041517de" providerId="ADAL" clId="{E4226394-1DD0-4897-ABA0-B6E245483BA5}" dt="2022-02-21T21:43:33.704" v="5"/>
        <pc:sldMkLst>
          <pc:docMk/>
          <pc:sldMk cId="2972553045" sldId="277"/>
        </pc:sldMkLst>
      </pc:sldChg>
      <pc:sldChg chg="addCm modCm">
        <pc:chgData name="Hanson, Terri" userId="a02fd813-d4f3-43fd-83dd-7393041517de" providerId="ADAL" clId="{E4226394-1DD0-4897-ABA0-B6E245483BA5}" dt="2022-02-22T16:04:48.277" v="8"/>
        <pc:sldMkLst>
          <pc:docMk/>
          <pc:sldMk cId="940604642" sldId="437"/>
        </pc:sldMkLst>
      </pc:sldChg>
    </pc:docChg>
  </pc:docChgLst>
  <pc:docChgLst>
    <pc:chgData name="Simons, Leanne" userId="S::leanne.simons@tea.texas.gov::f0b41770-584b-4844-b5c5-b29dec998724" providerId="AD" clId="Web-{46E3C750-1310-675E-E4E2-923A1CB75775}"/>
    <pc:docChg chg="modSld">
      <pc:chgData name="Simons, Leanne" userId="S::leanne.simons@tea.texas.gov::f0b41770-584b-4844-b5c5-b29dec998724" providerId="AD" clId="Web-{46E3C750-1310-675E-E4E2-923A1CB75775}" dt="2022-02-18T15:40:08.692" v="4"/>
      <pc:docMkLst>
        <pc:docMk/>
      </pc:docMkLst>
      <pc:sldChg chg="modSp">
        <pc:chgData name="Simons, Leanne" userId="S::leanne.simons@tea.texas.gov::f0b41770-584b-4844-b5c5-b29dec998724" providerId="AD" clId="Web-{46E3C750-1310-675E-E4E2-923A1CB75775}" dt="2022-02-18T15:36:54.828" v="1" actId="20577"/>
        <pc:sldMkLst>
          <pc:docMk/>
          <pc:sldMk cId="101772985" sldId="430"/>
        </pc:sldMkLst>
        <pc:spChg chg="mod">
          <ac:chgData name="Simons, Leanne" userId="S::leanne.simons@tea.texas.gov::f0b41770-584b-4844-b5c5-b29dec998724" providerId="AD" clId="Web-{46E3C750-1310-675E-E4E2-923A1CB75775}" dt="2022-02-18T15:36:54.828" v="1" actId="20577"/>
          <ac:spMkLst>
            <pc:docMk/>
            <pc:sldMk cId="101772985" sldId="430"/>
            <ac:spMk id="4" creationId="{3F6CE2FE-F02B-461B-8C8F-E1DFA26F0ED4}"/>
          </ac:spMkLst>
        </pc:spChg>
      </pc:sldChg>
      <pc:sldChg chg="addCm">
        <pc:chgData name="Simons, Leanne" userId="S::leanne.simons@tea.texas.gov::f0b41770-584b-4844-b5c5-b29dec998724" providerId="AD" clId="Web-{46E3C750-1310-675E-E4E2-923A1CB75775}" dt="2022-02-18T15:40:08.692" v="4"/>
        <pc:sldMkLst>
          <pc:docMk/>
          <pc:sldMk cId="1285812716" sldId="434"/>
        </pc:sldMkLst>
      </pc:sldChg>
    </pc:docChg>
  </pc:docChgLst>
  <pc:docChgLst>
    <pc:chgData name="Polo, Beth" userId="217503ae-afe6-4379-9001-e6919c8c2fa0" providerId="ADAL" clId="{41A57D2B-26F4-4E57-BF5F-F72DE595D1AE}"/>
    <pc:docChg chg="custSel modSld">
      <pc:chgData name="Polo, Beth" userId="217503ae-afe6-4379-9001-e6919c8c2fa0" providerId="ADAL" clId="{41A57D2B-26F4-4E57-BF5F-F72DE595D1AE}" dt="2022-02-22T15:29:56.025" v="6" actId="2711"/>
      <pc:docMkLst>
        <pc:docMk/>
      </pc:docMkLst>
      <pc:sldChg chg="modSp mod">
        <pc:chgData name="Polo, Beth" userId="217503ae-afe6-4379-9001-e6919c8c2fa0" providerId="ADAL" clId="{41A57D2B-26F4-4E57-BF5F-F72DE595D1AE}" dt="2022-02-22T15:29:56.025" v="6" actId="2711"/>
        <pc:sldMkLst>
          <pc:docMk/>
          <pc:sldMk cId="101772985" sldId="430"/>
        </pc:sldMkLst>
        <pc:spChg chg="mod">
          <ac:chgData name="Polo, Beth" userId="217503ae-afe6-4379-9001-e6919c8c2fa0" providerId="ADAL" clId="{41A57D2B-26F4-4E57-BF5F-F72DE595D1AE}" dt="2022-02-22T15:29:56.025" v="6" actId="2711"/>
          <ac:spMkLst>
            <pc:docMk/>
            <pc:sldMk cId="101772985" sldId="430"/>
            <ac:spMk id="4" creationId="{3F6CE2FE-F02B-461B-8C8F-E1DFA26F0ED4}"/>
          </ac:spMkLst>
        </pc:spChg>
      </pc:sldChg>
      <pc:sldChg chg="modSp mod addCm">
        <pc:chgData name="Polo, Beth" userId="217503ae-afe6-4379-9001-e6919c8c2fa0" providerId="ADAL" clId="{41A57D2B-26F4-4E57-BF5F-F72DE595D1AE}" dt="2022-02-18T18:08:22.384" v="2" actId="1589"/>
        <pc:sldMkLst>
          <pc:docMk/>
          <pc:sldMk cId="1285812716" sldId="434"/>
        </pc:sldMkLst>
        <pc:spChg chg="mod">
          <ac:chgData name="Polo, Beth" userId="217503ae-afe6-4379-9001-e6919c8c2fa0" providerId="ADAL" clId="{41A57D2B-26F4-4E57-BF5F-F72DE595D1AE}" dt="2022-02-18T18:07:46.415" v="1" actId="113"/>
          <ac:spMkLst>
            <pc:docMk/>
            <pc:sldMk cId="1285812716" sldId="434"/>
            <ac:spMk id="4" creationId="{3F6CE2FE-F02B-461B-8C8F-E1DFA26F0ED4}"/>
          </ac:spMkLst>
        </pc:spChg>
      </pc:sldChg>
    </pc:docChg>
  </pc:docChgLst>
  <pc:docChgLst>
    <pc:chgData name="Muffoletto, Jamie" userId="S::jamie.muffoletto@tea.texas.gov::daf1e3c6-8137-448a-b141-d23049d419b5" providerId="AD" clId="Web-{3110329B-AA35-47E8-81BB-1132A9F28FEB}"/>
    <pc:docChg chg="modSld">
      <pc:chgData name="Muffoletto, Jamie" userId="S::jamie.muffoletto@tea.texas.gov::daf1e3c6-8137-448a-b141-d23049d419b5" providerId="AD" clId="Web-{3110329B-AA35-47E8-81BB-1132A9F28FEB}" dt="2022-02-22T14:49:43.207" v="0"/>
      <pc:docMkLst>
        <pc:docMk/>
      </pc:docMkLst>
      <pc:sldChg chg="delSp">
        <pc:chgData name="Muffoletto, Jamie" userId="S::jamie.muffoletto@tea.texas.gov::daf1e3c6-8137-448a-b141-d23049d419b5" providerId="AD" clId="Web-{3110329B-AA35-47E8-81BB-1132A9F28FEB}" dt="2022-02-22T14:49:43.207" v="0"/>
        <pc:sldMkLst>
          <pc:docMk/>
          <pc:sldMk cId="2972553045" sldId="277"/>
        </pc:sldMkLst>
        <pc:spChg chg="del">
          <ac:chgData name="Muffoletto, Jamie" userId="S::jamie.muffoletto@tea.texas.gov::daf1e3c6-8137-448a-b141-d23049d419b5" providerId="AD" clId="Web-{3110329B-AA35-47E8-81BB-1132A9F28FEB}" dt="2022-02-22T14:49:43.207" v="0"/>
          <ac:spMkLst>
            <pc:docMk/>
            <pc:sldMk cId="2972553045" sldId="277"/>
            <ac:spMk id="3" creationId="{38CBB1CA-EA4D-4ABC-B18A-1633123357CE}"/>
          </ac:spMkLst>
        </pc:spChg>
      </pc:sldChg>
    </pc:docChg>
  </pc:docChgLst>
  <pc:docChgLst>
    <pc:chgData name="Linden, Edward" userId="433a1750-097b-48bf-9475-b5c5f6172203" providerId="ADAL" clId="{3A80EF73-42A6-409A-B807-50A06E1B8A3C}"/>
    <pc:docChg chg="custSel modSld">
      <pc:chgData name="Linden, Edward" userId="433a1750-097b-48bf-9475-b5c5f6172203" providerId="ADAL" clId="{3A80EF73-42A6-409A-B807-50A06E1B8A3C}" dt="2022-02-18T18:04:12.044" v="9" actId="113"/>
      <pc:docMkLst>
        <pc:docMk/>
      </pc:docMkLst>
      <pc:sldChg chg="modSp mod addCm delCm">
        <pc:chgData name="Linden, Edward" userId="433a1750-097b-48bf-9475-b5c5f6172203" providerId="ADAL" clId="{3A80EF73-42A6-409A-B807-50A06E1B8A3C}" dt="2022-02-18T18:04:12.044" v="9" actId="113"/>
        <pc:sldMkLst>
          <pc:docMk/>
          <pc:sldMk cId="1285812716" sldId="434"/>
        </pc:sldMkLst>
        <pc:spChg chg="mod">
          <ac:chgData name="Linden, Edward" userId="433a1750-097b-48bf-9475-b5c5f6172203" providerId="ADAL" clId="{3A80EF73-42A6-409A-B807-50A06E1B8A3C}" dt="2022-02-18T18:04:12.044" v="9" actId="113"/>
          <ac:spMkLst>
            <pc:docMk/>
            <pc:sldMk cId="1285812716" sldId="434"/>
            <ac:spMk id="4" creationId="{3F6CE2FE-F02B-461B-8C8F-E1DFA26F0ED4}"/>
          </ac:spMkLst>
        </pc:spChg>
      </pc:sldChg>
    </pc:docChg>
  </pc:docChgLst>
  <pc:docChgLst>
    <pc:chgData name="Edward Linden" userId="433a1750-097b-48bf-9475-b5c5f6172203" providerId="ADAL" clId="{3A80EF73-42A6-409A-B807-50A06E1B8A3C}"/>
    <pc:docChg chg="custSel modSld">
      <pc:chgData name="Edward Linden" userId="433a1750-097b-48bf-9475-b5c5f6172203" providerId="ADAL" clId="{3A80EF73-42A6-409A-B807-50A06E1B8A3C}" dt="2022-02-22T17:12:07.603" v="171" actId="1589"/>
      <pc:docMkLst>
        <pc:docMk/>
      </pc:docMkLst>
      <pc:sldChg chg="modSp mod addCm">
        <pc:chgData name="Edward Linden" userId="433a1750-097b-48bf-9475-b5c5f6172203" providerId="ADAL" clId="{3A80EF73-42A6-409A-B807-50A06E1B8A3C}" dt="2022-02-22T17:12:07.603" v="171" actId="1589"/>
        <pc:sldMkLst>
          <pc:docMk/>
          <pc:sldMk cId="940604642" sldId="437"/>
        </pc:sldMkLst>
        <pc:spChg chg="mod">
          <ac:chgData name="Edward Linden" userId="433a1750-097b-48bf-9475-b5c5f6172203" providerId="ADAL" clId="{3A80EF73-42A6-409A-B807-50A06E1B8A3C}" dt="2022-02-22T17:11:51.140" v="170" actId="313"/>
          <ac:spMkLst>
            <pc:docMk/>
            <pc:sldMk cId="940604642" sldId="437"/>
            <ac:spMk id="5" creationId="{F8513085-28C6-4399-96AC-792AE5AE530E}"/>
          </ac:spMkLst>
        </pc:spChg>
      </pc:sldChg>
    </pc:docChg>
  </pc:docChgLst>
  <pc:docChgLst>
    <pc:chgData name="Ollervidez, Leticia" userId="S::leticia.ollervidez@tea.texas.gov::12ccd2a1-d554-4cac-b492-4e314c2b5f8f" providerId="AD" clId="Web-{6F88526B-FCFD-42F5-B1F0-F62F37CB082F}"/>
    <pc:docChg chg="modSld">
      <pc:chgData name="Ollervidez, Leticia" userId="S::leticia.ollervidez@tea.texas.gov::12ccd2a1-d554-4cac-b492-4e314c2b5f8f" providerId="AD" clId="Web-{6F88526B-FCFD-42F5-B1F0-F62F37CB082F}" dt="2022-02-18T14:18:41.284" v="0" actId="20577"/>
      <pc:docMkLst>
        <pc:docMk/>
      </pc:docMkLst>
      <pc:sldChg chg="modSp">
        <pc:chgData name="Ollervidez, Leticia" userId="S::leticia.ollervidez@tea.texas.gov::12ccd2a1-d554-4cac-b492-4e314c2b5f8f" providerId="AD" clId="Web-{6F88526B-FCFD-42F5-B1F0-F62F37CB082F}" dt="2022-02-18T14:18:41.284" v="0" actId="20577"/>
        <pc:sldMkLst>
          <pc:docMk/>
          <pc:sldMk cId="2998015784" sldId="435"/>
        </pc:sldMkLst>
        <pc:spChg chg="mod">
          <ac:chgData name="Ollervidez, Leticia" userId="S::leticia.ollervidez@tea.texas.gov::12ccd2a1-d554-4cac-b492-4e314c2b5f8f" providerId="AD" clId="Web-{6F88526B-FCFD-42F5-B1F0-F62F37CB082F}" dt="2022-02-18T14:18:41.284" v="0" actId="20577"/>
          <ac:spMkLst>
            <pc:docMk/>
            <pc:sldMk cId="2998015784" sldId="435"/>
            <ac:spMk id="6" creationId="{B326E79C-81B1-4F65-9171-E8A934EF331C}"/>
          </ac:spMkLst>
        </pc:spChg>
      </pc:sldChg>
    </pc:docChg>
  </pc:docChgLst>
  <pc:docChgLst>
    <pc:chgData name="Linden, Edward" userId="S::edward.linden@tea.texas.gov::433a1750-097b-48bf-9475-b5c5f6172203" providerId="AD" clId="Web-{BC3EF0CB-A260-8C55-199B-FFDDA5FC53AE}"/>
    <pc:docChg chg="modSld">
      <pc:chgData name="Linden, Edward" userId="S::edward.linden@tea.texas.gov::433a1750-097b-48bf-9475-b5c5f6172203" providerId="AD" clId="Web-{BC3EF0CB-A260-8C55-199B-FFDDA5FC53AE}" dt="2022-02-13T18:13:00.742" v="1" actId="20577"/>
      <pc:docMkLst>
        <pc:docMk/>
      </pc:docMkLst>
      <pc:sldChg chg="modSp">
        <pc:chgData name="Linden, Edward" userId="S::edward.linden@tea.texas.gov::433a1750-097b-48bf-9475-b5c5f6172203" providerId="AD" clId="Web-{BC3EF0CB-A260-8C55-199B-FFDDA5FC53AE}" dt="2022-02-13T18:13:00.742" v="1" actId="20577"/>
        <pc:sldMkLst>
          <pc:docMk/>
          <pc:sldMk cId="1285812716" sldId="434"/>
        </pc:sldMkLst>
        <pc:spChg chg="mod">
          <ac:chgData name="Linden, Edward" userId="S::edward.linden@tea.texas.gov::433a1750-097b-48bf-9475-b5c5f6172203" providerId="AD" clId="Web-{BC3EF0CB-A260-8C55-199B-FFDDA5FC53AE}" dt="2022-02-13T18:13:00.742" v="1" actId="20577"/>
          <ac:spMkLst>
            <pc:docMk/>
            <pc:sldMk cId="1285812716" sldId="434"/>
            <ac:spMk id="4" creationId="{3F6CE2FE-F02B-461B-8C8F-E1DFA26F0ED4}"/>
          </ac:spMkLst>
        </pc:spChg>
      </pc:sldChg>
    </pc:docChg>
  </pc:docChgLst>
  <pc:docChgLst>
    <pc:chgData name="Ollervidez, Leticia" userId="12ccd2a1-d554-4cac-b492-4e314c2b5f8f" providerId="ADAL" clId="{0A0A5B83-6C03-40AF-9366-5477A3794D1D}"/>
    <pc:docChg chg="custSel modSld">
      <pc:chgData name="Ollervidez, Leticia" userId="12ccd2a1-d554-4cac-b492-4e314c2b5f8f" providerId="ADAL" clId="{0A0A5B83-6C03-40AF-9366-5477A3794D1D}" dt="2022-02-25T15:57:28.951" v="48" actId="20577"/>
      <pc:docMkLst>
        <pc:docMk/>
      </pc:docMkLst>
      <pc:sldChg chg="modSp mod">
        <pc:chgData name="Ollervidez, Leticia" userId="12ccd2a1-d554-4cac-b492-4e314c2b5f8f" providerId="ADAL" clId="{0A0A5B83-6C03-40AF-9366-5477A3794D1D}" dt="2022-02-25T15:57:19.865" v="44" actId="20577"/>
        <pc:sldMkLst>
          <pc:docMk/>
          <pc:sldMk cId="4247942262" sldId="410"/>
        </pc:sldMkLst>
        <pc:spChg chg="mod">
          <ac:chgData name="Ollervidez, Leticia" userId="12ccd2a1-d554-4cac-b492-4e314c2b5f8f" providerId="ADAL" clId="{0A0A5B83-6C03-40AF-9366-5477A3794D1D}" dt="2022-02-25T15:57:19.865" v="44" actId="20577"/>
          <ac:spMkLst>
            <pc:docMk/>
            <pc:sldMk cId="4247942262" sldId="410"/>
            <ac:spMk id="3" creationId="{06942845-BD5A-42C5-A5C4-13339DD507AB}"/>
          </ac:spMkLst>
        </pc:spChg>
      </pc:sldChg>
      <pc:sldChg chg="modSp mod">
        <pc:chgData name="Ollervidez, Leticia" userId="12ccd2a1-d554-4cac-b492-4e314c2b5f8f" providerId="ADAL" clId="{0A0A5B83-6C03-40AF-9366-5477A3794D1D}" dt="2022-02-25T15:57:24.967" v="46" actId="20577"/>
        <pc:sldMkLst>
          <pc:docMk/>
          <pc:sldMk cId="2816536808" sldId="432"/>
        </pc:sldMkLst>
        <pc:spChg chg="mod">
          <ac:chgData name="Ollervidez, Leticia" userId="12ccd2a1-d554-4cac-b492-4e314c2b5f8f" providerId="ADAL" clId="{0A0A5B83-6C03-40AF-9366-5477A3794D1D}" dt="2022-02-25T15:57:24.967" v="46" actId="20577"/>
          <ac:spMkLst>
            <pc:docMk/>
            <pc:sldMk cId="2816536808" sldId="432"/>
            <ac:spMk id="3" creationId="{06942845-BD5A-42C5-A5C4-13339DD507AB}"/>
          </ac:spMkLst>
        </pc:spChg>
      </pc:sldChg>
      <pc:sldChg chg="modSp mod">
        <pc:chgData name="Ollervidez, Leticia" userId="12ccd2a1-d554-4cac-b492-4e314c2b5f8f" providerId="ADAL" clId="{0A0A5B83-6C03-40AF-9366-5477A3794D1D}" dt="2022-02-25T15:57:28.951" v="48" actId="20577"/>
        <pc:sldMkLst>
          <pc:docMk/>
          <pc:sldMk cId="145238426" sldId="433"/>
        </pc:sldMkLst>
        <pc:spChg chg="mod">
          <ac:chgData name="Ollervidez, Leticia" userId="12ccd2a1-d554-4cac-b492-4e314c2b5f8f" providerId="ADAL" clId="{0A0A5B83-6C03-40AF-9366-5477A3794D1D}" dt="2022-02-25T15:57:28.951" v="48" actId="20577"/>
          <ac:spMkLst>
            <pc:docMk/>
            <pc:sldMk cId="145238426" sldId="433"/>
            <ac:spMk id="3" creationId="{06942845-BD5A-42C5-A5C4-13339DD507AB}"/>
          </ac:spMkLst>
        </pc:spChg>
      </pc:sldChg>
    </pc:docChg>
  </pc:docChgLst>
  <pc:docChgLst>
    <pc:chgData name="Linden, Edward" userId="433a1750-097b-48bf-9475-b5c5f6172203" providerId="ADAL" clId="{E3B51536-752C-48D2-9B28-1E9307BA47C3}"/>
    <pc:docChg chg="undo redo custSel delSld modSld">
      <pc:chgData name="Linden, Edward" userId="433a1750-097b-48bf-9475-b5c5f6172203" providerId="ADAL" clId="{E3B51536-752C-48D2-9B28-1E9307BA47C3}" dt="2022-02-17T00:38:23.683" v="119" actId="1589"/>
      <pc:docMkLst>
        <pc:docMk/>
      </pc:docMkLst>
      <pc:sldChg chg="del addCm">
        <pc:chgData name="Linden, Edward" userId="433a1750-097b-48bf-9475-b5c5f6172203" providerId="ADAL" clId="{E3B51536-752C-48D2-9B28-1E9307BA47C3}" dt="2022-02-16T15:00:27.203" v="1" actId="47"/>
        <pc:sldMkLst>
          <pc:docMk/>
          <pc:sldMk cId="3539027699" sldId="284"/>
        </pc:sldMkLst>
      </pc:sldChg>
      <pc:sldChg chg="addSp delSp mod">
        <pc:chgData name="Linden, Edward" userId="433a1750-097b-48bf-9475-b5c5f6172203" providerId="ADAL" clId="{E3B51536-752C-48D2-9B28-1E9307BA47C3}" dt="2022-02-16T16:57:08.480" v="118" actId="478"/>
        <pc:sldMkLst>
          <pc:docMk/>
          <pc:sldMk cId="831019871" sldId="290"/>
        </pc:sldMkLst>
        <pc:spChg chg="add del">
          <ac:chgData name="Linden, Edward" userId="433a1750-097b-48bf-9475-b5c5f6172203" providerId="ADAL" clId="{E3B51536-752C-48D2-9B28-1E9307BA47C3}" dt="2022-02-16T16:57:08.480" v="118" actId="478"/>
          <ac:spMkLst>
            <pc:docMk/>
            <pc:sldMk cId="831019871" sldId="290"/>
            <ac:spMk id="4" creationId="{3F44FCF6-2D87-4890-9DB4-606B6B0A4C00}"/>
          </ac:spMkLst>
        </pc:spChg>
      </pc:sldChg>
      <pc:sldChg chg="addSp delSp modSp mod addCm delCm">
        <pc:chgData name="Linden, Edward" userId="433a1750-097b-48bf-9475-b5c5f6172203" providerId="ADAL" clId="{E3B51536-752C-48D2-9B28-1E9307BA47C3}" dt="2022-02-17T00:38:23.683" v="119" actId="1589"/>
        <pc:sldMkLst>
          <pc:docMk/>
          <pc:sldMk cId="940604642" sldId="437"/>
        </pc:sldMkLst>
        <pc:spChg chg="mod">
          <ac:chgData name="Linden, Edward" userId="433a1750-097b-48bf-9475-b5c5f6172203" providerId="ADAL" clId="{E3B51536-752C-48D2-9B28-1E9307BA47C3}" dt="2022-02-16T16:57:07.700" v="117" actId="20577"/>
          <ac:spMkLst>
            <pc:docMk/>
            <pc:sldMk cId="940604642" sldId="437"/>
            <ac:spMk id="5" creationId="{F8513085-28C6-4399-96AC-792AE5AE530E}"/>
          </ac:spMkLst>
        </pc:spChg>
        <pc:picChg chg="add del">
          <ac:chgData name="Linden, Edward" userId="433a1750-097b-48bf-9475-b5c5f6172203" providerId="ADAL" clId="{E3B51536-752C-48D2-9B28-1E9307BA47C3}" dt="2022-02-16T16:55:03.623" v="103" actId="478"/>
          <ac:picMkLst>
            <pc:docMk/>
            <pc:sldMk cId="940604642" sldId="437"/>
            <ac:picMk id="3" creationId="{A8B4FB3E-D2F7-49D5-B659-6D30D6B2F90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0D5E38-04D7-4CC0-AF82-3E5D8CB519DD}" type="datetimeFigureOut">
              <a:rPr lang="en-US" smtClean="0"/>
              <a:t>3/17/2022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4D9ABE-7AB9-4D3A-BEA5-45E799BD6C0E}" type="slidenum">
              <a:rPr lang="en-US" smtClean="0"/>
              <a:t>‹#›</a:t>
            </a:fld>
            <a:endParaRPr lang="en-US"/>
          </a:p>
        </p:txBody>
      </p:sp>
    </p:spTree>
    <p:extLst>
      <p:ext uri="{BB962C8B-B14F-4D97-AF65-F5344CB8AC3E}">
        <p14:creationId xmlns:p14="http://schemas.microsoft.com/office/powerpoint/2010/main" val="2592176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D9ABE-7AB9-4D3A-BEA5-45E799BD6C0E}" type="slidenum">
              <a:rPr lang="en-US" smtClean="0"/>
              <a:t>3</a:t>
            </a:fld>
            <a:endParaRPr lang="en-US"/>
          </a:p>
        </p:txBody>
      </p:sp>
    </p:spTree>
    <p:extLst>
      <p:ext uri="{BB962C8B-B14F-4D97-AF65-F5344CB8AC3E}">
        <p14:creationId xmlns:p14="http://schemas.microsoft.com/office/powerpoint/2010/main" val="3132219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D9ABE-7AB9-4D3A-BEA5-45E799BD6C0E}" type="slidenum">
              <a:rPr lang="en-US" smtClean="0"/>
              <a:t>9</a:t>
            </a:fld>
            <a:endParaRPr lang="en-US"/>
          </a:p>
        </p:txBody>
      </p:sp>
    </p:spTree>
    <p:extLst>
      <p:ext uri="{BB962C8B-B14F-4D97-AF65-F5344CB8AC3E}">
        <p14:creationId xmlns:p14="http://schemas.microsoft.com/office/powerpoint/2010/main" val="2176630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D9ABE-7AB9-4D3A-BEA5-45E799BD6C0E}" type="slidenum">
              <a:rPr lang="en-US" smtClean="0"/>
              <a:t>17</a:t>
            </a:fld>
            <a:endParaRPr lang="en-US"/>
          </a:p>
        </p:txBody>
      </p:sp>
    </p:spTree>
    <p:extLst>
      <p:ext uri="{BB962C8B-B14F-4D97-AF65-F5344CB8AC3E}">
        <p14:creationId xmlns:p14="http://schemas.microsoft.com/office/powerpoint/2010/main" val="20170817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10" name="Picture 9" descr="A group of people sitting in a room&#10;&#10;Description automatically generated">
            <a:extLst>
              <a:ext uri="{FF2B5EF4-FFF2-40B4-BE49-F238E27FC236}">
                <a16:creationId xmlns:a16="http://schemas.microsoft.com/office/drawing/2014/main" id="{6FD7D95E-6B62-47ED-8187-0B1562D069E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198" r="1178" b="24686"/>
          <a:stretch/>
        </p:blipFill>
        <p:spPr>
          <a:xfrm>
            <a:off x="0" y="1"/>
            <a:ext cx="12192000" cy="6858000"/>
          </a:xfrm>
          <a:prstGeom prst="rect">
            <a:avLst/>
          </a:prstGeom>
        </p:spPr>
      </p:pic>
      <p:sp>
        <p:nvSpPr>
          <p:cNvPr id="4" name="Rectangle 3">
            <a:extLst>
              <a:ext uri="{FF2B5EF4-FFF2-40B4-BE49-F238E27FC236}">
                <a16:creationId xmlns:a16="http://schemas.microsoft.com/office/drawing/2014/main" id="{0228147C-9AFB-495B-A485-811F7D37112A}"/>
              </a:ext>
            </a:extLst>
          </p:cNvPr>
          <p:cNvSpPr/>
          <p:nvPr userDrawn="1"/>
        </p:nvSpPr>
        <p:spPr>
          <a:xfrm>
            <a:off x="0" y="-1"/>
            <a:ext cx="12217429"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1573619"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1312" y="233478"/>
            <a:ext cx="994008" cy="397604"/>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2030819" y="3875964"/>
            <a:ext cx="5507665" cy="2389625"/>
          </a:xfrm>
          <a:noFill/>
          <a:ln>
            <a:noFill/>
          </a:ln>
        </p:spPr>
        <p:txBody>
          <a:bodyPr anchor="b">
            <a:noAutofit/>
          </a:bodyPr>
          <a:lstStyle>
            <a:lvl1pPr algn="l">
              <a:defRPr sz="5400">
                <a:solidFill>
                  <a:schemeClr val="accent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3FD4AE78-D0EB-4A0B-B63F-8343844A88F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03509" y="6173310"/>
            <a:ext cx="865233" cy="524798"/>
          </a:xfrm>
          <a:prstGeom prst="rect">
            <a:avLst/>
          </a:prstGeom>
        </p:spPr>
      </p:pic>
    </p:spTree>
    <p:extLst>
      <p:ext uri="{BB962C8B-B14F-4D97-AF65-F5344CB8AC3E}">
        <p14:creationId xmlns:p14="http://schemas.microsoft.com/office/powerpoint/2010/main" val="34944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712380" y="1495651"/>
            <a:ext cx="10623762"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a:extLst>
              <a:ext uri="{FF2B5EF4-FFF2-40B4-BE49-F238E27FC236}">
                <a16:creationId xmlns:a16="http://schemas.microsoft.com/office/drawing/2014/main" id="{D5EBFA53-3D67-304C-8BAB-F461F2DE5244}"/>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1" name="Footer Placeholder 4">
            <a:extLst>
              <a:ext uri="{FF2B5EF4-FFF2-40B4-BE49-F238E27FC236}">
                <a16:creationId xmlns:a16="http://schemas.microsoft.com/office/drawing/2014/main" id="{E08215F0-AC27-C64F-9348-60129EF4301B}"/>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12" name="Date Placeholder 3">
            <a:extLst>
              <a:ext uri="{FF2B5EF4-FFF2-40B4-BE49-F238E27FC236}">
                <a16:creationId xmlns:a16="http://schemas.microsoft.com/office/drawing/2014/main" id="{0112C45B-F787-7C43-BB07-B21494642665}"/>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3/17/2022</a:t>
            </a:fld>
            <a:endParaRPr lang="en-US"/>
          </a:p>
        </p:txBody>
      </p:sp>
      <p:sp>
        <p:nvSpPr>
          <p:cNvPr id="13" name="Slide Number Placeholder 5">
            <a:extLst>
              <a:ext uri="{FF2B5EF4-FFF2-40B4-BE49-F238E27FC236}">
                <a16:creationId xmlns:a16="http://schemas.microsoft.com/office/drawing/2014/main" id="{4FB4E1D8-148E-BB46-8227-70333E5A731A}"/>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4" name="Picture 3" descr="Logo&#10;&#10;Description automatically generated">
            <a:extLst>
              <a:ext uri="{FF2B5EF4-FFF2-40B4-BE49-F238E27FC236}">
                <a16:creationId xmlns:a16="http://schemas.microsoft.com/office/drawing/2014/main" id="{F67056E4-3E14-4ED3-85AB-955E33A8DA4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2501775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712380" y="1285424"/>
            <a:ext cx="5383620"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ED7E7471-44C5-463E-B019-1DAB8864F308}"/>
              </a:ext>
            </a:extLst>
          </p:cNvPr>
          <p:cNvSpPr>
            <a:spLocks noGrp="1"/>
          </p:cNvSpPr>
          <p:nvPr>
            <p:ph idx="13"/>
          </p:nvPr>
        </p:nvSpPr>
        <p:spPr>
          <a:xfrm>
            <a:off x="6450417" y="1304642"/>
            <a:ext cx="5383620"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a:extLst>
              <a:ext uri="{FF2B5EF4-FFF2-40B4-BE49-F238E27FC236}">
                <a16:creationId xmlns:a16="http://schemas.microsoft.com/office/drawing/2014/main" id="{B4ABE558-DBB8-C64A-B51B-A8140EAB3C38}"/>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2" name="Footer Placeholder 4">
            <a:extLst>
              <a:ext uri="{FF2B5EF4-FFF2-40B4-BE49-F238E27FC236}">
                <a16:creationId xmlns:a16="http://schemas.microsoft.com/office/drawing/2014/main" id="{520D4E2B-309B-AC4B-967F-9B15C61CC148}"/>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13" name="Date Placeholder 3">
            <a:extLst>
              <a:ext uri="{FF2B5EF4-FFF2-40B4-BE49-F238E27FC236}">
                <a16:creationId xmlns:a16="http://schemas.microsoft.com/office/drawing/2014/main" id="{83D23F3C-8686-ED41-A69E-216B386B960B}"/>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3/17/2022</a:t>
            </a:fld>
            <a:endParaRPr lang="en-US"/>
          </a:p>
        </p:txBody>
      </p:sp>
      <p:sp>
        <p:nvSpPr>
          <p:cNvPr id="14" name="Slide Number Placeholder 5">
            <a:extLst>
              <a:ext uri="{FF2B5EF4-FFF2-40B4-BE49-F238E27FC236}">
                <a16:creationId xmlns:a16="http://schemas.microsoft.com/office/drawing/2014/main" id="{BD27DAC6-0C5E-194D-B398-62D21A93A670}"/>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4" name="Picture 3" descr="Logo&#10;&#10;Description automatically generated">
            <a:extLst>
              <a:ext uri="{FF2B5EF4-FFF2-40B4-BE49-F238E27FC236}">
                <a16:creationId xmlns:a16="http://schemas.microsoft.com/office/drawing/2014/main" id="{95EFC259-BBAE-4DA5-B848-4DB59354A87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1888476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712380" y="1285424"/>
            <a:ext cx="5383620"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a:extLst>
              <a:ext uri="{FF2B5EF4-FFF2-40B4-BE49-F238E27FC236}">
                <a16:creationId xmlns:a16="http://schemas.microsoft.com/office/drawing/2014/main" id="{0F97521C-1BCE-4078-A60B-0FB9F0B5528E}"/>
              </a:ext>
            </a:extLst>
          </p:cNvPr>
          <p:cNvSpPr/>
          <p:nvPr userDrawn="1"/>
        </p:nvSpPr>
        <p:spPr>
          <a:xfrm>
            <a:off x="6428096" y="1285424"/>
            <a:ext cx="5405941" cy="435133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9">
            <a:extLst>
              <a:ext uri="{FF2B5EF4-FFF2-40B4-BE49-F238E27FC236}">
                <a16:creationId xmlns:a16="http://schemas.microsoft.com/office/drawing/2014/main" id="{4B1717F6-064F-44CB-A093-DF09DFF51A7D}"/>
              </a:ext>
            </a:extLst>
          </p:cNvPr>
          <p:cNvSpPr>
            <a:spLocks noGrp="1"/>
          </p:cNvSpPr>
          <p:nvPr>
            <p:ph type="body" sz="quarter" idx="13"/>
          </p:nvPr>
        </p:nvSpPr>
        <p:spPr>
          <a:xfrm>
            <a:off x="6428097" y="1285424"/>
            <a:ext cx="538362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a:extLst>
              <a:ext uri="{FF2B5EF4-FFF2-40B4-BE49-F238E27FC236}">
                <a16:creationId xmlns:a16="http://schemas.microsoft.com/office/drawing/2014/main" id="{204B5868-DFC4-1A43-8743-6E68BA4257B7}"/>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4" name="Footer Placeholder 4">
            <a:extLst>
              <a:ext uri="{FF2B5EF4-FFF2-40B4-BE49-F238E27FC236}">
                <a16:creationId xmlns:a16="http://schemas.microsoft.com/office/drawing/2014/main" id="{32ECF530-48E5-5848-B2E1-9BC081B0DFB1}"/>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15" name="Date Placeholder 3">
            <a:extLst>
              <a:ext uri="{FF2B5EF4-FFF2-40B4-BE49-F238E27FC236}">
                <a16:creationId xmlns:a16="http://schemas.microsoft.com/office/drawing/2014/main" id="{0496040E-53E8-4343-B8A6-5CD8977655D2}"/>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3/17/2022</a:t>
            </a:fld>
            <a:endParaRPr lang="en-US"/>
          </a:p>
        </p:txBody>
      </p:sp>
      <p:sp>
        <p:nvSpPr>
          <p:cNvPr id="16" name="Slide Number Placeholder 5">
            <a:extLst>
              <a:ext uri="{FF2B5EF4-FFF2-40B4-BE49-F238E27FC236}">
                <a16:creationId xmlns:a16="http://schemas.microsoft.com/office/drawing/2014/main" id="{401EF5C9-4012-EE46-BB4E-52AD584C52A5}"/>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4" name="Picture 3" descr="Logo&#10;&#10;Description automatically generated">
            <a:extLst>
              <a:ext uri="{FF2B5EF4-FFF2-40B4-BE49-F238E27FC236}">
                <a16:creationId xmlns:a16="http://schemas.microsoft.com/office/drawing/2014/main" id="{B82200EE-224B-415F-A726-90C5CBB2F8E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1587929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10" name="Rectangle 9">
            <a:extLst>
              <a:ext uri="{FF2B5EF4-FFF2-40B4-BE49-F238E27FC236}">
                <a16:creationId xmlns:a16="http://schemas.microsoft.com/office/drawing/2014/main" id="{1E0729C3-ACF1-4E41-B822-FC5A03165595}"/>
              </a:ext>
            </a:extLst>
          </p:cNvPr>
          <p:cNvSpPr/>
          <p:nvPr userDrawn="1"/>
        </p:nvSpPr>
        <p:spPr>
          <a:xfrm>
            <a:off x="333375" y="3223527"/>
            <a:ext cx="2200275" cy="447675"/>
          </a:xfrm>
          <a:prstGeom prst="rect">
            <a:avLst/>
          </a:prstGeom>
          <a:solidFill>
            <a:schemeClr val="accent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C630556-1203-444D-9406-8EE318B5B62D}"/>
              </a:ext>
            </a:extLst>
          </p:cNvPr>
          <p:cNvSpPr/>
          <p:nvPr userDrawn="1"/>
        </p:nvSpPr>
        <p:spPr>
          <a:xfrm>
            <a:off x="2643187" y="3223527"/>
            <a:ext cx="2200275" cy="447675"/>
          </a:xfrm>
          <a:prstGeom prst="rect">
            <a:avLst/>
          </a:prstGeom>
          <a:solidFill>
            <a:schemeClr val="accent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5910CA-54F1-4812-905F-477F1B94A069}"/>
              </a:ext>
            </a:extLst>
          </p:cNvPr>
          <p:cNvSpPr/>
          <p:nvPr userDrawn="1"/>
        </p:nvSpPr>
        <p:spPr>
          <a:xfrm>
            <a:off x="4952999" y="3223527"/>
            <a:ext cx="2200275" cy="447675"/>
          </a:xfrm>
          <a:prstGeom prst="rect">
            <a:avLst/>
          </a:prstGeom>
          <a:solidFill>
            <a:schemeClr val="accent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312D5BA-B9DC-4C3A-8F29-0221C1A88107}"/>
              </a:ext>
            </a:extLst>
          </p:cNvPr>
          <p:cNvSpPr/>
          <p:nvPr userDrawn="1"/>
        </p:nvSpPr>
        <p:spPr>
          <a:xfrm>
            <a:off x="7262811" y="3223527"/>
            <a:ext cx="2200275" cy="447675"/>
          </a:xfrm>
          <a:prstGeom prst="rect">
            <a:avLst/>
          </a:prstGeom>
          <a:solidFill>
            <a:schemeClr val="accent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DFE10E2-8D3B-4767-B6E0-27F1C0B4C047}"/>
              </a:ext>
            </a:extLst>
          </p:cNvPr>
          <p:cNvSpPr/>
          <p:nvPr userDrawn="1"/>
        </p:nvSpPr>
        <p:spPr>
          <a:xfrm>
            <a:off x="9572623" y="3223291"/>
            <a:ext cx="2200275" cy="447675"/>
          </a:xfrm>
          <a:prstGeom prst="rect">
            <a:avLst/>
          </a:prstGeom>
          <a:solidFill>
            <a:schemeClr val="accent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266C6169-6835-4943-80F4-23BCECDD3F07}"/>
              </a:ext>
            </a:extLst>
          </p:cNvPr>
          <p:cNvCxnSpPr>
            <a:cxnSpLocks/>
          </p:cNvCxnSpPr>
          <p:nvPr userDrawn="1"/>
        </p:nvCxnSpPr>
        <p:spPr>
          <a:xfrm flipH="1" flipV="1">
            <a:off x="1428749" y="2390136"/>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2E6F3C4-95C1-49A1-8C1A-8B07DC3E6F2A}"/>
              </a:ext>
            </a:extLst>
          </p:cNvPr>
          <p:cNvCxnSpPr>
            <a:cxnSpLocks/>
          </p:cNvCxnSpPr>
          <p:nvPr userDrawn="1"/>
        </p:nvCxnSpPr>
        <p:spPr>
          <a:xfrm flipH="1" flipV="1">
            <a:off x="3736180" y="3681599"/>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E8C7092-4FAF-491B-95F5-3A72870FA8DD}"/>
              </a:ext>
            </a:extLst>
          </p:cNvPr>
          <p:cNvCxnSpPr>
            <a:cxnSpLocks/>
          </p:cNvCxnSpPr>
          <p:nvPr userDrawn="1"/>
        </p:nvCxnSpPr>
        <p:spPr>
          <a:xfrm flipH="1" flipV="1">
            <a:off x="6048373" y="2390135"/>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3C78854-7097-4280-ABBA-C6320921F609}"/>
              </a:ext>
            </a:extLst>
          </p:cNvPr>
          <p:cNvCxnSpPr>
            <a:cxnSpLocks/>
          </p:cNvCxnSpPr>
          <p:nvPr userDrawn="1"/>
        </p:nvCxnSpPr>
        <p:spPr>
          <a:xfrm flipH="1" flipV="1">
            <a:off x="8336753" y="3681598"/>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0C4280E-0FDC-4BFA-9394-244BF06A903F}"/>
              </a:ext>
            </a:extLst>
          </p:cNvPr>
          <p:cNvCxnSpPr>
            <a:cxnSpLocks/>
          </p:cNvCxnSpPr>
          <p:nvPr userDrawn="1"/>
        </p:nvCxnSpPr>
        <p:spPr>
          <a:xfrm flipH="1" flipV="1">
            <a:off x="10563224" y="2390134"/>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0DA5B326-4BC0-484C-8A52-EB4943337D62}"/>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21" name="Footer Placeholder 4">
            <a:extLst>
              <a:ext uri="{FF2B5EF4-FFF2-40B4-BE49-F238E27FC236}">
                <a16:creationId xmlns:a16="http://schemas.microsoft.com/office/drawing/2014/main" id="{4142F996-DE7C-3E47-BA8A-BBC00F96DD25}"/>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22" name="Date Placeholder 3">
            <a:extLst>
              <a:ext uri="{FF2B5EF4-FFF2-40B4-BE49-F238E27FC236}">
                <a16:creationId xmlns:a16="http://schemas.microsoft.com/office/drawing/2014/main" id="{974DC2DB-1F0B-0942-9E0D-4F8920E60929}"/>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3/17/2022</a:t>
            </a:fld>
            <a:endParaRPr lang="en-US"/>
          </a:p>
        </p:txBody>
      </p:sp>
      <p:sp>
        <p:nvSpPr>
          <p:cNvPr id="23" name="Slide Number Placeholder 5">
            <a:extLst>
              <a:ext uri="{FF2B5EF4-FFF2-40B4-BE49-F238E27FC236}">
                <a16:creationId xmlns:a16="http://schemas.microsoft.com/office/drawing/2014/main" id="{2B05FB37-2E5D-9D48-A9B7-C9217B4502DA}"/>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3" name="Picture 2" descr="Logo&#10;&#10;Description automatically generated">
            <a:extLst>
              <a:ext uri="{FF2B5EF4-FFF2-40B4-BE49-F238E27FC236}">
                <a16:creationId xmlns:a16="http://schemas.microsoft.com/office/drawing/2014/main" id="{9917D098-5A09-4869-B309-8E88CBD6B8E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18579403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10" name="Rectangle 9">
            <a:extLst>
              <a:ext uri="{FF2B5EF4-FFF2-40B4-BE49-F238E27FC236}">
                <a16:creationId xmlns:a16="http://schemas.microsoft.com/office/drawing/2014/main" id="{52A689B4-7CB5-4150-A72A-0CECA6C94C1B}"/>
              </a:ext>
            </a:extLst>
          </p:cNvPr>
          <p:cNvSpPr/>
          <p:nvPr userDrawn="1"/>
        </p:nvSpPr>
        <p:spPr>
          <a:xfrm>
            <a:off x="712381" y="1239202"/>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C30B6CA-CF8E-4672-850C-BD70C9603821}"/>
              </a:ext>
            </a:extLst>
          </p:cNvPr>
          <p:cNvSpPr/>
          <p:nvPr userDrawn="1"/>
        </p:nvSpPr>
        <p:spPr>
          <a:xfrm>
            <a:off x="712380" y="3728614"/>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DFA0AC-AA6C-48D9-975D-40B547596326}"/>
              </a:ext>
            </a:extLst>
          </p:cNvPr>
          <p:cNvSpPr/>
          <p:nvPr userDrawn="1"/>
        </p:nvSpPr>
        <p:spPr>
          <a:xfrm>
            <a:off x="6909500" y="1226548"/>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CE3B6A9-6BD0-49EC-BAE1-4EA85B6203D7}"/>
              </a:ext>
            </a:extLst>
          </p:cNvPr>
          <p:cNvSpPr/>
          <p:nvPr userDrawn="1"/>
        </p:nvSpPr>
        <p:spPr>
          <a:xfrm>
            <a:off x="6941734" y="3728614"/>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2">
            <a:extLst>
              <a:ext uri="{FF2B5EF4-FFF2-40B4-BE49-F238E27FC236}">
                <a16:creationId xmlns:a16="http://schemas.microsoft.com/office/drawing/2014/main" id="{D7ACE795-39A5-44AF-BE69-ACAD8F831018}"/>
              </a:ext>
            </a:extLst>
          </p:cNvPr>
          <p:cNvSpPr>
            <a:spLocks noGrp="1"/>
          </p:cNvSpPr>
          <p:nvPr>
            <p:ph type="body" sz="quarter" idx="14"/>
          </p:nvPr>
        </p:nvSpPr>
        <p:spPr>
          <a:xfrm>
            <a:off x="759538" y="1286467"/>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5" name="Text Placeholder 12">
            <a:extLst>
              <a:ext uri="{FF2B5EF4-FFF2-40B4-BE49-F238E27FC236}">
                <a16:creationId xmlns:a16="http://schemas.microsoft.com/office/drawing/2014/main" id="{D70694BD-2766-4F24-B88E-F6B550AE666B}"/>
              </a:ext>
            </a:extLst>
          </p:cNvPr>
          <p:cNvSpPr>
            <a:spLocks noGrp="1"/>
          </p:cNvSpPr>
          <p:nvPr>
            <p:ph type="body" sz="quarter" idx="15"/>
          </p:nvPr>
        </p:nvSpPr>
        <p:spPr>
          <a:xfrm>
            <a:off x="759537" y="3788533"/>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6" name="Text Placeholder 12">
            <a:extLst>
              <a:ext uri="{FF2B5EF4-FFF2-40B4-BE49-F238E27FC236}">
                <a16:creationId xmlns:a16="http://schemas.microsoft.com/office/drawing/2014/main" id="{1246A60D-83B3-4754-B14D-1E822DFD43F5}"/>
              </a:ext>
            </a:extLst>
          </p:cNvPr>
          <p:cNvSpPr>
            <a:spLocks noGrp="1"/>
          </p:cNvSpPr>
          <p:nvPr>
            <p:ph type="body" sz="quarter" idx="16"/>
          </p:nvPr>
        </p:nvSpPr>
        <p:spPr>
          <a:xfrm>
            <a:off x="6956658" y="1270715"/>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7" name="Text Placeholder 12">
            <a:extLst>
              <a:ext uri="{FF2B5EF4-FFF2-40B4-BE49-F238E27FC236}">
                <a16:creationId xmlns:a16="http://schemas.microsoft.com/office/drawing/2014/main" id="{9C65ADA2-B7F5-41AA-B308-B1E34FA3F68B}"/>
              </a:ext>
            </a:extLst>
          </p:cNvPr>
          <p:cNvSpPr>
            <a:spLocks noGrp="1"/>
          </p:cNvSpPr>
          <p:nvPr>
            <p:ph type="body" sz="quarter" idx="17"/>
          </p:nvPr>
        </p:nvSpPr>
        <p:spPr>
          <a:xfrm>
            <a:off x="7036051" y="3791366"/>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8" name="Rectangle 17">
            <a:extLst>
              <a:ext uri="{FF2B5EF4-FFF2-40B4-BE49-F238E27FC236}">
                <a16:creationId xmlns:a16="http://schemas.microsoft.com/office/drawing/2014/main" id="{2960968C-3F33-C64B-A2A1-E1BACC190A76}"/>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9" name="Footer Placeholder 4">
            <a:extLst>
              <a:ext uri="{FF2B5EF4-FFF2-40B4-BE49-F238E27FC236}">
                <a16:creationId xmlns:a16="http://schemas.microsoft.com/office/drawing/2014/main" id="{607386F5-F54A-234D-AC30-C50F06D59500}"/>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20" name="Date Placeholder 3">
            <a:extLst>
              <a:ext uri="{FF2B5EF4-FFF2-40B4-BE49-F238E27FC236}">
                <a16:creationId xmlns:a16="http://schemas.microsoft.com/office/drawing/2014/main" id="{A01B6C27-68DF-A946-B076-AD57BBA02C63}"/>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3/17/2022</a:t>
            </a:fld>
            <a:endParaRPr lang="en-US"/>
          </a:p>
        </p:txBody>
      </p:sp>
      <p:sp>
        <p:nvSpPr>
          <p:cNvPr id="21" name="Slide Number Placeholder 5">
            <a:extLst>
              <a:ext uri="{FF2B5EF4-FFF2-40B4-BE49-F238E27FC236}">
                <a16:creationId xmlns:a16="http://schemas.microsoft.com/office/drawing/2014/main" id="{10949CC2-4815-9040-AE29-DA865A2CF2F3}"/>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3" name="Picture 2" descr="Logo&#10;&#10;Description automatically generated">
            <a:extLst>
              <a:ext uri="{FF2B5EF4-FFF2-40B4-BE49-F238E27FC236}">
                <a16:creationId xmlns:a16="http://schemas.microsoft.com/office/drawing/2014/main" id="{4775AFD9-BEE3-425F-9AB3-3335000DBB4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1015751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10" name="Rectangle 9">
            <a:extLst>
              <a:ext uri="{FF2B5EF4-FFF2-40B4-BE49-F238E27FC236}">
                <a16:creationId xmlns:a16="http://schemas.microsoft.com/office/drawing/2014/main" id="{BE51F148-FE22-5F4B-9656-B9FD0B31FA6D}"/>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1" name="Footer Placeholder 4">
            <a:extLst>
              <a:ext uri="{FF2B5EF4-FFF2-40B4-BE49-F238E27FC236}">
                <a16:creationId xmlns:a16="http://schemas.microsoft.com/office/drawing/2014/main" id="{61D1E651-A636-ED44-8643-D87936B7D41C}"/>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12" name="Date Placeholder 3">
            <a:extLst>
              <a:ext uri="{FF2B5EF4-FFF2-40B4-BE49-F238E27FC236}">
                <a16:creationId xmlns:a16="http://schemas.microsoft.com/office/drawing/2014/main" id="{5E373F66-282B-C84A-9B7B-612F107B44FB}"/>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3/17/2022</a:t>
            </a:fld>
            <a:endParaRPr lang="en-US"/>
          </a:p>
        </p:txBody>
      </p:sp>
      <p:sp>
        <p:nvSpPr>
          <p:cNvPr id="13" name="Slide Number Placeholder 5">
            <a:extLst>
              <a:ext uri="{FF2B5EF4-FFF2-40B4-BE49-F238E27FC236}">
                <a16:creationId xmlns:a16="http://schemas.microsoft.com/office/drawing/2014/main" id="{F3B3F59D-D4CA-7848-B38D-767519517860}"/>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3" name="Picture 2" descr="Logo&#10;&#10;Description automatically generated">
            <a:extLst>
              <a:ext uri="{FF2B5EF4-FFF2-40B4-BE49-F238E27FC236}">
                <a16:creationId xmlns:a16="http://schemas.microsoft.com/office/drawing/2014/main" id="{57E9B9A6-20E0-4E5C-B982-427BF76498E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28050172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19CEFC9-AAA7-49A4-8FDC-F89E6009086A}"/>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A close up of a sign&#10;&#10;Description automatically generated">
            <a:extLst>
              <a:ext uri="{FF2B5EF4-FFF2-40B4-BE49-F238E27FC236}">
                <a16:creationId xmlns:a16="http://schemas.microsoft.com/office/drawing/2014/main" id="{B7C878DE-4C84-4F9E-B3A9-9F718A6DAF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5" name="Rectangle 4">
            <a:extLst>
              <a:ext uri="{FF2B5EF4-FFF2-40B4-BE49-F238E27FC236}">
                <a16:creationId xmlns:a16="http://schemas.microsoft.com/office/drawing/2014/main" id="{29B79DAE-CFAF-404D-BC10-36DC7525CF58}"/>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6" name="Footer Placeholder 4">
            <a:extLst>
              <a:ext uri="{FF2B5EF4-FFF2-40B4-BE49-F238E27FC236}">
                <a16:creationId xmlns:a16="http://schemas.microsoft.com/office/drawing/2014/main" id="{F4EABCAA-819D-3348-9451-F8B72E04B52C}"/>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7" name="Date Placeholder 3">
            <a:extLst>
              <a:ext uri="{FF2B5EF4-FFF2-40B4-BE49-F238E27FC236}">
                <a16:creationId xmlns:a16="http://schemas.microsoft.com/office/drawing/2014/main" id="{696E019A-A2E1-144B-A66D-D804B12991D5}"/>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3/17/2022</a:t>
            </a:fld>
            <a:endParaRPr lang="en-US"/>
          </a:p>
        </p:txBody>
      </p:sp>
      <p:sp>
        <p:nvSpPr>
          <p:cNvPr id="8" name="Slide Number Placeholder 5">
            <a:extLst>
              <a:ext uri="{FF2B5EF4-FFF2-40B4-BE49-F238E27FC236}">
                <a16:creationId xmlns:a16="http://schemas.microsoft.com/office/drawing/2014/main" id="{FCA4099B-DB89-0449-ADCC-A2078A708396}"/>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2" name="Picture 1" descr="Logo&#10;&#10;Description automatically generated">
            <a:extLst>
              <a:ext uri="{FF2B5EF4-FFF2-40B4-BE49-F238E27FC236}">
                <a16:creationId xmlns:a16="http://schemas.microsoft.com/office/drawing/2014/main" id="{26C6628B-B955-4A06-A2D2-F2637EC1E69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25391118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C9CA210-FEED-684B-A2A9-F54EDD7D2C65}"/>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04B7C4E4-2D06-490E-9697-F8F066CE1C1F}"/>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51BE9050-50FF-4330-8FD2-DAA2A68D4BF7}"/>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3/17/2022</a:t>
            </a:fld>
            <a:endParaRPr lang="en-US"/>
          </a:p>
        </p:txBody>
      </p:sp>
      <p:sp>
        <p:nvSpPr>
          <p:cNvPr id="5" name="Footer Placeholder 4">
            <a:extLst>
              <a:ext uri="{FF2B5EF4-FFF2-40B4-BE49-F238E27FC236}">
                <a16:creationId xmlns:a16="http://schemas.microsoft.com/office/drawing/2014/main" id="{FBC81A91-6111-4E0C-A869-7E9C2FDE4082}"/>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6" name="Slide Number Placeholder 5">
            <a:extLst>
              <a:ext uri="{FF2B5EF4-FFF2-40B4-BE49-F238E27FC236}">
                <a16:creationId xmlns:a16="http://schemas.microsoft.com/office/drawing/2014/main" id="{FE95038C-8DCC-497B-8852-2117A77C83F9}"/>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pic>
        <p:nvPicPr>
          <p:cNvPr id="10" name="Picture 9" descr="A close up of a sign&#10;&#10;Description automatically generated">
            <a:extLst>
              <a:ext uri="{FF2B5EF4-FFF2-40B4-BE49-F238E27FC236}">
                <a16:creationId xmlns:a16="http://schemas.microsoft.com/office/drawing/2014/main" id="{930A1659-99D2-374C-97EA-2635D11528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11" name="Title 1">
            <a:extLst>
              <a:ext uri="{FF2B5EF4-FFF2-40B4-BE49-F238E27FC236}">
                <a16:creationId xmlns:a16="http://schemas.microsoft.com/office/drawing/2014/main" id="{E90F83D7-4EC5-EE4E-83F7-C835C5446C86}"/>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3" name="Picture 2" descr="Logo, company name&#10;&#10;Description automatically generated">
            <a:extLst>
              <a:ext uri="{FF2B5EF4-FFF2-40B4-BE49-F238E27FC236}">
                <a16:creationId xmlns:a16="http://schemas.microsoft.com/office/drawing/2014/main" id="{C1ADDC4B-24B4-4987-8301-62AC6401666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7101676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7BD0F88F-B66B-F745-BA33-0143C27E5F2D}"/>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ooter Placeholder 4">
            <a:extLst>
              <a:ext uri="{FF2B5EF4-FFF2-40B4-BE49-F238E27FC236}">
                <a16:creationId xmlns:a16="http://schemas.microsoft.com/office/drawing/2014/main" id="{525C8F73-2D17-4CBB-8381-D1323C9DA8B9}"/>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5" name="Slide Number Placeholder 5">
            <a:extLst>
              <a:ext uri="{FF2B5EF4-FFF2-40B4-BE49-F238E27FC236}">
                <a16:creationId xmlns:a16="http://schemas.microsoft.com/office/drawing/2014/main" id="{B333C5E1-1EDD-41B7-9D2F-B0420BABB61A}"/>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347415" y="1495651"/>
            <a:ext cx="8988726" cy="4351338"/>
          </a:xfrm>
          <a:prstGeom prst="rect">
            <a:avLst/>
          </a:prstGeom>
        </p:spPr>
        <p:txBody>
          <a:bodyPr/>
          <a:lstStyle>
            <a:lvl1pPr>
              <a:buClr>
                <a:schemeClr val="accent2"/>
              </a:buClr>
              <a:defRPr>
                <a:solidFill>
                  <a:schemeClr val="tx1">
                    <a:lumMod val="65000"/>
                    <a:lumOff val="35000"/>
                  </a:schemeClr>
                </a:solidFill>
              </a:defRPr>
            </a:lvl1pPr>
            <a:lvl2pPr marL="800100" indent="-342900">
              <a:buClr>
                <a:srgbClr val="0D6CB9"/>
              </a:buClr>
              <a:buFont typeface="Arial" panose="020B0604020202020204" pitchFamily="34" charset="0"/>
              <a:buChar char="•"/>
              <a:defRPr>
                <a:solidFill>
                  <a:schemeClr val="tx1">
                    <a:lumMod val="65000"/>
                    <a:lumOff val="35000"/>
                  </a:schemeClr>
                </a:solidFill>
              </a:defRPr>
            </a:lvl2pPr>
            <a:lvl3pPr marL="1143000" indent="-228600">
              <a:buClr>
                <a:schemeClr val="accent2"/>
              </a:buClr>
              <a:buSzPct val="75000"/>
              <a:buFont typeface="Courier New" panose="02070309020205020404" pitchFamily="49" charset="0"/>
              <a:buChar char="o"/>
              <a:defRPr>
                <a:solidFill>
                  <a:schemeClr val="tx1">
                    <a:lumMod val="65000"/>
                    <a:lumOff val="35000"/>
                  </a:schemeClr>
                </a:solidFill>
              </a:defRPr>
            </a:lvl3pPr>
            <a:lvl4pPr marL="1600200" indent="-228600">
              <a:buClr>
                <a:srgbClr val="0D6CB9"/>
              </a:buClr>
              <a:buFont typeface="Arial" panose="020B0604020202020204" pitchFamily="34" charset="0"/>
              <a:buChar char="•"/>
              <a:defRPr>
                <a:solidFill>
                  <a:schemeClr val="tx1">
                    <a:lumMod val="65000"/>
                    <a:lumOff val="35000"/>
                  </a:schemeClr>
                </a:solidFill>
              </a:defRPr>
            </a:lvl4pPr>
            <a:lvl5pPr>
              <a:buClr>
                <a:schemeClr val="accent2"/>
              </a:buClr>
              <a:defRPr>
                <a:solidFill>
                  <a:schemeClr val="tx1">
                    <a:lumMod val="65000"/>
                    <a:lumOff val="3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Rectangle 18">
            <a:extLst>
              <a:ext uri="{FF2B5EF4-FFF2-40B4-BE49-F238E27FC236}">
                <a16:creationId xmlns:a16="http://schemas.microsoft.com/office/drawing/2014/main" id="{CFFA6AE0-F5B6-6E49-8BB3-4004BFDD1F0B}"/>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ate Placeholder 3">
            <a:extLst>
              <a:ext uri="{FF2B5EF4-FFF2-40B4-BE49-F238E27FC236}">
                <a16:creationId xmlns:a16="http://schemas.microsoft.com/office/drawing/2014/main" id="{F9FB4947-4D5F-954E-B552-4F263C8E9873}"/>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3/17/2022</a:t>
            </a:fld>
            <a:endParaRPr lang="en-US"/>
          </a:p>
        </p:txBody>
      </p:sp>
      <p:pic>
        <p:nvPicPr>
          <p:cNvPr id="24" name="Picture 23" descr="A close up of a sign&#10;&#10;Description automatically generated">
            <a:extLst>
              <a:ext uri="{FF2B5EF4-FFF2-40B4-BE49-F238E27FC236}">
                <a16:creationId xmlns:a16="http://schemas.microsoft.com/office/drawing/2014/main" id="{D2FE67E8-1825-AB4D-A7FC-30A73E3B0E8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25" name="Title 1">
            <a:extLst>
              <a:ext uri="{FF2B5EF4-FFF2-40B4-BE49-F238E27FC236}">
                <a16:creationId xmlns:a16="http://schemas.microsoft.com/office/drawing/2014/main" id="{498E68E3-D6C5-9245-99A9-607F1E2B05EC}"/>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2" name="Picture 1" descr="Logo, company name&#10;&#10;Description automatically generated">
            <a:extLst>
              <a:ext uri="{FF2B5EF4-FFF2-40B4-BE49-F238E27FC236}">
                <a16:creationId xmlns:a16="http://schemas.microsoft.com/office/drawing/2014/main" id="{9BBBBBA0-AAB0-4BC2-BDF1-8C90CA9DFF5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7747359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76E93DA6-A186-9940-9961-AE9EAE17F18C}"/>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ooter Placeholder 4">
            <a:extLst>
              <a:ext uri="{FF2B5EF4-FFF2-40B4-BE49-F238E27FC236}">
                <a16:creationId xmlns:a16="http://schemas.microsoft.com/office/drawing/2014/main" id="{969B0202-9DFD-4FCF-891E-B47E47F360B9}"/>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5" name="Slide Number Placeholder 5">
            <a:extLst>
              <a:ext uri="{FF2B5EF4-FFF2-40B4-BE49-F238E27FC236}">
                <a16:creationId xmlns:a16="http://schemas.microsoft.com/office/drawing/2014/main" id="{3887BB70-7752-40F0-9AD0-27AB3E938EEF}"/>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320118" y="1495651"/>
            <a:ext cx="4462819"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A07FE31F-6F7C-45E4-8003-85B28143C0EE}"/>
              </a:ext>
            </a:extLst>
          </p:cNvPr>
          <p:cNvSpPr>
            <a:spLocks noGrp="1"/>
          </p:cNvSpPr>
          <p:nvPr>
            <p:ph idx="13"/>
          </p:nvPr>
        </p:nvSpPr>
        <p:spPr>
          <a:xfrm>
            <a:off x="7077078" y="1478675"/>
            <a:ext cx="4462819"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6">
            <a:extLst>
              <a:ext uri="{FF2B5EF4-FFF2-40B4-BE49-F238E27FC236}">
                <a16:creationId xmlns:a16="http://schemas.microsoft.com/office/drawing/2014/main" id="{7A2EAA20-EA13-F943-95AF-7156B689A8C1}"/>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ate Placeholder 3">
            <a:extLst>
              <a:ext uri="{FF2B5EF4-FFF2-40B4-BE49-F238E27FC236}">
                <a16:creationId xmlns:a16="http://schemas.microsoft.com/office/drawing/2014/main" id="{49262BE9-D596-EE49-8507-B79D803EBB48}"/>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3/17/2022</a:t>
            </a:fld>
            <a:endParaRPr lang="en-US"/>
          </a:p>
        </p:txBody>
      </p:sp>
      <p:pic>
        <p:nvPicPr>
          <p:cNvPr id="22" name="Picture 21" descr="A close up of a sign&#10;&#10;Description automatically generated">
            <a:extLst>
              <a:ext uri="{FF2B5EF4-FFF2-40B4-BE49-F238E27FC236}">
                <a16:creationId xmlns:a16="http://schemas.microsoft.com/office/drawing/2014/main" id="{910B0988-AF98-C545-A6AB-AD57B467B0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23" name="Title 1">
            <a:extLst>
              <a:ext uri="{FF2B5EF4-FFF2-40B4-BE49-F238E27FC236}">
                <a16:creationId xmlns:a16="http://schemas.microsoft.com/office/drawing/2014/main" id="{BD5D7554-A478-8645-A569-84934EC2D6AE}"/>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2" name="Picture 1" descr="Logo, company name&#10;&#10;Description automatically generated">
            <a:extLst>
              <a:ext uri="{FF2B5EF4-FFF2-40B4-BE49-F238E27FC236}">
                <a16:creationId xmlns:a16="http://schemas.microsoft.com/office/drawing/2014/main" id="{13A586B6-7406-43F8-B07F-A8BD953D18A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4115139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A group of people walking on a bridge&#10;&#10;Description automatically generated">
            <a:extLst>
              <a:ext uri="{FF2B5EF4-FFF2-40B4-BE49-F238E27FC236}">
                <a16:creationId xmlns:a16="http://schemas.microsoft.com/office/drawing/2014/main" id="{45223C62-28C3-4635-9AE9-ABBD588FC761}"/>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t="11888" b="4042"/>
          <a:stretch/>
        </p:blipFill>
        <p:spPr>
          <a:xfrm>
            <a:off x="0" y="0"/>
            <a:ext cx="12217429" cy="6858000"/>
          </a:xfrm>
          <a:prstGeom prst="rect">
            <a:avLst/>
          </a:prstGeom>
        </p:spPr>
      </p:pic>
      <p:sp>
        <p:nvSpPr>
          <p:cNvPr id="4" name="Rectangle 3">
            <a:extLst>
              <a:ext uri="{FF2B5EF4-FFF2-40B4-BE49-F238E27FC236}">
                <a16:creationId xmlns:a16="http://schemas.microsoft.com/office/drawing/2014/main" id="{0228147C-9AFB-495B-A485-811F7D37112A}"/>
              </a:ext>
            </a:extLst>
          </p:cNvPr>
          <p:cNvSpPr/>
          <p:nvPr userDrawn="1"/>
        </p:nvSpPr>
        <p:spPr>
          <a:xfrm>
            <a:off x="0" y="0"/>
            <a:ext cx="12217429"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1573619"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1312" y="233478"/>
            <a:ext cx="994008" cy="397604"/>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2030819" y="3848669"/>
            <a:ext cx="5507665" cy="2416920"/>
          </a:xfrm>
          <a:noFill/>
          <a:ln>
            <a:noFill/>
          </a:ln>
        </p:spPr>
        <p:txBody>
          <a:bodyPr anchor="b">
            <a:noAutofit/>
          </a:bodyPr>
          <a:lstStyle>
            <a:lvl1pPr algn="l">
              <a:defRPr sz="5400">
                <a:solidFill>
                  <a:schemeClr val="accent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3B2691C8-17BF-4178-8EB9-778DEDDB1A7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03509" y="6173310"/>
            <a:ext cx="865233" cy="524798"/>
          </a:xfrm>
          <a:prstGeom prst="rect">
            <a:avLst/>
          </a:prstGeom>
        </p:spPr>
      </p:pic>
    </p:spTree>
    <p:extLst>
      <p:ext uri="{BB962C8B-B14F-4D97-AF65-F5344CB8AC3E}">
        <p14:creationId xmlns:p14="http://schemas.microsoft.com/office/powerpoint/2010/main" val="36131612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577DCAAF-B02B-B24A-8AB0-956BA9E81D63}"/>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A6ECAAA4-813E-4564-BA0D-541DE6772C2B}"/>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9" name="Slide Number Placeholder 5">
            <a:extLst>
              <a:ext uri="{FF2B5EF4-FFF2-40B4-BE49-F238E27FC236}">
                <a16:creationId xmlns:a16="http://schemas.microsoft.com/office/drawing/2014/main" id="{627CC05B-DA50-4521-98AC-7116F4C50249}"/>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251880" y="1285424"/>
            <a:ext cx="5308980"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a:extLst>
              <a:ext uri="{FF2B5EF4-FFF2-40B4-BE49-F238E27FC236}">
                <a16:creationId xmlns:a16="http://schemas.microsoft.com/office/drawing/2014/main" id="{0F97521C-1BCE-4078-A60B-0FB9F0B5528E}"/>
              </a:ext>
            </a:extLst>
          </p:cNvPr>
          <p:cNvSpPr/>
          <p:nvPr userDrawn="1"/>
        </p:nvSpPr>
        <p:spPr>
          <a:xfrm>
            <a:off x="7719237" y="1285424"/>
            <a:ext cx="4114800" cy="435133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9">
            <a:extLst>
              <a:ext uri="{FF2B5EF4-FFF2-40B4-BE49-F238E27FC236}">
                <a16:creationId xmlns:a16="http://schemas.microsoft.com/office/drawing/2014/main" id="{4B1717F6-064F-44CB-A093-DF09DFF51A7D}"/>
              </a:ext>
            </a:extLst>
          </p:cNvPr>
          <p:cNvSpPr>
            <a:spLocks noGrp="1"/>
          </p:cNvSpPr>
          <p:nvPr>
            <p:ph type="body" sz="quarter" idx="13"/>
          </p:nvPr>
        </p:nvSpPr>
        <p:spPr>
          <a:xfrm>
            <a:off x="7719237" y="1285424"/>
            <a:ext cx="409248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a:extLst>
              <a:ext uri="{FF2B5EF4-FFF2-40B4-BE49-F238E27FC236}">
                <a16:creationId xmlns:a16="http://schemas.microsoft.com/office/drawing/2014/main" id="{4128DAB3-C658-FA4C-9183-4169F5C77E36}"/>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ate Placeholder 3">
            <a:extLst>
              <a:ext uri="{FF2B5EF4-FFF2-40B4-BE49-F238E27FC236}">
                <a16:creationId xmlns:a16="http://schemas.microsoft.com/office/drawing/2014/main" id="{53DBDFD6-DCC5-FE4D-9B49-5F5722AB86B0}"/>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3/17/2022</a:t>
            </a:fld>
            <a:endParaRPr lang="en-US"/>
          </a:p>
        </p:txBody>
      </p:sp>
      <p:pic>
        <p:nvPicPr>
          <p:cNvPr id="24" name="Picture 23" descr="A close up of a sign&#10;&#10;Description automatically generated">
            <a:extLst>
              <a:ext uri="{FF2B5EF4-FFF2-40B4-BE49-F238E27FC236}">
                <a16:creationId xmlns:a16="http://schemas.microsoft.com/office/drawing/2014/main" id="{8C24448D-6ADF-8442-A000-775910CD0DB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25" name="Title 1">
            <a:extLst>
              <a:ext uri="{FF2B5EF4-FFF2-40B4-BE49-F238E27FC236}">
                <a16:creationId xmlns:a16="http://schemas.microsoft.com/office/drawing/2014/main" id="{1165CA6F-4364-244F-9ABF-4E81C4523BA3}"/>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2" name="Picture 1" descr="Logo, company name&#10;&#10;Description automatically generated">
            <a:extLst>
              <a:ext uri="{FF2B5EF4-FFF2-40B4-BE49-F238E27FC236}">
                <a16:creationId xmlns:a16="http://schemas.microsoft.com/office/drawing/2014/main" id="{4973D2B0-1CE9-493B-9925-CD6B89614F4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1755101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sp>
        <p:nvSpPr>
          <p:cNvPr id="24" name="Footer Placeholder 4">
            <a:extLst>
              <a:ext uri="{FF2B5EF4-FFF2-40B4-BE49-F238E27FC236}">
                <a16:creationId xmlns:a16="http://schemas.microsoft.com/office/drawing/2014/main" id="{67CC9ED6-411A-4AA2-93D9-7C6C1FA6EC0C}"/>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25" name="Slide Number Placeholder 5">
            <a:extLst>
              <a:ext uri="{FF2B5EF4-FFF2-40B4-BE49-F238E27FC236}">
                <a16:creationId xmlns:a16="http://schemas.microsoft.com/office/drawing/2014/main" id="{164CE446-9449-45AF-9B88-2402D6E072B4}"/>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11" name="Rectangle 10">
            <a:extLst>
              <a:ext uri="{FF2B5EF4-FFF2-40B4-BE49-F238E27FC236}">
                <a16:creationId xmlns:a16="http://schemas.microsoft.com/office/drawing/2014/main" id="{3C630556-1203-444D-9406-8EE318B5B62D}"/>
              </a:ext>
            </a:extLst>
          </p:cNvPr>
          <p:cNvSpPr/>
          <p:nvPr userDrawn="1"/>
        </p:nvSpPr>
        <p:spPr>
          <a:xfrm>
            <a:off x="2523919"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5910CA-54F1-4812-905F-477F1B94A069}"/>
              </a:ext>
            </a:extLst>
          </p:cNvPr>
          <p:cNvSpPr/>
          <p:nvPr userDrawn="1"/>
        </p:nvSpPr>
        <p:spPr>
          <a:xfrm>
            <a:off x="4833731"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312D5BA-B9DC-4C3A-8F29-0221C1A88107}"/>
              </a:ext>
            </a:extLst>
          </p:cNvPr>
          <p:cNvSpPr/>
          <p:nvPr userDrawn="1"/>
        </p:nvSpPr>
        <p:spPr>
          <a:xfrm>
            <a:off x="7143543"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DFE10E2-8D3B-4767-B6E0-27F1C0B4C047}"/>
              </a:ext>
            </a:extLst>
          </p:cNvPr>
          <p:cNvSpPr/>
          <p:nvPr userDrawn="1"/>
        </p:nvSpPr>
        <p:spPr>
          <a:xfrm>
            <a:off x="9453355" y="3223291"/>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D2E6F3C4-95C1-49A1-8C1A-8B07DC3E6F2A}"/>
              </a:ext>
            </a:extLst>
          </p:cNvPr>
          <p:cNvCxnSpPr>
            <a:cxnSpLocks/>
          </p:cNvCxnSpPr>
          <p:nvPr userDrawn="1"/>
        </p:nvCxnSpPr>
        <p:spPr>
          <a:xfrm flipH="1" flipV="1">
            <a:off x="3616912" y="3681599"/>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E8C7092-4FAF-491B-95F5-3A72870FA8DD}"/>
              </a:ext>
            </a:extLst>
          </p:cNvPr>
          <p:cNvCxnSpPr>
            <a:cxnSpLocks/>
          </p:cNvCxnSpPr>
          <p:nvPr userDrawn="1"/>
        </p:nvCxnSpPr>
        <p:spPr>
          <a:xfrm flipH="1" flipV="1">
            <a:off x="5929105" y="2390135"/>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3C78854-7097-4280-ABBA-C6320921F609}"/>
              </a:ext>
            </a:extLst>
          </p:cNvPr>
          <p:cNvCxnSpPr>
            <a:cxnSpLocks/>
          </p:cNvCxnSpPr>
          <p:nvPr userDrawn="1"/>
        </p:nvCxnSpPr>
        <p:spPr>
          <a:xfrm flipH="1" flipV="1">
            <a:off x="8217485" y="3681598"/>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0C4280E-0FDC-4BFA-9394-244BF06A903F}"/>
              </a:ext>
            </a:extLst>
          </p:cNvPr>
          <p:cNvCxnSpPr>
            <a:cxnSpLocks/>
          </p:cNvCxnSpPr>
          <p:nvPr userDrawn="1"/>
        </p:nvCxnSpPr>
        <p:spPr>
          <a:xfrm flipH="1" flipV="1">
            <a:off x="10443956" y="2390134"/>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9A2BD7F4-C9CD-5E45-8A88-B96A3E033E78}"/>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EB4592BA-DF80-CC4D-BC9D-88314565611D}"/>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Date Placeholder 3">
            <a:extLst>
              <a:ext uri="{FF2B5EF4-FFF2-40B4-BE49-F238E27FC236}">
                <a16:creationId xmlns:a16="http://schemas.microsoft.com/office/drawing/2014/main" id="{C9F3F664-C802-7249-A764-71E581FA3D84}"/>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3/17/2022</a:t>
            </a:fld>
            <a:endParaRPr lang="en-US"/>
          </a:p>
        </p:txBody>
      </p:sp>
      <p:pic>
        <p:nvPicPr>
          <p:cNvPr id="34" name="Picture 33" descr="A close up of a sign&#10;&#10;Description automatically generated">
            <a:extLst>
              <a:ext uri="{FF2B5EF4-FFF2-40B4-BE49-F238E27FC236}">
                <a16:creationId xmlns:a16="http://schemas.microsoft.com/office/drawing/2014/main" id="{D467C9B8-BC4D-7F47-8AA0-AA2F4BE0A2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35" name="Title 1">
            <a:extLst>
              <a:ext uri="{FF2B5EF4-FFF2-40B4-BE49-F238E27FC236}">
                <a16:creationId xmlns:a16="http://schemas.microsoft.com/office/drawing/2014/main" id="{6D8DE5CC-1AD4-EE46-B391-85AE43951FAF}"/>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2" name="Picture 1" descr="Logo, company name&#10;&#10;Description automatically generated">
            <a:extLst>
              <a:ext uri="{FF2B5EF4-FFF2-40B4-BE49-F238E27FC236}">
                <a16:creationId xmlns:a16="http://schemas.microsoft.com/office/drawing/2014/main" id="{CAF8FDEC-6588-41D9-99DC-18FE86AD052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18906788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sp>
        <p:nvSpPr>
          <p:cNvPr id="22" name="Footer Placeholder 4">
            <a:extLst>
              <a:ext uri="{FF2B5EF4-FFF2-40B4-BE49-F238E27FC236}">
                <a16:creationId xmlns:a16="http://schemas.microsoft.com/office/drawing/2014/main" id="{52249239-F68B-4147-B1D1-C5BAEF52ACB1}"/>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23" name="Slide Number Placeholder 5">
            <a:extLst>
              <a:ext uri="{FF2B5EF4-FFF2-40B4-BE49-F238E27FC236}">
                <a16:creationId xmlns:a16="http://schemas.microsoft.com/office/drawing/2014/main" id="{B4F8CBC6-0EA4-454E-9AE7-330D0B07DBA8}"/>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10" name="Rectangle 9">
            <a:extLst>
              <a:ext uri="{FF2B5EF4-FFF2-40B4-BE49-F238E27FC236}">
                <a16:creationId xmlns:a16="http://schemas.microsoft.com/office/drawing/2014/main" id="{52A689B4-7CB5-4150-A72A-0CECA6C94C1B}"/>
              </a:ext>
            </a:extLst>
          </p:cNvPr>
          <p:cNvSpPr/>
          <p:nvPr userDrawn="1"/>
        </p:nvSpPr>
        <p:spPr>
          <a:xfrm>
            <a:off x="2381529" y="1242035"/>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C30B6CA-CF8E-4672-850C-BD70C9603821}"/>
              </a:ext>
            </a:extLst>
          </p:cNvPr>
          <p:cNvSpPr/>
          <p:nvPr userDrawn="1"/>
        </p:nvSpPr>
        <p:spPr>
          <a:xfrm>
            <a:off x="2381528" y="3731447"/>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DFA0AC-AA6C-48D9-975D-40B547596326}"/>
              </a:ext>
            </a:extLst>
          </p:cNvPr>
          <p:cNvSpPr/>
          <p:nvPr userDrawn="1"/>
        </p:nvSpPr>
        <p:spPr>
          <a:xfrm>
            <a:off x="7223399" y="1226548"/>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CE3B6A9-6BD0-49EC-BAE1-4EA85B6203D7}"/>
              </a:ext>
            </a:extLst>
          </p:cNvPr>
          <p:cNvSpPr/>
          <p:nvPr userDrawn="1"/>
        </p:nvSpPr>
        <p:spPr>
          <a:xfrm>
            <a:off x="7255633" y="3728614"/>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2">
            <a:extLst>
              <a:ext uri="{FF2B5EF4-FFF2-40B4-BE49-F238E27FC236}">
                <a16:creationId xmlns:a16="http://schemas.microsoft.com/office/drawing/2014/main" id="{D7ACE795-39A5-44AF-BE69-ACAD8F831018}"/>
              </a:ext>
            </a:extLst>
          </p:cNvPr>
          <p:cNvSpPr>
            <a:spLocks noGrp="1"/>
          </p:cNvSpPr>
          <p:nvPr>
            <p:ph type="body" sz="quarter" idx="14"/>
          </p:nvPr>
        </p:nvSpPr>
        <p:spPr>
          <a:xfrm>
            <a:off x="2428686" y="1289300"/>
            <a:ext cx="4462841" cy="1847185"/>
          </a:xfrm>
          <a:prstGeom prst="rect">
            <a:avLst/>
          </a:prstGeom>
        </p:spPr>
        <p:txBody>
          <a:bodyPr/>
          <a:lstStyle>
            <a:lvl1pPr>
              <a:buClr>
                <a:schemeClr val="accent2"/>
              </a:buClr>
              <a:defRPr sz="2400">
                <a:solidFill>
                  <a:schemeClr val="tx1">
                    <a:lumMod val="65000"/>
                    <a:lumOff val="35000"/>
                  </a:schemeClr>
                </a:solidFill>
              </a:defRPr>
            </a:lvl1pPr>
            <a:lvl2pPr marL="800100" indent="-342900">
              <a:buClr>
                <a:srgbClr val="0D6CB9"/>
              </a:buClr>
              <a:buFont typeface="Arial" panose="020B0604020202020204" pitchFamily="34" charset="0"/>
              <a:buChar char="•"/>
              <a:defRPr sz="2000">
                <a:solidFill>
                  <a:schemeClr val="tx1">
                    <a:lumMod val="65000"/>
                    <a:lumOff val="35000"/>
                  </a:schemeClr>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5" name="Text Placeholder 12">
            <a:extLst>
              <a:ext uri="{FF2B5EF4-FFF2-40B4-BE49-F238E27FC236}">
                <a16:creationId xmlns:a16="http://schemas.microsoft.com/office/drawing/2014/main" id="{D70694BD-2766-4F24-B88E-F6B550AE666B}"/>
              </a:ext>
            </a:extLst>
          </p:cNvPr>
          <p:cNvSpPr>
            <a:spLocks noGrp="1"/>
          </p:cNvSpPr>
          <p:nvPr>
            <p:ph type="body" sz="quarter" idx="15"/>
          </p:nvPr>
        </p:nvSpPr>
        <p:spPr>
          <a:xfrm>
            <a:off x="2428685" y="3791366"/>
            <a:ext cx="4462841" cy="1847185"/>
          </a:xfrm>
          <a:prstGeom prst="rect">
            <a:avLst/>
          </a:prstGeom>
        </p:spPr>
        <p:txBody>
          <a:bodyPr/>
          <a:lstStyle>
            <a:lvl1pPr>
              <a:buClr>
                <a:schemeClr val="accent2"/>
              </a:buClr>
              <a:defRPr sz="2400">
                <a:solidFill>
                  <a:schemeClr val="tx1">
                    <a:lumMod val="65000"/>
                    <a:lumOff val="35000"/>
                  </a:schemeClr>
                </a:solidFill>
              </a:defRPr>
            </a:lvl1pPr>
            <a:lvl2pPr marL="685800" indent="-228600">
              <a:buClr>
                <a:srgbClr val="0D6CB9"/>
              </a:buClr>
              <a:buFont typeface="Arial" panose="020B0604020202020204" pitchFamily="34" charset="0"/>
              <a:buChar char="•"/>
              <a:defRPr sz="2000">
                <a:solidFill>
                  <a:schemeClr val="tx1">
                    <a:lumMod val="65000"/>
                    <a:lumOff val="35000"/>
                  </a:schemeClr>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6" name="Text Placeholder 12">
            <a:extLst>
              <a:ext uri="{FF2B5EF4-FFF2-40B4-BE49-F238E27FC236}">
                <a16:creationId xmlns:a16="http://schemas.microsoft.com/office/drawing/2014/main" id="{1246A60D-83B3-4754-B14D-1E822DFD43F5}"/>
              </a:ext>
            </a:extLst>
          </p:cNvPr>
          <p:cNvSpPr>
            <a:spLocks noGrp="1"/>
          </p:cNvSpPr>
          <p:nvPr>
            <p:ph type="body" sz="quarter" idx="16"/>
          </p:nvPr>
        </p:nvSpPr>
        <p:spPr>
          <a:xfrm>
            <a:off x="7270557" y="1270715"/>
            <a:ext cx="4462841" cy="1847185"/>
          </a:xfrm>
          <a:prstGeom prst="rect">
            <a:avLst/>
          </a:prstGeom>
        </p:spPr>
        <p:txBody>
          <a:bodyPr/>
          <a:lstStyle>
            <a:lvl1pPr>
              <a:buClr>
                <a:schemeClr val="accent2"/>
              </a:buClr>
              <a:defRPr sz="2400">
                <a:solidFill>
                  <a:schemeClr val="tx1">
                    <a:lumMod val="65000"/>
                    <a:lumOff val="35000"/>
                  </a:schemeClr>
                </a:solidFill>
              </a:defRPr>
            </a:lvl1pPr>
            <a:lvl2pPr marL="685800" indent="-228600">
              <a:buClr>
                <a:srgbClr val="0D6CB9"/>
              </a:buClr>
              <a:buFont typeface="Arial" panose="020B0604020202020204" pitchFamily="34" charset="0"/>
              <a:buChar char="•"/>
              <a:defRPr sz="2000">
                <a:solidFill>
                  <a:schemeClr val="tx1">
                    <a:lumMod val="65000"/>
                    <a:lumOff val="35000"/>
                  </a:schemeClr>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7" name="Text Placeholder 12">
            <a:extLst>
              <a:ext uri="{FF2B5EF4-FFF2-40B4-BE49-F238E27FC236}">
                <a16:creationId xmlns:a16="http://schemas.microsoft.com/office/drawing/2014/main" id="{9C65ADA2-B7F5-41AA-B308-B1E34FA3F68B}"/>
              </a:ext>
            </a:extLst>
          </p:cNvPr>
          <p:cNvSpPr>
            <a:spLocks noGrp="1"/>
          </p:cNvSpPr>
          <p:nvPr>
            <p:ph type="body" sz="quarter" idx="17"/>
          </p:nvPr>
        </p:nvSpPr>
        <p:spPr>
          <a:xfrm>
            <a:off x="7349950" y="3791366"/>
            <a:ext cx="4462841" cy="1847185"/>
          </a:xfrm>
          <a:prstGeom prst="rect">
            <a:avLst/>
          </a:prstGeom>
        </p:spPr>
        <p:txBody>
          <a:bodyPr/>
          <a:lstStyle>
            <a:lvl1pPr>
              <a:buClr>
                <a:schemeClr val="accent2"/>
              </a:buClr>
              <a:defRPr sz="2400">
                <a:solidFill>
                  <a:schemeClr val="tx1">
                    <a:lumMod val="65000"/>
                    <a:lumOff val="35000"/>
                  </a:schemeClr>
                </a:solidFill>
              </a:defRPr>
            </a:lvl1pPr>
            <a:lvl2pPr marL="685800" indent="-228600">
              <a:buClr>
                <a:srgbClr val="0D6CB9"/>
              </a:buClr>
              <a:buFont typeface="Arial" panose="020B0604020202020204" pitchFamily="34" charset="0"/>
              <a:buChar char="•"/>
              <a:defRPr sz="2000">
                <a:solidFill>
                  <a:schemeClr val="tx1">
                    <a:lumMod val="65000"/>
                    <a:lumOff val="35000"/>
                  </a:schemeClr>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pic>
        <p:nvPicPr>
          <p:cNvPr id="25" name="Picture 24" descr="A close up of a sign&#10;&#10;Description automatically generated">
            <a:extLst>
              <a:ext uri="{FF2B5EF4-FFF2-40B4-BE49-F238E27FC236}">
                <a16:creationId xmlns:a16="http://schemas.microsoft.com/office/drawing/2014/main" id="{FDDB49D4-8143-9B46-A2E3-F54C2E2C22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27" name="Date Placeholder 3">
            <a:extLst>
              <a:ext uri="{FF2B5EF4-FFF2-40B4-BE49-F238E27FC236}">
                <a16:creationId xmlns:a16="http://schemas.microsoft.com/office/drawing/2014/main" id="{E45AD176-A492-564A-9120-30D5931E75EB}"/>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3/17/2022</a:t>
            </a:fld>
            <a:endParaRPr lang="en-US"/>
          </a:p>
        </p:txBody>
      </p:sp>
      <p:sp>
        <p:nvSpPr>
          <p:cNvPr id="28" name="Rectangle 27">
            <a:extLst>
              <a:ext uri="{FF2B5EF4-FFF2-40B4-BE49-F238E27FC236}">
                <a16:creationId xmlns:a16="http://schemas.microsoft.com/office/drawing/2014/main" id="{FA2D2368-DB91-5641-B72D-CAD3B3692E26}"/>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2FE50E5-E585-294D-8EA1-6FF47F94FAEF}"/>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ate Placeholder 3">
            <a:extLst>
              <a:ext uri="{FF2B5EF4-FFF2-40B4-BE49-F238E27FC236}">
                <a16:creationId xmlns:a16="http://schemas.microsoft.com/office/drawing/2014/main" id="{24516B70-534E-B846-AFCE-7DEC40C1C0F1}"/>
              </a:ext>
            </a:extLst>
          </p:cNvPr>
          <p:cNvSpPr txBox="1">
            <a:spLocks/>
          </p:cNvSpPr>
          <p:nvPr userDrawn="1"/>
        </p:nvSpPr>
        <p:spPr>
          <a:xfrm>
            <a:off x="243484" y="6492875"/>
            <a:ext cx="1585316"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A6A0AD2-53AF-4D84-8AC9-3DBC493F2F75}" type="datetimeFigureOut">
              <a:rPr lang="en-US" smtClean="0"/>
              <a:pPr/>
              <a:t>3/17/2022</a:t>
            </a:fld>
            <a:endParaRPr lang="en-US"/>
          </a:p>
        </p:txBody>
      </p:sp>
      <p:pic>
        <p:nvPicPr>
          <p:cNvPr id="31" name="Picture 30" descr="A close up of a sign&#10;&#10;Description automatically generated">
            <a:extLst>
              <a:ext uri="{FF2B5EF4-FFF2-40B4-BE49-F238E27FC236}">
                <a16:creationId xmlns:a16="http://schemas.microsoft.com/office/drawing/2014/main" id="{1D042591-5AE2-0747-992B-D8913100411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32" name="Title 1">
            <a:extLst>
              <a:ext uri="{FF2B5EF4-FFF2-40B4-BE49-F238E27FC236}">
                <a16:creationId xmlns:a16="http://schemas.microsoft.com/office/drawing/2014/main" id="{6BF1E2C7-B4C7-9940-9534-D5A78B0DBD66}"/>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2" name="Picture 1" descr="Logo, company name&#10;&#10;Description automatically generated">
            <a:extLst>
              <a:ext uri="{FF2B5EF4-FFF2-40B4-BE49-F238E27FC236}">
                <a16:creationId xmlns:a16="http://schemas.microsoft.com/office/drawing/2014/main" id="{5BF0BE0F-8278-429A-ABC4-48862EE15D9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5834570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1BE9050-50FF-4330-8FD2-DAA2A68D4BF7}"/>
              </a:ext>
            </a:extLst>
          </p:cNvPr>
          <p:cNvSpPr>
            <a:spLocks noGrp="1"/>
          </p:cNvSpPr>
          <p:nvPr>
            <p:ph type="dt" sz="half" idx="10"/>
          </p:nvPr>
        </p:nvSpPr>
        <p:spPr>
          <a:xfrm>
            <a:off x="627797" y="6492875"/>
            <a:ext cx="2743200" cy="365125"/>
          </a:xfrm>
        </p:spPr>
        <p:txBody>
          <a:bodyPr/>
          <a:lstStyle/>
          <a:p>
            <a:fld id="{FA6A0AD2-53AF-4D84-8AC9-3DBC493F2F75}" type="datetimeFigureOut">
              <a:rPr lang="en-US" smtClean="0"/>
              <a:t>3/17/2022</a:t>
            </a:fld>
            <a:endParaRPr lang="en-US"/>
          </a:p>
        </p:txBody>
      </p:sp>
      <p:sp>
        <p:nvSpPr>
          <p:cNvPr id="5" name="Footer Placeholder 4">
            <a:extLst>
              <a:ext uri="{FF2B5EF4-FFF2-40B4-BE49-F238E27FC236}">
                <a16:creationId xmlns:a16="http://schemas.microsoft.com/office/drawing/2014/main" id="{FBC81A91-6111-4E0C-A869-7E9C2FDE4082}"/>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6" name="Slide Number Placeholder 5">
            <a:extLst>
              <a:ext uri="{FF2B5EF4-FFF2-40B4-BE49-F238E27FC236}">
                <a16:creationId xmlns:a16="http://schemas.microsoft.com/office/drawing/2014/main" id="{FE95038C-8DCC-497B-8852-2117A77C83F9}"/>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Tree>
    <p:extLst>
      <p:ext uri="{BB962C8B-B14F-4D97-AF65-F5344CB8AC3E}">
        <p14:creationId xmlns:p14="http://schemas.microsoft.com/office/powerpoint/2010/main" val="37634836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5_Title and Content">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17A0E8C-5BD7-4700-910D-186567B7387F}"/>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ooter Placeholder 4">
            <a:extLst>
              <a:ext uri="{FF2B5EF4-FFF2-40B4-BE49-F238E27FC236}">
                <a16:creationId xmlns:a16="http://schemas.microsoft.com/office/drawing/2014/main" id="{525C8F73-2D17-4CBB-8381-D1323C9DA8B9}"/>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5" name="Slide Number Placeholder 5">
            <a:extLst>
              <a:ext uri="{FF2B5EF4-FFF2-40B4-BE49-F238E27FC236}">
                <a16:creationId xmlns:a16="http://schemas.microsoft.com/office/drawing/2014/main" id="{B333C5E1-1EDD-41B7-9D2F-B0420BABB61A}"/>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201841" y="167275"/>
            <a:ext cx="9630770"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347415" y="1495651"/>
            <a:ext cx="8988726"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6">
            <a:extLst>
              <a:ext uri="{FF2B5EF4-FFF2-40B4-BE49-F238E27FC236}">
                <a16:creationId xmlns:a16="http://schemas.microsoft.com/office/drawing/2014/main" id="{919BB631-3C3A-404F-9486-4A9AD6558D7E}"/>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ate Placeholder 3">
            <a:extLst>
              <a:ext uri="{FF2B5EF4-FFF2-40B4-BE49-F238E27FC236}">
                <a16:creationId xmlns:a16="http://schemas.microsoft.com/office/drawing/2014/main" id="{77C9D04E-46AF-E54D-9D39-9FEF71633000}"/>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3/17/2022</a:t>
            </a:fld>
            <a:endParaRPr lang="en-US"/>
          </a:p>
        </p:txBody>
      </p:sp>
      <p:pic>
        <p:nvPicPr>
          <p:cNvPr id="19" name="Picture 18" descr="A close up of a sign&#10;&#10;Description automatically generated">
            <a:extLst>
              <a:ext uri="{FF2B5EF4-FFF2-40B4-BE49-F238E27FC236}">
                <a16:creationId xmlns:a16="http://schemas.microsoft.com/office/drawing/2014/main" id="{DAF1344F-A4C1-B246-84D0-1D67018FF5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4" name="Picture 3" descr="Logo, company name&#10;&#10;Description automatically generated">
            <a:extLst>
              <a:ext uri="{FF2B5EF4-FFF2-40B4-BE49-F238E27FC236}">
                <a16:creationId xmlns:a16="http://schemas.microsoft.com/office/drawing/2014/main" id="{715CADD9-290D-480D-B381-B762CBC85CC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5986490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6_Title and Content">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0C87E2D-FAD5-4CD6-9B9E-DF4D175EE0DC}"/>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3">
            <a:extLst>
              <a:ext uri="{FF2B5EF4-FFF2-40B4-BE49-F238E27FC236}">
                <a16:creationId xmlns:a16="http://schemas.microsoft.com/office/drawing/2014/main" id="{E4F90356-E557-4622-94C2-A683DA8E878E}"/>
              </a:ext>
            </a:extLst>
          </p:cNvPr>
          <p:cNvSpPr>
            <a:spLocks noGrp="1"/>
          </p:cNvSpPr>
          <p:nvPr>
            <p:ph type="dt" sz="half" idx="10"/>
          </p:nvPr>
        </p:nvSpPr>
        <p:spPr>
          <a:xfrm>
            <a:off x="627797" y="6492875"/>
            <a:ext cx="2743200" cy="365125"/>
          </a:xfrm>
        </p:spPr>
        <p:txBody>
          <a:bodyPr/>
          <a:lstStyle/>
          <a:p>
            <a:fld id="{FA6A0AD2-53AF-4D84-8AC9-3DBC493F2F75}" type="datetimeFigureOut">
              <a:rPr lang="en-US" smtClean="0"/>
              <a:t>3/17/2022</a:t>
            </a:fld>
            <a:endParaRPr lang="en-US"/>
          </a:p>
        </p:txBody>
      </p:sp>
      <p:sp>
        <p:nvSpPr>
          <p:cNvPr id="14" name="Footer Placeholder 4">
            <a:extLst>
              <a:ext uri="{FF2B5EF4-FFF2-40B4-BE49-F238E27FC236}">
                <a16:creationId xmlns:a16="http://schemas.microsoft.com/office/drawing/2014/main" id="{969B0202-9DFD-4FCF-891E-B47E47F360B9}"/>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5" name="Slide Number Placeholder 5">
            <a:extLst>
              <a:ext uri="{FF2B5EF4-FFF2-40B4-BE49-F238E27FC236}">
                <a16:creationId xmlns:a16="http://schemas.microsoft.com/office/drawing/2014/main" id="{3887BB70-7752-40F0-9AD0-27AB3E938EEF}"/>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320119" y="153230"/>
            <a:ext cx="9513918"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320118" y="1495651"/>
            <a:ext cx="4462819"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A07FE31F-6F7C-45E4-8003-85B28143C0EE}"/>
              </a:ext>
            </a:extLst>
          </p:cNvPr>
          <p:cNvSpPr>
            <a:spLocks noGrp="1"/>
          </p:cNvSpPr>
          <p:nvPr>
            <p:ph idx="13"/>
          </p:nvPr>
        </p:nvSpPr>
        <p:spPr>
          <a:xfrm>
            <a:off x="7077078" y="1478675"/>
            <a:ext cx="4462819"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Rectangle 17">
            <a:extLst>
              <a:ext uri="{FF2B5EF4-FFF2-40B4-BE49-F238E27FC236}">
                <a16:creationId xmlns:a16="http://schemas.microsoft.com/office/drawing/2014/main" id="{9757E269-44EA-2844-9B22-F017403D625E}"/>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ate Placeholder 3">
            <a:extLst>
              <a:ext uri="{FF2B5EF4-FFF2-40B4-BE49-F238E27FC236}">
                <a16:creationId xmlns:a16="http://schemas.microsoft.com/office/drawing/2014/main" id="{AEB296D3-703D-C04F-9ED9-0F2A0F4651CC}"/>
              </a:ext>
            </a:extLst>
          </p:cNvPr>
          <p:cNvSpPr txBox="1">
            <a:spLocks/>
          </p:cNvSpPr>
          <p:nvPr userDrawn="1"/>
        </p:nvSpPr>
        <p:spPr>
          <a:xfrm>
            <a:off x="243484" y="6492875"/>
            <a:ext cx="1585316"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A6A0AD2-53AF-4D84-8AC9-3DBC493F2F75}" type="datetimeFigureOut">
              <a:rPr lang="en-US" smtClean="0"/>
              <a:pPr/>
              <a:t>3/17/2022</a:t>
            </a:fld>
            <a:endParaRPr lang="en-US"/>
          </a:p>
        </p:txBody>
      </p:sp>
      <p:pic>
        <p:nvPicPr>
          <p:cNvPr id="20" name="Picture 19" descr="A close up of a sign&#10;&#10;Description automatically generated">
            <a:extLst>
              <a:ext uri="{FF2B5EF4-FFF2-40B4-BE49-F238E27FC236}">
                <a16:creationId xmlns:a16="http://schemas.microsoft.com/office/drawing/2014/main" id="{4DF7DD12-0BD0-204E-A4BA-F2E71254F34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4" name="Picture 3" descr="Logo, company name&#10;&#10;Description automatically generated">
            <a:extLst>
              <a:ext uri="{FF2B5EF4-FFF2-40B4-BE49-F238E27FC236}">
                <a16:creationId xmlns:a16="http://schemas.microsoft.com/office/drawing/2014/main" id="{46102D5F-B5B3-44E7-B63C-D3C34DEFE14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22349193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8F225BF-6018-4E25-96E5-020EDE4E074B}"/>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A6ECAAA4-813E-4564-BA0D-541DE6772C2B}"/>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9" name="Slide Number Placeholder 5">
            <a:extLst>
              <a:ext uri="{FF2B5EF4-FFF2-40B4-BE49-F238E27FC236}">
                <a16:creationId xmlns:a16="http://schemas.microsoft.com/office/drawing/2014/main" id="{627CC05B-DA50-4521-98AC-7116F4C50249}"/>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158408" y="164595"/>
            <a:ext cx="9919861"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251880" y="1285424"/>
            <a:ext cx="5308980"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a:extLst>
              <a:ext uri="{FF2B5EF4-FFF2-40B4-BE49-F238E27FC236}">
                <a16:creationId xmlns:a16="http://schemas.microsoft.com/office/drawing/2014/main" id="{0F97521C-1BCE-4078-A60B-0FB9F0B5528E}"/>
              </a:ext>
            </a:extLst>
          </p:cNvPr>
          <p:cNvSpPr/>
          <p:nvPr userDrawn="1"/>
        </p:nvSpPr>
        <p:spPr>
          <a:xfrm>
            <a:off x="7719237" y="1285424"/>
            <a:ext cx="4114800" cy="435133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9">
            <a:extLst>
              <a:ext uri="{FF2B5EF4-FFF2-40B4-BE49-F238E27FC236}">
                <a16:creationId xmlns:a16="http://schemas.microsoft.com/office/drawing/2014/main" id="{4B1717F6-064F-44CB-A093-DF09DFF51A7D}"/>
              </a:ext>
            </a:extLst>
          </p:cNvPr>
          <p:cNvSpPr>
            <a:spLocks noGrp="1"/>
          </p:cNvSpPr>
          <p:nvPr>
            <p:ph type="body" sz="quarter" idx="13"/>
          </p:nvPr>
        </p:nvSpPr>
        <p:spPr>
          <a:xfrm>
            <a:off x="7719237" y="1285424"/>
            <a:ext cx="409248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a:extLst>
              <a:ext uri="{FF2B5EF4-FFF2-40B4-BE49-F238E27FC236}">
                <a16:creationId xmlns:a16="http://schemas.microsoft.com/office/drawing/2014/main" id="{FF8F072F-C70B-384C-BB1F-23F1D691A60B}"/>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ate Placeholder 3">
            <a:extLst>
              <a:ext uri="{FF2B5EF4-FFF2-40B4-BE49-F238E27FC236}">
                <a16:creationId xmlns:a16="http://schemas.microsoft.com/office/drawing/2014/main" id="{D7719160-ED60-8045-8675-2D2E52240999}"/>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3/17/2022</a:t>
            </a:fld>
            <a:endParaRPr lang="en-US"/>
          </a:p>
        </p:txBody>
      </p:sp>
      <p:pic>
        <p:nvPicPr>
          <p:cNvPr id="21" name="Picture 20" descr="A close up of a sign&#10;&#10;Description automatically generated">
            <a:extLst>
              <a:ext uri="{FF2B5EF4-FFF2-40B4-BE49-F238E27FC236}">
                <a16:creationId xmlns:a16="http://schemas.microsoft.com/office/drawing/2014/main" id="{ECDAB876-A886-C54C-ACB6-BF7126E392C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4" name="Picture 3" descr="Logo, company name&#10;&#10;Description automatically generated">
            <a:extLst>
              <a:ext uri="{FF2B5EF4-FFF2-40B4-BE49-F238E27FC236}">
                <a16:creationId xmlns:a16="http://schemas.microsoft.com/office/drawing/2014/main" id="{0CB36AA6-6A09-4EF9-94EF-52554048B0E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6078154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1C02CBCA-AFCA-4598-B68B-76039CBECC82}"/>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ooter Placeholder 4">
            <a:extLst>
              <a:ext uri="{FF2B5EF4-FFF2-40B4-BE49-F238E27FC236}">
                <a16:creationId xmlns:a16="http://schemas.microsoft.com/office/drawing/2014/main" id="{67CC9ED6-411A-4AA2-93D9-7C6C1FA6EC0C}"/>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25" name="Slide Number Placeholder 5">
            <a:extLst>
              <a:ext uri="{FF2B5EF4-FFF2-40B4-BE49-F238E27FC236}">
                <a16:creationId xmlns:a16="http://schemas.microsoft.com/office/drawing/2014/main" id="{164CE446-9449-45AF-9B88-2402D6E072B4}"/>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147249" y="168668"/>
            <a:ext cx="9884676" cy="751350"/>
          </a:xfrm>
        </p:spPr>
        <p:txBody>
          <a:bodyPr>
            <a:normAutofit/>
          </a:bodyPr>
          <a:lstStyle>
            <a:lvl1pPr algn="l">
              <a:defRPr sz="3600">
                <a:solidFill>
                  <a:schemeClr val="accent1"/>
                </a:solidFill>
                <a:latin typeface="+mn-lt"/>
              </a:defRPr>
            </a:lvl1pPr>
          </a:lstStyle>
          <a:p>
            <a:r>
              <a:rPr lang="en-US"/>
              <a:t>Click to add header</a:t>
            </a:r>
          </a:p>
        </p:txBody>
      </p:sp>
      <p:sp>
        <p:nvSpPr>
          <p:cNvPr id="11" name="Rectangle 10">
            <a:extLst>
              <a:ext uri="{FF2B5EF4-FFF2-40B4-BE49-F238E27FC236}">
                <a16:creationId xmlns:a16="http://schemas.microsoft.com/office/drawing/2014/main" id="{3C630556-1203-444D-9406-8EE318B5B62D}"/>
              </a:ext>
            </a:extLst>
          </p:cNvPr>
          <p:cNvSpPr/>
          <p:nvPr userDrawn="1"/>
        </p:nvSpPr>
        <p:spPr>
          <a:xfrm>
            <a:off x="2484163"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5910CA-54F1-4812-905F-477F1B94A069}"/>
              </a:ext>
            </a:extLst>
          </p:cNvPr>
          <p:cNvSpPr/>
          <p:nvPr userDrawn="1"/>
        </p:nvSpPr>
        <p:spPr>
          <a:xfrm>
            <a:off x="4793975"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312D5BA-B9DC-4C3A-8F29-0221C1A88107}"/>
              </a:ext>
            </a:extLst>
          </p:cNvPr>
          <p:cNvSpPr/>
          <p:nvPr userDrawn="1"/>
        </p:nvSpPr>
        <p:spPr>
          <a:xfrm>
            <a:off x="7103787"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DFE10E2-8D3B-4767-B6E0-27F1C0B4C047}"/>
              </a:ext>
            </a:extLst>
          </p:cNvPr>
          <p:cNvSpPr/>
          <p:nvPr userDrawn="1"/>
        </p:nvSpPr>
        <p:spPr>
          <a:xfrm>
            <a:off x="9413599" y="3223291"/>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266C6169-6835-4943-80F4-23BCECDD3F07}"/>
              </a:ext>
            </a:extLst>
          </p:cNvPr>
          <p:cNvCxnSpPr>
            <a:cxnSpLocks/>
          </p:cNvCxnSpPr>
          <p:nvPr userDrawn="1"/>
        </p:nvCxnSpPr>
        <p:spPr>
          <a:xfrm flipH="1" flipV="1">
            <a:off x="1332717" y="2472427"/>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2E6F3C4-95C1-49A1-8C1A-8B07DC3E6F2A}"/>
              </a:ext>
            </a:extLst>
          </p:cNvPr>
          <p:cNvCxnSpPr>
            <a:cxnSpLocks/>
          </p:cNvCxnSpPr>
          <p:nvPr userDrawn="1"/>
        </p:nvCxnSpPr>
        <p:spPr>
          <a:xfrm flipH="1" flipV="1">
            <a:off x="3577156" y="3681599"/>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E8C7092-4FAF-491B-95F5-3A72870FA8DD}"/>
              </a:ext>
            </a:extLst>
          </p:cNvPr>
          <p:cNvCxnSpPr>
            <a:cxnSpLocks/>
          </p:cNvCxnSpPr>
          <p:nvPr userDrawn="1"/>
        </p:nvCxnSpPr>
        <p:spPr>
          <a:xfrm flipH="1" flipV="1">
            <a:off x="5889349" y="2390135"/>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3C78854-7097-4280-ABBA-C6320921F609}"/>
              </a:ext>
            </a:extLst>
          </p:cNvPr>
          <p:cNvCxnSpPr>
            <a:cxnSpLocks/>
          </p:cNvCxnSpPr>
          <p:nvPr userDrawn="1"/>
        </p:nvCxnSpPr>
        <p:spPr>
          <a:xfrm flipH="1" flipV="1">
            <a:off x="8177729" y="3681598"/>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0C4280E-0FDC-4BFA-9394-244BF06A903F}"/>
              </a:ext>
            </a:extLst>
          </p:cNvPr>
          <p:cNvCxnSpPr>
            <a:cxnSpLocks/>
          </p:cNvCxnSpPr>
          <p:nvPr userDrawn="1"/>
        </p:nvCxnSpPr>
        <p:spPr>
          <a:xfrm flipH="1" flipV="1">
            <a:off x="10404200" y="2390134"/>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2911C78B-F852-454F-903B-A9ACC1E0058D}"/>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ate Placeholder 3">
            <a:extLst>
              <a:ext uri="{FF2B5EF4-FFF2-40B4-BE49-F238E27FC236}">
                <a16:creationId xmlns:a16="http://schemas.microsoft.com/office/drawing/2014/main" id="{69562053-D36A-6A4C-81AC-15D58F021C96}"/>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3/17/2022</a:t>
            </a:fld>
            <a:endParaRPr lang="en-US"/>
          </a:p>
        </p:txBody>
      </p:sp>
      <p:pic>
        <p:nvPicPr>
          <p:cNvPr id="28" name="Picture 27" descr="A close up of a sign&#10;&#10;Description automatically generated">
            <a:extLst>
              <a:ext uri="{FF2B5EF4-FFF2-40B4-BE49-F238E27FC236}">
                <a16:creationId xmlns:a16="http://schemas.microsoft.com/office/drawing/2014/main" id="{F37422CB-060A-BE49-AEEC-D38C146ED0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3" name="Picture 2" descr="Logo, company name&#10;&#10;Description automatically generated">
            <a:extLst>
              <a:ext uri="{FF2B5EF4-FFF2-40B4-BE49-F238E27FC236}">
                <a16:creationId xmlns:a16="http://schemas.microsoft.com/office/drawing/2014/main" id="{67211782-D95D-4EAA-8801-2284CAACAE5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2056521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D5F1119D-21B3-4E72-8273-39944FAB4016}"/>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ooter Placeholder 4">
            <a:extLst>
              <a:ext uri="{FF2B5EF4-FFF2-40B4-BE49-F238E27FC236}">
                <a16:creationId xmlns:a16="http://schemas.microsoft.com/office/drawing/2014/main" id="{52249239-F68B-4147-B1D1-C5BAEF52ACB1}"/>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23" name="Slide Number Placeholder 5">
            <a:extLst>
              <a:ext uri="{FF2B5EF4-FFF2-40B4-BE49-F238E27FC236}">
                <a16:creationId xmlns:a16="http://schemas.microsoft.com/office/drawing/2014/main" id="{B4F8CBC6-0EA4-454E-9AE7-330D0B07DBA8}"/>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168857" y="164595"/>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10" name="Rectangle 9">
            <a:extLst>
              <a:ext uri="{FF2B5EF4-FFF2-40B4-BE49-F238E27FC236}">
                <a16:creationId xmlns:a16="http://schemas.microsoft.com/office/drawing/2014/main" id="{52A689B4-7CB5-4150-A72A-0CECA6C94C1B}"/>
              </a:ext>
            </a:extLst>
          </p:cNvPr>
          <p:cNvSpPr/>
          <p:nvPr userDrawn="1"/>
        </p:nvSpPr>
        <p:spPr>
          <a:xfrm>
            <a:off x="2381529" y="1242035"/>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C30B6CA-CF8E-4672-850C-BD70C9603821}"/>
              </a:ext>
            </a:extLst>
          </p:cNvPr>
          <p:cNvSpPr/>
          <p:nvPr userDrawn="1"/>
        </p:nvSpPr>
        <p:spPr>
          <a:xfrm>
            <a:off x="2381528" y="3731447"/>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DFA0AC-AA6C-48D9-975D-40B547596326}"/>
              </a:ext>
            </a:extLst>
          </p:cNvPr>
          <p:cNvSpPr/>
          <p:nvPr userDrawn="1"/>
        </p:nvSpPr>
        <p:spPr>
          <a:xfrm>
            <a:off x="7223399" y="1226548"/>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CE3B6A9-6BD0-49EC-BAE1-4EA85B6203D7}"/>
              </a:ext>
            </a:extLst>
          </p:cNvPr>
          <p:cNvSpPr/>
          <p:nvPr userDrawn="1"/>
        </p:nvSpPr>
        <p:spPr>
          <a:xfrm>
            <a:off x="7255633" y="3728614"/>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2">
            <a:extLst>
              <a:ext uri="{FF2B5EF4-FFF2-40B4-BE49-F238E27FC236}">
                <a16:creationId xmlns:a16="http://schemas.microsoft.com/office/drawing/2014/main" id="{D7ACE795-39A5-44AF-BE69-ACAD8F831018}"/>
              </a:ext>
            </a:extLst>
          </p:cNvPr>
          <p:cNvSpPr>
            <a:spLocks noGrp="1"/>
          </p:cNvSpPr>
          <p:nvPr>
            <p:ph type="body" sz="quarter" idx="14"/>
          </p:nvPr>
        </p:nvSpPr>
        <p:spPr>
          <a:xfrm>
            <a:off x="2428686" y="1289300"/>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5" name="Text Placeholder 12">
            <a:extLst>
              <a:ext uri="{FF2B5EF4-FFF2-40B4-BE49-F238E27FC236}">
                <a16:creationId xmlns:a16="http://schemas.microsoft.com/office/drawing/2014/main" id="{D70694BD-2766-4F24-B88E-F6B550AE666B}"/>
              </a:ext>
            </a:extLst>
          </p:cNvPr>
          <p:cNvSpPr>
            <a:spLocks noGrp="1"/>
          </p:cNvSpPr>
          <p:nvPr>
            <p:ph type="body" sz="quarter" idx="15"/>
          </p:nvPr>
        </p:nvSpPr>
        <p:spPr>
          <a:xfrm>
            <a:off x="2428685" y="3791366"/>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6" name="Text Placeholder 12">
            <a:extLst>
              <a:ext uri="{FF2B5EF4-FFF2-40B4-BE49-F238E27FC236}">
                <a16:creationId xmlns:a16="http://schemas.microsoft.com/office/drawing/2014/main" id="{1246A60D-83B3-4754-B14D-1E822DFD43F5}"/>
              </a:ext>
            </a:extLst>
          </p:cNvPr>
          <p:cNvSpPr>
            <a:spLocks noGrp="1"/>
          </p:cNvSpPr>
          <p:nvPr>
            <p:ph type="body" sz="quarter" idx="16"/>
          </p:nvPr>
        </p:nvSpPr>
        <p:spPr>
          <a:xfrm>
            <a:off x="7270557" y="1270715"/>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7" name="Text Placeholder 12">
            <a:extLst>
              <a:ext uri="{FF2B5EF4-FFF2-40B4-BE49-F238E27FC236}">
                <a16:creationId xmlns:a16="http://schemas.microsoft.com/office/drawing/2014/main" id="{9C65ADA2-B7F5-41AA-B308-B1E34FA3F68B}"/>
              </a:ext>
            </a:extLst>
          </p:cNvPr>
          <p:cNvSpPr>
            <a:spLocks noGrp="1"/>
          </p:cNvSpPr>
          <p:nvPr>
            <p:ph type="body" sz="quarter" idx="17"/>
          </p:nvPr>
        </p:nvSpPr>
        <p:spPr>
          <a:xfrm>
            <a:off x="7349950" y="3791366"/>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8" name="Rectangle 17">
            <a:extLst>
              <a:ext uri="{FF2B5EF4-FFF2-40B4-BE49-F238E27FC236}">
                <a16:creationId xmlns:a16="http://schemas.microsoft.com/office/drawing/2014/main" id="{35B85CF5-636A-E440-B11A-092206235E22}"/>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ate Placeholder 3">
            <a:extLst>
              <a:ext uri="{FF2B5EF4-FFF2-40B4-BE49-F238E27FC236}">
                <a16:creationId xmlns:a16="http://schemas.microsoft.com/office/drawing/2014/main" id="{C737E72E-CFE8-C948-A232-7E5E0DBB5B78}"/>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3/17/2022</a:t>
            </a:fld>
            <a:endParaRPr lang="en-US"/>
          </a:p>
        </p:txBody>
      </p:sp>
      <p:pic>
        <p:nvPicPr>
          <p:cNvPr id="26" name="Picture 25" descr="A close up of a sign&#10;&#10;Description automatically generated">
            <a:extLst>
              <a:ext uri="{FF2B5EF4-FFF2-40B4-BE49-F238E27FC236}">
                <a16:creationId xmlns:a16="http://schemas.microsoft.com/office/drawing/2014/main" id="{9516DD73-EFAF-4D47-841B-1104248EF1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3" name="Picture 2" descr="Logo, company name&#10;&#10;Description automatically generated">
            <a:extLst>
              <a:ext uri="{FF2B5EF4-FFF2-40B4-BE49-F238E27FC236}">
                <a16:creationId xmlns:a16="http://schemas.microsoft.com/office/drawing/2014/main" id="{4569829E-0179-48F9-9819-FA8179268C1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4793379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FD6C3F4-C7B6-4613-8B33-6EBE2B01DE7B}"/>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212291" y="252702"/>
            <a:ext cx="9131780" cy="575136"/>
          </a:xfrm>
        </p:spPr>
        <p:txBody>
          <a:bodyPr>
            <a:normAutofit/>
          </a:bodyPr>
          <a:lstStyle>
            <a:lvl1pPr algn="l">
              <a:defRPr sz="3600">
                <a:solidFill>
                  <a:schemeClr val="accent1"/>
                </a:solidFill>
                <a:latin typeface="+mn-lt"/>
              </a:defRPr>
            </a:lvl1pPr>
          </a:lstStyle>
          <a:p>
            <a:r>
              <a:rPr lang="en-US"/>
              <a:t>Click to add header</a:t>
            </a:r>
          </a:p>
        </p:txBody>
      </p:sp>
      <p:sp>
        <p:nvSpPr>
          <p:cNvPr id="5" name="Footer Placeholder 4">
            <a:extLst>
              <a:ext uri="{FF2B5EF4-FFF2-40B4-BE49-F238E27FC236}">
                <a16:creationId xmlns:a16="http://schemas.microsoft.com/office/drawing/2014/main" id="{FBC81A91-6111-4E0C-A869-7E9C2FDE4082}"/>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6" name="Slide Number Placeholder 5">
            <a:extLst>
              <a:ext uri="{FF2B5EF4-FFF2-40B4-BE49-F238E27FC236}">
                <a16:creationId xmlns:a16="http://schemas.microsoft.com/office/drawing/2014/main" id="{FE95038C-8DCC-497B-8852-2117A77C83F9}"/>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9" name="Rectangle 8">
            <a:extLst>
              <a:ext uri="{FF2B5EF4-FFF2-40B4-BE49-F238E27FC236}">
                <a16:creationId xmlns:a16="http://schemas.microsoft.com/office/drawing/2014/main" id="{17B5F3F2-7038-D944-BB35-28CDB39B19DA}"/>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a:extLst>
              <a:ext uri="{FF2B5EF4-FFF2-40B4-BE49-F238E27FC236}">
                <a16:creationId xmlns:a16="http://schemas.microsoft.com/office/drawing/2014/main" id="{4045A7A8-30EA-074D-AD8F-CCCE7D8D8883}"/>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3/17/2022</a:t>
            </a:fld>
            <a:endParaRPr lang="en-US"/>
          </a:p>
        </p:txBody>
      </p:sp>
      <p:pic>
        <p:nvPicPr>
          <p:cNvPr id="11" name="Picture 10" descr="A close up of a sign&#10;&#10;Description automatically generated">
            <a:extLst>
              <a:ext uri="{FF2B5EF4-FFF2-40B4-BE49-F238E27FC236}">
                <a16:creationId xmlns:a16="http://schemas.microsoft.com/office/drawing/2014/main" id="{210F5092-1527-9B43-8ADE-35FC8A3822B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4" name="Picture 3" descr="Logo, company name&#10;&#10;Description automatically generated">
            <a:extLst>
              <a:ext uri="{FF2B5EF4-FFF2-40B4-BE49-F238E27FC236}">
                <a16:creationId xmlns:a16="http://schemas.microsoft.com/office/drawing/2014/main" id="{7B514CDE-B44E-48D2-AF6E-F7F26F3FAC3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2613072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9" name="Picture 8" descr="A group of people standing in front of a crowd posing for the camera&#10;&#10;Description automatically generated">
            <a:extLst>
              <a:ext uri="{FF2B5EF4-FFF2-40B4-BE49-F238E27FC236}">
                <a16:creationId xmlns:a16="http://schemas.microsoft.com/office/drawing/2014/main" id="{8132F563-1018-4BBA-84AD-7D43004AA59D}"/>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l="3" t="11325" r="3165" b="2551"/>
          <a:stretch/>
        </p:blipFill>
        <p:spPr>
          <a:xfrm>
            <a:off x="426" y="0"/>
            <a:ext cx="12191574" cy="6858000"/>
          </a:xfrm>
          <a:prstGeom prst="rect">
            <a:avLst/>
          </a:prstGeom>
        </p:spPr>
      </p:pic>
      <p:sp>
        <p:nvSpPr>
          <p:cNvPr id="4" name="Rectangle 3">
            <a:extLst>
              <a:ext uri="{FF2B5EF4-FFF2-40B4-BE49-F238E27FC236}">
                <a16:creationId xmlns:a16="http://schemas.microsoft.com/office/drawing/2014/main" id="{0228147C-9AFB-495B-A485-811F7D37112A}"/>
              </a:ext>
            </a:extLst>
          </p:cNvPr>
          <p:cNvSpPr/>
          <p:nvPr userDrawn="1"/>
        </p:nvSpPr>
        <p:spPr>
          <a:xfrm>
            <a:off x="0" y="0"/>
            <a:ext cx="12217429"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1573619"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1312" y="233478"/>
            <a:ext cx="994008" cy="397604"/>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2030819" y="3807725"/>
            <a:ext cx="5507665" cy="2457864"/>
          </a:xfrm>
          <a:noFill/>
          <a:ln>
            <a:noFill/>
          </a:ln>
        </p:spPr>
        <p:txBody>
          <a:bodyPr anchor="b">
            <a:noAutofit/>
          </a:bodyPr>
          <a:lstStyle>
            <a:lvl1pPr algn="l">
              <a:defRPr sz="5400">
                <a:solidFill>
                  <a:schemeClr val="accent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2CABA84F-8E24-41C1-A179-B6E997659DE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03509" y="6173310"/>
            <a:ext cx="865233" cy="524798"/>
          </a:xfrm>
          <a:prstGeom prst="rect">
            <a:avLst/>
          </a:prstGeom>
        </p:spPr>
      </p:pic>
    </p:spTree>
    <p:extLst>
      <p:ext uri="{BB962C8B-B14F-4D97-AF65-F5344CB8AC3E}">
        <p14:creationId xmlns:p14="http://schemas.microsoft.com/office/powerpoint/2010/main" val="854311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pic>
        <p:nvPicPr>
          <p:cNvPr id="10" name="Picture 9" descr="A group of people sitting at a computer&#10;&#10;Description automatically generated">
            <a:extLst>
              <a:ext uri="{FF2B5EF4-FFF2-40B4-BE49-F238E27FC236}">
                <a16:creationId xmlns:a16="http://schemas.microsoft.com/office/drawing/2014/main" id="{70A31480-C32A-4BB8-B0DF-C99B27B668F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4722" r="-22" b="20417"/>
          <a:stretch/>
        </p:blipFill>
        <p:spPr>
          <a:xfrm>
            <a:off x="0" y="1"/>
            <a:ext cx="12217428" cy="6858000"/>
          </a:xfrm>
          <a:prstGeom prst="rect">
            <a:avLst/>
          </a:prstGeom>
        </p:spPr>
      </p:pic>
      <p:sp>
        <p:nvSpPr>
          <p:cNvPr id="4" name="Rectangle 3">
            <a:extLst>
              <a:ext uri="{FF2B5EF4-FFF2-40B4-BE49-F238E27FC236}">
                <a16:creationId xmlns:a16="http://schemas.microsoft.com/office/drawing/2014/main" id="{0228147C-9AFB-495B-A485-811F7D37112A}"/>
              </a:ext>
            </a:extLst>
          </p:cNvPr>
          <p:cNvSpPr/>
          <p:nvPr userDrawn="1"/>
        </p:nvSpPr>
        <p:spPr>
          <a:xfrm>
            <a:off x="0" y="0"/>
            <a:ext cx="12217429"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1573619"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1312" y="233478"/>
            <a:ext cx="994008" cy="397604"/>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2030819" y="3807725"/>
            <a:ext cx="5507665" cy="2457864"/>
          </a:xfrm>
          <a:noFill/>
          <a:ln>
            <a:noFill/>
          </a:ln>
        </p:spPr>
        <p:txBody>
          <a:bodyPr anchor="b">
            <a:noAutofit/>
          </a:bodyPr>
          <a:lstStyle>
            <a:lvl1pPr algn="l">
              <a:defRPr sz="5400">
                <a:solidFill>
                  <a:schemeClr val="accent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528B33F6-A58B-4CDC-8488-A0B7054DA82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03509" y="6173310"/>
            <a:ext cx="865233" cy="524798"/>
          </a:xfrm>
          <a:prstGeom prst="rect">
            <a:avLst/>
          </a:prstGeom>
        </p:spPr>
      </p:pic>
    </p:spTree>
    <p:extLst>
      <p:ext uri="{BB962C8B-B14F-4D97-AF65-F5344CB8AC3E}">
        <p14:creationId xmlns:p14="http://schemas.microsoft.com/office/powerpoint/2010/main" val="866271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pic>
        <p:nvPicPr>
          <p:cNvPr id="6" name="Picture 5" descr="A group of people in a room&#10;&#10;Description automatically generated">
            <a:extLst>
              <a:ext uri="{FF2B5EF4-FFF2-40B4-BE49-F238E27FC236}">
                <a16:creationId xmlns:a16="http://schemas.microsoft.com/office/drawing/2014/main" id="{1B9DEDDA-7B58-4520-A950-B49ECEF3EC1E}"/>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l="4683" t="23292" r="9940" b="12674"/>
          <a:stretch/>
        </p:blipFill>
        <p:spPr>
          <a:xfrm>
            <a:off x="1" y="1"/>
            <a:ext cx="12191999" cy="6857999"/>
          </a:xfrm>
          <a:prstGeom prst="rect">
            <a:avLst/>
          </a:prstGeom>
        </p:spPr>
      </p:pic>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3094074"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974" y="337010"/>
            <a:ext cx="1649139" cy="659657"/>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473148" y="2169994"/>
            <a:ext cx="2870789" cy="2343445"/>
          </a:xfrm>
          <a:noFill/>
          <a:ln>
            <a:noFill/>
          </a:ln>
        </p:spPr>
        <p:txBody>
          <a:bodyPr anchor="b">
            <a:noAutofit/>
          </a:bodyPr>
          <a:lstStyle>
            <a:lvl1pPr algn="l">
              <a:defRPr sz="4000">
                <a:solidFill>
                  <a:schemeClr val="bg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9FB7DA9D-A6E0-4F2D-B849-48659B12B7B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324294" y="6040073"/>
            <a:ext cx="1060704" cy="643359"/>
          </a:xfrm>
          <a:prstGeom prst="rect">
            <a:avLst/>
          </a:prstGeom>
        </p:spPr>
      </p:pic>
    </p:spTree>
    <p:extLst>
      <p:ext uri="{BB962C8B-B14F-4D97-AF65-F5344CB8AC3E}">
        <p14:creationId xmlns:p14="http://schemas.microsoft.com/office/powerpoint/2010/main" val="629726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pic>
        <p:nvPicPr>
          <p:cNvPr id="9" name="Picture 8" descr="A picture containing person, child, indoor, wall&#10;&#10;Description automatically generated">
            <a:extLst>
              <a:ext uri="{FF2B5EF4-FFF2-40B4-BE49-F238E27FC236}">
                <a16:creationId xmlns:a16="http://schemas.microsoft.com/office/drawing/2014/main" id="{454B729E-4078-4961-AA28-F71FC702E41B}"/>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l="42" t="7435" r="-42" b="17542"/>
          <a:stretch/>
        </p:blipFill>
        <p:spPr>
          <a:xfrm>
            <a:off x="0" y="1"/>
            <a:ext cx="12192000" cy="6858000"/>
          </a:xfrm>
          <a:prstGeom prst="rect">
            <a:avLst/>
          </a:prstGeom>
        </p:spPr>
      </p:pic>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3094074"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974" y="337010"/>
            <a:ext cx="1649139" cy="659657"/>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473148" y="2169994"/>
            <a:ext cx="2870789" cy="2343445"/>
          </a:xfrm>
          <a:noFill/>
          <a:ln>
            <a:noFill/>
          </a:ln>
        </p:spPr>
        <p:txBody>
          <a:bodyPr anchor="b">
            <a:noAutofit/>
          </a:bodyPr>
          <a:lstStyle>
            <a:lvl1pPr algn="l">
              <a:defRPr sz="4000">
                <a:solidFill>
                  <a:schemeClr val="bg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954323D5-DC36-4533-A457-DCC5ED0C961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324294" y="6040073"/>
            <a:ext cx="1060704" cy="643359"/>
          </a:xfrm>
          <a:prstGeom prst="rect">
            <a:avLst/>
          </a:prstGeom>
        </p:spPr>
      </p:pic>
    </p:spTree>
    <p:extLst>
      <p:ext uri="{BB962C8B-B14F-4D97-AF65-F5344CB8AC3E}">
        <p14:creationId xmlns:p14="http://schemas.microsoft.com/office/powerpoint/2010/main" val="1052002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pic>
        <p:nvPicPr>
          <p:cNvPr id="11" name="Picture 10" descr="A group of people sitting at a table&#10;&#10;Description automatically generated">
            <a:extLst>
              <a:ext uri="{FF2B5EF4-FFF2-40B4-BE49-F238E27FC236}">
                <a16:creationId xmlns:a16="http://schemas.microsoft.com/office/drawing/2014/main" id="{33D73650-076F-4A3A-8B1D-4BC037C27D80}"/>
              </a:ext>
            </a:extLst>
          </p:cNvPr>
          <p:cNvPicPr>
            <a:picLocks noChangeAspect="1"/>
          </p:cNvPicPr>
          <p:nvPr userDrawn="1"/>
        </p:nvPicPr>
        <p:blipFill rotWithShape="1">
          <a:blip r:embed="rId2">
            <a:alphaModFix amt="65000"/>
            <a:extLst>
              <a:ext uri="{28A0092B-C50C-407E-A947-70E740481C1C}">
                <a14:useLocalDpi xmlns:a14="http://schemas.microsoft.com/office/drawing/2010/main" val="0"/>
              </a:ext>
            </a:extLst>
          </a:blip>
          <a:srcRect t="2711" r="1406" b="14039"/>
          <a:stretch/>
        </p:blipFill>
        <p:spPr>
          <a:xfrm>
            <a:off x="1" y="0"/>
            <a:ext cx="12191999" cy="6858000"/>
          </a:xfrm>
          <a:prstGeom prst="rect">
            <a:avLst/>
          </a:prstGeom>
        </p:spPr>
      </p:pic>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3094074"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974" y="337010"/>
            <a:ext cx="1649139" cy="659657"/>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457202" y="2179675"/>
            <a:ext cx="2870789" cy="2351382"/>
          </a:xfrm>
          <a:noFill/>
          <a:ln>
            <a:noFill/>
          </a:ln>
        </p:spPr>
        <p:txBody>
          <a:bodyPr anchor="b">
            <a:noAutofit/>
          </a:bodyPr>
          <a:lstStyle>
            <a:lvl1pPr algn="l">
              <a:defRPr sz="4000">
                <a:solidFill>
                  <a:schemeClr val="bg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44B20456-6692-4960-8821-D490DE17564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324294" y="6040073"/>
            <a:ext cx="1060704" cy="643359"/>
          </a:xfrm>
          <a:prstGeom prst="rect">
            <a:avLst/>
          </a:prstGeom>
        </p:spPr>
      </p:pic>
    </p:spTree>
    <p:extLst>
      <p:ext uri="{BB962C8B-B14F-4D97-AF65-F5344CB8AC3E}">
        <p14:creationId xmlns:p14="http://schemas.microsoft.com/office/powerpoint/2010/main" val="316672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pic>
        <p:nvPicPr>
          <p:cNvPr id="10" name="Picture 9" descr="A picture containing book, indoor, laptop, shelf&#10;&#10;Description automatically generated">
            <a:extLst>
              <a:ext uri="{FF2B5EF4-FFF2-40B4-BE49-F238E27FC236}">
                <a16:creationId xmlns:a16="http://schemas.microsoft.com/office/drawing/2014/main" id="{E38AE18D-74B8-4D84-8A53-A0113DBFDB85}"/>
              </a:ext>
            </a:extLst>
          </p:cNvPr>
          <p:cNvPicPr>
            <a:picLocks noChangeAspect="1"/>
          </p:cNvPicPr>
          <p:nvPr userDrawn="1"/>
        </p:nvPicPr>
        <p:blipFill rotWithShape="1">
          <a:blip r:embed="rId2">
            <a:alphaModFix amt="65000"/>
            <a:extLst>
              <a:ext uri="{28A0092B-C50C-407E-A947-70E740481C1C}">
                <a14:useLocalDpi xmlns:a14="http://schemas.microsoft.com/office/drawing/2010/main" val="0"/>
              </a:ext>
            </a:extLst>
          </a:blip>
          <a:srcRect l="-104" t="6395" r="104" b="3783"/>
          <a:stretch/>
        </p:blipFill>
        <p:spPr>
          <a:xfrm>
            <a:off x="0" y="1"/>
            <a:ext cx="12192000" cy="6898432"/>
          </a:xfrm>
          <a:prstGeom prst="rect">
            <a:avLst/>
          </a:prstGeom>
        </p:spPr>
      </p:pic>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3094074"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974" y="337010"/>
            <a:ext cx="1649139" cy="659657"/>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457202" y="2179674"/>
            <a:ext cx="2870789" cy="2392325"/>
          </a:xfrm>
          <a:noFill/>
          <a:ln>
            <a:noFill/>
          </a:ln>
        </p:spPr>
        <p:txBody>
          <a:bodyPr anchor="b">
            <a:noAutofit/>
          </a:bodyPr>
          <a:lstStyle>
            <a:lvl1pPr algn="l">
              <a:defRPr sz="4000">
                <a:solidFill>
                  <a:schemeClr val="bg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3C7C0638-979B-4B0B-B96F-6B859AF7A69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324294" y="6040073"/>
            <a:ext cx="1060704" cy="643359"/>
          </a:xfrm>
          <a:prstGeom prst="rect">
            <a:avLst/>
          </a:prstGeom>
        </p:spPr>
      </p:pic>
    </p:spTree>
    <p:extLst>
      <p:ext uri="{BB962C8B-B14F-4D97-AF65-F5344CB8AC3E}">
        <p14:creationId xmlns:p14="http://schemas.microsoft.com/office/powerpoint/2010/main" val="1069470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712380" y="1495651"/>
            <a:ext cx="10623762"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a:extLst>
              <a:ext uri="{FF2B5EF4-FFF2-40B4-BE49-F238E27FC236}">
                <a16:creationId xmlns:a16="http://schemas.microsoft.com/office/drawing/2014/main" id="{3EF4DB6E-C9F9-D944-B663-9CB9DAF8722D}"/>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1" name="Footer Placeholder 4">
            <a:extLst>
              <a:ext uri="{FF2B5EF4-FFF2-40B4-BE49-F238E27FC236}">
                <a16:creationId xmlns:a16="http://schemas.microsoft.com/office/drawing/2014/main" id="{68E7FD1F-DB59-1F43-A0E9-971CABD56E09}"/>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12" name="Date Placeholder 3">
            <a:extLst>
              <a:ext uri="{FF2B5EF4-FFF2-40B4-BE49-F238E27FC236}">
                <a16:creationId xmlns:a16="http://schemas.microsoft.com/office/drawing/2014/main" id="{1650F9ED-1E1E-254C-8D51-ADB94CF4D0E1}"/>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3/17/2022</a:t>
            </a:fld>
            <a:endParaRPr lang="en-US"/>
          </a:p>
        </p:txBody>
      </p:sp>
      <p:sp>
        <p:nvSpPr>
          <p:cNvPr id="13" name="Slide Number Placeholder 5">
            <a:extLst>
              <a:ext uri="{FF2B5EF4-FFF2-40B4-BE49-F238E27FC236}">
                <a16:creationId xmlns:a16="http://schemas.microsoft.com/office/drawing/2014/main" id="{C4FED095-2A60-7649-AE12-495DA5A57147}"/>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5" name="Picture 4" descr="Logo&#10;&#10;Description automatically generated">
            <a:extLst>
              <a:ext uri="{FF2B5EF4-FFF2-40B4-BE49-F238E27FC236}">
                <a16:creationId xmlns:a16="http://schemas.microsoft.com/office/drawing/2014/main" id="{AD25C652-3A12-4692-BB44-8656ED261C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3101520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A8236F96-CFF5-43CD-9E03-D06E3B2A0E22}"/>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4" name="Date Placeholder 3">
            <a:extLst>
              <a:ext uri="{FF2B5EF4-FFF2-40B4-BE49-F238E27FC236}">
                <a16:creationId xmlns:a16="http://schemas.microsoft.com/office/drawing/2014/main" id="{CD3C28EB-BCA9-43F7-A9C9-9BC5A31B8541}"/>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bg1"/>
                </a:solidFill>
              </a:defRPr>
            </a:lvl1pPr>
          </a:lstStyle>
          <a:p>
            <a:fld id="{FA6A0AD2-53AF-4D84-8AC9-3DBC493F2F75}" type="datetimeFigureOut">
              <a:rPr lang="en-US" smtClean="0"/>
              <a:pPr/>
              <a:t>3/17/2022</a:t>
            </a:fld>
            <a:endParaRPr lang="en-US"/>
          </a:p>
        </p:txBody>
      </p:sp>
      <p:sp>
        <p:nvSpPr>
          <p:cNvPr id="6" name="Slide Number Placeholder 5">
            <a:extLst>
              <a:ext uri="{FF2B5EF4-FFF2-40B4-BE49-F238E27FC236}">
                <a16:creationId xmlns:a16="http://schemas.microsoft.com/office/drawing/2014/main" id="{9467911F-0FB9-4538-A2CE-203712435FFC}"/>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bg1"/>
                </a:solidFill>
              </a:defRPr>
            </a:lvl1pPr>
          </a:lstStyle>
          <a:p>
            <a:fld id="{69C126A4-BD19-47E2-8A0E-0DE1B9D8C925}" type="slidenum">
              <a:rPr lang="en-US" smtClean="0"/>
              <a:pPr/>
              <a:t>‹#›</a:t>
            </a:fld>
            <a:endParaRPr lang="en-US"/>
          </a:p>
        </p:txBody>
      </p:sp>
      <p:sp>
        <p:nvSpPr>
          <p:cNvPr id="2" name="Title Placeholder 1">
            <a:extLst>
              <a:ext uri="{FF2B5EF4-FFF2-40B4-BE49-F238E27FC236}">
                <a16:creationId xmlns:a16="http://schemas.microsoft.com/office/drawing/2014/main" id="{520FB3CC-93E0-4E44-B4B3-9138134000E6}"/>
              </a:ext>
            </a:extLst>
          </p:cNvPr>
          <p:cNvSpPr>
            <a:spLocks noGrp="1"/>
          </p:cNvSpPr>
          <p:nvPr>
            <p:ph type="title"/>
          </p:nvPr>
        </p:nvSpPr>
        <p:spPr>
          <a:xfrm>
            <a:off x="637953" y="104134"/>
            <a:ext cx="11164188" cy="751350"/>
          </a:xfrm>
          <a:prstGeom prst="rect">
            <a:avLst/>
          </a:prstGeom>
        </p:spPr>
        <p:txBody>
          <a:bodyPr vert="horz" lIns="91440" tIns="45720" rIns="91440" bIns="45720" rtlCol="0" anchor="ctr">
            <a:normAutofit/>
          </a:bodyPr>
          <a:lstStyle/>
          <a:p>
            <a:r>
              <a:rPr lang="en-US"/>
              <a:t>Click to edit Header</a:t>
            </a:r>
          </a:p>
        </p:txBody>
      </p:sp>
    </p:spTree>
    <p:extLst>
      <p:ext uri="{BB962C8B-B14F-4D97-AF65-F5344CB8AC3E}">
        <p14:creationId xmlns:p14="http://schemas.microsoft.com/office/powerpoint/2010/main" val="4111256006"/>
      </p:ext>
    </p:extLst>
  </p:cSld>
  <p:clrMap bg1="lt1" tx1="dk1" bg2="lt2" tx2="dk2" accent1="accent1" accent2="accent2" accent3="accent3" accent4="accent4" accent5="accent5" accent6="accent6" hlink="hlink" folHlink="folHlink"/>
  <p:sldLayoutIdLst>
    <p:sldLayoutId id="2147483743" r:id="rId1"/>
    <p:sldLayoutId id="2147483721" r:id="rId2"/>
    <p:sldLayoutId id="2147483742" r:id="rId3"/>
    <p:sldLayoutId id="2147483748" r:id="rId4"/>
    <p:sldLayoutId id="2147483746" r:id="rId5"/>
    <p:sldLayoutId id="2147483747" r:id="rId6"/>
    <p:sldLayoutId id="2147483744" r:id="rId7"/>
    <p:sldLayoutId id="2147483745" r:id="rId8"/>
    <p:sldLayoutId id="2147483725" r:id="rId9"/>
    <p:sldLayoutId id="2147483756" r:id="rId10"/>
    <p:sldLayoutId id="2147483749" r:id="rId11"/>
    <p:sldLayoutId id="2147483750" r:id="rId12"/>
    <p:sldLayoutId id="2147483751" r:id="rId13"/>
    <p:sldLayoutId id="2147483753" r:id="rId14"/>
    <p:sldLayoutId id="2147483752" r:id="rId15"/>
    <p:sldLayoutId id="2147483720" r:id="rId16"/>
    <p:sldLayoutId id="2147483754" r:id="rId17"/>
    <p:sldLayoutId id="2147483757" r:id="rId18"/>
    <p:sldLayoutId id="2147483758" r:id="rId19"/>
    <p:sldLayoutId id="2147483760" r:id="rId20"/>
    <p:sldLayoutId id="2147483761" r:id="rId21"/>
    <p:sldLayoutId id="2147483762" r:id="rId22"/>
    <p:sldLayoutId id="2147483763" r:id="rId23"/>
    <p:sldLayoutId id="2147483764" r:id="rId24"/>
    <p:sldLayoutId id="2147483765" r:id="rId25"/>
    <p:sldLayoutId id="2147483766" r:id="rId26"/>
    <p:sldLayoutId id="2147483767" r:id="rId27"/>
    <p:sldLayoutId id="2147483768" r:id="rId28"/>
    <p:sldLayoutId id="2147483755" r:id="rId29"/>
  </p:sldLayoutIdLst>
  <p:txStyles>
    <p:titleStyle>
      <a:lvl1pPr algn="l" defTabSz="914400" rtl="0" eaLnBrk="1" latinLnBrk="0" hangingPunct="1">
        <a:lnSpc>
          <a:spcPct val="90000"/>
        </a:lnSpc>
        <a:spcBef>
          <a:spcPct val="0"/>
        </a:spcBef>
        <a:buNone/>
        <a:defRPr sz="3600" b="1" kern="1200">
          <a:solidFill>
            <a:schemeClr val="accent1"/>
          </a:solidFill>
          <a:latin typeface="+mn-lt"/>
          <a:ea typeface="+mj-ea"/>
          <a:cs typeface="+mj-cs"/>
        </a:defRPr>
      </a:lvl1pPr>
    </p:titleStyle>
    <p:bodyStyle>
      <a:lvl1pPr marL="228600" indent="-228600" algn="l" defTabSz="914400" rtl="0" eaLnBrk="1" latinLnBrk="0" hangingPunct="1">
        <a:lnSpc>
          <a:spcPct val="90000"/>
        </a:lnSpc>
        <a:spcBef>
          <a:spcPts val="1000"/>
        </a:spcBef>
        <a:buClr>
          <a:schemeClr val="bg2"/>
        </a:buClr>
        <a:buFont typeface="Wingdings" panose="05000000000000000000" pitchFamily="2" charset="2"/>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Clr>
          <a:schemeClr val="bg2"/>
        </a:buClr>
        <a:buFont typeface="Wingdings" panose="05000000000000000000" pitchFamily="2" charset="2"/>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Clr>
          <a:schemeClr val="bg2"/>
        </a:buClr>
        <a:buFont typeface="Wingdings" panose="05000000000000000000" pitchFamily="2" charset="2"/>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Clr>
          <a:schemeClr val="bg2"/>
        </a:buClr>
        <a:buFont typeface="Wingdings" panose="05000000000000000000" pitchFamily="2" charset="2"/>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Clr>
          <a:schemeClr val="bg2"/>
        </a:buClr>
        <a:buFont typeface="Wingdings" panose="05000000000000000000" pitchFamily="2" charset="2"/>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8" Type="http://schemas.openxmlformats.org/officeDocument/2006/relationships/hyperlink" Target="https://tealprod.tea.state.tx.us/tims/browse/TSDSKB-613" TargetMode="External"/><Relationship Id="rId3" Type="http://schemas.openxmlformats.org/officeDocument/2006/relationships/hyperlink" Target="mailto:TSDSCustomerSupport@tea.texas.gov?subject=TSDS%20CSW" TargetMode="External"/><Relationship Id="rId7" Type="http://schemas.openxmlformats.org/officeDocument/2006/relationships/hyperlink" Target="https://tealprod.tea.state.tx.us/tims/browse/TSDSKB-606" TargetMode="External"/><Relationship Id="rId2" Type="http://schemas.openxmlformats.org/officeDocument/2006/relationships/notesSlide" Target="../notesSlides/notesSlide3.xml"/><Relationship Id="rId1" Type="http://schemas.openxmlformats.org/officeDocument/2006/relationships/slideLayout" Target="../slideLayouts/slideLayout18.xml"/><Relationship Id="rId6" Type="http://schemas.openxmlformats.org/officeDocument/2006/relationships/hyperlink" Target="mailto:charterschools@tea.texas.gov?subject=TSDS%20CSW" TargetMode="External"/><Relationship Id="rId5" Type="http://schemas.openxmlformats.org/officeDocument/2006/relationships/hyperlink" Target="mailto:charterschools@tea.texas.gov" TargetMode="External"/><Relationship Id="rId4" Type="http://schemas.openxmlformats.org/officeDocument/2006/relationships/hyperlink" Target="https://tea.texas.gov/texas-schools/texas-schools-charter-schools/charter-school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hyperlink" Target="https://tea.texas.gov/sites/default/files/Charter%20Student%20Admission%20Application%202020-2021.pdf" TargetMode="Externa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B326E79C-81B1-4F65-9171-E8A934EF331C}"/>
              </a:ext>
            </a:extLst>
          </p:cNvPr>
          <p:cNvSpPr txBox="1">
            <a:spLocks noGrp="1"/>
          </p:cNvSpPr>
          <p:nvPr>
            <p:ph type="title" idx="4294967295"/>
          </p:nvPr>
        </p:nvSpPr>
        <p:spPr>
          <a:xfrm>
            <a:off x="2033890" y="5793635"/>
            <a:ext cx="9630770" cy="7513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fontScale="90000"/>
          </a:bodyPr>
          <a:lstStyle>
            <a:lvl1pPr algn="l" defTabSz="914400" rtl="0" eaLnBrk="1" latinLnBrk="0" hangingPunct="1">
              <a:lnSpc>
                <a:spcPct val="90000"/>
              </a:lnSpc>
              <a:spcBef>
                <a:spcPct val="0"/>
              </a:spcBef>
              <a:buNone/>
              <a:defRPr sz="5400" b="1" kern="1200">
                <a:solidFill>
                  <a:schemeClr val="accent1"/>
                </a:solidFill>
                <a:latin typeface="+mn-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5400" b="1" i="0" u="none" strike="noStrike" kern="1200" cap="none" spc="0" normalizeH="0" baseline="0" noProof="0">
                <a:ln>
                  <a:noFill/>
                </a:ln>
                <a:effectLst/>
                <a:uLnTx/>
                <a:uFillTx/>
                <a:latin typeface="+mn-lt"/>
                <a:ea typeface="+mj-ea"/>
                <a:cs typeface="Calibri"/>
              </a:rPr>
              <a:t> Charter School Waitlist</a:t>
            </a:r>
            <a:endParaRPr kumimoji="0" lang="en-US" sz="5400" b="1" i="0" u="none" strike="noStrike" kern="1200" cap="none" spc="0" normalizeH="0" baseline="0" noProof="0">
              <a:ln>
                <a:noFill/>
              </a:ln>
              <a:effectLst/>
              <a:uLnTx/>
              <a:uFillTx/>
              <a:latin typeface="+mn-lt"/>
              <a:ea typeface="+mj-ea"/>
              <a:cs typeface="+mj-cs"/>
            </a:endParaRPr>
          </a:p>
        </p:txBody>
      </p:sp>
    </p:spTree>
    <p:extLst>
      <p:ext uri="{BB962C8B-B14F-4D97-AF65-F5344CB8AC3E}">
        <p14:creationId xmlns:p14="http://schemas.microsoft.com/office/powerpoint/2010/main" val="2998015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6E13AA-76DA-44F1-82CD-D378E2BF9570}"/>
              </a:ext>
            </a:extLst>
          </p:cNvPr>
          <p:cNvSpPr>
            <a:spLocks noGrp="1"/>
          </p:cNvSpPr>
          <p:nvPr>
            <p:ph type="title"/>
          </p:nvPr>
        </p:nvSpPr>
        <p:spPr/>
        <p:txBody>
          <a:bodyPr>
            <a:noAutofit/>
          </a:bodyPr>
          <a:lstStyle/>
          <a:p>
            <a:r>
              <a:rPr lang="en-US"/>
              <a:t>2022-2023 BUSINESS RULES UPDATES</a:t>
            </a:r>
          </a:p>
        </p:txBody>
      </p:sp>
      <p:sp>
        <p:nvSpPr>
          <p:cNvPr id="5" name="Content Placeholder 3">
            <a:extLst>
              <a:ext uri="{FF2B5EF4-FFF2-40B4-BE49-F238E27FC236}">
                <a16:creationId xmlns:a16="http://schemas.microsoft.com/office/drawing/2014/main" id="{F8513085-28C6-4399-96AC-792AE5AE530E}"/>
              </a:ext>
            </a:extLst>
          </p:cNvPr>
          <p:cNvSpPr>
            <a:spLocks noGrp="1"/>
          </p:cNvSpPr>
          <p:nvPr>
            <p:ph idx="1"/>
          </p:nvPr>
        </p:nvSpPr>
        <p:spPr>
          <a:xfrm>
            <a:off x="2290162" y="1418424"/>
            <a:ext cx="8988425" cy="4351338"/>
          </a:xfrm>
        </p:spPr>
        <p:txBody>
          <a:bodyPr/>
          <a:lstStyle/>
          <a:p>
            <a:r>
              <a:rPr lang="en-US" sz="3600"/>
              <a:t>2022-2023 </a:t>
            </a:r>
          </a:p>
          <a:p>
            <a:pPr lvl="1"/>
            <a:r>
              <a:rPr lang="en-US" sz="3200"/>
              <a:t>No New Business Rules</a:t>
            </a:r>
          </a:p>
          <a:p>
            <a:pPr lvl="1"/>
            <a:r>
              <a:rPr lang="en-US" sz="3200"/>
              <a:t>No Updated Business Rules</a:t>
            </a:r>
          </a:p>
          <a:p>
            <a:pPr lvl="1"/>
            <a:r>
              <a:rPr lang="en-US" sz="3200"/>
              <a:t>No Deleted Business Rules</a:t>
            </a:r>
          </a:p>
        </p:txBody>
      </p:sp>
    </p:spTree>
    <p:extLst>
      <p:ext uri="{BB962C8B-B14F-4D97-AF65-F5344CB8AC3E}">
        <p14:creationId xmlns:p14="http://schemas.microsoft.com/office/powerpoint/2010/main" val="2630553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677A63B-9F19-4525-9633-0E30400FD69A}"/>
              </a:ext>
            </a:extLst>
          </p:cNvPr>
          <p:cNvSpPr>
            <a:spLocks noGrp="1"/>
          </p:cNvSpPr>
          <p:nvPr>
            <p:ph type="title"/>
          </p:nvPr>
        </p:nvSpPr>
        <p:spPr/>
        <p:txBody>
          <a:bodyPr>
            <a:noAutofit/>
          </a:bodyPr>
          <a:lstStyle/>
          <a:p>
            <a:r>
              <a:rPr lang="en-US"/>
              <a:t>2022-2023 CODE TABLE UPDATES</a:t>
            </a:r>
          </a:p>
        </p:txBody>
      </p:sp>
      <p:sp>
        <p:nvSpPr>
          <p:cNvPr id="5" name="Content Placeholder 3">
            <a:extLst>
              <a:ext uri="{FF2B5EF4-FFF2-40B4-BE49-F238E27FC236}">
                <a16:creationId xmlns:a16="http://schemas.microsoft.com/office/drawing/2014/main" id="{F8513085-28C6-4399-96AC-792AE5AE530E}"/>
              </a:ext>
            </a:extLst>
          </p:cNvPr>
          <p:cNvSpPr>
            <a:spLocks noGrp="1"/>
          </p:cNvSpPr>
          <p:nvPr>
            <p:ph idx="1"/>
          </p:nvPr>
        </p:nvSpPr>
        <p:spPr>
          <a:xfrm>
            <a:off x="2290162" y="1418424"/>
            <a:ext cx="8988425" cy="4351338"/>
          </a:xfrm>
        </p:spPr>
        <p:txBody>
          <a:bodyPr/>
          <a:lstStyle/>
          <a:p>
            <a:r>
              <a:rPr lang="en-US" sz="3600"/>
              <a:t>2022-2023 </a:t>
            </a:r>
          </a:p>
          <a:p>
            <a:pPr lvl="1"/>
            <a:r>
              <a:rPr lang="en-US" sz="3200"/>
              <a:t>No New Code Tables</a:t>
            </a:r>
          </a:p>
          <a:p>
            <a:pPr lvl="1"/>
            <a:r>
              <a:rPr lang="en-US" sz="3200"/>
              <a:t>No Updated Code Tables</a:t>
            </a:r>
          </a:p>
          <a:p>
            <a:pPr lvl="1"/>
            <a:r>
              <a:rPr lang="en-US" sz="3200"/>
              <a:t>No Deleted Code Tables</a:t>
            </a:r>
          </a:p>
        </p:txBody>
      </p:sp>
    </p:spTree>
    <p:extLst>
      <p:ext uri="{BB962C8B-B14F-4D97-AF65-F5344CB8AC3E}">
        <p14:creationId xmlns:p14="http://schemas.microsoft.com/office/powerpoint/2010/main" val="1675511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lstStyle/>
          <a:p>
            <a:r>
              <a:rPr lang="en-US">
                <a:cs typeface="Calibri"/>
              </a:rPr>
              <a:t>2022-2023 TIMELINE</a:t>
            </a:r>
            <a:endParaRPr lang="en-US"/>
          </a:p>
        </p:txBody>
      </p:sp>
      <p:graphicFrame>
        <p:nvGraphicFramePr>
          <p:cNvPr id="5" name="Table 4">
            <a:extLst>
              <a:ext uri="{FF2B5EF4-FFF2-40B4-BE49-F238E27FC236}">
                <a16:creationId xmlns:a16="http://schemas.microsoft.com/office/drawing/2014/main" id="{848B93E0-9032-441C-9C0F-68454CC5E6B0}"/>
              </a:ext>
            </a:extLst>
          </p:cNvPr>
          <p:cNvGraphicFramePr>
            <a:graphicFrameLocks noGrp="1"/>
          </p:cNvGraphicFramePr>
          <p:nvPr>
            <p:extLst>
              <p:ext uri="{D42A27DB-BD31-4B8C-83A1-F6EECF244321}">
                <p14:modId xmlns:p14="http://schemas.microsoft.com/office/powerpoint/2010/main" val="2158948685"/>
              </p:ext>
            </p:extLst>
          </p:nvPr>
        </p:nvGraphicFramePr>
        <p:xfrm>
          <a:off x="2201841" y="1690444"/>
          <a:ext cx="9783138" cy="3935476"/>
        </p:xfrm>
        <a:graphic>
          <a:graphicData uri="http://schemas.openxmlformats.org/drawingml/2006/table">
            <a:tbl>
              <a:tblPr firstRow="1" bandRow="1">
                <a:tableStyleId>{5C22544A-7EE6-4342-B048-85BDC9FD1C3A}</a:tableStyleId>
              </a:tblPr>
              <a:tblGrid>
                <a:gridCol w="6976241">
                  <a:extLst>
                    <a:ext uri="{9D8B030D-6E8A-4147-A177-3AD203B41FA5}">
                      <a16:colId xmlns:a16="http://schemas.microsoft.com/office/drawing/2014/main" val="3617173912"/>
                    </a:ext>
                  </a:extLst>
                </a:gridCol>
                <a:gridCol w="2806897">
                  <a:extLst>
                    <a:ext uri="{9D8B030D-6E8A-4147-A177-3AD203B41FA5}">
                      <a16:colId xmlns:a16="http://schemas.microsoft.com/office/drawing/2014/main" val="2463953754"/>
                    </a:ext>
                  </a:extLst>
                </a:gridCol>
              </a:tblGrid>
              <a:tr h="618109">
                <a:tc>
                  <a:txBody>
                    <a:bodyPr/>
                    <a:lstStyle/>
                    <a:p>
                      <a:pPr marL="0" algn="ctr" rtl="0" latinLnBrk="0">
                        <a:spcBef>
                          <a:spcPts val="0"/>
                        </a:spcBef>
                        <a:spcAft>
                          <a:spcPts val="0"/>
                        </a:spcAft>
                      </a:pPr>
                      <a:r>
                        <a:rPr lang="en-US" sz="2400" kern="1200" dirty="0">
                          <a:effectLst/>
                        </a:rPr>
                        <a:t>Charter School Waitlist Collection</a:t>
                      </a:r>
                      <a:endParaRPr lang="en-US" dirty="0">
                        <a:effectLst/>
                      </a:endParaRPr>
                    </a:p>
                  </a:txBody>
                  <a:tcPr marL="0" marR="0" marT="0" marB="0" anchor="ctr"/>
                </a:tc>
                <a:tc>
                  <a:txBody>
                    <a:bodyPr/>
                    <a:lstStyle/>
                    <a:p>
                      <a:pPr algn="ctr"/>
                      <a:r>
                        <a:rPr lang="en-US" dirty="0">
                          <a:effectLst/>
                        </a:rPr>
                        <a:t>Date</a:t>
                      </a:r>
                      <a:endParaRPr lang="en-US" dirty="0"/>
                    </a:p>
                  </a:txBody>
                  <a:tcPr marL="0" marR="0" marT="0" marB="0" anchor="ctr"/>
                </a:tc>
                <a:extLst>
                  <a:ext uri="{0D108BD9-81ED-4DB2-BD59-A6C34878D82A}">
                    <a16:rowId xmlns:a16="http://schemas.microsoft.com/office/drawing/2014/main" val="1956164357"/>
                  </a:ext>
                </a:extLst>
              </a:tr>
              <a:tr h="618109">
                <a:tc>
                  <a:txBody>
                    <a:bodyPr/>
                    <a:lstStyle/>
                    <a:p>
                      <a:pPr marL="0" rtl="0" latinLnBrk="0">
                        <a:spcBef>
                          <a:spcPts val="0"/>
                        </a:spcBef>
                        <a:spcAft>
                          <a:spcPts val="0"/>
                        </a:spcAft>
                      </a:pPr>
                      <a:r>
                        <a:rPr lang="en-US" sz="2400" kern="1200" dirty="0">
                          <a:effectLst/>
                        </a:rPr>
                        <a:t>TSDS ready to load data to </a:t>
                      </a:r>
                      <a:r>
                        <a:rPr lang="en-US" sz="2400" kern="1200" dirty="0" err="1">
                          <a:effectLst/>
                        </a:rPr>
                        <a:t>eDM</a:t>
                      </a:r>
                      <a:endParaRPr lang="en-US" sz="2400" dirty="0">
                        <a:effectLst/>
                      </a:endParaRPr>
                    </a:p>
                  </a:txBody>
                  <a:tcPr marL="0" marR="0" marT="0" marB="0" anchor="ctr"/>
                </a:tc>
                <a:tc>
                  <a:txBody>
                    <a:bodyPr/>
                    <a:lstStyle/>
                    <a:p>
                      <a:pPr marL="0" rtl="0" latinLnBrk="0">
                        <a:spcBef>
                          <a:spcPts val="0"/>
                        </a:spcBef>
                        <a:spcAft>
                          <a:spcPts val="0"/>
                        </a:spcAft>
                      </a:pPr>
                      <a:r>
                        <a:rPr lang="en-US" sz="2400" kern="1200" dirty="0">
                          <a:effectLst/>
                        </a:rPr>
                        <a:t>  August 1, 2022</a:t>
                      </a:r>
                      <a:endParaRPr lang="en-US" sz="2400" dirty="0">
                        <a:effectLst/>
                      </a:endParaRPr>
                    </a:p>
                  </a:txBody>
                  <a:tcPr marL="0" marR="0" marT="0" marB="0" anchor="ctr"/>
                </a:tc>
                <a:extLst>
                  <a:ext uri="{0D108BD9-81ED-4DB2-BD59-A6C34878D82A}">
                    <a16:rowId xmlns:a16="http://schemas.microsoft.com/office/drawing/2014/main" val="1910323492"/>
                  </a:ext>
                </a:extLst>
              </a:tr>
              <a:tr h="618109">
                <a:tc>
                  <a:txBody>
                    <a:bodyPr/>
                    <a:lstStyle/>
                    <a:p>
                      <a:pPr marL="0" rtl="0" latinLnBrk="0">
                        <a:spcBef>
                          <a:spcPts val="0"/>
                        </a:spcBef>
                        <a:spcAft>
                          <a:spcPts val="0"/>
                        </a:spcAft>
                      </a:pPr>
                      <a:r>
                        <a:rPr lang="en-US" sz="2400" kern="1200" dirty="0">
                          <a:effectLst/>
                        </a:rPr>
                        <a:t>Charter School Waitlist ready for users to promote data</a:t>
                      </a:r>
                      <a:endParaRPr lang="en-US" sz="2400" dirty="0">
                        <a:effectLst/>
                      </a:endParaRPr>
                    </a:p>
                  </a:txBody>
                  <a:tcPr marL="0" marR="0" marT="0" marB="0" anchor="ctr"/>
                </a:tc>
                <a:tc>
                  <a:txBody>
                    <a:bodyPr/>
                    <a:lstStyle/>
                    <a:p>
                      <a:pPr marL="0" rtl="0" latinLnBrk="0">
                        <a:spcBef>
                          <a:spcPts val="0"/>
                        </a:spcBef>
                        <a:spcAft>
                          <a:spcPts val="0"/>
                        </a:spcAft>
                      </a:pPr>
                      <a:r>
                        <a:rPr lang="en-US" sz="2400" kern="1200" dirty="0">
                          <a:effectLst/>
                        </a:rPr>
                        <a:t>  September 12, 2022</a:t>
                      </a:r>
                      <a:endParaRPr lang="en-US" sz="2400" dirty="0">
                        <a:effectLst/>
                      </a:endParaRPr>
                    </a:p>
                  </a:txBody>
                  <a:tcPr marL="0" marR="0" marT="0" marB="0" anchor="ctr"/>
                </a:tc>
                <a:extLst>
                  <a:ext uri="{0D108BD9-81ED-4DB2-BD59-A6C34878D82A}">
                    <a16:rowId xmlns:a16="http://schemas.microsoft.com/office/drawing/2014/main" val="1861088031"/>
                  </a:ext>
                </a:extLst>
              </a:tr>
              <a:tr h="618109">
                <a:tc>
                  <a:txBody>
                    <a:bodyPr/>
                    <a:lstStyle/>
                    <a:p>
                      <a:pPr marL="0" lvl="0">
                        <a:spcBef>
                          <a:spcPts val="0"/>
                        </a:spcBef>
                        <a:spcAft>
                          <a:spcPts val="0"/>
                        </a:spcAft>
                        <a:buNone/>
                      </a:pPr>
                      <a:r>
                        <a:rPr lang="en-US" sz="2400" b="0" i="0" u="none" strike="noStrike" kern="1200" noProof="0" dirty="0">
                          <a:effectLst/>
                          <a:latin typeface="Calibri"/>
                        </a:rPr>
                        <a:t>Charter School Waitlist </a:t>
                      </a:r>
                      <a:r>
                        <a:rPr lang="en-US" sz="2400" kern="1200" dirty="0">
                          <a:effectLst/>
                        </a:rPr>
                        <a:t>ready for users to complete</a:t>
                      </a:r>
                      <a:endParaRPr lang="en-US" sz="2400" dirty="0">
                        <a:effectLst/>
                      </a:endParaRPr>
                    </a:p>
                  </a:txBody>
                  <a:tcPr marL="0" marR="0" marT="0" marB="0" anchor="ctr"/>
                </a:tc>
                <a:tc>
                  <a:txBody>
                    <a:bodyPr/>
                    <a:lstStyle/>
                    <a:p>
                      <a:pPr marL="0" lvl="0">
                        <a:spcBef>
                          <a:spcPts val="0"/>
                        </a:spcBef>
                        <a:spcAft>
                          <a:spcPts val="0"/>
                        </a:spcAft>
                        <a:buNone/>
                      </a:pPr>
                      <a:r>
                        <a:rPr lang="en-US" sz="2400" b="0" i="0" u="none" strike="noStrike" kern="1200" noProof="0" dirty="0">
                          <a:effectLst/>
                          <a:latin typeface="Calibri"/>
                        </a:rPr>
                        <a:t>  September 30</a:t>
                      </a:r>
                      <a:r>
                        <a:rPr lang="en-US" sz="2400" kern="1200" dirty="0">
                          <a:effectLst/>
                        </a:rPr>
                        <a:t>, 2022</a:t>
                      </a:r>
                      <a:endParaRPr lang="en-US" sz="2400" dirty="0">
                        <a:effectLst/>
                      </a:endParaRPr>
                    </a:p>
                  </a:txBody>
                  <a:tcPr marL="0" marR="0" marT="0" marB="0" anchor="ctr"/>
                </a:tc>
                <a:extLst>
                  <a:ext uri="{0D108BD9-81ED-4DB2-BD59-A6C34878D82A}">
                    <a16:rowId xmlns:a16="http://schemas.microsoft.com/office/drawing/2014/main" val="2587501731"/>
                  </a:ext>
                </a:extLst>
              </a:tr>
              <a:tr h="618109">
                <a:tc>
                  <a:txBody>
                    <a:bodyPr/>
                    <a:lstStyle/>
                    <a:p>
                      <a:pPr marL="0" lvl="0">
                        <a:spcBef>
                          <a:spcPts val="0"/>
                        </a:spcBef>
                        <a:spcAft>
                          <a:spcPts val="0"/>
                        </a:spcAft>
                        <a:buNone/>
                      </a:pPr>
                      <a:r>
                        <a:rPr lang="en-US" sz="2400" b="1" i="0" u="none" strike="noStrike" kern="1200" noProof="0" dirty="0">
                          <a:effectLst/>
                          <a:latin typeface="Calibri"/>
                        </a:rPr>
                        <a:t>Charter School Waitlist snapshot date </a:t>
                      </a:r>
                      <a:endParaRPr lang="en-US" b="1" dirty="0"/>
                    </a:p>
                    <a:p>
                      <a:pPr marL="0" lvl="0">
                        <a:spcBef>
                          <a:spcPts val="0"/>
                        </a:spcBef>
                        <a:spcAft>
                          <a:spcPts val="0"/>
                        </a:spcAft>
                        <a:buNone/>
                      </a:pPr>
                      <a:r>
                        <a:rPr lang="en-US" sz="2400" b="1" i="0" u="none" strike="noStrike" kern="1200" noProof="0" dirty="0">
                          <a:effectLst/>
                          <a:latin typeface="Calibri"/>
                        </a:rPr>
                        <a:t>Last Friday in September</a:t>
                      </a:r>
                      <a:endParaRPr lang="en-US" b="1" dirty="0"/>
                    </a:p>
                  </a:txBody>
                  <a:tcPr marL="0" marR="0" marT="0" marB="0" anchor="ctr"/>
                </a:tc>
                <a:tc>
                  <a:txBody>
                    <a:bodyPr/>
                    <a:lstStyle/>
                    <a:p>
                      <a:pPr lvl="0" algn="l">
                        <a:lnSpc>
                          <a:spcPct val="100000"/>
                        </a:lnSpc>
                        <a:spcBef>
                          <a:spcPts val="0"/>
                        </a:spcBef>
                        <a:spcAft>
                          <a:spcPts val="0"/>
                        </a:spcAft>
                        <a:buNone/>
                      </a:pPr>
                      <a:r>
                        <a:rPr lang="en-US" sz="2400" b="0" i="0" u="none" strike="noStrike" kern="1200" noProof="0" dirty="0">
                          <a:effectLst/>
                          <a:latin typeface="Calibri"/>
                        </a:rPr>
                        <a:t>  September 30, 2022</a:t>
                      </a:r>
                    </a:p>
                    <a:p>
                      <a:pPr marL="0" marR="0" lvl="0" indent="0">
                        <a:spcBef>
                          <a:spcPts val="0"/>
                        </a:spcBef>
                        <a:spcAft>
                          <a:spcPts val="0"/>
                        </a:spcAft>
                        <a:buNone/>
                      </a:pPr>
                      <a:endParaRPr lang="en-US" sz="2400" kern="1200" dirty="0">
                        <a:effectLst/>
                      </a:endParaRPr>
                    </a:p>
                  </a:txBody>
                  <a:tcPr marL="0" marR="0" marT="0" marB="0" anchor="ctr"/>
                </a:tc>
                <a:extLst>
                  <a:ext uri="{0D108BD9-81ED-4DB2-BD59-A6C34878D82A}">
                    <a16:rowId xmlns:a16="http://schemas.microsoft.com/office/drawing/2014/main" val="337197330"/>
                  </a:ext>
                </a:extLst>
              </a:tr>
              <a:tr h="618109">
                <a:tc>
                  <a:txBody>
                    <a:bodyPr/>
                    <a:lstStyle/>
                    <a:p>
                      <a:pPr lvl="0" algn="l">
                        <a:lnSpc>
                          <a:spcPct val="100000"/>
                        </a:lnSpc>
                        <a:spcBef>
                          <a:spcPts val="0"/>
                        </a:spcBef>
                        <a:spcAft>
                          <a:spcPts val="0"/>
                        </a:spcAft>
                        <a:buNone/>
                      </a:pPr>
                      <a:r>
                        <a:rPr lang="en-US" sz="2400" b="1" i="0" u="none" strike="noStrike" kern="1200" noProof="0" dirty="0">
                          <a:effectLst/>
                          <a:latin typeface="Calibri"/>
                        </a:rPr>
                        <a:t>Charter School Waitlist Submission due date</a:t>
                      </a:r>
                      <a:endParaRPr lang="en-US" b="1" dirty="0"/>
                    </a:p>
                    <a:p>
                      <a:pPr lvl="0" algn="l">
                        <a:lnSpc>
                          <a:spcPct val="100000"/>
                        </a:lnSpc>
                        <a:spcBef>
                          <a:spcPts val="0"/>
                        </a:spcBef>
                        <a:spcAft>
                          <a:spcPts val="0"/>
                        </a:spcAft>
                        <a:buNone/>
                      </a:pPr>
                      <a:r>
                        <a:rPr lang="en-US" sz="2400" b="1" i="0" u="none" strike="noStrike" kern="1200" noProof="0" dirty="0">
                          <a:effectLst/>
                          <a:latin typeface="Calibri"/>
                        </a:rPr>
                        <a:t>for charter schools</a:t>
                      </a:r>
                    </a:p>
                  </a:txBody>
                  <a:tcPr marL="0" marR="0" marT="0" marB="0" anchor="ctr"/>
                </a:tc>
                <a:tc>
                  <a:txBody>
                    <a:bodyPr/>
                    <a:lstStyle/>
                    <a:p>
                      <a:pPr lvl="0" algn="l">
                        <a:lnSpc>
                          <a:spcPct val="100000"/>
                        </a:lnSpc>
                        <a:spcBef>
                          <a:spcPts val="0"/>
                        </a:spcBef>
                        <a:spcAft>
                          <a:spcPts val="0"/>
                        </a:spcAft>
                        <a:buNone/>
                      </a:pPr>
                      <a:r>
                        <a:rPr lang="en-US" sz="2400" b="0" i="0" u="none" strike="noStrike" kern="1200" noProof="0" dirty="0">
                          <a:effectLst/>
                          <a:latin typeface="Calibri"/>
                        </a:rPr>
                        <a:t>  October 28, 2022</a:t>
                      </a:r>
                    </a:p>
                    <a:p>
                      <a:pPr marL="0" lvl="0">
                        <a:spcBef>
                          <a:spcPts val="0"/>
                        </a:spcBef>
                        <a:spcAft>
                          <a:spcPts val="0"/>
                        </a:spcAft>
                        <a:buNone/>
                      </a:pPr>
                      <a:endParaRPr lang="en-US" sz="2400" kern="1200" dirty="0">
                        <a:effectLst/>
                      </a:endParaRPr>
                    </a:p>
                  </a:txBody>
                  <a:tcPr marL="0" marR="0" marT="0" marB="0" anchor="ctr"/>
                </a:tc>
                <a:extLst>
                  <a:ext uri="{0D108BD9-81ED-4DB2-BD59-A6C34878D82A}">
                    <a16:rowId xmlns:a16="http://schemas.microsoft.com/office/drawing/2014/main" val="2475822260"/>
                  </a:ext>
                </a:extLst>
              </a:tr>
            </a:tbl>
          </a:graphicData>
        </a:graphic>
      </p:graphicFrame>
    </p:spTree>
    <p:extLst>
      <p:ext uri="{BB962C8B-B14F-4D97-AF65-F5344CB8AC3E}">
        <p14:creationId xmlns:p14="http://schemas.microsoft.com/office/powerpoint/2010/main" val="831019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lstStyle/>
          <a:p>
            <a:r>
              <a:rPr lang="en-US">
                <a:cs typeface="Calibri"/>
              </a:rPr>
              <a:t>FREQUENTLY ASKED QUESTIONS</a:t>
            </a:r>
            <a:endParaRPr lang="en-US"/>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a:xfrm>
            <a:off x="2201841" y="1144867"/>
            <a:ext cx="9485196" cy="4568265"/>
          </a:xfrm>
        </p:spPr>
        <p:txBody>
          <a:bodyPr lIns="91440" tIns="45720" rIns="91440" bIns="45720" anchor="t"/>
          <a:lstStyle/>
          <a:p>
            <a:pPr marL="0" indent="0">
              <a:buNone/>
            </a:pPr>
            <a:r>
              <a:rPr lang="en-US" b="1"/>
              <a:t>If students were on the LEA’s list last school year, does the LEA report the student again for this school year if they have confirmed that the student is still trying to enroll in their charter?</a:t>
            </a:r>
          </a:p>
          <a:p>
            <a:endParaRPr lang="en-US" sz="2400"/>
          </a:p>
          <a:p>
            <a:pPr marL="0" indent="-114300">
              <a:buNone/>
            </a:pPr>
            <a:r>
              <a:rPr lang="en-US" sz="2400"/>
              <a:t>The Charter will need to report students who are placed on a waitlist in the </a:t>
            </a:r>
            <a:r>
              <a:rPr lang="en-US" sz="2400" b="1"/>
              <a:t>current school year </a:t>
            </a:r>
            <a:r>
              <a:rPr lang="en-US" sz="2400"/>
              <a:t>as of the last Friday in September. If the student was on the waitlist last school year and is still on the waitlist for the current school year on the snapshot date, the student would need to be reported.</a:t>
            </a:r>
            <a:endParaRPr lang="en-US" sz="2400">
              <a:cs typeface="Calibri"/>
            </a:endParaRPr>
          </a:p>
        </p:txBody>
      </p:sp>
    </p:spTree>
    <p:extLst>
      <p:ext uri="{BB962C8B-B14F-4D97-AF65-F5344CB8AC3E}">
        <p14:creationId xmlns:p14="http://schemas.microsoft.com/office/powerpoint/2010/main" val="1285812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lstStyle/>
          <a:p>
            <a:r>
              <a:rPr lang="en-US" dirty="0">
                <a:cs typeface="Calibri"/>
              </a:rPr>
              <a:t>FREQUENTLY ASKED QUESTIONS – continued 2</a:t>
            </a:r>
            <a:endParaRPr lang="en-US" dirty="0"/>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a:xfrm>
            <a:off x="2201841" y="1144867"/>
            <a:ext cx="9485196" cy="5545858"/>
          </a:xfrm>
        </p:spPr>
        <p:txBody>
          <a:bodyPr lIns="91440" tIns="45720" rIns="91440" bIns="45720" anchor="t"/>
          <a:lstStyle/>
          <a:p>
            <a:pPr marL="0" indent="0">
              <a:buNone/>
            </a:pPr>
            <a:r>
              <a:rPr lang="en-US" sz="2800" b="1"/>
              <a:t>What if a student is on a charter school waitlist and does not have a Unique ID when applying to be on a charter waitlist? </a:t>
            </a:r>
            <a:br>
              <a:rPr lang="en-US" sz="2800" b="1"/>
            </a:br>
            <a:endParaRPr lang="en-US" b="1">
              <a:cs typeface="Calibri" panose="020F0502020204030204"/>
            </a:endParaRPr>
          </a:p>
          <a:p>
            <a:pPr marL="0" indent="-114300">
              <a:buNone/>
            </a:pPr>
            <a:r>
              <a:rPr lang="en-US" sz="2400">
                <a:ea typeface="+mn-lt"/>
                <a:cs typeface="+mn-lt"/>
              </a:rPr>
              <a:t>Students on the waitlist who do not currently have a Unique ID should be assigned a UID.  Every effort should be made to determine if the student has an existing UID.</a:t>
            </a:r>
            <a:br>
              <a:rPr lang="en-US">
                <a:ea typeface="+mn-lt"/>
                <a:cs typeface="+mn-lt"/>
              </a:rPr>
            </a:br>
            <a:endParaRPr lang="en-US">
              <a:ea typeface="+mn-lt"/>
              <a:cs typeface="+mn-lt"/>
            </a:endParaRPr>
          </a:p>
          <a:p>
            <a:pPr lvl="1"/>
            <a:r>
              <a:rPr lang="en-US">
                <a:ea typeface="+mn-lt"/>
                <a:cs typeface="+mn-lt"/>
              </a:rPr>
              <a:t>Search in the UID system for the student</a:t>
            </a:r>
          </a:p>
          <a:p>
            <a:pPr lvl="1"/>
            <a:r>
              <a:rPr lang="en-US">
                <a:ea typeface="+mn-lt"/>
                <a:cs typeface="+mn-lt"/>
              </a:rPr>
              <a:t>Rely on any information provided by the parents or previous LEAs</a:t>
            </a:r>
          </a:p>
          <a:p>
            <a:pPr lvl="1"/>
            <a:r>
              <a:rPr lang="en-US">
                <a:ea typeface="+mn-lt"/>
                <a:cs typeface="+mn-lt"/>
              </a:rPr>
              <a:t>Students who already have a UID, should not be assigned a new UID</a:t>
            </a:r>
            <a:br>
              <a:rPr lang="en-US">
                <a:ea typeface="+mn-lt"/>
                <a:cs typeface="+mn-lt"/>
              </a:rPr>
            </a:br>
            <a:endParaRPr lang="en-US">
              <a:ea typeface="+mn-lt"/>
              <a:cs typeface="+mn-lt"/>
            </a:endParaRPr>
          </a:p>
          <a:p>
            <a:pPr marL="0" indent="0">
              <a:buNone/>
            </a:pPr>
            <a:r>
              <a:rPr lang="en-US" sz="2400">
                <a:ea typeface="+mn-lt"/>
                <a:cs typeface="+mn-lt"/>
              </a:rPr>
              <a:t>Program area staff at the Charter School should work with the individuals at their Charter who have been trained on the Unique ID system to assist in performing these searches. </a:t>
            </a:r>
          </a:p>
          <a:p>
            <a:pPr marL="0" indent="0">
              <a:buNone/>
            </a:pPr>
            <a:endParaRPr lang="en-US">
              <a:cs typeface="Calibri"/>
            </a:endParaRPr>
          </a:p>
        </p:txBody>
      </p:sp>
    </p:spTree>
    <p:extLst>
      <p:ext uri="{BB962C8B-B14F-4D97-AF65-F5344CB8AC3E}">
        <p14:creationId xmlns:p14="http://schemas.microsoft.com/office/powerpoint/2010/main" val="4247942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lstStyle/>
          <a:p>
            <a:r>
              <a:rPr lang="en-US" dirty="0">
                <a:cs typeface="Calibri"/>
              </a:rPr>
              <a:t>FREQUENTLY ASKED QUESTIONS – continued 3</a:t>
            </a:r>
            <a:endParaRPr lang="en-US" dirty="0"/>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a:xfrm>
            <a:off x="2201841" y="1144867"/>
            <a:ext cx="9485196" cy="5087491"/>
          </a:xfrm>
        </p:spPr>
        <p:txBody>
          <a:bodyPr lIns="91440" tIns="45720" rIns="91440" bIns="45720" anchor="t"/>
          <a:lstStyle/>
          <a:p>
            <a:pPr marL="0" indent="0">
              <a:buNone/>
            </a:pPr>
            <a:r>
              <a:rPr lang="en-US" sz="2800" b="1"/>
              <a:t>When obtaining a UID for a new student who is applying to be on a charter campus waitlist, what values do I select for Ethnicity Indicator and Ethnicity/Race since they are not listed on the CSAA form?</a:t>
            </a:r>
            <a:br>
              <a:rPr lang="en-US" sz="2800" b="1"/>
            </a:br>
            <a:endParaRPr lang="en-US" b="1">
              <a:cs typeface="Calibri" panose="020F0502020204030204"/>
            </a:endParaRPr>
          </a:p>
          <a:p>
            <a:pPr marL="0" indent="-114300">
              <a:buNone/>
            </a:pPr>
            <a:r>
              <a:rPr lang="en-US" sz="2400">
                <a:cs typeface="Calibri"/>
              </a:rPr>
              <a:t>If the Ethnicity and Ethnicity/Race codes are not known for a waitlist student, then the Charter campus personnel will need to use the ‘TEA Use Only’ value field in the Unique ID system when obtaining a Unique ID.</a:t>
            </a:r>
          </a:p>
          <a:p>
            <a:pPr marL="457200" lvl="1" indent="0">
              <a:buNone/>
            </a:pPr>
            <a:endParaRPr lang="en-US">
              <a:cs typeface="Calibri"/>
            </a:endParaRPr>
          </a:p>
          <a:p>
            <a:pPr marL="0" indent="-114300">
              <a:buNone/>
            </a:pPr>
            <a:r>
              <a:rPr lang="en-US" sz="2400">
                <a:cs typeface="Calibri"/>
              </a:rPr>
              <a:t>Once the student enrolls in a charter or school district, the enrolling entity must update the ‘TEA Use Only’ fields with the appropriate value provided during the enrollment process.</a:t>
            </a:r>
          </a:p>
          <a:p>
            <a:pPr marL="0" indent="0">
              <a:buNone/>
            </a:pPr>
            <a:endParaRPr lang="en-US">
              <a:cs typeface="Calibri"/>
            </a:endParaRPr>
          </a:p>
        </p:txBody>
      </p:sp>
    </p:spTree>
    <p:extLst>
      <p:ext uri="{BB962C8B-B14F-4D97-AF65-F5344CB8AC3E}">
        <p14:creationId xmlns:p14="http://schemas.microsoft.com/office/powerpoint/2010/main" val="2816536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lstStyle/>
          <a:p>
            <a:r>
              <a:rPr lang="en-US" dirty="0">
                <a:cs typeface="Calibri"/>
              </a:rPr>
              <a:t>FREQUENTLY ASKED QUESTIONS – continued 4</a:t>
            </a:r>
            <a:endParaRPr lang="en-US" dirty="0"/>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a:xfrm>
            <a:off x="2201841" y="1144867"/>
            <a:ext cx="9485196" cy="4568265"/>
          </a:xfrm>
        </p:spPr>
        <p:txBody>
          <a:bodyPr lIns="91440" tIns="45720" rIns="91440" bIns="45720" anchor="t"/>
          <a:lstStyle/>
          <a:p>
            <a:pPr marL="0" indent="0">
              <a:buNone/>
            </a:pPr>
            <a:r>
              <a:rPr lang="en-US" b="1"/>
              <a:t>Does the charter school need to complete this data collection if they do not have a waitlist and they are not at capacity?</a:t>
            </a:r>
          </a:p>
          <a:p>
            <a:endParaRPr lang="en-US" sz="2400"/>
          </a:p>
          <a:p>
            <a:pPr marL="0" indent="-114300">
              <a:buNone/>
            </a:pPr>
            <a:r>
              <a:rPr lang="en-US" sz="2400"/>
              <a:t>Yes. All open-enrollment charter schools must complete the Charter School Waitlist data collection. If they are not at capacity and do not have a waitlist, they still must submit the following Education Organization data:</a:t>
            </a:r>
          </a:p>
          <a:p>
            <a:pPr marL="457200" lvl="1" indent="0">
              <a:buNone/>
            </a:pPr>
            <a:r>
              <a:rPr lang="en-US" sz="2400"/>
              <a:t>  </a:t>
            </a:r>
          </a:p>
          <a:p>
            <a:pPr marL="857250" lvl="1" indent="-285750"/>
            <a:r>
              <a:rPr lang="en-US"/>
              <a:t>E1674 NUMBER-CHARTER-STUDENTS-ENROLLED</a:t>
            </a:r>
          </a:p>
          <a:p>
            <a:pPr marL="857250" lvl="1" indent="-285750"/>
            <a:r>
              <a:rPr lang="en-US"/>
              <a:t>E1675 CHARTER-EDUCATIONAL-ENROLLMENT-CAPACITY</a:t>
            </a:r>
          </a:p>
          <a:p>
            <a:pPr marL="857250" lvl="1" indent="-285750"/>
            <a:r>
              <a:rPr lang="en-US"/>
              <a:t>E1676 CHARTER-ADMISSION-WAITLIST-INDICATOR-CODE</a:t>
            </a:r>
            <a:endParaRPr lang="en-US">
              <a:cs typeface="Calibri"/>
            </a:endParaRPr>
          </a:p>
          <a:p>
            <a:pPr marL="0" indent="0">
              <a:buNone/>
            </a:pPr>
            <a:endParaRPr lang="en-US">
              <a:cs typeface="Calibri"/>
            </a:endParaRPr>
          </a:p>
        </p:txBody>
      </p:sp>
    </p:spTree>
    <p:extLst>
      <p:ext uri="{BB962C8B-B14F-4D97-AF65-F5344CB8AC3E}">
        <p14:creationId xmlns:p14="http://schemas.microsoft.com/office/powerpoint/2010/main" val="1452384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lstStyle/>
          <a:p>
            <a:r>
              <a:rPr lang="en-US">
                <a:cs typeface="Calibri"/>
              </a:rPr>
              <a:t>TECHNICAL RESOURCES</a:t>
            </a:r>
            <a:endParaRPr lang="en-US"/>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a:xfrm>
            <a:off x="2360553" y="996410"/>
            <a:ext cx="8988726" cy="5494338"/>
          </a:xfrm>
        </p:spPr>
        <p:txBody>
          <a:bodyPr lIns="91440" tIns="45720" rIns="91440" bIns="45720" anchor="t"/>
          <a:lstStyle/>
          <a:p>
            <a:r>
              <a:rPr lang="en-US" b="1">
                <a:ea typeface="+mn-lt"/>
                <a:cs typeface="+mn-lt"/>
              </a:rPr>
              <a:t>Technical Support:</a:t>
            </a:r>
            <a:endParaRPr lang="en-US">
              <a:ea typeface="+mn-lt"/>
              <a:cs typeface="+mn-lt"/>
            </a:endParaRPr>
          </a:p>
          <a:p>
            <a:pPr lvl="1"/>
            <a:r>
              <a:rPr lang="en-US" b="1">
                <a:ea typeface="+mn-lt"/>
                <a:cs typeface="+mn-lt"/>
                <a:hlinkClick r:id="rId3"/>
              </a:rPr>
              <a:t>TSDSCustomerSupport@tea.texas.gov</a:t>
            </a:r>
            <a:r>
              <a:rPr lang="en-US" b="1">
                <a:ea typeface="+mn-lt"/>
                <a:cs typeface="+mn-lt"/>
              </a:rPr>
              <a:t> </a:t>
            </a:r>
            <a:endParaRPr lang="en-US">
              <a:ea typeface="+mn-lt"/>
              <a:cs typeface="+mn-lt"/>
            </a:endParaRPr>
          </a:p>
          <a:p>
            <a:pPr lvl="1"/>
            <a:endParaRPr lang="en-US" b="1">
              <a:ea typeface="+mn-lt"/>
              <a:cs typeface="+mn-lt"/>
            </a:endParaRPr>
          </a:p>
          <a:p>
            <a:pPr>
              <a:buClr>
                <a:srgbClr val="F16038"/>
              </a:buClr>
              <a:buFont typeface="Wingdings" panose="020B0604020202020204" pitchFamily="34" charset="0"/>
              <a:buChar char="§"/>
            </a:pPr>
            <a:r>
              <a:rPr lang="en-US" b="1">
                <a:ea typeface="+mn-lt"/>
                <a:cs typeface="+mn-lt"/>
              </a:rPr>
              <a:t>CSW Program Area:</a:t>
            </a:r>
          </a:p>
          <a:p>
            <a:pPr lvl="1"/>
            <a:r>
              <a:rPr lang="en-US" b="1">
                <a:solidFill>
                  <a:srgbClr val="0070C0"/>
                </a:solidFill>
                <a:ea typeface="+mn-lt"/>
                <a:cs typeface="+mn-lt"/>
                <a:hlinkClick r:id="rId4"/>
              </a:rPr>
              <a:t>Charter School Authorizing and Administration Division</a:t>
            </a:r>
            <a:endParaRPr lang="en-US" b="1">
              <a:solidFill>
                <a:srgbClr val="0070C0"/>
              </a:solidFill>
              <a:ea typeface="+mn-lt"/>
              <a:cs typeface="+mn-lt"/>
              <a:hlinkClick r:id="rId5">
                <a:extLst>
                  <a:ext uri="{A12FA001-AC4F-418D-AE19-62706E023703}">
                    <ahyp:hlinkClr xmlns:ahyp="http://schemas.microsoft.com/office/drawing/2018/hyperlinkcolor" val="tx"/>
                  </a:ext>
                </a:extLst>
              </a:hlinkClick>
            </a:endParaRPr>
          </a:p>
          <a:p>
            <a:pPr lvl="1"/>
            <a:r>
              <a:rPr lang="en-US" b="1">
                <a:ea typeface="+mn-lt"/>
                <a:cs typeface="+mn-lt"/>
                <a:hlinkClick r:id="rId6"/>
              </a:rPr>
              <a:t>charterschools@tea.texas.gov</a:t>
            </a:r>
            <a:endParaRPr lang="en-US" b="1">
              <a:ea typeface="+mn-lt"/>
              <a:cs typeface="+mn-lt"/>
            </a:endParaRPr>
          </a:p>
          <a:p>
            <a:pPr marL="457200" lvl="1" indent="0">
              <a:buNone/>
            </a:pPr>
            <a:endParaRPr lang="en-US" b="1">
              <a:ea typeface="+mn-lt"/>
              <a:cs typeface="+mn-lt"/>
            </a:endParaRPr>
          </a:p>
          <a:p>
            <a:r>
              <a:rPr lang="en-US" b="1">
                <a:ea typeface="+mn-lt"/>
                <a:cs typeface="+mn-lt"/>
              </a:rPr>
              <a:t>Knowledge Base Articles:</a:t>
            </a:r>
            <a:endParaRPr lang="en-US">
              <a:ea typeface="+mn-lt"/>
              <a:cs typeface="+mn-lt"/>
            </a:endParaRPr>
          </a:p>
          <a:p>
            <a:pPr lvl="1"/>
            <a:r>
              <a:rPr lang="en-US">
                <a:ea typeface="+mn-lt"/>
                <a:cs typeface="+mn-lt"/>
                <a:hlinkClick r:id="rId7"/>
              </a:rPr>
              <a:t>TSDSKB-606</a:t>
            </a:r>
            <a:r>
              <a:rPr lang="en-US">
                <a:ea typeface="+mn-lt"/>
                <a:cs typeface="+mn-lt"/>
              </a:rPr>
              <a:t> TEAL: TEAL Roles for Core Collections</a:t>
            </a:r>
          </a:p>
          <a:p>
            <a:pPr lvl="1"/>
            <a:r>
              <a:rPr lang="en-US">
                <a:ea typeface="+mn-lt"/>
                <a:cs typeface="+mn-lt"/>
                <a:hlinkClick r:id="rId8"/>
              </a:rPr>
              <a:t>TSDSKB-613</a:t>
            </a:r>
            <a:r>
              <a:rPr lang="en-US">
                <a:ea typeface="+mn-lt"/>
                <a:cs typeface="+mn-lt"/>
              </a:rPr>
              <a:t> CSW: Charter School Waitlist - FAQs</a:t>
            </a:r>
          </a:p>
          <a:p>
            <a:pPr marL="0" indent="0">
              <a:buNone/>
            </a:pPr>
            <a:endParaRPr lang="en-US" b="1">
              <a:cs typeface="Calibri"/>
            </a:endParaRPr>
          </a:p>
        </p:txBody>
      </p:sp>
    </p:spTree>
    <p:extLst>
      <p:ext uri="{BB962C8B-B14F-4D97-AF65-F5344CB8AC3E}">
        <p14:creationId xmlns:p14="http://schemas.microsoft.com/office/powerpoint/2010/main" val="149976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E0E511-8808-46F4-8573-BB38D117974C}"/>
              </a:ext>
            </a:extLst>
          </p:cNvPr>
          <p:cNvSpPr>
            <a:spLocks noGrp="1"/>
          </p:cNvSpPr>
          <p:nvPr>
            <p:ph type="ctrTitle"/>
          </p:nvPr>
        </p:nvSpPr>
        <p:spPr>
          <a:xfrm>
            <a:off x="341698" y="591506"/>
            <a:ext cx="2870789" cy="2351382"/>
          </a:xfrm>
        </p:spPr>
        <p:txBody>
          <a:bodyPr vert="horz" lIns="91440" tIns="45720" rIns="91440" bIns="45720" rtlCol="0" anchor="ctr">
            <a:noAutofit/>
          </a:bodyPr>
          <a:lstStyle/>
          <a:p>
            <a:r>
              <a:rPr lang="en-US">
                <a:cs typeface="Calibri"/>
              </a:rPr>
              <a:t>Questions</a:t>
            </a:r>
          </a:p>
        </p:txBody>
      </p:sp>
    </p:spTree>
    <p:extLst>
      <p:ext uri="{BB962C8B-B14F-4D97-AF65-F5344CB8AC3E}">
        <p14:creationId xmlns:p14="http://schemas.microsoft.com/office/powerpoint/2010/main" val="2972553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normAutofit/>
          </a:bodyPr>
          <a:lstStyle/>
          <a:p>
            <a:r>
              <a:rPr lang="en-US">
                <a:cs typeface="Calibri"/>
              </a:rPr>
              <a:t>PLEASE NOTE:</a:t>
            </a:r>
            <a:endParaRPr lang="en-US"/>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a:xfrm>
            <a:off x="2059117" y="1984398"/>
            <a:ext cx="9773494" cy="1444602"/>
          </a:xfrm>
        </p:spPr>
        <p:txBody>
          <a:bodyPr lIns="91440" tIns="45720" rIns="91440" bIns="45720" anchor="t"/>
          <a:lstStyle/>
          <a:p>
            <a:pPr marL="0" indent="0">
              <a:buNone/>
            </a:pPr>
            <a:r>
              <a:rPr lang="en-US" sz="4000" b="0" i="0">
                <a:effectLst/>
                <a:latin typeface="Segoe UI"/>
                <a:cs typeface="Segoe UI"/>
              </a:rPr>
              <a:t>The focus of this presentation is on the changes for </a:t>
            </a:r>
            <a:r>
              <a:rPr lang="en-US" sz="4000">
                <a:latin typeface="Segoe UI"/>
                <a:cs typeface="Segoe UI"/>
              </a:rPr>
              <a:t>the official XML data submissions during the 2022-2023 school year</a:t>
            </a:r>
            <a:r>
              <a:rPr lang="en-US" sz="4000" b="0" i="0">
                <a:effectLst/>
                <a:latin typeface="Segoe UI"/>
                <a:cs typeface="Segoe UI"/>
              </a:rPr>
              <a:t>.</a:t>
            </a:r>
          </a:p>
        </p:txBody>
      </p:sp>
    </p:spTree>
    <p:extLst>
      <p:ext uri="{BB962C8B-B14F-4D97-AF65-F5344CB8AC3E}">
        <p14:creationId xmlns:p14="http://schemas.microsoft.com/office/powerpoint/2010/main" val="713327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7726A92-BC31-4481-93A2-EECFCB56AD22}"/>
              </a:ext>
            </a:extLst>
          </p:cNvPr>
          <p:cNvSpPr>
            <a:spLocks noGrp="1"/>
          </p:cNvSpPr>
          <p:nvPr>
            <p:ph type="title"/>
          </p:nvPr>
        </p:nvSpPr>
        <p:spPr/>
        <p:txBody>
          <a:bodyPr/>
          <a:lstStyle/>
          <a:p>
            <a:r>
              <a:rPr lang="en-US">
                <a:cs typeface="Calibri"/>
              </a:rPr>
              <a:t>AGENDA</a:t>
            </a:r>
            <a:endParaRPr lang="en-US"/>
          </a:p>
        </p:txBody>
      </p:sp>
      <p:sp>
        <p:nvSpPr>
          <p:cNvPr id="4" name="Content Placeholder 3">
            <a:extLst>
              <a:ext uri="{FF2B5EF4-FFF2-40B4-BE49-F238E27FC236}">
                <a16:creationId xmlns:a16="http://schemas.microsoft.com/office/drawing/2014/main" id="{9F800888-D9B6-49F1-8B90-B7E4BB43ED5B}"/>
              </a:ext>
            </a:extLst>
          </p:cNvPr>
          <p:cNvSpPr>
            <a:spLocks noGrp="1"/>
          </p:cNvSpPr>
          <p:nvPr>
            <p:ph idx="1"/>
          </p:nvPr>
        </p:nvSpPr>
        <p:spPr>
          <a:xfrm>
            <a:off x="712380" y="904580"/>
            <a:ext cx="10623762" cy="4903131"/>
          </a:xfrm>
        </p:spPr>
        <p:txBody>
          <a:bodyPr lIns="91440" tIns="45720" rIns="91440" bIns="45720" anchor="t"/>
          <a:lstStyle/>
          <a:p>
            <a:r>
              <a:rPr lang="en-US" sz="2800" b="1">
                <a:solidFill>
                  <a:srgbClr val="0D6CB9"/>
                </a:solidFill>
                <a:ea typeface="+mn-lt"/>
                <a:cs typeface="+mn-lt"/>
              </a:rPr>
              <a:t>Charter School Waitlist (CSW)</a:t>
            </a:r>
            <a:endParaRPr lang="en-US" sz="1600" i="1">
              <a:solidFill>
                <a:srgbClr val="0D6CB9"/>
              </a:solidFill>
              <a:ea typeface="+mn-lt"/>
              <a:cs typeface="+mn-lt"/>
            </a:endParaRPr>
          </a:p>
          <a:p>
            <a:pPr lvl="1"/>
            <a:r>
              <a:rPr lang="en-US" sz="2000">
                <a:cs typeface="Calibri"/>
              </a:rPr>
              <a:t>Program Area Updates &amp; Guidance</a:t>
            </a:r>
          </a:p>
          <a:p>
            <a:pPr lvl="1"/>
            <a:r>
              <a:rPr lang="en-US" sz="2000">
                <a:cs typeface="Calibri"/>
              </a:rPr>
              <a:t>2021-2022</a:t>
            </a:r>
          </a:p>
          <a:p>
            <a:pPr lvl="2"/>
            <a:r>
              <a:rPr lang="en-US" sz="1600">
                <a:cs typeface="Calibri"/>
              </a:rPr>
              <a:t>Submission Updates </a:t>
            </a:r>
          </a:p>
          <a:p>
            <a:pPr lvl="1"/>
            <a:r>
              <a:rPr lang="en-US" sz="2000">
                <a:ea typeface="+mn-lt"/>
                <a:cs typeface="+mn-lt"/>
              </a:rPr>
              <a:t>2022-2023 Changes</a:t>
            </a:r>
          </a:p>
          <a:p>
            <a:pPr lvl="2"/>
            <a:r>
              <a:rPr lang="en-US" sz="1600">
                <a:ea typeface="+mn-lt"/>
                <a:cs typeface="+mn-lt"/>
              </a:rPr>
              <a:t>Application Updates</a:t>
            </a:r>
          </a:p>
          <a:p>
            <a:pPr lvl="2"/>
            <a:r>
              <a:rPr lang="en-US" sz="1600">
                <a:ea typeface="+mn-lt"/>
                <a:cs typeface="+mn-lt"/>
              </a:rPr>
              <a:t>Data Element Updates</a:t>
            </a:r>
          </a:p>
          <a:p>
            <a:pPr lvl="2"/>
            <a:r>
              <a:rPr lang="en-US" sz="1600">
                <a:ea typeface="+mn-lt"/>
                <a:cs typeface="+mn-lt"/>
              </a:rPr>
              <a:t>Report Updates</a:t>
            </a:r>
          </a:p>
          <a:p>
            <a:pPr lvl="2"/>
            <a:r>
              <a:rPr lang="en-US" sz="1600">
                <a:ea typeface="+mn-lt"/>
                <a:cs typeface="+mn-lt"/>
              </a:rPr>
              <a:t>Business Rule Updates</a:t>
            </a:r>
          </a:p>
          <a:p>
            <a:pPr lvl="2"/>
            <a:r>
              <a:rPr lang="en-US" sz="1600">
                <a:ea typeface="+mn-lt"/>
                <a:cs typeface="+mn-lt"/>
              </a:rPr>
              <a:t>Code Table Updates</a:t>
            </a:r>
            <a:endParaRPr lang="en-US" sz="2000">
              <a:ea typeface="+mn-lt"/>
              <a:cs typeface="+mn-lt"/>
            </a:endParaRPr>
          </a:p>
          <a:p>
            <a:pPr lvl="1"/>
            <a:r>
              <a:rPr lang="en-US" sz="2000">
                <a:ea typeface="+mn-lt"/>
                <a:cs typeface="+mn-lt"/>
              </a:rPr>
              <a:t>Timeline</a:t>
            </a:r>
          </a:p>
          <a:p>
            <a:pPr lvl="1"/>
            <a:r>
              <a:rPr lang="en-US" sz="2000">
                <a:ea typeface="+mn-lt"/>
                <a:cs typeface="+mn-lt"/>
              </a:rPr>
              <a:t>Frequently Asked Questions</a:t>
            </a:r>
          </a:p>
          <a:p>
            <a:pPr lvl="1"/>
            <a:r>
              <a:rPr lang="en-US" sz="2000">
                <a:ea typeface="+mn-lt"/>
                <a:cs typeface="+mn-lt"/>
              </a:rPr>
              <a:t>Technical Resources</a:t>
            </a:r>
          </a:p>
          <a:p>
            <a:pPr lvl="1"/>
            <a:r>
              <a:rPr lang="en-US" sz="2000">
                <a:ea typeface="+mn-lt"/>
                <a:cs typeface="+mn-lt"/>
              </a:rPr>
              <a:t>Questions</a:t>
            </a:r>
            <a:endParaRPr lang="en-US" sz="2000">
              <a:cs typeface="Calibri"/>
            </a:endParaRPr>
          </a:p>
          <a:p>
            <a:endParaRPr lang="en-US">
              <a:cs typeface="Calibri"/>
            </a:endParaRPr>
          </a:p>
        </p:txBody>
      </p:sp>
    </p:spTree>
    <p:extLst>
      <p:ext uri="{BB962C8B-B14F-4D97-AF65-F5344CB8AC3E}">
        <p14:creationId xmlns:p14="http://schemas.microsoft.com/office/powerpoint/2010/main" val="2590915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normAutofit/>
          </a:bodyPr>
          <a:lstStyle/>
          <a:p>
            <a:r>
              <a:rPr lang="en-US">
                <a:cs typeface="Calibri"/>
              </a:rPr>
              <a:t>PROGRAM AREA UPDATES &amp; GUIDANCE</a:t>
            </a:r>
            <a:endParaRPr lang="en-US"/>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a:xfrm>
            <a:off x="2201841" y="1154128"/>
            <a:ext cx="9420664" cy="4351338"/>
          </a:xfrm>
        </p:spPr>
        <p:txBody>
          <a:bodyPr lIns="91440" tIns="45720" rIns="91440" bIns="45720" anchor="t"/>
          <a:lstStyle/>
          <a:p>
            <a:pPr algn="l"/>
            <a:r>
              <a:rPr lang="en-US" b="1" i="0">
                <a:effectLst/>
                <a:cs typeface="Segoe UI"/>
              </a:rPr>
              <a:t>2022 </a:t>
            </a:r>
            <a:r>
              <a:rPr lang="en-US" b="1" i="0" err="1">
                <a:effectLst/>
                <a:cs typeface="Segoe UI"/>
              </a:rPr>
              <a:t>CSW</a:t>
            </a:r>
            <a:r>
              <a:rPr lang="en-US" b="1" i="0">
                <a:effectLst/>
                <a:cs typeface="Segoe UI"/>
              </a:rPr>
              <a:t> Report:</a:t>
            </a:r>
          </a:p>
          <a:p>
            <a:pPr lvl="1"/>
            <a:r>
              <a:rPr lang="en-US" b="0" i="0">
                <a:effectLst/>
                <a:cs typeface="Segoe UI"/>
              </a:rPr>
              <a:t>Thi</a:t>
            </a:r>
            <a:r>
              <a:rPr lang="en-US">
                <a:cs typeface="Segoe UI"/>
              </a:rPr>
              <a:t>s report was made available</a:t>
            </a:r>
            <a:r>
              <a:rPr lang="en-US" b="0" i="0">
                <a:effectLst/>
                <a:cs typeface="Segoe UI"/>
              </a:rPr>
              <a:t> to view on the charter school website as of </a:t>
            </a:r>
            <a:r>
              <a:rPr lang="en-US" b="1" i="0">
                <a:effectLst/>
                <a:cs typeface="Segoe UI"/>
              </a:rPr>
              <a:t>March 15, 2022</a:t>
            </a:r>
            <a:r>
              <a:rPr lang="en-US" b="0" i="0">
                <a:effectLst/>
                <a:cs typeface="Segoe UI"/>
              </a:rPr>
              <a:t>.</a:t>
            </a:r>
          </a:p>
          <a:p>
            <a:pPr marL="0" indent="0" algn="l">
              <a:buNone/>
            </a:pPr>
            <a:endParaRPr lang="en-US" b="0" i="0">
              <a:effectLst/>
              <a:latin typeface="Segoe UI" panose="020B0502040204020203" pitchFamily="34" charset="0"/>
            </a:endParaRPr>
          </a:p>
          <a:p>
            <a:pPr algn="l"/>
            <a:r>
              <a:rPr lang="en-US" b="1" i="0">
                <a:effectLst/>
                <a:cs typeface="Segoe UI"/>
              </a:rPr>
              <a:t>Charter Student Admission Application (CSAA):</a:t>
            </a:r>
          </a:p>
          <a:p>
            <a:pPr lvl="1"/>
            <a:r>
              <a:rPr lang="en-US" b="0" i="0">
                <a:effectLst/>
                <a:cs typeface="Segoe UI"/>
              </a:rPr>
              <a:t>All open-enrollment charter schools are required to use the </a:t>
            </a:r>
            <a:r>
              <a:rPr lang="en-US">
                <a:cs typeface="Segoe UI"/>
                <a:hlinkClick r:id="rId2"/>
              </a:rPr>
              <a:t>Charter Student Admission Application.</a:t>
            </a:r>
            <a:endParaRPr lang="en-US" b="0" i="0">
              <a:effectLst/>
            </a:endParaRPr>
          </a:p>
          <a:p>
            <a:pPr marL="0" indent="0" algn="l">
              <a:buNone/>
            </a:pPr>
            <a:endParaRPr lang="en-US" b="0" i="0">
              <a:effectLst/>
              <a:latin typeface="Segoe UI" panose="020B0502040204020203" pitchFamily="34" charset="0"/>
            </a:endParaRPr>
          </a:p>
          <a:p>
            <a:pPr marL="0" indent="0">
              <a:buNone/>
            </a:pPr>
            <a:endParaRPr lang="en-US"/>
          </a:p>
        </p:txBody>
      </p:sp>
    </p:spTree>
    <p:extLst>
      <p:ext uri="{BB962C8B-B14F-4D97-AF65-F5344CB8AC3E}">
        <p14:creationId xmlns:p14="http://schemas.microsoft.com/office/powerpoint/2010/main" val="101772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normAutofit/>
          </a:bodyPr>
          <a:lstStyle/>
          <a:p>
            <a:r>
              <a:rPr lang="en-US">
                <a:cs typeface="Calibri"/>
              </a:rPr>
              <a:t>2021-2022: SUBMISSION UPDATES</a:t>
            </a:r>
            <a:endParaRPr lang="en-US"/>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a:xfrm>
            <a:off x="2201841" y="1253331"/>
            <a:ext cx="8650643" cy="4351338"/>
          </a:xfrm>
        </p:spPr>
        <p:txBody>
          <a:bodyPr/>
          <a:lstStyle/>
          <a:p>
            <a:pPr fontAlgn="base"/>
            <a:r>
              <a:rPr lang="en-US" b="0" i="0" u="none" strike="noStrike">
                <a:solidFill>
                  <a:srgbClr val="595959"/>
                </a:solidFill>
                <a:effectLst/>
                <a:latin typeface="Calibri"/>
                <a:cs typeface="Calibri"/>
              </a:rPr>
              <a:t>The 2021-2022 Charter School Waitlist data collection closed on </a:t>
            </a:r>
            <a:r>
              <a:rPr lang="en-US" b="1">
                <a:solidFill>
                  <a:srgbClr val="595959"/>
                </a:solidFill>
                <a:latin typeface="Calibri"/>
                <a:cs typeface="Calibri"/>
              </a:rPr>
              <a:t>October 29</a:t>
            </a:r>
            <a:r>
              <a:rPr lang="en-US" b="1" i="0" u="none" strike="noStrike">
                <a:solidFill>
                  <a:srgbClr val="595959"/>
                </a:solidFill>
                <a:effectLst/>
                <a:latin typeface="Calibri"/>
                <a:cs typeface="Calibri"/>
              </a:rPr>
              <a:t>, </a:t>
            </a:r>
            <a:r>
              <a:rPr lang="en-US" b="1">
                <a:solidFill>
                  <a:srgbClr val="595959"/>
                </a:solidFill>
                <a:latin typeface="Calibri"/>
                <a:cs typeface="Calibri"/>
              </a:rPr>
              <a:t>2021</a:t>
            </a:r>
            <a:r>
              <a:rPr lang="en-US" b="0" i="0" u="none" strike="noStrike">
                <a:solidFill>
                  <a:srgbClr val="595959"/>
                </a:solidFill>
                <a:effectLst/>
                <a:latin typeface="Calibri"/>
                <a:cs typeface="Calibri"/>
              </a:rPr>
              <a:t>.</a:t>
            </a:r>
            <a:r>
              <a:rPr lang="en-US" b="0" i="0">
                <a:solidFill>
                  <a:srgbClr val="000000"/>
                </a:solidFill>
                <a:effectLst/>
                <a:latin typeface="Calibri"/>
                <a:cs typeface="Calibri"/>
              </a:rPr>
              <a:t>​</a:t>
            </a:r>
          </a:p>
          <a:p>
            <a:pPr lvl="1" fontAlgn="base"/>
            <a:endParaRPr lang="en-US" b="0" i="0">
              <a:solidFill>
                <a:srgbClr val="000000"/>
              </a:solidFill>
              <a:effectLst/>
              <a:latin typeface="Calibri"/>
              <a:cs typeface="Calibri"/>
            </a:endParaRPr>
          </a:p>
          <a:p>
            <a:pPr lvl="1" fontAlgn="base"/>
            <a:r>
              <a:rPr lang="en-US">
                <a:solidFill>
                  <a:srgbClr val="595959"/>
                </a:solidFill>
                <a:latin typeface="Calibri"/>
                <a:cs typeface="Calibri"/>
              </a:rPr>
              <a:t>Final Submission Count: 185</a:t>
            </a:r>
          </a:p>
          <a:p>
            <a:pPr marL="0" indent="0" algn="l" rtl="0" fontAlgn="base">
              <a:buNone/>
            </a:pPr>
            <a:endParaRPr lang="en-US" b="0" i="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925320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6D7D8-C88A-4EF9-BA6D-69C1C75BD0EF}"/>
              </a:ext>
            </a:extLst>
          </p:cNvPr>
          <p:cNvSpPr>
            <a:spLocks noGrp="1"/>
          </p:cNvSpPr>
          <p:nvPr>
            <p:ph type="ctrTitle"/>
          </p:nvPr>
        </p:nvSpPr>
        <p:spPr>
          <a:xfrm>
            <a:off x="2030819" y="5292648"/>
            <a:ext cx="5507665" cy="972941"/>
          </a:xfrm>
        </p:spPr>
        <p:txBody>
          <a:bodyPr/>
          <a:lstStyle/>
          <a:p>
            <a:r>
              <a:rPr lang="en-US">
                <a:cs typeface="Calibri"/>
              </a:rPr>
              <a:t>2022-2023</a:t>
            </a:r>
            <a:endParaRPr lang="en-US"/>
          </a:p>
        </p:txBody>
      </p:sp>
    </p:spTree>
    <p:extLst>
      <p:ext uri="{BB962C8B-B14F-4D97-AF65-F5344CB8AC3E}">
        <p14:creationId xmlns:p14="http://schemas.microsoft.com/office/powerpoint/2010/main" val="340634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9B20C1-1ECC-4F97-9B20-4DFBD751DDC8}"/>
              </a:ext>
            </a:extLst>
          </p:cNvPr>
          <p:cNvSpPr>
            <a:spLocks noGrp="1"/>
          </p:cNvSpPr>
          <p:nvPr>
            <p:ph type="title"/>
          </p:nvPr>
        </p:nvSpPr>
        <p:spPr/>
        <p:txBody>
          <a:bodyPr>
            <a:noAutofit/>
          </a:bodyPr>
          <a:lstStyle/>
          <a:p>
            <a:r>
              <a:rPr lang="en-US">
                <a:cs typeface="Calibri"/>
              </a:rPr>
              <a:t>2022-2023: APPLICATION UPDATES</a:t>
            </a:r>
            <a:endParaRPr lang="en-US"/>
          </a:p>
        </p:txBody>
      </p:sp>
      <p:sp>
        <p:nvSpPr>
          <p:cNvPr id="5" name="Content Placeholder 3">
            <a:extLst>
              <a:ext uri="{FF2B5EF4-FFF2-40B4-BE49-F238E27FC236}">
                <a16:creationId xmlns:a16="http://schemas.microsoft.com/office/drawing/2014/main" id="{F8513085-28C6-4399-96AC-792AE5AE530E}"/>
              </a:ext>
            </a:extLst>
          </p:cNvPr>
          <p:cNvSpPr>
            <a:spLocks noGrp="1"/>
          </p:cNvSpPr>
          <p:nvPr>
            <p:ph idx="1"/>
          </p:nvPr>
        </p:nvSpPr>
        <p:spPr>
          <a:xfrm>
            <a:off x="2347913" y="1495425"/>
            <a:ext cx="8988425" cy="4351338"/>
          </a:xfrm>
        </p:spPr>
        <p:txBody>
          <a:bodyPr/>
          <a:lstStyle/>
          <a:p>
            <a:r>
              <a:rPr lang="en-US" sz="3600"/>
              <a:t>2022-2023 </a:t>
            </a:r>
          </a:p>
          <a:p>
            <a:pPr lvl="1"/>
            <a:r>
              <a:rPr lang="en-US" sz="3200"/>
              <a:t>No Application Updates</a:t>
            </a:r>
          </a:p>
        </p:txBody>
      </p:sp>
    </p:spTree>
    <p:extLst>
      <p:ext uri="{BB962C8B-B14F-4D97-AF65-F5344CB8AC3E}">
        <p14:creationId xmlns:p14="http://schemas.microsoft.com/office/powerpoint/2010/main" val="2513484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9B20C1-1ECC-4F97-9B20-4DFBD751DDC8}"/>
              </a:ext>
            </a:extLst>
          </p:cNvPr>
          <p:cNvSpPr>
            <a:spLocks noGrp="1"/>
          </p:cNvSpPr>
          <p:nvPr>
            <p:ph type="title"/>
          </p:nvPr>
        </p:nvSpPr>
        <p:spPr/>
        <p:txBody>
          <a:bodyPr>
            <a:noAutofit/>
          </a:bodyPr>
          <a:lstStyle/>
          <a:p>
            <a:r>
              <a:rPr lang="en-US"/>
              <a:t>2022-2023 DATA ELEMENT UPDATES</a:t>
            </a:r>
          </a:p>
        </p:txBody>
      </p:sp>
      <p:sp>
        <p:nvSpPr>
          <p:cNvPr id="5" name="Content Placeholder 3">
            <a:extLst>
              <a:ext uri="{FF2B5EF4-FFF2-40B4-BE49-F238E27FC236}">
                <a16:creationId xmlns:a16="http://schemas.microsoft.com/office/drawing/2014/main" id="{F8513085-28C6-4399-96AC-792AE5AE530E}"/>
              </a:ext>
            </a:extLst>
          </p:cNvPr>
          <p:cNvSpPr>
            <a:spLocks noGrp="1"/>
          </p:cNvSpPr>
          <p:nvPr>
            <p:ph idx="1"/>
          </p:nvPr>
        </p:nvSpPr>
        <p:spPr>
          <a:xfrm>
            <a:off x="2347913" y="1495425"/>
            <a:ext cx="8988425" cy="4351338"/>
          </a:xfrm>
        </p:spPr>
        <p:txBody>
          <a:bodyPr/>
          <a:lstStyle/>
          <a:p>
            <a:r>
              <a:rPr lang="en-US" sz="3600"/>
              <a:t>2022-2023 </a:t>
            </a:r>
          </a:p>
          <a:p>
            <a:pPr lvl="1"/>
            <a:r>
              <a:rPr lang="en-US" sz="3200"/>
              <a:t>No New Data Elements</a:t>
            </a:r>
          </a:p>
          <a:p>
            <a:pPr lvl="1"/>
            <a:r>
              <a:rPr lang="en-US" sz="3200"/>
              <a:t>No Updated Data Elements</a:t>
            </a:r>
          </a:p>
          <a:p>
            <a:pPr lvl="1"/>
            <a:r>
              <a:rPr lang="en-US" sz="3200"/>
              <a:t>No Deleted Data Elements</a:t>
            </a:r>
          </a:p>
        </p:txBody>
      </p:sp>
    </p:spTree>
    <p:extLst>
      <p:ext uri="{BB962C8B-B14F-4D97-AF65-F5344CB8AC3E}">
        <p14:creationId xmlns:p14="http://schemas.microsoft.com/office/powerpoint/2010/main" val="1195847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9B20C1-1ECC-4F97-9B20-4DFBD751DDC8}"/>
              </a:ext>
            </a:extLst>
          </p:cNvPr>
          <p:cNvSpPr>
            <a:spLocks noGrp="1"/>
          </p:cNvSpPr>
          <p:nvPr>
            <p:ph type="title"/>
          </p:nvPr>
        </p:nvSpPr>
        <p:spPr/>
        <p:txBody>
          <a:bodyPr>
            <a:noAutofit/>
          </a:bodyPr>
          <a:lstStyle/>
          <a:p>
            <a:r>
              <a:rPr lang="en-US"/>
              <a:t>2022-2023 REPORT UPDATES</a:t>
            </a:r>
          </a:p>
        </p:txBody>
      </p:sp>
      <p:sp>
        <p:nvSpPr>
          <p:cNvPr id="5" name="Content Placeholder 3">
            <a:extLst>
              <a:ext uri="{FF2B5EF4-FFF2-40B4-BE49-F238E27FC236}">
                <a16:creationId xmlns:a16="http://schemas.microsoft.com/office/drawing/2014/main" id="{F8513085-28C6-4399-96AC-792AE5AE530E}"/>
              </a:ext>
            </a:extLst>
          </p:cNvPr>
          <p:cNvSpPr>
            <a:spLocks noGrp="1"/>
          </p:cNvSpPr>
          <p:nvPr>
            <p:ph idx="1"/>
          </p:nvPr>
        </p:nvSpPr>
        <p:spPr>
          <a:xfrm>
            <a:off x="2301963" y="989978"/>
            <a:ext cx="9515883" cy="5037722"/>
          </a:xfrm>
        </p:spPr>
        <p:txBody>
          <a:bodyPr/>
          <a:lstStyle/>
          <a:p>
            <a:r>
              <a:rPr lang="en-US" b="1" dirty="0"/>
              <a:t>CSW Roster Report: </a:t>
            </a:r>
            <a:r>
              <a:rPr lang="en-US" b="1" i="0" dirty="0">
                <a:solidFill>
                  <a:srgbClr val="404E54"/>
                </a:solidFill>
                <a:effectLst/>
              </a:rPr>
              <a:t>CSW0-100-001:</a:t>
            </a:r>
          </a:p>
          <a:p>
            <a:pPr marL="914400" lvl="1"/>
            <a:r>
              <a:rPr lang="en-US" dirty="0">
                <a:solidFill>
                  <a:srgbClr val="404E54"/>
                </a:solidFill>
              </a:rPr>
              <a:t>Region number has been added to the ESC and LEA report levels.</a:t>
            </a:r>
            <a:br>
              <a:rPr lang="en-US" dirty="0">
                <a:solidFill>
                  <a:srgbClr val="404E54"/>
                </a:solidFill>
              </a:rPr>
            </a:br>
            <a:endParaRPr lang="en-US" dirty="0">
              <a:solidFill>
                <a:srgbClr val="404E54"/>
              </a:solidFill>
            </a:endParaRPr>
          </a:p>
          <a:p>
            <a:pPr marL="914400" lvl="1"/>
            <a:r>
              <a:rPr lang="en-US" dirty="0">
                <a:solidFill>
                  <a:srgbClr val="404E54"/>
                </a:solidFill>
              </a:rPr>
              <a:t>Revision to the following parameters:</a:t>
            </a:r>
          </a:p>
          <a:p>
            <a:pPr marL="1257300" lvl="2"/>
            <a:r>
              <a:rPr lang="en-US" b="1" dirty="0">
                <a:solidFill>
                  <a:srgbClr val="404E54"/>
                </a:solidFill>
              </a:rPr>
              <a:t>With Waitlist:</a:t>
            </a:r>
          </a:p>
          <a:p>
            <a:pPr marL="1714500" lvl="3"/>
            <a:r>
              <a:rPr lang="en-US" sz="2000" dirty="0">
                <a:solidFill>
                  <a:srgbClr val="404E54"/>
                </a:solidFill>
              </a:rPr>
              <a:t>When parameter is selected, then the report shall only display charter campuses maintaining a waitlist (Charter Admission Waitlist Indicator = ‘Y’). The report will also display whether the campuses reported students on the waitlist.</a:t>
            </a:r>
          </a:p>
          <a:p>
            <a:pPr marL="1714500" lvl="3"/>
            <a:endParaRPr lang="en-US" sz="2400" dirty="0">
              <a:solidFill>
                <a:srgbClr val="404E54"/>
              </a:solidFill>
            </a:endParaRPr>
          </a:p>
          <a:p>
            <a:pPr marL="1257300" lvl="2"/>
            <a:r>
              <a:rPr lang="en-US" b="1" dirty="0">
                <a:solidFill>
                  <a:srgbClr val="404E54"/>
                </a:solidFill>
              </a:rPr>
              <a:t>Without Waitlist:</a:t>
            </a:r>
          </a:p>
          <a:p>
            <a:pPr marL="1714500" lvl="3"/>
            <a:r>
              <a:rPr lang="en-US" sz="2000" dirty="0">
                <a:solidFill>
                  <a:srgbClr val="404E54"/>
                </a:solidFill>
              </a:rPr>
              <a:t>When parameter is selected, then the report shall only include school-level data where a school's Charter Admission Waitlist Indicator = 'N'.</a:t>
            </a:r>
          </a:p>
          <a:p>
            <a:pPr marL="914400" lvl="1"/>
            <a:endParaRPr lang="en-US" sz="2200" dirty="0">
              <a:solidFill>
                <a:srgbClr val="404E54"/>
              </a:solidFill>
              <a:latin typeface="SourceSansPro-Regular"/>
            </a:endParaRPr>
          </a:p>
          <a:p>
            <a:pPr marL="0" indent="0">
              <a:buNone/>
            </a:pPr>
            <a:endParaRPr lang="en-US" dirty="0"/>
          </a:p>
        </p:txBody>
      </p:sp>
    </p:spTree>
    <p:extLst>
      <p:ext uri="{BB962C8B-B14F-4D97-AF65-F5344CB8AC3E}">
        <p14:creationId xmlns:p14="http://schemas.microsoft.com/office/powerpoint/2010/main" val="940604642"/>
      </p:ext>
    </p:extLst>
  </p:cSld>
  <p:clrMapOvr>
    <a:masterClrMapping/>
  </p:clrMapOvr>
</p:sld>
</file>

<file path=ppt/theme/theme1.xml><?xml version="1.0" encoding="utf-8"?>
<a:theme xmlns:a="http://schemas.openxmlformats.org/drawingml/2006/main" name="2_Office Theme">
  <a:themeElements>
    <a:clrScheme name="TEA New">
      <a:dk1>
        <a:sysClr val="windowText" lastClr="000000"/>
      </a:dk1>
      <a:lt1>
        <a:sysClr val="window" lastClr="FFFFFF"/>
      </a:lt1>
      <a:dk2>
        <a:srgbClr val="005786"/>
      </a:dk2>
      <a:lt2>
        <a:srgbClr val="D8D8D8"/>
      </a:lt2>
      <a:accent1>
        <a:srgbClr val="0D6CB9"/>
      </a:accent1>
      <a:accent2>
        <a:srgbClr val="F16038"/>
      </a:accent2>
      <a:accent3>
        <a:srgbClr val="DA3E26"/>
      </a:accent3>
      <a:accent4>
        <a:srgbClr val="70417F"/>
      </a:accent4>
      <a:accent5>
        <a:srgbClr val="363534"/>
      </a:accent5>
      <a:accent6>
        <a:srgbClr val="00486E"/>
      </a:accent6>
      <a:hlink>
        <a:srgbClr val="1682C5"/>
      </a:hlink>
      <a:folHlink>
        <a:srgbClr val="F0603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_Light_final" id="{712AB9BE-00F5-7D4D-8B53-79204D405D6C}" vid="{9E252461-6384-0041-871F-3A45EC6C61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7BE4C68E97640479F3D791B3E26A918" ma:contentTypeVersion="9" ma:contentTypeDescription="Create a new document." ma:contentTypeScope="" ma:versionID="e6b2f02822055de33514714c5681e253">
  <xsd:schema xmlns:xsd="http://www.w3.org/2001/XMLSchema" xmlns:xs="http://www.w3.org/2001/XMLSchema" xmlns:p="http://schemas.microsoft.com/office/2006/metadata/properties" xmlns:ns2="963efe96-9f3c-464d-8c8b-c76864a22ed0" xmlns:ns3="533e3360-6378-4210-ada2-16ccdb17d2cd" targetNamespace="http://schemas.microsoft.com/office/2006/metadata/properties" ma:root="true" ma:fieldsID="c39b5a19f8d5a3b3f970603ec1ec5742" ns2:_="" ns3:_="">
    <xsd:import namespace="963efe96-9f3c-464d-8c8b-c76864a22ed0"/>
    <xsd:import namespace="533e3360-6378-4210-ada2-16ccdb17d2c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3efe96-9f3c-464d-8c8b-c76864a22e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33e3360-6378-4210-ada2-16ccdb17d2c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9692CD-7339-4E15-8B85-65EB8EAE7D52}">
  <ds:schemaRefs>
    <ds:schemaRef ds:uri="http://purl.org/dc/dcmitype/"/>
    <ds:schemaRef ds:uri="http://schemas.microsoft.com/office/infopath/2007/PartnerControls"/>
    <ds:schemaRef ds:uri="http://purl.org/dc/elements/1.1/"/>
    <ds:schemaRef ds:uri="963efe96-9f3c-464d-8c8b-c76864a22ed0"/>
    <ds:schemaRef ds:uri="http://schemas.microsoft.com/office/2006/documentManagement/types"/>
    <ds:schemaRef ds:uri="533e3360-6378-4210-ada2-16ccdb17d2cd"/>
    <ds:schemaRef ds:uri="http://purl.org/dc/term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D438415F-CA52-4AC6-B74C-FE95CEB90D10}">
  <ds:schemaRefs>
    <ds:schemaRef ds:uri="http://schemas.microsoft.com/sharepoint/v3/contenttype/forms"/>
  </ds:schemaRefs>
</ds:datastoreItem>
</file>

<file path=customXml/itemProps3.xml><?xml version="1.0" encoding="utf-8"?>
<ds:datastoreItem xmlns:ds="http://schemas.openxmlformats.org/officeDocument/2006/customXml" ds:itemID="{D58F812D-9A02-45BA-B828-31408318EEB0}">
  <ds:schemaRefs>
    <ds:schemaRef ds:uri="533e3360-6378-4210-ada2-16ccdb17d2cd"/>
    <ds:schemaRef ds:uri="963efe96-9f3c-464d-8c8b-c76864a22ed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TEA_Presentation_Template_Light_option</Template>
  <TotalTime>12</TotalTime>
  <Words>855</Words>
  <Application>Microsoft Office PowerPoint</Application>
  <PresentationFormat>Widescreen</PresentationFormat>
  <Paragraphs>110</Paragraphs>
  <Slides>18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Courier New</vt:lpstr>
      <vt:lpstr>Segoe UI</vt:lpstr>
      <vt:lpstr>SourceSansPro-Regular</vt:lpstr>
      <vt:lpstr>Wingdings</vt:lpstr>
      <vt:lpstr>2_Office Theme</vt:lpstr>
      <vt:lpstr> Charter School Waitlist</vt:lpstr>
      <vt:lpstr>PLEASE NOTE:</vt:lpstr>
      <vt:lpstr>AGENDA</vt:lpstr>
      <vt:lpstr>PROGRAM AREA UPDATES &amp; GUIDANCE</vt:lpstr>
      <vt:lpstr>2021-2022: SUBMISSION UPDATES</vt:lpstr>
      <vt:lpstr>2022-2023</vt:lpstr>
      <vt:lpstr>2022-2023: APPLICATION UPDATES</vt:lpstr>
      <vt:lpstr>2022-2023 DATA ELEMENT UPDATES</vt:lpstr>
      <vt:lpstr>2022-2023 REPORT UPDATES</vt:lpstr>
      <vt:lpstr>2022-2023 BUSINESS RULES UPDATES</vt:lpstr>
      <vt:lpstr>2022-2023 CODE TABLE UPDATES</vt:lpstr>
      <vt:lpstr>2022-2023 TIMELINE</vt:lpstr>
      <vt:lpstr>FREQUENTLY ASKED QUESTIONS</vt:lpstr>
      <vt:lpstr>FREQUENTLY ASKED QUESTIONS – continued 2</vt:lpstr>
      <vt:lpstr>FREQUENTLY ASKED QUESTIONS – continued 3</vt:lpstr>
      <vt:lpstr>FREQUENTLY ASKED QUESTIONS – continued 4</vt:lpstr>
      <vt:lpstr>TECHNICAL RESOURCES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 Spring Training Slides</dc:title>
  <dc:creator>Ulrich, Melanie</dc:creator>
  <cp:lastModifiedBy>Ollervidez, Leticia</cp:lastModifiedBy>
  <cp:revision>2</cp:revision>
  <dcterms:created xsi:type="dcterms:W3CDTF">2020-11-05T16:39:19Z</dcterms:created>
  <dcterms:modified xsi:type="dcterms:W3CDTF">2022-03-17T13:21:43Z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0x010100E7BE4C68E97640479F3D791B3E26A918</vt:lpwstr>
  </property>
</Properties>
</file>