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4"/>
  </p:sldMasterIdLst>
  <p:notesMasterIdLst>
    <p:notesMasterId r:id="rId38"/>
  </p:notesMasterIdLst>
  <p:sldIdLst>
    <p:sldId id="258" r:id="rId5"/>
    <p:sldId id="399" r:id="rId6"/>
    <p:sldId id="444" r:id="rId7"/>
    <p:sldId id="430" r:id="rId8"/>
    <p:sldId id="432" r:id="rId9"/>
    <p:sldId id="434" r:id="rId10"/>
    <p:sldId id="435" r:id="rId11"/>
    <p:sldId id="437" r:id="rId12"/>
    <p:sldId id="439" r:id="rId13"/>
    <p:sldId id="440" r:id="rId14"/>
    <p:sldId id="443" r:id="rId15"/>
    <p:sldId id="438" r:id="rId16"/>
    <p:sldId id="441" r:id="rId17"/>
    <p:sldId id="445" r:id="rId18"/>
    <p:sldId id="446" r:id="rId19"/>
    <p:sldId id="463" r:id="rId20"/>
    <p:sldId id="449" r:id="rId21"/>
    <p:sldId id="450" r:id="rId22"/>
    <p:sldId id="442" r:id="rId23"/>
    <p:sldId id="286" r:id="rId24"/>
    <p:sldId id="419" r:id="rId25"/>
    <p:sldId id="452" r:id="rId26"/>
    <p:sldId id="453" r:id="rId27"/>
    <p:sldId id="455" r:id="rId28"/>
    <p:sldId id="456" r:id="rId29"/>
    <p:sldId id="460" r:id="rId30"/>
    <p:sldId id="426" r:id="rId31"/>
    <p:sldId id="457" r:id="rId32"/>
    <p:sldId id="458" r:id="rId33"/>
    <p:sldId id="459" r:id="rId34"/>
    <p:sldId id="410" r:id="rId35"/>
    <p:sldId id="462" r:id="rId36"/>
    <p:sldId id="277"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1191B19-2472-382F-EA3F-CBF579031473}" name="Hanson, Terri" initials="HT" userId="S::Terri.Hanson@tea.texas.gov::a02fd813-d4f3-43fd-83dd-7393041517de" providerId="AD"/>
  <p188:author id="{04816165-A551-92C0-EA48-4DFCE1FE46A9}" name="Simons, Leanne" initials="SL" userId="S::leanne.simons@tea.texas.gov::f0b41770-584b-4844-b5c5-b29dec998724" providerId="AD"/>
  <p188:author id="{00513F6E-B2A7-8FD4-EB4B-5CAF9057E4FC}" name="Muffoletto, Jamie" initials="MJ" userId="S::jamie.muffoletto@tea.texas.gov::daf1e3c6-8137-448a-b141-d23049d419b5" providerId="AD"/>
  <p188:author id="{68A7FDDB-D42C-D11B-8278-CD082A84D84D}" name="Ollervidez, Leticia" initials="OL" userId="S::leticia.ollervidez@tea.texas.gov::12ccd2a1-d554-4cac-b492-4e314c2b5f8f" providerId="AD"/>
  <p188:author id="{654D06DD-B27E-90EE-3F72-3622EB25908E}" name="Ollervidez, Leticia" initials="OL" userId="S::Leticia.Ollervidez@tea.texas.gov::12ccd2a1-d554-4cac-b492-4e314c2b5f8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ohnson, Scott" initials="JS" lastIdx="10" clrIdx="0">
    <p:extLst>
      <p:ext uri="{19B8F6BF-5375-455C-9EA6-DF929625EA0E}">
        <p15:presenceInfo xmlns:p15="http://schemas.microsoft.com/office/powerpoint/2012/main" userId="S::Scott.Johnson@tea.texas.gov::bec97677-f0c6-4bfb-b610-83dc74061801" providerId="AD"/>
      </p:ext>
    </p:extLst>
  </p:cmAuthor>
  <p:cmAuthor id="2" name="Linden, Edward" initials="LE" lastIdx="2" clrIdx="1">
    <p:extLst>
      <p:ext uri="{19B8F6BF-5375-455C-9EA6-DF929625EA0E}">
        <p15:presenceInfo xmlns:p15="http://schemas.microsoft.com/office/powerpoint/2012/main" userId="S::Edward.Linden@tea.texas.gov::433a1750-097b-48bf-9475-b5c5f6172203" providerId="AD"/>
      </p:ext>
    </p:extLst>
  </p:cmAuthor>
  <p:cmAuthor id="3" name="Simons, Leanne" initials="SL" lastIdx="5" clrIdx="2">
    <p:extLst>
      <p:ext uri="{19B8F6BF-5375-455C-9EA6-DF929625EA0E}">
        <p15:presenceInfo xmlns:p15="http://schemas.microsoft.com/office/powerpoint/2012/main" userId="S::leanne.simons@tea.texas.gov::f0b41770-584b-4844-b5c5-b29dec998724" providerId="AD"/>
      </p:ext>
    </p:extLst>
  </p:cmAuthor>
  <p:cmAuthor id="4" name="Jamie Muffoletto" initials="JM" lastIdx="1" clrIdx="3">
    <p:extLst>
      <p:ext uri="{19B8F6BF-5375-455C-9EA6-DF929625EA0E}">
        <p15:presenceInfo xmlns:p15="http://schemas.microsoft.com/office/powerpoint/2012/main" userId="S::Jamie.Muffoletto@tea.texas.gov::daf1e3c6-8137-448a-b141-d23049d419b5" providerId="AD"/>
      </p:ext>
    </p:extLst>
  </p:cmAuthor>
  <p:cmAuthor id="5" name="Ollervidez, Leticia" initials="OL" lastIdx="1" clrIdx="4">
    <p:extLst>
      <p:ext uri="{19B8F6BF-5375-455C-9EA6-DF929625EA0E}">
        <p15:presenceInfo xmlns:p15="http://schemas.microsoft.com/office/powerpoint/2012/main" userId="S::Leticia.Ollervidez@tea.texas.gov::12ccd2a1-d554-4cac-b492-4e314c2b5f8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6CB9"/>
    <a:srgbClr val="0A518B"/>
    <a:srgbClr val="F16038"/>
    <a:srgbClr val="D93C1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A97314-AF33-4152-8C80-62F5216E8DE6}" v="4" dt="2022-03-03T15:02:58.625"/>
    <p1510:client id="{727D7097-AFC9-DA04-7E89-636EBED64CC7}" v="5" dt="2022-03-03T15:08:11.133"/>
    <p1510:client id="{E133DFDD-175C-4505-9A90-D96E470CE7BE}" v="32" dt="2022-03-03T16:29:10.6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7" autoAdjust="0"/>
    <p:restoredTop sz="86375" autoAdjust="0"/>
  </p:normalViewPr>
  <p:slideViewPr>
    <p:cSldViewPr snapToGrid="0">
      <p:cViewPr varScale="1">
        <p:scale>
          <a:sx n="92" d="100"/>
          <a:sy n="92" d="100"/>
        </p:scale>
        <p:origin x="192" y="300"/>
      </p:cViewPr>
      <p:guideLst/>
    </p:cSldViewPr>
  </p:slideViewPr>
  <p:outlineViewPr>
    <p:cViewPr>
      <p:scale>
        <a:sx n="33" d="100"/>
        <a:sy n="33" d="100"/>
      </p:scale>
      <p:origin x="0" y="-1788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46"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s, Leanne" userId="S::leanne.simons@tea.texas.gov::f0b41770-584b-4844-b5c5-b29dec998724" providerId="AD" clId="Web-{ACE7428A-7B03-6F6E-977D-8F8F53E1401B}"/>
    <pc:docChg chg="mod addSld delSld">
      <pc:chgData name="Simons, Leanne" userId="S::leanne.simons@tea.texas.gov::f0b41770-584b-4844-b5c5-b29dec998724" providerId="AD" clId="Web-{ACE7428A-7B03-6F6E-977D-8F8F53E1401B}" dt="2022-02-17T16:08:34.671" v="13"/>
      <pc:docMkLst>
        <pc:docMk/>
      </pc:docMkLst>
      <pc:sldChg chg="addCm">
        <pc:chgData name="Simons, Leanne" userId="S::leanne.simons@tea.texas.gov::f0b41770-584b-4844-b5c5-b29dec998724" providerId="AD" clId="Web-{ACE7428A-7B03-6F6E-977D-8F8F53E1401B}" dt="2022-02-17T15:04:30.390" v="1"/>
        <pc:sldMkLst>
          <pc:docMk/>
          <pc:sldMk cId="367918000" sldId="258"/>
        </pc:sldMkLst>
      </pc:sldChg>
      <pc:sldChg chg="addCm">
        <pc:chgData name="Simons, Leanne" userId="S::leanne.simons@tea.texas.gov::f0b41770-584b-4844-b5c5-b29dec998724" providerId="AD" clId="Web-{ACE7428A-7B03-6F6E-977D-8F8F53E1401B}" dt="2022-02-17T15:05:07.249" v="2"/>
        <pc:sldMkLst>
          <pc:docMk/>
          <pc:sldMk cId="713327329" sldId="287"/>
        </pc:sldMkLst>
      </pc:sldChg>
      <pc:sldChg chg="addCm">
        <pc:chgData name="Simons, Leanne" userId="S::leanne.simons@tea.texas.gov::f0b41770-584b-4844-b5c5-b29dec998724" providerId="AD" clId="Web-{ACE7428A-7B03-6F6E-977D-8F8F53E1401B}" dt="2022-02-17T16:04:41.408" v="11"/>
        <pc:sldMkLst>
          <pc:docMk/>
          <pc:sldMk cId="4247942262" sldId="410"/>
        </pc:sldMkLst>
      </pc:sldChg>
      <pc:sldChg chg="addCm delCm">
        <pc:chgData name="Simons, Leanne" userId="S::leanne.simons@tea.texas.gov::f0b41770-584b-4844-b5c5-b29dec998724" providerId="AD" clId="Web-{ACE7428A-7B03-6F6E-977D-8F8F53E1401B}" dt="2022-02-17T15:56:52.133" v="7"/>
        <pc:sldMkLst>
          <pc:docMk/>
          <pc:sldMk cId="2995506626" sldId="432"/>
        </pc:sldMkLst>
      </pc:sldChg>
      <pc:sldChg chg="add del addCm">
        <pc:chgData name="Simons, Leanne" userId="S::leanne.simons@tea.texas.gov::f0b41770-584b-4844-b5c5-b29dec998724" providerId="AD" clId="Web-{ACE7428A-7B03-6F6E-977D-8F8F53E1401B}" dt="2022-02-17T15:57:34.477" v="8"/>
        <pc:sldMkLst>
          <pc:docMk/>
          <pc:sldMk cId="3883169308" sldId="441"/>
        </pc:sldMkLst>
      </pc:sldChg>
      <pc:sldChg chg="addCm">
        <pc:chgData name="Simons, Leanne" userId="S::leanne.simons@tea.texas.gov::f0b41770-584b-4844-b5c5-b29dec998724" providerId="AD" clId="Web-{ACE7428A-7B03-6F6E-977D-8F8F53E1401B}" dt="2022-02-17T15:59:16.256" v="9"/>
        <pc:sldMkLst>
          <pc:docMk/>
          <pc:sldMk cId="50744271" sldId="445"/>
        </pc:sldMkLst>
      </pc:sldChg>
      <pc:sldChg chg="addCm">
        <pc:chgData name="Simons, Leanne" userId="S::leanne.simons@tea.texas.gov::f0b41770-584b-4844-b5c5-b29dec998724" providerId="AD" clId="Web-{ACE7428A-7B03-6F6E-977D-8F8F53E1401B}" dt="2022-02-17T16:07:59.703" v="12"/>
        <pc:sldMkLst>
          <pc:docMk/>
          <pc:sldMk cId="2063111851" sldId="460"/>
        </pc:sldMkLst>
      </pc:sldChg>
      <pc:sldChg chg="modCm">
        <pc:chgData name="Simons, Leanne" userId="S::leanne.simons@tea.texas.gov::f0b41770-584b-4844-b5c5-b29dec998724" providerId="AD" clId="Web-{ACE7428A-7B03-6F6E-977D-8F8F53E1401B}" dt="2022-02-17T16:08:34.671" v="13"/>
        <pc:sldMkLst>
          <pc:docMk/>
          <pc:sldMk cId="3650862350" sldId="462"/>
        </pc:sldMkLst>
      </pc:sldChg>
    </pc:docChg>
  </pc:docChgLst>
  <pc:docChgLst>
    <pc:chgData name="Ollervidez, Leticia" userId="12ccd2a1-d554-4cac-b492-4e314c2b5f8f" providerId="ADAL" clId="{BAAF327D-4CA5-4BD4-A64F-F048C3070C67}"/>
    <pc:docChg chg="undo custSel addSld delSld modSld">
      <pc:chgData name="Ollervidez, Leticia" userId="12ccd2a1-d554-4cac-b492-4e314c2b5f8f" providerId="ADAL" clId="{BAAF327D-4CA5-4BD4-A64F-F048C3070C67}" dt="2022-02-11T17:48:56.307" v="269" actId="255"/>
      <pc:docMkLst>
        <pc:docMk/>
      </pc:docMkLst>
      <pc:sldChg chg="del">
        <pc:chgData name="Ollervidez, Leticia" userId="12ccd2a1-d554-4cac-b492-4e314c2b5f8f" providerId="ADAL" clId="{BAAF327D-4CA5-4BD4-A64F-F048C3070C67}" dt="2022-02-07T16:17:24.333" v="1" actId="47"/>
        <pc:sldMkLst>
          <pc:docMk/>
          <pc:sldMk cId="3539027699" sldId="284"/>
        </pc:sldMkLst>
      </pc:sldChg>
      <pc:sldChg chg="modSp mod">
        <pc:chgData name="Ollervidez, Leticia" userId="12ccd2a1-d554-4cac-b492-4e314c2b5f8f" providerId="ADAL" clId="{BAAF327D-4CA5-4BD4-A64F-F048C3070C67}" dt="2022-02-11T17:48:11.120" v="266" actId="255"/>
        <pc:sldMkLst>
          <pc:docMk/>
          <pc:sldMk cId="1987078512" sldId="286"/>
        </pc:sldMkLst>
        <pc:spChg chg="mod">
          <ac:chgData name="Ollervidez, Leticia" userId="12ccd2a1-d554-4cac-b492-4e314c2b5f8f" providerId="ADAL" clId="{BAAF327D-4CA5-4BD4-A64F-F048C3070C67}" dt="2022-02-11T17:48:11.120" v="266" actId="255"/>
          <ac:spMkLst>
            <pc:docMk/>
            <pc:sldMk cId="1987078512" sldId="286"/>
            <ac:spMk id="3" creationId="{06942845-BD5A-42C5-A5C4-13339DD507AB}"/>
          </ac:spMkLst>
        </pc:spChg>
      </pc:sldChg>
      <pc:sldChg chg="modSp mod">
        <pc:chgData name="Ollervidez, Leticia" userId="12ccd2a1-d554-4cac-b492-4e314c2b5f8f" providerId="ADAL" clId="{BAAF327D-4CA5-4BD4-A64F-F048C3070C67}" dt="2022-02-11T17:35:58.118" v="161" actId="207"/>
        <pc:sldMkLst>
          <pc:docMk/>
          <pc:sldMk cId="713327329" sldId="287"/>
        </pc:sldMkLst>
        <pc:spChg chg="mod">
          <ac:chgData name="Ollervidez, Leticia" userId="12ccd2a1-d554-4cac-b492-4e314c2b5f8f" providerId="ADAL" clId="{BAAF327D-4CA5-4BD4-A64F-F048C3070C67}" dt="2022-02-11T17:35:58.118" v="161" actId="207"/>
          <ac:spMkLst>
            <pc:docMk/>
            <pc:sldMk cId="713327329" sldId="287"/>
            <ac:spMk id="4" creationId="{3F6CE2FE-F02B-461B-8C8F-E1DFA26F0ED4}"/>
          </ac:spMkLst>
        </pc:spChg>
      </pc:sldChg>
      <pc:sldChg chg="modSp mod">
        <pc:chgData name="Ollervidez, Leticia" userId="12ccd2a1-d554-4cac-b492-4e314c2b5f8f" providerId="ADAL" clId="{BAAF327D-4CA5-4BD4-A64F-F048C3070C67}" dt="2022-02-11T17:40:32.712" v="217" actId="207"/>
        <pc:sldMkLst>
          <pc:docMk/>
          <pc:sldMk cId="2590915124" sldId="399"/>
        </pc:sldMkLst>
        <pc:spChg chg="mod">
          <ac:chgData name="Ollervidez, Leticia" userId="12ccd2a1-d554-4cac-b492-4e314c2b5f8f" providerId="ADAL" clId="{BAAF327D-4CA5-4BD4-A64F-F048C3070C67}" dt="2022-02-11T17:40:32.712" v="217" actId="207"/>
          <ac:spMkLst>
            <pc:docMk/>
            <pc:sldMk cId="2590915124" sldId="399"/>
            <ac:spMk id="4" creationId="{9F800888-D9B6-49F1-8B90-B7E4BB43ED5B}"/>
          </ac:spMkLst>
        </pc:spChg>
      </pc:sldChg>
      <pc:sldChg chg="modSp mod">
        <pc:chgData name="Ollervidez, Leticia" userId="12ccd2a1-d554-4cac-b492-4e314c2b5f8f" providerId="ADAL" clId="{BAAF327D-4CA5-4BD4-A64F-F048C3070C67}" dt="2022-02-11T17:48:56.307" v="269" actId="255"/>
        <pc:sldMkLst>
          <pc:docMk/>
          <pc:sldMk cId="4247942262" sldId="410"/>
        </pc:sldMkLst>
        <pc:spChg chg="mod">
          <ac:chgData name="Ollervidez, Leticia" userId="12ccd2a1-d554-4cac-b492-4e314c2b5f8f" providerId="ADAL" clId="{BAAF327D-4CA5-4BD4-A64F-F048C3070C67}" dt="2022-02-11T17:48:56.307" v="269" actId="255"/>
          <ac:spMkLst>
            <pc:docMk/>
            <pc:sldMk cId="4247942262" sldId="410"/>
            <ac:spMk id="3" creationId="{06942845-BD5A-42C5-A5C4-13339DD507AB}"/>
          </ac:spMkLst>
        </pc:spChg>
        <pc:spChg chg="mod">
          <ac:chgData name="Ollervidez, Leticia" userId="12ccd2a1-d554-4cac-b492-4e314c2b5f8f" providerId="ADAL" clId="{BAAF327D-4CA5-4BD4-A64F-F048C3070C67}" dt="2022-02-11T17:45:16.602" v="253" actId="20577"/>
          <ac:spMkLst>
            <pc:docMk/>
            <pc:sldMk cId="4247942262" sldId="410"/>
            <ac:spMk id="4" creationId="{3F6CE2FE-F02B-461B-8C8F-E1DFA26F0ED4}"/>
          </ac:spMkLst>
        </pc:spChg>
      </pc:sldChg>
      <pc:sldChg chg="modSp mod">
        <pc:chgData name="Ollervidez, Leticia" userId="12ccd2a1-d554-4cac-b492-4e314c2b5f8f" providerId="ADAL" clId="{BAAF327D-4CA5-4BD4-A64F-F048C3070C67}" dt="2022-02-11T17:48:21.434" v="267" actId="255"/>
        <pc:sldMkLst>
          <pc:docMk/>
          <pc:sldMk cId="1195847607" sldId="419"/>
        </pc:sldMkLst>
        <pc:spChg chg="mod">
          <ac:chgData name="Ollervidez, Leticia" userId="12ccd2a1-d554-4cac-b492-4e314c2b5f8f" providerId="ADAL" clId="{BAAF327D-4CA5-4BD4-A64F-F048C3070C67}" dt="2022-02-11T17:48:21.434" v="267" actId="255"/>
          <ac:spMkLst>
            <pc:docMk/>
            <pc:sldMk cId="1195847607" sldId="419"/>
            <ac:spMk id="4" creationId="{559B20C1-1ECC-4F97-9B20-4DFBD751DDC8}"/>
          </ac:spMkLst>
        </pc:spChg>
        <pc:spChg chg="mod">
          <ac:chgData name="Ollervidez, Leticia" userId="12ccd2a1-d554-4cac-b492-4e314c2b5f8f" providerId="ADAL" clId="{BAAF327D-4CA5-4BD4-A64F-F048C3070C67}" dt="2022-02-11T17:43:46.754" v="238" actId="20577"/>
          <ac:spMkLst>
            <pc:docMk/>
            <pc:sldMk cId="1195847607" sldId="419"/>
            <ac:spMk id="5" creationId="{F8513085-28C6-4399-96AC-792AE5AE530E}"/>
          </ac:spMkLst>
        </pc:spChg>
      </pc:sldChg>
      <pc:sldChg chg="modSp mod">
        <pc:chgData name="Ollervidez, Leticia" userId="12ccd2a1-d554-4cac-b492-4e314c2b5f8f" providerId="ADAL" clId="{BAAF327D-4CA5-4BD4-A64F-F048C3070C67}" dt="2022-02-11T17:48:43.369" v="268" actId="255"/>
        <pc:sldMkLst>
          <pc:docMk/>
          <pc:sldMk cId="1446155218" sldId="426"/>
        </pc:sldMkLst>
        <pc:spChg chg="mod">
          <ac:chgData name="Ollervidez, Leticia" userId="12ccd2a1-d554-4cac-b492-4e314c2b5f8f" providerId="ADAL" clId="{BAAF327D-4CA5-4BD4-A64F-F048C3070C67}" dt="2022-02-11T17:48:43.369" v="268" actId="255"/>
          <ac:spMkLst>
            <pc:docMk/>
            <pc:sldMk cId="1446155218" sldId="426"/>
            <ac:spMk id="3" creationId="{06942845-BD5A-42C5-A5C4-13339DD507AB}"/>
          </ac:spMkLst>
        </pc:spChg>
      </pc:sldChg>
      <pc:sldChg chg="modSp mod">
        <pc:chgData name="Ollervidez, Leticia" userId="12ccd2a1-d554-4cac-b492-4e314c2b5f8f" providerId="ADAL" clId="{BAAF327D-4CA5-4BD4-A64F-F048C3070C67}" dt="2022-02-11T17:47:18.978" v="265" actId="255"/>
        <pc:sldMkLst>
          <pc:docMk/>
          <pc:sldMk cId="238978527" sldId="434"/>
        </pc:sldMkLst>
        <pc:spChg chg="mod">
          <ac:chgData name="Ollervidez, Leticia" userId="12ccd2a1-d554-4cac-b492-4e314c2b5f8f" providerId="ADAL" clId="{BAAF327D-4CA5-4BD4-A64F-F048C3070C67}" dt="2022-02-11T17:41:07.868" v="218" actId="255"/>
          <ac:spMkLst>
            <pc:docMk/>
            <pc:sldMk cId="238978527" sldId="434"/>
            <ac:spMk id="2" creationId="{03D23C83-E80E-4C62-8991-39510CC7A227}"/>
          </ac:spMkLst>
        </pc:spChg>
        <pc:spChg chg="mod">
          <ac:chgData name="Ollervidez, Leticia" userId="12ccd2a1-d554-4cac-b492-4e314c2b5f8f" providerId="ADAL" clId="{BAAF327D-4CA5-4BD4-A64F-F048C3070C67}" dt="2022-02-11T17:47:18.978" v="265" actId="255"/>
          <ac:spMkLst>
            <pc:docMk/>
            <pc:sldMk cId="238978527" sldId="434"/>
            <ac:spMk id="3" creationId="{5079F63B-7071-4CC9-9457-01E566C8CCFA}"/>
          </ac:spMkLst>
        </pc:spChg>
      </pc:sldChg>
      <pc:sldChg chg="modSp mod">
        <pc:chgData name="Ollervidez, Leticia" userId="12ccd2a1-d554-4cac-b492-4e314c2b5f8f" providerId="ADAL" clId="{BAAF327D-4CA5-4BD4-A64F-F048C3070C67}" dt="2022-02-11T17:36:28.779" v="165" actId="207"/>
        <pc:sldMkLst>
          <pc:docMk/>
          <pc:sldMk cId="1147203011" sldId="435"/>
        </pc:sldMkLst>
        <pc:spChg chg="mod">
          <ac:chgData name="Ollervidez, Leticia" userId="12ccd2a1-d554-4cac-b492-4e314c2b5f8f" providerId="ADAL" clId="{BAAF327D-4CA5-4BD4-A64F-F048C3070C67}" dt="2022-02-11T17:36:28.779" v="165" actId="207"/>
          <ac:spMkLst>
            <pc:docMk/>
            <pc:sldMk cId="1147203011" sldId="435"/>
            <ac:spMk id="3" creationId="{7685070B-CB57-4CFB-9A9E-C76B8014D177}"/>
          </ac:spMkLst>
        </pc:spChg>
        <pc:picChg chg="mod">
          <ac:chgData name="Ollervidez, Leticia" userId="12ccd2a1-d554-4cac-b492-4e314c2b5f8f" providerId="ADAL" clId="{BAAF327D-4CA5-4BD4-A64F-F048C3070C67}" dt="2022-02-11T17:36:25.322" v="164" actId="1076"/>
          <ac:picMkLst>
            <pc:docMk/>
            <pc:sldMk cId="1147203011" sldId="435"/>
            <ac:picMk id="7" creationId="{9CFF4033-9F4B-44FD-AF05-C207553163E8}"/>
          </ac:picMkLst>
        </pc:picChg>
      </pc:sldChg>
      <pc:sldChg chg="modSp mod modClrScheme chgLayout">
        <pc:chgData name="Ollervidez, Leticia" userId="12ccd2a1-d554-4cac-b492-4e314c2b5f8f" providerId="ADAL" clId="{BAAF327D-4CA5-4BD4-A64F-F048C3070C67}" dt="2022-02-11T17:41:52.399" v="223" actId="12"/>
        <pc:sldMkLst>
          <pc:docMk/>
          <pc:sldMk cId="3213078324" sldId="437"/>
        </pc:sldMkLst>
        <pc:spChg chg="mod ord">
          <ac:chgData name="Ollervidez, Leticia" userId="12ccd2a1-d554-4cac-b492-4e314c2b5f8f" providerId="ADAL" clId="{BAAF327D-4CA5-4BD4-A64F-F048C3070C67}" dt="2022-02-11T17:29:28.776" v="89" actId="700"/>
          <ac:spMkLst>
            <pc:docMk/>
            <pc:sldMk cId="3213078324" sldId="437"/>
            <ac:spMk id="2" creationId="{C75129C4-1500-4DA8-89D0-CE30D9240FD2}"/>
          </ac:spMkLst>
        </pc:spChg>
        <pc:spChg chg="mod ord">
          <ac:chgData name="Ollervidez, Leticia" userId="12ccd2a1-d554-4cac-b492-4e314c2b5f8f" providerId="ADAL" clId="{BAAF327D-4CA5-4BD4-A64F-F048C3070C67}" dt="2022-02-11T17:41:48.520" v="222" actId="12"/>
          <ac:spMkLst>
            <pc:docMk/>
            <pc:sldMk cId="3213078324" sldId="437"/>
            <ac:spMk id="3" creationId="{91474D4E-CE9B-4FC0-8739-4F46921EBFB0}"/>
          </ac:spMkLst>
        </pc:spChg>
        <pc:spChg chg="mod ord">
          <ac:chgData name="Ollervidez, Leticia" userId="12ccd2a1-d554-4cac-b492-4e314c2b5f8f" providerId="ADAL" clId="{BAAF327D-4CA5-4BD4-A64F-F048C3070C67}" dt="2022-02-11T17:41:52.399" v="223" actId="12"/>
          <ac:spMkLst>
            <pc:docMk/>
            <pc:sldMk cId="3213078324" sldId="437"/>
            <ac:spMk id="4" creationId="{BE055AB0-9F5E-4AC1-9729-D81AE69E3800}"/>
          </ac:spMkLst>
        </pc:spChg>
        <pc:picChg chg="mod">
          <ac:chgData name="Ollervidez, Leticia" userId="12ccd2a1-d554-4cac-b492-4e314c2b5f8f" providerId="ADAL" clId="{BAAF327D-4CA5-4BD4-A64F-F048C3070C67}" dt="2022-02-11T17:36:47.017" v="167" actId="1076"/>
          <ac:picMkLst>
            <pc:docMk/>
            <pc:sldMk cId="3213078324" sldId="437"/>
            <ac:picMk id="6" creationId="{32D90F54-B027-4B80-88E3-218B94392D69}"/>
          </ac:picMkLst>
        </pc:picChg>
        <pc:picChg chg="mod">
          <ac:chgData name="Ollervidez, Leticia" userId="12ccd2a1-d554-4cac-b492-4e314c2b5f8f" providerId="ADAL" clId="{BAAF327D-4CA5-4BD4-A64F-F048C3070C67}" dt="2022-02-11T17:36:49.177" v="168" actId="1076"/>
          <ac:picMkLst>
            <pc:docMk/>
            <pc:sldMk cId="3213078324" sldId="437"/>
            <ac:picMk id="8" creationId="{0FEAC483-ED34-4172-8FAC-A3A498A15D49}"/>
          </ac:picMkLst>
        </pc:picChg>
      </pc:sldChg>
      <pc:sldChg chg="modSp mod modClrScheme chgLayout">
        <pc:chgData name="Ollervidez, Leticia" userId="12ccd2a1-d554-4cac-b492-4e314c2b5f8f" providerId="ADAL" clId="{BAAF327D-4CA5-4BD4-A64F-F048C3070C67}" dt="2022-02-11T17:46:42.432" v="264" actId="1076"/>
        <pc:sldMkLst>
          <pc:docMk/>
          <pc:sldMk cId="2017230409" sldId="438"/>
        </pc:sldMkLst>
        <pc:spChg chg="mod ord">
          <ac:chgData name="Ollervidez, Leticia" userId="12ccd2a1-d554-4cac-b492-4e314c2b5f8f" providerId="ADAL" clId="{BAAF327D-4CA5-4BD4-A64F-F048C3070C67}" dt="2022-02-11T17:29:18.138" v="86" actId="700"/>
          <ac:spMkLst>
            <pc:docMk/>
            <pc:sldMk cId="2017230409" sldId="438"/>
            <ac:spMk id="2" creationId="{68B89436-1077-45A7-A3B1-E1E58A92E34A}"/>
          </ac:spMkLst>
        </pc:spChg>
        <pc:spChg chg="mod ord">
          <ac:chgData name="Ollervidez, Leticia" userId="12ccd2a1-d554-4cac-b492-4e314c2b5f8f" providerId="ADAL" clId="{BAAF327D-4CA5-4BD4-A64F-F048C3070C67}" dt="2022-02-11T17:37:13.960" v="173" actId="14100"/>
          <ac:spMkLst>
            <pc:docMk/>
            <pc:sldMk cId="2017230409" sldId="438"/>
            <ac:spMk id="3" creationId="{C45EBB79-3C6D-4937-951E-C20D89E11FC5}"/>
          </ac:spMkLst>
        </pc:spChg>
        <pc:spChg chg="mod ord">
          <ac:chgData name="Ollervidez, Leticia" userId="12ccd2a1-d554-4cac-b492-4e314c2b5f8f" providerId="ADAL" clId="{BAAF327D-4CA5-4BD4-A64F-F048C3070C67}" dt="2022-02-11T17:37:24.273" v="176" actId="14100"/>
          <ac:spMkLst>
            <pc:docMk/>
            <pc:sldMk cId="2017230409" sldId="438"/>
            <ac:spMk id="4" creationId="{FF2727E0-1AF8-4C60-BC86-C4474D5B6EC3}"/>
          </ac:spMkLst>
        </pc:spChg>
        <pc:picChg chg="mod">
          <ac:chgData name="Ollervidez, Leticia" userId="12ccd2a1-d554-4cac-b492-4e314c2b5f8f" providerId="ADAL" clId="{BAAF327D-4CA5-4BD4-A64F-F048C3070C67}" dt="2022-02-11T17:46:30.672" v="262" actId="14100"/>
          <ac:picMkLst>
            <pc:docMk/>
            <pc:sldMk cId="2017230409" sldId="438"/>
            <ac:picMk id="6" creationId="{6C98C3A1-79A9-43A6-A33B-877DE365B71B}"/>
          </ac:picMkLst>
        </pc:picChg>
        <pc:picChg chg="mod">
          <ac:chgData name="Ollervidez, Leticia" userId="12ccd2a1-d554-4cac-b492-4e314c2b5f8f" providerId="ADAL" clId="{BAAF327D-4CA5-4BD4-A64F-F048C3070C67}" dt="2022-02-11T17:46:42.432" v="264" actId="1076"/>
          <ac:picMkLst>
            <pc:docMk/>
            <pc:sldMk cId="2017230409" sldId="438"/>
            <ac:picMk id="8" creationId="{E7B81A13-4316-409B-9041-8AE0CBF4F488}"/>
          </ac:picMkLst>
        </pc:picChg>
      </pc:sldChg>
      <pc:sldChg chg="modSp mod modClrScheme chgLayout">
        <pc:chgData name="Ollervidez, Leticia" userId="12ccd2a1-d554-4cac-b492-4e314c2b5f8f" providerId="ADAL" clId="{BAAF327D-4CA5-4BD4-A64F-F048C3070C67}" dt="2022-02-11T17:42:13.676" v="226" actId="255"/>
        <pc:sldMkLst>
          <pc:docMk/>
          <pc:sldMk cId="3821884817" sldId="439"/>
        </pc:sldMkLst>
        <pc:spChg chg="mod ord">
          <ac:chgData name="Ollervidez, Leticia" userId="12ccd2a1-d554-4cac-b492-4e314c2b5f8f" providerId="ADAL" clId="{BAAF327D-4CA5-4BD4-A64F-F048C3070C67}" dt="2022-02-11T17:30:02.133" v="96" actId="27636"/>
          <ac:spMkLst>
            <pc:docMk/>
            <pc:sldMk cId="3821884817" sldId="439"/>
            <ac:spMk id="2" creationId="{EAB0BA3B-50A2-4800-ADB8-8DAF9DF85BD5}"/>
          </ac:spMkLst>
        </pc:spChg>
        <pc:spChg chg="mod ord">
          <ac:chgData name="Ollervidez, Leticia" userId="12ccd2a1-d554-4cac-b492-4e314c2b5f8f" providerId="ADAL" clId="{BAAF327D-4CA5-4BD4-A64F-F048C3070C67}" dt="2022-02-11T17:42:13.676" v="226" actId="255"/>
          <ac:spMkLst>
            <pc:docMk/>
            <pc:sldMk cId="3821884817" sldId="439"/>
            <ac:spMk id="3" creationId="{AB0F55FE-7D4B-4F3F-A6D9-6193D9DC0D7A}"/>
          </ac:spMkLst>
        </pc:spChg>
      </pc:sldChg>
      <pc:sldChg chg="modSp mod modClrScheme chgLayout">
        <pc:chgData name="Ollervidez, Leticia" userId="12ccd2a1-d554-4cac-b492-4e314c2b5f8f" providerId="ADAL" clId="{BAAF327D-4CA5-4BD4-A64F-F048C3070C67}" dt="2022-02-11T17:37:47.657" v="181" actId="1076"/>
        <pc:sldMkLst>
          <pc:docMk/>
          <pc:sldMk cId="1757053495" sldId="440"/>
        </pc:sldMkLst>
        <pc:spChg chg="mod ord">
          <ac:chgData name="Ollervidez, Leticia" userId="12ccd2a1-d554-4cac-b492-4e314c2b5f8f" providerId="ADAL" clId="{BAAF327D-4CA5-4BD4-A64F-F048C3070C67}" dt="2022-02-11T17:30:11.960" v="98" actId="27636"/>
          <ac:spMkLst>
            <pc:docMk/>
            <pc:sldMk cId="1757053495" sldId="440"/>
            <ac:spMk id="2" creationId="{5624A7F6-429A-4087-AD58-EF332AFD8A39}"/>
          </ac:spMkLst>
        </pc:spChg>
        <pc:spChg chg="mod ord">
          <ac:chgData name="Ollervidez, Leticia" userId="12ccd2a1-d554-4cac-b492-4e314c2b5f8f" providerId="ADAL" clId="{BAAF327D-4CA5-4BD4-A64F-F048C3070C67}" dt="2022-02-11T17:37:45.932" v="180" actId="255"/>
          <ac:spMkLst>
            <pc:docMk/>
            <pc:sldMk cId="1757053495" sldId="440"/>
            <ac:spMk id="3" creationId="{017A705A-47FA-4B0F-AC9A-85161EB593DD}"/>
          </ac:spMkLst>
        </pc:spChg>
        <pc:picChg chg="mod">
          <ac:chgData name="Ollervidez, Leticia" userId="12ccd2a1-d554-4cac-b492-4e314c2b5f8f" providerId="ADAL" clId="{BAAF327D-4CA5-4BD4-A64F-F048C3070C67}" dt="2022-02-11T17:37:47.657" v="181" actId="1076"/>
          <ac:picMkLst>
            <pc:docMk/>
            <pc:sldMk cId="1757053495" sldId="440"/>
            <ac:picMk id="5" creationId="{E6B40057-D6BC-4278-8F9C-A24EAA8E2D28}"/>
          </ac:picMkLst>
        </pc:picChg>
      </pc:sldChg>
      <pc:sldChg chg="modSp mod modClrScheme chgLayout">
        <pc:chgData name="Ollervidez, Leticia" userId="12ccd2a1-d554-4cac-b492-4e314c2b5f8f" providerId="ADAL" clId="{BAAF327D-4CA5-4BD4-A64F-F048C3070C67}" dt="2022-02-11T17:37:57.289" v="183" actId="1076"/>
        <pc:sldMkLst>
          <pc:docMk/>
          <pc:sldMk cId="3883169308" sldId="441"/>
        </pc:sldMkLst>
        <pc:spChg chg="mod ord">
          <ac:chgData name="Ollervidez, Leticia" userId="12ccd2a1-d554-4cac-b492-4e314c2b5f8f" providerId="ADAL" clId="{BAAF327D-4CA5-4BD4-A64F-F048C3070C67}" dt="2022-02-11T17:30:20.074" v="101" actId="27636"/>
          <ac:spMkLst>
            <pc:docMk/>
            <pc:sldMk cId="3883169308" sldId="441"/>
            <ac:spMk id="2" creationId="{A6E1BBC6-4A69-402A-A81D-82725B886BB5}"/>
          </ac:spMkLst>
        </pc:spChg>
        <pc:spChg chg="mod ord">
          <ac:chgData name="Ollervidez, Leticia" userId="12ccd2a1-d554-4cac-b492-4e314c2b5f8f" providerId="ADAL" clId="{BAAF327D-4CA5-4BD4-A64F-F048C3070C67}" dt="2022-02-11T17:37:54.469" v="182" actId="255"/>
          <ac:spMkLst>
            <pc:docMk/>
            <pc:sldMk cId="3883169308" sldId="441"/>
            <ac:spMk id="3" creationId="{FBB86274-0CFF-4371-8B86-6A78FA77081C}"/>
          </ac:spMkLst>
        </pc:spChg>
        <pc:picChg chg="mod">
          <ac:chgData name="Ollervidez, Leticia" userId="12ccd2a1-d554-4cac-b492-4e314c2b5f8f" providerId="ADAL" clId="{BAAF327D-4CA5-4BD4-A64F-F048C3070C67}" dt="2022-02-11T17:37:57.289" v="183" actId="1076"/>
          <ac:picMkLst>
            <pc:docMk/>
            <pc:sldMk cId="3883169308" sldId="441"/>
            <ac:picMk id="7" creationId="{082E603B-5605-4C5F-9232-65F92716A30D}"/>
          </ac:picMkLst>
        </pc:picChg>
      </pc:sldChg>
      <pc:sldChg chg="modSp mod">
        <pc:chgData name="Ollervidez, Leticia" userId="12ccd2a1-d554-4cac-b492-4e314c2b5f8f" providerId="ADAL" clId="{BAAF327D-4CA5-4BD4-A64F-F048C3070C67}" dt="2022-02-11T17:35:52.923" v="160" actId="207"/>
        <pc:sldMkLst>
          <pc:docMk/>
          <pc:sldMk cId="2302107994" sldId="444"/>
        </pc:sldMkLst>
        <pc:spChg chg="mod">
          <ac:chgData name="Ollervidez, Leticia" userId="12ccd2a1-d554-4cac-b492-4e314c2b5f8f" providerId="ADAL" clId="{BAAF327D-4CA5-4BD4-A64F-F048C3070C67}" dt="2022-02-11T17:35:52.923" v="160" actId="207"/>
          <ac:spMkLst>
            <pc:docMk/>
            <pc:sldMk cId="2302107994" sldId="444"/>
            <ac:spMk id="2" creationId="{9DB0A002-A887-4AEE-B108-1541A0CEF400}"/>
          </ac:spMkLst>
        </pc:spChg>
      </pc:sldChg>
      <pc:sldChg chg="modSp mod modClrScheme chgLayout">
        <pc:chgData name="Ollervidez, Leticia" userId="12ccd2a1-d554-4cac-b492-4e314c2b5f8f" providerId="ADAL" clId="{BAAF327D-4CA5-4BD4-A64F-F048C3070C67}" dt="2022-02-11T17:42:37.788" v="228" actId="255"/>
        <pc:sldMkLst>
          <pc:docMk/>
          <pc:sldMk cId="50744271" sldId="445"/>
        </pc:sldMkLst>
        <pc:spChg chg="mod ord">
          <ac:chgData name="Ollervidez, Leticia" userId="12ccd2a1-d554-4cac-b492-4e314c2b5f8f" providerId="ADAL" clId="{BAAF327D-4CA5-4BD4-A64F-F048C3070C67}" dt="2022-02-11T17:30:32.600" v="104" actId="27636"/>
          <ac:spMkLst>
            <pc:docMk/>
            <pc:sldMk cId="50744271" sldId="445"/>
            <ac:spMk id="2" creationId="{0B4D7FE2-1C9F-4555-BC52-2079D3C9E974}"/>
          </ac:spMkLst>
        </pc:spChg>
        <pc:spChg chg="mod ord">
          <ac:chgData name="Ollervidez, Leticia" userId="12ccd2a1-d554-4cac-b492-4e314c2b5f8f" providerId="ADAL" clId="{BAAF327D-4CA5-4BD4-A64F-F048C3070C67}" dt="2022-02-11T17:42:37.788" v="228" actId="255"/>
          <ac:spMkLst>
            <pc:docMk/>
            <pc:sldMk cId="50744271" sldId="445"/>
            <ac:spMk id="3" creationId="{FC1590B4-FF5E-482E-AD8D-0E853C068A3D}"/>
          </ac:spMkLst>
        </pc:spChg>
      </pc:sldChg>
      <pc:sldChg chg="modSp mod modClrScheme chgLayout">
        <pc:chgData name="Ollervidez, Leticia" userId="12ccd2a1-d554-4cac-b492-4e314c2b5f8f" providerId="ADAL" clId="{BAAF327D-4CA5-4BD4-A64F-F048C3070C67}" dt="2022-02-11T17:38:09.096" v="186" actId="14100"/>
        <pc:sldMkLst>
          <pc:docMk/>
          <pc:sldMk cId="1943737563" sldId="446"/>
        </pc:sldMkLst>
        <pc:spChg chg="mod ord">
          <ac:chgData name="Ollervidez, Leticia" userId="12ccd2a1-d554-4cac-b492-4e314c2b5f8f" providerId="ADAL" clId="{BAAF327D-4CA5-4BD4-A64F-F048C3070C67}" dt="2022-02-11T17:30:41.057" v="105" actId="700"/>
          <ac:spMkLst>
            <pc:docMk/>
            <pc:sldMk cId="1943737563" sldId="446"/>
            <ac:spMk id="2" creationId="{5B544853-AFE9-45B4-AD17-62F398E1690A}"/>
          </ac:spMkLst>
        </pc:spChg>
        <pc:picChg chg="mod ord">
          <ac:chgData name="Ollervidez, Leticia" userId="12ccd2a1-d554-4cac-b492-4e314c2b5f8f" providerId="ADAL" clId="{BAAF327D-4CA5-4BD4-A64F-F048C3070C67}" dt="2022-02-11T17:38:09.096" v="186" actId="14100"/>
          <ac:picMkLst>
            <pc:docMk/>
            <pc:sldMk cId="1943737563" sldId="446"/>
            <ac:picMk id="11" creationId="{21839A9A-181D-4B6B-B5DB-0C91F0CF71FA}"/>
          </ac:picMkLst>
        </pc:picChg>
      </pc:sldChg>
      <pc:sldChg chg="modSp mod modClrScheme chgLayout">
        <pc:chgData name="Ollervidez, Leticia" userId="12ccd2a1-d554-4cac-b492-4e314c2b5f8f" providerId="ADAL" clId="{BAAF327D-4CA5-4BD4-A64F-F048C3070C67}" dt="2022-02-11T17:42:57.331" v="230" actId="255"/>
        <pc:sldMkLst>
          <pc:docMk/>
          <pc:sldMk cId="3674864055" sldId="447"/>
        </pc:sldMkLst>
        <pc:spChg chg="mod ord">
          <ac:chgData name="Ollervidez, Leticia" userId="12ccd2a1-d554-4cac-b492-4e314c2b5f8f" providerId="ADAL" clId="{BAAF327D-4CA5-4BD4-A64F-F048C3070C67}" dt="2022-02-11T17:30:48.550" v="107" actId="27636"/>
          <ac:spMkLst>
            <pc:docMk/>
            <pc:sldMk cId="3674864055" sldId="447"/>
            <ac:spMk id="2" creationId="{077DC709-8F40-4999-B532-E0C088F5F1BE}"/>
          </ac:spMkLst>
        </pc:spChg>
        <pc:spChg chg="mod ord">
          <ac:chgData name="Ollervidez, Leticia" userId="12ccd2a1-d554-4cac-b492-4e314c2b5f8f" providerId="ADAL" clId="{BAAF327D-4CA5-4BD4-A64F-F048C3070C67}" dt="2022-02-11T17:42:57.331" v="230" actId="255"/>
          <ac:spMkLst>
            <pc:docMk/>
            <pc:sldMk cId="3674864055" sldId="447"/>
            <ac:spMk id="3" creationId="{A45E1C5C-4A76-46A6-92CE-52AF0E1E942B}"/>
          </ac:spMkLst>
        </pc:spChg>
      </pc:sldChg>
      <pc:sldChg chg="modSp mod modClrScheme chgLayout">
        <pc:chgData name="Ollervidez, Leticia" userId="12ccd2a1-d554-4cac-b492-4e314c2b5f8f" providerId="ADAL" clId="{BAAF327D-4CA5-4BD4-A64F-F048C3070C67}" dt="2022-02-11T17:31:16.361" v="112" actId="14100"/>
        <pc:sldMkLst>
          <pc:docMk/>
          <pc:sldMk cId="152544427" sldId="448"/>
        </pc:sldMkLst>
        <pc:spChg chg="mod ord">
          <ac:chgData name="Ollervidez, Leticia" userId="12ccd2a1-d554-4cac-b492-4e314c2b5f8f" providerId="ADAL" clId="{BAAF327D-4CA5-4BD4-A64F-F048C3070C67}" dt="2022-02-11T17:30:56.823" v="109" actId="27636"/>
          <ac:spMkLst>
            <pc:docMk/>
            <pc:sldMk cId="152544427" sldId="448"/>
            <ac:spMk id="2" creationId="{867B5323-8805-4C03-BE73-BDFB4EC21B90}"/>
          </ac:spMkLst>
        </pc:spChg>
        <pc:spChg chg="mod ord">
          <ac:chgData name="Ollervidez, Leticia" userId="12ccd2a1-d554-4cac-b492-4e314c2b5f8f" providerId="ADAL" clId="{BAAF327D-4CA5-4BD4-A64F-F048C3070C67}" dt="2022-02-11T17:31:16.361" v="112" actId="14100"/>
          <ac:spMkLst>
            <pc:docMk/>
            <pc:sldMk cId="152544427" sldId="448"/>
            <ac:spMk id="6" creationId="{3D608001-71E3-4624-AEAC-51F23071BF1A}"/>
          </ac:spMkLst>
        </pc:spChg>
        <pc:picChg chg="mod">
          <ac:chgData name="Ollervidez, Leticia" userId="12ccd2a1-d554-4cac-b492-4e314c2b5f8f" providerId="ADAL" clId="{BAAF327D-4CA5-4BD4-A64F-F048C3070C67}" dt="2022-02-11T17:31:00.025" v="110" actId="1076"/>
          <ac:picMkLst>
            <pc:docMk/>
            <pc:sldMk cId="152544427" sldId="448"/>
            <ac:picMk id="14" creationId="{535296E1-EFBB-4BC1-93A7-5401AF51555F}"/>
          </ac:picMkLst>
        </pc:picChg>
      </pc:sldChg>
      <pc:sldChg chg="modSp mod modClrScheme chgLayout">
        <pc:chgData name="Ollervidez, Leticia" userId="12ccd2a1-d554-4cac-b492-4e314c2b5f8f" providerId="ADAL" clId="{BAAF327D-4CA5-4BD4-A64F-F048C3070C67}" dt="2022-02-11T17:43:18.877" v="232" actId="255"/>
        <pc:sldMkLst>
          <pc:docMk/>
          <pc:sldMk cId="1688640321" sldId="449"/>
        </pc:sldMkLst>
        <pc:spChg chg="mod ord">
          <ac:chgData name="Ollervidez, Leticia" userId="12ccd2a1-d554-4cac-b492-4e314c2b5f8f" providerId="ADAL" clId="{BAAF327D-4CA5-4BD4-A64F-F048C3070C67}" dt="2022-02-11T17:31:25.722" v="114" actId="27636"/>
          <ac:spMkLst>
            <pc:docMk/>
            <pc:sldMk cId="1688640321" sldId="449"/>
            <ac:spMk id="2" creationId="{58FEDF22-D68E-4C6F-9622-0D450417728D}"/>
          </ac:spMkLst>
        </pc:spChg>
        <pc:spChg chg="mod ord">
          <ac:chgData name="Ollervidez, Leticia" userId="12ccd2a1-d554-4cac-b492-4e314c2b5f8f" providerId="ADAL" clId="{BAAF327D-4CA5-4BD4-A64F-F048C3070C67}" dt="2022-02-11T17:43:18.877" v="232" actId="255"/>
          <ac:spMkLst>
            <pc:docMk/>
            <pc:sldMk cId="1688640321" sldId="449"/>
            <ac:spMk id="3" creationId="{4FF963E1-A664-4F06-8693-8C488B341A23}"/>
          </ac:spMkLst>
        </pc:spChg>
      </pc:sldChg>
      <pc:sldChg chg="modSp mod modClrScheme chgLayout">
        <pc:chgData name="Ollervidez, Leticia" userId="12ccd2a1-d554-4cac-b492-4e314c2b5f8f" providerId="ADAL" clId="{BAAF327D-4CA5-4BD4-A64F-F048C3070C67}" dt="2022-02-11T17:31:41.745" v="118" actId="1076"/>
        <pc:sldMkLst>
          <pc:docMk/>
          <pc:sldMk cId="3075904511" sldId="450"/>
        </pc:sldMkLst>
        <pc:spChg chg="mod ord">
          <ac:chgData name="Ollervidez, Leticia" userId="12ccd2a1-d554-4cac-b492-4e314c2b5f8f" providerId="ADAL" clId="{BAAF327D-4CA5-4BD4-A64F-F048C3070C67}" dt="2022-02-11T17:31:32.206" v="116" actId="27636"/>
          <ac:spMkLst>
            <pc:docMk/>
            <pc:sldMk cId="3075904511" sldId="450"/>
            <ac:spMk id="2" creationId="{1E6432A7-A4D7-4D30-8729-7C2885958B13}"/>
          </ac:spMkLst>
        </pc:spChg>
        <pc:spChg chg="mod ord">
          <ac:chgData name="Ollervidez, Leticia" userId="12ccd2a1-d554-4cac-b492-4e314c2b5f8f" providerId="ADAL" clId="{BAAF327D-4CA5-4BD4-A64F-F048C3070C67}" dt="2022-02-11T17:31:37.838" v="117" actId="255"/>
          <ac:spMkLst>
            <pc:docMk/>
            <pc:sldMk cId="3075904511" sldId="450"/>
            <ac:spMk id="3" creationId="{3C3AD541-0B9F-4560-BB22-0FCF5AEABAAA}"/>
          </ac:spMkLst>
        </pc:spChg>
        <pc:picChg chg="mod">
          <ac:chgData name="Ollervidez, Leticia" userId="12ccd2a1-d554-4cac-b492-4e314c2b5f8f" providerId="ADAL" clId="{BAAF327D-4CA5-4BD4-A64F-F048C3070C67}" dt="2022-02-11T17:31:41.745" v="118" actId="1076"/>
          <ac:picMkLst>
            <pc:docMk/>
            <pc:sldMk cId="3075904511" sldId="450"/>
            <ac:picMk id="5" creationId="{39809882-4391-46F5-8C1E-B989019A586E}"/>
          </ac:picMkLst>
        </pc:picChg>
      </pc:sldChg>
      <pc:sldChg chg="del">
        <pc:chgData name="Ollervidez, Leticia" userId="12ccd2a1-d554-4cac-b492-4e314c2b5f8f" providerId="ADAL" clId="{BAAF327D-4CA5-4BD4-A64F-F048C3070C67}" dt="2022-02-07T16:17:16.601" v="0" actId="47"/>
        <pc:sldMkLst>
          <pc:docMk/>
          <pc:sldMk cId="2491536686" sldId="451"/>
        </pc:sldMkLst>
      </pc:sldChg>
      <pc:sldChg chg="modSp mod modClrScheme chgLayout">
        <pc:chgData name="Ollervidez, Leticia" userId="12ccd2a1-d554-4cac-b492-4e314c2b5f8f" providerId="ADAL" clId="{BAAF327D-4CA5-4BD4-A64F-F048C3070C67}" dt="2022-02-11T17:32:02.449" v="122" actId="14100"/>
        <pc:sldMkLst>
          <pc:docMk/>
          <pc:sldMk cId="420990630" sldId="452"/>
        </pc:sldMkLst>
        <pc:spChg chg="mod ord">
          <ac:chgData name="Ollervidez, Leticia" userId="12ccd2a1-d554-4cac-b492-4e314c2b5f8f" providerId="ADAL" clId="{BAAF327D-4CA5-4BD4-A64F-F048C3070C67}" dt="2022-02-11T17:31:52.430" v="119" actId="700"/>
          <ac:spMkLst>
            <pc:docMk/>
            <pc:sldMk cId="420990630" sldId="452"/>
            <ac:spMk id="2" creationId="{726E1286-3C61-46F8-8246-CF342AB42137}"/>
          </ac:spMkLst>
        </pc:spChg>
        <pc:spChg chg="mod ord">
          <ac:chgData name="Ollervidez, Leticia" userId="12ccd2a1-d554-4cac-b492-4e314c2b5f8f" providerId="ADAL" clId="{BAAF327D-4CA5-4BD4-A64F-F048C3070C67}" dt="2022-02-11T17:32:02.449" v="122" actId="14100"/>
          <ac:spMkLst>
            <pc:docMk/>
            <pc:sldMk cId="420990630" sldId="452"/>
            <ac:spMk id="3" creationId="{021D3737-8F15-4DF7-A7A1-D9B0DDD9E942}"/>
          </ac:spMkLst>
        </pc:spChg>
        <pc:picChg chg="mod">
          <ac:chgData name="Ollervidez, Leticia" userId="12ccd2a1-d554-4cac-b492-4e314c2b5f8f" providerId="ADAL" clId="{BAAF327D-4CA5-4BD4-A64F-F048C3070C67}" dt="2022-02-11T17:31:53.777" v="120" actId="1076"/>
          <ac:picMkLst>
            <pc:docMk/>
            <pc:sldMk cId="420990630" sldId="452"/>
            <ac:picMk id="11" creationId="{1C2B9F0D-ECDF-4805-B7DF-71DB6290F8F5}"/>
          </ac:picMkLst>
        </pc:picChg>
      </pc:sldChg>
      <pc:sldChg chg="modSp mod modClrScheme chgLayout">
        <pc:chgData name="Ollervidez, Leticia" userId="12ccd2a1-d554-4cac-b492-4e314c2b5f8f" providerId="ADAL" clId="{BAAF327D-4CA5-4BD4-A64F-F048C3070C67}" dt="2022-02-11T17:32:21.017" v="128" actId="1076"/>
        <pc:sldMkLst>
          <pc:docMk/>
          <pc:sldMk cId="629882025" sldId="455"/>
        </pc:sldMkLst>
        <pc:spChg chg="mod ord">
          <ac:chgData name="Ollervidez, Leticia" userId="12ccd2a1-d554-4cac-b492-4e314c2b5f8f" providerId="ADAL" clId="{BAAF327D-4CA5-4BD4-A64F-F048C3070C67}" dt="2022-02-11T17:32:10.557" v="124" actId="27636"/>
          <ac:spMkLst>
            <pc:docMk/>
            <pc:sldMk cId="629882025" sldId="455"/>
            <ac:spMk id="2" creationId="{61B4EA2D-683A-4D3B-9994-DFAA328949D6}"/>
          </ac:spMkLst>
        </pc:spChg>
        <pc:spChg chg="mod ord">
          <ac:chgData name="Ollervidez, Leticia" userId="12ccd2a1-d554-4cac-b492-4e314c2b5f8f" providerId="ADAL" clId="{BAAF327D-4CA5-4BD4-A64F-F048C3070C67}" dt="2022-02-11T17:32:18.937" v="127" actId="14100"/>
          <ac:spMkLst>
            <pc:docMk/>
            <pc:sldMk cId="629882025" sldId="455"/>
            <ac:spMk id="3" creationId="{E2B7FD5D-1770-418F-8074-42F26DD06816}"/>
          </ac:spMkLst>
        </pc:spChg>
        <pc:picChg chg="mod">
          <ac:chgData name="Ollervidez, Leticia" userId="12ccd2a1-d554-4cac-b492-4e314c2b5f8f" providerId="ADAL" clId="{BAAF327D-4CA5-4BD4-A64F-F048C3070C67}" dt="2022-02-11T17:32:21.017" v="128" actId="1076"/>
          <ac:picMkLst>
            <pc:docMk/>
            <pc:sldMk cId="629882025" sldId="455"/>
            <ac:picMk id="5" creationId="{354550A4-8F82-42F8-AAFF-785B7D3C8B15}"/>
          </ac:picMkLst>
        </pc:picChg>
      </pc:sldChg>
      <pc:sldChg chg="modSp mod modClrScheme chgLayout">
        <pc:chgData name="Ollervidez, Leticia" userId="12ccd2a1-d554-4cac-b492-4e314c2b5f8f" providerId="ADAL" clId="{BAAF327D-4CA5-4BD4-A64F-F048C3070C67}" dt="2022-02-11T17:32:34.749" v="132" actId="255"/>
        <pc:sldMkLst>
          <pc:docMk/>
          <pc:sldMk cId="2427238271" sldId="456"/>
        </pc:sldMkLst>
        <pc:spChg chg="mod ord">
          <ac:chgData name="Ollervidez, Leticia" userId="12ccd2a1-d554-4cac-b492-4e314c2b5f8f" providerId="ADAL" clId="{BAAF327D-4CA5-4BD4-A64F-F048C3070C67}" dt="2022-02-11T17:32:27.602" v="130" actId="27636"/>
          <ac:spMkLst>
            <pc:docMk/>
            <pc:sldMk cId="2427238271" sldId="456"/>
            <ac:spMk id="2" creationId="{007BECED-B2F5-431B-B959-99DBF5128256}"/>
          </ac:spMkLst>
        </pc:spChg>
        <pc:spChg chg="mod ord">
          <ac:chgData name="Ollervidez, Leticia" userId="12ccd2a1-d554-4cac-b492-4e314c2b5f8f" providerId="ADAL" clId="{BAAF327D-4CA5-4BD4-A64F-F048C3070C67}" dt="2022-02-11T17:32:34.749" v="132" actId="255"/>
          <ac:spMkLst>
            <pc:docMk/>
            <pc:sldMk cId="2427238271" sldId="456"/>
            <ac:spMk id="3" creationId="{7E60F00D-C269-4CF3-BEF8-FE0AFBDF302F}"/>
          </ac:spMkLst>
        </pc:spChg>
        <pc:picChg chg="mod">
          <ac:chgData name="Ollervidez, Leticia" userId="12ccd2a1-d554-4cac-b492-4e314c2b5f8f" providerId="ADAL" clId="{BAAF327D-4CA5-4BD4-A64F-F048C3070C67}" dt="2022-02-11T17:32:29.737" v="131" actId="1076"/>
          <ac:picMkLst>
            <pc:docMk/>
            <pc:sldMk cId="2427238271" sldId="456"/>
            <ac:picMk id="5" creationId="{4A53263A-4350-42D1-9723-383ADB8A7C2D}"/>
          </ac:picMkLst>
        </pc:picChg>
      </pc:sldChg>
      <pc:sldChg chg="modSp mod modClrScheme chgLayout">
        <pc:chgData name="Ollervidez, Leticia" userId="12ccd2a1-d554-4cac-b492-4e314c2b5f8f" providerId="ADAL" clId="{BAAF327D-4CA5-4BD4-A64F-F048C3070C67}" dt="2022-02-11T17:44:07.360" v="240" actId="6549"/>
        <pc:sldMkLst>
          <pc:docMk/>
          <pc:sldMk cId="3388657975" sldId="457"/>
        </pc:sldMkLst>
        <pc:spChg chg="mod ord">
          <ac:chgData name="Ollervidez, Leticia" userId="12ccd2a1-d554-4cac-b492-4e314c2b5f8f" providerId="ADAL" clId="{BAAF327D-4CA5-4BD4-A64F-F048C3070C67}" dt="2022-02-11T17:44:07.360" v="240" actId="6549"/>
          <ac:spMkLst>
            <pc:docMk/>
            <pc:sldMk cId="3388657975" sldId="457"/>
            <ac:spMk id="2" creationId="{0D18103C-9F28-4941-BE6A-72B7974F6908}"/>
          </ac:spMkLst>
        </pc:spChg>
        <pc:spChg chg="mod ord">
          <ac:chgData name="Ollervidez, Leticia" userId="12ccd2a1-d554-4cac-b492-4e314c2b5f8f" providerId="ADAL" clId="{BAAF327D-4CA5-4BD4-A64F-F048C3070C67}" dt="2022-02-11T17:32:53.172" v="136" actId="5793"/>
          <ac:spMkLst>
            <pc:docMk/>
            <pc:sldMk cId="3388657975" sldId="457"/>
            <ac:spMk id="3" creationId="{91340EFF-022D-4683-BDC5-885980DF6145}"/>
          </ac:spMkLst>
        </pc:spChg>
        <pc:picChg chg="mod">
          <ac:chgData name="Ollervidez, Leticia" userId="12ccd2a1-d554-4cac-b492-4e314c2b5f8f" providerId="ADAL" clId="{BAAF327D-4CA5-4BD4-A64F-F048C3070C67}" dt="2022-02-11T17:32:46.066" v="134" actId="1076"/>
          <ac:picMkLst>
            <pc:docMk/>
            <pc:sldMk cId="3388657975" sldId="457"/>
            <ac:picMk id="5" creationId="{AF362196-8E45-41AF-9B67-DCB27C8730FE}"/>
          </ac:picMkLst>
        </pc:picChg>
      </pc:sldChg>
      <pc:sldChg chg="modSp mod modClrScheme chgLayout">
        <pc:chgData name="Ollervidez, Leticia" userId="12ccd2a1-d554-4cac-b492-4e314c2b5f8f" providerId="ADAL" clId="{BAAF327D-4CA5-4BD4-A64F-F048C3070C67}" dt="2022-02-11T17:44:24.706" v="245" actId="20577"/>
        <pc:sldMkLst>
          <pc:docMk/>
          <pc:sldMk cId="503350874" sldId="458"/>
        </pc:sldMkLst>
        <pc:spChg chg="mod ord">
          <ac:chgData name="Ollervidez, Leticia" userId="12ccd2a1-d554-4cac-b492-4e314c2b5f8f" providerId="ADAL" clId="{BAAF327D-4CA5-4BD4-A64F-F048C3070C67}" dt="2022-02-11T17:33:01.261" v="138" actId="27636"/>
          <ac:spMkLst>
            <pc:docMk/>
            <pc:sldMk cId="503350874" sldId="458"/>
            <ac:spMk id="2" creationId="{CB50340A-D0BF-48A1-965F-CB4F413CEC00}"/>
          </ac:spMkLst>
        </pc:spChg>
        <pc:spChg chg="mod ord">
          <ac:chgData name="Ollervidez, Leticia" userId="12ccd2a1-d554-4cac-b492-4e314c2b5f8f" providerId="ADAL" clId="{BAAF327D-4CA5-4BD4-A64F-F048C3070C67}" dt="2022-02-11T17:44:24.706" v="245" actId="20577"/>
          <ac:spMkLst>
            <pc:docMk/>
            <pc:sldMk cId="503350874" sldId="458"/>
            <ac:spMk id="3" creationId="{BF93AC61-4654-4760-B7DB-0734F7E48463}"/>
          </ac:spMkLst>
        </pc:spChg>
      </pc:sldChg>
      <pc:sldChg chg="modSp mod">
        <pc:chgData name="Ollervidez, Leticia" userId="12ccd2a1-d554-4cac-b492-4e314c2b5f8f" providerId="ADAL" clId="{BAAF327D-4CA5-4BD4-A64F-F048C3070C67}" dt="2022-02-11T17:44:36.802" v="247" actId="5793"/>
        <pc:sldMkLst>
          <pc:docMk/>
          <pc:sldMk cId="1430110506" sldId="459"/>
        </pc:sldMkLst>
        <pc:spChg chg="mod">
          <ac:chgData name="Ollervidez, Leticia" userId="12ccd2a1-d554-4cac-b492-4e314c2b5f8f" providerId="ADAL" clId="{BAAF327D-4CA5-4BD4-A64F-F048C3070C67}" dt="2022-02-11T17:44:36.802" v="247" actId="5793"/>
          <ac:spMkLst>
            <pc:docMk/>
            <pc:sldMk cId="1430110506" sldId="459"/>
            <ac:spMk id="2" creationId="{538C9F52-A2D9-4A7A-9091-C42DC955B451}"/>
          </ac:spMkLst>
        </pc:spChg>
      </pc:sldChg>
      <pc:sldChg chg="modSp mod modClrScheme chgLayout">
        <pc:chgData name="Ollervidez, Leticia" userId="12ccd2a1-d554-4cac-b492-4e314c2b5f8f" providerId="ADAL" clId="{BAAF327D-4CA5-4BD4-A64F-F048C3070C67}" dt="2022-02-11T17:34:21.353" v="152" actId="1076"/>
        <pc:sldMkLst>
          <pc:docMk/>
          <pc:sldMk cId="2063111851" sldId="460"/>
        </pc:sldMkLst>
        <pc:spChg chg="mod ord">
          <ac:chgData name="Ollervidez, Leticia" userId="12ccd2a1-d554-4cac-b492-4e314c2b5f8f" providerId="ADAL" clId="{BAAF327D-4CA5-4BD4-A64F-F048C3070C67}" dt="2022-02-11T17:34:19.756" v="151" actId="27636"/>
          <ac:spMkLst>
            <pc:docMk/>
            <pc:sldMk cId="2063111851" sldId="460"/>
            <ac:spMk id="2" creationId="{3A480EEC-56CB-45DD-9D83-53169B711F29}"/>
          </ac:spMkLst>
        </pc:spChg>
        <pc:spChg chg="mod ord">
          <ac:chgData name="Ollervidez, Leticia" userId="12ccd2a1-d554-4cac-b492-4e314c2b5f8f" providerId="ADAL" clId="{BAAF327D-4CA5-4BD4-A64F-F048C3070C67}" dt="2022-02-11T17:34:19.742" v="150" actId="700"/>
          <ac:spMkLst>
            <pc:docMk/>
            <pc:sldMk cId="2063111851" sldId="460"/>
            <ac:spMk id="3" creationId="{4261CD12-92E7-4939-BED7-F142CF693C3C}"/>
          </ac:spMkLst>
        </pc:spChg>
        <pc:picChg chg="mod">
          <ac:chgData name="Ollervidez, Leticia" userId="12ccd2a1-d554-4cac-b492-4e314c2b5f8f" providerId="ADAL" clId="{BAAF327D-4CA5-4BD4-A64F-F048C3070C67}" dt="2022-02-11T17:34:21.353" v="152" actId="1076"/>
          <ac:picMkLst>
            <pc:docMk/>
            <pc:sldMk cId="2063111851" sldId="460"/>
            <ac:picMk id="5" creationId="{EC92A345-7C9C-49AD-8E09-B0AD2F5B73E1}"/>
          </ac:picMkLst>
        </pc:picChg>
      </pc:sldChg>
      <pc:sldChg chg="modSp mod modClrScheme chgLayout">
        <pc:chgData name="Ollervidez, Leticia" userId="12ccd2a1-d554-4cac-b492-4e314c2b5f8f" providerId="ADAL" clId="{BAAF327D-4CA5-4BD4-A64F-F048C3070C67}" dt="2022-02-11T17:45:37.120" v="259" actId="14100"/>
        <pc:sldMkLst>
          <pc:docMk/>
          <pc:sldMk cId="122760334" sldId="461"/>
        </pc:sldMkLst>
        <pc:spChg chg="mod ord">
          <ac:chgData name="Ollervidez, Leticia" userId="12ccd2a1-d554-4cac-b492-4e314c2b5f8f" providerId="ADAL" clId="{BAAF327D-4CA5-4BD4-A64F-F048C3070C67}" dt="2022-02-11T17:33:10.430" v="140" actId="27636"/>
          <ac:spMkLst>
            <pc:docMk/>
            <pc:sldMk cId="122760334" sldId="461"/>
            <ac:spMk id="2" creationId="{EAB55290-3F93-4DBC-BF2E-1CFB1AB29CB5}"/>
          </ac:spMkLst>
        </pc:spChg>
        <pc:spChg chg="mod ord">
          <ac:chgData name="Ollervidez, Leticia" userId="12ccd2a1-d554-4cac-b492-4e314c2b5f8f" providerId="ADAL" clId="{BAAF327D-4CA5-4BD4-A64F-F048C3070C67}" dt="2022-02-11T17:45:37.120" v="259" actId="14100"/>
          <ac:spMkLst>
            <pc:docMk/>
            <pc:sldMk cId="122760334" sldId="461"/>
            <ac:spMk id="3" creationId="{7CB2D2B7-3FB4-4F85-AA9F-F7E2D0C3E7E8}"/>
          </ac:spMkLst>
        </pc:spChg>
      </pc:sldChg>
      <pc:sldChg chg="new del">
        <pc:chgData name="Ollervidez, Leticia" userId="12ccd2a1-d554-4cac-b492-4e314c2b5f8f" providerId="ADAL" clId="{BAAF327D-4CA5-4BD4-A64F-F048C3070C67}" dt="2022-02-07T16:17:47.796" v="3" actId="680"/>
        <pc:sldMkLst>
          <pc:docMk/>
          <pc:sldMk cId="603851159" sldId="462"/>
        </pc:sldMkLst>
      </pc:sldChg>
      <pc:sldChg chg="modSp new mod modClrScheme chgLayout">
        <pc:chgData name="Ollervidez, Leticia" userId="12ccd2a1-d554-4cac-b492-4e314c2b5f8f" providerId="ADAL" clId="{BAAF327D-4CA5-4BD4-A64F-F048C3070C67}" dt="2022-02-11T17:39:51.569" v="211" actId="207"/>
        <pc:sldMkLst>
          <pc:docMk/>
          <pc:sldMk cId="3650862350" sldId="462"/>
        </pc:sldMkLst>
        <pc:spChg chg="mod ord">
          <ac:chgData name="Ollervidez, Leticia" userId="12ccd2a1-d554-4cac-b492-4e314c2b5f8f" providerId="ADAL" clId="{BAAF327D-4CA5-4BD4-A64F-F048C3070C67}" dt="2022-02-11T17:34:39.864" v="154" actId="27636"/>
          <ac:spMkLst>
            <pc:docMk/>
            <pc:sldMk cId="3650862350" sldId="462"/>
            <ac:spMk id="2" creationId="{DF9F7B19-5CAF-475E-8DEF-1042BA18B35A}"/>
          </ac:spMkLst>
        </pc:spChg>
        <pc:spChg chg="mod ord">
          <ac:chgData name="Ollervidez, Leticia" userId="12ccd2a1-d554-4cac-b492-4e314c2b5f8f" providerId="ADAL" clId="{BAAF327D-4CA5-4BD4-A64F-F048C3070C67}" dt="2022-02-11T17:39:51.569" v="211" actId="207"/>
          <ac:spMkLst>
            <pc:docMk/>
            <pc:sldMk cId="3650862350" sldId="462"/>
            <ac:spMk id="3" creationId="{7D58DF4F-391F-4D91-BBCC-D5507ED3B7FC}"/>
          </ac:spMkLst>
        </pc:spChg>
      </pc:sldChg>
    </pc:docChg>
  </pc:docChgLst>
  <pc:docChgLst>
    <pc:chgData name="Muffoletto, Jamie" userId="S::jamie.muffoletto@tea.texas.gov::daf1e3c6-8137-448a-b141-d23049d419b5" providerId="AD" clId="Web-{A4D92FBF-F1A9-50A6-C2BE-5B7D755E06A5}"/>
    <pc:docChg chg="addSld modSld">
      <pc:chgData name="Muffoletto, Jamie" userId="S::jamie.muffoletto@tea.texas.gov::daf1e3c6-8137-448a-b141-d23049d419b5" providerId="AD" clId="Web-{A4D92FBF-F1A9-50A6-C2BE-5B7D755E06A5}" dt="2022-02-23T15:06:17.178" v="82"/>
      <pc:docMkLst>
        <pc:docMk/>
      </pc:docMkLst>
      <pc:sldChg chg="modCm">
        <pc:chgData name="Muffoletto, Jamie" userId="S::jamie.muffoletto@tea.texas.gov::daf1e3c6-8137-448a-b141-d23049d419b5" providerId="AD" clId="Web-{A4D92FBF-F1A9-50A6-C2BE-5B7D755E06A5}" dt="2022-02-23T15:06:17.178" v="82"/>
        <pc:sldMkLst>
          <pc:docMk/>
          <pc:sldMk cId="1987078512" sldId="286"/>
        </pc:sldMkLst>
      </pc:sldChg>
      <pc:sldChg chg="addSp modSp modCm">
        <pc:chgData name="Muffoletto, Jamie" userId="S::jamie.muffoletto@tea.texas.gov::daf1e3c6-8137-448a-b141-d23049d419b5" providerId="AD" clId="Web-{A4D92FBF-F1A9-50A6-C2BE-5B7D755E06A5}" dt="2022-02-23T15:04:16.082" v="81"/>
        <pc:sldMkLst>
          <pc:docMk/>
          <pc:sldMk cId="3674864055" sldId="447"/>
        </pc:sldMkLst>
        <pc:picChg chg="add mod">
          <ac:chgData name="Muffoletto, Jamie" userId="S::jamie.muffoletto@tea.texas.gov::daf1e3c6-8137-448a-b141-d23049d419b5" providerId="AD" clId="Web-{A4D92FBF-F1A9-50A6-C2BE-5B7D755E06A5}" dt="2022-02-23T14:58:49.544" v="3" actId="1076"/>
          <ac:picMkLst>
            <pc:docMk/>
            <pc:sldMk cId="3674864055" sldId="447"/>
            <ac:picMk id="4" creationId="{F40F7F23-845A-47E8-B5FA-E0B676D3A70F}"/>
          </ac:picMkLst>
        </pc:picChg>
        <pc:picChg chg="add mod">
          <ac:chgData name="Muffoletto, Jamie" userId="S::jamie.muffoletto@tea.texas.gov::daf1e3c6-8137-448a-b141-d23049d419b5" providerId="AD" clId="Web-{A4D92FBF-F1A9-50A6-C2BE-5B7D755E06A5}" dt="2022-02-23T14:59:18.638" v="9" actId="1076"/>
          <ac:picMkLst>
            <pc:docMk/>
            <pc:sldMk cId="3674864055" sldId="447"/>
            <ac:picMk id="5" creationId="{DA5BE8EA-05DF-40B5-8738-BD60ED648B52}"/>
          </ac:picMkLst>
        </pc:picChg>
      </pc:sldChg>
      <pc:sldChg chg="modSp add replId">
        <pc:chgData name="Muffoletto, Jamie" userId="S::jamie.muffoletto@tea.texas.gov::daf1e3c6-8137-448a-b141-d23049d419b5" providerId="AD" clId="Web-{A4D92FBF-F1A9-50A6-C2BE-5B7D755E06A5}" dt="2022-02-23T15:03:41.285" v="80" actId="1076"/>
        <pc:sldMkLst>
          <pc:docMk/>
          <pc:sldMk cId="3143940167" sldId="463"/>
        </pc:sldMkLst>
        <pc:spChg chg="mod">
          <ac:chgData name="Muffoletto, Jamie" userId="S::jamie.muffoletto@tea.texas.gov::daf1e3c6-8137-448a-b141-d23049d419b5" providerId="AD" clId="Web-{A4D92FBF-F1A9-50A6-C2BE-5B7D755E06A5}" dt="2022-02-23T15:01:47.001" v="15" actId="20577"/>
          <ac:spMkLst>
            <pc:docMk/>
            <pc:sldMk cId="3143940167" sldId="463"/>
            <ac:spMk id="2" creationId="{867B5323-8805-4C03-BE73-BDFB4EC21B90}"/>
          </ac:spMkLst>
        </pc:spChg>
        <pc:spChg chg="mod">
          <ac:chgData name="Muffoletto, Jamie" userId="S::jamie.muffoletto@tea.texas.gov::daf1e3c6-8137-448a-b141-d23049d419b5" providerId="AD" clId="Web-{A4D92FBF-F1A9-50A6-C2BE-5B7D755E06A5}" dt="2022-02-23T15:03:38.910" v="79" actId="20577"/>
          <ac:spMkLst>
            <pc:docMk/>
            <pc:sldMk cId="3143940167" sldId="463"/>
            <ac:spMk id="6" creationId="{3D608001-71E3-4624-AEAC-51F23071BF1A}"/>
          </ac:spMkLst>
        </pc:spChg>
        <pc:picChg chg="mod">
          <ac:chgData name="Muffoletto, Jamie" userId="S::jamie.muffoletto@tea.texas.gov::daf1e3c6-8137-448a-b141-d23049d419b5" providerId="AD" clId="Web-{A4D92FBF-F1A9-50A6-C2BE-5B7D755E06A5}" dt="2022-02-23T15:03:41.285" v="80" actId="1076"/>
          <ac:picMkLst>
            <pc:docMk/>
            <pc:sldMk cId="3143940167" sldId="463"/>
            <ac:picMk id="3" creationId="{44C56161-609B-41B1-B923-50AF57165B92}"/>
          </ac:picMkLst>
        </pc:picChg>
      </pc:sldChg>
    </pc:docChg>
  </pc:docChgLst>
  <pc:docChgLst>
    <pc:chgData name="Ollervidez, Leticia" userId="12ccd2a1-d554-4cac-b492-4e314c2b5f8f" providerId="ADAL" clId="{E133DFDD-175C-4505-9A90-D96E470CE7BE}"/>
    <pc:docChg chg="undo redo custSel modSld sldOrd">
      <pc:chgData name="Ollervidez, Leticia" userId="12ccd2a1-d554-4cac-b492-4e314c2b5f8f" providerId="ADAL" clId="{E133DFDD-175C-4505-9A90-D96E470CE7BE}" dt="2022-03-03T16:29:10.696" v="984" actId="13244"/>
      <pc:docMkLst>
        <pc:docMk/>
      </pc:docMkLst>
      <pc:sldChg chg="modSp mod delCm">
        <pc:chgData name="Ollervidez, Leticia" userId="12ccd2a1-d554-4cac-b492-4e314c2b5f8f" providerId="ADAL" clId="{E133DFDD-175C-4505-9A90-D96E470CE7BE}" dt="2022-03-03T16:19:38.499" v="578"/>
        <pc:sldMkLst>
          <pc:docMk/>
          <pc:sldMk cId="367918000" sldId="258"/>
        </pc:sldMkLst>
        <pc:spChg chg="mod">
          <ac:chgData name="Ollervidez, Leticia" userId="12ccd2a1-d554-4cac-b492-4e314c2b5f8f" providerId="ADAL" clId="{E133DFDD-175C-4505-9A90-D96E470CE7BE}" dt="2022-02-18T14:19:17.594" v="0" actId="6549"/>
          <ac:spMkLst>
            <pc:docMk/>
            <pc:sldMk cId="367918000" sldId="258"/>
            <ac:spMk id="6" creationId="{B326E79C-81B1-4F65-9171-E8A934EF331C}"/>
          </ac:spMkLst>
        </pc:spChg>
      </pc:sldChg>
      <pc:sldChg chg="delCm modCm">
        <pc:chgData name="Ollervidez, Leticia" userId="12ccd2a1-d554-4cac-b492-4e314c2b5f8f" providerId="ADAL" clId="{E133DFDD-175C-4505-9A90-D96E470CE7BE}" dt="2022-03-03T16:19:31.385" v="577"/>
        <pc:sldMkLst>
          <pc:docMk/>
          <pc:sldMk cId="2972553045" sldId="277"/>
        </pc:sldMkLst>
      </pc:sldChg>
      <pc:sldChg chg="modSp mod delCm modCm">
        <pc:chgData name="Ollervidez, Leticia" userId="12ccd2a1-d554-4cac-b492-4e314c2b5f8f" providerId="ADAL" clId="{E133DFDD-175C-4505-9A90-D96E470CE7BE}" dt="2022-03-03T16:19:38.499" v="578"/>
        <pc:sldMkLst>
          <pc:docMk/>
          <pc:sldMk cId="1987078512" sldId="286"/>
        </pc:sldMkLst>
        <pc:spChg chg="mod">
          <ac:chgData name="Ollervidez, Leticia" userId="12ccd2a1-d554-4cac-b492-4e314c2b5f8f" providerId="ADAL" clId="{E133DFDD-175C-4505-9A90-D96E470CE7BE}" dt="2022-02-22T16:24:38.865" v="167" actId="20577"/>
          <ac:spMkLst>
            <pc:docMk/>
            <pc:sldMk cId="1987078512" sldId="286"/>
            <ac:spMk id="3" creationId="{06942845-BD5A-42C5-A5C4-13339DD507AB}"/>
          </ac:spMkLst>
        </pc:spChg>
        <pc:spChg chg="mod">
          <ac:chgData name="Ollervidez, Leticia" userId="12ccd2a1-d554-4cac-b492-4e314c2b5f8f" providerId="ADAL" clId="{E133DFDD-175C-4505-9A90-D96E470CE7BE}" dt="2022-02-22T16:26:20.287" v="218" actId="255"/>
          <ac:spMkLst>
            <pc:docMk/>
            <pc:sldMk cId="1987078512" sldId="286"/>
            <ac:spMk id="4" creationId="{3F6CE2FE-F02B-461B-8C8F-E1DFA26F0ED4}"/>
          </ac:spMkLst>
        </pc:spChg>
      </pc:sldChg>
      <pc:sldChg chg="delCm">
        <pc:chgData name="Ollervidez, Leticia" userId="12ccd2a1-d554-4cac-b492-4e314c2b5f8f" providerId="ADAL" clId="{E133DFDD-175C-4505-9A90-D96E470CE7BE}" dt="2022-03-03T16:19:38.499" v="578"/>
        <pc:sldMkLst>
          <pc:docMk/>
          <pc:sldMk cId="4247942262" sldId="410"/>
        </pc:sldMkLst>
      </pc:sldChg>
      <pc:sldChg chg="modSp mod delCm modCm">
        <pc:chgData name="Ollervidez, Leticia" userId="12ccd2a1-d554-4cac-b492-4e314c2b5f8f" providerId="ADAL" clId="{E133DFDD-175C-4505-9A90-D96E470CE7BE}" dt="2022-03-03T16:19:38.499" v="578"/>
        <pc:sldMkLst>
          <pc:docMk/>
          <pc:sldMk cId="1195847607" sldId="419"/>
        </pc:sldMkLst>
        <pc:spChg chg="mod">
          <ac:chgData name="Ollervidez, Leticia" userId="12ccd2a1-d554-4cac-b492-4e314c2b5f8f" providerId="ADAL" clId="{E133DFDD-175C-4505-9A90-D96E470CE7BE}" dt="2022-02-22T16:23:02.856" v="141" actId="20577"/>
          <ac:spMkLst>
            <pc:docMk/>
            <pc:sldMk cId="1195847607" sldId="419"/>
            <ac:spMk id="5" creationId="{F8513085-28C6-4399-96AC-792AE5AE530E}"/>
          </ac:spMkLst>
        </pc:spChg>
      </pc:sldChg>
      <pc:sldChg chg="modSp mod delCm modCm">
        <pc:chgData name="Ollervidez, Leticia" userId="12ccd2a1-d554-4cac-b492-4e314c2b5f8f" providerId="ADAL" clId="{E133DFDD-175C-4505-9A90-D96E470CE7BE}" dt="2022-03-03T16:19:38.499" v="578"/>
        <pc:sldMkLst>
          <pc:docMk/>
          <pc:sldMk cId="1446155218" sldId="426"/>
        </pc:sldMkLst>
        <pc:spChg chg="mod">
          <ac:chgData name="Ollervidez, Leticia" userId="12ccd2a1-d554-4cac-b492-4e314c2b5f8f" providerId="ADAL" clId="{E133DFDD-175C-4505-9A90-D96E470CE7BE}" dt="2022-02-22T16:59:55.975" v="446" actId="20577"/>
          <ac:spMkLst>
            <pc:docMk/>
            <pc:sldMk cId="1446155218" sldId="426"/>
            <ac:spMk id="3" creationId="{06942845-BD5A-42C5-A5C4-13339DD507AB}"/>
          </ac:spMkLst>
        </pc:spChg>
        <pc:spChg chg="mod">
          <ac:chgData name="Ollervidez, Leticia" userId="12ccd2a1-d554-4cac-b492-4e314c2b5f8f" providerId="ADAL" clId="{E133DFDD-175C-4505-9A90-D96E470CE7BE}" dt="2022-02-22T17:00:57.671" v="476" actId="255"/>
          <ac:spMkLst>
            <pc:docMk/>
            <pc:sldMk cId="1446155218" sldId="426"/>
            <ac:spMk id="4" creationId="{3F6CE2FE-F02B-461B-8C8F-E1DFA26F0ED4}"/>
          </ac:spMkLst>
        </pc:spChg>
      </pc:sldChg>
      <pc:sldChg chg="modSp mod delCm">
        <pc:chgData name="Ollervidez, Leticia" userId="12ccd2a1-d554-4cac-b492-4e314c2b5f8f" providerId="ADAL" clId="{E133DFDD-175C-4505-9A90-D96E470CE7BE}" dt="2022-03-03T16:20:54.541" v="806" actId="962"/>
        <pc:sldMkLst>
          <pc:docMk/>
          <pc:sldMk cId="2995506626" sldId="432"/>
        </pc:sldMkLst>
        <pc:picChg chg="mod">
          <ac:chgData name="Ollervidez, Leticia" userId="12ccd2a1-d554-4cac-b492-4e314c2b5f8f" providerId="ADAL" clId="{E133DFDD-175C-4505-9A90-D96E470CE7BE}" dt="2022-03-03T16:20:30.095" v="642" actId="962"/>
          <ac:picMkLst>
            <pc:docMk/>
            <pc:sldMk cId="2995506626" sldId="432"/>
            <ac:picMk id="7" creationId="{A1A8BF2A-8CFF-4619-8929-DE70C741BC7B}"/>
          </ac:picMkLst>
        </pc:picChg>
        <pc:picChg chg="mod">
          <ac:chgData name="Ollervidez, Leticia" userId="12ccd2a1-d554-4cac-b492-4e314c2b5f8f" providerId="ADAL" clId="{E133DFDD-175C-4505-9A90-D96E470CE7BE}" dt="2022-03-03T16:20:54.541" v="806" actId="962"/>
          <ac:picMkLst>
            <pc:docMk/>
            <pc:sldMk cId="2995506626" sldId="432"/>
            <ac:picMk id="8" creationId="{D626E522-DE2C-4B58-B673-3F07098DF8AE}"/>
          </ac:picMkLst>
        </pc:picChg>
      </pc:sldChg>
      <pc:sldChg chg="modSp">
        <pc:chgData name="Ollervidez, Leticia" userId="12ccd2a1-d554-4cac-b492-4e314c2b5f8f" providerId="ADAL" clId="{E133DFDD-175C-4505-9A90-D96E470CE7BE}" dt="2022-03-03T16:25:25.376" v="957" actId="13244"/>
        <pc:sldMkLst>
          <pc:docMk/>
          <pc:sldMk cId="238978527" sldId="434"/>
        </pc:sldMkLst>
        <pc:spChg chg="mod">
          <ac:chgData name="Ollervidez, Leticia" userId="12ccd2a1-d554-4cac-b492-4e314c2b5f8f" providerId="ADAL" clId="{E133DFDD-175C-4505-9A90-D96E470CE7BE}" dt="2022-03-03T16:25:25.376" v="957" actId="13244"/>
          <ac:spMkLst>
            <pc:docMk/>
            <pc:sldMk cId="238978527" sldId="434"/>
            <ac:spMk id="3" creationId="{5079F63B-7071-4CC9-9457-01E566C8CCFA}"/>
          </ac:spMkLst>
        </pc:spChg>
      </pc:sldChg>
      <pc:sldChg chg="modSp mod">
        <pc:chgData name="Ollervidez, Leticia" userId="12ccd2a1-d554-4cac-b492-4e314c2b5f8f" providerId="ADAL" clId="{E133DFDD-175C-4505-9A90-D96E470CE7BE}" dt="2022-03-03T16:25:45.420" v="960" actId="13244"/>
        <pc:sldMkLst>
          <pc:docMk/>
          <pc:sldMk cId="1147203011" sldId="435"/>
        </pc:sldMkLst>
        <pc:spChg chg="mod">
          <ac:chgData name="Ollervidez, Leticia" userId="12ccd2a1-d554-4cac-b492-4e314c2b5f8f" providerId="ADAL" clId="{E133DFDD-175C-4505-9A90-D96E470CE7BE}" dt="2022-03-03T16:25:45.420" v="960" actId="13244"/>
          <ac:spMkLst>
            <pc:docMk/>
            <pc:sldMk cId="1147203011" sldId="435"/>
            <ac:spMk id="2" creationId="{ADFCCC02-3ABB-4347-B50F-F88C3BBB5FB5}"/>
          </ac:spMkLst>
        </pc:spChg>
        <pc:picChg chg="mod">
          <ac:chgData name="Ollervidez, Leticia" userId="12ccd2a1-d554-4cac-b492-4e314c2b5f8f" providerId="ADAL" clId="{E133DFDD-175C-4505-9A90-D96E470CE7BE}" dt="2022-03-03T16:21:12.526" v="816" actId="962"/>
          <ac:picMkLst>
            <pc:docMk/>
            <pc:sldMk cId="1147203011" sldId="435"/>
            <ac:picMk id="4" creationId="{6BBB8E09-1AFB-46A7-B10B-C9C4BED7325A}"/>
          </ac:picMkLst>
        </pc:picChg>
      </pc:sldChg>
      <pc:sldChg chg="modSp mod">
        <pc:chgData name="Ollervidez, Leticia" userId="12ccd2a1-d554-4cac-b492-4e314c2b5f8f" providerId="ADAL" clId="{E133DFDD-175C-4505-9A90-D96E470CE7BE}" dt="2022-03-03T16:26:10.877" v="962" actId="13244"/>
        <pc:sldMkLst>
          <pc:docMk/>
          <pc:sldMk cId="3213078324" sldId="437"/>
        </pc:sldMkLst>
        <pc:spChg chg="mod">
          <ac:chgData name="Ollervidez, Leticia" userId="12ccd2a1-d554-4cac-b492-4e314c2b5f8f" providerId="ADAL" clId="{E133DFDD-175C-4505-9A90-D96E470CE7BE}" dt="2022-03-03T16:25:57.981" v="961" actId="13244"/>
          <ac:spMkLst>
            <pc:docMk/>
            <pc:sldMk cId="3213078324" sldId="437"/>
            <ac:spMk id="2" creationId="{C75129C4-1500-4DA8-89D0-CE30D9240FD2}"/>
          </ac:spMkLst>
        </pc:spChg>
        <pc:picChg chg="mod">
          <ac:chgData name="Ollervidez, Leticia" userId="12ccd2a1-d554-4cac-b492-4e314c2b5f8f" providerId="ADAL" clId="{E133DFDD-175C-4505-9A90-D96E470CE7BE}" dt="2022-03-03T16:26:10.877" v="962" actId="13244"/>
          <ac:picMkLst>
            <pc:docMk/>
            <pc:sldMk cId="3213078324" sldId="437"/>
            <ac:picMk id="5" creationId="{54AAEA91-7748-4B13-8E3E-62AB802B3FD4}"/>
          </ac:picMkLst>
        </pc:picChg>
        <pc:picChg chg="mod">
          <ac:chgData name="Ollervidez, Leticia" userId="12ccd2a1-d554-4cac-b492-4e314c2b5f8f" providerId="ADAL" clId="{E133DFDD-175C-4505-9A90-D96E470CE7BE}" dt="2022-03-03T16:21:35.916" v="836" actId="962"/>
          <ac:picMkLst>
            <pc:docMk/>
            <pc:sldMk cId="3213078324" sldId="437"/>
            <ac:picMk id="7" creationId="{EBD970C7-C55A-4373-AFF8-E0D3FB77F1B8}"/>
          </ac:picMkLst>
        </pc:picChg>
      </pc:sldChg>
      <pc:sldChg chg="modSp mod ord">
        <pc:chgData name="Ollervidez, Leticia" userId="12ccd2a1-d554-4cac-b492-4e314c2b5f8f" providerId="ADAL" clId="{E133DFDD-175C-4505-9A90-D96E470CE7BE}" dt="2022-03-03T16:27:12.062" v="969" actId="13244"/>
        <pc:sldMkLst>
          <pc:docMk/>
          <pc:sldMk cId="2017230409" sldId="438"/>
        </pc:sldMkLst>
        <pc:spChg chg="mod">
          <ac:chgData name="Ollervidez, Leticia" userId="12ccd2a1-d554-4cac-b492-4e314c2b5f8f" providerId="ADAL" clId="{E133DFDD-175C-4505-9A90-D96E470CE7BE}" dt="2022-03-03T16:26:49.389" v="966" actId="13244"/>
          <ac:spMkLst>
            <pc:docMk/>
            <pc:sldMk cId="2017230409" sldId="438"/>
            <ac:spMk id="2" creationId="{68B89436-1077-45A7-A3B1-E1E58A92E34A}"/>
          </ac:spMkLst>
        </pc:spChg>
        <pc:spChg chg="mod">
          <ac:chgData name="Ollervidez, Leticia" userId="12ccd2a1-d554-4cac-b492-4e314c2b5f8f" providerId="ADAL" clId="{E133DFDD-175C-4505-9A90-D96E470CE7BE}" dt="2022-02-22T17:12:02.889" v="568" actId="20577"/>
          <ac:spMkLst>
            <pc:docMk/>
            <pc:sldMk cId="2017230409" sldId="438"/>
            <ac:spMk id="3" creationId="{C45EBB79-3C6D-4937-951E-C20D89E11FC5}"/>
          </ac:spMkLst>
        </pc:spChg>
        <pc:spChg chg="mod">
          <ac:chgData name="Ollervidez, Leticia" userId="12ccd2a1-d554-4cac-b492-4e314c2b5f8f" providerId="ADAL" clId="{E133DFDD-175C-4505-9A90-D96E470CE7BE}" dt="2022-02-22T17:12:06.459" v="576" actId="20577"/>
          <ac:spMkLst>
            <pc:docMk/>
            <pc:sldMk cId="2017230409" sldId="438"/>
            <ac:spMk id="4" creationId="{FF2727E0-1AF8-4C60-BC86-C4474D5B6EC3}"/>
          </ac:spMkLst>
        </pc:spChg>
        <pc:picChg chg="mod">
          <ac:chgData name="Ollervidez, Leticia" userId="12ccd2a1-d554-4cac-b492-4e314c2b5f8f" providerId="ADAL" clId="{E133DFDD-175C-4505-9A90-D96E470CE7BE}" dt="2022-03-03T16:27:10.430" v="968" actId="13244"/>
          <ac:picMkLst>
            <pc:docMk/>
            <pc:sldMk cId="2017230409" sldId="438"/>
            <ac:picMk id="5" creationId="{E45B296F-DBC3-4979-BCC3-5B30C2302B15}"/>
          </ac:picMkLst>
        </pc:picChg>
        <pc:picChg chg="mod">
          <ac:chgData name="Ollervidez, Leticia" userId="12ccd2a1-d554-4cac-b492-4e314c2b5f8f" providerId="ADAL" clId="{E133DFDD-175C-4505-9A90-D96E470CE7BE}" dt="2022-03-03T16:27:12.062" v="969" actId="13244"/>
          <ac:picMkLst>
            <pc:docMk/>
            <pc:sldMk cId="2017230409" sldId="438"/>
            <ac:picMk id="7" creationId="{7E1A4734-7E39-4410-95E8-0687AAC056D9}"/>
          </ac:picMkLst>
        </pc:picChg>
      </pc:sldChg>
      <pc:sldChg chg="modSp">
        <pc:chgData name="Ollervidez, Leticia" userId="12ccd2a1-d554-4cac-b492-4e314c2b5f8f" providerId="ADAL" clId="{E133DFDD-175C-4505-9A90-D96E470CE7BE}" dt="2022-03-03T16:26:20.979" v="963" actId="13244"/>
        <pc:sldMkLst>
          <pc:docMk/>
          <pc:sldMk cId="3821884817" sldId="439"/>
        </pc:sldMkLst>
        <pc:spChg chg="mod">
          <ac:chgData name="Ollervidez, Leticia" userId="12ccd2a1-d554-4cac-b492-4e314c2b5f8f" providerId="ADAL" clId="{E133DFDD-175C-4505-9A90-D96E470CE7BE}" dt="2022-03-03T16:26:20.979" v="963" actId="13244"/>
          <ac:spMkLst>
            <pc:docMk/>
            <pc:sldMk cId="3821884817" sldId="439"/>
            <ac:spMk id="2" creationId="{EAB0BA3B-50A2-4800-ADB8-8DAF9DF85BD5}"/>
          </ac:spMkLst>
        </pc:spChg>
      </pc:sldChg>
      <pc:sldChg chg="modSp mod">
        <pc:chgData name="Ollervidez, Leticia" userId="12ccd2a1-d554-4cac-b492-4e314c2b5f8f" providerId="ADAL" clId="{E133DFDD-175C-4505-9A90-D96E470CE7BE}" dt="2022-03-03T16:26:30.181" v="964" actId="13244"/>
        <pc:sldMkLst>
          <pc:docMk/>
          <pc:sldMk cId="1757053495" sldId="440"/>
        </pc:sldMkLst>
        <pc:spChg chg="mod">
          <ac:chgData name="Ollervidez, Leticia" userId="12ccd2a1-d554-4cac-b492-4e314c2b5f8f" providerId="ADAL" clId="{E133DFDD-175C-4505-9A90-D96E470CE7BE}" dt="2022-03-03T16:26:30.181" v="964" actId="13244"/>
          <ac:spMkLst>
            <pc:docMk/>
            <pc:sldMk cId="1757053495" sldId="440"/>
            <ac:spMk id="2" creationId="{5624A7F6-429A-4087-AD58-EF332AFD8A39}"/>
          </ac:spMkLst>
        </pc:spChg>
        <pc:picChg chg="mod">
          <ac:chgData name="Ollervidez, Leticia" userId="12ccd2a1-d554-4cac-b492-4e314c2b5f8f" providerId="ADAL" clId="{E133DFDD-175C-4505-9A90-D96E470CE7BE}" dt="2022-03-03T16:21:46.701" v="846" actId="962"/>
          <ac:picMkLst>
            <pc:docMk/>
            <pc:sldMk cId="1757053495" sldId="440"/>
            <ac:picMk id="4" creationId="{E84A416C-CDA6-4D95-9048-88660EB6C838}"/>
          </ac:picMkLst>
        </pc:picChg>
      </pc:sldChg>
      <pc:sldChg chg="modSp mod ord delCm">
        <pc:chgData name="Ollervidez, Leticia" userId="12ccd2a1-d554-4cac-b492-4e314c2b5f8f" providerId="ADAL" clId="{E133DFDD-175C-4505-9A90-D96E470CE7BE}" dt="2022-03-03T16:27:27.741" v="971" actId="13244"/>
        <pc:sldMkLst>
          <pc:docMk/>
          <pc:sldMk cId="3883169308" sldId="441"/>
        </pc:sldMkLst>
        <pc:spChg chg="mod">
          <ac:chgData name="Ollervidez, Leticia" userId="12ccd2a1-d554-4cac-b492-4e314c2b5f8f" providerId="ADAL" clId="{E133DFDD-175C-4505-9A90-D96E470CE7BE}" dt="2022-03-03T16:27:27.741" v="971" actId="13244"/>
          <ac:spMkLst>
            <pc:docMk/>
            <pc:sldMk cId="3883169308" sldId="441"/>
            <ac:spMk id="2" creationId="{A6E1BBC6-4A69-402A-A81D-82725B886BB5}"/>
          </ac:spMkLst>
        </pc:spChg>
        <pc:picChg chg="mod">
          <ac:chgData name="Ollervidez, Leticia" userId="12ccd2a1-d554-4cac-b492-4e314c2b5f8f" providerId="ADAL" clId="{E133DFDD-175C-4505-9A90-D96E470CE7BE}" dt="2022-03-03T16:22:21.821" v="872" actId="962"/>
          <ac:picMkLst>
            <pc:docMk/>
            <pc:sldMk cId="3883169308" sldId="441"/>
            <ac:picMk id="5" creationId="{41B47746-E9EB-4AAF-B2E6-58F4AF296B0D}"/>
          </ac:picMkLst>
        </pc:picChg>
      </pc:sldChg>
      <pc:sldChg chg="modSp mod delCm">
        <pc:chgData name="Ollervidez, Leticia" userId="12ccd2a1-d554-4cac-b492-4e314c2b5f8f" providerId="ADAL" clId="{E133DFDD-175C-4505-9A90-D96E470CE7BE}" dt="2022-03-03T16:26:39.317" v="965" actId="13244"/>
        <pc:sldMkLst>
          <pc:docMk/>
          <pc:sldMk cId="2013500660" sldId="443"/>
        </pc:sldMkLst>
        <pc:spChg chg="mod">
          <ac:chgData name="Ollervidez, Leticia" userId="12ccd2a1-d554-4cac-b492-4e314c2b5f8f" providerId="ADAL" clId="{E133DFDD-175C-4505-9A90-D96E470CE7BE}" dt="2022-02-22T17:11:40.943" v="560" actId="20577"/>
          <ac:spMkLst>
            <pc:docMk/>
            <pc:sldMk cId="2013500660" sldId="443"/>
            <ac:spMk id="2" creationId="{B8E3E0AE-C376-45F7-AD9E-FC1564EAF239}"/>
          </ac:spMkLst>
        </pc:spChg>
        <pc:spChg chg="mod">
          <ac:chgData name="Ollervidez, Leticia" userId="12ccd2a1-d554-4cac-b492-4e314c2b5f8f" providerId="ADAL" clId="{E133DFDD-175C-4505-9A90-D96E470CE7BE}" dt="2022-03-03T16:26:39.317" v="965" actId="13244"/>
          <ac:spMkLst>
            <pc:docMk/>
            <pc:sldMk cId="2013500660" sldId="443"/>
            <ac:spMk id="3" creationId="{5E650464-1AC0-4697-A043-B13970A9829D}"/>
          </ac:spMkLst>
        </pc:spChg>
      </pc:sldChg>
      <pc:sldChg chg="modSp mod delCm modCm">
        <pc:chgData name="Ollervidez, Leticia" userId="12ccd2a1-d554-4cac-b492-4e314c2b5f8f" providerId="ADAL" clId="{E133DFDD-175C-4505-9A90-D96E470CE7BE}" dt="2022-03-03T16:25:13.634" v="956" actId="13244"/>
        <pc:sldMkLst>
          <pc:docMk/>
          <pc:sldMk cId="2302107994" sldId="444"/>
        </pc:sldMkLst>
        <pc:spChg chg="mod">
          <ac:chgData name="Ollervidez, Leticia" userId="12ccd2a1-d554-4cac-b492-4e314c2b5f8f" providerId="ADAL" clId="{E133DFDD-175C-4505-9A90-D96E470CE7BE}" dt="2022-03-03T16:24:38.621" v="955" actId="20577"/>
          <ac:spMkLst>
            <pc:docMk/>
            <pc:sldMk cId="2302107994" sldId="444"/>
            <ac:spMk id="2" creationId="{9DB0A002-A887-4AEE-B108-1541A0CEF400}"/>
          </ac:spMkLst>
        </pc:spChg>
        <pc:spChg chg="mod">
          <ac:chgData name="Ollervidez, Leticia" userId="12ccd2a1-d554-4cac-b492-4e314c2b5f8f" providerId="ADAL" clId="{E133DFDD-175C-4505-9A90-D96E470CE7BE}" dt="2022-03-03T16:25:13.634" v="956" actId="13244"/>
          <ac:spMkLst>
            <pc:docMk/>
            <pc:sldMk cId="2302107994" sldId="444"/>
            <ac:spMk id="3" creationId="{9C612897-DCDB-4CA1-A24C-9CFCE089849D}"/>
          </ac:spMkLst>
        </pc:spChg>
      </pc:sldChg>
      <pc:sldChg chg="modSp delCm">
        <pc:chgData name="Ollervidez, Leticia" userId="12ccd2a1-d554-4cac-b492-4e314c2b5f8f" providerId="ADAL" clId="{E133DFDD-175C-4505-9A90-D96E470CE7BE}" dt="2022-03-03T16:27:38.117" v="972" actId="13244"/>
        <pc:sldMkLst>
          <pc:docMk/>
          <pc:sldMk cId="50744271" sldId="445"/>
        </pc:sldMkLst>
        <pc:spChg chg="mod">
          <ac:chgData name="Ollervidez, Leticia" userId="12ccd2a1-d554-4cac-b492-4e314c2b5f8f" providerId="ADAL" clId="{E133DFDD-175C-4505-9A90-D96E470CE7BE}" dt="2022-03-03T16:27:38.117" v="972" actId="13244"/>
          <ac:spMkLst>
            <pc:docMk/>
            <pc:sldMk cId="50744271" sldId="445"/>
            <ac:spMk id="2" creationId="{0B4D7FE2-1C9F-4555-BC52-2079D3C9E974}"/>
          </ac:spMkLst>
        </pc:spChg>
      </pc:sldChg>
      <pc:sldChg chg="modSp mod">
        <pc:chgData name="Ollervidez, Leticia" userId="12ccd2a1-d554-4cac-b492-4e314c2b5f8f" providerId="ADAL" clId="{E133DFDD-175C-4505-9A90-D96E470CE7BE}" dt="2022-03-03T16:22:31.546" v="880" actId="962"/>
        <pc:sldMkLst>
          <pc:docMk/>
          <pc:sldMk cId="1943737563" sldId="446"/>
        </pc:sldMkLst>
        <pc:picChg chg="mod">
          <ac:chgData name="Ollervidez, Leticia" userId="12ccd2a1-d554-4cac-b492-4e314c2b5f8f" providerId="ADAL" clId="{E133DFDD-175C-4505-9A90-D96E470CE7BE}" dt="2022-03-03T16:22:31.546" v="880" actId="962"/>
          <ac:picMkLst>
            <pc:docMk/>
            <pc:sldMk cId="1943737563" sldId="446"/>
            <ac:picMk id="5" creationId="{D16ABC8D-21BC-4710-85F8-9DDF8FA3FD85}"/>
          </ac:picMkLst>
        </pc:picChg>
      </pc:sldChg>
      <pc:sldChg chg="modSp mod modCm">
        <pc:chgData name="Ollervidez, Leticia" userId="12ccd2a1-d554-4cac-b492-4e314c2b5f8f" providerId="ADAL" clId="{E133DFDD-175C-4505-9A90-D96E470CE7BE}" dt="2022-02-22T17:02:21.459" v="477"/>
        <pc:sldMkLst>
          <pc:docMk/>
          <pc:sldMk cId="3674864055" sldId="447"/>
        </pc:sldMkLst>
        <pc:spChg chg="mod">
          <ac:chgData name="Ollervidez, Leticia" userId="12ccd2a1-d554-4cac-b492-4e314c2b5f8f" providerId="ADAL" clId="{E133DFDD-175C-4505-9A90-D96E470CE7BE}" dt="2022-02-22T14:43:08.803" v="52" actId="20577"/>
          <ac:spMkLst>
            <pc:docMk/>
            <pc:sldMk cId="3674864055" sldId="447"/>
            <ac:spMk id="3" creationId="{A45E1C5C-4A76-46A6-92CE-52AF0E1E942B}"/>
          </ac:spMkLst>
        </pc:spChg>
      </pc:sldChg>
      <pc:sldChg chg="modSp mod modCm">
        <pc:chgData name="Ollervidez, Leticia" userId="12ccd2a1-d554-4cac-b492-4e314c2b5f8f" providerId="ADAL" clId="{E133DFDD-175C-4505-9A90-D96E470CE7BE}" dt="2022-02-22T14:43:41.751" v="57"/>
        <pc:sldMkLst>
          <pc:docMk/>
          <pc:sldMk cId="152544427" sldId="448"/>
        </pc:sldMkLst>
        <pc:spChg chg="mod">
          <ac:chgData name="Ollervidez, Leticia" userId="12ccd2a1-d554-4cac-b492-4e314c2b5f8f" providerId="ADAL" clId="{E133DFDD-175C-4505-9A90-D96E470CE7BE}" dt="2022-02-22T14:43:36.277" v="56" actId="20577"/>
          <ac:spMkLst>
            <pc:docMk/>
            <pc:sldMk cId="152544427" sldId="448"/>
            <ac:spMk id="6" creationId="{3D608001-71E3-4624-AEAC-51F23071BF1A}"/>
          </ac:spMkLst>
        </pc:spChg>
      </pc:sldChg>
      <pc:sldChg chg="modSp delCm modCm">
        <pc:chgData name="Ollervidez, Leticia" userId="12ccd2a1-d554-4cac-b492-4e314c2b5f8f" providerId="ADAL" clId="{E133DFDD-175C-4505-9A90-D96E470CE7BE}" dt="2022-03-03T16:27:55.725" v="974" actId="13244"/>
        <pc:sldMkLst>
          <pc:docMk/>
          <pc:sldMk cId="1688640321" sldId="449"/>
        </pc:sldMkLst>
        <pc:spChg chg="mod">
          <ac:chgData name="Ollervidez, Leticia" userId="12ccd2a1-d554-4cac-b492-4e314c2b5f8f" providerId="ADAL" clId="{E133DFDD-175C-4505-9A90-D96E470CE7BE}" dt="2022-03-03T16:27:55.725" v="974" actId="13244"/>
          <ac:spMkLst>
            <pc:docMk/>
            <pc:sldMk cId="1688640321" sldId="449"/>
            <ac:spMk id="2" creationId="{58FEDF22-D68E-4C6F-9622-0D450417728D}"/>
          </ac:spMkLst>
        </pc:spChg>
      </pc:sldChg>
      <pc:sldChg chg="modSp mod">
        <pc:chgData name="Ollervidez, Leticia" userId="12ccd2a1-d554-4cac-b492-4e314c2b5f8f" providerId="ADAL" clId="{E133DFDD-175C-4505-9A90-D96E470CE7BE}" dt="2022-03-03T16:28:02.669" v="975" actId="13244"/>
        <pc:sldMkLst>
          <pc:docMk/>
          <pc:sldMk cId="3075904511" sldId="450"/>
        </pc:sldMkLst>
        <pc:spChg chg="mod">
          <ac:chgData name="Ollervidez, Leticia" userId="12ccd2a1-d554-4cac-b492-4e314c2b5f8f" providerId="ADAL" clId="{E133DFDD-175C-4505-9A90-D96E470CE7BE}" dt="2022-03-03T16:28:02.669" v="975" actId="13244"/>
          <ac:spMkLst>
            <pc:docMk/>
            <pc:sldMk cId="3075904511" sldId="450"/>
            <ac:spMk id="2" creationId="{1E6432A7-A4D7-4D30-8729-7C2885958B13}"/>
          </ac:spMkLst>
        </pc:spChg>
        <pc:picChg chg="mod">
          <ac:chgData name="Ollervidez, Leticia" userId="12ccd2a1-d554-4cac-b492-4e314c2b5f8f" providerId="ADAL" clId="{E133DFDD-175C-4505-9A90-D96E470CE7BE}" dt="2022-03-03T16:22:52.138" v="898" actId="962"/>
          <ac:picMkLst>
            <pc:docMk/>
            <pc:sldMk cId="3075904511" sldId="450"/>
            <ac:picMk id="4" creationId="{6803A734-090C-4C31-B74F-FA46F90DD24F}"/>
          </ac:picMkLst>
        </pc:picChg>
      </pc:sldChg>
      <pc:sldChg chg="modSp mod">
        <pc:chgData name="Ollervidez, Leticia" userId="12ccd2a1-d554-4cac-b492-4e314c2b5f8f" providerId="ADAL" clId="{E133DFDD-175C-4505-9A90-D96E470CE7BE}" dt="2022-03-03T16:28:10.181" v="976" actId="13244"/>
        <pc:sldMkLst>
          <pc:docMk/>
          <pc:sldMk cId="420990630" sldId="452"/>
        </pc:sldMkLst>
        <pc:spChg chg="mod">
          <ac:chgData name="Ollervidez, Leticia" userId="12ccd2a1-d554-4cac-b492-4e314c2b5f8f" providerId="ADAL" clId="{E133DFDD-175C-4505-9A90-D96E470CE7BE}" dt="2022-03-03T16:28:10.181" v="976" actId="13244"/>
          <ac:spMkLst>
            <pc:docMk/>
            <pc:sldMk cId="420990630" sldId="452"/>
            <ac:spMk id="2" creationId="{726E1286-3C61-46F8-8246-CF342AB42137}"/>
          </ac:spMkLst>
        </pc:spChg>
        <pc:picChg chg="mod">
          <ac:chgData name="Ollervidez, Leticia" userId="12ccd2a1-d554-4cac-b492-4e314c2b5f8f" providerId="ADAL" clId="{E133DFDD-175C-4505-9A90-D96E470CE7BE}" dt="2022-03-03T16:23:02.038" v="908" actId="962"/>
          <ac:picMkLst>
            <pc:docMk/>
            <pc:sldMk cId="420990630" sldId="452"/>
            <ac:picMk id="4" creationId="{B0E6A9AA-5A82-4F36-92C1-91A9230B83BF}"/>
          </ac:picMkLst>
        </pc:picChg>
      </pc:sldChg>
      <pc:sldChg chg="modSp mod delCm modCm">
        <pc:chgData name="Ollervidez, Leticia" userId="12ccd2a1-d554-4cac-b492-4e314c2b5f8f" providerId="ADAL" clId="{E133DFDD-175C-4505-9A90-D96E470CE7BE}" dt="2022-03-03T16:28:17.452" v="977" actId="13244"/>
        <pc:sldMkLst>
          <pc:docMk/>
          <pc:sldMk cId="4189067343" sldId="453"/>
        </pc:sldMkLst>
        <pc:spChg chg="mod">
          <ac:chgData name="Ollervidez, Leticia" userId="12ccd2a1-d554-4cac-b492-4e314c2b5f8f" providerId="ADAL" clId="{E133DFDD-175C-4505-9A90-D96E470CE7BE}" dt="2022-02-22T16:59:08.816" v="438" actId="20577"/>
          <ac:spMkLst>
            <pc:docMk/>
            <pc:sldMk cId="4189067343" sldId="453"/>
            <ac:spMk id="2" creationId="{D16F8A56-B6D5-42B1-9BBA-4B1CC5BE849E}"/>
          </ac:spMkLst>
        </pc:spChg>
        <pc:spChg chg="mod">
          <ac:chgData name="Ollervidez, Leticia" userId="12ccd2a1-d554-4cac-b492-4e314c2b5f8f" providerId="ADAL" clId="{E133DFDD-175C-4505-9A90-D96E470CE7BE}" dt="2022-03-03T16:28:17.452" v="977" actId="13244"/>
          <ac:spMkLst>
            <pc:docMk/>
            <pc:sldMk cId="4189067343" sldId="453"/>
            <ac:spMk id="3" creationId="{73984CC7-BA2B-4F8E-AFDA-070F281DE44C}"/>
          </ac:spMkLst>
        </pc:spChg>
      </pc:sldChg>
      <pc:sldChg chg="modSp mod delCm">
        <pc:chgData name="Ollervidez, Leticia" userId="12ccd2a1-d554-4cac-b492-4e314c2b5f8f" providerId="ADAL" clId="{E133DFDD-175C-4505-9A90-D96E470CE7BE}" dt="2022-03-03T16:28:24.428" v="978" actId="13244"/>
        <pc:sldMkLst>
          <pc:docMk/>
          <pc:sldMk cId="629882025" sldId="455"/>
        </pc:sldMkLst>
        <pc:spChg chg="mod">
          <ac:chgData name="Ollervidez, Leticia" userId="12ccd2a1-d554-4cac-b492-4e314c2b5f8f" providerId="ADAL" clId="{E133DFDD-175C-4505-9A90-D96E470CE7BE}" dt="2022-03-03T16:28:24.428" v="978" actId="13244"/>
          <ac:spMkLst>
            <pc:docMk/>
            <pc:sldMk cId="629882025" sldId="455"/>
            <ac:spMk id="2" creationId="{61B4EA2D-683A-4D3B-9994-DFAA328949D6}"/>
          </ac:spMkLst>
        </pc:spChg>
        <pc:picChg chg="mod">
          <ac:chgData name="Ollervidez, Leticia" userId="12ccd2a1-d554-4cac-b492-4e314c2b5f8f" providerId="ADAL" clId="{E133DFDD-175C-4505-9A90-D96E470CE7BE}" dt="2022-03-03T16:23:11.902" v="918" actId="962"/>
          <ac:picMkLst>
            <pc:docMk/>
            <pc:sldMk cId="629882025" sldId="455"/>
            <ac:picMk id="6" creationId="{4056C8BA-FCAE-4005-8CD6-F35BF4E2B78B}"/>
          </ac:picMkLst>
        </pc:picChg>
      </pc:sldChg>
      <pc:sldChg chg="modSp mod delCm">
        <pc:chgData name="Ollervidez, Leticia" userId="12ccd2a1-d554-4cac-b492-4e314c2b5f8f" providerId="ADAL" clId="{E133DFDD-175C-4505-9A90-D96E470CE7BE}" dt="2022-03-03T16:28:31.252" v="979" actId="13244"/>
        <pc:sldMkLst>
          <pc:docMk/>
          <pc:sldMk cId="2427238271" sldId="456"/>
        </pc:sldMkLst>
        <pc:spChg chg="mod">
          <ac:chgData name="Ollervidez, Leticia" userId="12ccd2a1-d554-4cac-b492-4e314c2b5f8f" providerId="ADAL" clId="{E133DFDD-175C-4505-9A90-D96E470CE7BE}" dt="2022-03-03T16:28:31.252" v="979" actId="13244"/>
          <ac:spMkLst>
            <pc:docMk/>
            <pc:sldMk cId="2427238271" sldId="456"/>
            <ac:spMk id="2" creationId="{007BECED-B2F5-431B-B959-99DBF5128256}"/>
          </ac:spMkLst>
        </pc:spChg>
        <pc:picChg chg="mod">
          <ac:chgData name="Ollervidez, Leticia" userId="12ccd2a1-d554-4cac-b492-4e314c2b5f8f" providerId="ADAL" clId="{E133DFDD-175C-4505-9A90-D96E470CE7BE}" dt="2022-03-03T16:23:20.448" v="928" actId="962"/>
          <ac:picMkLst>
            <pc:docMk/>
            <pc:sldMk cId="2427238271" sldId="456"/>
            <ac:picMk id="6" creationId="{DF4DDFBD-77A9-423E-BE86-CA11DD66CE3E}"/>
          </ac:picMkLst>
        </pc:picChg>
      </pc:sldChg>
      <pc:sldChg chg="modSp mod delCm">
        <pc:chgData name="Ollervidez, Leticia" userId="12ccd2a1-d554-4cac-b492-4e314c2b5f8f" providerId="ADAL" clId="{E133DFDD-175C-4505-9A90-D96E470CE7BE}" dt="2022-03-03T16:28:46.397" v="981" actId="13244"/>
        <pc:sldMkLst>
          <pc:docMk/>
          <pc:sldMk cId="3388657975" sldId="457"/>
        </pc:sldMkLst>
        <pc:spChg chg="mod">
          <ac:chgData name="Ollervidez, Leticia" userId="12ccd2a1-d554-4cac-b492-4e314c2b5f8f" providerId="ADAL" clId="{E133DFDD-175C-4505-9A90-D96E470CE7BE}" dt="2022-03-03T16:28:46.397" v="981" actId="13244"/>
          <ac:spMkLst>
            <pc:docMk/>
            <pc:sldMk cId="3388657975" sldId="457"/>
            <ac:spMk id="2" creationId="{0D18103C-9F28-4941-BE6A-72B7974F6908}"/>
          </ac:spMkLst>
        </pc:spChg>
        <pc:picChg chg="mod">
          <ac:chgData name="Ollervidez, Leticia" userId="12ccd2a1-d554-4cac-b492-4e314c2b5f8f" providerId="ADAL" clId="{E133DFDD-175C-4505-9A90-D96E470CE7BE}" dt="2022-03-03T16:23:40.687" v="946" actId="962"/>
          <ac:picMkLst>
            <pc:docMk/>
            <pc:sldMk cId="3388657975" sldId="457"/>
            <ac:picMk id="4" creationId="{2B8D823F-43DA-49EF-A69B-9921C260CA02}"/>
          </ac:picMkLst>
        </pc:picChg>
      </pc:sldChg>
      <pc:sldChg chg="modSp mod delCm modCm">
        <pc:chgData name="Ollervidez, Leticia" userId="12ccd2a1-d554-4cac-b492-4e314c2b5f8f" providerId="ADAL" clId="{E133DFDD-175C-4505-9A90-D96E470CE7BE}" dt="2022-03-03T16:28:55.564" v="982" actId="13244"/>
        <pc:sldMkLst>
          <pc:docMk/>
          <pc:sldMk cId="503350874" sldId="458"/>
        </pc:sldMkLst>
        <pc:spChg chg="mod">
          <ac:chgData name="Ollervidez, Leticia" userId="12ccd2a1-d554-4cac-b492-4e314c2b5f8f" providerId="ADAL" clId="{E133DFDD-175C-4505-9A90-D96E470CE7BE}" dt="2022-03-03T16:28:55.564" v="982" actId="13244"/>
          <ac:spMkLst>
            <pc:docMk/>
            <pc:sldMk cId="503350874" sldId="458"/>
            <ac:spMk id="2" creationId="{CB50340A-D0BF-48A1-965F-CB4F413CEC00}"/>
          </ac:spMkLst>
        </pc:spChg>
        <pc:spChg chg="mod">
          <ac:chgData name="Ollervidez, Leticia" userId="12ccd2a1-d554-4cac-b492-4e314c2b5f8f" providerId="ADAL" clId="{E133DFDD-175C-4505-9A90-D96E470CE7BE}" dt="2022-02-22T16:51:01.870" v="388" actId="5793"/>
          <ac:spMkLst>
            <pc:docMk/>
            <pc:sldMk cId="503350874" sldId="458"/>
            <ac:spMk id="3" creationId="{BF93AC61-4654-4760-B7DB-0734F7E48463}"/>
          </ac:spMkLst>
        </pc:spChg>
      </pc:sldChg>
      <pc:sldChg chg="modSp mod delCm">
        <pc:chgData name="Ollervidez, Leticia" userId="12ccd2a1-d554-4cac-b492-4e314c2b5f8f" providerId="ADAL" clId="{E133DFDD-175C-4505-9A90-D96E470CE7BE}" dt="2022-03-03T16:29:02.789" v="983" actId="13244"/>
        <pc:sldMkLst>
          <pc:docMk/>
          <pc:sldMk cId="1430110506" sldId="459"/>
        </pc:sldMkLst>
        <pc:spChg chg="mod">
          <ac:chgData name="Ollervidez, Leticia" userId="12ccd2a1-d554-4cac-b492-4e314c2b5f8f" providerId="ADAL" clId="{E133DFDD-175C-4505-9A90-D96E470CE7BE}" dt="2022-03-03T16:29:02.789" v="983" actId="13244"/>
          <ac:spMkLst>
            <pc:docMk/>
            <pc:sldMk cId="1430110506" sldId="459"/>
            <ac:spMk id="3" creationId="{75FC7490-9C08-4B94-BF1A-1BE5850FE400}"/>
          </ac:spMkLst>
        </pc:spChg>
        <pc:picChg chg="mod">
          <ac:chgData name="Ollervidez, Leticia" userId="12ccd2a1-d554-4cac-b492-4e314c2b5f8f" providerId="ADAL" clId="{E133DFDD-175C-4505-9A90-D96E470CE7BE}" dt="2022-03-03T16:23:49.191" v="954" actId="962"/>
          <ac:picMkLst>
            <pc:docMk/>
            <pc:sldMk cId="1430110506" sldId="459"/>
            <ac:picMk id="4" creationId="{E8320D48-1579-4159-A539-3CE2FC074E03}"/>
          </ac:picMkLst>
        </pc:picChg>
      </pc:sldChg>
      <pc:sldChg chg="modSp mod delCm">
        <pc:chgData name="Ollervidez, Leticia" userId="12ccd2a1-d554-4cac-b492-4e314c2b5f8f" providerId="ADAL" clId="{E133DFDD-175C-4505-9A90-D96E470CE7BE}" dt="2022-03-03T16:28:39.285" v="980" actId="13244"/>
        <pc:sldMkLst>
          <pc:docMk/>
          <pc:sldMk cId="2063111851" sldId="460"/>
        </pc:sldMkLst>
        <pc:spChg chg="mod">
          <ac:chgData name="Ollervidez, Leticia" userId="12ccd2a1-d554-4cac-b492-4e314c2b5f8f" providerId="ADAL" clId="{E133DFDD-175C-4505-9A90-D96E470CE7BE}" dt="2022-03-03T16:28:39.285" v="980" actId="13244"/>
          <ac:spMkLst>
            <pc:docMk/>
            <pc:sldMk cId="2063111851" sldId="460"/>
            <ac:spMk id="2" creationId="{3A480EEC-56CB-45DD-9D83-53169B711F29}"/>
          </ac:spMkLst>
        </pc:spChg>
        <pc:picChg chg="mod">
          <ac:chgData name="Ollervidez, Leticia" userId="12ccd2a1-d554-4cac-b492-4e314c2b5f8f" providerId="ADAL" clId="{E133DFDD-175C-4505-9A90-D96E470CE7BE}" dt="2022-03-03T16:23:30.870" v="938" actId="962"/>
          <ac:picMkLst>
            <pc:docMk/>
            <pc:sldMk cId="2063111851" sldId="460"/>
            <ac:picMk id="6" creationId="{C8791882-98F3-40FF-ADF2-C2D38582C5E6}"/>
          </ac:picMkLst>
        </pc:picChg>
      </pc:sldChg>
      <pc:sldChg chg="modSp delCm">
        <pc:chgData name="Ollervidez, Leticia" userId="12ccd2a1-d554-4cac-b492-4e314c2b5f8f" providerId="ADAL" clId="{E133DFDD-175C-4505-9A90-D96E470CE7BE}" dt="2022-03-03T16:29:10.696" v="984" actId="13244"/>
        <pc:sldMkLst>
          <pc:docMk/>
          <pc:sldMk cId="3650862350" sldId="462"/>
        </pc:sldMkLst>
        <pc:spChg chg="mod">
          <ac:chgData name="Ollervidez, Leticia" userId="12ccd2a1-d554-4cac-b492-4e314c2b5f8f" providerId="ADAL" clId="{E133DFDD-175C-4505-9A90-D96E470CE7BE}" dt="2022-03-03T16:29:10.696" v="984" actId="13244"/>
          <ac:spMkLst>
            <pc:docMk/>
            <pc:sldMk cId="3650862350" sldId="462"/>
            <ac:spMk id="2" creationId="{DF9F7B19-5CAF-475E-8DEF-1042BA18B35A}"/>
          </ac:spMkLst>
        </pc:spChg>
      </pc:sldChg>
      <pc:sldChg chg="modSp mod delCm">
        <pc:chgData name="Ollervidez, Leticia" userId="12ccd2a1-d554-4cac-b492-4e314c2b5f8f" providerId="ADAL" clId="{E133DFDD-175C-4505-9A90-D96E470CE7BE}" dt="2022-03-03T16:27:46.959" v="973" actId="13244"/>
        <pc:sldMkLst>
          <pc:docMk/>
          <pc:sldMk cId="3143940167" sldId="463"/>
        </pc:sldMkLst>
        <pc:spChg chg="mod">
          <ac:chgData name="Ollervidez, Leticia" userId="12ccd2a1-d554-4cac-b492-4e314c2b5f8f" providerId="ADAL" clId="{E133DFDD-175C-4505-9A90-D96E470CE7BE}" dt="2022-03-03T16:27:46.959" v="973" actId="13244"/>
          <ac:spMkLst>
            <pc:docMk/>
            <pc:sldMk cId="3143940167" sldId="463"/>
            <ac:spMk id="2" creationId="{867B5323-8805-4C03-BE73-BDFB4EC21B90}"/>
          </ac:spMkLst>
        </pc:spChg>
        <pc:picChg chg="mod">
          <ac:chgData name="Ollervidez, Leticia" userId="12ccd2a1-d554-4cac-b492-4e314c2b5f8f" providerId="ADAL" clId="{E133DFDD-175C-4505-9A90-D96E470CE7BE}" dt="2022-03-03T16:22:43.047" v="888" actId="962"/>
          <ac:picMkLst>
            <pc:docMk/>
            <pc:sldMk cId="3143940167" sldId="463"/>
            <ac:picMk id="3" creationId="{44C56161-609B-41B1-B923-50AF57165B92}"/>
          </ac:picMkLst>
        </pc:picChg>
      </pc:sldChg>
    </pc:docChg>
  </pc:docChgLst>
  <pc:docChgLst>
    <pc:chgData name="Hanson, Terri" userId="a02fd813-d4f3-43fd-83dd-7393041517de" providerId="ADAL" clId="{4EA97314-AF33-4152-8C80-62F5216E8DE6}"/>
    <pc:docChg chg="modSld">
      <pc:chgData name="Hanson, Terri" userId="a02fd813-d4f3-43fd-83dd-7393041517de" providerId="ADAL" clId="{4EA97314-AF33-4152-8C80-62F5216E8DE6}" dt="2022-03-03T15:04:33.400" v="48"/>
      <pc:docMkLst>
        <pc:docMk/>
      </pc:docMkLst>
      <pc:sldChg chg="addCm">
        <pc:chgData name="Hanson, Terri" userId="a02fd813-d4f3-43fd-83dd-7393041517de" providerId="ADAL" clId="{4EA97314-AF33-4152-8C80-62F5216E8DE6}" dt="2022-02-21T21:17:11.495" v="16"/>
        <pc:sldMkLst>
          <pc:docMk/>
          <pc:sldMk cId="2972553045" sldId="277"/>
        </pc:sldMkLst>
      </pc:sldChg>
      <pc:sldChg chg="addCm modCm">
        <pc:chgData name="Hanson, Terri" userId="a02fd813-d4f3-43fd-83dd-7393041517de" providerId="ADAL" clId="{4EA97314-AF33-4152-8C80-62F5216E8DE6}" dt="2022-02-25T01:46:12.953" v="20"/>
        <pc:sldMkLst>
          <pc:docMk/>
          <pc:sldMk cId="1987078512" sldId="286"/>
        </pc:sldMkLst>
      </pc:sldChg>
      <pc:sldChg chg="modSp mod addCm modCm">
        <pc:chgData name="Hanson, Terri" userId="a02fd813-d4f3-43fd-83dd-7393041517de" providerId="ADAL" clId="{4EA97314-AF33-4152-8C80-62F5216E8DE6}" dt="2022-02-25T01:47:22.156" v="23" actId="20577"/>
        <pc:sldMkLst>
          <pc:docMk/>
          <pc:sldMk cId="4247942262" sldId="410"/>
        </pc:sldMkLst>
        <pc:spChg chg="mod">
          <ac:chgData name="Hanson, Terri" userId="a02fd813-d4f3-43fd-83dd-7393041517de" providerId="ADAL" clId="{4EA97314-AF33-4152-8C80-62F5216E8DE6}" dt="2022-02-25T01:47:22.156" v="23" actId="20577"/>
          <ac:spMkLst>
            <pc:docMk/>
            <pc:sldMk cId="4247942262" sldId="410"/>
            <ac:spMk id="4" creationId="{3F6CE2FE-F02B-461B-8C8F-E1DFA26F0ED4}"/>
          </ac:spMkLst>
        </pc:spChg>
      </pc:sldChg>
      <pc:sldChg chg="addCm">
        <pc:chgData name="Hanson, Terri" userId="a02fd813-d4f3-43fd-83dd-7393041517de" providerId="ADAL" clId="{4EA97314-AF33-4152-8C80-62F5216E8DE6}" dt="2022-02-21T16:08:16.668" v="8"/>
        <pc:sldMkLst>
          <pc:docMk/>
          <pc:sldMk cId="1195847607" sldId="419"/>
        </pc:sldMkLst>
      </pc:sldChg>
      <pc:sldChg chg="addCm">
        <pc:chgData name="Hanson, Terri" userId="a02fd813-d4f3-43fd-83dd-7393041517de" providerId="ADAL" clId="{4EA97314-AF33-4152-8C80-62F5216E8DE6}" dt="2022-02-25T01:57:38.900" v="45"/>
        <pc:sldMkLst>
          <pc:docMk/>
          <pc:sldMk cId="1446155218" sldId="426"/>
        </pc:sldMkLst>
      </pc:sldChg>
      <pc:sldChg chg="addCm">
        <pc:chgData name="Hanson, Terri" userId="a02fd813-d4f3-43fd-83dd-7393041517de" providerId="ADAL" clId="{4EA97314-AF33-4152-8C80-62F5216E8DE6}" dt="2022-02-21T15:59:02.735" v="1"/>
        <pc:sldMkLst>
          <pc:docMk/>
          <pc:sldMk cId="2995506626" sldId="432"/>
        </pc:sldMkLst>
      </pc:sldChg>
      <pc:sldChg chg="addCm modCm">
        <pc:chgData name="Hanson, Terri" userId="a02fd813-d4f3-43fd-83dd-7393041517de" providerId="ADAL" clId="{4EA97314-AF33-4152-8C80-62F5216E8DE6}" dt="2022-02-25T01:52:04.413" v="30" actId="2056"/>
        <pc:sldMkLst>
          <pc:docMk/>
          <pc:sldMk cId="3883169308" sldId="441"/>
        </pc:sldMkLst>
      </pc:sldChg>
      <pc:sldChg chg="addCm modCm">
        <pc:chgData name="Hanson, Terri" userId="a02fd813-d4f3-43fd-83dd-7393041517de" providerId="ADAL" clId="{4EA97314-AF33-4152-8C80-62F5216E8DE6}" dt="2022-03-03T15:04:33.400" v="48"/>
        <pc:sldMkLst>
          <pc:docMk/>
          <pc:sldMk cId="2013500660" sldId="443"/>
        </pc:sldMkLst>
      </pc:sldChg>
      <pc:sldChg chg="addCm">
        <pc:chgData name="Hanson, Terri" userId="a02fd813-d4f3-43fd-83dd-7393041517de" providerId="ADAL" clId="{4EA97314-AF33-4152-8C80-62F5216E8DE6}" dt="2022-02-21T15:58:05.514" v="0"/>
        <pc:sldMkLst>
          <pc:docMk/>
          <pc:sldMk cId="2302107994" sldId="444"/>
        </pc:sldMkLst>
      </pc:sldChg>
      <pc:sldChg chg="addCm modCm">
        <pc:chgData name="Hanson, Terri" userId="a02fd813-d4f3-43fd-83dd-7393041517de" providerId="ADAL" clId="{4EA97314-AF33-4152-8C80-62F5216E8DE6}" dt="2022-02-25T01:52:20.712" v="32" actId="2056"/>
        <pc:sldMkLst>
          <pc:docMk/>
          <pc:sldMk cId="50744271" sldId="445"/>
        </pc:sldMkLst>
      </pc:sldChg>
      <pc:sldChg chg="addCm modCm">
        <pc:chgData name="Hanson, Terri" userId="a02fd813-d4f3-43fd-83dd-7393041517de" providerId="ADAL" clId="{4EA97314-AF33-4152-8C80-62F5216E8DE6}" dt="2022-02-21T16:04:12.420" v="5"/>
        <pc:sldMkLst>
          <pc:docMk/>
          <pc:sldMk cId="3674864055" sldId="447"/>
        </pc:sldMkLst>
      </pc:sldChg>
      <pc:sldChg chg="addCm">
        <pc:chgData name="Hanson, Terri" userId="a02fd813-d4f3-43fd-83dd-7393041517de" providerId="ADAL" clId="{4EA97314-AF33-4152-8C80-62F5216E8DE6}" dt="2022-02-21T16:04:50.092" v="6"/>
        <pc:sldMkLst>
          <pc:docMk/>
          <pc:sldMk cId="152544427" sldId="448"/>
        </pc:sldMkLst>
      </pc:sldChg>
      <pc:sldChg chg="addCm">
        <pc:chgData name="Hanson, Terri" userId="a02fd813-d4f3-43fd-83dd-7393041517de" providerId="ADAL" clId="{4EA97314-AF33-4152-8C80-62F5216E8DE6}" dt="2022-02-21T16:05:53.673" v="7"/>
        <pc:sldMkLst>
          <pc:docMk/>
          <pc:sldMk cId="1688640321" sldId="449"/>
        </pc:sldMkLst>
      </pc:sldChg>
      <pc:sldChg chg="modSp mod addCm modCm">
        <pc:chgData name="Hanson, Terri" userId="a02fd813-d4f3-43fd-83dd-7393041517de" providerId="ADAL" clId="{4EA97314-AF33-4152-8C80-62F5216E8DE6}" dt="2022-02-25T01:54:33.136" v="36" actId="2056"/>
        <pc:sldMkLst>
          <pc:docMk/>
          <pc:sldMk cId="4189067343" sldId="453"/>
        </pc:sldMkLst>
        <pc:spChg chg="mod">
          <ac:chgData name="Hanson, Terri" userId="a02fd813-d4f3-43fd-83dd-7393041517de" providerId="ADAL" clId="{4EA97314-AF33-4152-8C80-62F5216E8DE6}" dt="2022-02-25T01:54:25.080" v="35" actId="1076"/>
          <ac:spMkLst>
            <pc:docMk/>
            <pc:sldMk cId="4189067343" sldId="453"/>
            <ac:spMk id="2" creationId="{D16F8A56-B6D5-42B1-9BBA-4B1CC5BE849E}"/>
          </ac:spMkLst>
        </pc:spChg>
      </pc:sldChg>
      <pc:sldChg chg="addCm modCm">
        <pc:chgData name="Hanson, Terri" userId="a02fd813-d4f3-43fd-83dd-7393041517de" providerId="ADAL" clId="{4EA97314-AF33-4152-8C80-62F5216E8DE6}" dt="2022-02-25T01:54:46.153" v="38" actId="2056"/>
        <pc:sldMkLst>
          <pc:docMk/>
          <pc:sldMk cId="629882025" sldId="455"/>
        </pc:sldMkLst>
      </pc:sldChg>
      <pc:sldChg chg="addCm modCm">
        <pc:chgData name="Hanson, Terri" userId="a02fd813-d4f3-43fd-83dd-7393041517de" providerId="ADAL" clId="{4EA97314-AF33-4152-8C80-62F5216E8DE6}" dt="2022-02-25T01:54:59.330" v="40" actId="2056"/>
        <pc:sldMkLst>
          <pc:docMk/>
          <pc:sldMk cId="2427238271" sldId="456"/>
        </pc:sldMkLst>
      </pc:sldChg>
      <pc:sldChg chg="addCm modCm">
        <pc:chgData name="Hanson, Terri" userId="a02fd813-d4f3-43fd-83dd-7393041517de" providerId="ADAL" clId="{4EA97314-AF33-4152-8C80-62F5216E8DE6}" dt="2022-02-25T01:55:19.321" v="42" actId="2056"/>
        <pc:sldMkLst>
          <pc:docMk/>
          <pc:sldMk cId="3388657975" sldId="457"/>
        </pc:sldMkLst>
      </pc:sldChg>
      <pc:sldChg chg="addCm">
        <pc:chgData name="Hanson, Terri" userId="a02fd813-d4f3-43fd-83dd-7393041517de" providerId="ADAL" clId="{4EA97314-AF33-4152-8C80-62F5216E8DE6}" dt="2022-02-21T16:13:13.338" v="12"/>
        <pc:sldMkLst>
          <pc:docMk/>
          <pc:sldMk cId="503350874" sldId="458"/>
        </pc:sldMkLst>
      </pc:sldChg>
      <pc:sldChg chg="addCm modCm">
        <pc:chgData name="Hanson, Terri" userId="a02fd813-d4f3-43fd-83dd-7393041517de" providerId="ADAL" clId="{4EA97314-AF33-4152-8C80-62F5216E8DE6}" dt="2022-02-25T01:58:09.676" v="47" actId="2056"/>
        <pc:sldMkLst>
          <pc:docMk/>
          <pc:sldMk cId="1430110506" sldId="459"/>
        </pc:sldMkLst>
      </pc:sldChg>
      <pc:sldChg chg="addCm modCm">
        <pc:chgData name="Hanson, Terri" userId="a02fd813-d4f3-43fd-83dd-7393041517de" providerId="ADAL" clId="{4EA97314-AF33-4152-8C80-62F5216E8DE6}" dt="2022-02-25T01:55:32.604" v="44" actId="2056"/>
        <pc:sldMkLst>
          <pc:docMk/>
          <pc:sldMk cId="2063111851" sldId="460"/>
        </pc:sldMkLst>
      </pc:sldChg>
    </pc:docChg>
  </pc:docChgLst>
  <pc:docChgLst>
    <pc:chgData name="Ollervidez, Leticia" userId="S::leticia.ollervidez@tea.texas.gov::12ccd2a1-d554-4cac-b492-4e314c2b5f8f" providerId="AD" clId="Web-{420C740B-BE6A-4A67-F80D-4BB750EBA0B6}"/>
    <pc:docChg chg="modSld sldOrd">
      <pc:chgData name="Ollervidez, Leticia" userId="S::leticia.ollervidez@tea.texas.gov::12ccd2a1-d554-4cac-b492-4e314c2b5f8f" providerId="AD" clId="Web-{420C740B-BE6A-4A67-F80D-4BB750EBA0B6}" dt="2022-02-25T14:31:57.230" v="79" actId="20577"/>
      <pc:docMkLst>
        <pc:docMk/>
      </pc:docMkLst>
      <pc:sldChg chg="modSp modCm">
        <pc:chgData name="Ollervidez, Leticia" userId="S::leticia.ollervidez@tea.texas.gov::12ccd2a1-d554-4cac-b492-4e314c2b5f8f" providerId="AD" clId="Web-{420C740B-BE6A-4A67-F80D-4BB750EBA0B6}" dt="2022-02-25T14:28:10.858" v="59" actId="20577"/>
        <pc:sldMkLst>
          <pc:docMk/>
          <pc:sldMk cId="1987078512" sldId="286"/>
        </pc:sldMkLst>
        <pc:spChg chg="mod">
          <ac:chgData name="Ollervidez, Leticia" userId="S::leticia.ollervidez@tea.texas.gov::12ccd2a1-d554-4cac-b492-4e314c2b5f8f" providerId="AD" clId="Web-{420C740B-BE6A-4A67-F80D-4BB750EBA0B6}" dt="2022-02-25T14:28:10.858" v="59" actId="20577"/>
          <ac:spMkLst>
            <pc:docMk/>
            <pc:sldMk cId="1987078512" sldId="286"/>
            <ac:spMk id="4" creationId="{3F6CE2FE-F02B-461B-8C8F-E1DFA26F0ED4}"/>
          </ac:spMkLst>
        </pc:spChg>
      </pc:sldChg>
      <pc:sldChg chg="modSp modCm">
        <pc:chgData name="Ollervidez, Leticia" userId="S::leticia.ollervidez@tea.texas.gov::12ccd2a1-d554-4cac-b492-4e314c2b5f8f" providerId="AD" clId="Web-{420C740B-BE6A-4A67-F80D-4BB750EBA0B6}" dt="2022-02-25T14:28:27.328" v="61" actId="20577"/>
        <pc:sldMkLst>
          <pc:docMk/>
          <pc:sldMk cId="1446155218" sldId="426"/>
        </pc:sldMkLst>
        <pc:spChg chg="mod">
          <ac:chgData name="Ollervidez, Leticia" userId="S::leticia.ollervidez@tea.texas.gov::12ccd2a1-d554-4cac-b492-4e314c2b5f8f" providerId="AD" clId="Web-{420C740B-BE6A-4A67-F80D-4BB750EBA0B6}" dt="2022-02-25T14:28:27.328" v="61" actId="20577"/>
          <ac:spMkLst>
            <pc:docMk/>
            <pc:sldMk cId="1446155218" sldId="426"/>
            <ac:spMk id="4" creationId="{3F6CE2FE-F02B-461B-8C8F-E1DFA26F0ED4}"/>
          </ac:spMkLst>
        </pc:spChg>
      </pc:sldChg>
      <pc:sldChg chg="modSp">
        <pc:chgData name="Ollervidez, Leticia" userId="S::leticia.ollervidez@tea.texas.gov::12ccd2a1-d554-4cac-b492-4e314c2b5f8f" providerId="AD" clId="Web-{420C740B-BE6A-4A67-F80D-4BB750EBA0B6}" dt="2022-02-25T14:29:08.142" v="63" actId="20577"/>
        <pc:sldMkLst>
          <pc:docMk/>
          <pc:sldMk cId="101772985" sldId="430"/>
        </pc:sldMkLst>
        <pc:spChg chg="mod">
          <ac:chgData name="Ollervidez, Leticia" userId="S::leticia.ollervidez@tea.texas.gov::12ccd2a1-d554-4cac-b492-4e314c2b5f8f" providerId="AD" clId="Web-{420C740B-BE6A-4A67-F80D-4BB750EBA0B6}" dt="2022-02-25T14:29:08.142" v="63" actId="20577"/>
          <ac:spMkLst>
            <pc:docMk/>
            <pc:sldMk cId="101772985" sldId="430"/>
            <ac:spMk id="3" creationId="{06942845-BD5A-42C5-A5C4-13339DD507AB}"/>
          </ac:spMkLst>
        </pc:spChg>
      </pc:sldChg>
      <pc:sldChg chg="modSp modCm">
        <pc:chgData name="Ollervidez, Leticia" userId="S::leticia.ollervidez@tea.texas.gov::12ccd2a1-d554-4cac-b492-4e314c2b5f8f" providerId="AD" clId="Web-{420C740B-BE6A-4A67-F80D-4BB750EBA0B6}" dt="2022-02-25T14:30:25.694" v="68"/>
        <pc:sldMkLst>
          <pc:docMk/>
          <pc:sldMk cId="3883169308" sldId="441"/>
        </pc:sldMkLst>
        <pc:spChg chg="mod">
          <ac:chgData name="Ollervidez, Leticia" userId="S::leticia.ollervidez@tea.texas.gov::12ccd2a1-d554-4cac-b492-4e314c2b5f8f" providerId="AD" clId="Web-{420C740B-BE6A-4A67-F80D-4BB750EBA0B6}" dt="2022-02-25T14:30:20.537" v="67" actId="20577"/>
          <ac:spMkLst>
            <pc:docMk/>
            <pc:sldMk cId="3883169308" sldId="441"/>
            <ac:spMk id="3" creationId="{FBB86274-0CFF-4371-8B86-6A78FA77081C}"/>
          </ac:spMkLst>
        </pc:spChg>
      </pc:sldChg>
      <pc:sldChg chg="modCm">
        <pc:chgData name="Ollervidez, Leticia" userId="S::leticia.ollervidez@tea.texas.gov::12ccd2a1-d554-4cac-b492-4e314c2b5f8f" providerId="AD" clId="Web-{420C740B-BE6A-4A67-F80D-4BB750EBA0B6}" dt="2022-02-25T14:29:52.645" v="64"/>
        <pc:sldMkLst>
          <pc:docMk/>
          <pc:sldMk cId="2013500660" sldId="443"/>
        </pc:sldMkLst>
      </pc:sldChg>
      <pc:sldChg chg="modSp modCm">
        <pc:chgData name="Ollervidez, Leticia" userId="S::leticia.ollervidez@tea.texas.gov::12ccd2a1-d554-4cac-b492-4e314c2b5f8f" providerId="AD" clId="Web-{420C740B-BE6A-4A67-F80D-4BB750EBA0B6}" dt="2022-02-25T14:30:54.211" v="72" actId="20577"/>
        <pc:sldMkLst>
          <pc:docMk/>
          <pc:sldMk cId="50744271" sldId="445"/>
        </pc:sldMkLst>
        <pc:spChg chg="mod">
          <ac:chgData name="Ollervidez, Leticia" userId="S::leticia.ollervidez@tea.texas.gov::12ccd2a1-d554-4cac-b492-4e314c2b5f8f" providerId="AD" clId="Web-{420C740B-BE6A-4A67-F80D-4BB750EBA0B6}" dt="2022-02-25T14:30:54.211" v="72" actId="20577"/>
          <ac:spMkLst>
            <pc:docMk/>
            <pc:sldMk cId="50744271" sldId="445"/>
            <ac:spMk id="2" creationId="{0B4D7FE2-1C9F-4555-BC52-2079D3C9E974}"/>
          </ac:spMkLst>
        </pc:spChg>
        <pc:spChg chg="mod">
          <ac:chgData name="Ollervidez, Leticia" userId="S::leticia.ollervidez@tea.texas.gov::12ccd2a1-d554-4cac-b492-4e314c2b5f8f" providerId="AD" clId="Web-{420C740B-BE6A-4A67-F80D-4BB750EBA0B6}" dt="2022-02-25T14:30:37.773" v="70" actId="20577"/>
          <ac:spMkLst>
            <pc:docMk/>
            <pc:sldMk cId="50744271" sldId="445"/>
            <ac:spMk id="3" creationId="{FC1590B4-FF5E-482E-AD8D-0E853C068A3D}"/>
          </ac:spMkLst>
        </pc:spChg>
      </pc:sldChg>
      <pc:sldChg chg="modSp">
        <pc:chgData name="Ollervidez, Leticia" userId="S::leticia.ollervidez@tea.texas.gov::12ccd2a1-d554-4cac-b492-4e314c2b5f8f" providerId="AD" clId="Web-{420C740B-BE6A-4A67-F80D-4BB750EBA0B6}" dt="2022-02-25T14:31:00.883" v="73" actId="20577"/>
        <pc:sldMkLst>
          <pc:docMk/>
          <pc:sldMk cId="1943737563" sldId="446"/>
        </pc:sldMkLst>
        <pc:spChg chg="mod">
          <ac:chgData name="Ollervidez, Leticia" userId="S::leticia.ollervidez@tea.texas.gov::12ccd2a1-d554-4cac-b492-4e314c2b5f8f" providerId="AD" clId="Web-{420C740B-BE6A-4A67-F80D-4BB750EBA0B6}" dt="2022-02-25T14:31:00.883" v="73" actId="20577"/>
          <ac:spMkLst>
            <pc:docMk/>
            <pc:sldMk cId="1943737563" sldId="446"/>
            <ac:spMk id="2" creationId="{5B544853-AFE9-45B4-AD17-62F398E1690A}"/>
          </ac:spMkLst>
        </pc:spChg>
      </pc:sldChg>
      <pc:sldChg chg="modSp">
        <pc:chgData name="Ollervidez, Leticia" userId="S::leticia.ollervidez@tea.texas.gov::12ccd2a1-d554-4cac-b492-4e314c2b5f8f" providerId="AD" clId="Web-{420C740B-BE6A-4A67-F80D-4BB750EBA0B6}" dt="2022-02-25T14:31:27.354" v="75" actId="20577"/>
        <pc:sldMkLst>
          <pc:docMk/>
          <pc:sldMk cId="1688640321" sldId="449"/>
        </pc:sldMkLst>
        <pc:spChg chg="mod">
          <ac:chgData name="Ollervidez, Leticia" userId="S::leticia.ollervidez@tea.texas.gov::12ccd2a1-d554-4cac-b492-4e314c2b5f8f" providerId="AD" clId="Web-{420C740B-BE6A-4A67-F80D-4BB750EBA0B6}" dt="2022-02-25T14:31:27.354" v="75" actId="20577"/>
          <ac:spMkLst>
            <pc:docMk/>
            <pc:sldMk cId="1688640321" sldId="449"/>
            <ac:spMk id="2" creationId="{58FEDF22-D68E-4C6F-9622-0D450417728D}"/>
          </ac:spMkLst>
        </pc:spChg>
      </pc:sldChg>
      <pc:sldChg chg="modSp">
        <pc:chgData name="Ollervidez, Leticia" userId="S::leticia.ollervidez@tea.texas.gov::12ccd2a1-d554-4cac-b492-4e314c2b5f8f" providerId="AD" clId="Web-{420C740B-BE6A-4A67-F80D-4BB750EBA0B6}" dt="2022-02-25T14:31:57.230" v="79" actId="20577"/>
        <pc:sldMkLst>
          <pc:docMk/>
          <pc:sldMk cId="3075904511" sldId="450"/>
        </pc:sldMkLst>
        <pc:spChg chg="mod">
          <ac:chgData name="Ollervidez, Leticia" userId="S::leticia.ollervidez@tea.texas.gov::12ccd2a1-d554-4cac-b492-4e314c2b5f8f" providerId="AD" clId="Web-{420C740B-BE6A-4A67-F80D-4BB750EBA0B6}" dt="2022-02-25T14:31:39.245" v="76" actId="20577"/>
          <ac:spMkLst>
            <pc:docMk/>
            <pc:sldMk cId="3075904511" sldId="450"/>
            <ac:spMk id="2" creationId="{1E6432A7-A4D7-4D30-8729-7C2885958B13}"/>
          </ac:spMkLst>
        </pc:spChg>
        <pc:spChg chg="mod">
          <ac:chgData name="Ollervidez, Leticia" userId="S::leticia.ollervidez@tea.texas.gov::12ccd2a1-d554-4cac-b492-4e314c2b5f8f" providerId="AD" clId="Web-{420C740B-BE6A-4A67-F80D-4BB750EBA0B6}" dt="2022-02-25T14:31:57.230" v="79" actId="20577"/>
          <ac:spMkLst>
            <pc:docMk/>
            <pc:sldMk cId="3075904511" sldId="450"/>
            <ac:spMk id="3" creationId="{3C3AD541-0B9F-4560-BB22-0FCF5AEABAAA}"/>
          </ac:spMkLst>
        </pc:spChg>
      </pc:sldChg>
      <pc:sldChg chg="modSp modCm">
        <pc:chgData name="Ollervidez, Leticia" userId="S::leticia.ollervidez@tea.texas.gov::12ccd2a1-d554-4cac-b492-4e314c2b5f8f" providerId="AD" clId="Web-{420C740B-BE6A-4A67-F80D-4BB750EBA0B6}" dt="2022-02-25T14:21:33.366" v="27" actId="20577"/>
        <pc:sldMkLst>
          <pc:docMk/>
          <pc:sldMk cId="4189067343" sldId="453"/>
        </pc:sldMkLst>
        <pc:spChg chg="mod">
          <ac:chgData name="Ollervidez, Leticia" userId="S::leticia.ollervidez@tea.texas.gov::12ccd2a1-d554-4cac-b492-4e314c2b5f8f" providerId="AD" clId="Web-{420C740B-BE6A-4A67-F80D-4BB750EBA0B6}" dt="2022-02-25T14:21:33.366" v="27" actId="20577"/>
          <ac:spMkLst>
            <pc:docMk/>
            <pc:sldMk cId="4189067343" sldId="453"/>
            <ac:spMk id="2" creationId="{D16F8A56-B6D5-42B1-9BBA-4B1CC5BE849E}"/>
          </ac:spMkLst>
        </pc:spChg>
      </pc:sldChg>
      <pc:sldChg chg="modSp modCm">
        <pc:chgData name="Ollervidez, Leticia" userId="S::leticia.ollervidez@tea.texas.gov::12ccd2a1-d554-4cac-b492-4e314c2b5f8f" providerId="AD" clId="Web-{420C740B-BE6A-4A67-F80D-4BB750EBA0B6}" dt="2022-02-25T14:26:35.665" v="55"/>
        <pc:sldMkLst>
          <pc:docMk/>
          <pc:sldMk cId="629882025" sldId="455"/>
        </pc:sldMkLst>
        <pc:spChg chg="mod">
          <ac:chgData name="Ollervidez, Leticia" userId="S::leticia.ollervidez@tea.texas.gov::12ccd2a1-d554-4cac-b492-4e314c2b5f8f" providerId="AD" clId="Web-{420C740B-BE6A-4A67-F80D-4BB750EBA0B6}" dt="2022-02-25T14:26:29.461" v="54" actId="20577"/>
          <ac:spMkLst>
            <pc:docMk/>
            <pc:sldMk cId="629882025" sldId="455"/>
            <ac:spMk id="3" creationId="{E2B7FD5D-1770-418F-8074-42F26DD06816}"/>
          </ac:spMkLst>
        </pc:spChg>
      </pc:sldChg>
      <pc:sldChg chg="modSp modCm">
        <pc:chgData name="Ollervidez, Leticia" userId="S::leticia.ollervidez@tea.texas.gov::12ccd2a1-d554-4cac-b492-4e314c2b5f8f" providerId="AD" clId="Web-{420C740B-BE6A-4A67-F80D-4BB750EBA0B6}" dt="2022-02-25T14:26:18.805" v="53"/>
        <pc:sldMkLst>
          <pc:docMk/>
          <pc:sldMk cId="2427238271" sldId="456"/>
        </pc:sldMkLst>
        <pc:spChg chg="mod">
          <ac:chgData name="Ollervidez, Leticia" userId="S::leticia.ollervidez@tea.texas.gov::12ccd2a1-d554-4cac-b492-4e314c2b5f8f" providerId="AD" clId="Web-{420C740B-BE6A-4A67-F80D-4BB750EBA0B6}" dt="2022-02-25T14:26:11.398" v="52" actId="20577"/>
          <ac:spMkLst>
            <pc:docMk/>
            <pc:sldMk cId="2427238271" sldId="456"/>
            <ac:spMk id="3" creationId="{7E60F00D-C269-4CF3-BEF8-FE0AFBDF302F}"/>
          </ac:spMkLst>
        </pc:spChg>
      </pc:sldChg>
      <pc:sldChg chg="modSp ord modCm">
        <pc:chgData name="Ollervidez, Leticia" userId="S::leticia.ollervidez@tea.texas.gov::12ccd2a1-d554-4cac-b492-4e314c2b5f8f" providerId="AD" clId="Web-{420C740B-BE6A-4A67-F80D-4BB750EBA0B6}" dt="2022-02-25T14:25:09.488" v="50"/>
        <pc:sldMkLst>
          <pc:docMk/>
          <pc:sldMk cId="3388657975" sldId="457"/>
        </pc:sldMkLst>
        <pc:spChg chg="mod">
          <ac:chgData name="Ollervidez, Leticia" userId="S::leticia.ollervidez@tea.texas.gov::12ccd2a1-d554-4cac-b492-4e314c2b5f8f" providerId="AD" clId="Web-{420C740B-BE6A-4A67-F80D-4BB750EBA0B6}" dt="2022-02-25T14:24:35.892" v="47" actId="20577"/>
          <ac:spMkLst>
            <pc:docMk/>
            <pc:sldMk cId="3388657975" sldId="457"/>
            <ac:spMk id="2" creationId="{0D18103C-9F28-4941-BE6A-72B7974F6908}"/>
          </ac:spMkLst>
        </pc:spChg>
        <pc:spChg chg="mod">
          <ac:chgData name="Ollervidez, Leticia" userId="S::leticia.ollervidez@tea.texas.gov::12ccd2a1-d554-4cac-b492-4e314c2b5f8f" providerId="AD" clId="Web-{420C740B-BE6A-4A67-F80D-4BB750EBA0B6}" dt="2022-02-25T14:23:13.872" v="42" actId="20577"/>
          <ac:spMkLst>
            <pc:docMk/>
            <pc:sldMk cId="3388657975" sldId="457"/>
            <ac:spMk id="3" creationId="{91340EFF-022D-4683-BDC5-885980DF6145}"/>
          </ac:spMkLst>
        </pc:spChg>
      </pc:sldChg>
      <pc:sldChg chg="modSp modCm">
        <pc:chgData name="Ollervidez, Leticia" userId="S::leticia.ollervidez@tea.texas.gov::12ccd2a1-d554-4cac-b492-4e314c2b5f8f" providerId="AD" clId="Web-{420C740B-BE6A-4A67-F80D-4BB750EBA0B6}" dt="2022-02-25T14:21:54.164" v="30"/>
        <pc:sldMkLst>
          <pc:docMk/>
          <pc:sldMk cId="1430110506" sldId="459"/>
        </pc:sldMkLst>
        <pc:spChg chg="mod">
          <ac:chgData name="Ollervidez, Leticia" userId="S::leticia.ollervidez@tea.texas.gov::12ccd2a1-d554-4cac-b492-4e314c2b5f8f" providerId="AD" clId="Web-{420C740B-BE6A-4A67-F80D-4BB750EBA0B6}" dt="2022-02-25T14:21:47.836" v="28" actId="20577"/>
          <ac:spMkLst>
            <pc:docMk/>
            <pc:sldMk cId="1430110506" sldId="459"/>
            <ac:spMk id="2" creationId="{538C9F52-A2D9-4A7A-9091-C42DC955B451}"/>
          </ac:spMkLst>
        </pc:spChg>
        <pc:picChg chg="mod">
          <ac:chgData name="Ollervidez, Leticia" userId="S::leticia.ollervidez@tea.texas.gov::12ccd2a1-d554-4cac-b492-4e314c2b5f8f" providerId="AD" clId="Web-{420C740B-BE6A-4A67-F80D-4BB750EBA0B6}" dt="2022-02-25T14:21:49.117" v="29" actId="1076"/>
          <ac:picMkLst>
            <pc:docMk/>
            <pc:sldMk cId="1430110506" sldId="459"/>
            <ac:picMk id="4" creationId="{E8320D48-1579-4159-A539-3CE2FC074E03}"/>
          </ac:picMkLst>
        </pc:picChg>
      </pc:sldChg>
      <pc:sldChg chg="modSp modCm">
        <pc:chgData name="Ollervidez, Leticia" userId="S::leticia.ollervidez@tea.texas.gov::12ccd2a1-d554-4cac-b492-4e314c2b5f8f" providerId="AD" clId="Web-{420C740B-BE6A-4A67-F80D-4BB750EBA0B6}" dt="2022-02-25T14:22:30.963" v="37"/>
        <pc:sldMkLst>
          <pc:docMk/>
          <pc:sldMk cId="2063111851" sldId="460"/>
        </pc:sldMkLst>
        <pc:spChg chg="mod">
          <ac:chgData name="Ollervidez, Leticia" userId="S::leticia.ollervidez@tea.texas.gov::12ccd2a1-d554-4cac-b492-4e314c2b5f8f" providerId="AD" clId="Web-{420C740B-BE6A-4A67-F80D-4BB750EBA0B6}" dt="2022-02-25T14:22:26.604" v="36" actId="20577"/>
          <ac:spMkLst>
            <pc:docMk/>
            <pc:sldMk cId="2063111851" sldId="460"/>
            <ac:spMk id="3" creationId="{4261CD12-92E7-4939-BED7-F142CF693C3C}"/>
          </ac:spMkLst>
        </pc:spChg>
      </pc:sldChg>
      <pc:sldChg chg="modSp">
        <pc:chgData name="Ollervidez, Leticia" userId="S::leticia.ollervidez@tea.texas.gov::12ccd2a1-d554-4cac-b492-4e314c2b5f8f" providerId="AD" clId="Web-{420C740B-BE6A-4A67-F80D-4BB750EBA0B6}" dt="2022-02-25T14:31:17.994" v="74" actId="20577"/>
        <pc:sldMkLst>
          <pc:docMk/>
          <pc:sldMk cId="3143940167" sldId="463"/>
        </pc:sldMkLst>
        <pc:spChg chg="mod">
          <ac:chgData name="Ollervidez, Leticia" userId="S::leticia.ollervidez@tea.texas.gov::12ccd2a1-d554-4cac-b492-4e314c2b5f8f" providerId="AD" clId="Web-{420C740B-BE6A-4A67-F80D-4BB750EBA0B6}" dt="2022-02-25T14:31:17.994" v="74" actId="20577"/>
          <ac:spMkLst>
            <pc:docMk/>
            <pc:sldMk cId="3143940167" sldId="463"/>
            <ac:spMk id="2" creationId="{867B5323-8805-4C03-BE73-BDFB4EC21B90}"/>
          </ac:spMkLst>
        </pc:spChg>
      </pc:sldChg>
    </pc:docChg>
  </pc:docChgLst>
  <pc:docChgLst>
    <pc:chgData name="Ollervidez, Leticia" userId="S::leticia.ollervidez@tea.texas.gov::12ccd2a1-d554-4cac-b492-4e314c2b5f8f" providerId="AD" clId="Web-{E516AFBC-9955-6DB7-AF90-02606BB4A529}"/>
    <pc:docChg chg="modSld sldOrd">
      <pc:chgData name="Ollervidez, Leticia" userId="S::leticia.ollervidez@tea.texas.gov::12ccd2a1-d554-4cac-b492-4e314c2b5f8f" providerId="AD" clId="Web-{E516AFBC-9955-6DB7-AF90-02606BB4A529}" dt="2022-02-22T14:33:32.524" v="45" actId="20577"/>
      <pc:docMkLst>
        <pc:docMk/>
      </pc:docMkLst>
      <pc:sldChg chg="modSp">
        <pc:chgData name="Ollervidez, Leticia" userId="S::leticia.ollervidez@tea.texas.gov::12ccd2a1-d554-4cac-b492-4e314c2b5f8f" providerId="AD" clId="Web-{E516AFBC-9955-6DB7-AF90-02606BB4A529}" dt="2022-02-22T14:33:32.524" v="45" actId="20577"/>
        <pc:sldMkLst>
          <pc:docMk/>
          <pc:sldMk cId="1987078512" sldId="286"/>
        </pc:sldMkLst>
        <pc:spChg chg="mod">
          <ac:chgData name="Ollervidez, Leticia" userId="S::leticia.ollervidez@tea.texas.gov::12ccd2a1-d554-4cac-b492-4e314c2b5f8f" providerId="AD" clId="Web-{E516AFBC-9955-6DB7-AF90-02606BB4A529}" dt="2022-02-22T14:33:32.524" v="45" actId="20577"/>
          <ac:spMkLst>
            <pc:docMk/>
            <pc:sldMk cId="1987078512" sldId="286"/>
            <ac:spMk id="4" creationId="{3F6CE2FE-F02B-461B-8C8F-E1DFA26F0ED4}"/>
          </ac:spMkLst>
        </pc:spChg>
      </pc:sldChg>
      <pc:sldChg chg="modSp modCm">
        <pc:chgData name="Ollervidez, Leticia" userId="S::leticia.ollervidez@tea.texas.gov::12ccd2a1-d554-4cac-b492-4e314c2b5f8f" providerId="AD" clId="Web-{E516AFBC-9955-6DB7-AF90-02606BB4A529}" dt="2022-02-22T14:31:10.801" v="36" actId="20577"/>
        <pc:sldMkLst>
          <pc:docMk/>
          <pc:sldMk cId="4247942262" sldId="410"/>
        </pc:sldMkLst>
        <pc:spChg chg="mod">
          <ac:chgData name="Ollervidez, Leticia" userId="S::leticia.ollervidez@tea.texas.gov::12ccd2a1-d554-4cac-b492-4e314c2b5f8f" providerId="AD" clId="Web-{E516AFBC-9955-6DB7-AF90-02606BB4A529}" dt="2022-02-22T14:31:10.801" v="36" actId="20577"/>
          <ac:spMkLst>
            <pc:docMk/>
            <pc:sldMk cId="4247942262" sldId="410"/>
            <ac:spMk id="4" creationId="{3F6CE2FE-F02B-461B-8C8F-E1DFA26F0ED4}"/>
          </ac:spMkLst>
        </pc:spChg>
      </pc:sldChg>
      <pc:sldChg chg="modSp modCm">
        <pc:chgData name="Ollervidez, Leticia" userId="S::leticia.ollervidez@tea.texas.gov::12ccd2a1-d554-4cac-b492-4e314c2b5f8f" providerId="AD" clId="Web-{E516AFBC-9955-6DB7-AF90-02606BB4A529}" dt="2022-02-22T14:29:19.767" v="31" actId="20577"/>
        <pc:sldMkLst>
          <pc:docMk/>
          <pc:sldMk cId="1195847607" sldId="419"/>
        </pc:sldMkLst>
        <pc:spChg chg="mod">
          <ac:chgData name="Ollervidez, Leticia" userId="S::leticia.ollervidez@tea.texas.gov::12ccd2a1-d554-4cac-b492-4e314c2b5f8f" providerId="AD" clId="Web-{E516AFBC-9955-6DB7-AF90-02606BB4A529}" dt="2022-02-22T14:29:19.767" v="31" actId="20577"/>
          <ac:spMkLst>
            <pc:docMk/>
            <pc:sldMk cId="1195847607" sldId="419"/>
            <ac:spMk id="5" creationId="{F8513085-28C6-4399-96AC-792AE5AE530E}"/>
          </ac:spMkLst>
        </pc:spChg>
      </pc:sldChg>
      <pc:sldChg chg="modSp">
        <pc:chgData name="Ollervidez, Leticia" userId="S::leticia.ollervidez@tea.texas.gov::12ccd2a1-d554-4cac-b492-4e314c2b5f8f" providerId="AD" clId="Web-{E516AFBC-9955-6DB7-AF90-02606BB4A529}" dt="2022-02-22T14:27:25.920" v="17" actId="20577"/>
        <pc:sldMkLst>
          <pc:docMk/>
          <pc:sldMk cId="101772985" sldId="430"/>
        </pc:sldMkLst>
        <pc:spChg chg="mod">
          <ac:chgData name="Ollervidez, Leticia" userId="S::leticia.ollervidez@tea.texas.gov::12ccd2a1-d554-4cac-b492-4e314c2b5f8f" providerId="AD" clId="Web-{E516AFBC-9955-6DB7-AF90-02606BB4A529}" dt="2022-02-22T14:27:25.920" v="17" actId="20577"/>
          <ac:spMkLst>
            <pc:docMk/>
            <pc:sldMk cId="101772985" sldId="430"/>
            <ac:spMk id="4" creationId="{3F6CE2FE-F02B-461B-8C8F-E1DFA26F0ED4}"/>
          </ac:spMkLst>
        </pc:spChg>
      </pc:sldChg>
      <pc:sldChg chg="addSp delSp modSp modCm">
        <pc:chgData name="Ollervidez, Leticia" userId="S::leticia.ollervidez@tea.texas.gov::12ccd2a1-d554-4cac-b492-4e314c2b5f8f" providerId="AD" clId="Web-{E516AFBC-9955-6DB7-AF90-02606BB4A529}" dt="2022-02-22T14:27:03.607" v="15"/>
        <pc:sldMkLst>
          <pc:docMk/>
          <pc:sldMk cId="2995506626" sldId="432"/>
        </pc:sldMkLst>
        <pc:spChg chg="add del mod">
          <ac:chgData name="Ollervidez, Leticia" userId="S::leticia.ollervidez@tea.texas.gov::12ccd2a1-d554-4cac-b492-4e314c2b5f8f" providerId="AD" clId="Web-{E516AFBC-9955-6DB7-AF90-02606BB4A529}" dt="2022-02-22T14:26:00.402" v="3"/>
          <ac:spMkLst>
            <pc:docMk/>
            <pc:sldMk cId="2995506626" sldId="432"/>
            <ac:spMk id="5" creationId="{40A30A16-E54A-4E10-BDCB-9900CF654234}"/>
          </ac:spMkLst>
        </pc:spChg>
        <pc:picChg chg="del">
          <ac:chgData name="Ollervidez, Leticia" userId="S::leticia.ollervidez@tea.texas.gov::12ccd2a1-d554-4cac-b492-4e314c2b5f8f" providerId="AD" clId="Web-{E516AFBC-9955-6DB7-AF90-02606BB4A529}" dt="2022-02-22T14:26:32.278" v="6"/>
          <ac:picMkLst>
            <pc:docMk/>
            <pc:sldMk cId="2995506626" sldId="432"/>
            <ac:picMk id="4" creationId="{4CE4410A-ED26-4ED4-90D0-79AF41C48038}"/>
          </ac:picMkLst>
        </pc:picChg>
        <pc:picChg chg="del">
          <ac:chgData name="Ollervidez, Leticia" userId="S::leticia.ollervidez@tea.texas.gov::12ccd2a1-d554-4cac-b492-4e314c2b5f8f" providerId="AD" clId="Web-{E516AFBC-9955-6DB7-AF90-02606BB4A529}" dt="2022-02-22T14:25:59.277" v="2"/>
          <ac:picMkLst>
            <pc:docMk/>
            <pc:sldMk cId="2995506626" sldId="432"/>
            <ac:picMk id="6" creationId="{12308F71-5C1A-427A-9CDA-100539109A24}"/>
          </ac:picMkLst>
        </pc:picChg>
        <pc:picChg chg="add mod ord">
          <ac:chgData name="Ollervidez, Leticia" userId="S::leticia.ollervidez@tea.texas.gov::12ccd2a1-d554-4cac-b492-4e314c2b5f8f" providerId="AD" clId="Web-{E516AFBC-9955-6DB7-AF90-02606BB4A529}" dt="2022-02-22T14:26:54.498" v="14" actId="14100"/>
          <ac:picMkLst>
            <pc:docMk/>
            <pc:sldMk cId="2995506626" sldId="432"/>
            <ac:picMk id="7" creationId="{A1A8BF2A-8CFF-4619-8929-DE70C741BC7B}"/>
          </ac:picMkLst>
        </pc:picChg>
        <pc:picChg chg="add mod">
          <ac:chgData name="Ollervidez, Leticia" userId="S::leticia.ollervidez@tea.texas.gov::12ccd2a1-d554-4cac-b492-4e314c2b5f8f" providerId="AD" clId="Web-{E516AFBC-9955-6DB7-AF90-02606BB4A529}" dt="2022-02-22T14:26:51.716" v="13" actId="1076"/>
          <ac:picMkLst>
            <pc:docMk/>
            <pc:sldMk cId="2995506626" sldId="432"/>
            <ac:picMk id="8" creationId="{D626E522-DE2C-4B58-B673-3F07098DF8AE}"/>
          </ac:picMkLst>
        </pc:picChg>
      </pc:sldChg>
      <pc:sldChg chg="modSp">
        <pc:chgData name="Ollervidez, Leticia" userId="S::leticia.ollervidez@tea.texas.gov::12ccd2a1-d554-4cac-b492-4e314c2b5f8f" providerId="AD" clId="Web-{E516AFBC-9955-6DB7-AF90-02606BB4A529}" dt="2022-02-22T14:27:42.327" v="25" actId="20577"/>
        <pc:sldMkLst>
          <pc:docMk/>
          <pc:sldMk cId="238978527" sldId="434"/>
        </pc:sldMkLst>
        <pc:spChg chg="mod">
          <ac:chgData name="Ollervidez, Leticia" userId="S::leticia.ollervidez@tea.texas.gov::12ccd2a1-d554-4cac-b492-4e314c2b5f8f" providerId="AD" clId="Web-{E516AFBC-9955-6DB7-AF90-02606BB4A529}" dt="2022-02-22T14:27:42.327" v="25" actId="20577"/>
          <ac:spMkLst>
            <pc:docMk/>
            <pc:sldMk cId="238978527" sldId="434"/>
            <ac:spMk id="2" creationId="{03D23C83-E80E-4C62-8991-39510CC7A227}"/>
          </ac:spMkLst>
        </pc:spChg>
      </pc:sldChg>
      <pc:sldChg chg="modSp">
        <pc:chgData name="Ollervidez, Leticia" userId="S::leticia.ollervidez@tea.texas.gov::12ccd2a1-d554-4cac-b492-4e314c2b5f8f" providerId="AD" clId="Web-{E516AFBC-9955-6DB7-AF90-02606BB4A529}" dt="2022-02-22T14:27:50.843" v="27" actId="20577"/>
        <pc:sldMkLst>
          <pc:docMk/>
          <pc:sldMk cId="3821884817" sldId="439"/>
        </pc:sldMkLst>
        <pc:spChg chg="mod">
          <ac:chgData name="Ollervidez, Leticia" userId="S::leticia.ollervidez@tea.texas.gov::12ccd2a1-d554-4cac-b492-4e314c2b5f8f" providerId="AD" clId="Web-{E516AFBC-9955-6DB7-AF90-02606BB4A529}" dt="2022-02-22T14:27:50.843" v="27" actId="20577"/>
          <ac:spMkLst>
            <pc:docMk/>
            <pc:sldMk cId="3821884817" sldId="439"/>
            <ac:spMk id="3" creationId="{AB0F55FE-7D4B-4F3F-A6D9-6193D9DC0D7A}"/>
          </ac:spMkLst>
        </pc:spChg>
      </pc:sldChg>
      <pc:sldChg chg="modSp modCm">
        <pc:chgData name="Ollervidez, Leticia" userId="S::leticia.ollervidez@tea.texas.gov::12ccd2a1-d554-4cac-b492-4e314c2b5f8f" providerId="AD" clId="Web-{E516AFBC-9955-6DB7-AF90-02606BB4A529}" dt="2022-02-22T14:22:54.689" v="1"/>
        <pc:sldMkLst>
          <pc:docMk/>
          <pc:sldMk cId="2302107994" sldId="444"/>
        </pc:sldMkLst>
        <pc:spChg chg="mod">
          <ac:chgData name="Ollervidez, Leticia" userId="S::leticia.ollervidez@tea.texas.gov::12ccd2a1-d554-4cac-b492-4e314c2b5f8f" providerId="AD" clId="Web-{E516AFBC-9955-6DB7-AF90-02606BB4A529}" dt="2022-02-22T14:22:48.705" v="0" actId="20577"/>
          <ac:spMkLst>
            <pc:docMk/>
            <pc:sldMk cId="2302107994" sldId="444"/>
            <ac:spMk id="2" creationId="{9DB0A002-A887-4AEE-B108-1541A0CEF400}"/>
          </ac:spMkLst>
        </pc:spChg>
      </pc:sldChg>
      <pc:sldChg chg="modSp modCm">
        <pc:chgData name="Ollervidez, Leticia" userId="S::leticia.ollervidez@tea.texas.gov::12ccd2a1-d554-4cac-b492-4e314c2b5f8f" providerId="AD" clId="Web-{E516AFBC-9955-6DB7-AF90-02606BB4A529}" dt="2022-02-22T14:28:26.500" v="29" actId="20577"/>
        <pc:sldMkLst>
          <pc:docMk/>
          <pc:sldMk cId="3674864055" sldId="447"/>
        </pc:sldMkLst>
        <pc:spChg chg="mod">
          <ac:chgData name="Ollervidez, Leticia" userId="S::leticia.ollervidez@tea.texas.gov::12ccd2a1-d554-4cac-b492-4e314c2b5f8f" providerId="AD" clId="Web-{E516AFBC-9955-6DB7-AF90-02606BB4A529}" dt="2022-02-22T14:28:26.500" v="29" actId="20577"/>
          <ac:spMkLst>
            <pc:docMk/>
            <pc:sldMk cId="3674864055" sldId="447"/>
            <ac:spMk id="3" creationId="{A45E1C5C-4A76-46A6-92CE-52AF0E1E942B}"/>
          </ac:spMkLst>
        </pc:spChg>
      </pc:sldChg>
      <pc:sldChg chg="modSp">
        <pc:chgData name="Ollervidez, Leticia" userId="S::leticia.ollervidez@tea.texas.gov::12ccd2a1-d554-4cac-b492-4e314c2b5f8f" providerId="AD" clId="Web-{E516AFBC-9955-6DB7-AF90-02606BB4A529}" dt="2022-02-22T14:29:54.221" v="33" actId="20577"/>
        <pc:sldMkLst>
          <pc:docMk/>
          <pc:sldMk cId="503350874" sldId="458"/>
        </pc:sldMkLst>
        <pc:spChg chg="mod">
          <ac:chgData name="Ollervidez, Leticia" userId="S::leticia.ollervidez@tea.texas.gov::12ccd2a1-d554-4cac-b492-4e314c2b5f8f" providerId="AD" clId="Web-{E516AFBC-9955-6DB7-AF90-02606BB4A529}" dt="2022-02-22T14:29:54.221" v="33" actId="20577"/>
          <ac:spMkLst>
            <pc:docMk/>
            <pc:sldMk cId="503350874" sldId="458"/>
            <ac:spMk id="3" creationId="{BF93AC61-4654-4760-B7DB-0734F7E48463}"/>
          </ac:spMkLst>
        </pc:spChg>
      </pc:sldChg>
      <pc:sldChg chg="ord modCm">
        <pc:chgData name="Ollervidez, Leticia" userId="S::leticia.ollervidez@tea.texas.gov::12ccd2a1-d554-4cac-b492-4e314c2b5f8f" providerId="AD" clId="Web-{E516AFBC-9955-6DB7-AF90-02606BB4A529}" dt="2022-02-22T14:32:45.679" v="39"/>
        <pc:sldMkLst>
          <pc:docMk/>
          <pc:sldMk cId="2063111851" sldId="460"/>
        </pc:sldMkLst>
      </pc:sldChg>
      <pc:sldChg chg="modCm">
        <pc:chgData name="Ollervidez, Leticia" userId="S::leticia.ollervidez@tea.texas.gov::12ccd2a1-d554-4cac-b492-4e314c2b5f8f" providerId="AD" clId="Web-{E516AFBC-9955-6DB7-AF90-02606BB4A529}" dt="2022-02-22T14:31:19.520" v="37"/>
        <pc:sldMkLst>
          <pc:docMk/>
          <pc:sldMk cId="3650862350" sldId="462"/>
        </pc:sldMkLst>
      </pc:sldChg>
    </pc:docChg>
  </pc:docChgLst>
  <pc:docChgLst>
    <pc:chgData name="Ollervidez, Leticia" userId="S::leticia.ollervidez@tea.texas.gov::12ccd2a1-d554-4cac-b492-4e314c2b5f8f" providerId="AD" clId="Web-{A38C797F-60D5-136F-1C40-13253EB16CB4}"/>
    <pc:docChg chg="delSld modSld">
      <pc:chgData name="Ollervidez, Leticia" userId="S::leticia.ollervidez@tea.texas.gov::12ccd2a1-d554-4cac-b492-4e314c2b5f8f" providerId="AD" clId="Web-{A38C797F-60D5-136F-1C40-13253EB16CB4}" dt="2022-02-23T15:41:04.892" v="2"/>
      <pc:docMkLst>
        <pc:docMk/>
      </pc:docMkLst>
      <pc:sldChg chg="del">
        <pc:chgData name="Ollervidez, Leticia" userId="S::leticia.ollervidez@tea.texas.gov::12ccd2a1-d554-4cac-b492-4e314c2b5f8f" providerId="AD" clId="Web-{A38C797F-60D5-136F-1C40-13253EB16CB4}" dt="2022-02-23T15:40:59.345" v="1"/>
        <pc:sldMkLst>
          <pc:docMk/>
          <pc:sldMk cId="3674864055" sldId="447"/>
        </pc:sldMkLst>
      </pc:sldChg>
      <pc:sldChg chg="del">
        <pc:chgData name="Ollervidez, Leticia" userId="S::leticia.ollervidez@tea.texas.gov::12ccd2a1-d554-4cac-b492-4e314c2b5f8f" providerId="AD" clId="Web-{A38C797F-60D5-136F-1C40-13253EB16CB4}" dt="2022-02-23T15:41:04.892" v="2"/>
        <pc:sldMkLst>
          <pc:docMk/>
          <pc:sldMk cId="152544427" sldId="448"/>
        </pc:sldMkLst>
      </pc:sldChg>
      <pc:sldChg chg="modSp">
        <pc:chgData name="Ollervidez, Leticia" userId="S::leticia.ollervidez@tea.texas.gov::12ccd2a1-d554-4cac-b492-4e314c2b5f8f" providerId="AD" clId="Web-{A38C797F-60D5-136F-1C40-13253EB16CB4}" dt="2022-02-23T15:40:48.048" v="0" actId="20577"/>
        <pc:sldMkLst>
          <pc:docMk/>
          <pc:sldMk cId="3143940167" sldId="463"/>
        </pc:sldMkLst>
        <pc:spChg chg="mod">
          <ac:chgData name="Ollervidez, Leticia" userId="S::leticia.ollervidez@tea.texas.gov::12ccd2a1-d554-4cac-b492-4e314c2b5f8f" providerId="AD" clId="Web-{A38C797F-60D5-136F-1C40-13253EB16CB4}" dt="2022-02-23T15:40:48.048" v="0" actId="20577"/>
          <ac:spMkLst>
            <pc:docMk/>
            <pc:sldMk cId="3143940167" sldId="463"/>
            <ac:spMk id="6" creationId="{3D608001-71E3-4624-AEAC-51F23071BF1A}"/>
          </ac:spMkLst>
        </pc:spChg>
      </pc:sldChg>
    </pc:docChg>
  </pc:docChgLst>
  <pc:docChgLst>
    <pc:chgData name="Muffoletto, Jamie" userId="S::jamie.muffoletto@tea.texas.gov::daf1e3c6-8137-448a-b141-d23049d419b5" providerId="AD" clId="Web-{28573F1A-C4FE-4CAE-8B9D-E602229903DF}"/>
    <pc:docChg chg="modSld">
      <pc:chgData name="Muffoletto, Jamie" userId="S::jamie.muffoletto@tea.texas.gov::daf1e3c6-8137-448a-b141-d23049d419b5" providerId="AD" clId="Web-{28573F1A-C4FE-4CAE-8B9D-E602229903DF}" dt="2022-02-22T14:51:13.387" v="0"/>
      <pc:docMkLst>
        <pc:docMk/>
      </pc:docMkLst>
      <pc:sldChg chg="delSp">
        <pc:chgData name="Muffoletto, Jamie" userId="S::jamie.muffoletto@tea.texas.gov::daf1e3c6-8137-448a-b141-d23049d419b5" providerId="AD" clId="Web-{28573F1A-C4FE-4CAE-8B9D-E602229903DF}" dt="2022-02-22T14:51:13.387" v="0"/>
        <pc:sldMkLst>
          <pc:docMk/>
          <pc:sldMk cId="2972553045" sldId="277"/>
        </pc:sldMkLst>
        <pc:spChg chg="del">
          <ac:chgData name="Muffoletto, Jamie" userId="S::jamie.muffoletto@tea.texas.gov::daf1e3c6-8137-448a-b141-d23049d419b5" providerId="AD" clId="Web-{28573F1A-C4FE-4CAE-8B9D-E602229903DF}" dt="2022-02-22T14:51:13.387" v="0"/>
          <ac:spMkLst>
            <pc:docMk/>
            <pc:sldMk cId="2972553045" sldId="277"/>
            <ac:spMk id="3" creationId="{38CBB1CA-EA4D-4ABC-B18A-1633123357CE}"/>
          </ac:spMkLst>
        </pc:spChg>
      </pc:sldChg>
    </pc:docChg>
  </pc:docChgLst>
  <pc:docChgLst>
    <pc:chgData name="Ollervidez, Leticia" userId="S::leticia.ollervidez@tea.texas.gov::12ccd2a1-d554-4cac-b492-4e314c2b5f8f" providerId="AD" clId="Web-{BDC81269-1348-5A03-F1D1-723C493C5BBF}"/>
    <pc:docChg chg="">
      <pc:chgData name="Ollervidez, Leticia" userId="S::leticia.ollervidez@tea.texas.gov::12ccd2a1-d554-4cac-b492-4e314c2b5f8f" providerId="AD" clId="Web-{BDC81269-1348-5A03-F1D1-723C493C5BBF}" dt="2022-02-11T18:34:11.355" v="1"/>
      <pc:docMkLst>
        <pc:docMk/>
      </pc:docMkLst>
      <pc:sldChg chg="delCm">
        <pc:chgData name="Ollervidez, Leticia" userId="S::leticia.ollervidez@tea.texas.gov::12ccd2a1-d554-4cac-b492-4e314c2b5f8f" providerId="AD" clId="Web-{BDC81269-1348-5A03-F1D1-723C493C5BBF}" dt="2022-02-11T18:34:11.355" v="1"/>
        <pc:sldMkLst>
          <pc:docMk/>
          <pc:sldMk cId="4247942262" sldId="410"/>
        </pc:sldMkLst>
      </pc:sldChg>
      <pc:sldChg chg="delCm">
        <pc:chgData name="Ollervidez, Leticia" userId="S::leticia.ollervidez@tea.texas.gov::12ccd2a1-d554-4cac-b492-4e314c2b5f8f" providerId="AD" clId="Web-{BDC81269-1348-5A03-F1D1-723C493C5BBF}" dt="2022-02-11T18:34:04.964" v="0"/>
        <pc:sldMkLst>
          <pc:docMk/>
          <pc:sldMk cId="122760334" sldId="461"/>
        </pc:sldMkLst>
      </pc:sldChg>
    </pc:docChg>
  </pc:docChgLst>
  <pc:docChgLst>
    <pc:chgData name="Ollervidez, Leticia" userId="S::leticia.ollervidez@tea.texas.gov::12ccd2a1-d554-4cac-b492-4e314c2b5f8f" providerId="AD" clId="Web-{727D7097-AFC9-DA04-7E89-636EBED64CC7}"/>
    <pc:docChg chg="modSld">
      <pc:chgData name="Ollervidez, Leticia" userId="S::leticia.ollervidez@tea.texas.gov::12ccd2a1-d554-4cac-b492-4e314c2b5f8f" providerId="AD" clId="Web-{727D7097-AFC9-DA04-7E89-636EBED64CC7}" dt="2022-03-03T15:08:11.133" v="4"/>
      <pc:docMkLst>
        <pc:docMk/>
      </pc:docMkLst>
      <pc:sldChg chg="modSp modCm">
        <pc:chgData name="Ollervidez, Leticia" userId="S::leticia.ollervidez@tea.texas.gov::12ccd2a1-d554-4cac-b492-4e314c2b5f8f" providerId="AD" clId="Web-{727D7097-AFC9-DA04-7E89-636EBED64CC7}" dt="2022-03-03T15:08:11.133" v="4"/>
        <pc:sldMkLst>
          <pc:docMk/>
          <pc:sldMk cId="2013500660" sldId="443"/>
        </pc:sldMkLst>
        <pc:spChg chg="mod">
          <ac:chgData name="Ollervidez, Leticia" userId="S::leticia.ollervidez@tea.texas.gov::12ccd2a1-d554-4cac-b492-4e314c2b5f8f" providerId="AD" clId="Web-{727D7097-AFC9-DA04-7E89-636EBED64CC7}" dt="2022-03-03T15:08:02.195" v="3" actId="20577"/>
          <ac:spMkLst>
            <pc:docMk/>
            <pc:sldMk cId="2013500660" sldId="443"/>
            <ac:spMk id="2" creationId="{B8E3E0AE-C376-45F7-AD9E-FC1564EAF239}"/>
          </ac:spMkLst>
        </pc:spChg>
      </pc:sldChg>
    </pc:docChg>
  </pc:docChgLst>
  <pc:docChgLst>
    <pc:chgData name="Muffoletto, Jamie" userId="S::jamie.muffoletto@tea.texas.gov::daf1e3c6-8137-448a-b141-d23049d419b5" providerId="AD" clId="Web-{C0E4AAE2-E114-C75F-0B19-F9F208C3FBE6}"/>
    <pc:docChg chg="mod modSld">
      <pc:chgData name="Muffoletto, Jamie" userId="S::jamie.muffoletto@tea.texas.gov::daf1e3c6-8137-448a-b141-d23049d419b5" providerId="AD" clId="Web-{C0E4AAE2-E114-C75F-0B19-F9F208C3FBE6}" dt="2022-02-11T17:18:34.933" v="49" actId="20577"/>
      <pc:docMkLst>
        <pc:docMk/>
      </pc:docMkLst>
      <pc:sldChg chg="modSp">
        <pc:chgData name="Muffoletto, Jamie" userId="S::jamie.muffoletto@tea.texas.gov::daf1e3c6-8137-448a-b141-d23049d419b5" providerId="AD" clId="Web-{C0E4AAE2-E114-C75F-0B19-F9F208C3FBE6}" dt="2022-02-11T17:18:34.933" v="49" actId="20577"/>
        <pc:sldMkLst>
          <pc:docMk/>
          <pc:sldMk cId="713327329" sldId="287"/>
        </pc:sldMkLst>
        <pc:spChg chg="mod">
          <ac:chgData name="Muffoletto, Jamie" userId="S::jamie.muffoletto@tea.texas.gov::daf1e3c6-8137-448a-b141-d23049d419b5" providerId="AD" clId="Web-{C0E4AAE2-E114-C75F-0B19-F9F208C3FBE6}" dt="2022-02-11T17:18:34.933" v="49" actId="20577"/>
          <ac:spMkLst>
            <pc:docMk/>
            <pc:sldMk cId="713327329" sldId="287"/>
            <ac:spMk id="4" creationId="{3F6CE2FE-F02B-461B-8C8F-E1DFA26F0ED4}"/>
          </ac:spMkLst>
        </pc:spChg>
      </pc:sldChg>
      <pc:sldChg chg="modSp">
        <pc:chgData name="Muffoletto, Jamie" userId="S::jamie.muffoletto@tea.texas.gov::daf1e3c6-8137-448a-b141-d23049d419b5" providerId="AD" clId="Web-{C0E4AAE2-E114-C75F-0B19-F9F208C3FBE6}" dt="2022-02-11T17:18:32.605" v="48" actId="20577"/>
        <pc:sldMkLst>
          <pc:docMk/>
          <pc:sldMk cId="2590915124" sldId="399"/>
        </pc:sldMkLst>
        <pc:spChg chg="mod">
          <ac:chgData name="Muffoletto, Jamie" userId="S::jamie.muffoletto@tea.texas.gov::daf1e3c6-8137-448a-b141-d23049d419b5" providerId="AD" clId="Web-{C0E4AAE2-E114-C75F-0B19-F9F208C3FBE6}" dt="2022-02-11T17:18:32.605" v="48" actId="20577"/>
          <ac:spMkLst>
            <pc:docMk/>
            <pc:sldMk cId="2590915124" sldId="399"/>
            <ac:spMk id="4" creationId="{9F800888-D9B6-49F1-8B90-B7E4BB43ED5B}"/>
          </ac:spMkLst>
        </pc:spChg>
      </pc:sldChg>
      <pc:sldChg chg="modSp addCm">
        <pc:chgData name="Muffoletto, Jamie" userId="S::jamie.muffoletto@tea.texas.gov::daf1e3c6-8137-448a-b141-d23049d419b5" providerId="AD" clId="Web-{C0E4AAE2-E114-C75F-0B19-F9F208C3FBE6}" dt="2022-02-11T17:12:53.064" v="44" actId="20577"/>
        <pc:sldMkLst>
          <pc:docMk/>
          <pc:sldMk cId="4247942262" sldId="410"/>
        </pc:sldMkLst>
        <pc:spChg chg="mod">
          <ac:chgData name="Muffoletto, Jamie" userId="S::jamie.muffoletto@tea.texas.gov::daf1e3c6-8137-448a-b141-d23049d419b5" providerId="AD" clId="Web-{C0E4AAE2-E114-C75F-0B19-F9F208C3FBE6}" dt="2022-02-11T17:12:53.064" v="44" actId="20577"/>
          <ac:spMkLst>
            <pc:docMk/>
            <pc:sldMk cId="4247942262" sldId="410"/>
            <ac:spMk id="4" creationId="{3F6CE2FE-F02B-461B-8C8F-E1DFA26F0ED4}"/>
          </ac:spMkLst>
        </pc:spChg>
      </pc:sldChg>
      <pc:sldChg chg="modSp">
        <pc:chgData name="Muffoletto, Jamie" userId="S::jamie.muffoletto@tea.texas.gov::daf1e3c6-8137-448a-b141-d23049d419b5" providerId="AD" clId="Web-{C0E4AAE2-E114-C75F-0B19-F9F208C3FBE6}" dt="2022-02-11T17:06:48.601" v="10"/>
        <pc:sldMkLst>
          <pc:docMk/>
          <pc:sldMk cId="238978527" sldId="434"/>
        </pc:sldMkLst>
        <pc:spChg chg="mod">
          <ac:chgData name="Muffoletto, Jamie" userId="S::jamie.muffoletto@tea.texas.gov::daf1e3c6-8137-448a-b141-d23049d419b5" providerId="AD" clId="Web-{C0E4AAE2-E114-C75F-0B19-F9F208C3FBE6}" dt="2022-02-11T17:06:48.601" v="10"/>
          <ac:spMkLst>
            <pc:docMk/>
            <pc:sldMk cId="238978527" sldId="434"/>
            <ac:spMk id="3" creationId="{5079F63B-7071-4CC9-9457-01E566C8CCFA}"/>
          </ac:spMkLst>
        </pc:spChg>
      </pc:sldChg>
      <pc:sldChg chg="modSp">
        <pc:chgData name="Muffoletto, Jamie" userId="S::jamie.muffoletto@tea.texas.gov::daf1e3c6-8137-448a-b141-d23049d419b5" providerId="AD" clId="Web-{C0E4AAE2-E114-C75F-0B19-F9F208C3FBE6}" dt="2022-02-11T17:11:29.281" v="34" actId="1076"/>
        <pc:sldMkLst>
          <pc:docMk/>
          <pc:sldMk cId="2063111851" sldId="460"/>
        </pc:sldMkLst>
        <pc:spChg chg="mod">
          <ac:chgData name="Muffoletto, Jamie" userId="S::jamie.muffoletto@tea.texas.gov::daf1e3c6-8137-448a-b141-d23049d419b5" providerId="AD" clId="Web-{C0E4AAE2-E114-C75F-0B19-F9F208C3FBE6}" dt="2022-02-11T17:11:21.171" v="32" actId="20577"/>
          <ac:spMkLst>
            <pc:docMk/>
            <pc:sldMk cId="2063111851" sldId="460"/>
            <ac:spMk id="3" creationId="{4261CD12-92E7-4939-BED7-F142CF693C3C}"/>
          </ac:spMkLst>
        </pc:spChg>
        <pc:picChg chg="mod">
          <ac:chgData name="Muffoletto, Jamie" userId="S::jamie.muffoletto@tea.texas.gov::daf1e3c6-8137-448a-b141-d23049d419b5" providerId="AD" clId="Web-{C0E4AAE2-E114-C75F-0B19-F9F208C3FBE6}" dt="2022-02-11T17:11:29.281" v="34" actId="1076"/>
          <ac:picMkLst>
            <pc:docMk/>
            <pc:sldMk cId="2063111851" sldId="460"/>
            <ac:picMk id="5" creationId="{EC92A345-7C9C-49AD-8E09-B0AD2F5B73E1}"/>
          </ac:picMkLst>
        </pc:picChg>
      </pc:sldChg>
      <pc:sldChg chg="addCm">
        <pc:chgData name="Muffoletto, Jamie" userId="S::jamie.muffoletto@tea.texas.gov::daf1e3c6-8137-448a-b141-d23049d419b5" providerId="AD" clId="Web-{C0E4AAE2-E114-C75F-0B19-F9F208C3FBE6}" dt="2022-02-11T17:13:10.924" v="45"/>
        <pc:sldMkLst>
          <pc:docMk/>
          <pc:sldMk cId="122760334" sldId="461"/>
        </pc:sldMkLst>
      </pc:sldChg>
      <pc:sldChg chg="addCm">
        <pc:chgData name="Muffoletto, Jamie" userId="S::jamie.muffoletto@tea.texas.gov::daf1e3c6-8137-448a-b141-d23049d419b5" providerId="AD" clId="Web-{C0E4AAE2-E114-C75F-0B19-F9F208C3FBE6}" dt="2022-02-11T17:11:09.936" v="30"/>
        <pc:sldMkLst>
          <pc:docMk/>
          <pc:sldMk cId="3650862350" sldId="462"/>
        </pc:sldMkLst>
      </pc:sldChg>
    </pc:docChg>
  </pc:docChgLst>
  <pc:docChgLst>
    <pc:chgData name="Ollervidez, Leticia" userId="S::leticia.ollervidez@tea.texas.gov::12ccd2a1-d554-4cac-b492-4e314c2b5f8f" providerId="AD" clId="Web-{B574CD8D-44B6-29DF-F92C-1EC2DF68181D}"/>
    <pc:docChg chg="mod delSld modSld sldOrd">
      <pc:chgData name="Ollervidez, Leticia" userId="S::leticia.ollervidez@tea.texas.gov::12ccd2a1-d554-4cac-b492-4e314c2b5f8f" providerId="AD" clId="Web-{B574CD8D-44B6-29DF-F92C-1EC2DF68181D}" dt="2022-02-17T18:10:07.494" v="186" actId="14100"/>
      <pc:docMkLst>
        <pc:docMk/>
      </pc:docMkLst>
      <pc:sldChg chg="addSp delSp modSp modCm">
        <pc:chgData name="Ollervidez, Leticia" userId="S::leticia.ollervidez@tea.texas.gov::12ccd2a1-d554-4cac-b492-4e314c2b5f8f" providerId="AD" clId="Web-{B574CD8D-44B6-29DF-F92C-1EC2DF68181D}" dt="2022-02-17T18:08:28.179" v="180"/>
        <pc:sldMkLst>
          <pc:docMk/>
          <pc:sldMk cId="367918000" sldId="258"/>
        </pc:sldMkLst>
        <pc:spChg chg="add del mod">
          <ac:chgData name="Ollervidez, Leticia" userId="S::leticia.ollervidez@tea.texas.gov::12ccd2a1-d554-4cac-b492-4e314c2b5f8f" providerId="AD" clId="Web-{B574CD8D-44B6-29DF-F92C-1EC2DF68181D}" dt="2022-02-17T17:01:34.532" v="12" actId="14100"/>
          <ac:spMkLst>
            <pc:docMk/>
            <pc:sldMk cId="367918000" sldId="258"/>
            <ac:spMk id="6" creationId="{B326E79C-81B1-4F65-9171-E8A934EF331C}"/>
          </ac:spMkLst>
        </pc:spChg>
      </pc:sldChg>
      <pc:sldChg chg="del">
        <pc:chgData name="Ollervidez, Leticia" userId="S::leticia.ollervidez@tea.texas.gov::12ccd2a1-d554-4cac-b492-4e314c2b5f8f" providerId="AD" clId="Web-{B574CD8D-44B6-29DF-F92C-1EC2DF68181D}" dt="2022-02-17T17:01:50.001" v="13"/>
        <pc:sldMkLst>
          <pc:docMk/>
          <pc:sldMk cId="713327329" sldId="287"/>
        </pc:sldMkLst>
      </pc:sldChg>
      <pc:sldChg chg="modSp modCm">
        <pc:chgData name="Ollervidez, Leticia" userId="S::leticia.ollervidez@tea.texas.gov::12ccd2a1-d554-4cac-b492-4e314c2b5f8f" providerId="AD" clId="Web-{B574CD8D-44B6-29DF-F92C-1EC2DF68181D}" dt="2022-02-17T17:13:45.457" v="30" actId="20577"/>
        <pc:sldMkLst>
          <pc:docMk/>
          <pc:sldMk cId="4247942262" sldId="410"/>
        </pc:sldMkLst>
        <pc:spChg chg="mod">
          <ac:chgData name="Ollervidez, Leticia" userId="S::leticia.ollervidez@tea.texas.gov::12ccd2a1-d554-4cac-b492-4e314c2b5f8f" providerId="AD" clId="Web-{B574CD8D-44B6-29DF-F92C-1EC2DF68181D}" dt="2022-02-17T17:13:45.457" v="30" actId="20577"/>
          <ac:spMkLst>
            <pc:docMk/>
            <pc:sldMk cId="4247942262" sldId="410"/>
            <ac:spMk id="4" creationId="{3F6CE2FE-F02B-461B-8C8F-E1DFA26F0ED4}"/>
          </ac:spMkLst>
        </pc:spChg>
      </pc:sldChg>
      <pc:sldChg chg="addSp delSp modSp modCm">
        <pc:chgData name="Ollervidez, Leticia" userId="S::leticia.ollervidez@tea.texas.gov::12ccd2a1-d554-4cac-b492-4e314c2b5f8f" providerId="AD" clId="Web-{B574CD8D-44B6-29DF-F92C-1EC2DF68181D}" dt="2022-02-17T18:07:55.585" v="179" actId="14100"/>
        <pc:sldMkLst>
          <pc:docMk/>
          <pc:sldMk cId="2995506626" sldId="432"/>
        </pc:sldMkLst>
        <pc:picChg chg="add del mod">
          <ac:chgData name="Ollervidez, Leticia" userId="S::leticia.ollervidez@tea.texas.gov::12ccd2a1-d554-4cac-b492-4e314c2b5f8f" providerId="AD" clId="Web-{B574CD8D-44B6-29DF-F92C-1EC2DF68181D}" dt="2022-02-17T18:07:41.334" v="176"/>
          <ac:picMkLst>
            <pc:docMk/>
            <pc:sldMk cId="2995506626" sldId="432"/>
            <ac:picMk id="3" creationId="{47A2D716-4F60-4FE4-9942-1417F2BBE933}"/>
          </ac:picMkLst>
        </pc:picChg>
        <pc:picChg chg="add mod">
          <ac:chgData name="Ollervidez, Leticia" userId="S::leticia.ollervidez@tea.texas.gov::12ccd2a1-d554-4cac-b492-4e314c2b5f8f" providerId="AD" clId="Web-{B574CD8D-44B6-29DF-F92C-1EC2DF68181D}" dt="2022-02-17T18:07:55.585" v="179" actId="14100"/>
          <ac:picMkLst>
            <pc:docMk/>
            <pc:sldMk cId="2995506626" sldId="432"/>
            <ac:picMk id="4" creationId="{4CE4410A-ED26-4ED4-90D0-79AF41C48038}"/>
          </ac:picMkLst>
        </pc:picChg>
        <pc:picChg chg="mod">
          <ac:chgData name="Ollervidez, Leticia" userId="S::leticia.ollervidez@tea.texas.gov::12ccd2a1-d554-4cac-b492-4e314c2b5f8f" providerId="AD" clId="Web-{B574CD8D-44B6-29DF-F92C-1EC2DF68181D}" dt="2022-02-17T18:07:11.771" v="173" actId="14100"/>
          <ac:picMkLst>
            <pc:docMk/>
            <pc:sldMk cId="2995506626" sldId="432"/>
            <ac:picMk id="6" creationId="{12308F71-5C1A-427A-9CDA-100539109A24}"/>
          </ac:picMkLst>
        </pc:picChg>
        <pc:picChg chg="del">
          <ac:chgData name="Ollervidez, Leticia" userId="S::leticia.ollervidez@tea.texas.gov::12ccd2a1-d554-4cac-b492-4e314c2b5f8f" providerId="AD" clId="Web-{B574CD8D-44B6-29DF-F92C-1EC2DF68181D}" dt="2022-02-17T18:06:57.208" v="168"/>
          <ac:picMkLst>
            <pc:docMk/>
            <pc:sldMk cId="2995506626" sldId="432"/>
            <ac:picMk id="8" creationId="{69E8652A-3FDA-4D54-BF54-29E8E44FEB03}"/>
          </ac:picMkLst>
        </pc:picChg>
      </pc:sldChg>
      <pc:sldChg chg="addSp delSp modSp">
        <pc:chgData name="Ollervidez, Leticia" userId="S::leticia.ollervidez@tea.texas.gov::12ccd2a1-d554-4cac-b492-4e314c2b5f8f" providerId="AD" clId="Web-{B574CD8D-44B6-29DF-F92C-1EC2DF68181D}" dt="2022-02-17T18:06:13.067" v="167" actId="14100"/>
        <pc:sldMkLst>
          <pc:docMk/>
          <pc:sldMk cId="1147203011" sldId="435"/>
        </pc:sldMkLst>
        <pc:picChg chg="add mod">
          <ac:chgData name="Ollervidez, Leticia" userId="S::leticia.ollervidez@tea.texas.gov::12ccd2a1-d554-4cac-b492-4e314c2b5f8f" providerId="AD" clId="Web-{B574CD8D-44B6-29DF-F92C-1EC2DF68181D}" dt="2022-02-17T18:06:13.067" v="167" actId="14100"/>
          <ac:picMkLst>
            <pc:docMk/>
            <pc:sldMk cId="1147203011" sldId="435"/>
            <ac:picMk id="4" creationId="{6BBB8E09-1AFB-46A7-B10B-C9C4BED7325A}"/>
          </ac:picMkLst>
        </pc:picChg>
        <pc:picChg chg="del">
          <ac:chgData name="Ollervidez, Leticia" userId="S::leticia.ollervidez@tea.texas.gov::12ccd2a1-d554-4cac-b492-4e314c2b5f8f" providerId="AD" clId="Web-{B574CD8D-44B6-29DF-F92C-1EC2DF68181D}" dt="2022-02-17T18:05:57.910" v="163"/>
          <ac:picMkLst>
            <pc:docMk/>
            <pc:sldMk cId="1147203011" sldId="435"/>
            <ac:picMk id="7" creationId="{9CFF4033-9F4B-44FD-AF05-C207553163E8}"/>
          </ac:picMkLst>
        </pc:picChg>
      </pc:sldChg>
      <pc:sldChg chg="addSp delSp modSp">
        <pc:chgData name="Ollervidez, Leticia" userId="S::leticia.ollervidez@tea.texas.gov::12ccd2a1-d554-4cac-b492-4e314c2b5f8f" providerId="AD" clId="Web-{B574CD8D-44B6-29DF-F92C-1EC2DF68181D}" dt="2022-02-17T18:04:33.361" v="162" actId="14100"/>
        <pc:sldMkLst>
          <pc:docMk/>
          <pc:sldMk cId="3213078324" sldId="437"/>
        </pc:sldMkLst>
        <pc:picChg chg="add mod">
          <ac:chgData name="Ollervidez, Leticia" userId="S::leticia.ollervidez@tea.texas.gov::12ccd2a1-d554-4cac-b492-4e314c2b5f8f" providerId="AD" clId="Web-{B574CD8D-44B6-29DF-F92C-1EC2DF68181D}" dt="2022-02-17T18:03:47.141" v="154" actId="1076"/>
          <ac:picMkLst>
            <pc:docMk/>
            <pc:sldMk cId="3213078324" sldId="437"/>
            <ac:picMk id="5" creationId="{54AAEA91-7748-4B13-8E3E-62AB802B3FD4}"/>
          </ac:picMkLst>
        </pc:picChg>
        <pc:picChg chg="del">
          <ac:chgData name="Ollervidez, Leticia" userId="S::leticia.ollervidez@tea.texas.gov::12ccd2a1-d554-4cac-b492-4e314c2b5f8f" providerId="AD" clId="Web-{B574CD8D-44B6-29DF-F92C-1EC2DF68181D}" dt="2022-02-17T18:03:32.547" v="150"/>
          <ac:picMkLst>
            <pc:docMk/>
            <pc:sldMk cId="3213078324" sldId="437"/>
            <ac:picMk id="6" creationId="{32D90F54-B027-4B80-88E3-218B94392D69}"/>
          </ac:picMkLst>
        </pc:picChg>
        <pc:picChg chg="add mod">
          <ac:chgData name="Ollervidez, Leticia" userId="S::leticia.ollervidez@tea.texas.gov::12ccd2a1-d554-4cac-b492-4e314c2b5f8f" providerId="AD" clId="Web-{B574CD8D-44B6-29DF-F92C-1EC2DF68181D}" dt="2022-02-17T18:04:33.361" v="162" actId="14100"/>
          <ac:picMkLst>
            <pc:docMk/>
            <pc:sldMk cId="3213078324" sldId="437"/>
            <ac:picMk id="7" creationId="{EBD970C7-C55A-4373-AFF8-E0D3FB77F1B8}"/>
          </ac:picMkLst>
        </pc:picChg>
        <pc:picChg chg="del">
          <ac:chgData name="Ollervidez, Leticia" userId="S::leticia.ollervidez@tea.texas.gov::12ccd2a1-d554-4cac-b492-4e314c2b5f8f" providerId="AD" clId="Web-{B574CD8D-44B6-29DF-F92C-1EC2DF68181D}" dt="2022-02-17T18:04:08.563" v="155"/>
          <ac:picMkLst>
            <pc:docMk/>
            <pc:sldMk cId="3213078324" sldId="437"/>
            <ac:picMk id="8" creationId="{0FEAC483-ED34-4172-8FAC-A3A498A15D49}"/>
          </ac:picMkLst>
        </pc:picChg>
      </pc:sldChg>
      <pc:sldChg chg="addSp delSp modSp">
        <pc:chgData name="Ollervidez, Leticia" userId="S::leticia.ollervidez@tea.texas.gov::12ccd2a1-d554-4cac-b492-4e314c2b5f8f" providerId="AD" clId="Web-{B574CD8D-44B6-29DF-F92C-1EC2DF68181D}" dt="2022-02-17T18:02:46.093" v="149" actId="14100"/>
        <pc:sldMkLst>
          <pc:docMk/>
          <pc:sldMk cId="2017230409" sldId="438"/>
        </pc:sldMkLst>
        <pc:picChg chg="add mod">
          <ac:chgData name="Ollervidez, Leticia" userId="S::leticia.ollervidez@tea.texas.gov::12ccd2a1-d554-4cac-b492-4e314c2b5f8f" providerId="AD" clId="Web-{B574CD8D-44B6-29DF-F92C-1EC2DF68181D}" dt="2022-02-17T18:02:40.843" v="148" actId="14100"/>
          <ac:picMkLst>
            <pc:docMk/>
            <pc:sldMk cId="2017230409" sldId="438"/>
            <ac:picMk id="5" creationId="{E45B296F-DBC3-4979-BCC3-5B30C2302B15}"/>
          </ac:picMkLst>
        </pc:picChg>
        <pc:picChg chg="del">
          <ac:chgData name="Ollervidez, Leticia" userId="S::leticia.ollervidez@tea.texas.gov::12ccd2a1-d554-4cac-b492-4e314c2b5f8f" providerId="AD" clId="Web-{B574CD8D-44B6-29DF-F92C-1EC2DF68181D}" dt="2022-02-17T18:02:19.576" v="144"/>
          <ac:picMkLst>
            <pc:docMk/>
            <pc:sldMk cId="2017230409" sldId="438"/>
            <ac:picMk id="6" creationId="{6C98C3A1-79A9-43A6-A33B-877DE365B71B}"/>
          </ac:picMkLst>
        </pc:picChg>
        <pc:picChg chg="add mod">
          <ac:chgData name="Ollervidez, Leticia" userId="S::leticia.ollervidez@tea.texas.gov::12ccd2a1-d554-4cac-b492-4e314c2b5f8f" providerId="AD" clId="Web-{B574CD8D-44B6-29DF-F92C-1EC2DF68181D}" dt="2022-02-17T18:02:46.093" v="149" actId="14100"/>
          <ac:picMkLst>
            <pc:docMk/>
            <pc:sldMk cId="2017230409" sldId="438"/>
            <ac:picMk id="7" creationId="{7E1A4734-7E39-4410-95E8-0687AAC056D9}"/>
          </ac:picMkLst>
        </pc:picChg>
        <pc:picChg chg="del">
          <ac:chgData name="Ollervidez, Leticia" userId="S::leticia.ollervidez@tea.texas.gov::12ccd2a1-d554-4cac-b492-4e314c2b5f8f" providerId="AD" clId="Web-{B574CD8D-44B6-29DF-F92C-1EC2DF68181D}" dt="2022-02-17T18:01:42.247" v="139"/>
          <ac:picMkLst>
            <pc:docMk/>
            <pc:sldMk cId="2017230409" sldId="438"/>
            <ac:picMk id="8" creationId="{E7B81A13-4316-409B-9041-8AE0CBF4F488}"/>
          </ac:picMkLst>
        </pc:picChg>
      </pc:sldChg>
      <pc:sldChg chg="addSp delSp modSp">
        <pc:chgData name="Ollervidez, Leticia" userId="S::leticia.ollervidez@tea.texas.gov::12ccd2a1-d554-4cac-b492-4e314c2b5f8f" providerId="AD" clId="Web-{B574CD8D-44B6-29DF-F92C-1EC2DF68181D}" dt="2022-02-17T18:00:30.496" v="138" actId="14100"/>
        <pc:sldMkLst>
          <pc:docMk/>
          <pc:sldMk cId="1757053495" sldId="440"/>
        </pc:sldMkLst>
        <pc:spChg chg="mod">
          <ac:chgData name="Ollervidez, Leticia" userId="S::leticia.ollervidez@tea.texas.gov::12ccd2a1-d554-4cac-b492-4e314c2b5f8f" providerId="AD" clId="Web-{B574CD8D-44B6-29DF-F92C-1EC2DF68181D}" dt="2022-02-17T18:00:30.496" v="138" actId="14100"/>
          <ac:spMkLst>
            <pc:docMk/>
            <pc:sldMk cId="1757053495" sldId="440"/>
            <ac:spMk id="3" creationId="{017A705A-47FA-4B0F-AC9A-85161EB593DD}"/>
          </ac:spMkLst>
        </pc:spChg>
        <pc:picChg chg="add mod">
          <ac:chgData name="Ollervidez, Leticia" userId="S::leticia.ollervidez@tea.texas.gov::12ccd2a1-d554-4cac-b492-4e314c2b5f8f" providerId="AD" clId="Web-{B574CD8D-44B6-29DF-F92C-1EC2DF68181D}" dt="2022-02-17T18:00:26.949" v="137" actId="14100"/>
          <ac:picMkLst>
            <pc:docMk/>
            <pc:sldMk cId="1757053495" sldId="440"/>
            <ac:picMk id="4" creationId="{E84A416C-CDA6-4D95-9048-88660EB6C838}"/>
          </ac:picMkLst>
        </pc:picChg>
        <pc:picChg chg="del">
          <ac:chgData name="Ollervidez, Leticia" userId="S::leticia.ollervidez@tea.texas.gov::12ccd2a1-d554-4cac-b492-4e314c2b5f8f" providerId="AD" clId="Web-{B574CD8D-44B6-29DF-F92C-1EC2DF68181D}" dt="2022-02-17T18:00:11.042" v="133"/>
          <ac:picMkLst>
            <pc:docMk/>
            <pc:sldMk cId="1757053495" sldId="440"/>
            <ac:picMk id="5" creationId="{E6B40057-D6BC-4278-8F9C-A24EAA8E2D28}"/>
          </ac:picMkLst>
        </pc:picChg>
      </pc:sldChg>
      <pc:sldChg chg="addSp delSp modSp modCm">
        <pc:chgData name="Ollervidez, Leticia" userId="S::leticia.ollervidez@tea.texas.gov::12ccd2a1-d554-4cac-b492-4e314c2b5f8f" providerId="AD" clId="Web-{B574CD8D-44B6-29DF-F92C-1EC2DF68181D}" dt="2022-02-17T17:59:34.197" v="132" actId="14100"/>
        <pc:sldMkLst>
          <pc:docMk/>
          <pc:sldMk cId="3883169308" sldId="441"/>
        </pc:sldMkLst>
        <pc:picChg chg="add del mod">
          <ac:chgData name="Ollervidez, Leticia" userId="S::leticia.ollervidez@tea.texas.gov::12ccd2a1-d554-4cac-b492-4e314c2b5f8f" providerId="AD" clId="Web-{B574CD8D-44B6-29DF-F92C-1EC2DF68181D}" dt="2022-02-17T17:59:20.463" v="127"/>
          <ac:picMkLst>
            <pc:docMk/>
            <pc:sldMk cId="3883169308" sldId="441"/>
            <ac:picMk id="4" creationId="{3B44E9B4-E5BF-48A8-8E3C-025F565C8D84}"/>
          </ac:picMkLst>
        </pc:picChg>
        <pc:picChg chg="add mod">
          <ac:chgData name="Ollervidez, Leticia" userId="S::leticia.ollervidez@tea.texas.gov::12ccd2a1-d554-4cac-b492-4e314c2b5f8f" providerId="AD" clId="Web-{B574CD8D-44B6-29DF-F92C-1EC2DF68181D}" dt="2022-02-17T17:59:34.197" v="132" actId="14100"/>
          <ac:picMkLst>
            <pc:docMk/>
            <pc:sldMk cId="3883169308" sldId="441"/>
            <ac:picMk id="5" creationId="{41B47746-E9EB-4AAF-B2E6-58F4AF296B0D}"/>
          </ac:picMkLst>
        </pc:picChg>
        <pc:picChg chg="del">
          <ac:chgData name="Ollervidez, Leticia" userId="S::leticia.ollervidez@tea.texas.gov::12ccd2a1-d554-4cac-b492-4e314c2b5f8f" providerId="AD" clId="Web-{B574CD8D-44B6-29DF-F92C-1EC2DF68181D}" dt="2022-02-17T17:53:37.735" v="121"/>
          <ac:picMkLst>
            <pc:docMk/>
            <pc:sldMk cId="3883169308" sldId="441"/>
            <ac:picMk id="7" creationId="{082E603B-5605-4C5F-9232-65F92716A30D}"/>
          </ac:picMkLst>
        </pc:picChg>
      </pc:sldChg>
      <pc:sldChg chg="modSp modCm">
        <pc:chgData name="Ollervidez, Leticia" userId="S::leticia.ollervidez@tea.texas.gov::12ccd2a1-d554-4cac-b492-4e314c2b5f8f" providerId="AD" clId="Web-{B574CD8D-44B6-29DF-F92C-1EC2DF68181D}" dt="2022-02-17T17:52:44.031" v="120" actId="20577"/>
        <pc:sldMkLst>
          <pc:docMk/>
          <pc:sldMk cId="50744271" sldId="445"/>
        </pc:sldMkLst>
        <pc:spChg chg="mod">
          <ac:chgData name="Ollervidez, Leticia" userId="S::leticia.ollervidez@tea.texas.gov::12ccd2a1-d554-4cac-b492-4e314c2b5f8f" providerId="AD" clId="Web-{B574CD8D-44B6-29DF-F92C-1EC2DF68181D}" dt="2022-02-17T17:52:44.031" v="120" actId="20577"/>
          <ac:spMkLst>
            <pc:docMk/>
            <pc:sldMk cId="50744271" sldId="445"/>
            <ac:spMk id="3" creationId="{FC1590B4-FF5E-482E-AD8D-0E853C068A3D}"/>
          </ac:spMkLst>
        </pc:spChg>
      </pc:sldChg>
      <pc:sldChg chg="addSp delSp modSp">
        <pc:chgData name="Ollervidez, Leticia" userId="S::leticia.ollervidez@tea.texas.gov::12ccd2a1-d554-4cac-b492-4e314c2b5f8f" providerId="AD" clId="Web-{B574CD8D-44B6-29DF-F92C-1EC2DF68181D}" dt="2022-02-17T17:49:41.042" v="101" actId="14100"/>
        <pc:sldMkLst>
          <pc:docMk/>
          <pc:sldMk cId="1943737563" sldId="446"/>
        </pc:sldMkLst>
        <pc:spChg chg="add del mod">
          <ac:chgData name="Ollervidez, Leticia" userId="S::leticia.ollervidez@tea.texas.gov::12ccd2a1-d554-4cac-b492-4e314c2b5f8f" providerId="AD" clId="Web-{B574CD8D-44B6-29DF-F92C-1EC2DF68181D}" dt="2022-02-17T17:49:29.620" v="97"/>
          <ac:spMkLst>
            <pc:docMk/>
            <pc:sldMk cId="1943737563" sldId="446"/>
            <ac:spMk id="4" creationId="{229E4EBF-B5B3-4B00-AA76-19B97BCFE218}"/>
          </ac:spMkLst>
        </pc:spChg>
        <pc:picChg chg="add mod ord">
          <ac:chgData name="Ollervidez, Leticia" userId="S::leticia.ollervidez@tea.texas.gov::12ccd2a1-d554-4cac-b492-4e314c2b5f8f" providerId="AD" clId="Web-{B574CD8D-44B6-29DF-F92C-1EC2DF68181D}" dt="2022-02-17T17:49:41.042" v="101" actId="14100"/>
          <ac:picMkLst>
            <pc:docMk/>
            <pc:sldMk cId="1943737563" sldId="446"/>
            <ac:picMk id="5" creationId="{D16ABC8D-21BC-4710-85F8-9DDF8FA3FD85}"/>
          </ac:picMkLst>
        </pc:picChg>
        <pc:picChg chg="del">
          <ac:chgData name="Ollervidez, Leticia" userId="S::leticia.ollervidez@tea.texas.gov::12ccd2a1-d554-4cac-b492-4e314c2b5f8f" providerId="AD" clId="Web-{B574CD8D-44B6-29DF-F92C-1EC2DF68181D}" dt="2022-02-17T17:49:27.432" v="96"/>
          <ac:picMkLst>
            <pc:docMk/>
            <pc:sldMk cId="1943737563" sldId="446"/>
            <ac:picMk id="11" creationId="{21839A9A-181D-4B6B-B5DB-0C91F0CF71FA}"/>
          </ac:picMkLst>
        </pc:picChg>
      </pc:sldChg>
      <pc:sldChg chg="addSp delSp modSp">
        <pc:chgData name="Ollervidez, Leticia" userId="S::leticia.ollervidez@tea.texas.gov::12ccd2a1-d554-4cac-b492-4e314c2b5f8f" providerId="AD" clId="Web-{B574CD8D-44B6-29DF-F92C-1EC2DF68181D}" dt="2022-02-17T17:48:00.289" v="95" actId="1076"/>
        <pc:sldMkLst>
          <pc:docMk/>
          <pc:sldMk cId="152544427" sldId="448"/>
        </pc:sldMkLst>
        <pc:picChg chg="add mod">
          <ac:chgData name="Ollervidez, Leticia" userId="S::leticia.ollervidez@tea.texas.gov::12ccd2a1-d554-4cac-b492-4e314c2b5f8f" providerId="AD" clId="Web-{B574CD8D-44B6-29DF-F92C-1EC2DF68181D}" dt="2022-02-17T17:48:00.289" v="95" actId="1076"/>
          <ac:picMkLst>
            <pc:docMk/>
            <pc:sldMk cId="152544427" sldId="448"/>
            <ac:picMk id="3" creationId="{44C56161-609B-41B1-B923-50AF57165B92}"/>
          </ac:picMkLst>
        </pc:picChg>
        <pc:picChg chg="del">
          <ac:chgData name="Ollervidez, Leticia" userId="S::leticia.ollervidez@tea.texas.gov::12ccd2a1-d554-4cac-b492-4e314c2b5f8f" providerId="AD" clId="Web-{B574CD8D-44B6-29DF-F92C-1EC2DF68181D}" dt="2022-02-17T17:47:43.023" v="89"/>
          <ac:picMkLst>
            <pc:docMk/>
            <pc:sldMk cId="152544427" sldId="448"/>
            <ac:picMk id="14" creationId="{535296E1-EFBB-4BC1-93A7-5401AF51555F}"/>
          </ac:picMkLst>
        </pc:picChg>
      </pc:sldChg>
      <pc:sldChg chg="addSp delSp modSp">
        <pc:chgData name="Ollervidez, Leticia" userId="S::leticia.ollervidez@tea.texas.gov::12ccd2a1-d554-4cac-b492-4e314c2b5f8f" providerId="AD" clId="Web-{B574CD8D-44B6-29DF-F92C-1EC2DF68181D}" dt="2022-02-17T17:45:00.722" v="88" actId="14100"/>
        <pc:sldMkLst>
          <pc:docMk/>
          <pc:sldMk cId="3075904511" sldId="450"/>
        </pc:sldMkLst>
        <pc:picChg chg="add mod">
          <ac:chgData name="Ollervidez, Leticia" userId="S::leticia.ollervidez@tea.texas.gov::12ccd2a1-d554-4cac-b492-4e314c2b5f8f" providerId="AD" clId="Web-{B574CD8D-44B6-29DF-F92C-1EC2DF68181D}" dt="2022-02-17T17:45:00.722" v="88" actId="14100"/>
          <ac:picMkLst>
            <pc:docMk/>
            <pc:sldMk cId="3075904511" sldId="450"/>
            <ac:picMk id="4" creationId="{6803A734-090C-4C31-B74F-FA46F90DD24F}"/>
          </ac:picMkLst>
        </pc:picChg>
        <pc:picChg chg="del">
          <ac:chgData name="Ollervidez, Leticia" userId="S::leticia.ollervidez@tea.texas.gov::12ccd2a1-d554-4cac-b492-4e314c2b5f8f" providerId="AD" clId="Web-{B574CD8D-44B6-29DF-F92C-1EC2DF68181D}" dt="2022-02-17T17:44:48.441" v="83"/>
          <ac:picMkLst>
            <pc:docMk/>
            <pc:sldMk cId="3075904511" sldId="450"/>
            <ac:picMk id="5" creationId="{39809882-4391-46F5-8C1E-B989019A586E}"/>
          </ac:picMkLst>
        </pc:picChg>
      </pc:sldChg>
      <pc:sldChg chg="addSp delSp modSp">
        <pc:chgData name="Ollervidez, Leticia" userId="S::leticia.ollervidez@tea.texas.gov::12ccd2a1-d554-4cac-b492-4e314c2b5f8f" providerId="AD" clId="Web-{B574CD8D-44B6-29DF-F92C-1EC2DF68181D}" dt="2022-02-17T17:44:15.409" v="82" actId="14100"/>
        <pc:sldMkLst>
          <pc:docMk/>
          <pc:sldMk cId="420990630" sldId="452"/>
        </pc:sldMkLst>
        <pc:picChg chg="add mod">
          <ac:chgData name="Ollervidez, Leticia" userId="S::leticia.ollervidez@tea.texas.gov::12ccd2a1-d554-4cac-b492-4e314c2b5f8f" providerId="AD" clId="Web-{B574CD8D-44B6-29DF-F92C-1EC2DF68181D}" dt="2022-02-17T17:44:15.409" v="82" actId="14100"/>
          <ac:picMkLst>
            <pc:docMk/>
            <pc:sldMk cId="420990630" sldId="452"/>
            <ac:picMk id="4" creationId="{B0E6A9AA-5A82-4F36-92C1-91A9230B83BF}"/>
          </ac:picMkLst>
        </pc:picChg>
        <pc:picChg chg="del">
          <ac:chgData name="Ollervidez, Leticia" userId="S::leticia.ollervidez@tea.texas.gov::12ccd2a1-d554-4cac-b492-4e314c2b5f8f" providerId="AD" clId="Web-{B574CD8D-44B6-29DF-F92C-1EC2DF68181D}" dt="2022-02-17T17:44:02.643" v="78"/>
          <ac:picMkLst>
            <pc:docMk/>
            <pc:sldMk cId="420990630" sldId="452"/>
            <ac:picMk id="11" creationId="{1C2B9F0D-ECDF-4805-B7DF-71DB6290F8F5}"/>
          </ac:picMkLst>
        </pc:picChg>
      </pc:sldChg>
      <pc:sldChg chg="addSp delSp modSp">
        <pc:chgData name="Ollervidez, Leticia" userId="S::leticia.ollervidez@tea.texas.gov::12ccd2a1-d554-4cac-b492-4e314c2b5f8f" providerId="AD" clId="Web-{B574CD8D-44B6-29DF-F92C-1EC2DF68181D}" dt="2022-02-17T17:39:26.214" v="77" actId="14100"/>
        <pc:sldMkLst>
          <pc:docMk/>
          <pc:sldMk cId="629882025" sldId="455"/>
        </pc:sldMkLst>
        <pc:picChg chg="add del mod">
          <ac:chgData name="Ollervidez, Leticia" userId="S::leticia.ollervidez@tea.texas.gov::12ccd2a1-d554-4cac-b492-4e314c2b5f8f" providerId="AD" clId="Web-{B574CD8D-44B6-29DF-F92C-1EC2DF68181D}" dt="2022-02-17T17:39:15.479" v="73"/>
          <ac:picMkLst>
            <pc:docMk/>
            <pc:sldMk cId="629882025" sldId="455"/>
            <ac:picMk id="4" creationId="{3FFC3D55-0702-42FB-8DD4-280BA8646E42}"/>
          </ac:picMkLst>
        </pc:picChg>
        <pc:picChg chg="del">
          <ac:chgData name="Ollervidez, Leticia" userId="S::leticia.ollervidez@tea.texas.gov::12ccd2a1-d554-4cac-b492-4e314c2b5f8f" providerId="AD" clId="Web-{B574CD8D-44B6-29DF-F92C-1EC2DF68181D}" dt="2022-02-17T17:38:30.931" v="65"/>
          <ac:picMkLst>
            <pc:docMk/>
            <pc:sldMk cId="629882025" sldId="455"/>
            <ac:picMk id="5" creationId="{354550A4-8F82-42F8-AAFF-785B7D3C8B15}"/>
          </ac:picMkLst>
        </pc:picChg>
        <pc:picChg chg="add mod">
          <ac:chgData name="Ollervidez, Leticia" userId="S::leticia.ollervidez@tea.texas.gov::12ccd2a1-d554-4cac-b492-4e314c2b5f8f" providerId="AD" clId="Web-{B574CD8D-44B6-29DF-F92C-1EC2DF68181D}" dt="2022-02-17T17:39:26.214" v="77" actId="14100"/>
          <ac:picMkLst>
            <pc:docMk/>
            <pc:sldMk cId="629882025" sldId="455"/>
            <ac:picMk id="6" creationId="{4056C8BA-FCAE-4005-8CD6-F35BF4E2B78B}"/>
          </ac:picMkLst>
        </pc:picChg>
      </pc:sldChg>
      <pc:sldChg chg="addSp delSp modSp">
        <pc:chgData name="Ollervidez, Leticia" userId="S::leticia.ollervidez@tea.texas.gov::12ccd2a1-d554-4cac-b492-4e314c2b5f8f" providerId="AD" clId="Web-{B574CD8D-44B6-29DF-F92C-1EC2DF68181D}" dt="2022-02-17T18:10:07.494" v="186" actId="14100"/>
        <pc:sldMkLst>
          <pc:docMk/>
          <pc:sldMk cId="2427238271" sldId="456"/>
        </pc:sldMkLst>
        <pc:picChg chg="add del mod">
          <ac:chgData name="Ollervidez, Leticia" userId="S::leticia.ollervidez@tea.texas.gov::12ccd2a1-d554-4cac-b492-4e314c2b5f8f" providerId="AD" clId="Web-{B574CD8D-44B6-29DF-F92C-1EC2DF68181D}" dt="2022-02-17T18:09:54.978" v="181"/>
          <ac:picMkLst>
            <pc:docMk/>
            <pc:sldMk cId="2427238271" sldId="456"/>
            <ac:picMk id="4" creationId="{38839CFF-23A4-442F-A5D8-4271FA743F79}"/>
          </ac:picMkLst>
        </pc:picChg>
        <pc:picChg chg="del mod">
          <ac:chgData name="Ollervidez, Leticia" userId="S::leticia.ollervidez@tea.texas.gov::12ccd2a1-d554-4cac-b492-4e314c2b5f8f" providerId="AD" clId="Web-{B574CD8D-44B6-29DF-F92C-1EC2DF68181D}" dt="2022-02-17T17:36:44.913" v="58"/>
          <ac:picMkLst>
            <pc:docMk/>
            <pc:sldMk cId="2427238271" sldId="456"/>
            <ac:picMk id="5" creationId="{4A53263A-4350-42D1-9723-383ADB8A7C2D}"/>
          </ac:picMkLst>
        </pc:picChg>
        <pc:picChg chg="add mod">
          <ac:chgData name="Ollervidez, Leticia" userId="S::leticia.ollervidez@tea.texas.gov::12ccd2a1-d554-4cac-b492-4e314c2b5f8f" providerId="AD" clId="Web-{B574CD8D-44B6-29DF-F92C-1EC2DF68181D}" dt="2022-02-17T18:10:07.494" v="186" actId="14100"/>
          <ac:picMkLst>
            <pc:docMk/>
            <pc:sldMk cId="2427238271" sldId="456"/>
            <ac:picMk id="6" creationId="{DF4DDFBD-77A9-423E-BE86-CA11DD66CE3E}"/>
          </ac:picMkLst>
        </pc:picChg>
      </pc:sldChg>
      <pc:sldChg chg="addSp delSp modSp">
        <pc:chgData name="Ollervidez, Leticia" userId="S::leticia.ollervidez@tea.texas.gov::12ccd2a1-d554-4cac-b492-4e314c2b5f8f" providerId="AD" clId="Web-{B574CD8D-44B6-29DF-F92C-1EC2DF68181D}" dt="2022-02-17T17:28:19.166" v="56" actId="14100"/>
        <pc:sldMkLst>
          <pc:docMk/>
          <pc:sldMk cId="3388657975" sldId="457"/>
        </pc:sldMkLst>
        <pc:picChg chg="add mod">
          <ac:chgData name="Ollervidez, Leticia" userId="S::leticia.ollervidez@tea.texas.gov::12ccd2a1-d554-4cac-b492-4e314c2b5f8f" providerId="AD" clId="Web-{B574CD8D-44B6-29DF-F92C-1EC2DF68181D}" dt="2022-02-17T17:28:19.166" v="56" actId="14100"/>
          <ac:picMkLst>
            <pc:docMk/>
            <pc:sldMk cId="3388657975" sldId="457"/>
            <ac:picMk id="4" creationId="{2B8D823F-43DA-49EF-A69B-9921C260CA02}"/>
          </ac:picMkLst>
        </pc:picChg>
        <pc:picChg chg="del">
          <ac:chgData name="Ollervidez, Leticia" userId="S::leticia.ollervidez@tea.texas.gov::12ccd2a1-d554-4cac-b492-4e314c2b5f8f" providerId="AD" clId="Web-{B574CD8D-44B6-29DF-F92C-1EC2DF68181D}" dt="2022-02-17T17:28:02.775" v="51"/>
          <ac:picMkLst>
            <pc:docMk/>
            <pc:sldMk cId="3388657975" sldId="457"/>
            <ac:picMk id="5" creationId="{AF362196-8E45-41AF-9B67-DCB27C8730FE}"/>
          </ac:picMkLst>
        </pc:picChg>
      </pc:sldChg>
      <pc:sldChg chg="addSp delSp modSp">
        <pc:chgData name="Ollervidez, Leticia" userId="S::leticia.ollervidez@tea.texas.gov::12ccd2a1-d554-4cac-b492-4e314c2b5f8f" providerId="AD" clId="Web-{B574CD8D-44B6-29DF-F92C-1EC2DF68181D}" dt="2022-02-17T17:25:55.413" v="50" actId="1076"/>
        <pc:sldMkLst>
          <pc:docMk/>
          <pc:sldMk cId="1430110506" sldId="459"/>
        </pc:sldMkLst>
        <pc:picChg chg="add mod">
          <ac:chgData name="Ollervidez, Leticia" userId="S::leticia.ollervidez@tea.texas.gov::12ccd2a1-d554-4cac-b492-4e314c2b5f8f" providerId="AD" clId="Web-{B574CD8D-44B6-29DF-F92C-1EC2DF68181D}" dt="2022-02-17T17:25:55.413" v="50" actId="1076"/>
          <ac:picMkLst>
            <pc:docMk/>
            <pc:sldMk cId="1430110506" sldId="459"/>
            <ac:picMk id="4" creationId="{E8320D48-1579-4159-A539-3CE2FC074E03}"/>
          </ac:picMkLst>
        </pc:picChg>
        <pc:picChg chg="del">
          <ac:chgData name="Ollervidez, Leticia" userId="S::leticia.ollervidez@tea.texas.gov::12ccd2a1-d554-4cac-b492-4e314c2b5f8f" providerId="AD" clId="Web-{B574CD8D-44B6-29DF-F92C-1EC2DF68181D}" dt="2022-02-17T17:25:43.334" v="45"/>
          <ac:picMkLst>
            <pc:docMk/>
            <pc:sldMk cId="1430110506" sldId="459"/>
            <ac:picMk id="5" creationId="{B356CC85-31C3-4600-A485-FBFD5AEFEBF0}"/>
          </ac:picMkLst>
        </pc:picChg>
      </pc:sldChg>
      <pc:sldChg chg="addSp delSp modSp ord modCm">
        <pc:chgData name="Ollervidez, Leticia" userId="S::leticia.ollervidez@tea.texas.gov::12ccd2a1-d554-4cac-b492-4e314c2b5f8f" providerId="AD" clId="Web-{B574CD8D-44B6-29DF-F92C-1EC2DF68181D}" dt="2022-02-17T17:23:33.065" v="44" actId="1076"/>
        <pc:sldMkLst>
          <pc:docMk/>
          <pc:sldMk cId="2063111851" sldId="460"/>
        </pc:sldMkLst>
        <pc:spChg chg="mod">
          <ac:chgData name="Ollervidez, Leticia" userId="S::leticia.ollervidez@tea.texas.gov::12ccd2a1-d554-4cac-b492-4e314c2b5f8f" providerId="AD" clId="Web-{B574CD8D-44B6-29DF-F92C-1EC2DF68181D}" dt="2022-02-17T17:23:27.831" v="43" actId="14100"/>
          <ac:spMkLst>
            <pc:docMk/>
            <pc:sldMk cId="2063111851" sldId="460"/>
            <ac:spMk id="3" creationId="{4261CD12-92E7-4939-BED7-F142CF693C3C}"/>
          </ac:spMkLst>
        </pc:spChg>
        <pc:picChg chg="add del mod">
          <ac:chgData name="Ollervidez, Leticia" userId="S::leticia.ollervidez@tea.texas.gov::12ccd2a1-d554-4cac-b492-4e314c2b5f8f" providerId="AD" clId="Web-{B574CD8D-44B6-29DF-F92C-1EC2DF68181D}" dt="2022-02-17T17:22:56.252" v="39"/>
          <ac:picMkLst>
            <pc:docMk/>
            <pc:sldMk cId="2063111851" sldId="460"/>
            <ac:picMk id="4" creationId="{4E526847-1CBE-4A63-B937-7D908607E902}"/>
          </ac:picMkLst>
        </pc:picChg>
        <pc:picChg chg="del">
          <ac:chgData name="Ollervidez, Leticia" userId="S::leticia.ollervidez@tea.texas.gov::12ccd2a1-d554-4cac-b492-4e314c2b5f8f" providerId="AD" clId="Web-{B574CD8D-44B6-29DF-F92C-1EC2DF68181D}" dt="2022-02-17T17:14:46.771" v="31"/>
          <ac:picMkLst>
            <pc:docMk/>
            <pc:sldMk cId="2063111851" sldId="460"/>
            <ac:picMk id="5" creationId="{EC92A345-7C9C-49AD-8E09-B0AD2F5B73E1}"/>
          </ac:picMkLst>
        </pc:picChg>
        <pc:picChg chg="add mod">
          <ac:chgData name="Ollervidez, Leticia" userId="S::leticia.ollervidez@tea.texas.gov::12ccd2a1-d554-4cac-b492-4e314c2b5f8f" providerId="AD" clId="Web-{B574CD8D-44B6-29DF-F92C-1EC2DF68181D}" dt="2022-02-17T17:23:33.065" v="44" actId="1076"/>
          <ac:picMkLst>
            <pc:docMk/>
            <pc:sldMk cId="2063111851" sldId="460"/>
            <ac:picMk id="6" creationId="{C8791882-98F3-40FF-ADF2-C2D38582C5E6}"/>
          </ac:picMkLst>
        </pc:picChg>
      </pc:sldChg>
      <pc:sldChg chg="del">
        <pc:chgData name="Ollervidez, Leticia" userId="S::leticia.ollervidez@tea.texas.gov::12ccd2a1-d554-4cac-b492-4e314c2b5f8f" providerId="AD" clId="Web-{B574CD8D-44B6-29DF-F92C-1EC2DF68181D}" dt="2022-02-17T17:12:06.986" v="24"/>
        <pc:sldMkLst>
          <pc:docMk/>
          <pc:sldMk cId="122760334" sldId="461"/>
        </pc:sldMkLst>
      </pc:sldChg>
      <pc:sldChg chg="modCm">
        <pc:chgData name="Ollervidez, Leticia" userId="S::leticia.ollervidez@tea.texas.gov::12ccd2a1-d554-4cac-b492-4e314c2b5f8f" providerId="AD" clId="Web-{B574CD8D-44B6-29DF-F92C-1EC2DF68181D}" dt="2022-02-17T17:05:37.070" v="22"/>
        <pc:sldMkLst>
          <pc:docMk/>
          <pc:sldMk cId="3650862350" sldId="462"/>
        </pc:sldMkLst>
      </pc:sldChg>
    </pc:docChg>
  </pc:docChgLst>
  <pc:docChgLst>
    <pc:chgData name="Muffoletto, Jamie" userId="S::jamie.muffoletto@tea.texas.gov::daf1e3c6-8137-448a-b141-d23049d419b5" providerId="AD" clId="Web-{D62ACF70-4ADD-FB97-026A-D4EFFDA4E017}"/>
    <pc:docChg chg="modSld">
      <pc:chgData name="Muffoletto, Jamie" userId="S::jamie.muffoletto@tea.texas.gov::daf1e3c6-8137-448a-b141-d23049d419b5" providerId="AD" clId="Web-{D62ACF70-4ADD-FB97-026A-D4EFFDA4E017}" dt="2022-02-11T18:23:28.937" v="158" actId="20577"/>
      <pc:docMkLst>
        <pc:docMk/>
      </pc:docMkLst>
      <pc:sldChg chg="modSp">
        <pc:chgData name="Muffoletto, Jamie" userId="S::jamie.muffoletto@tea.texas.gov::daf1e3c6-8137-448a-b141-d23049d419b5" providerId="AD" clId="Web-{D62ACF70-4ADD-FB97-026A-D4EFFDA4E017}" dt="2022-02-11T18:20:47.708" v="139" actId="20577"/>
        <pc:sldMkLst>
          <pc:docMk/>
          <pc:sldMk cId="1987078512" sldId="286"/>
        </pc:sldMkLst>
        <pc:spChg chg="mod">
          <ac:chgData name="Muffoletto, Jamie" userId="S::jamie.muffoletto@tea.texas.gov::daf1e3c6-8137-448a-b141-d23049d419b5" providerId="AD" clId="Web-{D62ACF70-4ADD-FB97-026A-D4EFFDA4E017}" dt="2022-02-11T18:20:47.708" v="139" actId="20577"/>
          <ac:spMkLst>
            <pc:docMk/>
            <pc:sldMk cId="1987078512" sldId="286"/>
            <ac:spMk id="3" creationId="{06942845-BD5A-42C5-A5C4-13339DD507AB}"/>
          </ac:spMkLst>
        </pc:spChg>
      </pc:sldChg>
      <pc:sldChg chg="modSp">
        <pc:chgData name="Muffoletto, Jamie" userId="S::jamie.muffoletto@tea.texas.gov::daf1e3c6-8137-448a-b141-d23049d419b5" providerId="AD" clId="Web-{D62ACF70-4ADD-FB97-026A-D4EFFDA4E017}" dt="2022-02-11T18:23:28.937" v="158" actId="20577"/>
        <pc:sldMkLst>
          <pc:docMk/>
          <pc:sldMk cId="713327329" sldId="287"/>
        </pc:sldMkLst>
        <pc:spChg chg="mod">
          <ac:chgData name="Muffoletto, Jamie" userId="S::jamie.muffoletto@tea.texas.gov::daf1e3c6-8137-448a-b141-d23049d419b5" providerId="AD" clId="Web-{D62ACF70-4ADD-FB97-026A-D4EFFDA4E017}" dt="2022-02-11T18:23:28.937" v="158" actId="20577"/>
          <ac:spMkLst>
            <pc:docMk/>
            <pc:sldMk cId="713327329" sldId="287"/>
            <ac:spMk id="3" creationId="{06942845-BD5A-42C5-A5C4-13339DD507AB}"/>
          </ac:spMkLst>
        </pc:spChg>
      </pc:sldChg>
      <pc:sldChg chg="modSp">
        <pc:chgData name="Muffoletto, Jamie" userId="S::jamie.muffoletto@tea.texas.gov::daf1e3c6-8137-448a-b141-d23049d419b5" providerId="AD" clId="Web-{D62ACF70-4ADD-FB97-026A-D4EFFDA4E017}" dt="2022-02-11T18:23:23.749" v="157" actId="20577"/>
        <pc:sldMkLst>
          <pc:docMk/>
          <pc:sldMk cId="2590915124" sldId="399"/>
        </pc:sldMkLst>
        <pc:spChg chg="mod">
          <ac:chgData name="Muffoletto, Jamie" userId="S::jamie.muffoletto@tea.texas.gov::daf1e3c6-8137-448a-b141-d23049d419b5" providerId="AD" clId="Web-{D62ACF70-4ADD-FB97-026A-D4EFFDA4E017}" dt="2022-02-11T18:23:23.749" v="157" actId="20577"/>
          <ac:spMkLst>
            <pc:docMk/>
            <pc:sldMk cId="2590915124" sldId="399"/>
            <ac:spMk id="3" creationId="{B7726A92-BC31-4481-93A2-EECFCB56AD22}"/>
          </ac:spMkLst>
        </pc:spChg>
      </pc:sldChg>
      <pc:sldChg chg="modSp">
        <pc:chgData name="Muffoletto, Jamie" userId="S::jamie.muffoletto@tea.texas.gov::daf1e3c6-8137-448a-b141-d23049d419b5" providerId="AD" clId="Web-{D62ACF70-4ADD-FB97-026A-D4EFFDA4E017}" dt="2022-02-11T18:19:34.015" v="129" actId="20577"/>
        <pc:sldMkLst>
          <pc:docMk/>
          <pc:sldMk cId="4247942262" sldId="410"/>
        </pc:sldMkLst>
        <pc:spChg chg="mod">
          <ac:chgData name="Muffoletto, Jamie" userId="S::jamie.muffoletto@tea.texas.gov::daf1e3c6-8137-448a-b141-d23049d419b5" providerId="AD" clId="Web-{D62ACF70-4ADD-FB97-026A-D4EFFDA4E017}" dt="2022-02-11T18:19:34.015" v="129" actId="20577"/>
          <ac:spMkLst>
            <pc:docMk/>
            <pc:sldMk cId="4247942262" sldId="410"/>
            <ac:spMk id="3" creationId="{06942845-BD5A-42C5-A5C4-13339DD507AB}"/>
          </ac:spMkLst>
        </pc:spChg>
      </pc:sldChg>
      <pc:sldChg chg="modSp">
        <pc:chgData name="Muffoletto, Jamie" userId="S::jamie.muffoletto@tea.texas.gov::daf1e3c6-8137-448a-b141-d23049d419b5" providerId="AD" clId="Web-{D62ACF70-4ADD-FB97-026A-D4EFFDA4E017}" dt="2022-02-11T18:20:41.957" v="138" actId="20577"/>
        <pc:sldMkLst>
          <pc:docMk/>
          <pc:sldMk cId="1195847607" sldId="419"/>
        </pc:sldMkLst>
        <pc:spChg chg="mod">
          <ac:chgData name="Muffoletto, Jamie" userId="S::jamie.muffoletto@tea.texas.gov::daf1e3c6-8137-448a-b141-d23049d419b5" providerId="AD" clId="Web-{D62ACF70-4ADD-FB97-026A-D4EFFDA4E017}" dt="2022-02-11T18:20:41.957" v="138" actId="20577"/>
          <ac:spMkLst>
            <pc:docMk/>
            <pc:sldMk cId="1195847607" sldId="419"/>
            <ac:spMk id="4" creationId="{559B20C1-1ECC-4F97-9B20-4DFBD751DDC8}"/>
          </ac:spMkLst>
        </pc:spChg>
      </pc:sldChg>
      <pc:sldChg chg="modSp">
        <pc:chgData name="Muffoletto, Jamie" userId="S::jamie.muffoletto@tea.texas.gov::daf1e3c6-8137-448a-b141-d23049d419b5" providerId="AD" clId="Web-{D62ACF70-4ADD-FB97-026A-D4EFFDA4E017}" dt="2022-02-11T18:19:56.798" v="132" actId="20577"/>
        <pc:sldMkLst>
          <pc:docMk/>
          <pc:sldMk cId="1446155218" sldId="426"/>
        </pc:sldMkLst>
        <pc:spChg chg="mod">
          <ac:chgData name="Muffoletto, Jamie" userId="S::jamie.muffoletto@tea.texas.gov::daf1e3c6-8137-448a-b141-d23049d419b5" providerId="AD" clId="Web-{D62ACF70-4ADD-FB97-026A-D4EFFDA4E017}" dt="2022-02-11T18:19:56.798" v="132" actId="20577"/>
          <ac:spMkLst>
            <pc:docMk/>
            <pc:sldMk cId="1446155218" sldId="426"/>
            <ac:spMk id="3" creationId="{06942845-BD5A-42C5-A5C4-13339DD507AB}"/>
          </ac:spMkLst>
        </pc:spChg>
      </pc:sldChg>
      <pc:sldChg chg="modSp">
        <pc:chgData name="Muffoletto, Jamie" userId="S::jamie.muffoletto@tea.texas.gov::daf1e3c6-8137-448a-b141-d23049d419b5" providerId="AD" clId="Web-{D62ACF70-4ADD-FB97-026A-D4EFFDA4E017}" dt="2022-02-11T18:23:09.311" v="155" actId="20577"/>
        <pc:sldMkLst>
          <pc:docMk/>
          <pc:sldMk cId="101772985" sldId="430"/>
        </pc:sldMkLst>
        <pc:spChg chg="mod">
          <ac:chgData name="Muffoletto, Jamie" userId="S::jamie.muffoletto@tea.texas.gov::daf1e3c6-8137-448a-b141-d23049d419b5" providerId="AD" clId="Web-{D62ACF70-4ADD-FB97-026A-D4EFFDA4E017}" dt="2022-02-11T18:23:09.311" v="155" actId="20577"/>
          <ac:spMkLst>
            <pc:docMk/>
            <pc:sldMk cId="101772985" sldId="430"/>
            <ac:spMk id="3" creationId="{06942845-BD5A-42C5-A5C4-13339DD507AB}"/>
          </ac:spMkLst>
        </pc:spChg>
      </pc:sldChg>
      <pc:sldChg chg="modSp">
        <pc:chgData name="Muffoletto, Jamie" userId="S::jamie.muffoletto@tea.texas.gov::daf1e3c6-8137-448a-b141-d23049d419b5" providerId="AD" clId="Web-{D62ACF70-4ADD-FB97-026A-D4EFFDA4E017}" dt="2022-02-11T18:23:04.342" v="154" actId="20577"/>
        <pc:sldMkLst>
          <pc:docMk/>
          <pc:sldMk cId="2995506626" sldId="432"/>
        </pc:sldMkLst>
        <pc:spChg chg="mod">
          <ac:chgData name="Muffoletto, Jamie" userId="S::jamie.muffoletto@tea.texas.gov::daf1e3c6-8137-448a-b141-d23049d419b5" providerId="AD" clId="Web-{D62ACF70-4ADD-FB97-026A-D4EFFDA4E017}" dt="2022-02-11T18:23:04.342" v="154" actId="20577"/>
          <ac:spMkLst>
            <pc:docMk/>
            <pc:sldMk cId="2995506626" sldId="432"/>
            <ac:spMk id="2" creationId="{7CEF5384-5442-43C6-B1DC-F6D7B5232CDD}"/>
          </ac:spMkLst>
        </pc:spChg>
      </pc:sldChg>
      <pc:sldChg chg="addSp delSp modSp">
        <pc:chgData name="Muffoletto, Jamie" userId="S::jamie.muffoletto@tea.texas.gov::daf1e3c6-8137-448a-b141-d23049d419b5" providerId="AD" clId="Web-{D62ACF70-4ADD-FB97-026A-D4EFFDA4E017}" dt="2022-02-11T18:22:58.982" v="153" actId="20577"/>
        <pc:sldMkLst>
          <pc:docMk/>
          <pc:sldMk cId="238978527" sldId="434"/>
        </pc:sldMkLst>
        <pc:spChg chg="add del mod">
          <ac:chgData name="Muffoletto, Jamie" userId="S::jamie.muffoletto@tea.texas.gov::daf1e3c6-8137-448a-b141-d23049d419b5" providerId="AD" clId="Web-{D62ACF70-4ADD-FB97-026A-D4EFFDA4E017}" dt="2022-02-11T18:22:58.982" v="153" actId="20577"/>
          <ac:spMkLst>
            <pc:docMk/>
            <pc:sldMk cId="238978527" sldId="434"/>
            <ac:spMk id="3" creationId="{5079F63B-7071-4CC9-9457-01E566C8CCFA}"/>
          </ac:spMkLst>
        </pc:spChg>
        <pc:spChg chg="add del mod">
          <ac:chgData name="Muffoletto, Jamie" userId="S::jamie.muffoletto@tea.texas.gov::daf1e3c6-8137-448a-b141-d23049d419b5" providerId="AD" clId="Web-{D62ACF70-4ADD-FB97-026A-D4EFFDA4E017}" dt="2022-02-11T18:08:31.862" v="8"/>
          <ac:spMkLst>
            <pc:docMk/>
            <pc:sldMk cId="238978527" sldId="434"/>
            <ac:spMk id="5" creationId="{FDA2FE79-A034-4DF2-B4B3-1325525B1347}"/>
          </ac:spMkLst>
        </pc:spChg>
      </pc:sldChg>
      <pc:sldChg chg="modSp">
        <pc:chgData name="Muffoletto, Jamie" userId="S::jamie.muffoletto@tea.texas.gov::daf1e3c6-8137-448a-b141-d23049d419b5" providerId="AD" clId="Web-{D62ACF70-4ADD-FB97-026A-D4EFFDA4E017}" dt="2022-02-11T18:22:54.153" v="152" actId="20577"/>
        <pc:sldMkLst>
          <pc:docMk/>
          <pc:sldMk cId="1147203011" sldId="435"/>
        </pc:sldMkLst>
        <pc:spChg chg="mod">
          <ac:chgData name="Muffoletto, Jamie" userId="S::jamie.muffoletto@tea.texas.gov::daf1e3c6-8137-448a-b141-d23049d419b5" providerId="AD" clId="Web-{D62ACF70-4ADD-FB97-026A-D4EFFDA4E017}" dt="2022-02-11T18:22:54.153" v="152" actId="20577"/>
          <ac:spMkLst>
            <pc:docMk/>
            <pc:sldMk cId="1147203011" sldId="435"/>
            <ac:spMk id="2" creationId="{ADFCCC02-3ABB-4347-B50F-F88C3BBB5FB5}"/>
          </ac:spMkLst>
        </pc:spChg>
      </pc:sldChg>
      <pc:sldChg chg="modSp">
        <pc:chgData name="Muffoletto, Jamie" userId="S::jamie.muffoletto@tea.texas.gov::daf1e3c6-8137-448a-b141-d23049d419b5" providerId="AD" clId="Web-{D62ACF70-4ADD-FB97-026A-D4EFFDA4E017}" dt="2022-02-11T18:22:48.637" v="151" actId="20577"/>
        <pc:sldMkLst>
          <pc:docMk/>
          <pc:sldMk cId="3213078324" sldId="437"/>
        </pc:sldMkLst>
        <pc:spChg chg="mod">
          <ac:chgData name="Muffoletto, Jamie" userId="S::jamie.muffoletto@tea.texas.gov::daf1e3c6-8137-448a-b141-d23049d419b5" providerId="AD" clId="Web-{D62ACF70-4ADD-FB97-026A-D4EFFDA4E017}" dt="2022-02-11T18:22:48.637" v="151" actId="20577"/>
          <ac:spMkLst>
            <pc:docMk/>
            <pc:sldMk cId="3213078324" sldId="437"/>
            <ac:spMk id="2" creationId="{C75129C4-1500-4DA8-89D0-CE30D9240FD2}"/>
          </ac:spMkLst>
        </pc:spChg>
      </pc:sldChg>
      <pc:sldChg chg="addSp delSp modSp">
        <pc:chgData name="Muffoletto, Jamie" userId="S::jamie.muffoletto@tea.texas.gov::daf1e3c6-8137-448a-b141-d23049d419b5" providerId="AD" clId="Web-{D62ACF70-4ADD-FB97-026A-D4EFFDA4E017}" dt="2022-02-11T18:22:42.903" v="150" actId="20577"/>
        <pc:sldMkLst>
          <pc:docMk/>
          <pc:sldMk cId="2017230409" sldId="438"/>
        </pc:sldMkLst>
        <pc:spChg chg="add del mod">
          <ac:chgData name="Muffoletto, Jamie" userId="S::jamie.muffoletto@tea.texas.gov::daf1e3c6-8137-448a-b141-d23049d419b5" providerId="AD" clId="Web-{D62ACF70-4ADD-FB97-026A-D4EFFDA4E017}" dt="2022-02-11T18:22:42.903" v="150" actId="20577"/>
          <ac:spMkLst>
            <pc:docMk/>
            <pc:sldMk cId="2017230409" sldId="438"/>
            <ac:spMk id="2" creationId="{68B89436-1077-45A7-A3B1-E1E58A92E34A}"/>
          </ac:spMkLst>
        </pc:spChg>
        <pc:spChg chg="add del mod">
          <ac:chgData name="Muffoletto, Jamie" userId="S::jamie.muffoletto@tea.texas.gov::daf1e3c6-8137-448a-b141-d23049d419b5" providerId="AD" clId="Web-{D62ACF70-4ADD-FB97-026A-D4EFFDA4E017}" dt="2022-02-11T18:12:09.001" v="60"/>
          <ac:spMkLst>
            <pc:docMk/>
            <pc:sldMk cId="2017230409" sldId="438"/>
            <ac:spMk id="7" creationId="{7F917E42-7FF1-46EC-84D1-940DD260759D}"/>
          </ac:spMkLst>
        </pc:spChg>
      </pc:sldChg>
      <pc:sldChg chg="modSp">
        <pc:chgData name="Muffoletto, Jamie" userId="S::jamie.muffoletto@tea.texas.gov::daf1e3c6-8137-448a-b141-d23049d419b5" providerId="AD" clId="Web-{D62ACF70-4ADD-FB97-026A-D4EFFDA4E017}" dt="2022-02-11T18:22:35.199" v="149" actId="20577"/>
        <pc:sldMkLst>
          <pc:docMk/>
          <pc:sldMk cId="3821884817" sldId="439"/>
        </pc:sldMkLst>
        <pc:spChg chg="mod">
          <ac:chgData name="Muffoletto, Jamie" userId="S::jamie.muffoletto@tea.texas.gov::daf1e3c6-8137-448a-b141-d23049d419b5" providerId="AD" clId="Web-{D62ACF70-4ADD-FB97-026A-D4EFFDA4E017}" dt="2022-02-11T18:22:35.199" v="149" actId="20577"/>
          <ac:spMkLst>
            <pc:docMk/>
            <pc:sldMk cId="3821884817" sldId="439"/>
            <ac:spMk id="2" creationId="{EAB0BA3B-50A2-4800-ADB8-8DAF9DF85BD5}"/>
          </ac:spMkLst>
        </pc:spChg>
      </pc:sldChg>
      <pc:sldChg chg="modSp">
        <pc:chgData name="Muffoletto, Jamie" userId="S::jamie.muffoletto@tea.texas.gov::daf1e3c6-8137-448a-b141-d23049d419b5" providerId="AD" clId="Web-{D62ACF70-4ADD-FB97-026A-D4EFFDA4E017}" dt="2022-02-11T18:22:28.011" v="148" actId="20577"/>
        <pc:sldMkLst>
          <pc:docMk/>
          <pc:sldMk cId="1757053495" sldId="440"/>
        </pc:sldMkLst>
        <pc:spChg chg="mod">
          <ac:chgData name="Muffoletto, Jamie" userId="S::jamie.muffoletto@tea.texas.gov::daf1e3c6-8137-448a-b141-d23049d419b5" providerId="AD" clId="Web-{D62ACF70-4ADD-FB97-026A-D4EFFDA4E017}" dt="2022-02-11T18:22:28.011" v="148" actId="20577"/>
          <ac:spMkLst>
            <pc:docMk/>
            <pc:sldMk cId="1757053495" sldId="440"/>
            <ac:spMk id="2" creationId="{5624A7F6-429A-4087-AD58-EF332AFD8A39}"/>
          </ac:spMkLst>
        </pc:spChg>
      </pc:sldChg>
      <pc:sldChg chg="modSp">
        <pc:chgData name="Muffoletto, Jamie" userId="S::jamie.muffoletto@tea.texas.gov::daf1e3c6-8137-448a-b141-d23049d419b5" providerId="AD" clId="Web-{D62ACF70-4ADD-FB97-026A-D4EFFDA4E017}" dt="2022-02-11T18:22:22.636" v="147" actId="20577"/>
        <pc:sldMkLst>
          <pc:docMk/>
          <pc:sldMk cId="3883169308" sldId="441"/>
        </pc:sldMkLst>
        <pc:spChg chg="mod">
          <ac:chgData name="Muffoletto, Jamie" userId="S::jamie.muffoletto@tea.texas.gov::daf1e3c6-8137-448a-b141-d23049d419b5" providerId="AD" clId="Web-{D62ACF70-4ADD-FB97-026A-D4EFFDA4E017}" dt="2022-02-11T18:22:22.636" v="147" actId="20577"/>
          <ac:spMkLst>
            <pc:docMk/>
            <pc:sldMk cId="3883169308" sldId="441"/>
            <ac:spMk id="2" creationId="{A6E1BBC6-4A69-402A-A81D-82725B886BB5}"/>
          </ac:spMkLst>
        </pc:spChg>
      </pc:sldChg>
      <pc:sldChg chg="modSp">
        <pc:chgData name="Muffoletto, Jamie" userId="S::jamie.muffoletto@tea.texas.gov::daf1e3c6-8137-448a-b141-d23049d419b5" providerId="AD" clId="Web-{D62ACF70-4ADD-FB97-026A-D4EFFDA4E017}" dt="2022-02-11T18:22:16.745" v="146" actId="20577"/>
        <pc:sldMkLst>
          <pc:docMk/>
          <pc:sldMk cId="2013500660" sldId="443"/>
        </pc:sldMkLst>
        <pc:spChg chg="mod">
          <ac:chgData name="Muffoletto, Jamie" userId="S::jamie.muffoletto@tea.texas.gov::daf1e3c6-8137-448a-b141-d23049d419b5" providerId="AD" clId="Web-{D62ACF70-4ADD-FB97-026A-D4EFFDA4E017}" dt="2022-02-11T18:22:16.745" v="146" actId="20577"/>
          <ac:spMkLst>
            <pc:docMk/>
            <pc:sldMk cId="2013500660" sldId="443"/>
            <ac:spMk id="3" creationId="{5E650464-1AC0-4697-A043-B13970A9829D}"/>
          </ac:spMkLst>
        </pc:spChg>
      </pc:sldChg>
      <pc:sldChg chg="modSp">
        <pc:chgData name="Muffoletto, Jamie" userId="S::jamie.muffoletto@tea.texas.gov::daf1e3c6-8137-448a-b141-d23049d419b5" providerId="AD" clId="Web-{D62ACF70-4ADD-FB97-026A-D4EFFDA4E017}" dt="2022-02-11T18:23:18.764" v="156" actId="20577"/>
        <pc:sldMkLst>
          <pc:docMk/>
          <pc:sldMk cId="2302107994" sldId="444"/>
        </pc:sldMkLst>
        <pc:spChg chg="mod">
          <ac:chgData name="Muffoletto, Jamie" userId="S::jamie.muffoletto@tea.texas.gov::daf1e3c6-8137-448a-b141-d23049d419b5" providerId="AD" clId="Web-{D62ACF70-4ADD-FB97-026A-D4EFFDA4E017}" dt="2022-02-11T18:23:18.764" v="156" actId="20577"/>
          <ac:spMkLst>
            <pc:docMk/>
            <pc:sldMk cId="2302107994" sldId="444"/>
            <ac:spMk id="3" creationId="{9C612897-DCDB-4CA1-A24C-9CFCE089849D}"/>
          </ac:spMkLst>
        </pc:spChg>
      </pc:sldChg>
      <pc:sldChg chg="modSp">
        <pc:chgData name="Muffoletto, Jamie" userId="S::jamie.muffoletto@tea.texas.gov::daf1e3c6-8137-448a-b141-d23049d419b5" providerId="AD" clId="Web-{D62ACF70-4ADD-FB97-026A-D4EFFDA4E017}" dt="2022-02-11T18:22:11.541" v="145" actId="20577"/>
        <pc:sldMkLst>
          <pc:docMk/>
          <pc:sldMk cId="50744271" sldId="445"/>
        </pc:sldMkLst>
        <pc:spChg chg="mod">
          <ac:chgData name="Muffoletto, Jamie" userId="S::jamie.muffoletto@tea.texas.gov::daf1e3c6-8137-448a-b141-d23049d419b5" providerId="AD" clId="Web-{D62ACF70-4ADD-FB97-026A-D4EFFDA4E017}" dt="2022-02-11T18:22:11.541" v="145" actId="20577"/>
          <ac:spMkLst>
            <pc:docMk/>
            <pc:sldMk cId="50744271" sldId="445"/>
            <ac:spMk id="2" creationId="{0B4D7FE2-1C9F-4555-BC52-2079D3C9E974}"/>
          </ac:spMkLst>
        </pc:spChg>
      </pc:sldChg>
      <pc:sldChg chg="modSp">
        <pc:chgData name="Muffoletto, Jamie" userId="S::jamie.muffoletto@tea.texas.gov::daf1e3c6-8137-448a-b141-d23049d419b5" providerId="AD" clId="Web-{D62ACF70-4ADD-FB97-026A-D4EFFDA4E017}" dt="2022-02-11T18:21:27.991" v="144" actId="20577"/>
        <pc:sldMkLst>
          <pc:docMk/>
          <pc:sldMk cId="1943737563" sldId="446"/>
        </pc:sldMkLst>
        <pc:spChg chg="mod">
          <ac:chgData name="Muffoletto, Jamie" userId="S::jamie.muffoletto@tea.texas.gov::daf1e3c6-8137-448a-b141-d23049d419b5" providerId="AD" clId="Web-{D62ACF70-4ADD-FB97-026A-D4EFFDA4E017}" dt="2022-02-11T18:21:27.991" v="144" actId="20577"/>
          <ac:spMkLst>
            <pc:docMk/>
            <pc:sldMk cId="1943737563" sldId="446"/>
            <ac:spMk id="2" creationId="{5B544853-AFE9-45B4-AD17-62F398E1690A}"/>
          </ac:spMkLst>
        </pc:spChg>
      </pc:sldChg>
      <pc:sldChg chg="modSp">
        <pc:chgData name="Muffoletto, Jamie" userId="S::jamie.muffoletto@tea.texas.gov::daf1e3c6-8137-448a-b141-d23049d419b5" providerId="AD" clId="Web-{D62ACF70-4ADD-FB97-026A-D4EFFDA4E017}" dt="2022-02-11T18:21:12.053" v="143" actId="20577"/>
        <pc:sldMkLst>
          <pc:docMk/>
          <pc:sldMk cId="3674864055" sldId="447"/>
        </pc:sldMkLst>
        <pc:spChg chg="mod">
          <ac:chgData name="Muffoletto, Jamie" userId="S::jamie.muffoletto@tea.texas.gov::daf1e3c6-8137-448a-b141-d23049d419b5" providerId="AD" clId="Web-{D62ACF70-4ADD-FB97-026A-D4EFFDA4E017}" dt="2022-02-11T18:21:12.053" v="143" actId="20577"/>
          <ac:spMkLst>
            <pc:docMk/>
            <pc:sldMk cId="3674864055" sldId="447"/>
            <ac:spMk id="2" creationId="{077DC709-8F40-4999-B532-E0C088F5F1BE}"/>
          </ac:spMkLst>
        </pc:spChg>
      </pc:sldChg>
      <pc:sldChg chg="modSp">
        <pc:chgData name="Muffoletto, Jamie" userId="S::jamie.muffoletto@tea.texas.gov::daf1e3c6-8137-448a-b141-d23049d419b5" providerId="AD" clId="Web-{D62ACF70-4ADD-FB97-026A-D4EFFDA4E017}" dt="2022-02-11T18:21:06.162" v="142" actId="20577"/>
        <pc:sldMkLst>
          <pc:docMk/>
          <pc:sldMk cId="152544427" sldId="448"/>
        </pc:sldMkLst>
        <pc:spChg chg="mod">
          <ac:chgData name="Muffoletto, Jamie" userId="S::jamie.muffoletto@tea.texas.gov::daf1e3c6-8137-448a-b141-d23049d419b5" providerId="AD" clId="Web-{D62ACF70-4ADD-FB97-026A-D4EFFDA4E017}" dt="2022-02-11T18:21:06.162" v="142" actId="20577"/>
          <ac:spMkLst>
            <pc:docMk/>
            <pc:sldMk cId="152544427" sldId="448"/>
            <ac:spMk id="2" creationId="{867B5323-8805-4C03-BE73-BDFB4EC21B90}"/>
          </ac:spMkLst>
        </pc:spChg>
      </pc:sldChg>
      <pc:sldChg chg="modSp">
        <pc:chgData name="Muffoletto, Jamie" userId="S::jamie.muffoletto@tea.texas.gov::daf1e3c6-8137-448a-b141-d23049d419b5" providerId="AD" clId="Web-{D62ACF70-4ADD-FB97-026A-D4EFFDA4E017}" dt="2022-02-11T18:21:00.708" v="141" actId="20577"/>
        <pc:sldMkLst>
          <pc:docMk/>
          <pc:sldMk cId="1688640321" sldId="449"/>
        </pc:sldMkLst>
        <pc:spChg chg="mod">
          <ac:chgData name="Muffoletto, Jamie" userId="S::jamie.muffoletto@tea.texas.gov::daf1e3c6-8137-448a-b141-d23049d419b5" providerId="AD" clId="Web-{D62ACF70-4ADD-FB97-026A-D4EFFDA4E017}" dt="2022-02-11T18:21:00.708" v="141" actId="20577"/>
          <ac:spMkLst>
            <pc:docMk/>
            <pc:sldMk cId="1688640321" sldId="449"/>
            <ac:spMk id="2" creationId="{58FEDF22-D68E-4C6F-9622-0D450417728D}"/>
          </ac:spMkLst>
        </pc:spChg>
      </pc:sldChg>
      <pc:sldChg chg="modSp">
        <pc:chgData name="Muffoletto, Jamie" userId="S::jamie.muffoletto@tea.texas.gov::daf1e3c6-8137-448a-b141-d23049d419b5" providerId="AD" clId="Web-{D62ACF70-4ADD-FB97-026A-D4EFFDA4E017}" dt="2022-02-11T18:20:55.646" v="140" actId="20577"/>
        <pc:sldMkLst>
          <pc:docMk/>
          <pc:sldMk cId="3075904511" sldId="450"/>
        </pc:sldMkLst>
        <pc:spChg chg="mod">
          <ac:chgData name="Muffoletto, Jamie" userId="S::jamie.muffoletto@tea.texas.gov::daf1e3c6-8137-448a-b141-d23049d419b5" providerId="AD" clId="Web-{D62ACF70-4ADD-FB97-026A-D4EFFDA4E017}" dt="2022-02-11T18:20:55.646" v="140" actId="20577"/>
          <ac:spMkLst>
            <pc:docMk/>
            <pc:sldMk cId="3075904511" sldId="450"/>
            <ac:spMk id="2" creationId="{1E6432A7-A4D7-4D30-8729-7C2885958B13}"/>
          </ac:spMkLst>
        </pc:spChg>
      </pc:sldChg>
      <pc:sldChg chg="modSp">
        <pc:chgData name="Muffoletto, Jamie" userId="S::jamie.muffoletto@tea.texas.gov::daf1e3c6-8137-448a-b141-d23049d419b5" providerId="AD" clId="Web-{D62ACF70-4ADD-FB97-026A-D4EFFDA4E017}" dt="2022-02-11T18:20:35.613" v="137" actId="20577"/>
        <pc:sldMkLst>
          <pc:docMk/>
          <pc:sldMk cId="420990630" sldId="452"/>
        </pc:sldMkLst>
        <pc:spChg chg="mod">
          <ac:chgData name="Muffoletto, Jamie" userId="S::jamie.muffoletto@tea.texas.gov::daf1e3c6-8137-448a-b141-d23049d419b5" providerId="AD" clId="Web-{D62ACF70-4ADD-FB97-026A-D4EFFDA4E017}" dt="2022-02-11T18:20:35.613" v="137" actId="20577"/>
          <ac:spMkLst>
            <pc:docMk/>
            <pc:sldMk cId="420990630" sldId="452"/>
            <ac:spMk id="2" creationId="{726E1286-3C61-46F8-8246-CF342AB42137}"/>
          </ac:spMkLst>
        </pc:spChg>
      </pc:sldChg>
      <pc:sldChg chg="modSp">
        <pc:chgData name="Muffoletto, Jamie" userId="S::jamie.muffoletto@tea.texas.gov::daf1e3c6-8137-448a-b141-d23049d419b5" providerId="AD" clId="Web-{D62ACF70-4ADD-FB97-026A-D4EFFDA4E017}" dt="2022-02-11T18:20:25.472" v="136" actId="20577"/>
        <pc:sldMkLst>
          <pc:docMk/>
          <pc:sldMk cId="4189067343" sldId="453"/>
        </pc:sldMkLst>
        <pc:spChg chg="mod">
          <ac:chgData name="Muffoletto, Jamie" userId="S::jamie.muffoletto@tea.texas.gov::daf1e3c6-8137-448a-b141-d23049d419b5" providerId="AD" clId="Web-{D62ACF70-4ADD-FB97-026A-D4EFFDA4E017}" dt="2022-02-11T18:20:25.472" v="136" actId="20577"/>
          <ac:spMkLst>
            <pc:docMk/>
            <pc:sldMk cId="4189067343" sldId="453"/>
            <ac:spMk id="3" creationId="{73984CC7-BA2B-4F8E-AFDA-070F281DE44C}"/>
          </ac:spMkLst>
        </pc:spChg>
      </pc:sldChg>
      <pc:sldChg chg="modSp">
        <pc:chgData name="Muffoletto, Jamie" userId="S::jamie.muffoletto@tea.texas.gov::daf1e3c6-8137-448a-b141-d23049d419b5" providerId="AD" clId="Web-{D62ACF70-4ADD-FB97-026A-D4EFFDA4E017}" dt="2022-02-11T18:20:17.612" v="135" actId="20577"/>
        <pc:sldMkLst>
          <pc:docMk/>
          <pc:sldMk cId="629882025" sldId="455"/>
        </pc:sldMkLst>
        <pc:spChg chg="mod">
          <ac:chgData name="Muffoletto, Jamie" userId="S::jamie.muffoletto@tea.texas.gov::daf1e3c6-8137-448a-b141-d23049d419b5" providerId="AD" clId="Web-{D62ACF70-4ADD-FB97-026A-D4EFFDA4E017}" dt="2022-02-11T18:20:17.612" v="135" actId="20577"/>
          <ac:spMkLst>
            <pc:docMk/>
            <pc:sldMk cId="629882025" sldId="455"/>
            <ac:spMk id="2" creationId="{61B4EA2D-683A-4D3B-9994-DFAA328949D6}"/>
          </ac:spMkLst>
        </pc:spChg>
      </pc:sldChg>
      <pc:sldChg chg="modSp">
        <pc:chgData name="Muffoletto, Jamie" userId="S::jamie.muffoletto@tea.texas.gov::daf1e3c6-8137-448a-b141-d23049d419b5" providerId="AD" clId="Web-{D62ACF70-4ADD-FB97-026A-D4EFFDA4E017}" dt="2022-02-11T18:20:10.752" v="134" actId="20577"/>
        <pc:sldMkLst>
          <pc:docMk/>
          <pc:sldMk cId="2427238271" sldId="456"/>
        </pc:sldMkLst>
        <pc:spChg chg="mod">
          <ac:chgData name="Muffoletto, Jamie" userId="S::jamie.muffoletto@tea.texas.gov::daf1e3c6-8137-448a-b141-d23049d419b5" providerId="AD" clId="Web-{D62ACF70-4ADD-FB97-026A-D4EFFDA4E017}" dt="2022-02-11T18:20:10.752" v="134" actId="20577"/>
          <ac:spMkLst>
            <pc:docMk/>
            <pc:sldMk cId="2427238271" sldId="456"/>
            <ac:spMk id="2" creationId="{007BECED-B2F5-431B-B959-99DBF5128256}"/>
          </ac:spMkLst>
        </pc:spChg>
      </pc:sldChg>
      <pc:sldChg chg="modSp">
        <pc:chgData name="Muffoletto, Jamie" userId="S::jamie.muffoletto@tea.texas.gov::daf1e3c6-8137-448a-b141-d23049d419b5" providerId="AD" clId="Web-{D62ACF70-4ADD-FB97-026A-D4EFFDA4E017}" dt="2022-02-11T18:20:06.424" v="133" actId="20577"/>
        <pc:sldMkLst>
          <pc:docMk/>
          <pc:sldMk cId="3388657975" sldId="457"/>
        </pc:sldMkLst>
        <pc:spChg chg="mod">
          <ac:chgData name="Muffoletto, Jamie" userId="S::jamie.muffoletto@tea.texas.gov::daf1e3c6-8137-448a-b141-d23049d419b5" providerId="AD" clId="Web-{D62ACF70-4ADD-FB97-026A-D4EFFDA4E017}" dt="2022-02-11T18:20:06.424" v="133" actId="20577"/>
          <ac:spMkLst>
            <pc:docMk/>
            <pc:sldMk cId="3388657975" sldId="457"/>
            <ac:spMk id="2" creationId="{0D18103C-9F28-4941-BE6A-72B7974F6908}"/>
          </ac:spMkLst>
        </pc:spChg>
      </pc:sldChg>
      <pc:sldChg chg="modSp">
        <pc:chgData name="Muffoletto, Jamie" userId="S::jamie.muffoletto@tea.texas.gov::daf1e3c6-8137-448a-b141-d23049d419b5" providerId="AD" clId="Web-{D62ACF70-4ADD-FB97-026A-D4EFFDA4E017}" dt="2022-02-11T18:19:50.344" v="131" actId="20577"/>
        <pc:sldMkLst>
          <pc:docMk/>
          <pc:sldMk cId="503350874" sldId="458"/>
        </pc:sldMkLst>
        <pc:spChg chg="mod">
          <ac:chgData name="Muffoletto, Jamie" userId="S::jamie.muffoletto@tea.texas.gov::daf1e3c6-8137-448a-b141-d23049d419b5" providerId="AD" clId="Web-{D62ACF70-4ADD-FB97-026A-D4EFFDA4E017}" dt="2022-02-11T18:19:50.344" v="131" actId="20577"/>
          <ac:spMkLst>
            <pc:docMk/>
            <pc:sldMk cId="503350874" sldId="458"/>
            <ac:spMk id="2" creationId="{CB50340A-D0BF-48A1-965F-CB4F413CEC00}"/>
          </ac:spMkLst>
        </pc:spChg>
      </pc:sldChg>
      <pc:sldChg chg="modSp">
        <pc:chgData name="Muffoletto, Jamie" userId="S::jamie.muffoletto@tea.texas.gov::daf1e3c6-8137-448a-b141-d23049d419b5" providerId="AD" clId="Web-{D62ACF70-4ADD-FB97-026A-D4EFFDA4E017}" dt="2022-02-11T18:19:44.969" v="130" actId="20577"/>
        <pc:sldMkLst>
          <pc:docMk/>
          <pc:sldMk cId="1430110506" sldId="459"/>
        </pc:sldMkLst>
        <pc:spChg chg="mod">
          <ac:chgData name="Muffoletto, Jamie" userId="S::jamie.muffoletto@tea.texas.gov::daf1e3c6-8137-448a-b141-d23049d419b5" providerId="AD" clId="Web-{D62ACF70-4ADD-FB97-026A-D4EFFDA4E017}" dt="2022-02-11T18:19:44.969" v="130" actId="20577"/>
          <ac:spMkLst>
            <pc:docMk/>
            <pc:sldMk cId="1430110506" sldId="459"/>
            <ac:spMk id="3" creationId="{75FC7490-9C08-4B94-BF1A-1BE5850FE400}"/>
          </ac:spMkLst>
        </pc:spChg>
      </pc:sldChg>
      <pc:sldChg chg="modSp">
        <pc:chgData name="Muffoletto, Jamie" userId="S::jamie.muffoletto@tea.texas.gov::daf1e3c6-8137-448a-b141-d23049d419b5" providerId="AD" clId="Web-{D62ACF70-4ADD-FB97-026A-D4EFFDA4E017}" dt="2022-02-11T18:19:19.499" v="127" actId="20577"/>
        <pc:sldMkLst>
          <pc:docMk/>
          <pc:sldMk cId="2063111851" sldId="460"/>
        </pc:sldMkLst>
        <pc:spChg chg="mod">
          <ac:chgData name="Muffoletto, Jamie" userId="S::jamie.muffoletto@tea.texas.gov::daf1e3c6-8137-448a-b141-d23049d419b5" providerId="AD" clId="Web-{D62ACF70-4ADD-FB97-026A-D4EFFDA4E017}" dt="2022-02-11T18:19:19.499" v="127" actId="20577"/>
          <ac:spMkLst>
            <pc:docMk/>
            <pc:sldMk cId="2063111851" sldId="460"/>
            <ac:spMk id="2" creationId="{3A480EEC-56CB-45DD-9D83-53169B711F29}"/>
          </ac:spMkLst>
        </pc:spChg>
      </pc:sldChg>
      <pc:sldChg chg="modSp">
        <pc:chgData name="Muffoletto, Jamie" userId="S::jamie.muffoletto@tea.texas.gov::daf1e3c6-8137-448a-b141-d23049d419b5" providerId="AD" clId="Web-{D62ACF70-4ADD-FB97-026A-D4EFFDA4E017}" dt="2022-02-11T18:19:27.062" v="128" actId="20577"/>
        <pc:sldMkLst>
          <pc:docMk/>
          <pc:sldMk cId="122760334" sldId="461"/>
        </pc:sldMkLst>
        <pc:spChg chg="mod">
          <ac:chgData name="Muffoletto, Jamie" userId="S::jamie.muffoletto@tea.texas.gov::daf1e3c6-8137-448a-b141-d23049d419b5" providerId="AD" clId="Web-{D62ACF70-4ADD-FB97-026A-D4EFFDA4E017}" dt="2022-02-11T18:19:27.062" v="128" actId="20577"/>
          <ac:spMkLst>
            <pc:docMk/>
            <pc:sldMk cId="122760334" sldId="461"/>
            <ac:spMk id="2" creationId="{EAB55290-3F93-4DBC-BF2E-1CFB1AB29CB5}"/>
          </ac:spMkLst>
        </pc:spChg>
      </pc:sldChg>
      <pc:sldChg chg="modSp">
        <pc:chgData name="Muffoletto, Jamie" userId="S::jamie.muffoletto@tea.texas.gov::daf1e3c6-8137-448a-b141-d23049d419b5" providerId="AD" clId="Web-{D62ACF70-4ADD-FB97-026A-D4EFFDA4E017}" dt="2022-02-11T18:19:14.842" v="126" actId="20577"/>
        <pc:sldMkLst>
          <pc:docMk/>
          <pc:sldMk cId="3650862350" sldId="462"/>
        </pc:sldMkLst>
        <pc:spChg chg="mod">
          <ac:chgData name="Muffoletto, Jamie" userId="S::jamie.muffoletto@tea.texas.gov::daf1e3c6-8137-448a-b141-d23049d419b5" providerId="AD" clId="Web-{D62ACF70-4ADD-FB97-026A-D4EFFDA4E017}" dt="2022-02-11T18:19:14.842" v="126" actId="20577"/>
          <ac:spMkLst>
            <pc:docMk/>
            <pc:sldMk cId="3650862350" sldId="462"/>
            <ac:spMk id="2" creationId="{DF9F7B19-5CAF-475E-8DEF-1042BA18B35A}"/>
          </ac:spMkLst>
        </pc:spChg>
      </pc:sldChg>
    </pc:docChg>
  </pc:docChgLst>
  <pc:docChgLst>
    <pc:chgData name="Ollervidez, Leticia" userId="12ccd2a1-d554-4cac-b492-4e314c2b5f8f" providerId="ADAL" clId="{33AFDBB5-E220-4DDC-A6ED-2E17A8FB88F6}"/>
    <pc:docChg chg="undo custSel addSld delSld modSld sldOrd">
      <pc:chgData name="Ollervidez, Leticia" userId="12ccd2a1-d554-4cac-b492-4e314c2b5f8f" providerId="ADAL" clId="{33AFDBB5-E220-4DDC-A6ED-2E17A8FB88F6}" dt="2022-02-03T17:13:41.792" v="4457" actId="6549"/>
      <pc:docMkLst>
        <pc:docMk/>
      </pc:docMkLst>
      <pc:sldChg chg="modSp">
        <pc:chgData name="Ollervidez, Leticia" userId="12ccd2a1-d554-4cac-b492-4e314c2b5f8f" providerId="ADAL" clId="{33AFDBB5-E220-4DDC-A6ED-2E17A8FB88F6}" dt="2022-02-01T20:15:01.679" v="386" actId="20577"/>
        <pc:sldMkLst>
          <pc:docMk/>
          <pc:sldMk cId="367918000" sldId="258"/>
        </pc:sldMkLst>
        <pc:spChg chg="mod">
          <ac:chgData name="Ollervidez, Leticia" userId="12ccd2a1-d554-4cac-b492-4e314c2b5f8f" providerId="ADAL" clId="{33AFDBB5-E220-4DDC-A6ED-2E17A8FB88F6}" dt="2022-02-01T20:15:01.679" v="386" actId="20577"/>
          <ac:spMkLst>
            <pc:docMk/>
            <pc:sldMk cId="367918000" sldId="258"/>
            <ac:spMk id="6" creationId="{B326E79C-81B1-4F65-9171-E8A934EF331C}"/>
          </ac:spMkLst>
        </pc:spChg>
      </pc:sldChg>
      <pc:sldChg chg="modSp ord">
        <pc:chgData name="Ollervidez, Leticia" userId="12ccd2a1-d554-4cac-b492-4e314c2b5f8f" providerId="ADAL" clId="{33AFDBB5-E220-4DDC-A6ED-2E17A8FB88F6}" dt="2022-02-03T17:10:16.253" v="4433" actId="207"/>
        <pc:sldMkLst>
          <pc:docMk/>
          <pc:sldMk cId="3539027699" sldId="284"/>
        </pc:sldMkLst>
        <pc:spChg chg="mod">
          <ac:chgData name="Ollervidez, Leticia" userId="12ccd2a1-d554-4cac-b492-4e314c2b5f8f" providerId="ADAL" clId="{33AFDBB5-E220-4DDC-A6ED-2E17A8FB88F6}" dt="2022-02-03T17:10:16.253" v="4433" actId="207"/>
          <ac:spMkLst>
            <pc:docMk/>
            <pc:sldMk cId="3539027699" sldId="284"/>
            <ac:spMk id="3" creationId="{06942845-BD5A-42C5-A5C4-13339DD507AB}"/>
          </ac:spMkLst>
        </pc:spChg>
        <pc:spChg chg="mod">
          <ac:chgData name="Ollervidez, Leticia" userId="12ccd2a1-d554-4cac-b492-4e314c2b5f8f" providerId="ADAL" clId="{33AFDBB5-E220-4DDC-A6ED-2E17A8FB88F6}" dt="2022-02-03T15:59:04.273" v="3685" actId="20577"/>
          <ac:spMkLst>
            <pc:docMk/>
            <pc:sldMk cId="3539027699" sldId="284"/>
            <ac:spMk id="4" creationId="{3F6CE2FE-F02B-461B-8C8F-E1DFA26F0ED4}"/>
          </ac:spMkLst>
        </pc:spChg>
      </pc:sldChg>
      <pc:sldChg chg="modSp ord">
        <pc:chgData name="Ollervidez, Leticia" userId="12ccd2a1-d554-4cac-b492-4e314c2b5f8f" providerId="ADAL" clId="{33AFDBB5-E220-4DDC-A6ED-2E17A8FB88F6}" dt="2022-02-03T17:12:37.334" v="4448" actId="207"/>
        <pc:sldMkLst>
          <pc:docMk/>
          <pc:sldMk cId="1987078512" sldId="286"/>
        </pc:sldMkLst>
        <pc:spChg chg="mod">
          <ac:chgData name="Ollervidez, Leticia" userId="12ccd2a1-d554-4cac-b492-4e314c2b5f8f" providerId="ADAL" clId="{33AFDBB5-E220-4DDC-A6ED-2E17A8FB88F6}" dt="2022-02-03T17:07:37.229" v="4412" actId="207"/>
          <ac:spMkLst>
            <pc:docMk/>
            <pc:sldMk cId="1987078512" sldId="286"/>
            <ac:spMk id="3" creationId="{06942845-BD5A-42C5-A5C4-13339DD507AB}"/>
          </ac:spMkLst>
        </pc:spChg>
        <pc:spChg chg="mod">
          <ac:chgData name="Ollervidez, Leticia" userId="12ccd2a1-d554-4cac-b492-4e314c2b5f8f" providerId="ADAL" clId="{33AFDBB5-E220-4DDC-A6ED-2E17A8FB88F6}" dt="2022-02-03T17:12:37.334" v="4448" actId="207"/>
          <ac:spMkLst>
            <pc:docMk/>
            <pc:sldMk cId="1987078512" sldId="286"/>
            <ac:spMk id="4" creationId="{3F6CE2FE-F02B-461B-8C8F-E1DFA26F0ED4}"/>
          </ac:spMkLst>
        </pc:spChg>
      </pc:sldChg>
      <pc:sldChg chg="modSp">
        <pc:chgData name="Ollervidez, Leticia" userId="12ccd2a1-d554-4cac-b492-4e314c2b5f8f" providerId="ADAL" clId="{33AFDBB5-E220-4DDC-A6ED-2E17A8FB88F6}" dt="2022-02-03T17:10:50.758" v="4440" actId="207"/>
        <pc:sldMkLst>
          <pc:docMk/>
          <pc:sldMk cId="713327329" sldId="287"/>
        </pc:sldMkLst>
        <pc:spChg chg="mod">
          <ac:chgData name="Ollervidez, Leticia" userId="12ccd2a1-d554-4cac-b492-4e314c2b5f8f" providerId="ADAL" clId="{33AFDBB5-E220-4DDC-A6ED-2E17A8FB88F6}" dt="2022-02-03T17:10:50.758" v="4440" actId="207"/>
          <ac:spMkLst>
            <pc:docMk/>
            <pc:sldMk cId="713327329" sldId="287"/>
            <ac:spMk id="3" creationId="{06942845-BD5A-42C5-A5C4-13339DD507AB}"/>
          </ac:spMkLst>
        </pc:spChg>
        <pc:spChg chg="mod">
          <ac:chgData name="Ollervidez, Leticia" userId="12ccd2a1-d554-4cac-b492-4e314c2b5f8f" providerId="ADAL" clId="{33AFDBB5-E220-4DDC-A6ED-2E17A8FB88F6}" dt="2022-02-03T16:59:47.646" v="4353" actId="2711"/>
          <ac:spMkLst>
            <pc:docMk/>
            <pc:sldMk cId="713327329" sldId="287"/>
            <ac:spMk id="4" creationId="{3F6CE2FE-F02B-461B-8C8F-E1DFA26F0ED4}"/>
          </ac:spMkLst>
        </pc:spChg>
      </pc:sldChg>
      <pc:sldChg chg="del">
        <pc:chgData name="Ollervidez, Leticia" userId="12ccd2a1-d554-4cac-b492-4e314c2b5f8f" providerId="ADAL" clId="{33AFDBB5-E220-4DDC-A6ED-2E17A8FB88F6}" dt="2022-02-02T17:35:53.180" v="2893" actId="2696"/>
        <pc:sldMkLst>
          <pc:docMk/>
          <pc:sldMk cId="831019871" sldId="290"/>
        </pc:sldMkLst>
      </pc:sldChg>
      <pc:sldChg chg="del">
        <pc:chgData name="Ollervidez, Leticia" userId="12ccd2a1-d554-4cac-b492-4e314c2b5f8f" providerId="ADAL" clId="{33AFDBB5-E220-4DDC-A6ED-2E17A8FB88F6}" dt="2022-02-02T17:34:22.675" v="2888" actId="2696"/>
        <pc:sldMkLst>
          <pc:docMk/>
          <pc:sldMk cId="149976220" sldId="338"/>
        </pc:sldMkLst>
      </pc:sldChg>
      <pc:sldChg chg="del">
        <pc:chgData name="Ollervidez, Leticia" userId="12ccd2a1-d554-4cac-b492-4e314c2b5f8f" providerId="ADAL" clId="{33AFDBB5-E220-4DDC-A6ED-2E17A8FB88F6}" dt="2022-02-02T14:56:01.633" v="2320" actId="2696"/>
        <pc:sldMkLst>
          <pc:docMk/>
          <pc:sldMk cId="925320256" sldId="397"/>
        </pc:sldMkLst>
      </pc:sldChg>
      <pc:sldChg chg="modSp">
        <pc:chgData name="Ollervidez, Leticia" userId="12ccd2a1-d554-4cac-b492-4e314c2b5f8f" providerId="ADAL" clId="{33AFDBB5-E220-4DDC-A6ED-2E17A8FB88F6}" dt="2022-02-03T17:10:59.744" v="4441" actId="5793"/>
        <pc:sldMkLst>
          <pc:docMk/>
          <pc:sldMk cId="2590915124" sldId="399"/>
        </pc:sldMkLst>
        <pc:spChg chg="mod">
          <ac:chgData name="Ollervidez, Leticia" userId="12ccd2a1-d554-4cac-b492-4e314c2b5f8f" providerId="ADAL" clId="{33AFDBB5-E220-4DDC-A6ED-2E17A8FB88F6}" dt="2022-02-03T17:01:55.610" v="4361" actId="207"/>
          <ac:spMkLst>
            <pc:docMk/>
            <pc:sldMk cId="2590915124" sldId="399"/>
            <ac:spMk id="3" creationId="{B7726A92-BC31-4481-93A2-EECFCB56AD22}"/>
          </ac:spMkLst>
        </pc:spChg>
        <pc:spChg chg="mod">
          <ac:chgData name="Ollervidez, Leticia" userId="12ccd2a1-d554-4cac-b492-4e314c2b5f8f" providerId="ADAL" clId="{33AFDBB5-E220-4DDC-A6ED-2E17A8FB88F6}" dt="2022-02-03T17:10:59.744" v="4441" actId="5793"/>
          <ac:spMkLst>
            <pc:docMk/>
            <pc:sldMk cId="2590915124" sldId="399"/>
            <ac:spMk id="4" creationId="{9F800888-D9B6-49F1-8B90-B7E4BB43ED5B}"/>
          </ac:spMkLst>
        </pc:spChg>
      </pc:sldChg>
      <pc:sldChg chg="modSp">
        <pc:chgData name="Ollervidez, Leticia" userId="12ccd2a1-d554-4cac-b492-4e314c2b5f8f" providerId="ADAL" clId="{33AFDBB5-E220-4DDC-A6ED-2E17A8FB88F6}" dt="2022-02-03T17:10:24.081" v="4435" actId="207"/>
        <pc:sldMkLst>
          <pc:docMk/>
          <pc:sldMk cId="4247942262" sldId="410"/>
        </pc:sldMkLst>
        <pc:spChg chg="mod">
          <ac:chgData name="Ollervidez, Leticia" userId="12ccd2a1-d554-4cac-b492-4e314c2b5f8f" providerId="ADAL" clId="{33AFDBB5-E220-4DDC-A6ED-2E17A8FB88F6}" dt="2022-02-03T17:10:21.025" v="4434" actId="207"/>
          <ac:spMkLst>
            <pc:docMk/>
            <pc:sldMk cId="4247942262" sldId="410"/>
            <ac:spMk id="3" creationId="{06942845-BD5A-42C5-A5C4-13339DD507AB}"/>
          </ac:spMkLst>
        </pc:spChg>
        <pc:spChg chg="mod">
          <ac:chgData name="Ollervidez, Leticia" userId="12ccd2a1-d554-4cac-b492-4e314c2b5f8f" providerId="ADAL" clId="{33AFDBB5-E220-4DDC-A6ED-2E17A8FB88F6}" dt="2022-02-03T17:10:24.081" v="4435" actId="207"/>
          <ac:spMkLst>
            <pc:docMk/>
            <pc:sldMk cId="4247942262" sldId="410"/>
            <ac:spMk id="4" creationId="{3F6CE2FE-F02B-461B-8C8F-E1DFA26F0ED4}"/>
          </ac:spMkLst>
        </pc:spChg>
      </pc:sldChg>
      <pc:sldChg chg="modSp ord addCm delCm modCm">
        <pc:chgData name="Ollervidez, Leticia" userId="12ccd2a1-d554-4cac-b492-4e314c2b5f8f" providerId="ADAL" clId="{33AFDBB5-E220-4DDC-A6ED-2E17A8FB88F6}" dt="2022-02-03T17:12:56.939" v="4454"/>
        <pc:sldMkLst>
          <pc:docMk/>
          <pc:sldMk cId="1195847607" sldId="419"/>
        </pc:sldMkLst>
        <pc:spChg chg="mod">
          <ac:chgData name="Ollervidez, Leticia" userId="12ccd2a1-d554-4cac-b492-4e314c2b5f8f" providerId="ADAL" clId="{33AFDBB5-E220-4DDC-A6ED-2E17A8FB88F6}" dt="2022-02-03T17:07:43.950" v="4413" actId="207"/>
          <ac:spMkLst>
            <pc:docMk/>
            <pc:sldMk cId="1195847607" sldId="419"/>
            <ac:spMk id="4" creationId="{559B20C1-1ECC-4F97-9B20-4DFBD751DDC8}"/>
          </ac:spMkLst>
        </pc:spChg>
        <pc:spChg chg="mod">
          <ac:chgData name="Ollervidez, Leticia" userId="12ccd2a1-d554-4cac-b492-4e314c2b5f8f" providerId="ADAL" clId="{33AFDBB5-E220-4DDC-A6ED-2E17A8FB88F6}" dt="2022-02-03T17:12:56.939" v="4454"/>
          <ac:spMkLst>
            <pc:docMk/>
            <pc:sldMk cId="1195847607" sldId="419"/>
            <ac:spMk id="5" creationId="{F8513085-28C6-4399-96AC-792AE5AE530E}"/>
          </ac:spMkLst>
        </pc:spChg>
      </pc:sldChg>
      <pc:sldChg chg="del">
        <pc:chgData name="Ollervidez, Leticia" userId="12ccd2a1-d554-4cac-b492-4e314c2b5f8f" providerId="ADAL" clId="{33AFDBB5-E220-4DDC-A6ED-2E17A8FB88F6}" dt="2022-02-02T14:57:18.716" v="2324" actId="2696"/>
        <pc:sldMkLst>
          <pc:docMk/>
          <pc:sldMk cId="766833027" sldId="420"/>
        </pc:sldMkLst>
      </pc:sldChg>
      <pc:sldChg chg="del">
        <pc:chgData name="Ollervidez, Leticia" userId="12ccd2a1-d554-4cac-b492-4e314c2b5f8f" providerId="ADAL" clId="{33AFDBB5-E220-4DDC-A6ED-2E17A8FB88F6}" dt="2022-02-02T14:57:15.323" v="2323" actId="2696"/>
        <pc:sldMkLst>
          <pc:docMk/>
          <pc:sldMk cId="2737920669" sldId="421"/>
        </pc:sldMkLst>
      </pc:sldChg>
      <pc:sldChg chg="del">
        <pc:chgData name="Ollervidez, Leticia" userId="12ccd2a1-d554-4cac-b492-4e314c2b5f8f" providerId="ADAL" clId="{33AFDBB5-E220-4DDC-A6ED-2E17A8FB88F6}" dt="2022-02-02T14:57:12.268" v="2322" actId="2696"/>
        <pc:sldMkLst>
          <pc:docMk/>
          <pc:sldMk cId="951865920" sldId="423"/>
        </pc:sldMkLst>
      </pc:sldChg>
      <pc:sldChg chg="del">
        <pc:chgData name="Ollervidez, Leticia" userId="12ccd2a1-d554-4cac-b492-4e314c2b5f8f" providerId="ADAL" clId="{33AFDBB5-E220-4DDC-A6ED-2E17A8FB88F6}" dt="2022-02-02T14:57:07.904" v="2321" actId="2696"/>
        <pc:sldMkLst>
          <pc:docMk/>
          <pc:sldMk cId="2630553707" sldId="424"/>
        </pc:sldMkLst>
      </pc:sldChg>
      <pc:sldChg chg="modSp">
        <pc:chgData name="Ollervidez, Leticia" userId="12ccd2a1-d554-4cac-b492-4e314c2b5f8f" providerId="ADAL" clId="{33AFDBB5-E220-4DDC-A6ED-2E17A8FB88F6}" dt="2022-02-03T17:13:34.852" v="4456" actId="207"/>
        <pc:sldMkLst>
          <pc:docMk/>
          <pc:sldMk cId="1446155218" sldId="426"/>
        </pc:sldMkLst>
        <pc:spChg chg="mod">
          <ac:chgData name="Ollervidez, Leticia" userId="12ccd2a1-d554-4cac-b492-4e314c2b5f8f" providerId="ADAL" clId="{33AFDBB5-E220-4DDC-A6ED-2E17A8FB88F6}" dt="2022-02-03T17:09:38.200" v="4424" actId="207"/>
          <ac:spMkLst>
            <pc:docMk/>
            <pc:sldMk cId="1446155218" sldId="426"/>
            <ac:spMk id="3" creationId="{06942845-BD5A-42C5-A5C4-13339DD507AB}"/>
          </ac:spMkLst>
        </pc:spChg>
        <pc:spChg chg="mod">
          <ac:chgData name="Ollervidez, Leticia" userId="12ccd2a1-d554-4cac-b492-4e314c2b5f8f" providerId="ADAL" clId="{33AFDBB5-E220-4DDC-A6ED-2E17A8FB88F6}" dt="2022-02-03T17:13:34.852" v="4456" actId="207"/>
          <ac:spMkLst>
            <pc:docMk/>
            <pc:sldMk cId="1446155218" sldId="426"/>
            <ac:spMk id="4" creationId="{3F6CE2FE-F02B-461B-8C8F-E1DFA26F0ED4}"/>
          </ac:spMkLst>
        </pc:spChg>
      </pc:sldChg>
      <pc:sldChg chg="del">
        <pc:chgData name="Ollervidez, Leticia" userId="12ccd2a1-d554-4cac-b492-4e314c2b5f8f" providerId="ADAL" clId="{33AFDBB5-E220-4DDC-A6ED-2E17A8FB88F6}" dt="2022-02-03T15:58:58.328" v="3682" actId="2696"/>
        <pc:sldMkLst>
          <pc:docMk/>
          <pc:sldMk cId="1675511101" sldId="427"/>
        </pc:sldMkLst>
      </pc:sldChg>
      <pc:sldChg chg="del">
        <pc:chgData name="Ollervidez, Leticia" userId="12ccd2a1-d554-4cac-b492-4e314c2b5f8f" providerId="ADAL" clId="{33AFDBB5-E220-4DDC-A6ED-2E17A8FB88F6}" dt="2022-02-02T17:34:05.964" v="2887" actId="2696"/>
        <pc:sldMkLst>
          <pc:docMk/>
          <pc:sldMk cId="2775629790" sldId="429"/>
        </pc:sldMkLst>
      </pc:sldChg>
      <pc:sldChg chg="addSp delSp modSp mod">
        <pc:chgData name="Ollervidez, Leticia" userId="12ccd2a1-d554-4cac-b492-4e314c2b5f8f" providerId="ADAL" clId="{33AFDBB5-E220-4DDC-A6ED-2E17A8FB88F6}" dt="2022-02-03T17:11:10.800" v="4442" actId="207"/>
        <pc:sldMkLst>
          <pc:docMk/>
          <pc:sldMk cId="101772985" sldId="430"/>
        </pc:sldMkLst>
        <pc:spChg chg="mod">
          <ac:chgData name="Ollervidez, Leticia" userId="12ccd2a1-d554-4cac-b492-4e314c2b5f8f" providerId="ADAL" clId="{33AFDBB5-E220-4DDC-A6ED-2E17A8FB88F6}" dt="2022-02-03T17:02:12.339" v="4363" actId="207"/>
          <ac:spMkLst>
            <pc:docMk/>
            <pc:sldMk cId="101772985" sldId="430"/>
            <ac:spMk id="3" creationId="{06942845-BD5A-42C5-A5C4-13339DD507AB}"/>
          </ac:spMkLst>
        </pc:spChg>
        <pc:spChg chg="mod">
          <ac:chgData name="Ollervidez, Leticia" userId="12ccd2a1-d554-4cac-b492-4e314c2b5f8f" providerId="ADAL" clId="{33AFDBB5-E220-4DDC-A6ED-2E17A8FB88F6}" dt="2022-02-03T17:11:10.800" v="4442" actId="207"/>
          <ac:spMkLst>
            <pc:docMk/>
            <pc:sldMk cId="101772985" sldId="430"/>
            <ac:spMk id="4" creationId="{3F6CE2FE-F02B-461B-8C8F-E1DFA26F0ED4}"/>
          </ac:spMkLst>
        </pc:spChg>
        <pc:picChg chg="add del mod">
          <ac:chgData name="Ollervidez, Leticia" userId="12ccd2a1-d554-4cac-b492-4e314c2b5f8f" providerId="ADAL" clId="{33AFDBB5-E220-4DDC-A6ED-2E17A8FB88F6}" dt="2022-02-01T20:46:11.620" v="1049" actId="478"/>
          <ac:picMkLst>
            <pc:docMk/>
            <pc:sldMk cId="101772985" sldId="430"/>
            <ac:picMk id="5" creationId="{5A322F61-20E1-49BF-8F53-7F0EFDF78BF4}"/>
          </ac:picMkLst>
        </pc:picChg>
      </pc:sldChg>
      <pc:sldChg chg="modSp new del">
        <pc:chgData name="Ollervidez, Leticia" userId="12ccd2a1-d554-4cac-b492-4e314c2b5f8f" providerId="ADAL" clId="{33AFDBB5-E220-4DDC-A6ED-2E17A8FB88F6}" dt="2022-02-02T17:40:13.604" v="2937" actId="2696"/>
        <pc:sldMkLst>
          <pc:docMk/>
          <pc:sldMk cId="503302535" sldId="431"/>
        </pc:sldMkLst>
        <pc:spChg chg="mod">
          <ac:chgData name="Ollervidez, Leticia" userId="12ccd2a1-d554-4cac-b492-4e314c2b5f8f" providerId="ADAL" clId="{33AFDBB5-E220-4DDC-A6ED-2E17A8FB88F6}" dt="2022-02-01T20:28:06.732" v="808" actId="20577"/>
          <ac:spMkLst>
            <pc:docMk/>
            <pc:sldMk cId="503302535" sldId="431"/>
            <ac:spMk id="2" creationId="{3AAFAC80-5D13-40DC-BC9B-1E9966F832E8}"/>
          </ac:spMkLst>
        </pc:spChg>
        <pc:spChg chg="mod">
          <ac:chgData name="Ollervidez, Leticia" userId="12ccd2a1-d554-4cac-b492-4e314c2b5f8f" providerId="ADAL" clId="{33AFDBB5-E220-4DDC-A6ED-2E17A8FB88F6}" dt="2022-02-01T20:30:56.049" v="921" actId="20577"/>
          <ac:spMkLst>
            <pc:docMk/>
            <pc:sldMk cId="503302535" sldId="431"/>
            <ac:spMk id="3" creationId="{0A7FB917-4A0E-4C99-B68A-BCFF34A9DDAE}"/>
          </ac:spMkLst>
        </pc:spChg>
      </pc:sldChg>
      <pc:sldChg chg="addSp delSp modSp new mod">
        <pc:chgData name="Ollervidez, Leticia" userId="12ccd2a1-d554-4cac-b492-4e314c2b5f8f" providerId="ADAL" clId="{33AFDBB5-E220-4DDC-A6ED-2E17A8FB88F6}" dt="2022-02-03T17:02:27.125" v="4365" actId="207"/>
        <pc:sldMkLst>
          <pc:docMk/>
          <pc:sldMk cId="2995506626" sldId="432"/>
        </pc:sldMkLst>
        <pc:spChg chg="mod">
          <ac:chgData name="Ollervidez, Leticia" userId="12ccd2a1-d554-4cac-b492-4e314c2b5f8f" providerId="ADAL" clId="{33AFDBB5-E220-4DDC-A6ED-2E17A8FB88F6}" dt="2022-02-03T17:02:27.125" v="4365" actId="207"/>
          <ac:spMkLst>
            <pc:docMk/>
            <pc:sldMk cId="2995506626" sldId="432"/>
            <ac:spMk id="2" creationId="{7CEF5384-5442-43C6-B1DC-F6D7B5232CDD}"/>
          </ac:spMkLst>
        </pc:spChg>
        <pc:spChg chg="del">
          <ac:chgData name="Ollervidez, Leticia" userId="12ccd2a1-d554-4cac-b492-4e314c2b5f8f" providerId="ADAL" clId="{33AFDBB5-E220-4DDC-A6ED-2E17A8FB88F6}" dt="2022-02-01T20:45:21.435" v="1045" actId="22"/>
          <ac:spMkLst>
            <pc:docMk/>
            <pc:sldMk cId="2995506626" sldId="432"/>
            <ac:spMk id="3" creationId="{0079F0A7-6EF0-43D9-BF99-DFF568318498}"/>
          </ac:spMkLst>
        </pc:spChg>
        <pc:spChg chg="del">
          <ac:chgData name="Ollervidez, Leticia" userId="12ccd2a1-d554-4cac-b492-4e314c2b5f8f" providerId="ADAL" clId="{33AFDBB5-E220-4DDC-A6ED-2E17A8FB88F6}" dt="2022-02-01T20:45:48.763" v="1046" actId="22"/>
          <ac:spMkLst>
            <pc:docMk/>
            <pc:sldMk cId="2995506626" sldId="432"/>
            <ac:spMk id="4" creationId="{45377EED-5D22-44C8-989A-AB1FBA3FB3EE}"/>
          </ac:spMkLst>
        </pc:spChg>
        <pc:picChg chg="add mod ord">
          <ac:chgData name="Ollervidez, Leticia" userId="12ccd2a1-d554-4cac-b492-4e314c2b5f8f" providerId="ADAL" clId="{33AFDBB5-E220-4DDC-A6ED-2E17A8FB88F6}" dt="2022-02-01T21:32:14.573" v="1671" actId="962"/>
          <ac:picMkLst>
            <pc:docMk/>
            <pc:sldMk cId="2995506626" sldId="432"/>
            <ac:picMk id="6" creationId="{12308F71-5C1A-427A-9CDA-100539109A24}"/>
          </ac:picMkLst>
        </pc:picChg>
        <pc:picChg chg="add mod ord">
          <ac:chgData name="Ollervidez, Leticia" userId="12ccd2a1-d554-4cac-b492-4e314c2b5f8f" providerId="ADAL" clId="{33AFDBB5-E220-4DDC-A6ED-2E17A8FB88F6}" dt="2022-02-01T21:32:28.405" v="1709" actId="962"/>
          <ac:picMkLst>
            <pc:docMk/>
            <pc:sldMk cId="2995506626" sldId="432"/>
            <ac:picMk id="8" creationId="{69E8652A-3FDA-4D54-BF54-29E8E44FEB03}"/>
          </ac:picMkLst>
        </pc:picChg>
      </pc:sldChg>
      <pc:sldChg chg="modSp new del">
        <pc:chgData name="Ollervidez, Leticia" userId="12ccd2a1-d554-4cac-b492-4e314c2b5f8f" providerId="ADAL" clId="{33AFDBB5-E220-4DDC-A6ED-2E17A8FB88F6}" dt="2022-02-01T20:57:47.717" v="1278" actId="2696"/>
        <pc:sldMkLst>
          <pc:docMk/>
          <pc:sldMk cId="1074013892" sldId="433"/>
        </pc:sldMkLst>
        <pc:spChg chg="mod">
          <ac:chgData name="Ollervidez, Leticia" userId="12ccd2a1-d554-4cac-b492-4e314c2b5f8f" providerId="ADAL" clId="{33AFDBB5-E220-4DDC-A6ED-2E17A8FB88F6}" dt="2022-02-01T20:55:22.582" v="1236" actId="27636"/>
          <ac:spMkLst>
            <pc:docMk/>
            <pc:sldMk cId="1074013892" sldId="433"/>
            <ac:spMk id="2" creationId="{C086D841-0D64-455E-B1C7-F390C68E06CA}"/>
          </ac:spMkLst>
        </pc:spChg>
      </pc:sldChg>
      <pc:sldChg chg="modSp new">
        <pc:chgData name="Ollervidez, Leticia" userId="12ccd2a1-d554-4cac-b492-4e314c2b5f8f" providerId="ADAL" clId="{33AFDBB5-E220-4DDC-A6ED-2E17A8FB88F6}" dt="2022-02-03T17:11:24.991" v="4443" actId="207"/>
        <pc:sldMkLst>
          <pc:docMk/>
          <pc:sldMk cId="238978527" sldId="434"/>
        </pc:sldMkLst>
        <pc:spChg chg="mod">
          <ac:chgData name="Ollervidez, Leticia" userId="12ccd2a1-d554-4cac-b492-4e314c2b5f8f" providerId="ADAL" clId="{33AFDBB5-E220-4DDC-A6ED-2E17A8FB88F6}" dt="2022-02-03T17:11:24.991" v="4443" actId="207"/>
          <ac:spMkLst>
            <pc:docMk/>
            <pc:sldMk cId="238978527" sldId="434"/>
            <ac:spMk id="2" creationId="{03D23C83-E80E-4C62-8991-39510CC7A227}"/>
          </ac:spMkLst>
        </pc:spChg>
        <pc:spChg chg="mod">
          <ac:chgData name="Ollervidez, Leticia" userId="12ccd2a1-d554-4cac-b492-4e314c2b5f8f" providerId="ADAL" clId="{33AFDBB5-E220-4DDC-A6ED-2E17A8FB88F6}" dt="2022-02-03T17:02:33.054" v="4366" actId="207"/>
          <ac:spMkLst>
            <pc:docMk/>
            <pc:sldMk cId="238978527" sldId="434"/>
            <ac:spMk id="3" creationId="{5079F63B-7071-4CC9-9457-01E566C8CCFA}"/>
          </ac:spMkLst>
        </pc:spChg>
      </pc:sldChg>
      <pc:sldChg chg="addSp delSp modSp new mod">
        <pc:chgData name="Ollervidez, Leticia" userId="12ccd2a1-d554-4cac-b492-4e314c2b5f8f" providerId="ADAL" clId="{33AFDBB5-E220-4DDC-A6ED-2E17A8FB88F6}" dt="2022-02-03T17:02:43.521" v="4368" actId="207"/>
        <pc:sldMkLst>
          <pc:docMk/>
          <pc:sldMk cId="1147203011" sldId="435"/>
        </pc:sldMkLst>
        <pc:spChg chg="mod">
          <ac:chgData name="Ollervidez, Leticia" userId="12ccd2a1-d554-4cac-b492-4e314c2b5f8f" providerId="ADAL" clId="{33AFDBB5-E220-4DDC-A6ED-2E17A8FB88F6}" dt="2022-02-03T17:02:40.380" v="4367" actId="207"/>
          <ac:spMkLst>
            <pc:docMk/>
            <pc:sldMk cId="1147203011" sldId="435"/>
            <ac:spMk id="2" creationId="{ADFCCC02-3ABB-4347-B50F-F88C3BBB5FB5}"/>
          </ac:spMkLst>
        </pc:spChg>
        <pc:spChg chg="mod">
          <ac:chgData name="Ollervidez, Leticia" userId="12ccd2a1-d554-4cac-b492-4e314c2b5f8f" providerId="ADAL" clId="{33AFDBB5-E220-4DDC-A6ED-2E17A8FB88F6}" dt="2022-02-03T17:02:43.521" v="4368" actId="207"/>
          <ac:spMkLst>
            <pc:docMk/>
            <pc:sldMk cId="1147203011" sldId="435"/>
            <ac:spMk id="3" creationId="{7685070B-CB57-4CFB-9A9E-C76B8014D177}"/>
          </ac:spMkLst>
        </pc:spChg>
        <pc:picChg chg="add del mod">
          <ac:chgData name="Ollervidez, Leticia" userId="12ccd2a1-d554-4cac-b492-4e314c2b5f8f" providerId="ADAL" clId="{33AFDBB5-E220-4DDC-A6ED-2E17A8FB88F6}" dt="2022-02-01T21:30:59.104" v="1543" actId="478"/>
          <ac:picMkLst>
            <pc:docMk/>
            <pc:sldMk cId="1147203011" sldId="435"/>
            <ac:picMk id="5" creationId="{3A194E4A-0446-4D1D-B60A-650DF0B8640F}"/>
          </ac:picMkLst>
        </pc:picChg>
        <pc:picChg chg="add mod">
          <ac:chgData name="Ollervidez, Leticia" userId="12ccd2a1-d554-4cac-b492-4e314c2b5f8f" providerId="ADAL" clId="{33AFDBB5-E220-4DDC-A6ED-2E17A8FB88F6}" dt="2022-02-01T21:31:42.071" v="1609" actId="962"/>
          <ac:picMkLst>
            <pc:docMk/>
            <pc:sldMk cId="1147203011" sldId="435"/>
            <ac:picMk id="7" creationId="{9CFF4033-9F4B-44FD-AF05-C207553163E8}"/>
          </ac:picMkLst>
        </pc:picChg>
      </pc:sldChg>
      <pc:sldChg chg="modSp new del">
        <pc:chgData name="Ollervidez, Leticia" userId="12ccd2a1-d554-4cac-b492-4e314c2b5f8f" providerId="ADAL" clId="{33AFDBB5-E220-4DDC-A6ED-2E17A8FB88F6}" dt="2022-02-01T21:35:50.657" v="1731" actId="2696"/>
        <pc:sldMkLst>
          <pc:docMk/>
          <pc:sldMk cId="1012385466" sldId="436"/>
        </pc:sldMkLst>
        <pc:spChg chg="mod">
          <ac:chgData name="Ollervidez, Leticia" userId="12ccd2a1-d554-4cac-b492-4e314c2b5f8f" providerId="ADAL" clId="{33AFDBB5-E220-4DDC-A6ED-2E17A8FB88F6}" dt="2022-02-01T21:35:04.846" v="1723" actId="27636"/>
          <ac:spMkLst>
            <pc:docMk/>
            <pc:sldMk cId="1012385466" sldId="436"/>
            <ac:spMk id="2" creationId="{98304ED1-4283-4FE5-996A-ED3A144C328D}"/>
          </ac:spMkLst>
        </pc:spChg>
        <pc:spChg chg="mod">
          <ac:chgData name="Ollervidez, Leticia" userId="12ccd2a1-d554-4cac-b492-4e314c2b5f8f" providerId="ADAL" clId="{33AFDBB5-E220-4DDC-A6ED-2E17A8FB88F6}" dt="2022-02-01T21:35:15.913" v="1726" actId="21"/>
          <ac:spMkLst>
            <pc:docMk/>
            <pc:sldMk cId="1012385466" sldId="436"/>
            <ac:spMk id="3" creationId="{10D4EEA7-56F2-43C7-9156-2CC65548DF5C}"/>
          </ac:spMkLst>
        </pc:spChg>
      </pc:sldChg>
      <pc:sldChg chg="addSp modSp new mod">
        <pc:chgData name="Ollervidez, Leticia" userId="12ccd2a1-d554-4cac-b492-4e314c2b5f8f" providerId="ADAL" clId="{33AFDBB5-E220-4DDC-A6ED-2E17A8FB88F6}" dt="2022-02-03T17:02:56.785" v="4371" actId="207"/>
        <pc:sldMkLst>
          <pc:docMk/>
          <pc:sldMk cId="3213078324" sldId="437"/>
        </pc:sldMkLst>
        <pc:spChg chg="mod">
          <ac:chgData name="Ollervidez, Leticia" userId="12ccd2a1-d554-4cac-b492-4e314c2b5f8f" providerId="ADAL" clId="{33AFDBB5-E220-4DDC-A6ED-2E17A8FB88F6}" dt="2022-02-03T17:02:51.114" v="4369" actId="207"/>
          <ac:spMkLst>
            <pc:docMk/>
            <pc:sldMk cId="3213078324" sldId="437"/>
            <ac:spMk id="2" creationId="{C75129C4-1500-4DA8-89D0-CE30D9240FD2}"/>
          </ac:spMkLst>
        </pc:spChg>
        <pc:spChg chg="mod">
          <ac:chgData name="Ollervidez, Leticia" userId="12ccd2a1-d554-4cac-b492-4e314c2b5f8f" providerId="ADAL" clId="{33AFDBB5-E220-4DDC-A6ED-2E17A8FB88F6}" dt="2022-02-03T17:02:53.856" v="4370" actId="207"/>
          <ac:spMkLst>
            <pc:docMk/>
            <pc:sldMk cId="3213078324" sldId="437"/>
            <ac:spMk id="3" creationId="{91474D4E-CE9B-4FC0-8739-4F46921EBFB0}"/>
          </ac:spMkLst>
        </pc:spChg>
        <pc:spChg chg="mod">
          <ac:chgData name="Ollervidez, Leticia" userId="12ccd2a1-d554-4cac-b492-4e314c2b5f8f" providerId="ADAL" clId="{33AFDBB5-E220-4DDC-A6ED-2E17A8FB88F6}" dt="2022-02-03T17:02:56.785" v="4371" actId="207"/>
          <ac:spMkLst>
            <pc:docMk/>
            <pc:sldMk cId="3213078324" sldId="437"/>
            <ac:spMk id="4" creationId="{BE055AB0-9F5E-4AC1-9729-D81AE69E3800}"/>
          </ac:spMkLst>
        </pc:spChg>
        <pc:picChg chg="add mod">
          <ac:chgData name="Ollervidez, Leticia" userId="12ccd2a1-d554-4cac-b492-4e314c2b5f8f" providerId="ADAL" clId="{33AFDBB5-E220-4DDC-A6ED-2E17A8FB88F6}" dt="2022-02-01T21:55:32.776" v="2063" actId="962"/>
          <ac:picMkLst>
            <pc:docMk/>
            <pc:sldMk cId="3213078324" sldId="437"/>
            <ac:picMk id="6" creationId="{32D90F54-B027-4B80-88E3-218B94392D69}"/>
          </ac:picMkLst>
        </pc:picChg>
        <pc:picChg chg="add mod">
          <ac:chgData name="Ollervidez, Leticia" userId="12ccd2a1-d554-4cac-b492-4e314c2b5f8f" providerId="ADAL" clId="{33AFDBB5-E220-4DDC-A6ED-2E17A8FB88F6}" dt="2022-02-01T21:55:22.496" v="2053" actId="962"/>
          <ac:picMkLst>
            <pc:docMk/>
            <pc:sldMk cId="3213078324" sldId="437"/>
            <ac:picMk id="8" creationId="{0FEAC483-ED34-4172-8FAC-A3A498A15D49}"/>
          </ac:picMkLst>
        </pc:picChg>
      </pc:sldChg>
      <pc:sldChg chg="addSp modSp new mod">
        <pc:chgData name="Ollervidez, Leticia" userId="12ccd2a1-d554-4cac-b492-4e314c2b5f8f" providerId="ADAL" clId="{33AFDBB5-E220-4DDC-A6ED-2E17A8FB88F6}" dt="2022-02-03T17:03:10.838" v="4374" actId="207"/>
        <pc:sldMkLst>
          <pc:docMk/>
          <pc:sldMk cId="2017230409" sldId="438"/>
        </pc:sldMkLst>
        <pc:spChg chg="mod">
          <ac:chgData name="Ollervidez, Leticia" userId="12ccd2a1-d554-4cac-b492-4e314c2b5f8f" providerId="ADAL" clId="{33AFDBB5-E220-4DDC-A6ED-2E17A8FB88F6}" dt="2022-02-03T17:03:04.348" v="4372" actId="207"/>
          <ac:spMkLst>
            <pc:docMk/>
            <pc:sldMk cId="2017230409" sldId="438"/>
            <ac:spMk id="2" creationId="{68B89436-1077-45A7-A3B1-E1E58A92E34A}"/>
          </ac:spMkLst>
        </pc:spChg>
        <pc:spChg chg="mod">
          <ac:chgData name="Ollervidez, Leticia" userId="12ccd2a1-d554-4cac-b492-4e314c2b5f8f" providerId="ADAL" clId="{33AFDBB5-E220-4DDC-A6ED-2E17A8FB88F6}" dt="2022-02-03T17:03:07.527" v="4373" actId="207"/>
          <ac:spMkLst>
            <pc:docMk/>
            <pc:sldMk cId="2017230409" sldId="438"/>
            <ac:spMk id="3" creationId="{C45EBB79-3C6D-4937-951E-C20D89E11FC5}"/>
          </ac:spMkLst>
        </pc:spChg>
        <pc:spChg chg="mod">
          <ac:chgData name="Ollervidez, Leticia" userId="12ccd2a1-d554-4cac-b492-4e314c2b5f8f" providerId="ADAL" clId="{33AFDBB5-E220-4DDC-A6ED-2E17A8FB88F6}" dt="2022-02-03T17:03:10.838" v="4374" actId="207"/>
          <ac:spMkLst>
            <pc:docMk/>
            <pc:sldMk cId="2017230409" sldId="438"/>
            <ac:spMk id="4" creationId="{FF2727E0-1AF8-4C60-BC86-C4474D5B6EC3}"/>
          </ac:spMkLst>
        </pc:spChg>
        <pc:picChg chg="add mod">
          <ac:chgData name="Ollervidez, Leticia" userId="12ccd2a1-d554-4cac-b492-4e314c2b5f8f" providerId="ADAL" clId="{33AFDBB5-E220-4DDC-A6ED-2E17A8FB88F6}" dt="2022-02-01T21:55:01.752" v="2035" actId="962"/>
          <ac:picMkLst>
            <pc:docMk/>
            <pc:sldMk cId="2017230409" sldId="438"/>
            <ac:picMk id="6" creationId="{6C98C3A1-79A9-43A6-A33B-877DE365B71B}"/>
          </ac:picMkLst>
        </pc:picChg>
        <pc:picChg chg="add mod">
          <ac:chgData name="Ollervidez, Leticia" userId="12ccd2a1-d554-4cac-b492-4e314c2b5f8f" providerId="ADAL" clId="{33AFDBB5-E220-4DDC-A6ED-2E17A8FB88F6}" dt="2022-02-01T21:55:11.002" v="2043" actId="962"/>
          <ac:picMkLst>
            <pc:docMk/>
            <pc:sldMk cId="2017230409" sldId="438"/>
            <ac:picMk id="8" creationId="{E7B81A13-4316-409B-9041-8AE0CBF4F488}"/>
          </ac:picMkLst>
        </pc:picChg>
      </pc:sldChg>
      <pc:sldChg chg="modSp new">
        <pc:chgData name="Ollervidez, Leticia" userId="12ccd2a1-d554-4cac-b492-4e314c2b5f8f" providerId="ADAL" clId="{33AFDBB5-E220-4DDC-A6ED-2E17A8FB88F6}" dt="2022-02-03T17:03:19.429" v="4376" actId="207"/>
        <pc:sldMkLst>
          <pc:docMk/>
          <pc:sldMk cId="3821884817" sldId="439"/>
        </pc:sldMkLst>
        <pc:spChg chg="mod">
          <ac:chgData name="Ollervidez, Leticia" userId="12ccd2a1-d554-4cac-b492-4e314c2b5f8f" providerId="ADAL" clId="{33AFDBB5-E220-4DDC-A6ED-2E17A8FB88F6}" dt="2022-02-03T17:03:15.816" v="4375" actId="207"/>
          <ac:spMkLst>
            <pc:docMk/>
            <pc:sldMk cId="3821884817" sldId="439"/>
            <ac:spMk id="2" creationId="{EAB0BA3B-50A2-4800-ADB8-8DAF9DF85BD5}"/>
          </ac:spMkLst>
        </pc:spChg>
        <pc:spChg chg="mod">
          <ac:chgData name="Ollervidez, Leticia" userId="12ccd2a1-d554-4cac-b492-4e314c2b5f8f" providerId="ADAL" clId="{33AFDBB5-E220-4DDC-A6ED-2E17A8FB88F6}" dt="2022-02-03T17:03:19.429" v="4376" actId="207"/>
          <ac:spMkLst>
            <pc:docMk/>
            <pc:sldMk cId="3821884817" sldId="439"/>
            <ac:spMk id="3" creationId="{AB0F55FE-7D4B-4F3F-A6D9-6193D9DC0D7A}"/>
          </ac:spMkLst>
        </pc:spChg>
      </pc:sldChg>
      <pc:sldChg chg="addSp modSp new mod">
        <pc:chgData name="Ollervidez, Leticia" userId="12ccd2a1-d554-4cac-b492-4e314c2b5f8f" providerId="ADAL" clId="{33AFDBB5-E220-4DDC-A6ED-2E17A8FB88F6}" dt="2022-02-03T17:03:30.727" v="4378" actId="207"/>
        <pc:sldMkLst>
          <pc:docMk/>
          <pc:sldMk cId="1757053495" sldId="440"/>
        </pc:sldMkLst>
        <pc:spChg chg="mod">
          <ac:chgData name="Ollervidez, Leticia" userId="12ccd2a1-d554-4cac-b492-4e314c2b5f8f" providerId="ADAL" clId="{33AFDBB5-E220-4DDC-A6ED-2E17A8FB88F6}" dt="2022-02-03T17:03:25.165" v="4377" actId="207"/>
          <ac:spMkLst>
            <pc:docMk/>
            <pc:sldMk cId="1757053495" sldId="440"/>
            <ac:spMk id="2" creationId="{5624A7F6-429A-4087-AD58-EF332AFD8A39}"/>
          </ac:spMkLst>
        </pc:spChg>
        <pc:spChg chg="mod">
          <ac:chgData name="Ollervidez, Leticia" userId="12ccd2a1-d554-4cac-b492-4e314c2b5f8f" providerId="ADAL" clId="{33AFDBB5-E220-4DDC-A6ED-2E17A8FB88F6}" dt="2022-02-03T17:03:30.727" v="4378" actId="207"/>
          <ac:spMkLst>
            <pc:docMk/>
            <pc:sldMk cId="1757053495" sldId="440"/>
            <ac:spMk id="3" creationId="{017A705A-47FA-4B0F-AC9A-85161EB593DD}"/>
          </ac:spMkLst>
        </pc:spChg>
        <pc:picChg chg="add mod">
          <ac:chgData name="Ollervidez, Leticia" userId="12ccd2a1-d554-4cac-b492-4e314c2b5f8f" providerId="ADAL" clId="{33AFDBB5-E220-4DDC-A6ED-2E17A8FB88F6}" dt="2022-02-03T16:52:46.691" v="4325" actId="14100"/>
          <ac:picMkLst>
            <pc:docMk/>
            <pc:sldMk cId="1757053495" sldId="440"/>
            <ac:picMk id="5" creationId="{E6B40057-D6BC-4278-8F9C-A24EAA8E2D28}"/>
          </ac:picMkLst>
        </pc:picChg>
      </pc:sldChg>
      <pc:sldChg chg="addSp delSp modSp new mod">
        <pc:chgData name="Ollervidez, Leticia" userId="12ccd2a1-d554-4cac-b492-4e314c2b5f8f" providerId="ADAL" clId="{33AFDBB5-E220-4DDC-A6ED-2E17A8FB88F6}" dt="2022-02-03T17:03:46.460" v="4382" actId="207"/>
        <pc:sldMkLst>
          <pc:docMk/>
          <pc:sldMk cId="3883169308" sldId="441"/>
        </pc:sldMkLst>
        <pc:spChg chg="mod">
          <ac:chgData name="Ollervidez, Leticia" userId="12ccd2a1-d554-4cac-b492-4e314c2b5f8f" providerId="ADAL" clId="{33AFDBB5-E220-4DDC-A6ED-2E17A8FB88F6}" dt="2022-02-03T17:03:35.976" v="4379" actId="207"/>
          <ac:spMkLst>
            <pc:docMk/>
            <pc:sldMk cId="3883169308" sldId="441"/>
            <ac:spMk id="2" creationId="{A6E1BBC6-4A69-402A-A81D-82725B886BB5}"/>
          </ac:spMkLst>
        </pc:spChg>
        <pc:spChg chg="mod">
          <ac:chgData name="Ollervidez, Leticia" userId="12ccd2a1-d554-4cac-b492-4e314c2b5f8f" providerId="ADAL" clId="{33AFDBB5-E220-4DDC-A6ED-2E17A8FB88F6}" dt="2022-02-03T17:03:46.460" v="4382" actId="207"/>
          <ac:spMkLst>
            <pc:docMk/>
            <pc:sldMk cId="3883169308" sldId="441"/>
            <ac:spMk id="3" creationId="{FBB86274-0CFF-4371-8B86-6A78FA77081C}"/>
          </ac:spMkLst>
        </pc:spChg>
        <pc:picChg chg="add del mod">
          <ac:chgData name="Ollervidez, Leticia" userId="12ccd2a1-d554-4cac-b492-4e314c2b5f8f" providerId="ADAL" clId="{33AFDBB5-E220-4DDC-A6ED-2E17A8FB88F6}" dt="2022-02-01T22:16:42.376" v="2276" actId="478"/>
          <ac:picMkLst>
            <pc:docMk/>
            <pc:sldMk cId="3883169308" sldId="441"/>
            <ac:picMk id="5" creationId="{E8A0D2FC-AA7D-4365-B753-012664AB0B41}"/>
          </ac:picMkLst>
        </pc:picChg>
        <pc:picChg chg="add mod">
          <ac:chgData name="Ollervidez, Leticia" userId="12ccd2a1-d554-4cac-b492-4e314c2b5f8f" providerId="ADAL" clId="{33AFDBB5-E220-4DDC-A6ED-2E17A8FB88F6}" dt="2022-02-03T16:52:59.608" v="4328" actId="14100"/>
          <ac:picMkLst>
            <pc:docMk/>
            <pc:sldMk cId="3883169308" sldId="441"/>
            <ac:picMk id="7" creationId="{082E603B-5605-4C5F-9232-65F92716A30D}"/>
          </ac:picMkLst>
        </pc:picChg>
      </pc:sldChg>
      <pc:sldChg chg="modSp new ord">
        <pc:chgData name="Ollervidez, Leticia" userId="12ccd2a1-d554-4cac-b492-4e314c2b5f8f" providerId="ADAL" clId="{33AFDBB5-E220-4DDC-A6ED-2E17A8FB88F6}" dt="2022-02-02T14:46:18.761" v="2319" actId="20577"/>
        <pc:sldMkLst>
          <pc:docMk/>
          <pc:sldMk cId="114588194" sldId="442"/>
        </pc:sldMkLst>
        <pc:spChg chg="mod">
          <ac:chgData name="Ollervidez, Leticia" userId="12ccd2a1-d554-4cac-b492-4e314c2b5f8f" providerId="ADAL" clId="{33AFDBB5-E220-4DDC-A6ED-2E17A8FB88F6}" dt="2022-02-02T14:46:18.761" v="2319" actId="20577"/>
          <ac:spMkLst>
            <pc:docMk/>
            <pc:sldMk cId="114588194" sldId="442"/>
            <ac:spMk id="2" creationId="{4F832F06-E2B9-4AB8-8D4E-5A91175B3D09}"/>
          </ac:spMkLst>
        </pc:spChg>
      </pc:sldChg>
      <pc:sldChg chg="new del">
        <pc:chgData name="Ollervidez, Leticia" userId="12ccd2a1-d554-4cac-b492-4e314c2b5f8f" providerId="ADAL" clId="{33AFDBB5-E220-4DDC-A6ED-2E17A8FB88F6}" dt="2022-02-02T14:28:10.117" v="2308" actId="680"/>
        <pc:sldMkLst>
          <pc:docMk/>
          <pc:sldMk cId="4078971563" sldId="442"/>
        </pc:sldMkLst>
      </pc:sldChg>
      <pc:sldChg chg="modSp new ord">
        <pc:chgData name="Ollervidez, Leticia" userId="12ccd2a1-d554-4cac-b492-4e314c2b5f8f" providerId="ADAL" clId="{33AFDBB5-E220-4DDC-A6ED-2E17A8FB88F6}" dt="2022-02-03T17:11:47.675" v="4444" actId="207"/>
        <pc:sldMkLst>
          <pc:docMk/>
          <pc:sldMk cId="2013500660" sldId="443"/>
        </pc:sldMkLst>
        <pc:spChg chg="mod">
          <ac:chgData name="Ollervidez, Leticia" userId="12ccd2a1-d554-4cac-b492-4e314c2b5f8f" providerId="ADAL" clId="{33AFDBB5-E220-4DDC-A6ED-2E17A8FB88F6}" dt="2022-02-03T17:11:47.675" v="4444" actId="207"/>
          <ac:spMkLst>
            <pc:docMk/>
            <pc:sldMk cId="2013500660" sldId="443"/>
            <ac:spMk id="2" creationId="{B8E3E0AE-C376-45F7-AD9E-FC1564EAF239}"/>
          </ac:spMkLst>
        </pc:spChg>
        <pc:spChg chg="mod">
          <ac:chgData name="Ollervidez, Leticia" userId="12ccd2a1-d554-4cac-b492-4e314c2b5f8f" providerId="ADAL" clId="{33AFDBB5-E220-4DDC-A6ED-2E17A8FB88F6}" dt="2022-02-03T17:03:53.315" v="4383" actId="207"/>
          <ac:spMkLst>
            <pc:docMk/>
            <pc:sldMk cId="2013500660" sldId="443"/>
            <ac:spMk id="3" creationId="{5E650464-1AC0-4697-A043-B13970A9829D}"/>
          </ac:spMkLst>
        </pc:spChg>
      </pc:sldChg>
      <pc:sldChg chg="modSp new">
        <pc:chgData name="Ollervidez, Leticia" userId="12ccd2a1-d554-4cac-b492-4e314c2b5f8f" providerId="ADAL" clId="{33AFDBB5-E220-4DDC-A6ED-2E17A8FB88F6}" dt="2022-02-03T17:02:01.415" v="4362" actId="207"/>
        <pc:sldMkLst>
          <pc:docMk/>
          <pc:sldMk cId="2302107994" sldId="444"/>
        </pc:sldMkLst>
        <pc:spChg chg="mod">
          <ac:chgData name="Ollervidez, Leticia" userId="12ccd2a1-d554-4cac-b492-4e314c2b5f8f" providerId="ADAL" clId="{33AFDBB5-E220-4DDC-A6ED-2E17A8FB88F6}" dt="2022-02-02T17:53:03.289" v="3189" actId="6549"/>
          <ac:spMkLst>
            <pc:docMk/>
            <pc:sldMk cId="2302107994" sldId="444"/>
            <ac:spMk id="2" creationId="{9DB0A002-A887-4AEE-B108-1541A0CEF400}"/>
          </ac:spMkLst>
        </pc:spChg>
        <pc:spChg chg="mod">
          <ac:chgData name="Ollervidez, Leticia" userId="12ccd2a1-d554-4cac-b492-4e314c2b5f8f" providerId="ADAL" clId="{33AFDBB5-E220-4DDC-A6ED-2E17A8FB88F6}" dt="2022-02-03T17:02:01.415" v="4362" actId="207"/>
          <ac:spMkLst>
            <pc:docMk/>
            <pc:sldMk cId="2302107994" sldId="444"/>
            <ac:spMk id="3" creationId="{9C612897-DCDB-4CA1-A24C-9CFCE089849D}"/>
          </ac:spMkLst>
        </pc:spChg>
      </pc:sldChg>
      <pc:sldChg chg="modSp new">
        <pc:chgData name="Ollervidez, Leticia" userId="12ccd2a1-d554-4cac-b492-4e314c2b5f8f" providerId="ADAL" clId="{33AFDBB5-E220-4DDC-A6ED-2E17A8FB88F6}" dt="2022-02-03T17:11:54.753" v="4445" actId="6549"/>
        <pc:sldMkLst>
          <pc:docMk/>
          <pc:sldMk cId="50744271" sldId="445"/>
        </pc:sldMkLst>
        <pc:spChg chg="mod">
          <ac:chgData name="Ollervidez, Leticia" userId="12ccd2a1-d554-4cac-b492-4e314c2b5f8f" providerId="ADAL" clId="{33AFDBB5-E220-4DDC-A6ED-2E17A8FB88F6}" dt="2022-02-03T17:05:40.256" v="4394" actId="207"/>
          <ac:spMkLst>
            <pc:docMk/>
            <pc:sldMk cId="50744271" sldId="445"/>
            <ac:spMk id="2" creationId="{0B4D7FE2-1C9F-4555-BC52-2079D3C9E974}"/>
          </ac:spMkLst>
        </pc:spChg>
        <pc:spChg chg="mod">
          <ac:chgData name="Ollervidez, Leticia" userId="12ccd2a1-d554-4cac-b492-4e314c2b5f8f" providerId="ADAL" clId="{33AFDBB5-E220-4DDC-A6ED-2E17A8FB88F6}" dt="2022-02-03T17:11:54.753" v="4445" actId="6549"/>
          <ac:spMkLst>
            <pc:docMk/>
            <pc:sldMk cId="50744271" sldId="445"/>
            <ac:spMk id="3" creationId="{FC1590B4-FF5E-482E-AD8D-0E853C068A3D}"/>
          </ac:spMkLst>
        </pc:spChg>
      </pc:sldChg>
      <pc:sldChg chg="addSp delSp modSp new mod">
        <pc:chgData name="Ollervidez, Leticia" userId="12ccd2a1-d554-4cac-b492-4e314c2b5f8f" providerId="ADAL" clId="{33AFDBB5-E220-4DDC-A6ED-2E17A8FB88F6}" dt="2022-02-03T17:05:49.459" v="4396" actId="207"/>
        <pc:sldMkLst>
          <pc:docMk/>
          <pc:sldMk cId="1943737563" sldId="446"/>
        </pc:sldMkLst>
        <pc:spChg chg="mod">
          <ac:chgData name="Ollervidez, Leticia" userId="12ccd2a1-d554-4cac-b492-4e314c2b5f8f" providerId="ADAL" clId="{33AFDBB5-E220-4DDC-A6ED-2E17A8FB88F6}" dt="2022-02-03T17:05:49.459" v="4396" actId="207"/>
          <ac:spMkLst>
            <pc:docMk/>
            <pc:sldMk cId="1943737563" sldId="446"/>
            <ac:spMk id="2" creationId="{5B544853-AFE9-45B4-AD17-62F398E1690A}"/>
          </ac:spMkLst>
        </pc:spChg>
        <pc:spChg chg="del">
          <ac:chgData name="Ollervidez, Leticia" userId="12ccd2a1-d554-4cac-b492-4e314c2b5f8f" providerId="ADAL" clId="{33AFDBB5-E220-4DDC-A6ED-2E17A8FB88F6}" dt="2022-02-02T15:16:40.360" v="2452" actId="22"/>
          <ac:spMkLst>
            <pc:docMk/>
            <pc:sldMk cId="1943737563" sldId="446"/>
            <ac:spMk id="3" creationId="{2925F94E-9733-44B5-90C1-4EC9313BB482}"/>
          </ac:spMkLst>
        </pc:spChg>
        <pc:spChg chg="add del mod">
          <ac:chgData name="Ollervidez, Leticia" userId="12ccd2a1-d554-4cac-b492-4e314c2b5f8f" providerId="ADAL" clId="{33AFDBB5-E220-4DDC-A6ED-2E17A8FB88F6}" dt="2022-02-02T15:21:40.567" v="2505" actId="22"/>
          <ac:spMkLst>
            <pc:docMk/>
            <pc:sldMk cId="1943737563" sldId="446"/>
            <ac:spMk id="6" creationId="{FB46D029-38C6-4CCC-BA65-2F7F8630979C}"/>
          </ac:spMkLst>
        </pc:spChg>
        <pc:spChg chg="add del mod">
          <ac:chgData name="Ollervidez, Leticia" userId="12ccd2a1-d554-4cac-b492-4e314c2b5f8f" providerId="ADAL" clId="{33AFDBB5-E220-4DDC-A6ED-2E17A8FB88F6}" dt="2022-02-02T15:22:43.236" v="2509" actId="22"/>
          <ac:spMkLst>
            <pc:docMk/>
            <pc:sldMk cId="1943737563" sldId="446"/>
            <ac:spMk id="9" creationId="{6B5E8A77-3471-438D-AADE-7BE6C25E8E47}"/>
          </ac:spMkLst>
        </pc:spChg>
        <pc:picChg chg="add del mod ord">
          <ac:chgData name="Ollervidez, Leticia" userId="12ccd2a1-d554-4cac-b492-4e314c2b5f8f" providerId="ADAL" clId="{33AFDBB5-E220-4DDC-A6ED-2E17A8FB88F6}" dt="2022-02-02T15:21:35.028" v="2504" actId="478"/>
          <ac:picMkLst>
            <pc:docMk/>
            <pc:sldMk cId="1943737563" sldId="446"/>
            <ac:picMk id="5" creationId="{99BEA46D-A3F6-48F8-A56A-054E0796E87D}"/>
          </ac:picMkLst>
        </pc:picChg>
        <pc:picChg chg="add del mod ord">
          <ac:chgData name="Ollervidez, Leticia" userId="12ccd2a1-d554-4cac-b492-4e314c2b5f8f" providerId="ADAL" clId="{33AFDBB5-E220-4DDC-A6ED-2E17A8FB88F6}" dt="2022-02-02T15:22:41.511" v="2508" actId="478"/>
          <ac:picMkLst>
            <pc:docMk/>
            <pc:sldMk cId="1943737563" sldId="446"/>
            <ac:picMk id="8" creationId="{7ECE68C3-33F8-48B3-AE1D-2F010730EF1A}"/>
          </ac:picMkLst>
        </pc:picChg>
        <pc:picChg chg="add mod ord">
          <ac:chgData name="Ollervidez, Leticia" userId="12ccd2a1-d554-4cac-b492-4e314c2b5f8f" providerId="ADAL" clId="{33AFDBB5-E220-4DDC-A6ED-2E17A8FB88F6}" dt="2022-02-02T15:22:51.847" v="2512" actId="1076"/>
          <ac:picMkLst>
            <pc:docMk/>
            <pc:sldMk cId="1943737563" sldId="446"/>
            <ac:picMk id="11" creationId="{21839A9A-181D-4B6B-B5DB-0C91F0CF71FA}"/>
          </ac:picMkLst>
        </pc:picChg>
      </pc:sldChg>
      <pc:sldChg chg="modSp new">
        <pc:chgData name="Ollervidez, Leticia" userId="12ccd2a1-d554-4cac-b492-4e314c2b5f8f" providerId="ADAL" clId="{33AFDBB5-E220-4DDC-A6ED-2E17A8FB88F6}" dt="2022-02-03T17:12:16.050" v="4446" actId="6549"/>
        <pc:sldMkLst>
          <pc:docMk/>
          <pc:sldMk cId="3674864055" sldId="447"/>
        </pc:sldMkLst>
        <pc:spChg chg="mod">
          <ac:chgData name="Ollervidez, Leticia" userId="12ccd2a1-d554-4cac-b492-4e314c2b5f8f" providerId="ADAL" clId="{33AFDBB5-E220-4DDC-A6ED-2E17A8FB88F6}" dt="2022-02-03T17:05:54.170" v="4397" actId="207"/>
          <ac:spMkLst>
            <pc:docMk/>
            <pc:sldMk cId="3674864055" sldId="447"/>
            <ac:spMk id="2" creationId="{077DC709-8F40-4999-B532-E0C088F5F1BE}"/>
          </ac:spMkLst>
        </pc:spChg>
        <pc:spChg chg="mod">
          <ac:chgData name="Ollervidez, Leticia" userId="12ccd2a1-d554-4cac-b492-4e314c2b5f8f" providerId="ADAL" clId="{33AFDBB5-E220-4DDC-A6ED-2E17A8FB88F6}" dt="2022-02-03T17:12:16.050" v="4446" actId="6549"/>
          <ac:spMkLst>
            <pc:docMk/>
            <pc:sldMk cId="3674864055" sldId="447"/>
            <ac:spMk id="3" creationId="{A45E1C5C-4A76-46A6-92CE-52AF0E1E942B}"/>
          </ac:spMkLst>
        </pc:spChg>
      </pc:sldChg>
      <pc:sldChg chg="addSp delSp modSp new mod">
        <pc:chgData name="Ollervidez, Leticia" userId="12ccd2a1-d554-4cac-b492-4e314c2b5f8f" providerId="ADAL" clId="{33AFDBB5-E220-4DDC-A6ED-2E17A8FB88F6}" dt="2022-02-03T17:06:11.619" v="4400" actId="207"/>
        <pc:sldMkLst>
          <pc:docMk/>
          <pc:sldMk cId="152544427" sldId="448"/>
        </pc:sldMkLst>
        <pc:spChg chg="mod">
          <ac:chgData name="Ollervidez, Leticia" userId="12ccd2a1-d554-4cac-b492-4e314c2b5f8f" providerId="ADAL" clId="{33AFDBB5-E220-4DDC-A6ED-2E17A8FB88F6}" dt="2022-02-03T17:06:07.273" v="4399" actId="207"/>
          <ac:spMkLst>
            <pc:docMk/>
            <pc:sldMk cId="152544427" sldId="448"/>
            <ac:spMk id="2" creationId="{867B5323-8805-4C03-BE73-BDFB4EC21B90}"/>
          </ac:spMkLst>
        </pc:spChg>
        <pc:spChg chg="del">
          <ac:chgData name="Ollervidez, Leticia" userId="12ccd2a1-d554-4cac-b492-4e314c2b5f8f" providerId="ADAL" clId="{33AFDBB5-E220-4DDC-A6ED-2E17A8FB88F6}" dt="2022-02-02T17:17:03.790" v="2611" actId="22"/>
          <ac:spMkLst>
            <pc:docMk/>
            <pc:sldMk cId="152544427" sldId="448"/>
            <ac:spMk id="3" creationId="{5B3ADE42-30E7-4C27-9DA5-F8053F2F053D}"/>
          </ac:spMkLst>
        </pc:spChg>
        <pc:spChg chg="add mod">
          <ac:chgData name="Ollervidez, Leticia" userId="12ccd2a1-d554-4cac-b492-4e314c2b5f8f" providerId="ADAL" clId="{33AFDBB5-E220-4DDC-A6ED-2E17A8FB88F6}" dt="2022-02-03T17:06:11.619" v="4400" actId="207"/>
          <ac:spMkLst>
            <pc:docMk/>
            <pc:sldMk cId="152544427" sldId="448"/>
            <ac:spMk id="6" creationId="{3D608001-71E3-4624-AEAC-51F23071BF1A}"/>
          </ac:spMkLst>
        </pc:spChg>
        <pc:picChg chg="add del mod ord">
          <ac:chgData name="Ollervidez, Leticia" userId="12ccd2a1-d554-4cac-b492-4e314c2b5f8f" providerId="ADAL" clId="{33AFDBB5-E220-4DDC-A6ED-2E17A8FB88F6}" dt="2022-02-02T17:17:27.909" v="2613" actId="478"/>
          <ac:picMkLst>
            <pc:docMk/>
            <pc:sldMk cId="152544427" sldId="448"/>
            <ac:picMk id="5" creationId="{67E92C38-FFD2-45D4-8688-C5328DDC070F}"/>
          </ac:picMkLst>
        </pc:picChg>
        <pc:picChg chg="add del mod">
          <ac:chgData name="Ollervidez, Leticia" userId="12ccd2a1-d554-4cac-b492-4e314c2b5f8f" providerId="ADAL" clId="{33AFDBB5-E220-4DDC-A6ED-2E17A8FB88F6}" dt="2022-02-02T17:21:20.989" v="2642" actId="478"/>
          <ac:picMkLst>
            <pc:docMk/>
            <pc:sldMk cId="152544427" sldId="448"/>
            <ac:picMk id="8" creationId="{6ACF7E98-B1B7-4319-B4F4-9FA2D2ED78ED}"/>
          </ac:picMkLst>
        </pc:picChg>
        <pc:picChg chg="add del mod">
          <ac:chgData name="Ollervidez, Leticia" userId="12ccd2a1-d554-4cac-b492-4e314c2b5f8f" providerId="ADAL" clId="{33AFDBB5-E220-4DDC-A6ED-2E17A8FB88F6}" dt="2022-02-02T17:22:52.151" v="2682" actId="478"/>
          <ac:picMkLst>
            <pc:docMk/>
            <pc:sldMk cId="152544427" sldId="448"/>
            <ac:picMk id="10" creationId="{2496EAE7-076F-4B16-ACE8-73A55079A69E}"/>
          </ac:picMkLst>
        </pc:picChg>
        <pc:picChg chg="add del mod">
          <ac:chgData name="Ollervidez, Leticia" userId="12ccd2a1-d554-4cac-b492-4e314c2b5f8f" providerId="ADAL" clId="{33AFDBB5-E220-4DDC-A6ED-2E17A8FB88F6}" dt="2022-02-02T17:22:52.856" v="2683" actId="478"/>
          <ac:picMkLst>
            <pc:docMk/>
            <pc:sldMk cId="152544427" sldId="448"/>
            <ac:picMk id="12" creationId="{3C41624D-211E-4B84-80F7-CF5DBF836B19}"/>
          </ac:picMkLst>
        </pc:picChg>
        <pc:picChg chg="add mod">
          <ac:chgData name="Ollervidez, Leticia" userId="12ccd2a1-d554-4cac-b492-4e314c2b5f8f" providerId="ADAL" clId="{33AFDBB5-E220-4DDC-A6ED-2E17A8FB88F6}" dt="2022-02-03T16:53:16.841" v="4330" actId="14100"/>
          <ac:picMkLst>
            <pc:docMk/>
            <pc:sldMk cId="152544427" sldId="448"/>
            <ac:picMk id="14" creationId="{535296E1-EFBB-4BC1-93A7-5401AF51555F}"/>
          </ac:picMkLst>
        </pc:picChg>
      </pc:sldChg>
      <pc:sldChg chg="modSp new">
        <pc:chgData name="Ollervidez, Leticia" userId="12ccd2a1-d554-4cac-b492-4e314c2b5f8f" providerId="ADAL" clId="{33AFDBB5-E220-4DDC-A6ED-2E17A8FB88F6}" dt="2022-02-03T17:12:28.347" v="4447" actId="20577"/>
        <pc:sldMkLst>
          <pc:docMk/>
          <pc:sldMk cId="1688640321" sldId="449"/>
        </pc:sldMkLst>
        <pc:spChg chg="mod">
          <ac:chgData name="Ollervidez, Leticia" userId="12ccd2a1-d554-4cac-b492-4e314c2b5f8f" providerId="ADAL" clId="{33AFDBB5-E220-4DDC-A6ED-2E17A8FB88F6}" dt="2022-02-03T17:06:19.031" v="4401" actId="207"/>
          <ac:spMkLst>
            <pc:docMk/>
            <pc:sldMk cId="1688640321" sldId="449"/>
            <ac:spMk id="2" creationId="{58FEDF22-D68E-4C6F-9622-0D450417728D}"/>
          </ac:spMkLst>
        </pc:spChg>
        <pc:spChg chg="mod">
          <ac:chgData name="Ollervidez, Leticia" userId="12ccd2a1-d554-4cac-b492-4e314c2b5f8f" providerId="ADAL" clId="{33AFDBB5-E220-4DDC-A6ED-2E17A8FB88F6}" dt="2022-02-03T17:12:28.347" v="4447" actId="20577"/>
          <ac:spMkLst>
            <pc:docMk/>
            <pc:sldMk cId="1688640321" sldId="449"/>
            <ac:spMk id="3" creationId="{4FF963E1-A664-4F06-8693-8C488B341A23}"/>
          </ac:spMkLst>
        </pc:spChg>
      </pc:sldChg>
      <pc:sldChg chg="addSp modSp new mod">
        <pc:chgData name="Ollervidez, Leticia" userId="12ccd2a1-d554-4cac-b492-4e314c2b5f8f" providerId="ADAL" clId="{33AFDBB5-E220-4DDC-A6ED-2E17A8FB88F6}" dt="2022-02-03T17:07:23.436" v="4410" actId="207"/>
        <pc:sldMkLst>
          <pc:docMk/>
          <pc:sldMk cId="3075904511" sldId="450"/>
        </pc:sldMkLst>
        <pc:spChg chg="mod">
          <ac:chgData name="Ollervidez, Leticia" userId="12ccd2a1-d554-4cac-b492-4e314c2b5f8f" providerId="ADAL" clId="{33AFDBB5-E220-4DDC-A6ED-2E17A8FB88F6}" dt="2022-02-03T17:07:16.960" v="4409" actId="207"/>
          <ac:spMkLst>
            <pc:docMk/>
            <pc:sldMk cId="3075904511" sldId="450"/>
            <ac:spMk id="2" creationId="{1E6432A7-A4D7-4D30-8729-7C2885958B13}"/>
          </ac:spMkLst>
        </pc:spChg>
        <pc:spChg chg="mod">
          <ac:chgData name="Ollervidez, Leticia" userId="12ccd2a1-d554-4cac-b492-4e314c2b5f8f" providerId="ADAL" clId="{33AFDBB5-E220-4DDC-A6ED-2E17A8FB88F6}" dt="2022-02-03T17:07:23.436" v="4410" actId="207"/>
          <ac:spMkLst>
            <pc:docMk/>
            <pc:sldMk cId="3075904511" sldId="450"/>
            <ac:spMk id="3" creationId="{3C3AD541-0B9F-4560-BB22-0FCF5AEABAAA}"/>
          </ac:spMkLst>
        </pc:spChg>
        <pc:picChg chg="add mod">
          <ac:chgData name="Ollervidez, Leticia" userId="12ccd2a1-d554-4cac-b492-4e314c2b5f8f" providerId="ADAL" clId="{33AFDBB5-E220-4DDC-A6ED-2E17A8FB88F6}" dt="2022-02-03T16:53:27.884" v="4332" actId="14100"/>
          <ac:picMkLst>
            <pc:docMk/>
            <pc:sldMk cId="3075904511" sldId="450"/>
            <ac:picMk id="5" creationId="{39809882-4391-46F5-8C1E-B989019A586E}"/>
          </ac:picMkLst>
        </pc:picChg>
      </pc:sldChg>
      <pc:sldChg chg="modSp new ord">
        <pc:chgData name="Ollervidez, Leticia" userId="12ccd2a1-d554-4cac-b492-4e314c2b5f8f" providerId="ADAL" clId="{33AFDBB5-E220-4DDC-A6ED-2E17A8FB88F6}" dt="2022-02-03T17:07:30.060" v="4411" actId="207"/>
        <pc:sldMkLst>
          <pc:docMk/>
          <pc:sldMk cId="2491536686" sldId="451"/>
        </pc:sldMkLst>
        <pc:spChg chg="mod">
          <ac:chgData name="Ollervidez, Leticia" userId="12ccd2a1-d554-4cac-b492-4e314c2b5f8f" providerId="ADAL" clId="{33AFDBB5-E220-4DDC-A6ED-2E17A8FB88F6}" dt="2022-02-02T17:33:36.976" v="2885" actId="20577"/>
          <ac:spMkLst>
            <pc:docMk/>
            <pc:sldMk cId="2491536686" sldId="451"/>
            <ac:spMk id="2" creationId="{05217348-376A-4FC9-88F3-93595953E96F}"/>
          </ac:spMkLst>
        </pc:spChg>
        <pc:spChg chg="mod">
          <ac:chgData name="Ollervidez, Leticia" userId="12ccd2a1-d554-4cac-b492-4e314c2b5f8f" providerId="ADAL" clId="{33AFDBB5-E220-4DDC-A6ED-2E17A8FB88F6}" dt="2022-02-03T17:07:30.060" v="4411" actId="207"/>
          <ac:spMkLst>
            <pc:docMk/>
            <pc:sldMk cId="2491536686" sldId="451"/>
            <ac:spMk id="3" creationId="{D99DE3E1-BC59-46E0-9DD8-D11A7A6A7603}"/>
          </ac:spMkLst>
        </pc:spChg>
      </pc:sldChg>
      <pc:sldChg chg="addSp delSp modSp new mod">
        <pc:chgData name="Ollervidez, Leticia" userId="12ccd2a1-d554-4cac-b492-4e314c2b5f8f" providerId="ADAL" clId="{33AFDBB5-E220-4DDC-A6ED-2E17A8FB88F6}" dt="2022-02-03T17:08:50.463" v="4415" actId="207"/>
        <pc:sldMkLst>
          <pc:docMk/>
          <pc:sldMk cId="420990630" sldId="452"/>
        </pc:sldMkLst>
        <pc:spChg chg="mod">
          <ac:chgData name="Ollervidez, Leticia" userId="12ccd2a1-d554-4cac-b492-4e314c2b5f8f" providerId="ADAL" clId="{33AFDBB5-E220-4DDC-A6ED-2E17A8FB88F6}" dt="2022-02-03T17:07:54.102" v="4414" actId="207"/>
          <ac:spMkLst>
            <pc:docMk/>
            <pc:sldMk cId="420990630" sldId="452"/>
            <ac:spMk id="2" creationId="{726E1286-3C61-46F8-8246-CF342AB42137}"/>
          </ac:spMkLst>
        </pc:spChg>
        <pc:spChg chg="add del mod">
          <ac:chgData name="Ollervidez, Leticia" userId="12ccd2a1-d554-4cac-b492-4e314c2b5f8f" providerId="ADAL" clId="{33AFDBB5-E220-4DDC-A6ED-2E17A8FB88F6}" dt="2022-02-03T17:08:50.463" v="4415" actId="207"/>
          <ac:spMkLst>
            <pc:docMk/>
            <pc:sldMk cId="420990630" sldId="452"/>
            <ac:spMk id="3" creationId="{021D3737-8F15-4DF7-A7A1-D9B0DDD9E942}"/>
          </ac:spMkLst>
        </pc:spChg>
        <pc:picChg chg="add del mod">
          <ac:chgData name="Ollervidez, Leticia" userId="12ccd2a1-d554-4cac-b492-4e314c2b5f8f" providerId="ADAL" clId="{33AFDBB5-E220-4DDC-A6ED-2E17A8FB88F6}" dt="2022-02-02T18:41:41.310" v="3349" actId="478"/>
          <ac:picMkLst>
            <pc:docMk/>
            <pc:sldMk cId="420990630" sldId="452"/>
            <ac:picMk id="5" creationId="{1442AF55-6119-4D8F-89AB-9B3D16D93831}"/>
          </ac:picMkLst>
        </pc:picChg>
        <pc:picChg chg="add del mod">
          <ac:chgData name="Ollervidez, Leticia" userId="12ccd2a1-d554-4cac-b492-4e314c2b5f8f" providerId="ADAL" clId="{33AFDBB5-E220-4DDC-A6ED-2E17A8FB88F6}" dt="2022-02-02T18:45:52.868" v="3354" actId="478"/>
          <ac:picMkLst>
            <pc:docMk/>
            <pc:sldMk cId="420990630" sldId="452"/>
            <ac:picMk id="7" creationId="{69FD76EC-73A3-499E-BAC9-29B73D3FA1F1}"/>
          </ac:picMkLst>
        </pc:picChg>
        <pc:picChg chg="add del mod ord">
          <ac:chgData name="Ollervidez, Leticia" userId="12ccd2a1-d554-4cac-b492-4e314c2b5f8f" providerId="ADAL" clId="{33AFDBB5-E220-4DDC-A6ED-2E17A8FB88F6}" dt="2022-02-02T18:49:40.347" v="3361" actId="22"/>
          <ac:picMkLst>
            <pc:docMk/>
            <pc:sldMk cId="420990630" sldId="452"/>
            <ac:picMk id="9" creationId="{BA3EB548-30AF-47CD-B7B0-B7D2EE23D54C}"/>
          </ac:picMkLst>
        </pc:picChg>
        <pc:picChg chg="add mod">
          <ac:chgData name="Ollervidez, Leticia" userId="12ccd2a1-d554-4cac-b492-4e314c2b5f8f" providerId="ADAL" clId="{33AFDBB5-E220-4DDC-A6ED-2E17A8FB88F6}" dt="2022-02-03T15:18:35.259" v="3406" actId="14100"/>
          <ac:picMkLst>
            <pc:docMk/>
            <pc:sldMk cId="420990630" sldId="452"/>
            <ac:picMk id="11" creationId="{1C2B9F0D-ECDF-4805-B7DF-71DB6290F8F5}"/>
          </ac:picMkLst>
        </pc:picChg>
      </pc:sldChg>
      <pc:sldChg chg="modSp new">
        <pc:chgData name="Ollervidez, Leticia" userId="12ccd2a1-d554-4cac-b492-4e314c2b5f8f" providerId="ADAL" clId="{33AFDBB5-E220-4DDC-A6ED-2E17A8FB88F6}" dt="2022-02-03T17:13:10.388" v="4455" actId="207"/>
        <pc:sldMkLst>
          <pc:docMk/>
          <pc:sldMk cId="4189067343" sldId="453"/>
        </pc:sldMkLst>
        <pc:spChg chg="mod">
          <ac:chgData name="Ollervidez, Leticia" userId="12ccd2a1-d554-4cac-b492-4e314c2b5f8f" providerId="ADAL" clId="{33AFDBB5-E220-4DDC-A6ED-2E17A8FB88F6}" dt="2022-02-03T17:13:10.388" v="4455" actId="207"/>
          <ac:spMkLst>
            <pc:docMk/>
            <pc:sldMk cId="4189067343" sldId="453"/>
            <ac:spMk id="2" creationId="{D16F8A56-B6D5-42B1-9BBA-4B1CC5BE849E}"/>
          </ac:spMkLst>
        </pc:spChg>
        <pc:spChg chg="mod">
          <ac:chgData name="Ollervidez, Leticia" userId="12ccd2a1-d554-4cac-b492-4e314c2b5f8f" providerId="ADAL" clId="{33AFDBB5-E220-4DDC-A6ED-2E17A8FB88F6}" dt="2022-02-03T17:08:58.237" v="4416" actId="207"/>
          <ac:spMkLst>
            <pc:docMk/>
            <pc:sldMk cId="4189067343" sldId="453"/>
            <ac:spMk id="3" creationId="{73984CC7-BA2B-4F8E-AFDA-070F281DE44C}"/>
          </ac:spMkLst>
        </pc:spChg>
      </pc:sldChg>
      <pc:sldChg chg="modSp new del ord">
        <pc:chgData name="Ollervidez, Leticia" userId="12ccd2a1-d554-4cac-b492-4e314c2b5f8f" providerId="ADAL" clId="{33AFDBB5-E220-4DDC-A6ED-2E17A8FB88F6}" dt="2022-02-03T15:37:46.502" v="3554" actId="2696"/>
        <pc:sldMkLst>
          <pc:docMk/>
          <pc:sldMk cId="2533698850" sldId="454"/>
        </pc:sldMkLst>
        <pc:spChg chg="mod">
          <ac:chgData name="Ollervidez, Leticia" userId="12ccd2a1-d554-4cac-b492-4e314c2b5f8f" providerId="ADAL" clId="{33AFDBB5-E220-4DDC-A6ED-2E17A8FB88F6}" dt="2022-02-03T15:36:35.952" v="3548"/>
          <ac:spMkLst>
            <pc:docMk/>
            <pc:sldMk cId="2533698850" sldId="454"/>
            <ac:spMk id="2" creationId="{CE0E881A-57A2-4A7D-99E9-F990D16F11C1}"/>
          </ac:spMkLst>
        </pc:spChg>
      </pc:sldChg>
      <pc:sldChg chg="addSp modSp new mod">
        <pc:chgData name="Ollervidez, Leticia" userId="12ccd2a1-d554-4cac-b492-4e314c2b5f8f" providerId="ADAL" clId="{33AFDBB5-E220-4DDC-A6ED-2E17A8FB88F6}" dt="2022-02-03T17:09:11.171" v="4418" actId="207"/>
        <pc:sldMkLst>
          <pc:docMk/>
          <pc:sldMk cId="629882025" sldId="455"/>
        </pc:sldMkLst>
        <pc:spChg chg="mod">
          <ac:chgData name="Ollervidez, Leticia" userId="12ccd2a1-d554-4cac-b492-4e314c2b5f8f" providerId="ADAL" clId="{33AFDBB5-E220-4DDC-A6ED-2E17A8FB88F6}" dt="2022-02-03T17:09:11.171" v="4418" actId="207"/>
          <ac:spMkLst>
            <pc:docMk/>
            <pc:sldMk cId="629882025" sldId="455"/>
            <ac:spMk id="2" creationId="{61B4EA2D-683A-4D3B-9994-DFAA328949D6}"/>
          </ac:spMkLst>
        </pc:spChg>
        <pc:spChg chg="mod">
          <ac:chgData name="Ollervidez, Leticia" userId="12ccd2a1-d554-4cac-b492-4e314c2b5f8f" providerId="ADAL" clId="{33AFDBB5-E220-4DDC-A6ED-2E17A8FB88F6}" dt="2022-02-03T17:09:07.224" v="4417" actId="207"/>
          <ac:spMkLst>
            <pc:docMk/>
            <pc:sldMk cId="629882025" sldId="455"/>
            <ac:spMk id="3" creationId="{E2B7FD5D-1770-418F-8074-42F26DD06816}"/>
          </ac:spMkLst>
        </pc:spChg>
        <pc:picChg chg="add mod">
          <ac:chgData name="Ollervidez, Leticia" userId="12ccd2a1-d554-4cac-b492-4e314c2b5f8f" providerId="ADAL" clId="{33AFDBB5-E220-4DDC-A6ED-2E17A8FB88F6}" dt="2022-02-03T16:53:56.819" v="4338" actId="14100"/>
          <ac:picMkLst>
            <pc:docMk/>
            <pc:sldMk cId="629882025" sldId="455"/>
            <ac:picMk id="5" creationId="{354550A4-8F82-42F8-AAFF-785B7D3C8B15}"/>
          </ac:picMkLst>
        </pc:picChg>
      </pc:sldChg>
      <pc:sldChg chg="addSp modSp new mod">
        <pc:chgData name="Ollervidez, Leticia" userId="12ccd2a1-d554-4cac-b492-4e314c2b5f8f" providerId="ADAL" clId="{33AFDBB5-E220-4DDC-A6ED-2E17A8FB88F6}" dt="2022-02-03T17:09:26.525" v="4421" actId="207"/>
        <pc:sldMkLst>
          <pc:docMk/>
          <pc:sldMk cId="2427238271" sldId="456"/>
        </pc:sldMkLst>
        <pc:spChg chg="mod">
          <ac:chgData name="Ollervidez, Leticia" userId="12ccd2a1-d554-4cac-b492-4e314c2b5f8f" providerId="ADAL" clId="{33AFDBB5-E220-4DDC-A6ED-2E17A8FB88F6}" dt="2022-02-03T17:09:19.714" v="4420" actId="14100"/>
          <ac:spMkLst>
            <pc:docMk/>
            <pc:sldMk cId="2427238271" sldId="456"/>
            <ac:spMk id="2" creationId="{007BECED-B2F5-431B-B959-99DBF5128256}"/>
          </ac:spMkLst>
        </pc:spChg>
        <pc:spChg chg="mod">
          <ac:chgData name="Ollervidez, Leticia" userId="12ccd2a1-d554-4cac-b492-4e314c2b5f8f" providerId="ADAL" clId="{33AFDBB5-E220-4DDC-A6ED-2E17A8FB88F6}" dt="2022-02-03T17:09:26.525" v="4421" actId="207"/>
          <ac:spMkLst>
            <pc:docMk/>
            <pc:sldMk cId="2427238271" sldId="456"/>
            <ac:spMk id="3" creationId="{7E60F00D-C269-4CF3-BEF8-FE0AFBDF302F}"/>
          </ac:spMkLst>
        </pc:spChg>
        <pc:picChg chg="add mod">
          <ac:chgData name="Ollervidez, Leticia" userId="12ccd2a1-d554-4cac-b492-4e314c2b5f8f" providerId="ADAL" clId="{33AFDBB5-E220-4DDC-A6ED-2E17A8FB88F6}" dt="2022-02-03T16:54:07.386" v="4341" actId="1076"/>
          <ac:picMkLst>
            <pc:docMk/>
            <pc:sldMk cId="2427238271" sldId="456"/>
            <ac:picMk id="5" creationId="{4A53263A-4350-42D1-9723-383ADB8A7C2D}"/>
          </ac:picMkLst>
        </pc:picChg>
      </pc:sldChg>
      <pc:sldChg chg="addSp modSp new mod">
        <pc:chgData name="Ollervidez, Leticia" userId="12ccd2a1-d554-4cac-b492-4e314c2b5f8f" providerId="ADAL" clId="{33AFDBB5-E220-4DDC-A6ED-2E17A8FB88F6}" dt="2022-02-03T17:09:33.666" v="4423" actId="207"/>
        <pc:sldMkLst>
          <pc:docMk/>
          <pc:sldMk cId="3388657975" sldId="457"/>
        </pc:sldMkLst>
        <pc:spChg chg="mod">
          <ac:chgData name="Ollervidez, Leticia" userId="12ccd2a1-d554-4cac-b492-4e314c2b5f8f" providerId="ADAL" clId="{33AFDBB5-E220-4DDC-A6ED-2E17A8FB88F6}" dt="2022-02-03T17:09:30.486" v="4422" actId="207"/>
          <ac:spMkLst>
            <pc:docMk/>
            <pc:sldMk cId="3388657975" sldId="457"/>
            <ac:spMk id="2" creationId="{0D18103C-9F28-4941-BE6A-72B7974F6908}"/>
          </ac:spMkLst>
        </pc:spChg>
        <pc:spChg chg="mod">
          <ac:chgData name="Ollervidez, Leticia" userId="12ccd2a1-d554-4cac-b492-4e314c2b5f8f" providerId="ADAL" clId="{33AFDBB5-E220-4DDC-A6ED-2E17A8FB88F6}" dt="2022-02-03T17:09:33.666" v="4423" actId="207"/>
          <ac:spMkLst>
            <pc:docMk/>
            <pc:sldMk cId="3388657975" sldId="457"/>
            <ac:spMk id="3" creationId="{91340EFF-022D-4683-BDC5-885980DF6145}"/>
          </ac:spMkLst>
        </pc:spChg>
        <pc:picChg chg="add mod">
          <ac:chgData name="Ollervidez, Leticia" userId="12ccd2a1-d554-4cac-b492-4e314c2b5f8f" providerId="ADAL" clId="{33AFDBB5-E220-4DDC-A6ED-2E17A8FB88F6}" dt="2022-02-03T15:49:17.253" v="3599" actId="1076"/>
          <ac:picMkLst>
            <pc:docMk/>
            <pc:sldMk cId="3388657975" sldId="457"/>
            <ac:picMk id="5" creationId="{AF362196-8E45-41AF-9B67-DCB27C8730FE}"/>
          </ac:picMkLst>
        </pc:picChg>
      </pc:sldChg>
      <pc:sldChg chg="modSp new">
        <pc:chgData name="Ollervidez, Leticia" userId="12ccd2a1-d554-4cac-b492-4e314c2b5f8f" providerId="ADAL" clId="{33AFDBB5-E220-4DDC-A6ED-2E17A8FB88F6}" dt="2022-02-03T17:13:41.792" v="4457" actId="6549"/>
        <pc:sldMkLst>
          <pc:docMk/>
          <pc:sldMk cId="503350874" sldId="458"/>
        </pc:sldMkLst>
        <pc:spChg chg="mod">
          <ac:chgData name="Ollervidez, Leticia" userId="12ccd2a1-d554-4cac-b492-4e314c2b5f8f" providerId="ADAL" clId="{33AFDBB5-E220-4DDC-A6ED-2E17A8FB88F6}" dt="2022-02-03T17:09:42.414" v="4425" actId="207"/>
          <ac:spMkLst>
            <pc:docMk/>
            <pc:sldMk cId="503350874" sldId="458"/>
            <ac:spMk id="2" creationId="{CB50340A-D0BF-48A1-965F-CB4F413CEC00}"/>
          </ac:spMkLst>
        </pc:spChg>
        <pc:spChg chg="mod">
          <ac:chgData name="Ollervidez, Leticia" userId="12ccd2a1-d554-4cac-b492-4e314c2b5f8f" providerId="ADAL" clId="{33AFDBB5-E220-4DDC-A6ED-2E17A8FB88F6}" dt="2022-02-03T17:13:41.792" v="4457" actId="6549"/>
          <ac:spMkLst>
            <pc:docMk/>
            <pc:sldMk cId="503350874" sldId="458"/>
            <ac:spMk id="3" creationId="{BF93AC61-4654-4760-B7DB-0734F7E48463}"/>
          </ac:spMkLst>
        </pc:spChg>
      </pc:sldChg>
      <pc:sldChg chg="addSp modSp new mod">
        <pc:chgData name="Ollervidez, Leticia" userId="12ccd2a1-d554-4cac-b492-4e314c2b5f8f" providerId="ADAL" clId="{33AFDBB5-E220-4DDC-A6ED-2E17A8FB88F6}" dt="2022-02-03T17:10:12.524" v="4432" actId="207"/>
        <pc:sldMkLst>
          <pc:docMk/>
          <pc:sldMk cId="1430110506" sldId="459"/>
        </pc:sldMkLst>
        <pc:spChg chg="mod">
          <ac:chgData name="Ollervidez, Leticia" userId="12ccd2a1-d554-4cac-b492-4e314c2b5f8f" providerId="ADAL" clId="{33AFDBB5-E220-4DDC-A6ED-2E17A8FB88F6}" dt="2022-02-03T17:10:12.524" v="4432" actId="207"/>
          <ac:spMkLst>
            <pc:docMk/>
            <pc:sldMk cId="1430110506" sldId="459"/>
            <ac:spMk id="2" creationId="{538C9F52-A2D9-4A7A-9091-C42DC955B451}"/>
          </ac:spMkLst>
        </pc:spChg>
        <pc:spChg chg="mod">
          <ac:chgData name="Ollervidez, Leticia" userId="12ccd2a1-d554-4cac-b492-4e314c2b5f8f" providerId="ADAL" clId="{33AFDBB5-E220-4DDC-A6ED-2E17A8FB88F6}" dt="2022-02-03T17:10:08.582" v="4431" actId="207"/>
          <ac:spMkLst>
            <pc:docMk/>
            <pc:sldMk cId="1430110506" sldId="459"/>
            <ac:spMk id="3" creationId="{75FC7490-9C08-4B94-BF1A-1BE5850FE400}"/>
          </ac:spMkLst>
        </pc:spChg>
        <pc:picChg chg="add mod">
          <ac:chgData name="Ollervidez, Leticia" userId="12ccd2a1-d554-4cac-b492-4e314c2b5f8f" providerId="ADAL" clId="{33AFDBB5-E220-4DDC-A6ED-2E17A8FB88F6}" dt="2022-02-03T15:58:27.781" v="3681" actId="962"/>
          <ac:picMkLst>
            <pc:docMk/>
            <pc:sldMk cId="1430110506" sldId="459"/>
            <ac:picMk id="5" creationId="{B356CC85-31C3-4600-A485-FBFD5AEFEBF0}"/>
          </ac:picMkLst>
        </pc:picChg>
      </pc:sldChg>
      <pc:sldChg chg="addSp modSp new mod">
        <pc:chgData name="Ollervidez, Leticia" userId="12ccd2a1-d554-4cac-b492-4e314c2b5f8f" providerId="ADAL" clId="{33AFDBB5-E220-4DDC-A6ED-2E17A8FB88F6}" dt="2022-02-03T17:10:39.402" v="4439" actId="207"/>
        <pc:sldMkLst>
          <pc:docMk/>
          <pc:sldMk cId="2063111851" sldId="460"/>
        </pc:sldMkLst>
        <pc:spChg chg="mod">
          <ac:chgData name="Ollervidez, Leticia" userId="12ccd2a1-d554-4cac-b492-4e314c2b5f8f" providerId="ADAL" clId="{33AFDBB5-E220-4DDC-A6ED-2E17A8FB88F6}" dt="2022-02-03T17:10:35.442" v="4438" actId="207"/>
          <ac:spMkLst>
            <pc:docMk/>
            <pc:sldMk cId="2063111851" sldId="460"/>
            <ac:spMk id="2" creationId="{3A480EEC-56CB-45DD-9D83-53169B711F29}"/>
          </ac:spMkLst>
        </pc:spChg>
        <pc:spChg chg="mod">
          <ac:chgData name="Ollervidez, Leticia" userId="12ccd2a1-d554-4cac-b492-4e314c2b5f8f" providerId="ADAL" clId="{33AFDBB5-E220-4DDC-A6ED-2E17A8FB88F6}" dt="2022-02-03T17:10:39.402" v="4439" actId="207"/>
          <ac:spMkLst>
            <pc:docMk/>
            <pc:sldMk cId="2063111851" sldId="460"/>
            <ac:spMk id="3" creationId="{4261CD12-92E7-4939-BED7-F142CF693C3C}"/>
          </ac:spMkLst>
        </pc:spChg>
        <pc:picChg chg="add mod">
          <ac:chgData name="Ollervidez, Leticia" userId="12ccd2a1-d554-4cac-b492-4e314c2b5f8f" providerId="ADAL" clId="{33AFDBB5-E220-4DDC-A6ED-2E17A8FB88F6}" dt="2022-02-03T16:47:14.193" v="4101" actId="1076"/>
          <ac:picMkLst>
            <pc:docMk/>
            <pc:sldMk cId="2063111851" sldId="460"/>
            <ac:picMk id="5" creationId="{EC92A345-7C9C-49AD-8E09-B0AD2F5B73E1}"/>
          </ac:picMkLst>
        </pc:picChg>
      </pc:sldChg>
      <pc:sldChg chg="modSp new">
        <pc:chgData name="Ollervidez, Leticia" userId="12ccd2a1-d554-4cac-b492-4e314c2b5f8f" providerId="ADAL" clId="{33AFDBB5-E220-4DDC-A6ED-2E17A8FB88F6}" dt="2022-02-03T17:10:31.544" v="4437" actId="207"/>
        <pc:sldMkLst>
          <pc:docMk/>
          <pc:sldMk cId="122760334" sldId="461"/>
        </pc:sldMkLst>
        <pc:spChg chg="mod">
          <ac:chgData name="Ollervidez, Leticia" userId="12ccd2a1-d554-4cac-b492-4e314c2b5f8f" providerId="ADAL" clId="{33AFDBB5-E220-4DDC-A6ED-2E17A8FB88F6}" dt="2022-02-03T17:10:29.213" v="4436" actId="207"/>
          <ac:spMkLst>
            <pc:docMk/>
            <pc:sldMk cId="122760334" sldId="461"/>
            <ac:spMk id="2" creationId="{EAB55290-3F93-4DBC-BF2E-1CFB1AB29CB5}"/>
          </ac:spMkLst>
        </pc:spChg>
        <pc:spChg chg="mod">
          <ac:chgData name="Ollervidez, Leticia" userId="12ccd2a1-d554-4cac-b492-4e314c2b5f8f" providerId="ADAL" clId="{33AFDBB5-E220-4DDC-A6ED-2E17A8FB88F6}" dt="2022-02-03T17:10:31.544" v="4437" actId="207"/>
          <ac:spMkLst>
            <pc:docMk/>
            <pc:sldMk cId="122760334" sldId="461"/>
            <ac:spMk id="3" creationId="{7CB2D2B7-3FB4-4F85-AA9F-F7E2D0C3E7E8}"/>
          </ac:spMkLst>
        </pc:spChg>
      </pc:sldChg>
    </pc:docChg>
  </pc:docChgLst>
  <pc:docChgLst>
    <pc:chgData name="Ollervidez, Leticia" userId="S::leticia.ollervidez@tea.texas.gov::12ccd2a1-d554-4cac-b492-4e314c2b5f8f" providerId="AD" clId="Web-{CF6E1499-94A4-98EC-A3A1-5E314711E7E7}"/>
    <pc:docChg chg="modSld">
      <pc:chgData name="Ollervidez, Leticia" userId="S::leticia.ollervidez@tea.texas.gov::12ccd2a1-d554-4cac-b492-4e314c2b5f8f" providerId="AD" clId="Web-{CF6E1499-94A4-98EC-A3A1-5E314711E7E7}" dt="2022-02-11T17:26:34.290" v="22" actId="20577"/>
      <pc:docMkLst>
        <pc:docMk/>
      </pc:docMkLst>
      <pc:sldChg chg="modSp mod modClrScheme chgLayout">
        <pc:chgData name="Ollervidez, Leticia" userId="S::leticia.ollervidez@tea.texas.gov::12ccd2a1-d554-4cac-b492-4e314c2b5f8f" providerId="AD" clId="Web-{CF6E1499-94A4-98EC-A3A1-5E314711E7E7}" dt="2022-02-11T17:23:44.925" v="6" actId="14100"/>
        <pc:sldMkLst>
          <pc:docMk/>
          <pc:sldMk cId="2995506626" sldId="432"/>
        </pc:sldMkLst>
        <pc:spChg chg="mod ord">
          <ac:chgData name="Ollervidez, Leticia" userId="S::leticia.ollervidez@tea.texas.gov::12ccd2a1-d554-4cac-b492-4e314c2b5f8f" providerId="AD" clId="Web-{CF6E1499-94A4-98EC-A3A1-5E314711E7E7}" dt="2022-02-11T17:23:29.800" v="0"/>
          <ac:spMkLst>
            <pc:docMk/>
            <pc:sldMk cId="2995506626" sldId="432"/>
            <ac:spMk id="2" creationId="{7CEF5384-5442-43C6-B1DC-F6D7B5232CDD}"/>
          </ac:spMkLst>
        </pc:spChg>
        <pc:picChg chg="mod ord">
          <ac:chgData name="Ollervidez, Leticia" userId="S::leticia.ollervidez@tea.texas.gov::12ccd2a1-d554-4cac-b492-4e314c2b5f8f" providerId="AD" clId="Web-{CF6E1499-94A4-98EC-A3A1-5E314711E7E7}" dt="2022-02-11T17:23:38.909" v="3" actId="1076"/>
          <ac:picMkLst>
            <pc:docMk/>
            <pc:sldMk cId="2995506626" sldId="432"/>
            <ac:picMk id="6" creationId="{12308F71-5C1A-427A-9CDA-100539109A24}"/>
          </ac:picMkLst>
        </pc:picChg>
        <pc:picChg chg="mod ord">
          <ac:chgData name="Ollervidez, Leticia" userId="S::leticia.ollervidez@tea.texas.gov::12ccd2a1-d554-4cac-b492-4e314c2b5f8f" providerId="AD" clId="Web-{CF6E1499-94A4-98EC-A3A1-5E314711E7E7}" dt="2022-02-11T17:23:44.925" v="6" actId="14100"/>
          <ac:picMkLst>
            <pc:docMk/>
            <pc:sldMk cId="2995506626" sldId="432"/>
            <ac:picMk id="8" creationId="{69E8652A-3FDA-4D54-BF54-29E8E44FEB03}"/>
          </ac:picMkLst>
        </pc:picChg>
      </pc:sldChg>
      <pc:sldChg chg="modSp mod modClrScheme chgLayout">
        <pc:chgData name="Ollervidez, Leticia" userId="S::leticia.ollervidez@tea.texas.gov::12ccd2a1-d554-4cac-b492-4e314c2b5f8f" providerId="AD" clId="Web-{CF6E1499-94A4-98EC-A3A1-5E314711E7E7}" dt="2022-02-11T17:23:59.426" v="7"/>
        <pc:sldMkLst>
          <pc:docMk/>
          <pc:sldMk cId="1147203011" sldId="435"/>
        </pc:sldMkLst>
        <pc:spChg chg="mod ord">
          <ac:chgData name="Ollervidez, Leticia" userId="S::leticia.ollervidez@tea.texas.gov::12ccd2a1-d554-4cac-b492-4e314c2b5f8f" providerId="AD" clId="Web-{CF6E1499-94A4-98EC-A3A1-5E314711E7E7}" dt="2022-02-11T17:23:59.426" v="7"/>
          <ac:spMkLst>
            <pc:docMk/>
            <pc:sldMk cId="1147203011" sldId="435"/>
            <ac:spMk id="2" creationId="{ADFCCC02-3ABB-4347-B50F-F88C3BBB5FB5}"/>
          </ac:spMkLst>
        </pc:spChg>
        <pc:spChg chg="mod ord">
          <ac:chgData name="Ollervidez, Leticia" userId="S::leticia.ollervidez@tea.texas.gov::12ccd2a1-d554-4cac-b492-4e314c2b5f8f" providerId="AD" clId="Web-{CF6E1499-94A4-98EC-A3A1-5E314711E7E7}" dt="2022-02-11T17:23:59.426" v="7"/>
          <ac:spMkLst>
            <pc:docMk/>
            <pc:sldMk cId="1147203011" sldId="435"/>
            <ac:spMk id="3" creationId="{7685070B-CB57-4CFB-9A9E-C76B8014D177}"/>
          </ac:spMkLst>
        </pc:spChg>
      </pc:sldChg>
      <pc:sldChg chg="modSp mod modClrScheme chgLayout">
        <pc:chgData name="Ollervidez, Leticia" userId="S::leticia.ollervidez@tea.texas.gov::12ccd2a1-d554-4cac-b492-4e314c2b5f8f" providerId="AD" clId="Web-{CF6E1499-94A4-98EC-A3A1-5E314711E7E7}" dt="2022-02-11T17:26:34.290" v="22" actId="20577"/>
        <pc:sldMkLst>
          <pc:docMk/>
          <pc:sldMk cId="3213078324" sldId="437"/>
        </pc:sldMkLst>
        <pc:spChg chg="mod ord">
          <ac:chgData name="Ollervidez, Leticia" userId="S::leticia.ollervidez@tea.texas.gov::12ccd2a1-d554-4cac-b492-4e314c2b5f8f" providerId="AD" clId="Web-{CF6E1499-94A4-98EC-A3A1-5E314711E7E7}" dt="2022-02-11T17:24:09.395" v="8"/>
          <ac:spMkLst>
            <pc:docMk/>
            <pc:sldMk cId="3213078324" sldId="437"/>
            <ac:spMk id="2" creationId="{C75129C4-1500-4DA8-89D0-CE30D9240FD2}"/>
          </ac:spMkLst>
        </pc:spChg>
        <pc:spChg chg="mod ord">
          <ac:chgData name="Ollervidez, Leticia" userId="S::leticia.ollervidez@tea.texas.gov::12ccd2a1-d554-4cac-b492-4e314c2b5f8f" providerId="AD" clId="Web-{CF6E1499-94A4-98EC-A3A1-5E314711E7E7}" dt="2022-02-11T17:24:54.240" v="17" actId="14100"/>
          <ac:spMkLst>
            <pc:docMk/>
            <pc:sldMk cId="3213078324" sldId="437"/>
            <ac:spMk id="3" creationId="{91474D4E-CE9B-4FC0-8739-4F46921EBFB0}"/>
          </ac:spMkLst>
        </pc:spChg>
        <pc:spChg chg="mod ord">
          <ac:chgData name="Ollervidez, Leticia" userId="S::leticia.ollervidez@tea.texas.gov::12ccd2a1-d554-4cac-b492-4e314c2b5f8f" providerId="AD" clId="Web-{CF6E1499-94A4-98EC-A3A1-5E314711E7E7}" dt="2022-02-11T17:26:34.290" v="22" actId="20577"/>
          <ac:spMkLst>
            <pc:docMk/>
            <pc:sldMk cId="3213078324" sldId="437"/>
            <ac:spMk id="4" creationId="{BE055AB0-9F5E-4AC1-9729-D81AE69E3800}"/>
          </ac:spMkLst>
        </pc:spChg>
        <pc:picChg chg="mod">
          <ac:chgData name="Ollervidez, Leticia" userId="S::leticia.ollervidez@tea.texas.gov::12ccd2a1-d554-4cac-b492-4e314c2b5f8f" providerId="AD" clId="Web-{CF6E1499-94A4-98EC-A3A1-5E314711E7E7}" dt="2022-02-11T17:24:31.567" v="13" actId="1076"/>
          <ac:picMkLst>
            <pc:docMk/>
            <pc:sldMk cId="3213078324" sldId="437"/>
            <ac:picMk id="6" creationId="{32D90F54-B027-4B80-88E3-218B94392D69}"/>
          </ac:picMkLst>
        </pc:picChg>
        <pc:picChg chg="mod">
          <ac:chgData name="Ollervidez, Leticia" userId="S::leticia.ollervidez@tea.texas.gov::12ccd2a1-d554-4cac-b492-4e314c2b5f8f" providerId="AD" clId="Web-{CF6E1499-94A4-98EC-A3A1-5E314711E7E7}" dt="2022-02-11T17:24:29.567" v="12" actId="1076"/>
          <ac:picMkLst>
            <pc:docMk/>
            <pc:sldMk cId="3213078324" sldId="437"/>
            <ac:picMk id="8" creationId="{0FEAC483-ED34-4172-8FAC-A3A498A15D4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0D5E38-04D7-4CC0-AF82-3E5D8CB519DD}" type="datetimeFigureOut">
              <a:rPr lang="en-US" smtClean="0"/>
              <a:t>3/3/2022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4D9ABE-7AB9-4D3A-BEA5-45E799BD6C0E}" type="slidenum">
              <a:rPr lang="en-US" smtClean="0"/>
              <a:t>‹#›</a:t>
            </a:fld>
            <a:endParaRPr lang="en-US"/>
          </a:p>
        </p:txBody>
      </p:sp>
    </p:spTree>
    <p:extLst>
      <p:ext uri="{BB962C8B-B14F-4D97-AF65-F5344CB8AC3E}">
        <p14:creationId xmlns:p14="http://schemas.microsoft.com/office/powerpoint/2010/main" val="2592176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2</a:t>
            </a:fld>
            <a:endParaRPr lang="en-US"/>
          </a:p>
        </p:txBody>
      </p:sp>
    </p:spTree>
    <p:extLst>
      <p:ext uri="{BB962C8B-B14F-4D97-AF65-F5344CB8AC3E}">
        <p14:creationId xmlns:p14="http://schemas.microsoft.com/office/powerpoint/2010/main" val="3132219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4</a:t>
            </a:fld>
            <a:endParaRPr lang="en-US"/>
          </a:p>
        </p:txBody>
      </p:sp>
    </p:spTree>
    <p:extLst>
      <p:ext uri="{BB962C8B-B14F-4D97-AF65-F5344CB8AC3E}">
        <p14:creationId xmlns:p14="http://schemas.microsoft.com/office/powerpoint/2010/main" val="4113991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14</a:t>
            </a:fld>
            <a:endParaRPr lang="en-US"/>
          </a:p>
        </p:txBody>
      </p:sp>
    </p:spTree>
    <p:extLst>
      <p:ext uri="{BB962C8B-B14F-4D97-AF65-F5344CB8AC3E}">
        <p14:creationId xmlns:p14="http://schemas.microsoft.com/office/powerpoint/2010/main" val="4265411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26</a:t>
            </a:fld>
            <a:endParaRPr lang="en-US"/>
          </a:p>
        </p:txBody>
      </p:sp>
    </p:spTree>
    <p:extLst>
      <p:ext uri="{BB962C8B-B14F-4D97-AF65-F5344CB8AC3E}">
        <p14:creationId xmlns:p14="http://schemas.microsoft.com/office/powerpoint/2010/main" val="1733503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28</a:t>
            </a:fld>
            <a:endParaRPr lang="en-US"/>
          </a:p>
        </p:txBody>
      </p:sp>
    </p:spTree>
    <p:extLst>
      <p:ext uri="{BB962C8B-B14F-4D97-AF65-F5344CB8AC3E}">
        <p14:creationId xmlns:p14="http://schemas.microsoft.com/office/powerpoint/2010/main" val="2983576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30</a:t>
            </a:fld>
            <a:endParaRPr lang="en-US"/>
          </a:p>
        </p:txBody>
      </p:sp>
    </p:spTree>
    <p:extLst>
      <p:ext uri="{BB962C8B-B14F-4D97-AF65-F5344CB8AC3E}">
        <p14:creationId xmlns:p14="http://schemas.microsoft.com/office/powerpoint/2010/main" val="6693115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12192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75964"/>
            <a:ext cx="5507665" cy="2389625"/>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349444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3/3/2022</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501775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6450417" y="1304642"/>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3/3/2022</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888476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6428096" y="1285424"/>
            <a:ext cx="5405941"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428097" y="1285424"/>
            <a:ext cx="538362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3/3/2022</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5879290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333375"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643187"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952999"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262811"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572623" y="3223291"/>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428749" y="2390136"/>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736180"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6048373"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336753"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563224"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3/3/2022</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8579403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712381" y="1239202"/>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712380"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6909500"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6941734"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759538" y="1286467"/>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759537" y="3788533"/>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6956658"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036051"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3/3/2022</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015751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3/3/2022</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8050172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3/3/2022</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5391118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4B7C4E4-2D06-490E-9697-F8F066CE1C1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3/3/2022</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1016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tx1">
                    <a:lumMod val="65000"/>
                    <a:lumOff val="35000"/>
                  </a:schemeClr>
                </a:solidFill>
              </a:defRPr>
            </a:lvl1pPr>
            <a:lvl2pPr marL="800100" indent="-342900">
              <a:buClr>
                <a:srgbClr val="0D6CB9"/>
              </a:buClr>
              <a:buFont typeface="Arial" panose="020B0604020202020204" pitchFamily="34" charset="0"/>
              <a:buChar char="•"/>
              <a:defRPr>
                <a:solidFill>
                  <a:schemeClr val="tx1">
                    <a:lumMod val="65000"/>
                    <a:lumOff val="35000"/>
                  </a:schemeClr>
                </a:solidFill>
              </a:defRPr>
            </a:lvl2pPr>
            <a:lvl3pPr marL="1143000" indent="-228600">
              <a:buClr>
                <a:schemeClr val="accent2"/>
              </a:buClr>
              <a:buSzPct val="75000"/>
              <a:buFont typeface="Courier New" panose="02070309020205020404" pitchFamily="49" charset="0"/>
              <a:buChar char="o"/>
              <a:defRPr>
                <a:solidFill>
                  <a:schemeClr val="tx1">
                    <a:lumMod val="65000"/>
                    <a:lumOff val="35000"/>
                  </a:schemeClr>
                </a:solidFill>
              </a:defRPr>
            </a:lvl3pPr>
            <a:lvl4pPr marL="1600200" indent="-22860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3/3/2022</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747359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3/3/2022</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4115139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12217429"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48669"/>
            <a:ext cx="5507665" cy="2416920"/>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36131612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3/3/2022</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7551016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523919"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833731"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4354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53355"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616912"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929105"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217485"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43956"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3/3/2022</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8906788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tx1">
                    <a:lumMod val="65000"/>
                    <a:lumOff val="35000"/>
                  </a:schemeClr>
                </a:solidFill>
              </a:defRPr>
            </a:lvl1pPr>
            <a:lvl2pPr marL="800100" indent="-3429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3/3/2022</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3/3/2022</a:t>
            </a:fld>
            <a:endParaRPr lang="en-US"/>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5834570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3/3/2022</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7634836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01841" y="167275"/>
            <a:ext cx="9630770"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3/3/2022</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5986490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3/3/2022</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320119" y="153230"/>
            <a:ext cx="9513918"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3/3/2022</a:t>
            </a:fld>
            <a:endParaRPr lang="en-US"/>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2349193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58408" y="164595"/>
            <a:ext cx="9919861"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3/3/2022</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6078154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47249" y="168668"/>
            <a:ext cx="9884676" cy="751350"/>
          </a:xfrm>
        </p:spPr>
        <p:txBody>
          <a:bodyPr>
            <a:normAutofit/>
          </a:bodyPr>
          <a:lstStyle>
            <a:lvl1pPr algn="l">
              <a:defRPr sz="36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48416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793975"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03787"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13599"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332717" y="2472427"/>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577156"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889349"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177729"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04200"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3/3/2022</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05652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68857" y="164595"/>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3/3/2022</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4793379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12291" y="252702"/>
            <a:ext cx="9131780" cy="575136"/>
          </a:xfrm>
        </p:spPr>
        <p:txBody>
          <a:bodyPr>
            <a:normAutofit/>
          </a:bodyPr>
          <a:lstStyle>
            <a:lvl1pPr algn="l">
              <a:defRPr sz="36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3/3/2022</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613072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426" y="0"/>
            <a:ext cx="12191574"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854311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0" y="1"/>
            <a:ext cx="12217428"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866271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1"/>
            <a:ext cx="12191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629726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12192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1052002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12191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5"/>
            <a:ext cx="2870789" cy="2351382"/>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316672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12192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4"/>
            <a:ext cx="2870789" cy="239232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1069470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3/3/2022</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3101520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bg1"/>
                </a:solidFill>
              </a:defRPr>
            </a:lvl1pPr>
          </a:lstStyle>
          <a:p>
            <a:fld id="{FA6A0AD2-53AF-4D84-8AC9-3DBC493F2F75}" type="datetimeFigureOut">
              <a:rPr lang="en-US" smtClean="0"/>
              <a:pPr/>
              <a:t>3/3/2022</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637953" y="104134"/>
            <a:ext cx="11164188"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4111256006"/>
      </p:ext>
    </p:extLst>
  </p:cSld>
  <p:clrMap bg1="lt1" tx1="dk1" bg2="lt2" tx2="dk2" accent1="accent1" accent2="accent2" accent3="accent3" accent4="accent4" accent5="accent5" accent6="accent6" hlink="hlink" folHlink="folHlink"/>
  <p:sldLayoutIdLst>
    <p:sldLayoutId id="2147483743" r:id="rId1"/>
    <p:sldLayoutId id="2147483721" r:id="rId2"/>
    <p:sldLayoutId id="2147483742" r:id="rId3"/>
    <p:sldLayoutId id="2147483748" r:id="rId4"/>
    <p:sldLayoutId id="2147483746" r:id="rId5"/>
    <p:sldLayoutId id="2147483747" r:id="rId6"/>
    <p:sldLayoutId id="2147483744" r:id="rId7"/>
    <p:sldLayoutId id="2147483745" r:id="rId8"/>
    <p:sldLayoutId id="2147483725" r:id="rId9"/>
    <p:sldLayoutId id="2147483756" r:id="rId10"/>
    <p:sldLayoutId id="2147483749" r:id="rId11"/>
    <p:sldLayoutId id="2147483750" r:id="rId12"/>
    <p:sldLayoutId id="2147483751" r:id="rId13"/>
    <p:sldLayoutId id="2147483753" r:id="rId14"/>
    <p:sldLayoutId id="2147483752" r:id="rId15"/>
    <p:sldLayoutId id="2147483720" r:id="rId16"/>
    <p:sldLayoutId id="2147483754" r:id="rId17"/>
    <p:sldLayoutId id="2147483757" r:id="rId18"/>
    <p:sldLayoutId id="2147483758" r:id="rId19"/>
    <p:sldLayoutId id="2147483760" r:id="rId20"/>
    <p:sldLayoutId id="2147483761" r:id="rId21"/>
    <p:sldLayoutId id="2147483762" r:id="rId22"/>
    <p:sldLayoutId id="2147483763" r:id="rId23"/>
    <p:sldLayoutId id="2147483764" r:id="rId24"/>
    <p:sldLayoutId id="2147483765" r:id="rId25"/>
    <p:sldLayoutId id="2147483766" r:id="rId26"/>
    <p:sldLayoutId id="2147483767" r:id="rId27"/>
    <p:sldLayoutId id="2147483768" r:id="rId28"/>
    <p:sldLayoutId id="2147483755" r:id="rId29"/>
  </p:sldLayoutIdLst>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B326E79C-81B1-4F65-9171-E8A934EF331C}"/>
              </a:ext>
            </a:extLst>
          </p:cNvPr>
          <p:cNvSpPr txBox="1">
            <a:spLocks noGrp="1"/>
          </p:cNvSpPr>
          <p:nvPr>
            <p:ph type="title" idx="4294967295"/>
          </p:nvPr>
        </p:nvSpPr>
        <p:spPr>
          <a:xfrm>
            <a:off x="2094504" y="4598681"/>
            <a:ext cx="9630770" cy="21194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l" defTabSz="914400" rtl="0" eaLnBrk="1" latinLnBrk="0" hangingPunct="1">
              <a:lnSpc>
                <a:spcPct val="90000"/>
              </a:lnSpc>
              <a:spcBef>
                <a:spcPct val="0"/>
              </a:spcBef>
              <a:buNone/>
              <a:defRPr sz="5400" b="1" kern="1200">
                <a:solidFill>
                  <a:schemeClr val="accent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a:ln>
                  <a:noFill/>
                </a:ln>
                <a:effectLst/>
                <a:uLnTx/>
                <a:uFillTx/>
                <a:latin typeface="+mn-lt"/>
                <a:ea typeface="+mj-ea"/>
                <a:cs typeface="Calibri"/>
              </a:rPr>
              <a:t>TEXAS</a:t>
            </a:r>
            <a:r>
              <a:rPr kumimoji="0" lang="en-US" sz="5400" b="1" i="0" u="none" strike="noStrike" kern="1200" cap="none" spc="0" normalizeH="0" noProof="0">
                <a:ln>
                  <a:noFill/>
                </a:ln>
                <a:effectLst/>
                <a:uLnTx/>
                <a:uFillTx/>
                <a:latin typeface="+mn-lt"/>
                <a:ea typeface="+mj-ea"/>
                <a:cs typeface="Calibri"/>
              </a:rPr>
              <a:t> </a:t>
            </a:r>
            <a:r>
              <a:rPr kumimoji="0" lang="en-US" sz="5400" b="1" i="0" u="none" strike="noStrike" kern="1200" cap="none" spc="0" normalizeH="0" noProof="0" dirty="0">
                <a:ln>
                  <a:noFill/>
                </a:ln>
                <a:effectLst/>
                <a:uLnTx/>
                <a:uFillTx/>
                <a:latin typeface="+mn-lt"/>
                <a:ea typeface="+mj-ea"/>
                <a:cs typeface="Calibri"/>
              </a:rPr>
              <a:t>RECORDS EXCHANGE (</a:t>
            </a:r>
            <a:r>
              <a:rPr kumimoji="0" lang="en-US" sz="5400" b="1" i="0" u="none" strike="noStrike" kern="1200" cap="none" spc="0" normalizeH="0" baseline="0" noProof="0" dirty="0">
                <a:ln>
                  <a:noFill/>
                </a:ln>
                <a:effectLst/>
                <a:uLnTx/>
                <a:uFillTx/>
                <a:latin typeface="+mn-lt"/>
                <a:ea typeface="+mj-ea"/>
                <a:cs typeface="Calibri"/>
              </a:rPr>
              <a:t>TREx) UPDATE</a:t>
            </a:r>
            <a:br>
              <a:rPr kumimoji="0" lang="en-US" sz="5400" b="1" i="0" u="none" strike="noStrike" kern="1200" cap="none" spc="0" normalizeH="0" baseline="0" noProof="0" dirty="0">
                <a:ln>
                  <a:noFill/>
                </a:ln>
                <a:solidFill>
                  <a:schemeClr val="accent1"/>
                </a:solidFill>
                <a:effectLst/>
                <a:uLnTx/>
                <a:uFillTx/>
                <a:latin typeface="+mn-lt"/>
                <a:ea typeface="+mj-ea"/>
                <a:cs typeface="Calibri"/>
              </a:rPr>
            </a:br>
            <a:endParaRPr lang="en-US" sz="5400" b="1" i="0" u="none" strike="noStrike" kern="1200" cap="none" spc="0" normalizeH="0" baseline="0" noProof="0" dirty="0">
              <a:ln>
                <a:noFill/>
              </a:ln>
              <a:effectLst/>
              <a:uLnTx/>
              <a:uFillTx/>
              <a:latin typeface="+mn-lt"/>
              <a:cs typeface="Calibri"/>
            </a:endParaRPr>
          </a:p>
        </p:txBody>
      </p:sp>
    </p:spTree>
    <p:extLst>
      <p:ext uri="{BB962C8B-B14F-4D97-AF65-F5344CB8AC3E}">
        <p14:creationId xmlns:p14="http://schemas.microsoft.com/office/powerpoint/2010/main" val="367918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4A7F6-429A-4087-AD58-EF332AFD8A39}"/>
              </a:ext>
            </a:extLst>
          </p:cNvPr>
          <p:cNvSpPr>
            <a:spLocks noGrp="1"/>
          </p:cNvSpPr>
          <p:nvPr>
            <p:ph type="title"/>
          </p:nvPr>
        </p:nvSpPr>
        <p:spPr>
          <a:xfrm>
            <a:off x="1821765" y="152069"/>
            <a:ext cx="9515883" cy="542429"/>
          </a:xfrm>
        </p:spPr>
        <p:txBody>
          <a:bodyPr>
            <a:normAutofit fontScale="90000"/>
          </a:bodyPr>
          <a:lstStyle/>
          <a:p>
            <a:r>
              <a:rPr lang="en-US" dirty="0"/>
              <a:t>FOSTER CARE UPDATES </a:t>
            </a:r>
            <a:br>
              <a:rPr lang="en-US" dirty="0"/>
            </a:br>
            <a:r>
              <a:rPr lang="en-US" sz="2700" dirty="0"/>
              <a:t>Continued</a:t>
            </a:r>
          </a:p>
        </p:txBody>
      </p:sp>
      <p:sp>
        <p:nvSpPr>
          <p:cNvPr id="3" name="Content Placeholder 2">
            <a:extLst>
              <a:ext uri="{FF2B5EF4-FFF2-40B4-BE49-F238E27FC236}">
                <a16:creationId xmlns:a16="http://schemas.microsoft.com/office/drawing/2014/main" id="{017A705A-47FA-4B0F-AC9A-85161EB593DD}"/>
              </a:ext>
            </a:extLst>
          </p:cNvPr>
          <p:cNvSpPr>
            <a:spLocks noGrp="1"/>
          </p:cNvSpPr>
          <p:nvPr>
            <p:ph idx="1"/>
          </p:nvPr>
        </p:nvSpPr>
        <p:spPr>
          <a:xfrm>
            <a:off x="2347415" y="1495651"/>
            <a:ext cx="8988726" cy="5215557"/>
          </a:xfrm>
        </p:spPr>
        <p:txBody>
          <a:bodyPr/>
          <a:lstStyle/>
          <a:p>
            <a:r>
              <a:rPr lang="en-US" sz="2400">
                <a:solidFill>
                  <a:schemeClr val="tx1"/>
                </a:solidFill>
              </a:rPr>
              <a:t>Update the data element definition for FOSTER-CARE-INDICATOR-CODE (TE100).</a:t>
            </a:r>
          </a:p>
        </p:txBody>
      </p:sp>
      <p:pic>
        <p:nvPicPr>
          <p:cNvPr id="4" name="Picture 5" descr="TE100">
            <a:extLst>
              <a:ext uri="{FF2B5EF4-FFF2-40B4-BE49-F238E27FC236}">
                <a16:creationId xmlns:a16="http://schemas.microsoft.com/office/drawing/2014/main" id="{E84A416C-CDA6-4D95-9048-88660EB6C838}"/>
              </a:ext>
            </a:extLst>
          </p:cNvPr>
          <p:cNvPicPr>
            <a:picLocks noChangeAspect="1"/>
          </p:cNvPicPr>
          <p:nvPr/>
        </p:nvPicPr>
        <p:blipFill>
          <a:blip r:embed="rId2"/>
          <a:stretch>
            <a:fillRect/>
          </a:stretch>
        </p:blipFill>
        <p:spPr>
          <a:xfrm>
            <a:off x="3695700" y="2283201"/>
            <a:ext cx="5905500" cy="4358523"/>
          </a:xfrm>
          <a:prstGeom prst="rect">
            <a:avLst/>
          </a:prstGeom>
        </p:spPr>
      </p:pic>
    </p:spTree>
    <p:extLst>
      <p:ext uri="{BB962C8B-B14F-4D97-AF65-F5344CB8AC3E}">
        <p14:creationId xmlns:p14="http://schemas.microsoft.com/office/powerpoint/2010/main" val="1757053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650464-1AC0-4697-A043-B13970A9829D}"/>
              </a:ext>
            </a:extLst>
          </p:cNvPr>
          <p:cNvSpPr>
            <a:spLocks noGrp="1"/>
          </p:cNvSpPr>
          <p:nvPr>
            <p:ph type="title"/>
          </p:nvPr>
        </p:nvSpPr>
        <p:spPr>
          <a:xfrm>
            <a:off x="1821765" y="161594"/>
            <a:ext cx="9515883" cy="542429"/>
          </a:xfrm>
        </p:spPr>
        <p:txBody>
          <a:bodyPr>
            <a:normAutofit fontScale="90000"/>
          </a:bodyPr>
          <a:lstStyle/>
          <a:p>
            <a:r>
              <a:rPr lang="en-US" dirty="0">
                <a:cs typeface="Calibri"/>
              </a:rPr>
              <a:t>2021-2022: CODE TABLE CHANGES</a:t>
            </a:r>
          </a:p>
        </p:txBody>
      </p:sp>
      <p:sp>
        <p:nvSpPr>
          <p:cNvPr id="2" name="Content Placeholder 1">
            <a:extLst>
              <a:ext uri="{FF2B5EF4-FFF2-40B4-BE49-F238E27FC236}">
                <a16:creationId xmlns:a16="http://schemas.microsoft.com/office/drawing/2014/main" id="{B8E3E0AE-C376-45F7-AD9E-FC1564EAF239}"/>
              </a:ext>
            </a:extLst>
          </p:cNvPr>
          <p:cNvSpPr>
            <a:spLocks noGrp="1"/>
          </p:cNvSpPr>
          <p:nvPr>
            <p:ph idx="1"/>
          </p:nvPr>
        </p:nvSpPr>
        <p:spPr/>
        <p:txBody>
          <a:bodyPr lIns="91440" tIns="45720" rIns="91440" bIns="45720" anchor="t"/>
          <a:lstStyle/>
          <a:p>
            <a:r>
              <a:rPr lang="en-US" dirty="0">
                <a:solidFill>
                  <a:schemeClr val="tx1"/>
                </a:solidFill>
              </a:rPr>
              <a:t>Updated Code Tables</a:t>
            </a:r>
          </a:p>
          <a:p>
            <a:pPr lvl="1"/>
            <a:r>
              <a:rPr lang="en-US" sz="2800" dirty="0">
                <a:solidFill>
                  <a:schemeClr val="tx1"/>
                </a:solidFill>
              </a:rPr>
              <a:t>ESL-PROGRAM-TYPE-CODE (TC28)</a:t>
            </a:r>
          </a:p>
          <a:p>
            <a:pPr lvl="1"/>
            <a:r>
              <a:rPr lang="en-US" sz="2800" dirty="0">
                <a:solidFill>
                  <a:schemeClr val="tx1"/>
                </a:solidFill>
              </a:rPr>
              <a:t>BILINGUAL-PROGRAM-TYPE-CODE (TC26)</a:t>
            </a:r>
          </a:p>
          <a:p>
            <a:pPr lvl="1"/>
            <a:r>
              <a:rPr lang="en-US" sz="2800" dirty="0">
                <a:solidFill>
                  <a:schemeClr val="tx1"/>
                </a:solidFill>
              </a:rPr>
              <a:t>FOSTER-CARE-INDICATOR-CODE (TC33) </a:t>
            </a:r>
            <a:endParaRPr lang="en-US" sz="2800" dirty="0">
              <a:solidFill>
                <a:schemeClr val="tx1"/>
              </a:solidFill>
              <a:cs typeface="Calibri"/>
            </a:endParaRPr>
          </a:p>
          <a:p>
            <a:pPr lvl="1"/>
            <a:r>
              <a:rPr lang="en-US" sz="2800" dirty="0">
                <a:solidFill>
                  <a:schemeClr val="tx1"/>
                </a:solidFill>
                <a:cs typeface="Calibri"/>
              </a:rPr>
              <a:t>CAREER-TECH-ED-INDICATOR (CTE) (TC03)</a:t>
            </a:r>
          </a:p>
          <a:p>
            <a:pPr lvl="1"/>
            <a:r>
              <a:rPr lang="en-US" sz="2800" dirty="0">
                <a:solidFill>
                  <a:schemeClr val="tx1"/>
                </a:solidFill>
                <a:cs typeface="Calibri"/>
              </a:rPr>
              <a:t>CRISIS-CODES (TC45)</a:t>
            </a:r>
          </a:p>
          <a:p>
            <a:pPr lvl="1"/>
            <a:r>
              <a:rPr lang="en-US" sz="2800" dirty="0">
                <a:solidFill>
                  <a:schemeClr val="tx1"/>
                </a:solidFill>
                <a:cs typeface="Calibri"/>
              </a:rPr>
              <a:t>DICIPLINARY-ACTION-REASON (TC07)</a:t>
            </a:r>
          </a:p>
          <a:p>
            <a:pPr marL="0" indent="0">
              <a:buNone/>
            </a:pPr>
            <a:endParaRPr lang="en-US" dirty="0">
              <a:solidFill>
                <a:schemeClr val="tx1"/>
              </a:solidFill>
            </a:endParaRPr>
          </a:p>
        </p:txBody>
      </p:sp>
    </p:spTree>
    <p:extLst>
      <p:ext uri="{BB962C8B-B14F-4D97-AF65-F5344CB8AC3E}">
        <p14:creationId xmlns:p14="http://schemas.microsoft.com/office/powerpoint/2010/main" val="2013500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89436-1077-45A7-A3B1-E1E58A92E34A}"/>
              </a:ext>
            </a:extLst>
          </p:cNvPr>
          <p:cNvSpPr>
            <a:spLocks noGrp="1"/>
          </p:cNvSpPr>
          <p:nvPr>
            <p:ph type="title"/>
          </p:nvPr>
        </p:nvSpPr>
        <p:spPr>
          <a:xfrm>
            <a:off x="1793190" y="152069"/>
            <a:ext cx="9963558" cy="542429"/>
          </a:xfrm>
        </p:spPr>
        <p:txBody>
          <a:bodyPr>
            <a:normAutofit fontScale="90000"/>
          </a:bodyPr>
          <a:lstStyle/>
          <a:p>
            <a:r>
              <a:rPr lang="en-US" dirty="0"/>
              <a:t>LIMITED ENGLISH PROFICIENT- ENGLISH LEARNER </a:t>
            </a:r>
            <a:br>
              <a:rPr lang="en-US" dirty="0"/>
            </a:br>
            <a:endParaRPr lang="en-US" sz="2700" dirty="0"/>
          </a:p>
        </p:txBody>
      </p:sp>
      <p:sp>
        <p:nvSpPr>
          <p:cNvPr id="3" name="Content Placeholder 2">
            <a:extLst>
              <a:ext uri="{FF2B5EF4-FFF2-40B4-BE49-F238E27FC236}">
                <a16:creationId xmlns:a16="http://schemas.microsoft.com/office/drawing/2014/main" id="{C45EBB79-3C6D-4937-951E-C20D89E11FC5}"/>
              </a:ext>
            </a:extLst>
          </p:cNvPr>
          <p:cNvSpPr>
            <a:spLocks noGrp="1"/>
          </p:cNvSpPr>
          <p:nvPr>
            <p:ph idx="1"/>
          </p:nvPr>
        </p:nvSpPr>
        <p:spPr>
          <a:xfrm>
            <a:off x="2066975" y="1193180"/>
            <a:ext cx="5179409" cy="4653809"/>
          </a:xfrm>
        </p:spPr>
        <p:txBody>
          <a:bodyPr/>
          <a:lstStyle/>
          <a:p>
            <a:pPr lvl="1"/>
            <a:r>
              <a:rPr lang="en-US" dirty="0">
                <a:solidFill>
                  <a:schemeClr val="tx1"/>
                </a:solidFill>
              </a:rPr>
              <a:t>Updated Code Table Translations</a:t>
            </a:r>
          </a:p>
          <a:p>
            <a:pPr lvl="2"/>
            <a:r>
              <a:rPr lang="en-US" sz="2400" dirty="0">
                <a:solidFill>
                  <a:schemeClr val="tx1"/>
                </a:solidFill>
              </a:rPr>
              <a:t>ESL-PROGRAM-TYPE-CODE (TC28)</a:t>
            </a:r>
          </a:p>
          <a:p>
            <a:endParaRPr lang="en-US" dirty="0"/>
          </a:p>
        </p:txBody>
      </p:sp>
      <p:pic>
        <p:nvPicPr>
          <p:cNvPr id="7" name="Picture 8" descr="TC26">
            <a:extLst>
              <a:ext uri="{FF2B5EF4-FFF2-40B4-BE49-F238E27FC236}">
                <a16:creationId xmlns:a16="http://schemas.microsoft.com/office/drawing/2014/main" id="{7E1A4734-7E39-4410-95E8-0687AAC056D9}"/>
              </a:ext>
            </a:extLst>
          </p:cNvPr>
          <p:cNvPicPr>
            <a:picLocks noChangeAspect="1"/>
          </p:cNvPicPr>
          <p:nvPr/>
        </p:nvPicPr>
        <p:blipFill>
          <a:blip r:embed="rId2"/>
          <a:stretch>
            <a:fillRect/>
          </a:stretch>
        </p:blipFill>
        <p:spPr>
          <a:xfrm>
            <a:off x="2219325" y="2476262"/>
            <a:ext cx="5033847" cy="3518686"/>
          </a:xfrm>
          <a:prstGeom prst="rect">
            <a:avLst/>
          </a:prstGeom>
        </p:spPr>
      </p:pic>
      <p:sp>
        <p:nvSpPr>
          <p:cNvPr id="4" name="Content Placeholder 3">
            <a:extLst>
              <a:ext uri="{FF2B5EF4-FFF2-40B4-BE49-F238E27FC236}">
                <a16:creationId xmlns:a16="http://schemas.microsoft.com/office/drawing/2014/main" id="{FF2727E0-1AF8-4C60-BC86-C4474D5B6EC3}"/>
              </a:ext>
            </a:extLst>
          </p:cNvPr>
          <p:cNvSpPr>
            <a:spLocks noGrp="1"/>
          </p:cNvSpPr>
          <p:nvPr>
            <p:ph idx="13"/>
          </p:nvPr>
        </p:nvSpPr>
        <p:spPr>
          <a:xfrm>
            <a:off x="7077078" y="1138108"/>
            <a:ext cx="5010103" cy="4691905"/>
          </a:xfrm>
        </p:spPr>
        <p:txBody>
          <a:bodyPr/>
          <a:lstStyle/>
          <a:p>
            <a:pPr lvl="1"/>
            <a:r>
              <a:rPr lang="en-US" dirty="0">
                <a:solidFill>
                  <a:schemeClr val="tx1"/>
                </a:solidFill>
              </a:rPr>
              <a:t>Updated Code Table Translations</a:t>
            </a:r>
          </a:p>
          <a:p>
            <a:pPr lvl="2"/>
            <a:r>
              <a:rPr lang="en-US" sz="2400" dirty="0">
                <a:solidFill>
                  <a:schemeClr val="tx1"/>
                </a:solidFill>
              </a:rPr>
              <a:t>BILINGUAL-PROGRAM-TYPE-CODE (TC26)</a:t>
            </a:r>
          </a:p>
          <a:p>
            <a:endParaRPr lang="en-US" dirty="0"/>
          </a:p>
        </p:txBody>
      </p:sp>
      <p:pic>
        <p:nvPicPr>
          <p:cNvPr id="5" name="Picture 6" descr="TC28">
            <a:extLst>
              <a:ext uri="{FF2B5EF4-FFF2-40B4-BE49-F238E27FC236}">
                <a16:creationId xmlns:a16="http://schemas.microsoft.com/office/drawing/2014/main" id="{E45B296F-DBC3-4979-BCC3-5B30C2302B15}"/>
              </a:ext>
            </a:extLst>
          </p:cNvPr>
          <p:cNvPicPr>
            <a:picLocks noChangeAspect="1"/>
          </p:cNvPicPr>
          <p:nvPr/>
        </p:nvPicPr>
        <p:blipFill>
          <a:blip r:embed="rId3"/>
          <a:stretch>
            <a:fillRect/>
          </a:stretch>
        </p:blipFill>
        <p:spPr>
          <a:xfrm>
            <a:off x="7837449" y="2302593"/>
            <a:ext cx="4035812" cy="4084866"/>
          </a:xfrm>
          <a:prstGeom prst="rect">
            <a:avLst/>
          </a:prstGeom>
        </p:spPr>
      </p:pic>
    </p:spTree>
    <p:extLst>
      <p:ext uri="{BB962C8B-B14F-4D97-AF65-F5344CB8AC3E}">
        <p14:creationId xmlns:p14="http://schemas.microsoft.com/office/powerpoint/2010/main" val="2017230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1BBC6-4A69-402A-A81D-82725B886BB5}"/>
              </a:ext>
            </a:extLst>
          </p:cNvPr>
          <p:cNvSpPr>
            <a:spLocks noGrp="1"/>
          </p:cNvSpPr>
          <p:nvPr>
            <p:ph type="title"/>
          </p:nvPr>
        </p:nvSpPr>
        <p:spPr>
          <a:xfrm>
            <a:off x="1821765" y="161594"/>
            <a:ext cx="9515883" cy="542429"/>
          </a:xfrm>
        </p:spPr>
        <p:txBody>
          <a:bodyPr>
            <a:normAutofit fontScale="90000"/>
          </a:bodyPr>
          <a:lstStyle/>
          <a:p>
            <a:r>
              <a:rPr lang="en-US" dirty="0"/>
              <a:t>FOSTER CARE UPDATE </a:t>
            </a:r>
            <a:br>
              <a:rPr lang="en-US" dirty="0"/>
            </a:br>
            <a:endParaRPr lang="en-US" sz="2700" dirty="0"/>
          </a:p>
        </p:txBody>
      </p:sp>
      <p:sp>
        <p:nvSpPr>
          <p:cNvPr id="3" name="Content Placeholder 2">
            <a:extLst>
              <a:ext uri="{FF2B5EF4-FFF2-40B4-BE49-F238E27FC236}">
                <a16:creationId xmlns:a16="http://schemas.microsoft.com/office/drawing/2014/main" id="{FBB86274-0CFF-4371-8B86-6A78FA77081C}"/>
              </a:ext>
            </a:extLst>
          </p:cNvPr>
          <p:cNvSpPr>
            <a:spLocks noGrp="1"/>
          </p:cNvSpPr>
          <p:nvPr>
            <p:ph idx="1"/>
          </p:nvPr>
        </p:nvSpPr>
        <p:spPr/>
        <p:txBody>
          <a:bodyPr lIns="91440" tIns="45720" rIns="91440" bIns="45720" anchor="t"/>
          <a:lstStyle/>
          <a:p>
            <a:r>
              <a:rPr lang="en-US" sz="2400">
                <a:solidFill>
                  <a:schemeClr val="tx1"/>
                </a:solidFill>
              </a:rPr>
              <a:t>Added</a:t>
            </a:r>
            <a:r>
              <a:rPr lang="en-US" sz="2400" dirty="0">
                <a:solidFill>
                  <a:schemeClr val="tx1"/>
                </a:solidFill>
              </a:rPr>
              <a:t> a new code to FOSTER-CARE-INDICATOR-CODE (TC33) code table and update code translations to match the C196 code table.</a:t>
            </a:r>
            <a:endParaRPr lang="en-US" sz="2400">
              <a:solidFill>
                <a:schemeClr val="tx1"/>
              </a:solidFill>
              <a:cs typeface="Calibri"/>
            </a:endParaRPr>
          </a:p>
          <a:p>
            <a:endParaRPr lang="en-US" dirty="0"/>
          </a:p>
        </p:txBody>
      </p:sp>
      <p:pic>
        <p:nvPicPr>
          <p:cNvPr id="5" name="Picture 5" descr="TC133">
            <a:extLst>
              <a:ext uri="{FF2B5EF4-FFF2-40B4-BE49-F238E27FC236}">
                <a16:creationId xmlns:a16="http://schemas.microsoft.com/office/drawing/2014/main" id="{41B47746-E9EB-4AAF-B2E6-58F4AF296B0D}"/>
              </a:ext>
            </a:extLst>
          </p:cNvPr>
          <p:cNvPicPr>
            <a:picLocks noChangeAspect="1"/>
          </p:cNvPicPr>
          <p:nvPr/>
        </p:nvPicPr>
        <p:blipFill>
          <a:blip r:embed="rId2"/>
          <a:stretch>
            <a:fillRect/>
          </a:stretch>
        </p:blipFill>
        <p:spPr>
          <a:xfrm>
            <a:off x="2671916" y="2616330"/>
            <a:ext cx="8605683" cy="3161629"/>
          </a:xfrm>
          <a:prstGeom prst="rect">
            <a:avLst/>
          </a:prstGeom>
        </p:spPr>
      </p:pic>
    </p:spTree>
    <p:extLst>
      <p:ext uri="{BB962C8B-B14F-4D97-AF65-F5344CB8AC3E}">
        <p14:creationId xmlns:p14="http://schemas.microsoft.com/office/powerpoint/2010/main" val="3883169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D7FE2-1C9F-4555-BC52-2079D3C9E974}"/>
              </a:ext>
            </a:extLst>
          </p:cNvPr>
          <p:cNvSpPr>
            <a:spLocks noGrp="1"/>
          </p:cNvSpPr>
          <p:nvPr>
            <p:ph type="title"/>
          </p:nvPr>
        </p:nvSpPr>
        <p:spPr>
          <a:xfrm>
            <a:off x="1821765" y="161594"/>
            <a:ext cx="9515883" cy="542429"/>
          </a:xfrm>
        </p:spPr>
        <p:txBody>
          <a:bodyPr>
            <a:normAutofit fontScale="90000"/>
          </a:bodyPr>
          <a:lstStyle/>
          <a:p>
            <a:r>
              <a:rPr lang="en-US" dirty="0"/>
              <a:t>CAREER-TECH-ED-INDICATOR (CTE) </a:t>
            </a:r>
            <a:endParaRPr lang="en-US" dirty="0">
              <a:cs typeface="Calibri"/>
            </a:endParaRPr>
          </a:p>
        </p:txBody>
      </p:sp>
      <p:sp>
        <p:nvSpPr>
          <p:cNvPr id="3" name="Content Placeholder 2">
            <a:extLst>
              <a:ext uri="{FF2B5EF4-FFF2-40B4-BE49-F238E27FC236}">
                <a16:creationId xmlns:a16="http://schemas.microsoft.com/office/drawing/2014/main" id="{FC1590B4-FF5E-482E-AD8D-0E853C068A3D}"/>
              </a:ext>
            </a:extLst>
          </p:cNvPr>
          <p:cNvSpPr>
            <a:spLocks noGrp="1"/>
          </p:cNvSpPr>
          <p:nvPr>
            <p:ph idx="1"/>
          </p:nvPr>
        </p:nvSpPr>
        <p:spPr>
          <a:xfrm>
            <a:off x="2347415" y="1495651"/>
            <a:ext cx="8988726" cy="4708525"/>
          </a:xfrm>
        </p:spPr>
        <p:txBody>
          <a:bodyPr lIns="91440" tIns="45720" rIns="91440" bIns="45720" anchor="t"/>
          <a:lstStyle/>
          <a:p>
            <a:pPr marL="0" indent="0">
              <a:buNone/>
            </a:pPr>
            <a:r>
              <a:rPr lang="en-US">
                <a:solidFill>
                  <a:schemeClr val="tx1"/>
                </a:solidFill>
                <a:cs typeface="Calibri"/>
              </a:rPr>
              <a:t>CAREER-TECH-ED-INDICATOR (CTE) (TC03)</a:t>
            </a:r>
          </a:p>
          <a:p>
            <a:endParaRPr lang="en-US" sz="2400">
              <a:solidFill>
                <a:schemeClr val="tx1"/>
              </a:solidFill>
            </a:endParaRPr>
          </a:p>
          <a:p>
            <a:r>
              <a:rPr lang="en-US">
                <a:solidFill>
                  <a:schemeClr val="tx1"/>
                </a:solidFill>
              </a:rPr>
              <a:t>Updated translation for Code </a:t>
            </a:r>
            <a:r>
              <a:rPr lang="en-US">
                <a:solidFill>
                  <a:schemeClr val="tx1"/>
                </a:solidFill>
                <a:ea typeface="+mn-lt"/>
                <a:cs typeface="+mn-lt"/>
              </a:rPr>
              <a:t>5 – CTE Participant to match PEIMS.</a:t>
            </a:r>
            <a:endParaRPr lang="en-US">
              <a:solidFill>
                <a:schemeClr val="tx1"/>
              </a:solidFill>
              <a:cs typeface="Calibri"/>
            </a:endParaRPr>
          </a:p>
        </p:txBody>
      </p:sp>
    </p:spTree>
    <p:extLst>
      <p:ext uri="{BB962C8B-B14F-4D97-AF65-F5344CB8AC3E}">
        <p14:creationId xmlns:p14="http://schemas.microsoft.com/office/powerpoint/2010/main" val="50744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44853-AFE9-45B4-AD17-62F398E1690A}"/>
              </a:ext>
            </a:extLst>
          </p:cNvPr>
          <p:cNvSpPr>
            <a:spLocks noGrp="1"/>
          </p:cNvSpPr>
          <p:nvPr>
            <p:ph type="title"/>
          </p:nvPr>
        </p:nvSpPr>
        <p:spPr>
          <a:xfrm>
            <a:off x="1821765" y="161594"/>
            <a:ext cx="9496833" cy="542429"/>
          </a:xfrm>
        </p:spPr>
        <p:txBody>
          <a:bodyPr>
            <a:normAutofit fontScale="90000"/>
          </a:bodyPr>
          <a:lstStyle/>
          <a:p>
            <a:r>
              <a:rPr lang="en-US"/>
              <a:t>CAREER-TECH-ED-INDICATOR (CTE)  </a:t>
            </a:r>
            <a:br>
              <a:rPr lang="en-US"/>
            </a:br>
            <a:r>
              <a:rPr lang="en-US" sz="2700"/>
              <a:t>Continued</a:t>
            </a:r>
            <a:endParaRPr lang="en-US" sz="2700">
              <a:cs typeface="Calibri"/>
            </a:endParaRPr>
          </a:p>
        </p:txBody>
      </p:sp>
      <p:pic>
        <p:nvPicPr>
          <p:cNvPr id="5" name="Picture 5" descr="TC03">
            <a:extLst>
              <a:ext uri="{FF2B5EF4-FFF2-40B4-BE49-F238E27FC236}">
                <a16:creationId xmlns:a16="http://schemas.microsoft.com/office/drawing/2014/main" id="{D16ABC8D-21BC-4710-85F8-9DDF8FA3FD85}"/>
              </a:ext>
            </a:extLst>
          </p:cNvPr>
          <p:cNvPicPr>
            <a:picLocks noGrp="1" noChangeAspect="1"/>
          </p:cNvPicPr>
          <p:nvPr>
            <p:ph idx="1"/>
          </p:nvPr>
        </p:nvPicPr>
        <p:blipFill>
          <a:blip r:embed="rId2"/>
          <a:stretch>
            <a:fillRect/>
          </a:stretch>
        </p:blipFill>
        <p:spPr>
          <a:xfrm>
            <a:off x="4690035" y="1095601"/>
            <a:ext cx="4274911" cy="5627688"/>
          </a:xfrm>
        </p:spPr>
      </p:pic>
    </p:spTree>
    <p:extLst>
      <p:ext uri="{BB962C8B-B14F-4D97-AF65-F5344CB8AC3E}">
        <p14:creationId xmlns:p14="http://schemas.microsoft.com/office/powerpoint/2010/main" val="1943737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B5323-8805-4C03-BE73-BDFB4EC21B90}"/>
              </a:ext>
            </a:extLst>
          </p:cNvPr>
          <p:cNvSpPr>
            <a:spLocks noGrp="1"/>
          </p:cNvSpPr>
          <p:nvPr>
            <p:ph type="title"/>
          </p:nvPr>
        </p:nvSpPr>
        <p:spPr>
          <a:xfrm>
            <a:off x="1821765" y="142544"/>
            <a:ext cx="9515883" cy="542429"/>
          </a:xfrm>
        </p:spPr>
        <p:txBody>
          <a:bodyPr>
            <a:normAutofit fontScale="90000"/>
          </a:bodyPr>
          <a:lstStyle/>
          <a:p>
            <a:r>
              <a:rPr lang="en-US" dirty="0"/>
              <a:t>CRISIS CODES </a:t>
            </a:r>
          </a:p>
        </p:txBody>
      </p:sp>
      <p:sp>
        <p:nvSpPr>
          <p:cNvPr id="6" name="Content Placeholder 5">
            <a:extLst>
              <a:ext uri="{FF2B5EF4-FFF2-40B4-BE49-F238E27FC236}">
                <a16:creationId xmlns:a16="http://schemas.microsoft.com/office/drawing/2014/main" id="{3D608001-71E3-4624-AEAC-51F23071BF1A}"/>
              </a:ext>
            </a:extLst>
          </p:cNvPr>
          <p:cNvSpPr>
            <a:spLocks noGrp="1"/>
          </p:cNvSpPr>
          <p:nvPr>
            <p:ph idx="1"/>
          </p:nvPr>
        </p:nvSpPr>
        <p:spPr>
          <a:xfrm>
            <a:off x="2347415" y="1110343"/>
            <a:ext cx="8988726" cy="4736646"/>
          </a:xfrm>
        </p:spPr>
        <p:txBody>
          <a:bodyPr lIns="91440" tIns="45720" rIns="91440" bIns="45720" anchor="t"/>
          <a:lstStyle/>
          <a:p>
            <a:r>
              <a:rPr lang="en-US" sz="2400">
                <a:solidFill>
                  <a:schemeClr val="tx1"/>
                </a:solidFill>
                <a:ea typeface="+mn-lt"/>
                <a:cs typeface="+mn-lt"/>
              </a:rPr>
              <a:t>Added two new codes to the to the CRISIS-CODE (TC45) to provide information on students that were enrolled, not in membership due to virtual learning on January 14, 2022, and May 13, 2022.</a:t>
            </a:r>
            <a:endParaRPr lang="en-US" sz="2400">
              <a:solidFill>
                <a:schemeClr val="tx1"/>
              </a:solidFill>
              <a:cs typeface="Calibri"/>
            </a:endParaRPr>
          </a:p>
          <a:p>
            <a:r>
              <a:rPr lang="en-US" sz="2400">
                <a:solidFill>
                  <a:schemeClr val="tx1"/>
                </a:solidFill>
              </a:rPr>
              <a:t>Removed code 10.</a:t>
            </a:r>
          </a:p>
          <a:p>
            <a:pPr marL="0" indent="0">
              <a:buNone/>
            </a:pPr>
            <a:endParaRPr lang="en-US"/>
          </a:p>
        </p:txBody>
      </p:sp>
      <p:pic>
        <p:nvPicPr>
          <p:cNvPr id="3" name="Picture 3" descr="TC45">
            <a:extLst>
              <a:ext uri="{FF2B5EF4-FFF2-40B4-BE49-F238E27FC236}">
                <a16:creationId xmlns:a16="http://schemas.microsoft.com/office/drawing/2014/main" id="{44C56161-609B-41B1-B923-50AF57165B92}"/>
              </a:ext>
            </a:extLst>
          </p:cNvPr>
          <p:cNvPicPr>
            <a:picLocks noChangeAspect="1"/>
          </p:cNvPicPr>
          <p:nvPr/>
        </p:nvPicPr>
        <p:blipFill>
          <a:blip r:embed="rId2"/>
          <a:stretch>
            <a:fillRect/>
          </a:stretch>
        </p:blipFill>
        <p:spPr>
          <a:xfrm>
            <a:off x="3049614" y="3103224"/>
            <a:ext cx="7588869" cy="2005838"/>
          </a:xfrm>
          <a:prstGeom prst="rect">
            <a:avLst/>
          </a:prstGeom>
        </p:spPr>
      </p:pic>
    </p:spTree>
    <p:extLst>
      <p:ext uri="{BB962C8B-B14F-4D97-AF65-F5344CB8AC3E}">
        <p14:creationId xmlns:p14="http://schemas.microsoft.com/office/powerpoint/2010/main" val="3143940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EDF22-D68E-4C6F-9622-0D450417728D}"/>
              </a:ext>
            </a:extLst>
          </p:cNvPr>
          <p:cNvSpPr>
            <a:spLocks noGrp="1"/>
          </p:cNvSpPr>
          <p:nvPr>
            <p:ph type="title"/>
          </p:nvPr>
        </p:nvSpPr>
        <p:spPr>
          <a:xfrm>
            <a:off x="1821765" y="152069"/>
            <a:ext cx="9515883" cy="542429"/>
          </a:xfrm>
        </p:spPr>
        <p:txBody>
          <a:bodyPr>
            <a:normAutofit fontScale="90000"/>
          </a:bodyPr>
          <a:lstStyle/>
          <a:p>
            <a:r>
              <a:rPr lang="en-US" dirty="0"/>
              <a:t>TSDS STUDENT DISCIPLINE </a:t>
            </a:r>
            <a:endParaRPr lang="en-US" dirty="0">
              <a:cs typeface="Calibri"/>
            </a:endParaRPr>
          </a:p>
        </p:txBody>
      </p:sp>
      <p:sp>
        <p:nvSpPr>
          <p:cNvPr id="3" name="Content Placeholder 2">
            <a:extLst>
              <a:ext uri="{FF2B5EF4-FFF2-40B4-BE49-F238E27FC236}">
                <a16:creationId xmlns:a16="http://schemas.microsoft.com/office/drawing/2014/main" id="{4FF963E1-A664-4F06-8693-8C488B341A23}"/>
              </a:ext>
            </a:extLst>
          </p:cNvPr>
          <p:cNvSpPr>
            <a:spLocks noGrp="1"/>
          </p:cNvSpPr>
          <p:nvPr>
            <p:ph idx="1"/>
          </p:nvPr>
        </p:nvSpPr>
        <p:spPr>
          <a:xfrm>
            <a:off x="2347415" y="1237785"/>
            <a:ext cx="8988726" cy="4609204"/>
          </a:xfrm>
        </p:spPr>
        <p:txBody>
          <a:bodyPr/>
          <a:lstStyle/>
          <a:p>
            <a:pPr marL="0" indent="0">
              <a:buNone/>
            </a:pPr>
            <a:r>
              <a:rPr lang="en-US">
                <a:solidFill>
                  <a:schemeClr val="tx1"/>
                </a:solidFill>
              </a:rPr>
              <a:t>DISCIPLINARY-ACTION-REASON (TC07) </a:t>
            </a:r>
          </a:p>
          <a:p>
            <a:r>
              <a:rPr lang="en-US">
                <a:solidFill>
                  <a:schemeClr val="tx1"/>
                </a:solidFill>
              </a:rPr>
              <a:t>House Bill 375</a:t>
            </a:r>
          </a:p>
          <a:p>
            <a:pPr lvl="1"/>
            <a:r>
              <a:rPr lang="en-US">
                <a:solidFill>
                  <a:schemeClr val="tx1"/>
                </a:solidFill>
              </a:rPr>
              <a:t>The 87th Texas Legislature passed House Bill 375 that updated the reference to §21.02, Penal Code found in §37.007(a), Education Code, to clarify a person who engages in an offense against a disabled individual as defined in §21.02(a)(2), Penal Code, shall be expelled.</a:t>
            </a:r>
          </a:p>
          <a:p>
            <a:pPr lvl="1"/>
            <a:endParaRPr lang="en-US">
              <a:solidFill>
                <a:schemeClr val="tx1"/>
              </a:solidFill>
            </a:endParaRPr>
          </a:p>
          <a:p>
            <a:r>
              <a:rPr lang="en-US">
                <a:solidFill>
                  <a:schemeClr val="tx1"/>
                </a:solidFill>
              </a:rPr>
              <a:t>Updated the Penal Code reference</a:t>
            </a:r>
          </a:p>
        </p:txBody>
      </p:sp>
    </p:spTree>
    <p:extLst>
      <p:ext uri="{BB962C8B-B14F-4D97-AF65-F5344CB8AC3E}">
        <p14:creationId xmlns:p14="http://schemas.microsoft.com/office/powerpoint/2010/main" val="16886403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432A7-A4D7-4D30-8729-7C2885958B13}"/>
              </a:ext>
            </a:extLst>
          </p:cNvPr>
          <p:cNvSpPr>
            <a:spLocks noGrp="1"/>
          </p:cNvSpPr>
          <p:nvPr>
            <p:ph type="title"/>
          </p:nvPr>
        </p:nvSpPr>
        <p:spPr>
          <a:xfrm>
            <a:off x="1821765" y="152069"/>
            <a:ext cx="9515883" cy="542429"/>
          </a:xfrm>
        </p:spPr>
        <p:txBody>
          <a:bodyPr>
            <a:normAutofit fontScale="90000"/>
          </a:bodyPr>
          <a:lstStyle/>
          <a:p>
            <a:r>
              <a:rPr lang="en-US" dirty="0"/>
              <a:t>TSDS STUDENT DISCIPLINE  </a:t>
            </a:r>
            <a:br>
              <a:rPr lang="en-US" dirty="0"/>
            </a:br>
            <a:r>
              <a:rPr lang="en-US" sz="2700" dirty="0"/>
              <a:t>Continued</a:t>
            </a:r>
            <a:endParaRPr lang="en-US" sz="2700" dirty="0">
              <a:cs typeface="Calibri"/>
            </a:endParaRPr>
          </a:p>
        </p:txBody>
      </p:sp>
      <p:sp>
        <p:nvSpPr>
          <p:cNvPr id="3" name="Content Placeholder 2">
            <a:extLst>
              <a:ext uri="{FF2B5EF4-FFF2-40B4-BE49-F238E27FC236}">
                <a16:creationId xmlns:a16="http://schemas.microsoft.com/office/drawing/2014/main" id="{3C3AD541-0B9F-4560-BB22-0FCF5AEABAAA}"/>
              </a:ext>
            </a:extLst>
          </p:cNvPr>
          <p:cNvSpPr>
            <a:spLocks noGrp="1"/>
          </p:cNvSpPr>
          <p:nvPr>
            <p:ph idx="1"/>
          </p:nvPr>
        </p:nvSpPr>
        <p:spPr/>
        <p:txBody>
          <a:bodyPr lIns="91440" tIns="45720" rIns="91440" bIns="45720" anchor="t"/>
          <a:lstStyle/>
          <a:p>
            <a:r>
              <a:rPr lang="en-US" sz="2400">
                <a:solidFill>
                  <a:schemeClr val="tx1"/>
                </a:solidFill>
              </a:rPr>
              <a:t>Updated code translation “57” in DISCIPLINARY-ACTION-REASON (TC07) code table.</a:t>
            </a:r>
          </a:p>
        </p:txBody>
      </p:sp>
      <p:pic>
        <p:nvPicPr>
          <p:cNvPr id="4" name="Picture 5" descr="TC07">
            <a:extLst>
              <a:ext uri="{FF2B5EF4-FFF2-40B4-BE49-F238E27FC236}">
                <a16:creationId xmlns:a16="http://schemas.microsoft.com/office/drawing/2014/main" id="{6803A734-090C-4C31-B74F-FA46F90DD24F}"/>
              </a:ext>
            </a:extLst>
          </p:cNvPr>
          <p:cNvPicPr>
            <a:picLocks noChangeAspect="1"/>
          </p:cNvPicPr>
          <p:nvPr/>
        </p:nvPicPr>
        <p:blipFill>
          <a:blip r:embed="rId2"/>
          <a:stretch>
            <a:fillRect/>
          </a:stretch>
        </p:blipFill>
        <p:spPr>
          <a:xfrm>
            <a:off x="3276600" y="2685979"/>
            <a:ext cx="7686675" cy="2305192"/>
          </a:xfrm>
          <a:prstGeom prst="rect">
            <a:avLst/>
          </a:prstGeom>
        </p:spPr>
      </p:pic>
    </p:spTree>
    <p:extLst>
      <p:ext uri="{BB962C8B-B14F-4D97-AF65-F5344CB8AC3E}">
        <p14:creationId xmlns:p14="http://schemas.microsoft.com/office/powerpoint/2010/main" val="30759045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32F06-E2B9-4AB8-8D4E-5A91175B3D09}"/>
              </a:ext>
            </a:extLst>
          </p:cNvPr>
          <p:cNvSpPr>
            <a:spLocks noGrp="1"/>
          </p:cNvSpPr>
          <p:nvPr>
            <p:ph type="ctrTitle"/>
          </p:nvPr>
        </p:nvSpPr>
        <p:spPr/>
        <p:txBody>
          <a:bodyPr/>
          <a:lstStyle/>
          <a:p>
            <a:r>
              <a:rPr lang="en-US"/>
              <a:t>2022-2023</a:t>
            </a:r>
          </a:p>
        </p:txBody>
      </p:sp>
    </p:spTree>
    <p:extLst>
      <p:ext uri="{BB962C8B-B14F-4D97-AF65-F5344CB8AC3E}">
        <p14:creationId xmlns:p14="http://schemas.microsoft.com/office/powerpoint/2010/main" val="114588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726A92-BC31-4481-93A2-EECFCB56AD22}"/>
              </a:ext>
            </a:extLst>
          </p:cNvPr>
          <p:cNvSpPr>
            <a:spLocks noGrp="1"/>
          </p:cNvSpPr>
          <p:nvPr>
            <p:ph type="title"/>
          </p:nvPr>
        </p:nvSpPr>
        <p:spPr/>
        <p:txBody>
          <a:bodyPr/>
          <a:lstStyle/>
          <a:p>
            <a:r>
              <a:rPr lang="en-US">
                <a:solidFill>
                  <a:srgbClr val="0D6CB9"/>
                </a:solidFill>
                <a:cs typeface="Calibri"/>
              </a:rPr>
              <a:t>AGENDA</a:t>
            </a:r>
          </a:p>
        </p:txBody>
      </p:sp>
      <p:sp>
        <p:nvSpPr>
          <p:cNvPr id="4" name="Content Placeholder 3">
            <a:extLst>
              <a:ext uri="{FF2B5EF4-FFF2-40B4-BE49-F238E27FC236}">
                <a16:creationId xmlns:a16="http://schemas.microsoft.com/office/drawing/2014/main" id="{9F800888-D9B6-49F1-8B90-B7E4BB43ED5B}"/>
              </a:ext>
            </a:extLst>
          </p:cNvPr>
          <p:cNvSpPr>
            <a:spLocks noGrp="1"/>
          </p:cNvSpPr>
          <p:nvPr>
            <p:ph idx="1"/>
          </p:nvPr>
        </p:nvSpPr>
        <p:spPr>
          <a:xfrm>
            <a:off x="712380" y="904580"/>
            <a:ext cx="10623762" cy="4903131"/>
          </a:xfrm>
        </p:spPr>
        <p:txBody>
          <a:bodyPr lIns="91440" tIns="45720" rIns="91440" bIns="45720" anchor="t"/>
          <a:lstStyle/>
          <a:p>
            <a:pPr marL="0" indent="0">
              <a:buNone/>
            </a:pPr>
            <a:r>
              <a:rPr lang="en-US" b="1">
                <a:solidFill>
                  <a:schemeClr val="tx1"/>
                </a:solidFill>
                <a:ea typeface="+mn-lt"/>
                <a:cs typeface="+mn-lt"/>
              </a:rPr>
              <a:t>Texas Records Exchange (TREx) Updates</a:t>
            </a:r>
            <a:endParaRPr lang="en-US" sz="1600">
              <a:solidFill>
                <a:schemeClr val="tx1"/>
              </a:solidFill>
              <a:ea typeface="+mn-lt"/>
              <a:cs typeface="+mn-lt"/>
            </a:endParaRPr>
          </a:p>
          <a:p>
            <a:pPr lvl="1"/>
            <a:r>
              <a:rPr lang="en-US">
                <a:solidFill>
                  <a:schemeClr val="tx1"/>
                </a:solidFill>
                <a:cs typeface="Calibri"/>
              </a:rPr>
              <a:t>2021-2022 Changes</a:t>
            </a:r>
          </a:p>
          <a:p>
            <a:pPr lvl="2"/>
            <a:r>
              <a:rPr lang="en-US">
                <a:solidFill>
                  <a:schemeClr val="tx1"/>
                </a:solidFill>
                <a:cs typeface="Calibri"/>
              </a:rPr>
              <a:t>Data Element Updates</a:t>
            </a:r>
          </a:p>
          <a:p>
            <a:pPr lvl="2"/>
            <a:r>
              <a:rPr lang="en-US">
                <a:solidFill>
                  <a:schemeClr val="tx1"/>
                </a:solidFill>
                <a:cs typeface="Calibri"/>
              </a:rPr>
              <a:t>Code Table Updates</a:t>
            </a:r>
          </a:p>
          <a:p>
            <a:pPr lvl="2"/>
            <a:r>
              <a:rPr lang="en-US">
                <a:solidFill>
                  <a:schemeClr val="tx1"/>
                </a:solidFill>
                <a:cs typeface="Calibri"/>
              </a:rPr>
              <a:t>Known Issues</a:t>
            </a:r>
          </a:p>
          <a:p>
            <a:pPr lvl="1"/>
            <a:r>
              <a:rPr lang="en-US">
                <a:solidFill>
                  <a:schemeClr val="tx1"/>
                </a:solidFill>
                <a:ea typeface="+mn-lt"/>
                <a:cs typeface="+mn-lt"/>
              </a:rPr>
              <a:t>2022-2023 Changes</a:t>
            </a:r>
          </a:p>
          <a:p>
            <a:pPr lvl="2"/>
            <a:r>
              <a:rPr lang="en-US">
                <a:solidFill>
                  <a:schemeClr val="tx1"/>
                </a:solidFill>
                <a:ea typeface="+mn-lt"/>
                <a:cs typeface="+mn-lt"/>
              </a:rPr>
              <a:t>Data Element Updates</a:t>
            </a:r>
          </a:p>
          <a:p>
            <a:pPr lvl="2"/>
            <a:r>
              <a:rPr lang="en-US">
                <a:solidFill>
                  <a:schemeClr val="tx1"/>
                </a:solidFill>
                <a:ea typeface="+mn-lt"/>
                <a:cs typeface="+mn-lt"/>
              </a:rPr>
              <a:t>Code Table Updates</a:t>
            </a:r>
          </a:p>
          <a:p>
            <a:pPr lvl="2"/>
            <a:r>
              <a:rPr lang="en-US">
                <a:solidFill>
                  <a:schemeClr val="tx1"/>
                </a:solidFill>
                <a:ea typeface="+mn-lt"/>
                <a:cs typeface="+mn-lt"/>
              </a:rPr>
              <a:t>Current Known Issues</a:t>
            </a:r>
          </a:p>
          <a:p>
            <a:pPr lvl="1"/>
            <a:r>
              <a:rPr lang="en-US">
                <a:solidFill>
                  <a:schemeClr val="tx1"/>
                </a:solidFill>
                <a:ea typeface="+mn-lt"/>
                <a:cs typeface="+mn-lt"/>
              </a:rPr>
              <a:t>Frequently Asked Questions</a:t>
            </a:r>
          </a:p>
          <a:p>
            <a:endParaRPr lang="en-US">
              <a:cs typeface="Calibri"/>
            </a:endParaRPr>
          </a:p>
        </p:txBody>
      </p:sp>
    </p:spTree>
    <p:extLst>
      <p:ext uri="{BB962C8B-B14F-4D97-AF65-F5344CB8AC3E}">
        <p14:creationId xmlns:p14="http://schemas.microsoft.com/office/powerpoint/2010/main" val="25909151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1830366" y="81550"/>
            <a:ext cx="9630770" cy="751350"/>
          </a:xfrm>
        </p:spPr>
        <p:txBody>
          <a:bodyPr>
            <a:normAutofit/>
          </a:bodyPr>
          <a:lstStyle/>
          <a:p>
            <a:r>
              <a:rPr lang="en-US" sz="3200" dirty="0">
                <a:cs typeface="Calibri"/>
              </a:rPr>
              <a:t>2022-2023: DATA ELEMENT CHANGES</a:t>
            </a:r>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0" y="1304925"/>
            <a:ext cx="9630769" cy="5133975"/>
          </a:xfrm>
        </p:spPr>
        <p:txBody>
          <a:bodyPr lIns="91440" tIns="45720" rIns="91440" bIns="45720" anchor="t"/>
          <a:lstStyle/>
          <a:p>
            <a:r>
              <a:rPr lang="en-US" dirty="0">
                <a:solidFill>
                  <a:schemeClr val="tx1"/>
                </a:solidFill>
              </a:rPr>
              <a:t>Updated Data Elements</a:t>
            </a:r>
          </a:p>
          <a:p>
            <a:pPr lvl="1"/>
            <a:r>
              <a:rPr lang="en-US" sz="2800" dirty="0">
                <a:solidFill>
                  <a:schemeClr val="tx1"/>
                </a:solidFill>
              </a:rPr>
              <a:t>PK-ELIGIBLE-PREVIOUS-YEAR-INDICATOR-CODE (TE138)</a:t>
            </a:r>
            <a:endParaRPr lang="en-US" sz="2800">
              <a:solidFill>
                <a:schemeClr val="tx1"/>
              </a:solidFill>
              <a:cs typeface="Calibri"/>
            </a:endParaRPr>
          </a:p>
          <a:p>
            <a:pPr lvl="1"/>
            <a:r>
              <a:rPr lang="en-US" sz="2800" dirty="0">
                <a:solidFill>
                  <a:schemeClr val="tx1"/>
                </a:solidFill>
              </a:rPr>
              <a:t>POST-SECONDARY-CERTIFICATION-LICENSURE-EARNED (TE133)</a:t>
            </a:r>
            <a:r>
              <a:rPr lang="en-US" sz="2800">
                <a:solidFill>
                  <a:schemeClr val="tx1"/>
                </a:solidFill>
              </a:rPr>
              <a:t> </a:t>
            </a:r>
          </a:p>
          <a:p>
            <a:pPr lvl="1"/>
            <a:r>
              <a:rPr lang="en-US" sz="2800" dirty="0">
                <a:solidFill>
                  <a:schemeClr val="tx1"/>
                </a:solidFill>
                <a:cs typeface="Calibri"/>
              </a:rPr>
              <a:t>PERSONAL-GRADUATION-PLAN (TE063)</a:t>
            </a:r>
          </a:p>
          <a:p>
            <a:pPr marL="457200" lvl="1" indent="0">
              <a:buNone/>
            </a:pPr>
            <a:endParaRPr lang="en-US" sz="2000" dirty="0">
              <a:solidFill>
                <a:schemeClr val="tx1"/>
              </a:solidFill>
              <a:cs typeface="Calibri" panose="020F0502020204030204"/>
            </a:endParaRPr>
          </a:p>
          <a:p>
            <a:r>
              <a:rPr lang="en-US" sz="2800" dirty="0">
                <a:solidFill>
                  <a:schemeClr val="tx1"/>
                </a:solidFill>
              </a:rPr>
              <a:t>Added New Element</a:t>
            </a:r>
            <a:r>
              <a:rPr lang="en-US">
                <a:solidFill>
                  <a:schemeClr val="tx1"/>
                </a:solidFill>
              </a:rPr>
              <a:t> </a:t>
            </a:r>
            <a:endParaRPr lang="en-US" sz="2800" dirty="0">
              <a:solidFill>
                <a:schemeClr val="tx1"/>
              </a:solidFill>
            </a:endParaRPr>
          </a:p>
          <a:p>
            <a:pPr lvl="1"/>
            <a:r>
              <a:rPr lang="en-US" sz="2800" dirty="0">
                <a:solidFill>
                  <a:schemeClr val="tx1"/>
                </a:solidFill>
              </a:rPr>
              <a:t>POST-SECONDARY-CERTIFICATION-LICENSURE-RESULT (TE142)</a:t>
            </a:r>
            <a:r>
              <a:rPr lang="en-US" sz="2800">
                <a:solidFill>
                  <a:schemeClr val="tx1"/>
                </a:solidFill>
              </a:rPr>
              <a:t> </a:t>
            </a:r>
            <a:endParaRPr lang="en-US" sz="2800">
              <a:solidFill>
                <a:schemeClr val="tx1"/>
              </a:solidFill>
              <a:cs typeface="Calibri"/>
            </a:endParaRPr>
          </a:p>
          <a:p>
            <a:endParaRPr lang="en-US" dirty="0">
              <a:solidFill>
                <a:schemeClr val="tx1"/>
              </a:solidFill>
              <a:cs typeface="Calibri" panose="020F0502020204030204"/>
            </a:endParaRPr>
          </a:p>
        </p:txBody>
      </p:sp>
    </p:spTree>
    <p:extLst>
      <p:ext uri="{BB962C8B-B14F-4D97-AF65-F5344CB8AC3E}">
        <p14:creationId xmlns:p14="http://schemas.microsoft.com/office/powerpoint/2010/main" val="19870785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9B20C1-1ECC-4F97-9B20-4DFBD751DDC8}"/>
              </a:ext>
            </a:extLst>
          </p:cNvPr>
          <p:cNvSpPr>
            <a:spLocks noGrp="1"/>
          </p:cNvSpPr>
          <p:nvPr>
            <p:ph type="title"/>
          </p:nvPr>
        </p:nvSpPr>
        <p:spPr>
          <a:xfrm>
            <a:off x="1812240" y="180644"/>
            <a:ext cx="9515883" cy="542429"/>
          </a:xfrm>
        </p:spPr>
        <p:txBody>
          <a:bodyPr>
            <a:noAutofit/>
          </a:bodyPr>
          <a:lstStyle/>
          <a:p>
            <a:r>
              <a:rPr lang="en-US" sz="3200"/>
              <a:t>PK-ELIGIBLE-PREVIOUS-YEAR-INDICATOR-CODE</a:t>
            </a:r>
            <a:endParaRPr lang="en-US" sz="3200">
              <a:cs typeface="Calibri"/>
            </a:endParaRPr>
          </a:p>
        </p:txBody>
      </p:sp>
      <p:sp>
        <p:nvSpPr>
          <p:cNvPr id="5" name="Content Placeholder 3">
            <a:extLst>
              <a:ext uri="{FF2B5EF4-FFF2-40B4-BE49-F238E27FC236}">
                <a16:creationId xmlns:a16="http://schemas.microsoft.com/office/drawing/2014/main" id="{F8513085-28C6-4399-96AC-792AE5AE530E}"/>
              </a:ext>
            </a:extLst>
          </p:cNvPr>
          <p:cNvSpPr>
            <a:spLocks noGrp="1"/>
          </p:cNvSpPr>
          <p:nvPr>
            <p:ph idx="1"/>
          </p:nvPr>
        </p:nvSpPr>
        <p:spPr>
          <a:xfrm>
            <a:off x="2347913" y="1246909"/>
            <a:ext cx="8988425" cy="4599854"/>
          </a:xfrm>
        </p:spPr>
        <p:txBody>
          <a:bodyPr lIns="91440" tIns="45720" rIns="91440" bIns="45720" anchor="t"/>
          <a:lstStyle/>
          <a:p>
            <a:pPr marL="0" indent="0">
              <a:buNone/>
            </a:pPr>
            <a:r>
              <a:rPr lang="en-US" dirty="0">
                <a:solidFill>
                  <a:schemeClr val="tx1"/>
                </a:solidFill>
              </a:rPr>
              <a:t>PK-ELIGIBLE-PREVIOUS-YEAR-INDICATOR-CODE (TE138).</a:t>
            </a:r>
          </a:p>
          <a:p>
            <a:r>
              <a:rPr lang="en-US" b="0" i="0" dirty="0">
                <a:solidFill>
                  <a:srgbClr val="000000"/>
                </a:solidFill>
                <a:effectLst/>
              </a:rPr>
              <a:t>The definition for the data element, PK-ELIGIBLE-PREVIOUS-YEAR-INDICATOR-CODE (TE138), indicated it was to be used only for four-year-old students. TREx updated the data element definition to include five-year-old students as eligible for prekindergarten if a parent chooses to retain the student.</a:t>
            </a:r>
          </a:p>
          <a:p>
            <a:pPr marL="0" indent="0">
              <a:buNone/>
            </a:pPr>
            <a:endParaRPr lang="en-US" b="0" i="0" dirty="0">
              <a:solidFill>
                <a:srgbClr val="000000"/>
              </a:solidFill>
              <a:effectLst/>
            </a:endParaRPr>
          </a:p>
          <a:p>
            <a:r>
              <a:rPr lang="en-US" dirty="0">
                <a:solidFill>
                  <a:schemeClr val="tx1"/>
                </a:solidFill>
              </a:rPr>
              <a:t>Updated Data Element</a:t>
            </a:r>
            <a:endParaRPr lang="en-US" b="0" i="0" dirty="0">
              <a:solidFill>
                <a:schemeClr val="tx1"/>
              </a:solidFill>
              <a:effectLst/>
              <a:latin typeface="SourceSansPro-Regular"/>
            </a:endParaRPr>
          </a:p>
        </p:txBody>
      </p:sp>
    </p:spTree>
    <p:extLst>
      <p:ext uri="{BB962C8B-B14F-4D97-AF65-F5344CB8AC3E}">
        <p14:creationId xmlns:p14="http://schemas.microsoft.com/office/powerpoint/2010/main" val="11958476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E1286-3C61-46F8-8246-CF342AB42137}"/>
              </a:ext>
            </a:extLst>
          </p:cNvPr>
          <p:cNvSpPr>
            <a:spLocks noGrp="1"/>
          </p:cNvSpPr>
          <p:nvPr>
            <p:ph type="title"/>
          </p:nvPr>
        </p:nvSpPr>
        <p:spPr>
          <a:xfrm>
            <a:off x="1888440" y="152069"/>
            <a:ext cx="9515883" cy="542429"/>
          </a:xfrm>
        </p:spPr>
        <p:txBody>
          <a:bodyPr>
            <a:normAutofit fontScale="90000"/>
          </a:bodyPr>
          <a:lstStyle/>
          <a:p>
            <a:r>
              <a:rPr lang="en-US" dirty="0"/>
              <a:t>PK-ELIGIBLE-PREVIOUS-YEAR-INDICATOR-CODE</a:t>
            </a:r>
            <a:br>
              <a:rPr lang="en-US" dirty="0"/>
            </a:br>
            <a:r>
              <a:rPr lang="en-US" sz="2400" dirty="0"/>
              <a:t>Continued</a:t>
            </a:r>
            <a:endParaRPr lang="en-US" sz="2400" dirty="0">
              <a:cs typeface="Calibri"/>
            </a:endParaRPr>
          </a:p>
        </p:txBody>
      </p:sp>
      <p:sp>
        <p:nvSpPr>
          <p:cNvPr id="3" name="Content Placeholder 2">
            <a:extLst>
              <a:ext uri="{FF2B5EF4-FFF2-40B4-BE49-F238E27FC236}">
                <a16:creationId xmlns:a16="http://schemas.microsoft.com/office/drawing/2014/main" id="{021D3737-8F15-4DF7-A7A1-D9B0DDD9E942}"/>
              </a:ext>
            </a:extLst>
          </p:cNvPr>
          <p:cNvSpPr>
            <a:spLocks noGrp="1"/>
          </p:cNvSpPr>
          <p:nvPr>
            <p:ph idx="1"/>
          </p:nvPr>
        </p:nvSpPr>
        <p:spPr>
          <a:xfrm>
            <a:off x="2347415" y="1121229"/>
            <a:ext cx="8988726" cy="4725760"/>
          </a:xfrm>
        </p:spPr>
        <p:txBody>
          <a:bodyPr/>
          <a:lstStyle/>
          <a:p>
            <a:r>
              <a:rPr lang="en-US" sz="2400">
                <a:solidFill>
                  <a:schemeClr val="tx1"/>
                </a:solidFill>
              </a:rPr>
              <a:t>Updated data element PK-ELIGIBLE-PREVIOUS-YEAR-INDICATOR-CODE (TE138) definition.</a:t>
            </a:r>
          </a:p>
          <a:p>
            <a:pPr marL="0" indent="0">
              <a:buNone/>
            </a:pPr>
            <a:endParaRPr lang="en-US">
              <a:highlight>
                <a:srgbClr val="FFFF00"/>
              </a:highlight>
            </a:endParaRPr>
          </a:p>
        </p:txBody>
      </p:sp>
      <p:pic>
        <p:nvPicPr>
          <p:cNvPr id="4" name="Picture 4" descr="TE138">
            <a:extLst>
              <a:ext uri="{FF2B5EF4-FFF2-40B4-BE49-F238E27FC236}">
                <a16:creationId xmlns:a16="http://schemas.microsoft.com/office/drawing/2014/main" id="{B0E6A9AA-5A82-4F36-92C1-91A9230B83BF}"/>
              </a:ext>
            </a:extLst>
          </p:cNvPr>
          <p:cNvPicPr>
            <a:picLocks noChangeAspect="1"/>
          </p:cNvPicPr>
          <p:nvPr/>
        </p:nvPicPr>
        <p:blipFill>
          <a:blip r:embed="rId2"/>
          <a:stretch>
            <a:fillRect/>
          </a:stretch>
        </p:blipFill>
        <p:spPr>
          <a:xfrm>
            <a:off x="4343400" y="1871937"/>
            <a:ext cx="5448300" cy="4781001"/>
          </a:xfrm>
          <a:prstGeom prst="rect">
            <a:avLst/>
          </a:prstGeom>
        </p:spPr>
      </p:pic>
    </p:spTree>
    <p:extLst>
      <p:ext uri="{BB962C8B-B14F-4D97-AF65-F5344CB8AC3E}">
        <p14:creationId xmlns:p14="http://schemas.microsoft.com/office/powerpoint/2010/main" val="4209906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984CC7-BA2B-4F8E-AFDA-070F281DE44C}"/>
              </a:ext>
            </a:extLst>
          </p:cNvPr>
          <p:cNvSpPr>
            <a:spLocks noGrp="1"/>
          </p:cNvSpPr>
          <p:nvPr>
            <p:ph type="title"/>
          </p:nvPr>
        </p:nvSpPr>
        <p:spPr>
          <a:xfrm>
            <a:off x="1821765" y="152069"/>
            <a:ext cx="9515883" cy="542429"/>
          </a:xfrm>
        </p:spPr>
        <p:txBody>
          <a:bodyPr>
            <a:normAutofit fontScale="90000"/>
          </a:bodyPr>
          <a:lstStyle/>
          <a:p>
            <a:r>
              <a:rPr lang="en-US" dirty="0"/>
              <a:t>IBC UPDATES AND EXAM RESULTS</a:t>
            </a:r>
            <a:endParaRPr lang="en-US" dirty="0">
              <a:cs typeface="Calibri"/>
            </a:endParaRPr>
          </a:p>
        </p:txBody>
      </p:sp>
      <p:sp>
        <p:nvSpPr>
          <p:cNvPr id="2" name="Content Placeholder 1">
            <a:extLst>
              <a:ext uri="{FF2B5EF4-FFF2-40B4-BE49-F238E27FC236}">
                <a16:creationId xmlns:a16="http://schemas.microsoft.com/office/drawing/2014/main" id="{D16F8A56-B6D5-42B1-9BBA-4B1CC5BE849E}"/>
              </a:ext>
            </a:extLst>
          </p:cNvPr>
          <p:cNvSpPr>
            <a:spLocks noGrp="1"/>
          </p:cNvSpPr>
          <p:nvPr>
            <p:ph idx="1"/>
          </p:nvPr>
        </p:nvSpPr>
        <p:spPr>
          <a:xfrm>
            <a:off x="2085343" y="1133919"/>
            <a:ext cx="8988726" cy="5648212"/>
          </a:xfrm>
        </p:spPr>
        <p:txBody>
          <a:bodyPr lIns="91440" tIns="45720" rIns="91440" bIns="45720" anchor="t"/>
          <a:lstStyle/>
          <a:p>
            <a:pPr marL="0" indent="0">
              <a:buNone/>
            </a:pPr>
            <a:r>
              <a:rPr lang="en-US" sz="2000" b="0" i="0" dirty="0">
                <a:solidFill>
                  <a:srgbClr val="000000"/>
                </a:solidFill>
                <a:effectLst/>
              </a:rPr>
              <a:t>TEA must collect and report information for those students who fail to pass an IBC exam. </a:t>
            </a:r>
            <a:r>
              <a:rPr lang="en-US" sz="2000" dirty="0">
                <a:solidFill>
                  <a:srgbClr val="000000"/>
                </a:solidFill>
              </a:rPr>
              <a:t>T</a:t>
            </a:r>
            <a:r>
              <a:rPr lang="en-US" sz="2000" b="0" i="0" dirty="0">
                <a:solidFill>
                  <a:srgbClr val="000000"/>
                </a:solidFill>
                <a:effectLst/>
              </a:rPr>
              <a:t>o align with PEIMS, TREx added one new data element, POST-SECONDARY-LICENSURE-RESULT (TE142), with a corresponding code table, POST-SECONDARY-LICENSURE-RESULT-CODE (TC47). </a:t>
            </a:r>
            <a:r>
              <a:rPr lang="en-US" sz="2000" dirty="0">
                <a:solidFill>
                  <a:srgbClr val="000000"/>
                </a:solidFill>
              </a:rPr>
              <a:t>T</a:t>
            </a:r>
            <a:r>
              <a:rPr lang="en-US" sz="2000" b="0" i="0" dirty="0">
                <a:solidFill>
                  <a:srgbClr val="000000"/>
                </a:solidFill>
                <a:effectLst/>
              </a:rPr>
              <a:t>he data element definition for POST-SECONDARY-LICENSURE-CERTIFICATION-CODE (TE133) </a:t>
            </a:r>
            <a:r>
              <a:rPr lang="en-US" sz="2000">
                <a:solidFill>
                  <a:srgbClr val="000000"/>
                </a:solidFill>
              </a:rPr>
              <a:t>was updated from </a:t>
            </a:r>
            <a:r>
              <a:rPr lang="en-US" sz="2000" b="0" i="0" dirty="0">
                <a:solidFill>
                  <a:srgbClr val="000000"/>
                </a:solidFill>
                <a:effectLst/>
              </a:rPr>
              <a:t>indicating an exam </a:t>
            </a:r>
            <a:r>
              <a:rPr lang="en-US" sz="2000" b="1" i="0" dirty="0">
                <a:solidFill>
                  <a:srgbClr val="000000"/>
                </a:solidFill>
                <a:effectLst/>
              </a:rPr>
              <a:t>earned</a:t>
            </a:r>
            <a:r>
              <a:rPr lang="en-US" sz="2000" b="0" i="0" dirty="0">
                <a:solidFill>
                  <a:srgbClr val="000000"/>
                </a:solidFill>
                <a:effectLst/>
              </a:rPr>
              <a:t> by a student to an exam </a:t>
            </a:r>
            <a:r>
              <a:rPr lang="en-US" sz="2000" b="1" i="0" dirty="0">
                <a:solidFill>
                  <a:srgbClr val="000000"/>
                </a:solidFill>
                <a:effectLst/>
              </a:rPr>
              <a:t>taken</a:t>
            </a:r>
            <a:r>
              <a:rPr lang="en-US" sz="2000" b="1">
                <a:solidFill>
                  <a:srgbClr val="000000"/>
                </a:solidFill>
              </a:rPr>
              <a:t> </a:t>
            </a:r>
            <a:r>
              <a:rPr lang="en-US" sz="2000">
                <a:solidFill>
                  <a:srgbClr val="000000"/>
                </a:solidFill>
              </a:rPr>
              <a:t>by a student</a:t>
            </a:r>
            <a:r>
              <a:rPr lang="en-US" sz="2000" b="0" i="0" dirty="0">
                <a:solidFill>
                  <a:srgbClr val="000000"/>
                </a:solidFill>
                <a:effectLst/>
              </a:rPr>
              <a:t>.</a:t>
            </a:r>
            <a:r>
              <a:rPr lang="en-US" sz="2000">
                <a:solidFill>
                  <a:srgbClr val="000000"/>
                </a:solidFill>
              </a:rPr>
              <a:t> </a:t>
            </a:r>
            <a:endParaRPr lang="en-US" sz="2000" dirty="0">
              <a:solidFill>
                <a:schemeClr val="tx1"/>
              </a:solidFill>
            </a:endParaRPr>
          </a:p>
          <a:p>
            <a:pPr marL="457200" lvl="1" indent="0">
              <a:buNone/>
            </a:pPr>
            <a:endParaRPr lang="en-US" dirty="0">
              <a:solidFill>
                <a:schemeClr val="tx1"/>
              </a:solidFill>
            </a:endParaRPr>
          </a:p>
          <a:p>
            <a:r>
              <a:rPr lang="en-US" sz="2000">
                <a:solidFill>
                  <a:schemeClr val="tx1"/>
                </a:solidFill>
              </a:rPr>
              <a:t>Changed </a:t>
            </a:r>
            <a:r>
              <a:rPr lang="en-US" sz="2000" dirty="0">
                <a:solidFill>
                  <a:schemeClr val="tx1"/>
                </a:solidFill>
              </a:rPr>
              <a:t>the data element name POST-SECONDARY-CERTIFICATION-LICENSURE-EARNED (TE133) to POST-SECONDARY-CERTIFICATION-LICENSURE-CODE.</a:t>
            </a:r>
            <a:endParaRPr lang="en-US" sz="2000">
              <a:solidFill>
                <a:schemeClr val="tx1"/>
              </a:solidFill>
              <a:cs typeface="Calibri"/>
            </a:endParaRPr>
          </a:p>
          <a:p>
            <a:r>
              <a:rPr lang="en-US" sz="2000">
                <a:solidFill>
                  <a:schemeClr val="tx1"/>
                </a:solidFill>
              </a:rPr>
              <a:t>Added </a:t>
            </a:r>
            <a:r>
              <a:rPr lang="en-US" sz="2000" dirty="0">
                <a:solidFill>
                  <a:schemeClr val="tx1"/>
                </a:solidFill>
              </a:rPr>
              <a:t>new data element POST-SECONDARY-CERTIFICATION-LICENSURE-RESULT (TE142).</a:t>
            </a:r>
            <a:endParaRPr lang="en-US" sz="2000">
              <a:solidFill>
                <a:schemeClr val="tx1"/>
              </a:solidFill>
              <a:cs typeface="Calibri"/>
            </a:endParaRPr>
          </a:p>
          <a:p>
            <a:r>
              <a:rPr lang="en-US" sz="2000">
                <a:solidFill>
                  <a:schemeClr val="tx1"/>
                </a:solidFill>
              </a:rPr>
              <a:t>Added</a:t>
            </a:r>
            <a:r>
              <a:rPr lang="en-US" sz="2000" dirty="0">
                <a:solidFill>
                  <a:schemeClr val="tx1"/>
                </a:solidFill>
              </a:rPr>
              <a:t> new code table POST-SECONDARY-CERTIFICATION-LICENSURE-RESULT-CODE (TC47).</a:t>
            </a:r>
            <a:endParaRPr lang="en-US" sz="2000">
              <a:solidFill>
                <a:schemeClr val="tx1"/>
              </a:solidFill>
              <a:cs typeface="Calibri"/>
            </a:endParaRPr>
          </a:p>
          <a:p>
            <a:pPr marL="0" indent="0">
              <a:buNone/>
            </a:pPr>
            <a:endParaRPr lang="en-US">
              <a:solidFill>
                <a:schemeClr val="tx1"/>
              </a:solidFill>
              <a:cs typeface="Calibri" panose="020F0502020204030204"/>
            </a:endParaRPr>
          </a:p>
        </p:txBody>
      </p:sp>
    </p:spTree>
    <p:extLst>
      <p:ext uri="{BB962C8B-B14F-4D97-AF65-F5344CB8AC3E}">
        <p14:creationId xmlns:p14="http://schemas.microsoft.com/office/powerpoint/2010/main" val="41890673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4EA2D-683A-4D3B-9994-DFAA328949D6}"/>
              </a:ext>
            </a:extLst>
          </p:cNvPr>
          <p:cNvSpPr>
            <a:spLocks noGrp="1"/>
          </p:cNvSpPr>
          <p:nvPr>
            <p:ph type="title"/>
          </p:nvPr>
        </p:nvSpPr>
        <p:spPr>
          <a:xfrm>
            <a:off x="1821765" y="142544"/>
            <a:ext cx="9515883" cy="542429"/>
          </a:xfrm>
        </p:spPr>
        <p:txBody>
          <a:bodyPr>
            <a:normAutofit fontScale="90000"/>
          </a:bodyPr>
          <a:lstStyle/>
          <a:p>
            <a:r>
              <a:rPr lang="en-US" dirty="0"/>
              <a:t>POST-SECONDARY-CERTIFICATION-LICENSURE-CODE</a:t>
            </a:r>
            <a:endParaRPr lang="en-US" dirty="0">
              <a:cs typeface="Calibri"/>
            </a:endParaRPr>
          </a:p>
        </p:txBody>
      </p:sp>
      <p:sp>
        <p:nvSpPr>
          <p:cNvPr id="3" name="Content Placeholder 2">
            <a:extLst>
              <a:ext uri="{FF2B5EF4-FFF2-40B4-BE49-F238E27FC236}">
                <a16:creationId xmlns:a16="http://schemas.microsoft.com/office/drawing/2014/main" id="{E2B7FD5D-1770-418F-8074-42F26DD06816}"/>
              </a:ext>
            </a:extLst>
          </p:cNvPr>
          <p:cNvSpPr>
            <a:spLocks noGrp="1"/>
          </p:cNvSpPr>
          <p:nvPr>
            <p:ph idx="1"/>
          </p:nvPr>
        </p:nvSpPr>
        <p:spPr>
          <a:xfrm>
            <a:off x="2347415" y="1495651"/>
            <a:ext cx="8988726" cy="4774520"/>
          </a:xfrm>
        </p:spPr>
        <p:txBody>
          <a:bodyPr lIns="91440" tIns="45720" rIns="91440" bIns="45720" anchor="t"/>
          <a:lstStyle/>
          <a:p>
            <a:r>
              <a:rPr lang="en-US" sz="2400">
                <a:solidFill>
                  <a:schemeClr val="tx1"/>
                </a:solidFill>
              </a:rPr>
              <a:t>Changed the data element name POST-SECONDARY-CERTIFICATION-LICENSURE-EARNED (TE133) to POST-SECONDARY-CERTIFICATION-LICENSURE-CODE.</a:t>
            </a:r>
          </a:p>
          <a:p>
            <a:endParaRPr lang="en-US"/>
          </a:p>
        </p:txBody>
      </p:sp>
      <p:pic>
        <p:nvPicPr>
          <p:cNvPr id="6" name="Picture 6" descr="TE133">
            <a:extLst>
              <a:ext uri="{FF2B5EF4-FFF2-40B4-BE49-F238E27FC236}">
                <a16:creationId xmlns:a16="http://schemas.microsoft.com/office/drawing/2014/main" id="{4056C8BA-FCAE-4005-8CD6-F35BF4E2B78B}"/>
              </a:ext>
            </a:extLst>
          </p:cNvPr>
          <p:cNvPicPr>
            <a:picLocks noChangeAspect="1"/>
          </p:cNvPicPr>
          <p:nvPr/>
        </p:nvPicPr>
        <p:blipFill>
          <a:blip r:embed="rId2"/>
          <a:stretch>
            <a:fillRect/>
          </a:stretch>
        </p:blipFill>
        <p:spPr>
          <a:xfrm>
            <a:off x="3276600" y="2829972"/>
            <a:ext cx="7143750" cy="3169732"/>
          </a:xfrm>
          <a:prstGeom prst="rect">
            <a:avLst/>
          </a:prstGeom>
        </p:spPr>
      </p:pic>
    </p:spTree>
    <p:extLst>
      <p:ext uri="{BB962C8B-B14F-4D97-AF65-F5344CB8AC3E}">
        <p14:creationId xmlns:p14="http://schemas.microsoft.com/office/powerpoint/2010/main" val="6298820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BECED-B2F5-431B-B959-99DBF5128256}"/>
              </a:ext>
            </a:extLst>
          </p:cNvPr>
          <p:cNvSpPr>
            <a:spLocks noGrp="1"/>
          </p:cNvSpPr>
          <p:nvPr>
            <p:ph type="title"/>
          </p:nvPr>
        </p:nvSpPr>
        <p:spPr>
          <a:xfrm>
            <a:off x="1821765" y="133019"/>
            <a:ext cx="9515883" cy="542429"/>
          </a:xfrm>
        </p:spPr>
        <p:txBody>
          <a:bodyPr>
            <a:normAutofit fontScale="90000"/>
          </a:bodyPr>
          <a:lstStyle/>
          <a:p>
            <a:r>
              <a:rPr lang="en-US" dirty="0"/>
              <a:t>POST-SECONDARY-CERTIFICATION-LICENSURE-RESULT</a:t>
            </a:r>
            <a:endParaRPr lang="en-US" dirty="0">
              <a:cs typeface="Calibri"/>
            </a:endParaRPr>
          </a:p>
        </p:txBody>
      </p:sp>
      <p:sp>
        <p:nvSpPr>
          <p:cNvPr id="3" name="Content Placeholder 2">
            <a:extLst>
              <a:ext uri="{FF2B5EF4-FFF2-40B4-BE49-F238E27FC236}">
                <a16:creationId xmlns:a16="http://schemas.microsoft.com/office/drawing/2014/main" id="{7E60F00D-C269-4CF3-BEF8-FE0AFBDF302F}"/>
              </a:ext>
            </a:extLst>
          </p:cNvPr>
          <p:cNvSpPr>
            <a:spLocks noGrp="1"/>
          </p:cNvSpPr>
          <p:nvPr>
            <p:ph idx="1"/>
          </p:nvPr>
        </p:nvSpPr>
        <p:spPr/>
        <p:txBody>
          <a:bodyPr lIns="91440" tIns="45720" rIns="91440" bIns="45720" anchor="t"/>
          <a:lstStyle/>
          <a:p>
            <a:r>
              <a:rPr lang="en-US" sz="2400">
                <a:solidFill>
                  <a:schemeClr val="tx1"/>
                </a:solidFill>
              </a:rPr>
              <a:t>Added new data element POST-SECONDARY-CERTIFICATION-LICENSURE-RESULT (TE142).</a:t>
            </a:r>
          </a:p>
          <a:p>
            <a:endParaRPr lang="en-US"/>
          </a:p>
        </p:txBody>
      </p:sp>
      <p:pic>
        <p:nvPicPr>
          <p:cNvPr id="6" name="Picture 6" descr="TE142">
            <a:extLst>
              <a:ext uri="{FF2B5EF4-FFF2-40B4-BE49-F238E27FC236}">
                <a16:creationId xmlns:a16="http://schemas.microsoft.com/office/drawing/2014/main" id="{DF4DDFBD-77A9-423E-BE86-CA11DD66CE3E}"/>
              </a:ext>
            </a:extLst>
          </p:cNvPr>
          <p:cNvPicPr>
            <a:picLocks noChangeAspect="1"/>
          </p:cNvPicPr>
          <p:nvPr/>
        </p:nvPicPr>
        <p:blipFill>
          <a:blip r:embed="rId2"/>
          <a:stretch>
            <a:fillRect/>
          </a:stretch>
        </p:blipFill>
        <p:spPr>
          <a:xfrm>
            <a:off x="3543300" y="2566740"/>
            <a:ext cx="6438900" cy="3515220"/>
          </a:xfrm>
          <a:prstGeom prst="rect">
            <a:avLst/>
          </a:prstGeom>
        </p:spPr>
      </p:pic>
    </p:spTree>
    <p:extLst>
      <p:ext uri="{BB962C8B-B14F-4D97-AF65-F5344CB8AC3E}">
        <p14:creationId xmlns:p14="http://schemas.microsoft.com/office/powerpoint/2010/main" val="24272382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80EEC-56CB-45DD-9D83-53169B711F29}"/>
              </a:ext>
            </a:extLst>
          </p:cNvPr>
          <p:cNvSpPr>
            <a:spLocks noGrp="1"/>
          </p:cNvSpPr>
          <p:nvPr>
            <p:ph type="title"/>
          </p:nvPr>
        </p:nvSpPr>
        <p:spPr>
          <a:xfrm>
            <a:off x="1821765" y="142544"/>
            <a:ext cx="9515883" cy="542429"/>
          </a:xfrm>
        </p:spPr>
        <p:txBody>
          <a:bodyPr>
            <a:normAutofit fontScale="90000"/>
          </a:bodyPr>
          <a:lstStyle/>
          <a:p>
            <a:r>
              <a:rPr lang="en-US" dirty="0"/>
              <a:t>PERSONAL-GRADUATION-PLAN</a:t>
            </a:r>
            <a:endParaRPr lang="en-US" dirty="0">
              <a:cs typeface="Calibri"/>
            </a:endParaRPr>
          </a:p>
        </p:txBody>
      </p:sp>
      <p:sp>
        <p:nvSpPr>
          <p:cNvPr id="3" name="Content Placeholder 2">
            <a:extLst>
              <a:ext uri="{FF2B5EF4-FFF2-40B4-BE49-F238E27FC236}">
                <a16:creationId xmlns:a16="http://schemas.microsoft.com/office/drawing/2014/main" id="{4261CD12-92E7-4939-BED7-F142CF693C3C}"/>
              </a:ext>
            </a:extLst>
          </p:cNvPr>
          <p:cNvSpPr>
            <a:spLocks noGrp="1"/>
          </p:cNvSpPr>
          <p:nvPr>
            <p:ph idx="1"/>
          </p:nvPr>
        </p:nvSpPr>
        <p:spPr>
          <a:xfrm>
            <a:off x="2347415" y="1031308"/>
            <a:ext cx="8988726" cy="5756274"/>
          </a:xfrm>
        </p:spPr>
        <p:txBody>
          <a:bodyPr lIns="91440" tIns="45720" rIns="91440" bIns="45720" anchor="t"/>
          <a:lstStyle/>
          <a:p>
            <a:r>
              <a:rPr lang="en-US" sz="2400">
                <a:solidFill>
                  <a:schemeClr val="tx1"/>
                </a:solidFill>
              </a:rPr>
              <a:t>Updated</a:t>
            </a:r>
            <a:r>
              <a:rPr lang="en-US" sz="2400" dirty="0">
                <a:solidFill>
                  <a:schemeClr val="tx1"/>
                </a:solidFill>
              </a:rPr>
              <a:t> data element Definition and Special Instructions for PERSONAL-GRADUATION-PLAN (TE063)</a:t>
            </a:r>
            <a:endParaRPr lang="en-US" sz="2400" dirty="0">
              <a:solidFill>
                <a:schemeClr val="tx1"/>
              </a:solidFill>
              <a:cs typeface="Calibri"/>
            </a:endParaRPr>
          </a:p>
        </p:txBody>
      </p:sp>
      <p:pic>
        <p:nvPicPr>
          <p:cNvPr id="6" name="Picture 6" descr="TE063">
            <a:extLst>
              <a:ext uri="{FF2B5EF4-FFF2-40B4-BE49-F238E27FC236}">
                <a16:creationId xmlns:a16="http://schemas.microsoft.com/office/drawing/2014/main" id="{C8791882-98F3-40FF-ADF2-C2D38582C5E6}"/>
              </a:ext>
            </a:extLst>
          </p:cNvPr>
          <p:cNvPicPr>
            <a:picLocks noChangeAspect="1"/>
          </p:cNvPicPr>
          <p:nvPr/>
        </p:nvPicPr>
        <p:blipFill>
          <a:blip r:embed="rId3"/>
          <a:stretch>
            <a:fillRect/>
          </a:stretch>
        </p:blipFill>
        <p:spPr>
          <a:xfrm>
            <a:off x="4724400" y="1938285"/>
            <a:ext cx="4750419" cy="4637850"/>
          </a:xfrm>
          <a:prstGeom prst="rect">
            <a:avLst/>
          </a:prstGeom>
        </p:spPr>
      </p:pic>
    </p:spTree>
    <p:extLst>
      <p:ext uri="{BB962C8B-B14F-4D97-AF65-F5344CB8AC3E}">
        <p14:creationId xmlns:p14="http://schemas.microsoft.com/office/powerpoint/2010/main" val="20631118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1830366" y="81550"/>
            <a:ext cx="9630770" cy="751350"/>
          </a:xfrm>
        </p:spPr>
        <p:txBody>
          <a:bodyPr>
            <a:normAutofit/>
          </a:bodyPr>
          <a:lstStyle/>
          <a:p>
            <a:r>
              <a:rPr lang="en-US" sz="3200" dirty="0">
                <a:cs typeface="Calibri"/>
              </a:rPr>
              <a:t>2022-2023: CODE TABLE CHANGES</a:t>
            </a:r>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149422"/>
            <a:ext cx="8988726" cy="4351338"/>
          </a:xfrm>
        </p:spPr>
        <p:txBody>
          <a:bodyPr lIns="91440" tIns="45720" rIns="91440" bIns="45720" anchor="t"/>
          <a:lstStyle/>
          <a:p>
            <a:r>
              <a:rPr lang="en-US" dirty="0">
                <a:solidFill>
                  <a:schemeClr val="tx1"/>
                </a:solidFill>
              </a:rPr>
              <a:t>Updated</a:t>
            </a:r>
            <a:r>
              <a:rPr lang="en-US">
                <a:solidFill>
                  <a:schemeClr val="tx1"/>
                </a:solidFill>
              </a:rPr>
              <a:t> </a:t>
            </a:r>
            <a:r>
              <a:rPr lang="en-US" dirty="0">
                <a:solidFill>
                  <a:schemeClr val="tx1"/>
                </a:solidFill>
              </a:rPr>
              <a:t>Code </a:t>
            </a:r>
            <a:r>
              <a:rPr lang="en-US">
                <a:solidFill>
                  <a:schemeClr val="tx1"/>
                </a:solidFill>
              </a:rPr>
              <a:t>Tables</a:t>
            </a:r>
          </a:p>
          <a:p>
            <a:pPr lvl="1"/>
            <a:r>
              <a:rPr lang="en-US" sz="2800">
                <a:solidFill>
                  <a:schemeClr val="tx1"/>
                </a:solidFill>
                <a:ea typeface="+mn-lt"/>
                <a:cs typeface="+mn-lt"/>
              </a:rPr>
              <a:t>POST-SECONDARY-CERTIFICATION-LICENSURE-RESULT-CODE (TC47)</a:t>
            </a:r>
            <a:endParaRPr lang="en-US" sz="2800">
              <a:solidFill>
                <a:schemeClr val="tx1"/>
              </a:solidFill>
            </a:endParaRPr>
          </a:p>
          <a:p>
            <a:pPr lvl="1"/>
            <a:r>
              <a:rPr lang="en-US" sz="2800">
                <a:solidFill>
                  <a:schemeClr val="tx1"/>
                </a:solidFill>
                <a:ea typeface="+mn-lt"/>
                <a:cs typeface="+mn-lt"/>
              </a:rPr>
              <a:t>FINANCIAL-AID- APPLICATION-CODE (TC46)</a:t>
            </a:r>
            <a:endParaRPr lang="en-US" sz="2800" dirty="0">
              <a:solidFill>
                <a:schemeClr val="tx1"/>
              </a:solidFill>
              <a:ea typeface="+mn-lt"/>
              <a:cs typeface="+mn-lt"/>
            </a:endParaRPr>
          </a:p>
        </p:txBody>
      </p:sp>
    </p:spTree>
    <p:extLst>
      <p:ext uri="{BB962C8B-B14F-4D97-AF65-F5344CB8AC3E}">
        <p14:creationId xmlns:p14="http://schemas.microsoft.com/office/powerpoint/2010/main" val="14461552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8103C-9F28-4941-BE6A-72B7974F6908}"/>
              </a:ext>
            </a:extLst>
          </p:cNvPr>
          <p:cNvSpPr>
            <a:spLocks noGrp="1"/>
          </p:cNvSpPr>
          <p:nvPr>
            <p:ph type="title"/>
          </p:nvPr>
        </p:nvSpPr>
        <p:spPr>
          <a:xfrm>
            <a:off x="1793190" y="152069"/>
            <a:ext cx="10315983" cy="542429"/>
          </a:xfrm>
        </p:spPr>
        <p:txBody>
          <a:bodyPr>
            <a:normAutofit fontScale="90000"/>
          </a:bodyPr>
          <a:lstStyle/>
          <a:p>
            <a:r>
              <a:rPr lang="en-US" dirty="0"/>
              <a:t>POST-SECONDARY-CERTIFICATION-LICENSURE-RESULT-CODE </a:t>
            </a:r>
            <a:endParaRPr lang="en-US" sz="2700" dirty="0">
              <a:cs typeface="Calibri"/>
            </a:endParaRPr>
          </a:p>
        </p:txBody>
      </p:sp>
      <p:sp>
        <p:nvSpPr>
          <p:cNvPr id="3" name="Content Placeholder 2">
            <a:extLst>
              <a:ext uri="{FF2B5EF4-FFF2-40B4-BE49-F238E27FC236}">
                <a16:creationId xmlns:a16="http://schemas.microsoft.com/office/drawing/2014/main" id="{91340EFF-022D-4683-BDC5-885980DF6145}"/>
              </a:ext>
            </a:extLst>
          </p:cNvPr>
          <p:cNvSpPr>
            <a:spLocks noGrp="1"/>
          </p:cNvSpPr>
          <p:nvPr>
            <p:ph idx="1"/>
          </p:nvPr>
        </p:nvSpPr>
        <p:spPr/>
        <p:txBody>
          <a:bodyPr lIns="91440" tIns="45720" rIns="91440" bIns="45720" anchor="t"/>
          <a:lstStyle/>
          <a:p>
            <a:r>
              <a:rPr lang="en-US" sz="2400">
                <a:solidFill>
                  <a:schemeClr val="tx1"/>
                </a:solidFill>
              </a:rPr>
              <a:t>Added</a:t>
            </a:r>
            <a:r>
              <a:rPr lang="en-US" sz="2400" dirty="0">
                <a:solidFill>
                  <a:schemeClr val="tx1"/>
                </a:solidFill>
              </a:rPr>
              <a:t> new code table POST-SECONDARY-CERTIFICATION-LICENSURE-RESULT-CODE (TC47).</a:t>
            </a:r>
          </a:p>
          <a:p>
            <a:pPr marL="0" indent="0">
              <a:buNone/>
            </a:pPr>
            <a:endParaRPr lang="en-US" dirty="0"/>
          </a:p>
        </p:txBody>
      </p:sp>
      <p:pic>
        <p:nvPicPr>
          <p:cNvPr id="4" name="Picture 5" descr="TC47">
            <a:extLst>
              <a:ext uri="{FF2B5EF4-FFF2-40B4-BE49-F238E27FC236}">
                <a16:creationId xmlns:a16="http://schemas.microsoft.com/office/drawing/2014/main" id="{2B8D823F-43DA-49EF-A69B-9921C260CA02}"/>
              </a:ext>
            </a:extLst>
          </p:cNvPr>
          <p:cNvPicPr>
            <a:picLocks noChangeAspect="1"/>
          </p:cNvPicPr>
          <p:nvPr/>
        </p:nvPicPr>
        <p:blipFill>
          <a:blip r:embed="rId3"/>
          <a:stretch>
            <a:fillRect/>
          </a:stretch>
        </p:blipFill>
        <p:spPr>
          <a:xfrm>
            <a:off x="3381375" y="2794854"/>
            <a:ext cx="6943725" cy="2592267"/>
          </a:xfrm>
          <a:prstGeom prst="rect">
            <a:avLst/>
          </a:prstGeom>
        </p:spPr>
      </p:pic>
    </p:spTree>
    <p:extLst>
      <p:ext uri="{BB962C8B-B14F-4D97-AF65-F5344CB8AC3E}">
        <p14:creationId xmlns:p14="http://schemas.microsoft.com/office/powerpoint/2010/main" val="33886579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0340A-D0BF-48A1-965F-CB4F413CEC00}"/>
              </a:ext>
            </a:extLst>
          </p:cNvPr>
          <p:cNvSpPr>
            <a:spLocks noGrp="1"/>
          </p:cNvSpPr>
          <p:nvPr>
            <p:ph type="title"/>
          </p:nvPr>
        </p:nvSpPr>
        <p:spPr>
          <a:xfrm>
            <a:off x="1821765" y="142544"/>
            <a:ext cx="9515883" cy="542429"/>
          </a:xfrm>
        </p:spPr>
        <p:txBody>
          <a:bodyPr>
            <a:normAutofit fontScale="90000"/>
          </a:bodyPr>
          <a:lstStyle/>
          <a:p>
            <a:r>
              <a:rPr lang="en-US" dirty="0"/>
              <a:t>FINANCIAL-AID- APPLICATION-CODE</a:t>
            </a:r>
            <a:endParaRPr lang="en-US" dirty="0">
              <a:cs typeface="Calibri"/>
            </a:endParaRPr>
          </a:p>
        </p:txBody>
      </p:sp>
      <p:sp>
        <p:nvSpPr>
          <p:cNvPr id="3" name="Content Placeholder 2">
            <a:extLst>
              <a:ext uri="{FF2B5EF4-FFF2-40B4-BE49-F238E27FC236}">
                <a16:creationId xmlns:a16="http://schemas.microsoft.com/office/drawing/2014/main" id="{BF93AC61-4654-4760-B7DB-0734F7E48463}"/>
              </a:ext>
            </a:extLst>
          </p:cNvPr>
          <p:cNvSpPr>
            <a:spLocks noGrp="1"/>
          </p:cNvSpPr>
          <p:nvPr>
            <p:ph idx="1"/>
          </p:nvPr>
        </p:nvSpPr>
        <p:spPr>
          <a:xfrm>
            <a:off x="2095500" y="1285875"/>
            <a:ext cx="9240641" cy="4561114"/>
          </a:xfrm>
        </p:spPr>
        <p:txBody>
          <a:bodyPr lIns="91440" tIns="45720" rIns="91440" bIns="45720" anchor="t"/>
          <a:lstStyle/>
          <a:p>
            <a:pPr marL="0" indent="0">
              <a:buNone/>
            </a:pPr>
            <a:r>
              <a:rPr lang="en-US" dirty="0">
                <a:solidFill>
                  <a:schemeClr val="tx1"/>
                </a:solidFill>
              </a:rPr>
              <a:t>FINANCIAL-AID- APPLICATION-CODE (TC46)</a:t>
            </a:r>
          </a:p>
          <a:p>
            <a:pPr marL="0" indent="0">
              <a:buNone/>
            </a:pPr>
            <a:r>
              <a:rPr lang="en-US" dirty="0">
                <a:solidFill>
                  <a:schemeClr val="tx1"/>
                </a:solidFill>
              </a:rPr>
              <a:t>The Curriculum Standards and Student Support division determined that the code “02” translation needed further clarification. </a:t>
            </a:r>
          </a:p>
          <a:p>
            <a:r>
              <a:rPr lang="en-US" dirty="0">
                <a:solidFill>
                  <a:schemeClr val="tx1"/>
                </a:solidFill>
              </a:rPr>
              <a:t>Updated Code Table</a:t>
            </a:r>
            <a:endParaRPr lang="en-US" dirty="0">
              <a:solidFill>
                <a:schemeClr val="tx1"/>
              </a:solidFill>
              <a:cs typeface="Calibri"/>
            </a:endParaRPr>
          </a:p>
        </p:txBody>
      </p:sp>
    </p:spTree>
    <p:extLst>
      <p:ext uri="{BB962C8B-B14F-4D97-AF65-F5344CB8AC3E}">
        <p14:creationId xmlns:p14="http://schemas.microsoft.com/office/powerpoint/2010/main" val="503350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612897-DCDB-4CA1-A24C-9CFCE089849D}"/>
              </a:ext>
            </a:extLst>
          </p:cNvPr>
          <p:cNvSpPr>
            <a:spLocks noGrp="1"/>
          </p:cNvSpPr>
          <p:nvPr>
            <p:ph type="title"/>
          </p:nvPr>
        </p:nvSpPr>
        <p:spPr>
          <a:xfrm>
            <a:off x="1821765" y="152069"/>
            <a:ext cx="9515883" cy="542429"/>
          </a:xfrm>
        </p:spPr>
        <p:txBody>
          <a:bodyPr>
            <a:normAutofit fontScale="90000"/>
          </a:bodyPr>
          <a:lstStyle/>
          <a:p>
            <a:r>
              <a:rPr lang="en-US" dirty="0">
                <a:cs typeface="Calibri"/>
              </a:rPr>
              <a:t>2021-2022: DATA ELEMENT UPDATES</a:t>
            </a:r>
          </a:p>
        </p:txBody>
      </p:sp>
      <p:sp>
        <p:nvSpPr>
          <p:cNvPr id="2" name="Content Placeholder 1">
            <a:extLst>
              <a:ext uri="{FF2B5EF4-FFF2-40B4-BE49-F238E27FC236}">
                <a16:creationId xmlns:a16="http://schemas.microsoft.com/office/drawing/2014/main" id="{9DB0A002-A887-4AEE-B108-1541A0CEF400}"/>
              </a:ext>
            </a:extLst>
          </p:cNvPr>
          <p:cNvSpPr>
            <a:spLocks noGrp="1"/>
          </p:cNvSpPr>
          <p:nvPr>
            <p:ph idx="1"/>
          </p:nvPr>
        </p:nvSpPr>
        <p:spPr>
          <a:xfrm>
            <a:off x="2347415" y="952500"/>
            <a:ext cx="8988726" cy="4894489"/>
          </a:xfrm>
        </p:spPr>
        <p:txBody>
          <a:bodyPr lIns="91440" tIns="45720" rIns="91440" bIns="45720" anchor="t"/>
          <a:lstStyle/>
          <a:p>
            <a:r>
              <a:rPr lang="en-US" dirty="0">
                <a:solidFill>
                  <a:schemeClr val="tx1"/>
                </a:solidFill>
              </a:rPr>
              <a:t>Updated Data Elements	</a:t>
            </a:r>
          </a:p>
          <a:p>
            <a:pPr lvl="1"/>
            <a:r>
              <a:rPr lang="en-US" sz="2800" dirty="0">
                <a:solidFill>
                  <a:schemeClr val="tx1"/>
                </a:solidFill>
                <a:cs typeface="Calibri"/>
              </a:rPr>
              <a:t>AT-RISK-INDICATOR-CODE (TE008)</a:t>
            </a:r>
          </a:p>
          <a:p>
            <a:pPr lvl="1"/>
            <a:r>
              <a:rPr lang="en-US" sz="2800" dirty="0">
                <a:solidFill>
                  <a:schemeClr val="tx1"/>
                </a:solidFill>
                <a:cs typeface="Calibri"/>
              </a:rPr>
              <a:t>Limited English Proficient – English Learner Terminology </a:t>
            </a:r>
          </a:p>
          <a:p>
            <a:pPr lvl="2"/>
            <a:r>
              <a:rPr lang="en-US" sz="2400" dirty="0">
                <a:solidFill>
                  <a:schemeClr val="tx1"/>
                </a:solidFill>
                <a:cs typeface="Calibri"/>
              </a:rPr>
              <a:t>Elements TE057, TE037 and TE009</a:t>
            </a:r>
          </a:p>
          <a:p>
            <a:pPr lvl="1"/>
            <a:r>
              <a:rPr lang="en-US" sz="2800" dirty="0">
                <a:solidFill>
                  <a:schemeClr val="tx1"/>
                </a:solidFill>
              </a:rPr>
              <a:t>FOSTER-CARE-INDICATOR-CODE (TE100)</a:t>
            </a:r>
          </a:p>
          <a:p>
            <a:endParaRPr lang="en-US" dirty="0"/>
          </a:p>
        </p:txBody>
      </p:sp>
    </p:spTree>
    <p:extLst>
      <p:ext uri="{BB962C8B-B14F-4D97-AF65-F5344CB8AC3E}">
        <p14:creationId xmlns:p14="http://schemas.microsoft.com/office/powerpoint/2010/main" val="23021079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FC7490-9C08-4B94-BF1A-1BE5850FE400}"/>
              </a:ext>
            </a:extLst>
          </p:cNvPr>
          <p:cNvSpPr>
            <a:spLocks noGrp="1"/>
          </p:cNvSpPr>
          <p:nvPr>
            <p:ph type="title"/>
          </p:nvPr>
        </p:nvSpPr>
        <p:spPr>
          <a:xfrm>
            <a:off x="1888440" y="152069"/>
            <a:ext cx="9515883" cy="542429"/>
          </a:xfrm>
        </p:spPr>
        <p:txBody>
          <a:bodyPr>
            <a:normAutofit fontScale="90000"/>
          </a:bodyPr>
          <a:lstStyle/>
          <a:p>
            <a:r>
              <a:rPr lang="en-US" dirty="0"/>
              <a:t>FINANCIAL-AID- APPLICATION-CODE </a:t>
            </a:r>
            <a:br>
              <a:rPr lang="en-US" dirty="0"/>
            </a:br>
            <a:r>
              <a:rPr lang="en-US" sz="2700" dirty="0"/>
              <a:t>Continued</a:t>
            </a:r>
            <a:endParaRPr lang="en-US" sz="2700" dirty="0">
              <a:cs typeface="Calibri"/>
            </a:endParaRPr>
          </a:p>
        </p:txBody>
      </p:sp>
      <p:sp>
        <p:nvSpPr>
          <p:cNvPr id="2" name="Content Placeholder 1">
            <a:extLst>
              <a:ext uri="{FF2B5EF4-FFF2-40B4-BE49-F238E27FC236}">
                <a16:creationId xmlns:a16="http://schemas.microsoft.com/office/drawing/2014/main" id="{538C9F52-A2D9-4A7A-9091-C42DC955B451}"/>
              </a:ext>
            </a:extLst>
          </p:cNvPr>
          <p:cNvSpPr>
            <a:spLocks noGrp="1"/>
          </p:cNvSpPr>
          <p:nvPr>
            <p:ph idx="1"/>
          </p:nvPr>
        </p:nvSpPr>
        <p:spPr/>
        <p:txBody>
          <a:bodyPr lIns="91440" tIns="45720" rIns="91440" bIns="45720" anchor="t"/>
          <a:lstStyle/>
          <a:p>
            <a:r>
              <a:rPr lang="en-US" sz="2400">
                <a:solidFill>
                  <a:schemeClr val="tx1"/>
                </a:solidFill>
              </a:rPr>
              <a:t>Updated code “02” to “Exception submitted/Opt-Out” for the 2022-2023 school year.</a:t>
            </a:r>
          </a:p>
          <a:p>
            <a:pPr marL="0" indent="0">
              <a:buNone/>
            </a:pPr>
            <a:endParaRPr lang="en-US"/>
          </a:p>
        </p:txBody>
      </p:sp>
      <p:pic>
        <p:nvPicPr>
          <p:cNvPr id="4" name="Picture 5" descr="TC46">
            <a:extLst>
              <a:ext uri="{FF2B5EF4-FFF2-40B4-BE49-F238E27FC236}">
                <a16:creationId xmlns:a16="http://schemas.microsoft.com/office/drawing/2014/main" id="{E8320D48-1579-4159-A539-3CE2FC074E03}"/>
              </a:ext>
            </a:extLst>
          </p:cNvPr>
          <p:cNvPicPr>
            <a:picLocks noChangeAspect="1"/>
          </p:cNvPicPr>
          <p:nvPr/>
        </p:nvPicPr>
        <p:blipFill>
          <a:blip r:embed="rId3"/>
          <a:stretch>
            <a:fillRect/>
          </a:stretch>
        </p:blipFill>
        <p:spPr>
          <a:xfrm>
            <a:off x="3331825" y="2658371"/>
            <a:ext cx="8002858" cy="1843048"/>
          </a:xfrm>
          <a:prstGeom prst="rect">
            <a:avLst/>
          </a:prstGeom>
        </p:spPr>
      </p:pic>
    </p:spTree>
    <p:extLst>
      <p:ext uri="{BB962C8B-B14F-4D97-AF65-F5344CB8AC3E}">
        <p14:creationId xmlns:p14="http://schemas.microsoft.com/office/powerpoint/2010/main" val="14301105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1830867" y="56986"/>
            <a:ext cx="9630770" cy="751350"/>
          </a:xfrm>
        </p:spPr>
        <p:txBody>
          <a:bodyPr>
            <a:normAutofit/>
          </a:bodyPr>
          <a:lstStyle/>
          <a:p>
            <a:r>
              <a:rPr lang="en-US" sz="3200">
                <a:cs typeface="Calibri"/>
              </a:rPr>
              <a:t>FREQUENTLY ASKED QUESTIONS</a:t>
            </a:r>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997527"/>
            <a:ext cx="9485196" cy="5693198"/>
          </a:xfrm>
        </p:spPr>
        <p:txBody>
          <a:bodyPr lIns="91440" tIns="45720" rIns="91440" bIns="45720" anchor="t"/>
          <a:lstStyle/>
          <a:p>
            <a:pPr marL="0" indent="0">
              <a:buNone/>
            </a:pPr>
            <a:r>
              <a:rPr lang="en-US" sz="2400" b="1" dirty="0">
                <a:solidFill>
                  <a:schemeClr val="tx1"/>
                </a:solidFill>
              </a:rPr>
              <a:t>Crisis Codes 10A, 10B added to TREx</a:t>
            </a:r>
            <a:endParaRPr lang="en-US" sz="2400" b="1" dirty="0">
              <a:solidFill>
                <a:schemeClr val="tx1"/>
              </a:solidFill>
              <a:cs typeface="Calibri"/>
            </a:endParaRPr>
          </a:p>
          <a:p>
            <a:pPr marL="457200" lvl="1" indent="0">
              <a:buNone/>
            </a:pPr>
            <a:endParaRPr lang="en-US" sz="2000" b="1" dirty="0">
              <a:solidFill>
                <a:schemeClr val="tx1"/>
              </a:solidFill>
            </a:endParaRPr>
          </a:p>
          <a:p>
            <a:pPr marL="457200" lvl="1" indent="0">
              <a:buNone/>
            </a:pPr>
            <a:r>
              <a:rPr lang="en-US" b="1" dirty="0">
                <a:solidFill>
                  <a:schemeClr val="tx1"/>
                </a:solidFill>
              </a:rPr>
              <a:t>Question</a:t>
            </a:r>
            <a:r>
              <a:rPr lang="en-US" dirty="0">
                <a:solidFill>
                  <a:schemeClr val="tx1"/>
                </a:solidFill>
              </a:rPr>
              <a:t>: Do districts need to report previous years’ Crisis Codes? </a:t>
            </a:r>
            <a:endParaRPr lang="en-US" dirty="0">
              <a:solidFill>
                <a:schemeClr val="tx1"/>
              </a:solidFill>
              <a:cs typeface="Calibri" panose="020F0502020204030204"/>
            </a:endParaRPr>
          </a:p>
          <a:p>
            <a:pPr marL="457200" lvl="1" indent="0">
              <a:buNone/>
            </a:pPr>
            <a:r>
              <a:rPr lang="en-US" b="1" dirty="0">
                <a:solidFill>
                  <a:schemeClr val="tx1"/>
                </a:solidFill>
              </a:rPr>
              <a:t>Answer</a:t>
            </a:r>
            <a:r>
              <a:rPr lang="en-US" dirty="0">
                <a:solidFill>
                  <a:schemeClr val="tx1"/>
                </a:solidFill>
              </a:rPr>
              <a:t>: Districts need to report current year Crisis Codes.  Prior year Crisis Codes remain in the data standards if an LEA wants to send the Crisis Code to a new district.  It is not required to send prior year Crisis Codes but can be optionally sent.</a:t>
            </a:r>
            <a:endParaRPr lang="en-US" dirty="0">
              <a:solidFill>
                <a:schemeClr val="tx1"/>
              </a:solidFill>
              <a:cs typeface="Calibri" panose="020F0502020204030204"/>
            </a:endParaRPr>
          </a:p>
          <a:p>
            <a:pPr marL="457200" lvl="1" indent="0">
              <a:buNone/>
            </a:pPr>
            <a:endParaRPr lang="en-US" sz="2000" dirty="0">
              <a:solidFill>
                <a:schemeClr val="tx1"/>
              </a:solidFill>
            </a:endParaRPr>
          </a:p>
          <a:p>
            <a:pPr marL="0" indent="0">
              <a:buNone/>
            </a:pPr>
            <a:r>
              <a:rPr lang="en-US" sz="2400" b="1" dirty="0">
                <a:solidFill>
                  <a:schemeClr val="tx1"/>
                </a:solidFill>
              </a:rPr>
              <a:t>TREx Publication</a:t>
            </a:r>
          </a:p>
          <a:p>
            <a:pPr marL="0" indent="0">
              <a:buNone/>
            </a:pPr>
            <a:endParaRPr lang="en-US" sz="2000" b="1" dirty="0">
              <a:solidFill>
                <a:schemeClr val="tx1"/>
              </a:solidFill>
            </a:endParaRPr>
          </a:p>
          <a:p>
            <a:pPr marL="571500" lvl="1" indent="0">
              <a:buNone/>
            </a:pPr>
            <a:r>
              <a:rPr lang="en-US" b="1" dirty="0">
                <a:solidFill>
                  <a:schemeClr val="tx1"/>
                </a:solidFill>
              </a:rPr>
              <a:t>Question</a:t>
            </a:r>
            <a:r>
              <a:rPr lang="en-US" dirty="0">
                <a:solidFill>
                  <a:schemeClr val="tx1"/>
                </a:solidFill>
              </a:rPr>
              <a:t>: When will the TREx Data Standards be published?</a:t>
            </a:r>
            <a:endParaRPr lang="en-US" dirty="0">
              <a:solidFill>
                <a:schemeClr val="tx1"/>
              </a:solidFill>
              <a:cs typeface="Calibri" panose="020F0502020204030204"/>
            </a:endParaRPr>
          </a:p>
          <a:p>
            <a:pPr marL="571500" lvl="1" indent="0">
              <a:buNone/>
            </a:pPr>
            <a:r>
              <a:rPr lang="en-US" b="1" dirty="0">
                <a:solidFill>
                  <a:schemeClr val="tx1"/>
                </a:solidFill>
              </a:rPr>
              <a:t>Answer</a:t>
            </a:r>
            <a:r>
              <a:rPr lang="en-US" dirty="0">
                <a:solidFill>
                  <a:schemeClr val="tx1"/>
                </a:solidFill>
              </a:rPr>
              <a:t>: The TREx Data Standards will be published in August 2022.</a:t>
            </a:r>
            <a:endParaRPr lang="en-US" dirty="0">
              <a:solidFill>
                <a:schemeClr val="tx1"/>
              </a:solidFill>
              <a:cs typeface="Calibri"/>
            </a:endParaRPr>
          </a:p>
          <a:p>
            <a:pPr marL="0" indent="0">
              <a:buNone/>
            </a:pPr>
            <a:endParaRPr lang="en-US" sz="2000" b="1" dirty="0">
              <a:solidFill>
                <a:schemeClr val="tx1"/>
              </a:solidFill>
            </a:endParaRPr>
          </a:p>
          <a:p>
            <a:pPr marL="0" indent="0">
              <a:buNone/>
            </a:pPr>
            <a:endParaRPr lang="en-US" sz="2000" dirty="0">
              <a:solidFill>
                <a:schemeClr val="tx1"/>
              </a:solidFill>
              <a:cs typeface="Calibri"/>
            </a:endParaRPr>
          </a:p>
        </p:txBody>
      </p:sp>
    </p:spTree>
    <p:extLst>
      <p:ext uri="{BB962C8B-B14F-4D97-AF65-F5344CB8AC3E}">
        <p14:creationId xmlns:p14="http://schemas.microsoft.com/office/powerpoint/2010/main" val="42479422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F7B19-5CAF-475E-8DEF-1042BA18B35A}"/>
              </a:ext>
            </a:extLst>
          </p:cNvPr>
          <p:cNvSpPr>
            <a:spLocks noGrp="1"/>
          </p:cNvSpPr>
          <p:nvPr>
            <p:ph type="title"/>
          </p:nvPr>
        </p:nvSpPr>
        <p:spPr>
          <a:xfrm>
            <a:off x="1821264" y="139536"/>
            <a:ext cx="9515883" cy="542429"/>
          </a:xfrm>
        </p:spPr>
        <p:txBody>
          <a:bodyPr>
            <a:normAutofit fontScale="90000"/>
          </a:bodyPr>
          <a:lstStyle/>
          <a:p>
            <a:r>
              <a:rPr lang="en-US" dirty="0"/>
              <a:t>TEXAS RECORDS EXCHANGE (TREx)</a:t>
            </a:r>
            <a:endParaRPr lang="en-US" dirty="0">
              <a:cs typeface="Calibri"/>
            </a:endParaRPr>
          </a:p>
        </p:txBody>
      </p:sp>
      <p:sp>
        <p:nvSpPr>
          <p:cNvPr id="3" name="Content Placeholder 2">
            <a:extLst>
              <a:ext uri="{FF2B5EF4-FFF2-40B4-BE49-F238E27FC236}">
                <a16:creationId xmlns:a16="http://schemas.microsoft.com/office/drawing/2014/main" id="{7D58DF4F-391F-4D91-BBCC-D5507ED3B7FC}"/>
              </a:ext>
            </a:extLst>
          </p:cNvPr>
          <p:cNvSpPr>
            <a:spLocks noGrp="1"/>
          </p:cNvSpPr>
          <p:nvPr>
            <p:ph idx="1"/>
          </p:nvPr>
        </p:nvSpPr>
        <p:spPr/>
        <p:txBody>
          <a:bodyPr/>
          <a:lstStyle/>
          <a:p>
            <a:pPr marL="0" indent="0" algn="ctr">
              <a:buNone/>
            </a:pPr>
            <a:endParaRPr lang="en-US"/>
          </a:p>
          <a:p>
            <a:pPr marL="0" indent="0" algn="ctr">
              <a:buNone/>
            </a:pPr>
            <a:endParaRPr lang="en-US"/>
          </a:p>
          <a:p>
            <a:pPr marL="0" indent="0" algn="ctr">
              <a:buNone/>
            </a:pPr>
            <a:endParaRPr lang="en-US"/>
          </a:p>
          <a:p>
            <a:pPr marL="0" indent="0" algn="ctr">
              <a:buNone/>
            </a:pPr>
            <a:r>
              <a:rPr lang="en-US" sz="7200">
                <a:solidFill>
                  <a:schemeClr val="tx1"/>
                </a:solidFill>
              </a:rPr>
              <a:t>Portal Demo</a:t>
            </a:r>
          </a:p>
        </p:txBody>
      </p:sp>
    </p:spTree>
    <p:extLst>
      <p:ext uri="{BB962C8B-B14F-4D97-AF65-F5344CB8AC3E}">
        <p14:creationId xmlns:p14="http://schemas.microsoft.com/office/powerpoint/2010/main" val="36508623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AE0E511-8808-46F4-8573-BB38D117974C}"/>
              </a:ext>
            </a:extLst>
          </p:cNvPr>
          <p:cNvSpPr>
            <a:spLocks noGrp="1"/>
          </p:cNvSpPr>
          <p:nvPr>
            <p:ph type="ctrTitle"/>
          </p:nvPr>
        </p:nvSpPr>
        <p:spPr>
          <a:xfrm>
            <a:off x="341698" y="591506"/>
            <a:ext cx="2870789" cy="2351382"/>
          </a:xfrm>
        </p:spPr>
        <p:txBody>
          <a:bodyPr vert="horz" lIns="91440" tIns="45720" rIns="91440" bIns="45720" rtlCol="0" anchor="ctr">
            <a:noAutofit/>
          </a:bodyPr>
          <a:lstStyle/>
          <a:p>
            <a:r>
              <a:rPr lang="en-US">
                <a:cs typeface="Calibri"/>
              </a:rPr>
              <a:t>Questions</a:t>
            </a:r>
          </a:p>
        </p:txBody>
      </p:sp>
    </p:spTree>
    <p:extLst>
      <p:ext uri="{BB962C8B-B14F-4D97-AF65-F5344CB8AC3E}">
        <p14:creationId xmlns:p14="http://schemas.microsoft.com/office/powerpoint/2010/main" val="2972553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1858941" y="62500"/>
            <a:ext cx="9630770" cy="751350"/>
          </a:xfrm>
        </p:spPr>
        <p:txBody>
          <a:bodyPr>
            <a:normAutofit/>
          </a:bodyPr>
          <a:lstStyle/>
          <a:p>
            <a:r>
              <a:rPr lang="en-US" sz="3200">
                <a:cs typeface="Calibri"/>
              </a:rPr>
              <a:t>AT-RISK-INDICATOR-CODE: DATA ELEMENT</a:t>
            </a:r>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154128"/>
            <a:ext cx="9773494" cy="4351338"/>
          </a:xfrm>
        </p:spPr>
        <p:txBody>
          <a:bodyPr lIns="91440" tIns="45720" rIns="91440" bIns="45720" anchor="t"/>
          <a:lstStyle/>
          <a:p>
            <a:pPr marL="0" indent="0" algn="l">
              <a:buNone/>
            </a:pPr>
            <a:r>
              <a:rPr lang="en-US" b="1">
                <a:solidFill>
                  <a:schemeClr val="tx1"/>
                </a:solidFill>
              </a:rPr>
              <a:t>AT-RISK-INDICATOR-CODE (TE008)</a:t>
            </a:r>
          </a:p>
          <a:p>
            <a:pPr marL="0" indent="0" algn="l">
              <a:buNone/>
            </a:pPr>
            <a:r>
              <a:rPr lang="en-US">
                <a:solidFill>
                  <a:schemeClr val="tx1"/>
                </a:solidFill>
              </a:rPr>
              <a:t>House Bill 572</a:t>
            </a:r>
            <a:endParaRPr lang="en-US" i="0" dirty="0">
              <a:solidFill>
                <a:schemeClr val="tx1"/>
              </a:solidFill>
              <a:effectLst/>
              <a:cs typeface="Calibri"/>
            </a:endParaRPr>
          </a:p>
          <a:p>
            <a:pPr lvl="1"/>
            <a:r>
              <a:rPr lang="en-US">
                <a:solidFill>
                  <a:schemeClr val="tx1"/>
                </a:solidFill>
              </a:rPr>
              <a:t>TEC §29.081(d)</a:t>
            </a:r>
            <a:endParaRPr lang="en-US" dirty="0">
              <a:solidFill>
                <a:schemeClr val="tx1"/>
              </a:solidFill>
              <a:cs typeface="Calibri"/>
            </a:endParaRPr>
          </a:p>
          <a:p>
            <a:pPr lvl="2"/>
            <a:r>
              <a:rPr lang="en-US">
                <a:solidFill>
                  <a:schemeClr val="tx1"/>
                </a:solidFill>
              </a:rPr>
              <a:t>87</a:t>
            </a:r>
            <a:r>
              <a:rPr lang="en-US" baseline="30000">
                <a:solidFill>
                  <a:schemeClr val="tx1"/>
                </a:solidFill>
              </a:rPr>
              <a:t>th</a:t>
            </a:r>
            <a:r>
              <a:rPr lang="en-US">
                <a:solidFill>
                  <a:schemeClr val="tx1"/>
                </a:solidFill>
              </a:rPr>
              <a:t> Texas Legislative session added a new reason for students to be considered at-risk of not meeting standards or dropping out of school. A student under 26 years of age and who is enrolled in a school district or open-enrollment charter school, or campus of a school district or open-enrollment charter school designated as a dropout recovery school under TEC §39.0548 should now be considered at-risk.</a:t>
            </a:r>
            <a:endParaRPr lang="en-US" dirty="0">
              <a:solidFill>
                <a:schemeClr val="tx1"/>
              </a:solidFill>
              <a:cs typeface="Calibri"/>
            </a:endParaRPr>
          </a:p>
          <a:p>
            <a:pPr lvl="2"/>
            <a:endParaRPr lang="en-US">
              <a:solidFill>
                <a:schemeClr val="tx1"/>
              </a:solidFill>
            </a:endParaRPr>
          </a:p>
          <a:p>
            <a:r>
              <a:rPr lang="en-US" dirty="0">
                <a:solidFill>
                  <a:schemeClr val="tx1"/>
                </a:solidFill>
              </a:rPr>
              <a:t>Updated</a:t>
            </a:r>
            <a:r>
              <a:rPr lang="en-US">
                <a:solidFill>
                  <a:schemeClr val="tx1"/>
                </a:solidFill>
              </a:rPr>
              <a:t> made to element definition #15</a:t>
            </a:r>
            <a:endParaRPr lang="en-US" dirty="0">
              <a:solidFill>
                <a:schemeClr val="tx1"/>
              </a:solidFill>
              <a:cs typeface="Calibri"/>
            </a:endParaRPr>
          </a:p>
        </p:txBody>
      </p:sp>
    </p:spTree>
    <p:extLst>
      <p:ext uri="{BB962C8B-B14F-4D97-AF65-F5344CB8AC3E}">
        <p14:creationId xmlns:p14="http://schemas.microsoft.com/office/powerpoint/2010/main" val="101772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F5384-5442-43C6-B1DC-F6D7B5232CDD}"/>
              </a:ext>
            </a:extLst>
          </p:cNvPr>
          <p:cNvSpPr>
            <a:spLocks noGrp="1"/>
          </p:cNvSpPr>
          <p:nvPr>
            <p:ph type="title"/>
          </p:nvPr>
        </p:nvSpPr>
        <p:spPr>
          <a:xfrm>
            <a:off x="1850340" y="142544"/>
            <a:ext cx="10258833" cy="542429"/>
          </a:xfrm>
        </p:spPr>
        <p:txBody>
          <a:bodyPr>
            <a:normAutofit fontScale="90000"/>
          </a:bodyPr>
          <a:lstStyle/>
          <a:p>
            <a:r>
              <a:rPr lang="en-US">
                <a:cs typeface="Calibri"/>
              </a:rPr>
              <a:t>AT-RISK-INDICATOR-CODE: DATA ELEMENT </a:t>
            </a:r>
            <a:br>
              <a:rPr lang="en-US">
                <a:cs typeface="Calibri"/>
              </a:rPr>
            </a:br>
            <a:r>
              <a:rPr lang="en-US" sz="2700">
                <a:cs typeface="Calibri"/>
              </a:rPr>
              <a:t>Continued</a:t>
            </a:r>
            <a:endParaRPr lang="en-US" sz="2700"/>
          </a:p>
        </p:txBody>
      </p:sp>
      <p:pic>
        <p:nvPicPr>
          <p:cNvPr id="7" name="Picture 7" descr="At Risk Indicator data element&#10;">
            <a:extLst>
              <a:ext uri="{FF2B5EF4-FFF2-40B4-BE49-F238E27FC236}">
                <a16:creationId xmlns:a16="http://schemas.microsoft.com/office/drawing/2014/main" id="{A1A8BF2A-8CFF-4619-8929-DE70C741BC7B}"/>
              </a:ext>
            </a:extLst>
          </p:cNvPr>
          <p:cNvPicPr>
            <a:picLocks noGrp="1" noChangeAspect="1"/>
          </p:cNvPicPr>
          <p:nvPr>
            <p:ph idx="1"/>
          </p:nvPr>
        </p:nvPicPr>
        <p:blipFill>
          <a:blip r:embed="rId2"/>
          <a:stretch>
            <a:fillRect/>
          </a:stretch>
        </p:blipFill>
        <p:spPr>
          <a:xfrm>
            <a:off x="1913678" y="1567537"/>
            <a:ext cx="5154802" cy="3876885"/>
          </a:xfrm>
        </p:spPr>
      </p:pic>
      <p:pic>
        <p:nvPicPr>
          <p:cNvPr id="8" name="Picture 8" descr="Part 2 of At risk indicator data element">
            <a:extLst>
              <a:ext uri="{FF2B5EF4-FFF2-40B4-BE49-F238E27FC236}">
                <a16:creationId xmlns:a16="http://schemas.microsoft.com/office/drawing/2014/main" id="{D626E522-DE2C-4B58-B673-3F07098DF8AE}"/>
              </a:ext>
            </a:extLst>
          </p:cNvPr>
          <p:cNvPicPr>
            <a:picLocks noChangeAspect="1"/>
          </p:cNvPicPr>
          <p:nvPr/>
        </p:nvPicPr>
        <p:blipFill>
          <a:blip r:embed="rId3"/>
          <a:stretch>
            <a:fillRect/>
          </a:stretch>
        </p:blipFill>
        <p:spPr>
          <a:xfrm>
            <a:off x="7131083" y="1458340"/>
            <a:ext cx="4821381" cy="4126917"/>
          </a:xfrm>
          <a:prstGeom prst="rect">
            <a:avLst/>
          </a:prstGeom>
        </p:spPr>
      </p:pic>
    </p:spTree>
    <p:extLst>
      <p:ext uri="{BB962C8B-B14F-4D97-AF65-F5344CB8AC3E}">
        <p14:creationId xmlns:p14="http://schemas.microsoft.com/office/powerpoint/2010/main" val="2995506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79F63B-7071-4CC9-9457-01E566C8CCFA}"/>
              </a:ext>
            </a:extLst>
          </p:cNvPr>
          <p:cNvSpPr>
            <a:spLocks noGrp="1"/>
          </p:cNvSpPr>
          <p:nvPr>
            <p:ph type="title"/>
          </p:nvPr>
        </p:nvSpPr>
        <p:spPr>
          <a:xfrm>
            <a:off x="1793190" y="199694"/>
            <a:ext cx="10363608" cy="542429"/>
          </a:xfrm>
        </p:spPr>
        <p:txBody>
          <a:bodyPr vert="horz" lIns="91440" tIns="45720" rIns="91440" bIns="45720" rtlCol="0" anchor="ctr">
            <a:noAutofit/>
          </a:bodyPr>
          <a:lstStyle/>
          <a:p>
            <a:r>
              <a:rPr lang="en-US" sz="3200" dirty="0"/>
              <a:t>LIMITED ENGLISH PROFICIENT-ENGLISH LEARNER</a:t>
            </a:r>
            <a:endParaRPr lang="en-US" sz="3200" dirty="0">
              <a:cs typeface="Calibri"/>
            </a:endParaRPr>
          </a:p>
        </p:txBody>
      </p:sp>
      <p:sp>
        <p:nvSpPr>
          <p:cNvPr id="2" name="Content Placeholder 1">
            <a:extLst>
              <a:ext uri="{FF2B5EF4-FFF2-40B4-BE49-F238E27FC236}">
                <a16:creationId xmlns:a16="http://schemas.microsoft.com/office/drawing/2014/main" id="{03D23C83-E80E-4C62-8991-39510CC7A227}"/>
              </a:ext>
            </a:extLst>
          </p:cNvPr>
          <p:cNvSpPr>
            <a:spLocks noGrp="1"/>
          </p:cNvSpPr>
          <p:nvPr>
            <p:ph idx="1"/>
          </p:nvPr>
        </p:nvSpPr>
        <p:spPr>
          <a:xfrm>
            <a:off x="2390445" y="1495651"/>
            <a:ext cx="8988726" cy="4351338"/>
          </a:xfrm>
        </p:spPr>
        <p:txBody>
          <a:bodyPr lIns="91440" tIns="45720" rIns="91440" bIns="45720" anchor="t"/>
          <a:lstStyle/>
          <a:p>
            <a:pPr marL="0" indent="0">
              <a:buNone/>
            </a:pPr>
            <a:r>
              <a:rPr lang="en-US">
                <a:solidFill>
                  <a:schemeClr val="tx1"/>
                </a:solidFill>
              </a:rPr>
              <a:t>Senate Bill 2066</a:t>
            </a:r>
          </a:p>
          <a:p>
            <a:pPr lvl="1"/>
            <a:r>
              <a:rPr lang="en-US">
                <a:solidFill>
                  <a:schemeClr val="tx1"/>
                </a:solidFill>
              </a:rPr>
              <a:t>The 87th Texas Legislative session amended Texas Education Code (TEC) §29.060(a) and (d) and §29.066(a) and (b), to replace the term, “limited English proficient (LEP)” with “emergent bilingual (EB)”</a:t>
            </a:r>
            <a:endParaRPr lang="en-US" dirty="0">
              <a:solidFill>
                <a:schemeClr val="tx1"/>
              </a:solidFill>
              <a:cs typeface="Calibri"/>
            </a:endParaRPr>
          </a:p>
          <a:p>
            <a:pPr marL="457200" lvl="1" indent="0">
              <a:buNone/>
            </a:pPr>
            <a:endParaRPr lang="en-US">
              <a:solidFill>
                <a:schemeClr val="tx1"/>
              </a:solidFill>
            </a:endParaRPr>
          </a:p>
          <a:p>
            <a:r>
              <a:rPr lang="en-US" dirty="0">
                <a:solidFill>
                  <a:schemeClr val="tx1"/>
                </a:solidFill>
              </a:rPr>
              <a:t>Updated </a:t>
            </a:r>
            <a:r>
              <a:rPr lang="en-US">
                <a:solidFill>
                  <a:schemeClr val="tx1"/>
                </a:solidFill>
              </a:rPr>
              <a:t>data elements and supporting code tables</a:t>
            </a:r>
            <a:endParaRPr lang="en-US" dirty="0">
              <a:solidFill>
                <a:schemeClr val="tx1"/>
              </a:solidFill>
              <a:cs typeface="Calibri"/>
            </a:endParaRPr>
          </a:p>
        </p:txBody>
      </p:sp>
    </p:spTree>
    <p:extLst>
      <p:ext uri="{BB962C8B-B14F-4D97-AF65-F5344CB8AC3E}">
        <p14:creationId xmlns:p14="http://schemas.microsoft.com/office/powerpoint/2010/main" val="238978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CCC02-3ABB-4347-B50F-F88C3BBB5FB5}"/>
              </a:ext>
            </a:extLst>
          </p:cNvPr>
          <p:cNvSpPr>
            <a:spLocks noGrp="1"/>
          </p:cNvSpPr>
          <p:nvPr>
            <p:ph type="title"/>
          </p:nvPr>
        </p:nvSpPr>
        <p:spPr>
          <a:xfrm>
            <a:off x="1821765" y="133019"/>
            <a:ext cx="10373133" cy="542429"/>
          </a:xfrm>
        </p:spPr>
        <p:txBody>
          <a:bodyPr>
            <a:normAutofit fontScale="90000"/>
          </a:bodyPr>
          <a:lstStyle/>
          <a:p>
            <a:r>
              <a:rPr lang="en-US" dirty="0"/>
              <a:t>LIMITED ENGLISH PROFICIENT-ENGLISH LEARNER </a:t>
            </a:r>
            <a:br>
              <a:rPr lang="en-US" dirty="0"/>
            </a:br>
            <a:r>
              <a:rPr lang="en-US" sz="2500" dirty="0"/>
              <a:t>Continued</a:t>
            </a:r>
          </a:p>
        </p:txBody>
      </p:sp>
      <p:sp>
        <p:nvSpPr>
          <p:cNvPr id="3" name="Content Placeholder 2">
            <a:extLst>
              <a:ext uri="{FF2B5EF4-FFF2-40B4-BE49-F238E27FC236}">
                <a16:creationId xmlns:a16="http://schemas.microsoft.com/office/drawing/2014/main" id="{7685070B-CB57-4CFB-9A9E-C76B8014D177}"/>
              </a:ext>
            </a:extLst>
          </p:cNvPr>
          <p:cNvSpPr>
            <a:spLocks noGrp="1"/>
          </p:cNvSpPr>
          <p:nvPr>
            <p:ph idx="1"/>
          </p:nvPr>
        </p:nvSpPr>
        <p:spPr/>
        <p:txBody>
          <a:bodyPr/>
          <a:lstStyle/>
          <a:p>
            <a:r>
              <a:rPr lang="en-US" sz="2400">
                <a:solidFill>
                  <a:schemeClr val="tx1"/>
                </a:solidFill>
              </a:rPr>
              <a:t>Element Name and Definition</a:t>
            </a:r>
          </a:p>
          <a:p>
            <a:pPr lvl="2"/>
            <a:r>
              <a:rPr lang="en-US" sz="2400">
                <a:solidFill>
                  <a:schemeClr val="tx1"/>
                </a:solidFill>
              </a:rPr>
              <a:t>LEP-INDICATOR-CODE to EMERGENT-BILINGUAL-INDICATOR-CODE (TE057)</a:t>
            </a:r>
          </a:p>
          <a:p>
            <a:endParaRPr lang="en-US"/>
          </a:p>
        </p:txBody>
      </p:sp>
      <p:pic>
        <p:nvPicPr>
          <p:cNvPr id="4" name="Picture 4" descr="TE057">
            <a:extLst>
              <a:ext uri="{FF2B5EF4-FFF2-40B4-BE49-F238E27FC236}">
                <a16:creationId xmlns:a16="http://schemas.microsoft.com/office/drawing/2014/main" id="{6BBB8E09-1AFB-46A7-B10B-C9C4BED7325A}"/>
              </a:ext>
            </a:extLst>
          </p:cNvPr>
          <p:cNvPicPr>
            <a:picLocks noChangeAspect="1"/>
          </p:cNvPicPr>
          <p:nvPr/>
        </p:nvPicPr>
        <p:blipFill>
          <a:blip r:embed="rId2"/>
          <a:stretch>
            <a:fillRect/>
          </a:stretch>
        </p:blipFill>
        <p:spPr>
          <a:xfrm>
            <a:off x="3371850" y="2955002"/>
            <a:ext cx="7086600" cy="3100645"/>
          </a:xfrm>
          <a:prstGeom prst="rect">
            <a:avLst/>
          </a:prstGeom>
        </p:spPr>
      </p:pic>
    </p:spTree>
    <p:extLst>
      <p:ext uri="{BB962C8B-B14F-4D97-AF65-F5344CB8AC3E}">
        <p14:creationId xmlns:p14="http://schemas.microsoft.com/office/powerpoint/2010/main" val="1147203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129C4-1500-4DA8-89D0-CE30D9240FD2}"/>
              </a:ext>
            </a:extLst>
          </p:cNvPr>
          <p:cNvSpPr>
            <a:spLocks noGrp="1"/>
          </p:cNvSpPr>
          <p:nvPr>
            <p:ph type="title"/>
          </p:nvPr>
        </p:nvSpPr>
        <p:spPr>
          <a:xfrm>
            <a:off x="1774140" y="152069"/>
            <a:ext cx="10354083" cy="542429"/>
          </a:xfrm>
        </p:spPr>
        <p:txBody>
          <a:bodyPr>
            <a:normAutofit fontScale="90000"/>
          </a:bodyPr>
          <a:lstStyle/>
          <a:p>
            <a:r>
              <a:rPr lang="en-US" dirty="0"/>
              <a:t>LIMITED ENGLISH PROFICIENT- ENGLISH LEARNER </a:t>
            </a:r>
            <a:br>
              <a:rPr lang="en-US" dirty="0"/>
            </a:br>
            <a:r>
              <a:rPr lang="en-US" sz="2800" dirty="0"/>
              <a:t>Continued - 2</a:t>
            </a:r>
          </a:p>
        </p:txBody>
      </p:sp>
      <p:sp>
        <p:nvSpPr>
          <p:cNvPr id="3" name="Content Placeholder 2">
            <a:extLst>
              <a:ext uri="{FF2B5EF4-FFF2-40B4-BE49-F238E27FC236}">
                <a16:creationId xmlns:a16="http://schemas.microsoft.com/office/drawing/2014/main" id="{91474D4E-CE9B-4FC0-8739-4F46921EBFB0}"/>
              </a:ext>
            </a:extLst>
          </p:cNvPr>
          <p:cNvSpPr>
            <a:spLocks noGrp="1"/>
          </p:cNvSpPr>
          <p:nvPr>
            <p:ph idx="1"/>
          </p:nvPr>
        </p:nvSpPr>
        <p:spPr>
          <a:xfrm>
            <a:off x="2379526" y="1495651"/>
            <a:ext cx="4462819" cy="4351338"/>
          </a:xfrm>
        </p:spPr>
        <p:txBody>
          <a:bodyPr lIns="91440" tIns="45720" rIns="91440" bIns="45720" anchor="t"/>
          <a:lstStyle/>
          <a:p>
            <a:pPr>
              <a:buClr>
                <a:srgbClr val="F16038"/>
              </a:buClr>
              <a:buFont typeface="Wingdings" panose="020B0604020202020204" pitchFamily="34" charset="0"/>
              <a:buChar char="§"/>
            </a:pPr>
            <a:r>
              <a:rPr lang="en-US" sz="2400">
                <a:solidFill>
                  <a:schemeClr val="tx1"/>
                </a:solidFill>
              </a:rPr>
              <a:t>Element Definition</a:t>
            </a:r>
          </a:p>
          <a:p>
            <a:pPr lvl="2"/>
            <a:r>
              <a:rPr lang="en-US" sz="2400">
                <a:solidFill>
                  <a:schemeClr val="tx1"/>
                </a:solidFill>
              </a:rPr>
              <a:t>ESL-INDICATOR (TE037)</a:t>
            </a:r>
          </a:p>
          <a:p>
            <a:endParaRPr lang="en-US"/>
          </a:p>
        </p:txBody>
      </p:sp>
      <p:pic>
        <p:nvPicPr>
          <p:cNvPr id="5" name="Picture 6" descr="TE037">
            <a:extLst>
              <a:ext uri="{FF2B5EF4-FFF2-40B4-BE49-F238E27FC236}">
                <a16:creationId xmlns:a16="http://schemas.microsoft.com/office/drawing/2014/main" id="{54AAEA91-7748-4B13-8E3E-62AB802B3FD4}"/>
              </a:ext>
            </a:extLst>
          </p:cNvPr>
          <p:cNvPicPr>
            <a:picLocks noChangeAspect="1"/>
          </p:cNvPicPr>
          <p:nvPr/>
        </p:nvPicPr>
        <p:blipFill>
          <a:blip r:embed="rId2"/>
          <a:stretch>
            <a:fillRect/>
          </a:stretch>
        </p:blipFill>
        <p:spPr>
          <a:xfrm>
            <a:off x="1943100" y="2531551"/>
            <a:ext cx="4791075" cy="2433072"/>
          </a:xfrm>
          <a:prstGeom prst="rect">
            <a:avLst/>
          </a:prstGeom>
        </p:spPr>
      </p:pic>
      <p:sp>
        <p:nvSpPr>
          <p:cNvPr id="4" name="Content Placeholder 3">
            <a:extLst>
              <a:ext uri="{FF2B5EF4-FFF2-40B4-BE49-F238E27FC236}">
                <a16:creationId xmlns:a16="http://schemas.microsoft.com/office/drawing/2014/main" id="{BE055AB0-9F5E-4AC1-9729-D81AE69E3800}"/>
              </a:ext>
            </a:extLst>
          </p:cNvPr>
          <p:cNvSpPr>
            <a:spLocks noGrp="1"/>
          </p:cNvSpPr>
          <p:nvPr>
            <p:ph idx="13"/>
          </p:nvPr>
        </p:nvSpPr>
        <p:spPr>
          <a:prstGeom prst="rect">
            <a:avLst/>
          </a:prstGeom>
        </p:spPr>
        <p:txBody>
          <a:bodyPr lIns="91440" tIns="45720" rIns="91440" bIns="45720" anchor="t"/>
          <a:lstStyle/>
          <a:p>
            <a:r>
              <a:rPr lang="en-US" sz="2400">
                <a:solidFill>
                  <a:schemeClr val="tx1"/>
                </a:solidFill>
              </a:rPr>
              <a:t>Element Definition</a:t>
            </a:r>
            <a:endParaRPr lang="en-US" sz="2400">
              <a:solidFill>
                <a:schemeClr val="tx1"/>
              </a:solidFill>
              <a:cs typeface="Calibri"/>
            </a:endParaRPr>
          </a:p>
          <a:p>
            <a:pPr lvl="2"/>
            <a:r>
              <a:rPr lang="en-US" sz="2400">
                <a:solidFill>
                  <a:schemeClr val="tx1"/>
                </a:solidFill>
              </a:rPr>
              <a:t>BILINGUAL-INDICATOR (TE009)</a:t>
            </a:r>
            <a:endParaRPr lang="en-US" sz="2400">
              <a:solidFill>
                <a:schemeClr val="tx1"/>
              </a:solidFill>
              <a:cs typeface="Calibri" panose="020F0502020204030204"/>
            </a:endParaRPr>
          </a:p>
          <a:p>
            <a:endParaRPr lang="en-US"/>
          </a:p>
        </p:txBody>
      </p:sp>
      <p:pic>
        <p:nvPicPr>
          <p:cNvPr id="7" name="Picture 8" descr="TE009">
            <a:extLst>
              <a:ext uri="{FF2B5EF4-FFF2-40B4-BE49-F238E27FC236}">
                <a16:creationId xmlns:a16="http://schemas.microsoft.com/office/drawing/2014/main" id="{EBD970C7-C55A-4373-AFF8-E0D3FB77F1B8}"/>
              </a:ext>
            </a:extLst>
          </p:cNvPr>
          <p:cNvPicPr>
            <a:picLocks noChangeAspect="1"/>
          </p:cNvPicPr>
          <p:nvPr/>
        </p:nvPicPr>
        <p:blipFill>
          <a:blip r:embed="rId3"/>
          <a:stretch>
            <a:fillRect/>
          </a:stretch>
        </p:blipFill>
        <p:spPr>
          <a:xfrm>
            <a:off x="6910272" y="2532219"/>
            <a:ext cx="4879819" cy="2428020"/>
          </a:xfrm>
          <a:prstGeom prst="rect">
            <a:avLst/>
          </a:prstGeom>
        </p:spPr>
      </p:pic>
    </p:spTree>
    <p:extLst>
      <p:ext uri="{BB962C8B-B14F-4D97-AF65-F5344CB8AC3E}">
        <p14:creationId xmlns:p14="http://schemas.microsoft.com/office/powerpoint/2010/main" val="3213078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0BA3B-50A2-4800-ADB8-8DAF9DF85BD5}"/>
              </a:ext>
            </a:extLst>
          </p:cNvPr>
          <p:cNvSpPr>
            <a:spLocks noGrp="1"/>
          </p:cNvSpPr>
          <p:nvPr>
            <p:ph type="title"/>
          </p:nvPr>
        </p:nvSpPr>
        <p:spPr>
          <a:xfrm>
            <a:off x="1907490" y="152069"/>
            <a:ext cx="9515883" cy="542429"/>
          </a:xfrm>
        </p:spPr>
        <p:txBody>
          <a:bodyPr>
            <a:normAutofit fontScale="90000"/>
          </a:bodyPr>
          <a:lstStyle/>
          <a:p>
            <a:r>
              <a:rPr lang="en-US" dirty="0"/>
              <a:t>FOSTER CARE UPDATES</a:t>
            </a:r>
            <a:endParaRPr lang="en-US" dirty="0">
              <a:cs typeface="Calibri"/>
            </a:endParaRPr>
          </a:p>
        </p:txBody>
      </p:sp>
      <p:sp>
        <p:nvSpPr>
          <p:cNvPr id="3" name="Content Placeholder 2">
            <a:extLst>
              <a:ext uri="{FF2B5EF4-FFF2-40B4-BE49-F238E27FC236}">
                <a16:creationId xmlns:a16="http://schemas.microsoft.com/office/drawing/2014/main" id="{AB0F55FE-7D4B-4F3F-A6D9-6193D9DC0D7A}"/>
              </a:ext>
            </a:extLst>
          </p:cNvPr>
          <p:cNvSpPr>
            <a:spLocks noGrp="1"/>
          </p:cNvSpPr>
          <p:nvPr>
            <p:ph idx="1"/>
          </p:nvPr>
        </p:nvSpPr>
        <p:spPr/>
        <p:txBody>
          <a:bodyPr lIns="91440" tIns="45720" rIns="91440" bIns="45720" anchor="t"/>
          <a:lstStyle/>
          <a:p>
            <a:pPr marL="0" indent="0">
              <a:buNone/>
            </a:pPr>
            <a:r>
              <a:rPr lang="en-US" b="1" dirty="0">
                <a:solidFill>
                  <a:schemeClr val="tx1"/>
                </a:solidFill>
              </a:rPr>
              <a:t>FOSTER-CARE-INDICATOR-CODE (TE100)</a:t>
            </a:r>
          </a:p>
          <a:p>
            <a:r>
              <a:rPr lang="en-US" dirty="0">
                <a:solidFill>
                  <a:schemeClr val="tx1"/>
                </a:solidFill>
              </a:rPr>
              <a:t>House Bill 725</a:t>
            </a:r>
            <a:endParaRPr lang="en-US" dirty="0">
              <a:solidFill>
                <a:schemeClr val="tx1"/>
              </a:solidFill>
              <a:cs typeface="Calibri"/>
            </a:endParaRPr>
          </a:p>
          <a:p>
            <a:pPr lvl="1"/>
            <a:r>
              <a:rPr lang="en-US" dirty="0">
                <a:solidFill>
                  <a:schemeClr val="tx1"/>
                </a:solidFill>
              </a:rPr>
              <a:t>The 87th Texas Legislative session, amended TEC, §29.153(b) to add prekindergarten eligibility for Texas children who are currently or were previously in foster care in another state or territory, if the child resides in this state (Texas).</a:t>
            </a:r>
            <a:endParaRPr lang="en-US" dirty="0">
              <a:solidFill>
                <a:schemeClr val="tx1"/>
              </a:solidFill>
              <a:cs typeface="Calibri"/>
            </a:endParaRPr>
          </a:p>
          <a:p>
            <a:pPr lvl="1"/>
            <a:endParaRPr lang="en-US" dirty="0">
              <a:solidFill>
                <a:schemeClr val="tx1"/>
              </a:solidFill>
            </a:endParaRPr>
          </a:p>
          <a:p>
            <a:pPr lvl="1"/>
            <a:endParaRPr lang="en-US" dirty="0">
              <a:solidFill>
                <a:schemeClr val="tx1"/>
              </a:solidFill>
            </a:endParaRPr>
          </a:p>
          <a:p>
            <a:r>
              <a:rPr lang="en-US" dirty="0">
                <a:solidFill>
                  <a:schemeClr val="tx1"/>
                </a:solidFill>
              </a:rPr>
              <a:t>Updated data element and supporting code table</a:t>
            </a:r>
            <a:endParaRPr lang="en-US" dirty="0">
              <a:solidFill>
                <a:schemeClr val="tx1"/>
              </a:solidFill>
              <a:cs typeface="Calibri"/>
            </a:endParaRPr>
          </a:p>
        </p:txBody>
      </p:sp>
    </p:spTree>
    <p:extLst>
      <p:ext uri="{BB962C8B-B14F-4D97-AF65-F5344CB8AC3E}">
        <p14:creationId xmlns:p14="http://schemas.microsoft.com/office/powerpoint/2010/main" val="3821884817"/>
      </p:ext>
    </p:extLst>
  </p:cSld>
  <p:clrMapOvr>
    <a:masterClrMapping/>
  </p:clrMapOvr>
</p:sld>
</file>

<file path=ppt/theme/theme1.xml><?xml version="1.0" encoding="utf-8"?>
<a:theme xmlns:a="http://schemas.openxmlformats.org/drawingml/2006/main" name="2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7BE4C68E97640479F3D791B3E26A918" ma:contentTypeVersion="9" ma:contentTypeDescription="Create a new document." ma:contentTypeScope="" ma:versionID="e6b2f02822055de33514714c5681e253">
  <xsd:schema xmlns:xsd="http://www.w3.org/2001/XMLSchema" xmlns:xs="http://www.w3.org/2001/XMLSchema" xmlns:p="http://schemas.microsoft.com/office/2006/metadata/properties" xmlns:ns2="963efe96-9f3c-464d-8c8b-c76864a22ed0" xmlns:ns3="533e3360-6378-4210-ada2-16ccdb17d2cd" targetNamespace="http://schemas.microsoft.com/office/2006/metadata/properties" ma:root="true" ma:fieldsID="c39b5a19f8d5a3b3f970603ec1ec5742" ns2:_="" ns3:_="">
    <xsd:import namespace="963efe96-9f3c-464d-8c8b-c76864a22ed0"/>
    <xsd:import namespace="533e3360-6378-4210-ada2-16ccdb17d2c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3efe96-9f3c-464d-8c8b-c76864a22e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33e3360-6378-4210-ada2-16ccdb17d2c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438415F-CA52-4AC6-B74C-FE95CEB90D10}">
  <ds:schemaRefs>
    <ds:schemaRef ds:uri="http://schemas.microsoft.com/sharepoint/v3/contenttype/forms"/>
  </ds:schemaRefs>
</ds:datastoreItem>
</file>

<file path=customXml/itemProps2.xml><?xml version="1.0" encoding="utf-8"?>
<ds:datastoreItem xmlns:ds="http://schemas.openxmlformats.org/officeDocument/2006/customXml" ds:itemID="{A55949B8-73CD-4DE2-88B0-EFAB9605BC39}">
  <ds:schemaRefs>
    <ds:schemaRef ds:uri="533e3360-6378-4210-ada2-16ccdb17d2cd"/>
    <ds:schemaRef ds:uri="963efe96-9f3c-464d-8c8b-c76864a22ed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19692CD-7339-4E15-8B85-65EB8EAE7D52}">
  <ds:schemaRefs>
    <ds:schemaRef ds:uri="533e3360-6378-4210-ada2-16ccdb17d2cd"/>
    <ds:schemaRef ds:uri="963efe96-9f3c-464d-8c8b-c76864a22ed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TEA_Presentation_Template_Light_option</Template>
  <TotalTime>169</TotalTime>
  <Words>1022</Words>
  <Application>Microsoft Office PowerPoint</Application>
  <PresentationFormat>Widescreen</PresentationFormat>
  <Paragraphs>141</Paragraphs>
  <Slides>33</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Courier New</vt:lpstr>
      <vt:lpstr>SourceSansPro-Regular</vt:lpstr>
      <vt:lpstr>Wingdings</vt:lpstr>
      <vt:lpstr>2_Office Theme</vt:lpstr>
      <vt:lpstr>TEXAS RECORDS EXCHANGE (TREx) UPDATE </vt:lpstr>
      <vt:lpstr>AGENDA</vt:lpstr>
      <vt:lpstr>2021-2022: DATA ELEMENT UPDATES</vt:lpstr>
      <vt:lpstr>AT-RISK-INDICATOR-CODE: DATA ELEMENT</vt:lpstr>
      <vt:lpstr>AT-RISK-INDICATOR-CODE: DATA ELEMENT  Continued</vt:lpstr>
      <vt:lpstr>LIMITED ENGLISH PROFICIENT-ENGLISH LEARNER</vt:lpstr>
      <vt:lpstr>LIMITED ENGLISH PROFICIENT-ENGLISH LEARNER  Continued</vt:lpstr>
      <vt:lpstr>LIMITED ENGLISH PROFICIENT- ENGLISH LEARNER  Continued - 2</vt:lpstr>
      <vt:lpstr>FOSTER CARE UPDATES</vt:lpstr>
      <vt:lpstr>FOSTER CARE UPDATES  Continued</vt:lpstr>
      <vt:lpstr>2021-2022: CODE TABLE CHANGES</vt:lpstr>
      <vt:lpstr>LIMITED ENGLISH PROFICIENT- ENGLISH LEARNER  </vt:lpstr>
      <vt:lpstr>FOSTER CARE UPDATE  </vt:lpstr>
      <vt:lpstr>CAREER-TECH-ED-INDICATOR (CTE) </vt:lpstr>
      <vt:lpstr>CAREER-TECH-ED-INDICATOR (CTE)   Continued</vt:lpstr>
      <vt:lpstr>CRISIS CODES </vt:lpstr>
      <vt:lpstr>TSDS STUDENT DISCIPLINE </vt:lpstr>
      <vt:lpstr>TSDS STUDENT DISCIPLINE   Continued</vt:lpstr>
      <vt:lpstr>2022-2023</vt:lpstr>
      <vt:lpstr>2022-2023: DATA ELEMENT CHANGES</vt:lpstr>
      <vt:lpstr>PK-ELIGIBLE-PREVIOUS-YEAR-INDICATOR-CODE</vt:lpstr>
      <vt:lpstr>PK-ELIGIBLE-PREVIOUS-YEAR-INDICATOR-CODE Continued</vt:lpstr>
      <vt:lpstr>IBC UPDATES AND EXAM RESULTS</vt:lpstr>
      <vt:lpstr>POST-SECONDARY-CERTIFICATION-LICENSURE-CODE</vt:lpstr>
      <vt:lpstr>POST-SECONDARY-CERTIFICATION-LICENSURE-RESULT</vt:lpstr>
      <vt:lpstr>PERSONAL-GRADUATION-PLAN</vt:lpstr>
      <vt:lpstr>2022-2023: CODE TABLE CHANGES</vt:lpstr>
      <vt:lpstr>POST-SECONDARY-CERTIFICATION-LICENSURE-RESULT-CODE </vt:lpstr>
      <vt:lpstr>FINANCIAL-AID- APPLICATION-CODE</vt:lpstr>
      <vt:lpstr>FINANCIAL-AID- APPLICATION-CODE  Continued</vt:lpstr>
      <vt:lpstr>FREQUENTLY ASKED QUESTIONS</vt:lpstr>
      <vt:lpstr>TEXAS RECORDS EXCHANGE (TREx)</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Spring Training Slides</dc:title>
  <dc:creator>Ulrich, Melanie</dc:creator>
  <cp:lastModifiedBy>Ollervidez, Leticia</cp:lastModifiedBy>
  <cp:revision>1</cp:revision>
  <dcterms:created xsi:type="dcterms:W3CDTF">2020-11-05T16:39:19Z</dcterms:created>
  <dcterms:modified xsi:type="dcterms:W3CDTF">2022-03-03T16:29:16Z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0x010100E7BE4C68E97640479F3D791B3E26A918</vt:lpwstr>
  </property>
</Properties>
</file>