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theme/theme3.xml" ContentType="application/vnd.openxmlformats-officedocument.theme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theme/theme4.xml" ContentType="application/vnd.openxmlformats-officedocument.theme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theme/theme5.xml" ContentType="application/vnd.openxmlformats-officedocument.theme+xml"/>
  <Override PartName="/ppt/tags/tag1.xml" ContentType="application/vnd.openxmlformats-officedocument.presentationml.tags+xml"/>
  <Override PartName="/ppt/theme/theme6.xml" ContentType="application/vnd.openxmlformats-officedocument.theme+xml"/>
  <Override PartName="/ppt/theme/theme7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9" r:id="rId4"/>
    <p:sldMasterId id="2147483778" r:id="rId5"/>
    <p:sldMasterId id="2147483805" r:id="rId6"/>
    <p:sldMasterId id="2147483821" r:id="rId7"/>
    <p:sldMasterId id="2147483828" r:id="rId8"/>
  </p:sldMasterIdLst>
  <p:notesMasterIdLst>
    <p:notesMasterId r:id="rId32"/>
  </p:notesMasterIdLst>
  <p:handoutMasterIdLst>
    <p:handoutMasterId r:id="rId33"/>
  </p:handoutMasterIdLst>
  <p:sldIdLst>
    <p:sldId id="256" r:id="rId9"/>
    <p:sldId id="2145706164" r:id="rId10"/>
    <p:sldId id="259" r:id="rId11"/>
    <p:sldId id="2145706162" r:id="rId12"/>
    <p:sldId id="2145706159" r:id="rId13"/>
    <p:sldId id="2145706163" r:id="rId14"/>
    <p:sldId id="273" r:id="rId15"/>
    <p:sldId id="1992" r:id="rId16"/>
    <p:sldId id="2494" r:id="rId17"/>
    <p:sldId id="260" r:id="rId18"/>
    <p:sldId id="278" r:id="rId19"/>
    <p:sldId id="280" r:id="rId20"/>
    <p:sldId id="281" r:id="rId21"/>
    <p:sldId id="2489" r:id="rId22"/>
    <p:sldId id="2145706161" r:id="rId23"/>
    <p:sldId id="293" r:id="rId24"/>
    <p:sldId id="2490" r:id="rId25"/>
    <p:sldId id="1994" r:id="rId26"/>
    <p:sldId id="287" r:id="rId27"/>
    <p:sldId id="276" r:id="rId28"/>
    <p:sldId id="2495" r:id="rId29"/>
    <p:sldId id="2145706160" r:id="rId30"/>
    <p:sldId id="2493" r:id="rId3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ADSY Slides" id="{93804523-D1D5-4400-8EBE-B53BB78BA199}">
          <p14:sldIdLst>
            <p14:sldId id="256"/>
            <p14:sldId id="2145706164"/>
            <p14:sldId id="259"/>
            <p14:sldId id="2145706162"/>
            <p14:sldId id="2145706159"/>
            <p14:sldId id="2145706163"/>
            <p14:sldId id="273"/>
            <p14:sldId id="1992"/>
            <p14:sldId id="2494"/>
            <p14:sldId id="260"/>
            <p14:sldId id="278"/>
            <p14:sldId id="280"/>
            <p14:sldId id="281"/>
            <p14:sldId id="2489"/>
            <p14:sldId id="2145706161"/>
            <p14:sldId id="293"/>
            <p14:sldId id="2490"/>
            <p14:sldId id="1994"/>
            <p14:sldId id="287"/>
            <p14:sldId id="276"/>
            <p14:sldId id="2495"/>
            <p14:sldId id="2145706160"/>
            <p14:sldId id="2493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5EF59E72-D9BA-600B-BF23-258C3C2F1181}" name="Wilborn-Nieto, Andrea" initials="WA" userId="S::andrea.nieto@tea.texas.gov::561cc4e6-4a43-4d38-8fc8-98a0487015ee" providerId="AD"/>
</p188:authorLst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Catlett, Emma" initials="CE" lastIdx="39" clrIdx="0">
    <p:extLst>
      <p:ext uri="{19B8F6BF-5375-455C-9EA6-DF929625EA0E}">
        <p15:presenceInfo xmlns:p15="http://schemas.microsoft.com/office/powerpoint/2012/main" userId="S::Emma.Catlett@tea.texas.gov::602bba41-4c75-41f2-9730-24d2f1527b8f" providerId="AD"/>
      </p:ext>
    </p:extLst>
  </p:cmAuthor>
  <p:cmAuthor id="2" name="Aguirre, Jennifer" initials="AJ" lastIdx="3" clrIdx="1">
    <p:extLst>
      <p:ext uri="{19B8F6BF-5375-455C-9EA6-DF929625EA0E}">
        <p15:presenceInfo xmlns:p15="http://schemas.microsoft.com/office/powerpoint/2012/main" userId="S::jennifer.aguirre@tea.texas.gov::e2ae6775-8ad8-4eb8-b2e9-556bc9ca65f4" providerId="AD"/>
      </p:ext>
    </p:extLst>
  </p:cmAuthor>
  <p:cmAuthor id="3" name="Simons, Elia" initials="SE" lastIdx="6" clrIdx="2">
    <p:extLst>
      <p:ext uri="{19B8F6BF-5375-455C-9EA6-DF929625EA0E}">
        <p15:presenceInfo xmlns:p15="http://schemas.microsoft.com/office/powerpoint/2012/main" userId="S::Elia.Simons@tea.texas.gov::01c9be67-7802-49c3-af98-98f1614866e7" providerId="AD"/>
      </p:ext>
    </p:extLst>
  </p:cmAuthor>
  <p:cmAuthor id="4" name="Macedonio, Shaelyn" initials="MS" lastIdx="2" clrIdx="3">
    <p:extLst>
      <p:ext uri="{19B8F6BF-5375-455C-9EA6-DF929625EA0E}">
        <p15:presenceInfo xmlns:p15="http://schemas.microsoft.com/office/powerpoint/2012/main" userId="S::Shaelyn.Macedonio@tea.texas.gov::112b655a-fc7c-4df7-8537-09901821b20d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A518B"/>
    <a:srgbClr val="D93C10"/>
    <a:srgbClr val="4472C4"/>
    <a:srgbClr val="FFFFFF"/>
    <a:srgbClr val="E7E6E6"/>
    <a:srgbClr val="F2F2F2"/>
    <a:srgbClr val="0D6CB9"/>
    <a:srgbClr val="F1603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C2594195-0708-4572-ADB7-D0CA3B663688}" v="26" dt="2022-07-28T21:29:13.179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5386" autoAdjust="0"/>
    <p:restoredTop sz="96283" autoAdjust="0"/>
  </p:normalViewPr>
  <p:slideViewPr>
    <p:cSldViewPr snapToGrid="0">
      <p:cViewPr varScale="1">
        <p:scale>
          <a:sx n="98" d="100"/>
          <a:sy n="98" d="100"/>
        </p:scale>
        <p:origin x="108" y="108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4" d="100"/>
          <a:sy n="84" d="100"/>
        </p:scale>
        <p:origin x="3828" y="9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5.xml"/><Relationship Id="rId13" Type="http://schemas.openxmlformats.org/officeDocument/2006/relationships/slide" Target="slides/slide5.xml"/><Relationship Id="rId18" Type="http://schemas.openxmlformats.org/officeDocument/2006/relationships/slide" Target="slides/slide10.xml"/><Relationship Id="rId26" Type="http://schemas.openxmlformats.org/officeDocument/2006/relationships/slide" Target="slides/slide18.xml"/><Relationship Id="rId39" Type="http://schemas.microsoft.com/office/2015/10/relationships/revisionInfo" Target="revisionInfo.xml"/><Relationship Id="rId3" Type="http://schemas.openxmlformats.org/officeDocument/2006/relationships/customXml" Target="../customXml/item3.xml"/><Relationship Id="rId21" Type="http://schemas.openxmlformats.org/officeDocument/2006/relationships/slide" Target="slides/slide13.xml"/><Relationship Id="rId34" Type="http://schemas.openxmlformats.org/officeDocument/2006/relationships/commentAuthors" Target="commentAuthors.xml"/><Relationship Id="rId7" Type="http://schemas.openxmlformats.org/officeDocument/2006/relationships/slideMaster" Target="slideMasters/slideMaster4.xml"/><Relationship Id="rId12" Type="http://schemas.openxmlformats.org/officeDocument/2006/relationships/slide" Target="slides/slide4.xml"/><Relationship Id="rId17" Type="http://schemas.openxmlformats.org/officeDocument/2006/relationships/slide" Target="slides/slide9.xml"/><Relationship Id="rId25" Type="http://schemas.openxmlformats.org/officeDocument/2006/relationships/slide" Target="slides/slide17.xml"/><Relationship Id="rId33" Type="http://schemas.openxmlformats.org/officeDocument/2006/relationships/handoutMaster" Target="handoutMasters/handoutMaster1.xml"/><Relationship Id="rId38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8.xml"/><Relationship Id="rId20" Type="http://schemas.openxmlformats.org/officeDocument/2006/relationships/slide" Target="slides/slide12.xml"/><Relationship Id="rId29" Type="http://schemas.openxmlformats.org/officeDocument/2006/relationships/slide" Target="slides/slide21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3.xml"/><Relationship Id="rId24" Type="http://schemas.openxmlformats.org/officeDocument/2006/relationships/slide" Target="slides/slide16.xml"/><Relationship Id="rId32" Type="http://schemas.openxmlformats.org/officeDocument/2006/relationships/notesMaster" Target="notesMasters/notesMaster1.xml"/><Relationship Id="rId37" Type="http://schemas.openxmlformats.org/officeDocument/2006/relationships/theme" Target="theme/theme1.xml"/><Relationship Id="rId40" Type="http://schemas.microsoft.com/office/2018/10/relationships/authors" Target="author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7.xml"/><Relationship Id="rId23" Type="http://schemas.openxmlformats.org/officeDocument/2006/relationships/slide" Target="slides/slide15.xml"/><Relationship Id="rId28" Type="http://schemas.openxmlformats.org/officeDocument/2006/relationships/slide" Target="slides/slide20.xml"/><Relationship Id="rId36" Type="http://schemas.openxmlformats.org/officeDocument/2006/relationships/viewProps" Target="viewProps.xml"/><Relationship Id="rId10" Type="http://schemas.openxmlformats.org/officeDocument/2006/relationships/slide" Target="slides/slide2.xml"/><Relationship Id="rId19" Type="http://schemas.openxmlformats.org/officeDocument/2006/relationships/slide" Target="slides/slide11.xml"/><Relationship Id="rId31" Type="http://schemas.openxmlformats.org/officeDocument/2006/relationships/slide" Target="slides/slide23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1.xml"/><Relationship Id="rId14" Type="http://schemas.openxmlformats.org/officeDocument/2006/relationships/slide" Target="slides/slide6.xml"/><Relationship Id="rId22" Type="http://schemas.openxmlformats.org/officeDocument/2006/relationships/slide" Target="slides/slide14.xml"/><Relationship Id="rId27" Type="http://schemas.openxmlformats.org/officeDocument/2006/relationships/slide" Target="slides/slide19.xml"/><Relationship Id="rId30" Type="http://schemas.openxmlformats.org/officeDocument/2006/relationships/slide" Target="slides/slide22.xml"/><Relationship Id="rId35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AF646939-4925-4C47-B3D4-FCBF08D88DDA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6BEA144-1EA3-4457-8E8D-74112FEA7546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B88741B-0206-4660-98BF-C185264ED2CF}" type="datetimeFigureOut">
              <a:rPr lang="en-US" smtClean="0"/>
              <a:t>7/29/2022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3492EE1-CF2F-4D3F-ADE6-279E6DD92837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947AA4B-61F7-48B8-8D3C-8720D20E62C4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99146C9-C3A3-46F8-8466-4743D87932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574322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F0D5E38-04D7-4CC0-AF82-3E5D8CB519DD}" type="datetimeFigureOut">
              <a:rPr lang="en-US" smtClean="0"/>
              <a:t>7/29/2022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E4D9ABE-7AB9-4D3A-BEA5-45E799BD6C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21768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6" name="Google Shape;466;g7a1d893107_0_3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67" name="Google Shape;467;g7a1d893107_0_3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68" name="Google Shape;468;g7a1d893107_0_38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8</a:t>
            </a:fld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E4D9ABE-7AB9-4D3A-BEA5-45E799BD6C0E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361719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E4D9ABE-7AB9-4D3A-BEA5-45E799BD6C0E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460539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E4D9ABE-7AB9-4D3A-BEA5-45E799BD6C0E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445524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E4D9ABE-7AB9-4D3A-BEA5-45E799BD6C0E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395899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8" name="Google Shape;458;g7a1d893107_0_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59" name="Google Shape;459;g7a1d893107_0_2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60" name="Google Shape;460;g7a1d893107_0_2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18</a:t>
            </a:fld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3.jpeg"/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4.jpeg"/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5.jpeg"/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6.jpeg"/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7.jpeg"/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8.jpeg"/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9.jpeg"/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20.jpeg"/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5.xml"/></Relationships>
</file>

<file path=ppt/slideLayouts/_rels/slideLayout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5.xml"/></Relationships>
</file>

<file path=ppt/slideLayouts/_rels/slideLayout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5.xml"/></Relationships>
</file>

<file path=ppt/slideLayouts/_rels/slideLayout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5.xml"/></Relationships>
</file>

<file path=ppt/slideLayouts/_rels/slideLayout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5.xml"/></Relationships>
</file>

<file path=ppt/slideLayouts/_rels/slideLayout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5.xml"/></Relationships>
</file>

<file path=ppt/slideLayouts/_rels/slideLayout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5.xml"/></Relationships>
</file>

<file path=ppt/slideLayouts/_rels/slideLayout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5.xml"/></Relationships>
</file>

<file path=ppt/slideLayouts/_rels/slideLayout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5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5.xml"/></Relationships>
</file>

<file path=ppt/slideLayouts/_rels/slideLayout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5.xml"/></Relationships>
</file>

<file path=ppt/slideLayouts/_rels/slideLayout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5.xml"/></Relationships>
</file>

<file path=ppt/slideLayouts/_rels/slideLayout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5.xml"/></Relationships>
</file>

<file path=ppt/slideLayouts/_rels/slideLayout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5.xml"/></Relationships>
</file>

<file path=ppt/slideLayouts/_rels/slideLayout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5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A group of people sitting in a room&#10;&#10;Description automatically generated">
            <a:extLst>
              <a:ext uri="{FF2B5EF4-FFF2-40B4-BE49-F238E27FC236}">
                <a16:creationId xmlns:a16="http://schemas.microsoft.com/office/drawing/2014/main" id="{6FD7D95E-6B62-47ED-8187-0B1562D069E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98" r="1178" b="24686"/>
          <a:stretch/>
        </p:blipFill>
        <p:spPr>
          <a:xfrm>
            <a:off x="0" y="1"/>
            <a:ext cx="12192000" cy="6858000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0228147C-9AFB-495B-A485-811F7D37112A}"/>
              </a:ext>
            </a:extLst>
          </p:cNvPr>
          <p:cNvSpPr/>
          <p:nvPr userDrawn="1"/>
        </p:nvSpPr>
        <p:spPr>
          <a:xfrm>
            <a:off x="0" y="-1"/>
            <a:ext cx="12217429" cy="6858000"/>
          </a:xfrm>
          <a:prstGeom prst="rect">
            <a:avLst/>
          </a:prstGeom>
          <a:solidFill>
            <a:schemeClr val="bg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30033EEE-3823-4FA0-9C86-2F8D1358CA62}"/>
              </a:ext>
            </a:extLst>
          </p:cNvPr>
          <p:cNvSpPr/>
          <p:nvPr userDrawn="1"/>
        </p:nvSpPr>
        <p:spPr>
          <a:xfrm>
            <a:off x="361507" y="0"/>
            <a:ext cx="1573619" cy="6858000"/>
          </a:xfrm>
          <a:prstGeom prst="rect">
            <a:avLst/>
          </a:prstGeom>
          <a:solidFill>
            <a:schemeClr val="accent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 descr="A close up of a sign&#10;&#10;Description automatically generated">
            <a:extLst>
              <a:ext uri="{FF2B5EF4-FFF2-40B4-BE49-F238E27FC236}">
                <a16:creationId xmlns:a16="http://schemas.microsoft.com/office/drawing/2014/main" id="{478F5A8A-81B1-4D06-B15C-B9423E8CC18C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312" y="233478"/>
            <a:ext cx="994008" cy="397604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E35F915A-2D65-4403-B6A1-FAFF6BE60787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030819" y="3875964"/>
            <a:ext cx="5507665" cy="2389625"/>
          </a:xfrm>
          <a:noFill/>
          <a:ln>
            <a:noFill/>
          </a:ln>
        </p:spPr>
        <p:txBody>
          <a:bodyPr anchor="b">
            <a:noAutofit/>
          </a:bodyPr>
          <a:lstStyle>
            <a:lvl1pPr algn="l">
              <a:defRPr sz="540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en-US" dirty="0"/>
              <a:t>Click to edit Master title or section break</a:t>
            </a:r>
          </a:p>
        </p:txBody>
      </p:sp>
    </p:spTree>
    <p:extLst>
      <p:ext uri="{BB962C8B-B14F-4D97-AF65-F5344CB8AC3E}">
        <p14:creationId xmlns:p14="http://schemas.microsoft.com/office/powerpoint/2010/main" val="3494447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04B7C4E4-2D06-490E-9697-F8F066CE1C1F}"/>
              </a:ext>
            </a:extLst>
          </p:cNvPr>
          <p:cNvSpPr/>
          <p:nvPr userDrawn="1"/>
        </p:nvSpPr>
        <p:spPr>
          <a:xfrm>
            <a:off x="0" y="6017606"/>
            <a:ext cx="12192000" cy="527467"/>
          </a:xfrm>
          <a:prstGeom prst="rect">
            <a:avLst/>
          </a:prstGeom>
          <a:solidFill>
            <a:schemeClr val="accent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 descr="A close up of a sign&#10;&#10;Description automatically generated">
            <a:extLst>
              <a:ext uri="{FF2B5EF4-FFF2-40B4-BE49-F238E27FC236}">
                <a16:creationId xmlns:a16="http://schemas.microsoft.com/office/drawing/2014/main" id="{F140E875-7581-43F3-85AE-4FC91D736F3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97350" y="6062943"/>
            <a:ext cx="997300" cy="398921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5456EDC-1A10-41B1-8C8A-3A9DA51A432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2476" y="1285424"/>
            <a:ext cx="5269515" cy="4351338"/>
          </a:xfrm>
          <a:prstGeom prst="rect">
            <a:avLst/>
          </a:prstGeom>
        </p:spPr>
        <p:txBody>
          <a:bodyPr/>
          <a:lstStyle>
            <a:lvl1pPr>
              <a:buClr>
                <a:schemeClr val="accent2"/>
              </a:buClr>
              <a:defRPr>
                <a:solidFill>
                  <a:schemeClr val="accent1"/>
                </a:solidFill>
              </a:defRPr>
            </a:lvl1pPr>
            <a:lvl2pPr>
              <a:buClr>
                <a:schemeClr val="accent2"/>
              </a:buClr>
              <a:defRPr>
                <a:solidFill>
                  <a:schemeClr val="accent1"/>
                </a:solidFill>
              </a:defRPr>
            </a:lvl2pPr>
            <a:lvl3pPr>
              <a:buClr>
                <a:schemeClr val="accent2"/>
              </a:buClr>
              <a:defRPr>
                <a:solidFill>
                  <a:schemeClr val="accent1"/>
                </a:solidFill>
              </a:defRPr>
            </a:lvl3pPr>
            <a:lvl4pPr>
              <a:buClr>
                <a:schemeClr val="accent2"/>
              </a:buClr>
              <a:defRPr>
                <a:solidFill>
                  <a:schemeClr val="accent1"/>
                </a:solidFill>
              </a:defRPr>
            </a:lvl4pPr>
            <a:lvl5pPr>
              <a:buClr>
                <a:schemeClr val="accent2"/>
              </a:buClr>
              <a:defRPr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ED7E7471-44C5-463E-B019-1DAB8864F308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6316602" y="1304642"/>
            <a:ext cx="5269515" cy="4351338"/>
          </a:xfrm>
          <a:prstGeom prst="rect">
            <a:avLst/>
          </a:prstGeom>
        </p:spPr>
        <p:txBody>
          <a:bodyPr/>
          <a:lstStyle>
            <a:lvl1pPr>
              <a:buClr>
                <a:schemeClr val="accent2"/>
              </a:buClr>
              <a:defRPr>
                <a:solidFill>
                  <a:schemeClr val="accent1"/>
                </a:solidFill>
              </a:defRPr>
            </a:lvl1pPr>
            <a:lvl2pPr>
              <a:buClr>
                <a:schemeClr val="accent2"/>
              </a:buClr>
              <a:defRPr>
                <a:solidFill>
                  <a:schemeClr val="accent1"/>
                </a:solidFill>
              </a:defRPr>
            </a:lvl2pPr>
            <a:lvl3pPr>
              <a:buClr>
                <a:schemeClr val="accent2"/>
              </a:buClr>
              <a:defRPr>
                <a:solidFill>
                  <a:schemeClr val="accent1"/>
                </a:solidFill>
              </a:defRPr>
            </a:lvl3pPr>
            <a:lvl4pPr>
              <a:buClr>
                <a:schemeClr val="accent2"/>
              </a:buClr>
              <a:defRPr>
                <a:solidFill>
                  <a:schemeClr val="accent1"/>
                </a:solidFill>
              </a:defRPr>
            </a:lvl4pPr>
            <a:lvl5pPr>
              <a:buClr>
                <a:schemeClr val="accent2"/>
              </a:buClr>
              <a:defRPr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B4ABE558-DBB8-C64A-B51B-A8140EAB3C38}"/>
              </a:ext>
            </a:extLst>
          </p:cNvPr>
          <p:cNvSpPr/>
          <p:nvPr userDrawn="1"/>
        </p:nvSpPr>
        <p:spPr>
          <a:xfrm>
            <a:off x="0" y="6502622"/>
            <a:ext cx="12192000" cy="123465"/>
          </a:xfrm>
          <a:prstGeom prst="rect">
            <a:avLst/>
          </a:prstGeom>
          <a:solidFill>
            <a:srgbClr val="F1603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0A518B"/>
              </a:solidFill>
            </a:endParaRPr>
          </a:p>
        </p:txBody>
      </p:sp>
      <p:sp>
        <p:nvSpPr>
          <p:cNvPr id="12" name="Footer Placeholder 4">
            <a:extLst>
              <a:ext uri="{FF2B5EF4-FFF2-40B4-BE49-F238E27FC236}">
                <a16:creationId xmlns:a16="http://schemas.microsoft.com/office/drawing/2014/main" id="{520D4E2B-309B-AC4B-967F-9B15C61CC14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544338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3" name="Date Placeholder 3">
            <a:extLst>
              <a:ext uri="{FF2B5EF4-FFF2-40B4-BE49-F238E27FC236}">
                <a16:creationId xmlns:a16="http://schemas.microsoft.com/office/drawing/2014/main" id="{83D23F3C-8686-ED41-A69E-216B386B960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238125" y="6537963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F51B1845-A6C7-4AC2-B620-167676934130}" type="datetime1">
              <a:rPr lang="en-US" smtClean="0"/>
              <a:t>7/29/2022</a:t>
            </a:fld>
            <a:endParaRPr lang="en-US" dirty="0"/>
          </a:p>
        </p:txBody>
      </p:sp>
      <p:sp>
        <p:nvSpPr>
          <p:cNvPr id="14" name="Slide Number Placeholder 5">
            <a:extLst>
              <a:ext uri="{FF2B5EF4-FFF2-40B4-BE49-F238E27FC236}">
                <a16:creationId xmlns:a16="http://schemas.microsoft.com/office/drawing/2014/main" id="{BD27DAC6-0C5E-194D-B398-62D21A93A67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10675" y="652912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69C126A4-BD19-47E2-8A0E-0DE1B9D8C92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40B00A02-8675-4160-8176-EDCBB7DF4DD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12476" y="153230"/>
            <a:ext cx="10973642" cy="751350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Click to add header</a:t>
            </a:r>
          </a:p>
        </p:txBody>
      </p:sp>
    </p:spTree>
    <p:extLst>
      <p:ext uri="{BB962C8B-B14F-4D97-AF65-F5344CB8AC3E}">
        <p14:creationId xmlns:p14="http://schemas.microsoft.com/office/powerpoint/2010/main" val="18884765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59519495-2D32-4D4E-8F3F-FCF9D9FBC5C2}"/>
              </a:ext>
            </a:extLst>
          </p:cNvPr>
          <p:cNvSpPr/>
          <p:nvPr userDrawn="1"/>
        </p:nvSpPr>
        <p:spPr>
          <a:xfrm>
            <a:off x="6316602" y="1285424"/>
            <a:ext cx="5269515" cy="4351338"/>
          </a:xfrm>
          <a:prstGeom prst="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DA19F0A-7B48-493C-B0E2-4453EB0E51F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Click to add header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81251DB-602C-4641-BC89-F6C2134B9E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835ED5-2481-43CA-B484-84F01BE7BCAB}" type="datetime1">
              <a:rPr lang="en-US" smtClean="0"/>
              <a:t>7/29/2022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BEA3DCB-517D-4D4C-B87F-1B90D69085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915C024-99A2-414A-9E84-471B1D5347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3B873A-B447-4FAD-8DCE-EE94BA9D2118}" type="slidenum">
              <a:rPr lang="en-US" smtClean="0"/>
              <a:t>‹#›</a:t>
            </a:fld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EDE2E14A-B607-462F-AF55-A2C40E568568}"/>
              </a:ext>
            </a:extLst>
          </p:cNvPr>
          <p:cNvSpPr/>
          <p:nvPr userDrawn="1"/>
        </p:nvSpPr>
        <p:spPr>
          <a:xfrm>
            <a:off x="0" y="6017606"/>
            <a:ext cx="12192000" cy="527467"/>
          </a:xfrm>
          <a:prstGeom prst="rect">
            <a:avLst/>
          </a:prstGeom>
          <a:solidFill>
            <a:schemeClr val="accent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 descr="A close up of a sign&#10;&#10;Description automatically generated">
            <a:extLst>
              <a:ext uri="{FF2B5EF4-FFF2-40B4-BE49-F238E27FC236}">
                <a16:creationId xmlns:a16="http://schemas.microsoft.com/office/drawing/2014/main" id="{D2AC0647-D236-4D87-99A7-66626B163AC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97350" y="6062943"/>
            <a:ext cx="997300" cy="398921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1F4CD0FD-24B2-4EB8-9EB2-2EE15DAD2E73}"/>
              </a:ext>
            </a:extLst>
          </p:cNvPr>
          <p:cNvSpPr/>
          <p:nvPr userDrawn="1"/>
        </p:nvSpPr>
        <p:spPr>
          <a:xfrm>
            <a:off x="0" y="6502622"/>
            <a:ext cx="12192000" cy="123465"/>
          </a:xfrm>
          <a:prstGeom prst="rect">
            <a:avLst/>
          </a:prstGeom>
          <a:solidFill>
            <a:srgbClr val="F1603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0A518B"/>
              </a:solidFill>
            </a:endParaRPr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02D839CB-DBF3-46E9-B1EB-DA76E4CAE83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2475" y="1285424"/>
            <a:ext cx="5269515" cy="4351338"/>
          </a:xfrm>
          <a:prstGeom prst="rect">
            <a:avLst/>
          </a:prstGeom>
        </p:spPr>
        <p:txBody>
          <a:bodyPr/>
          <a:lstStyle>
            <a:lvl1pPr>
              <a:buClr>
                <a:schemeClr val="accent2"/>
              </a:buClr>
              <a:defRPr>
                <a:solidFill>
                  <a:schemeClr val="accent1"/>
                </a:solidFill>
              </a:defRPr>
            </a:lvl1pPr>
            <a:lvl2pPr>
              <a:buClr>
                <a:schemeClr val="accent2"/>
              </a:buClr>
              <a:defRPr>
                <a:solidFill>
                  <a:schemeClr val="accent1"/>
                </a:solidFill>
              </a:defRPr>
            </a:lvl2pPr>
            <a:lvl3pPr>
              <a:buClr>
                <a:schemeClr val="accent2"/>
              </a:buClr>
              <a:defRPr>
                <a:solidFill>
                  <a:schemeClr val="accent1"/>
                </a:solidFill>
              </a:defRPr>
            </a:lvl3pPr>
            <a:lvl4pPr>
              <a:buClr>
                <a:schemeClr val="accent2"/>
              </a:buClr>
              <a:defRPr>
                <a:solidFill>
                  <a:schemeClr val="accent1"/>
                </a:solidFill>
              </a:defRPr>
            </a:lvl4pPr>
            <a:lvl5pPr>
              <a:buClr>
                <a:schemeClr val="accent2"/>
              </a:buClr>
              <a:defRPr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FEDE6A2A-0CCE-4F58-B3CD-B767A786913E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6316602" y="1304642"/>
            <a:ext cx="5269515" cy="4351338"/>
          </a:xfrm>
          <a:prstGeom prst="rect">
            <a:avLst/>
          </a:prstGeom>
        </p:spPr>
        <p:txBody>
          <a:bodyPr/>
          <a:lstStyle>
            <a:lvl1pPr>
              <a:buClr>
                <a:schemeClr val="accent2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accent2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accent2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accent2"/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accent2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11959550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AD5401-2B8D-4E62-9FB6-C631CC3E4D0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Click to add header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8B1E0B6-F5C0-4816-A4FE-AC6BE61FC1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AB68D5-5086-4373-9404-91C89D031447}" type="datetime1">
              <a:rPr lang="en-US" smtClean="0"/>
              <a:t>7/29/2022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9441905-62F9-4943-8113-75BDA01253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62792EC-9876-42F6-B749-1AD876DE2C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3B873A-B447-4FAD-8DCE-EE94BA9D2118}" type="slidenum">
              <a:rPr lang="en-US" smtClean="0"/>
              <a:t>‹#›</a:t>
            </a:fld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15707F44-377B-41C7-BC2D-4996B3F40A9A}"/>
              </a:ext>
            </a:extLst>
          </p:cNvPr>
          <p:cNvSpPr/>
          <p:nvPr userDrawn="1"/>
        </p:nvSpPr>
        <p:spPr>
          <a:xfrm>
            <a:off x="0" y="6017606"/>
            <a:ext cx="12192000" cy="527467"/>
          </a:xfrm>
          <a:prstGeom prst="rect">
            <a:avLst/>
          </a:prstGeom>
          <a:solidFill>
            <a:schemeClr val="accent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 descr="A close up of a sign&#10;&#10;Description automatically generated">
            <a:extLst>
              <a:ext uri="{FF2B5EF4-FFF2-40B4-BE49-F238E27FC236}">
                <a16:creationId xmlns:a16="http://schemas.microsoft.com/office/drawing/2014/main" id="{2E7CC3FA-F1FE-4D55-921A-E5F8CC303A6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97350" y="6062943"/>
            <a:ext cx="997300" cy="398921"/>
          </a:xfrm>
          <a:prstGeom prst="rect">
            <a:avLst/>
          </a:prstGeom>
        </p:spPr>
      </p:pic>
      <p:grpSp>
        <p:nvGrpSpPr>
          <p:cNvPr id="19" name="Group 18">
            <a:extLst>
              <a:ext uri="{FF2B5EF4-FFF2-40B4-BE49-F238E27FC236}">
                <a16:creationId xmlns:a16="http://schemas.microsoft.com/office/drawing/2014/main" id="{52CDE914-26A2-46BF-B786-29CDEFF56F83}"/>
              </a:ext>
            </a:extLst>
          </p:cNvPr>
          <p:cNvGrpSpPr/>
          <p:nvPr userDrawn="1"/>
        </p:nvGrpSpPr>
        <p:grpSpPr>
          <a:xfrm>
            <a:off x="663269" y="2403028"/>
            <a:ext cx="10913380" cy="2038492"/>
            <a:chOff x="333375" y="2390134"/>
            <a:chExt cx="11439523" cy="2038492"/>
          </a:xfrm>
        </p:grpSpPr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AC2D51E0-0288-46B5-AE8E-53B44B6D62AF}"/>
                </a:ext>
              </a:extLst>
            </p:cNvPr>
            <p:cNvSpPr/>
            <p:nvPr userDrawn="1"/>
          </p:nvSpPr>
          <p:spPr>
            <a:xfrm>
              <a:off x="333375" y="3223527"/>
              <a:ext cx="2200275" cy="447675"/>
            </a:xfrm>
            <a:prstGeom prst="rect">
              <a:avLst/>
            </a:prstGeom>
            <a:solidFill>
              <a:schemeClr val="accent1"/>
            </a:solidFill>
            <a:ln w="3810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79EAD7DC-28F3-4058-8BF9-9CCB5B38FD9F}"/>
                </a:ext>
              </a:extLst>
            </p:cNvPr>
            <p:cNvSpPr/>
            <p:nvPr userDrawn="1"/>
          </p:nvSpPr>
          <p:spPr>
            <a:xfrm>
              <a:off x="2643187" y="3223527"/>
              <a:ext cx="2200275" cy="447675"/>
            </a:xfrm>
            <a:prstGeom prst="rect">
              <a:avLst/>
            </a:prstGeom>
            <a:solidFill>
              <a:schemeClr val="accent1"/>
            </a:solidFill>
            <a:ln w="3810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F56FDF40-9136-4811-8E07-6B0AB0C46023}"/>
                </a:ext>
              </a:extLst>
            </p:cNvPr>
            <p:cNvSpPr/>
            <p:nvPr userDrawn="1"/>
          </p:nvSpPr>
          <p:spPr>
            <a:xfrm>
              <a:off x="4952999" y="3223527"/>
              <a:ext cx="2200275" cy="447675"/>
            </a:xfrm>
            <a:prstGeom prst="rect">
              <a:avLst/>
            </a:prstGeom>
            <a:solidFill>
              <a:schemeClr val="accent1"/>
            </a:solidFill>
            <a:ln w="3810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A6719EA0-55BB-4503-BDA7-B64041373181}"/>
                </a:ext>
              </a:extLst>
            </p:cNvPr>
            <p:cNvSpPr/>
            <p:nvPr userDrawn="1"/>
          </p:nvSpPr>
          <p:spPr>
            <a:xfrm>
              <a:off x="7262811" y="3223527"/>
              <a:ext cx="2200275" cy="447675"/>
            </a:xfrm>
            <a:prstGeom prst="rect">
              <a:avLst/>
            </a:prstGeom>
            <a:solidFill>
              <a:schemeClr val="accent1"/>
            </a:solidFill>
            <a:ln w="3810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3F1B4587-442C-4C19-9102-6B375D1AE6CC}"/>
                </a:ext>
              </a:extLst>
            </p:cNvPr>
            <p:cNvSpPr/>
            <p:nvPr userDrawn="1"/>
          </p:nvSpPr>
          <p:spPr>
            <a:xfrm>
              <a:off x="9572623" y="3223291"/>
              <a:ext cx="2200275" cy="447675"/>
            </a:xfrm>
            <a:prstGeom prst="rect">
              <a:avLst/>
            </a:prstGeom>
            <a:solidFill>
              <a:schemeClr val="accent1"/>
            </a:solidFill>
            <a:ln w="3810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bg1"/>
                </a:solidFill>
              </a:endParaRPr>
            </a:p>
          </p:txBody>
        </p:sp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2610EEBE-DF4B-4657-A9ED-7CEED2CD42C0}"/>
                </a:ext>
              </a:extLst>
            </p:cNvPr>
            <p:cNvCxnSpPr>
              <a:cxnSpLocks/>
            </p:cNvCxnSpPr>
            <p:nvPr userDrawn="1"/>
          </p:nvCxnSpPr>
          <p:spPr>
            <a:xfrm flipH="1" flipV="1">
              <a:off x="1428749" y="2390136"/>
              <a:ext cx="4763" cy="747027"/>
            </a:xfrm>
            <a:prstGeom prst="line">
              <a:avLst/>
            </a:prstGeom>
            <a:ln w="50800" cap="rnd">
              <a:solidFill>
                <a:schemeClr val="accent2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F34ECB64-BDB2-4525-9A82-3F8E50C4AF7B}"/>
                </a:ext>
              </a:extLst>
            </p:cNvPr>
            <p:cNvCxnSpPr>
              <a:cxnSpLocks/>
            </p:cNvCxnSpPr>
            <p:nvPr userDrawn="1"/>
          </p:nvCxnSpPr>
          <p:spPr>
            <a:xfrm flipH="1" flipV="1">
              <a:off x="3736180" y="3681599"/>
              <a:ext cx="4763" cy="747027"/>
            </a:xfrm>
            <a:prstGeom prst="line">
              <a:avLst/>
            </a:prstGeom>
            <a:ln w="50800" cap="rnd">
              <a:solidFill>
                <a:schemeClr val="accent2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55E310C2-927E-4696-9D30-45A2F7D7A37E}"/>
                </a:ext>
              </a:extLst>
            </p:cNvPr>
            <p:cNvCxnSpPr>
              <a:cxnSpLocks/>
            </p:cNvCxnSpPr>
            <p:nvPr userDrawn="1"/>
          </p:nvCxnSpPr>
          <p:spPr>
            <a:xfrm flipH="1" flipV="1">
              <a:off x="6048373" y="2390135"/>
              <a:ext cx="4763" cy="747027"/>
            </a:xfrm>
            <a:prstGeom prst="line">
              <a:avLst/>
            </a:prstGeom>
            <a:ln w="50800" cap="rnd">
              <a:solidFill>
                <a:schemeClr val="accent2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AE6C4E8C-06AF-499C-9A9B-759448E9F026}"/>
                </a:ext>
              </a:extLst>
            </p:cNvPr>
            <p:cNvCxnSpPr>
              <a:cxnSpLocks/>
            </p:cNvCxnSpPr>
            <p:nvPr userDrawn="1"/>
          </p:nvCxnSpPr>
          <p:spPr>
            <a:xfrm flipH="1" flipV="1">
              <a:off x="8336753" y="3681598"/>
              <a:ext cx="4763" cy="747027"/>
            </a:xfrm>
            <a:prstGeom prst="line">
              <a:avLst/>
            </a:prstGeom>
            <a:ln w="50800" cap="rnd">
              <a:solidFill>
                <a:schemeClr val="accent2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66938570-D807-4324-871B-DDDF5998AE7E}"/>
                </a:ext>
              </a:extLst>
            </p:cNvPr>
            <p:cNvCxnSpPr>
              <a:cxnSpLocks/>
            </p:cNvCxnSpPr>
            <p:nvPr userDrawn="1"/>
          </p:nvCxnSpPr>
          <p:spPr>
            <a:xfrm flipH="1" flipV="1">
              <a:off x="10563224" y="2390134"/>
              <a:ext cx="4763" cy="747027"/>
            </a:xfrm>
            <a:prstGeom prst="line">
              <a:avLst/>
            </a:prstGeom>
            <a:ln w="50800" cap="rnd">
              <a:solidFill>
                <a:schemeClr val="accent2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8" name="Rectangle 17">
            <a:extLst>
              <a:ext uri="{FF2B5EF4-FFF2-40B4-BE49-F238E27FC236}">
                <a16:creationId xmlns:a16="http://schemas.microsoft.com/office/drawing/2014/main" id="{9C791FF2-B5BD-4E56-B492-F87BD97E08A6}"/>
              </a:ext>
            </a:extLst>
          </p:cNvPr>
          <p:cNvSpPr/>
          <p:nvPr userDrawn="1"/>
        </p:nvSpPr>
        <p:spPr>
          <a:xfrm>
            <a:off x="0" y="6502622"/>
            <a:ext cx="12192000" cy="123465"/>
          </a:xfrm>
          <a:prstGeom prst="rect">
            <a:avLst/>
          </a:prstGeom>
          <a:solidFill>
            <a:srgbClr val="F1603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0A518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96190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5A66B1-38B5-4C87-96BA-DAE4850DD19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Click to add header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2938B8B-7CA6-4C10-8CB4-361CAF61F8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40957E-7900-4B87-81CB-984FF3C74C4A}" type="datetime1">
              <a:rPr lang="en-US" smtClean="0"/>
              <a:t>7/29/2022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CB48F1B-89EA-4905-B352-8320B11053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3A905E8-F69E-4262-B535-CD4DA56E4A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3B873A-B447-4FAD-8DCE-EE94BA9D2118}" type="slidenum">
              <a:rPr lang="en-US" smtClean="0"/>
              <a:t>‹#›</a:t>
            </a:fld>
            <a:endParaRPr lang="en-US"/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B118EE46-1E16-4835-B6B8-8C79AA037EAA}"/>
              </a:ext>
            </a:extLst>
          </p:cNvPr>
          <p:cNvSpPr/>
          <p:nvPr userDrawn="1"/>
        </p:nvSpPr>
        <p:spPr>
          <a:xfrm>
            <a:off x="0" y="6017606"/>
            <a:ext cx="12192000" cy="527467"/>
          </a:xfrm>
          <a:prstGeom prst="rect">
            <a:avLst/>
          </a:prstGeom>
          <a:solidFill>
            <a:schemeClr val="accent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4" name="Picture 33" descr="A close up of a sign&#10;&#10;Description automatically generated">
            <a:extLst>
              <a:ext uri="{FF2B5EF4-FFF2-40B4-BE49-F238E27FC236}">
                <a16:creationId xmlns:a16="http://schemas.microsoft.com/office/drawing/2014/main" id="{53BF80DF-8F0C-46FA-B82A-59C923970FE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97350" y="6062943"/>
            <a:ext cx="997300" cy="398921"/>
          </a:xfrm>
          <a:prstGeom prst="rect">
            <a:avLst/>
          </a:prstGeom>
        </p:spPr>
      </p:pic>
      <p:sp>
        <p:nvSpPr>
          <p:cNvPr id="37" name="Rectangle 36">
            <a:extLst>
              <a:ext uri="{FF2B5EF4-FFF2-40B4-BE49-F238E27FC236}">
                <a16:creationId xmlns:a16="http://schemas.microsoft.com/office/drawing/2014/main" id="{961C567B-65AA-46AA-89E3-42CC6B462E22}"/>
              </a:ext>
            </a:extLst>
          </p:cNvPr>
          <p:cNvSpPr/>
          <p:nvPr userDrawn="1"/>
        </p:nvSpPr>
        <p:spPr>
          <a:xfrm>
            <a:off x="6619971" y="1260001"/>
            <a:ext cx="4921543" cy="1967024"/>
          </a:xfrm>
          <a:prstGeom prst="rect">
            <a:avLst/>
          </a:prstGeom>
          <a:solidFill>
            <a:schemeClr val="bg1"/>
          </a:solidFill>
          <a:ln w="2857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Text Placeholder 12">
            <a:extLst>
              <a:ext uri="{FF2B5EF4-FFF2-40B4-BE49-F238E27FC236}">
                <a16:creationId xmlns:a16="http://schemas.microsoft.com/office/drawing/2014/main" id="{0A31A204-7316-4569-8F2B-7AC66C5A35A8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6619971" y="1260001"/>
            <a:ext cx="4912396" cy="1967024"/>
          </a:xfrm>
          <a:prstGeom prst="rect">
            <a:avLst/>
          </a:prstGeom>
        </p:spPr>
        <p:txBody>
          <a:bodyPr/>
          <a:lstStyle>
            <a:lvl1pPr>
              <a:buClr>
                <a:schemeClr val="accent2"/>
              </a:buClr>
              <a:defRPr sz="2400">
                <a:solidFill>
                  <a:schemeClr val="accent1"/>
                </a:solidFill>
              </a:defRPr>
            </a:lvl1pPr>
            <a:lvl2pPr>
              <a:buClr>
                <a:schemeClr val="accent2"/>
              </a:buClr>
              <a:defRPr sz="2000">
                <a:solidFill>
                  <a:schemeClr val="accent1"/>
                </a:solidFill>
              </a:defRPr>
            </a:lvl2pPr>
            <a:lvl3pPr>
              <a:defRPr sz="1800">
                <a:solidFill>
                  <a:schemeClr val="tx2"/>
                </a:solidFill>
              </a:defRPr>
            </a:lvl3pPr>
            <a:lvl4pPr>
              <a:defRPr sz="1600"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A8C3D0C8-4161-41B3-86DB-B24AD82509C4}"/>
              </a:ext>
            </a:extLst>
          </p:cNvPr>
          <p:cNvSpPr/>
          <p:nvPr userDrawn="1"/>
        </p:nvSpPr>
        <p:spPr>
          <a:xfrm>
            <a:off x="0" y="6502622"/>
            <a:ext cx="12192000" cy="123465"/>
          </a:xfrm>
          <a:prstGeom prst="rect">
            <a:avLst/>
          </a:prstGeom>
          <a:solidFill>
            <a:srgbClr val="F1603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0A518B"/>
              </a:solidFill>
            </a:endParaRPr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355695FD-5C94-4F47-84E1-2C0637C5D096}"/>
              </a:ext>
            </a:extLst>
          </p:cNvPr>
          <p:cNvSpPr/>
          <p:nvPr userDrawn="1"/>
        </p:nvSpPr>
        <p:spPr>
          <a:xfrm>
            <a:off x="612475" y="1260001"/>
            <a:ext cx="4921543" cy="1967024"/>
          </a:xfrm>
          <a:prstGeom prst="rect">
            <a:avLst/>
          </a:prstGeom>
          <a:solidFill>
            <a:schemeClr val="bg1"/>
          </a:solidFill>
          <a:ln w="2857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Text Placeholder 12">
            <a:extLst>
              <a:ext uri="{FF2B5EF4-FFF2-40B4-BE49-F238E27FC236}">
                <a16:creationId xmlns:a16="http://schemas.microsoft.com/office/drawing/2014/main" id="{6DD64ACB-D732-45F1-B21B-19B119245764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612475" y="1260001"/>
            <a:ext cx="4912396" cy="1967024"/>
          </a:xfrm>
          <a:prstGeom prst="rect">
            <a:avLst/>
          </a:prstGeom>
        </p:spPr>
        <p:txBody>
          <a:bodyPr/>
          <a:lstStyle>
            <a:lvl1pPr>
              <a:buClr>
                <a:schemeClr val="accent2"/>
              </a:buClr>
              <a:defRPr sz="2400">
                <a:solidFill>
                  <a:schemeClr val="accent1"/>
                </a:solidFill>
              </a:defRPr>
            </a:lvl1pPr>
            <a:lvl2pPr>
              <a:buClr>
                <a:schemeClr val="accent2"/>
              </a:buClr>
              <a:defRPr sz="2000">
                <a:solidFill>
                  <a:schemeClr val="accent1"/>
                </a:solidFill>
              </a:defRPr>
            </a:lvl2pPr>
            <a:lvl3pPr>
              <a:defRPr sz="1800">
                <a:solidFill>
                  <a:schemeClr val="tx2"/>
                </a:solidFill>
              </a:defRPr>
            </a:lvl3pPr>
            <a:lvl4pPr>
              <a:defRPr sz="1600"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id="{E3089159-ACBB-4B4F-9A5B-9BE3C718A26B}"/>
              </a:ext>
            </a:extLst>
          </p:cNvPr>
          <p:cNvSpPr/>
          <p:nvPr userDrawn="1"/>
        </p:nvSpPr>
        <p:spPr>
          <a:xfrm>
            <a:off x="6619971" y="3645410"/>
            <a:ext cx="4921543" cy="1967024"/>
          </a:xfrm>
          <a:prstGeom prst="rect">
            <a:avLst/>
          </a:prstGeom>
          <a:solidFill>
            <a:schemeClr val="bg1"/>
          </a:solidFill>
          <a:ln w="2857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Text Placeholder 12">
            <a:extLst>
              <a:ext uri="{FF2B5EF4-FFF2-40B4-BE49-F238E27FC236}">
                <a16:creationId xmlns:a16="http://schemas.microsoft.com/office/drawing/2014/main" id="{87DEB579-3DE1-43EC-8F40-AA22690697F5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6619971" y="3645410"/>
            <a:ext cx="4912396" cy="1967024"/>
          </a:xfrm>
          <a:prstGeom prst="rect">
            <a:avLst/>
          </a:prstGeom>
        </p:spPr>
        <p:txBody>
          <a:bodyPr/>
          <a:lstStyle>
            <a:lvl1pPr>
              <a:buClr>
                <a:schemeClr val="accent2"/>
              </a:buClr>
              <a:defRPr sz="2400">
                <a:solidFill>
                  <a:schemeClr val="accent1"/>
                </a:solidFill>
              </a:defRPr>
            </a:lvl1pPr>
            <a:lvl2pPr>
              <a:buClr>
                <a:schemeClr val="accent2"/>
              </a:buClr>
              <a:defRPr sz="2000">
                <a:solidFill>
                  <a:schemeClr val="accent1"/>
                </a:solidFill>
              </a:defRPr>
            </a:lvl2pPr>
            <a:lvl3pPr>
              <a:defRPr sz="1800">
                <a:solidFill>
                  <a:schemeClr val="tx2"/>
                </a:solidFill>
              </a:defRPr>
            </a:lvl3pPr>
            <a:lvl4pPr>
              <a:defRPr sz="1600"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48" name="Rectangle 47">
            <a:extLst>
              <a:ext uri="{FF2B5EF4-FFF2-40B4-BE49-F238E27FC236}">
                <a16:creationId xmlns:a16="http://schemas.microsoft.com/office/drawing/2014/main" id="{D8AA8C2A-FFAC-4EEB-A9C8-443AC7422034}"/>
              </a:ext>
            </a:extLst>
          </p:cNvPr>
          <p:cNvSpPr/>
          <p:nvPr userDrawn="1"/>
        </p:nvSpPr>
        <p:spPr>
          <a:xfrm>
            <a:off x="612475" y="3645410"/>
            <a:ext cx="4921543" cy="1967024"/>
          </a:xfrm>
          <a:prstGeom prst="rect">
            <a:avLst/>
          </a:prstGeom>
          <a:solidFill>
            <a:schemeClr val="bg1"/>
          </a:solidFill>
          <a:ln w="2857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Text Placeholder 12">
            <a:extLst>
              <a:ext uri="{FF2B5EF4-FFF2-40B4-BE49-F238E27FC236}">
                <a16:creationId xmlns:a16="http://schemas.microsoft.com/office/drawing/2014/main" id="{38AA23CB-5CA2-46D7-96A2-380D3A4BAB94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612475" y="3645410"/>
            <a:ext cx="4912396" cy="1967024"/>
          </a:xfrm>
          <a:prstGeom prst="rect">
            <a:avLst/>
          </a:prstGeom>
        </p:spPr>
        <p:txBody>
          <a:bodyPr/>
          <a:lstStyle>
            <a:lvl1pPr>
              <a:buClr>
                <a:schemeClr val="accent2"/>
              </a:buClr>
              <a:defRPr sz="2400">
                <a:solidFill>
                  <a:schemeClr val="accent1"/>
                </a:solidFill>
              </a:defRPr>
            </a:lvl1pPr>
            <a:lvl2pPr>
              <a:buClr>
                <a:schemeClr val="accent2"/>
              </a:buClr>
              <a:defRPr sz="2000">
                <a:solidFill>
                  <a:schemeClr val="accent1"/>
                </a:solidFill>
              </a:defRPr>
            </a:lvl2pPr>
            <a:lvl3pPr>
              <a:defRPr sz="1800">
                <a:solidFill>
                  <a:schemeClr val="tx2"/>
                </a:solidFill>
              </a:defRPr>
            </a:lvl3pPr>
            <a:lvl4pPr>
              <a:defRPr sz="1600"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85742688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30697B-5DD2-4D82-910C-A95C63D4876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Click to add header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FAFCB6B-D8B4-4142-98BB-27E2128833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F88BF4-DA46-495C-932E-DA28E9DC3812}" type="datetime1">
              <a:rPr lang="en-US" smtClean="0"/>
              <a:t>7/29/2022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9A7A0E0-DF61-4449-A131-7A5AFB2159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7A04B79-6E78-4608-A987-7B436929EB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3B873A-B447-4FAD-8DCE-EE94BA9D2118}" type="slidenum">
              <a:rPr lang="en-US" smtClean="0"/>
              <a:t>‹#›</a:t>
            </a:fld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7C867113-0346-4133-971E-2FA69106B086}"/>
              </a:ext>
            </a:extLst>
          </p:cNvPr>
          <p:cNvSpPr/>
          <p:nvPr userDrawn="1"/>
        </p:nvSpPr>
        <p:spPr>
          <a:xfrm>
            <a:off x="0" y="6017606"/>
            <a:ext cx="12192000" cy="527467"/>
          </a:xfrm>
          <a:prstGeom prst="rect">
            <a:avLst/>
          </a:prstGeom>
          <a:solidFill>
            <a:schemeClr val="accent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 descr="A close up of a sign&#10;&#10;Description automatically generated">
            <a:extLst>
              <a:ext uri="{FF2B5EF4-FFF2-40B4-BE49-F238E27FC236}">
                <a16:creationId xmlns:a16="http://schemas.microsoft.com/office/drawing/2014/main" id="{ACCABB91-9E8D-48A4-9D54-FAF1626653B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97350" y="6062943"/>
            <a:ext cx="997300" cy="398921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1437DBFE-B412-48BE-AF65-801B66957FE2}"/>
              </a:ext>
            </a:extLst>
          </p:cNvPr>
          <p:cNvSpPr/>
          <p:nvPr userDrawn="1"/>
        </p:nvSpPr>
        <p:spPr>
          <a:xfrm>
            <a:off x="0" y="6502622"/>
            <a:ext cx="12192000" cy="123465"/>
          </a:xfrm>
          <a:prstGeom prst="rect">
            <a:avLst/>
          </a:prstGeom>
          <a:solidFill>
            <a:srgbClr val="F1603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0A518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092175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B66D2F3-544F-4F0E-8531-29BF9F3BBD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ACA3AB-E99D-46BD-BC3E-4F621A3811BD}" type="datetime1">
              <a:rPr lang="en-US" smtClean="0"/>
              <a:t>7/29/2022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97CB4D3-E7BC-4997-A9E3-8A55F18512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14230D4-FBDC-455E-BEBA-62F5CA1A80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3B873A-B447-4FAD-8DCE-EE94BA9D2118}" type="slidenum">
              <a:rPr lang="en-US" smtClean="0"/>
              <a:t>‹#›</a:t>
            </a:fld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FE9001B8-31F1-4A6D-B5AC-6902FC1CFCD2}"/>
              </a:ext>
            </a:extLst>
          </p:cNvPr>
          <p:cNvSpPr/>
          <p:nvPr userDrawn="1"/>
        </p:nvSpPr>
        <p:spPr>
          <a:xfrm>
            <a:off x="0" y="6017606"/>
            <a:ext cx="12192000" cy="527467"/>
          </a:xfrm>
          <a:prstGeom prst="rect">
            <a:avLst/>
          </a:prstGeom>
          <a:solidFill>
            <a:schemeClr val="accent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 descr="A close up of a sign&#10;&#10;Description automatically generated">
            <a:extLst>
              <a:ext uri="{FF2B5EF4-FFF2-40B4-BE49-F238E27FC236}">
                <a16:creationId xmlns:a16="http://schemas.microsoft.com/office/drawing/2014/main" id="{8C7617E6-FB51-4CDB-A2DB-103DD65AC42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97350" y="6062943"/>
            <a:ext cx="997300" cy="398921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23B269AE-F12A-4446-AB5C-3392E87A1731}"/>
              </a:ext>
            </a:extLst>
          </p:cNvPr>
          <p:cNvSpPr/>
          <p:nvPr userDrawn="1"/>
        </p:nvSpPr>
        <p:spPr>
          <a:xfrm>
            <a:off x="0" y="6502622"/>
            <a:ext cx="12192000" cy="123465"/>
          </a:xfrm>
          <a:prstGeom prst="rect">
            <a:avLst/>
          </a:prstGeom>
          <a:solidFill>
            <a:srgbClr val="F1603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0A518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460051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. 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0C7F4B-F16F-4266-8C5D-7C00B98DA8A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Click to add header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4F22DFD-E80A-48BE-BA41-D2F3546294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A79F37-25BC-411B-899B-DC452FCB5673}" type="datetime1">
              <a:rPr lang="en-US" smtClean="0"/>
              <a:t>7/29/2022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75776FD-5499-4C8D-89EF-5F00371E12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0018574-E76E-433F-A485-A06E18EF84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3B873A-B447-4FAD-8DCE-EE94BA9D211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Text Placeholder 14">
            <a:extLst>
              <a:ext uri="{FF2B5EF4-FFF2-40B4-BE49-F238E27FC236}">
                <a16:creationId xmlns:a16="http://schemas.microsoft.com/office/drawing/2014/main" id="{F9E2D255-4AA0-4DA6-89CA-0834E2DFCD9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25614" y="1285422"/>
            <a:ext cx="9351033" cy="456156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lvl="0" indent="0">
              <a:buClr>
                <a:schemeClr val="accent2"/>
              </a:buClr>
              <a:buFont typeface="Wingdings" panose="05000000000000000000" pitchFamily="2" charset="2"/>
              <a:buNone/>
            </a:pPr>
            <a:r>
              <a:rPr lang="en-US" dirty="0"/>
              <a:t>Click to edit Master text styles</a:t>
            </a:r>
          </a:p>
          <a:p>
            <a:pPr lvl="1">
              <a:buClr>
                <a:schemeClr val="accent2"/>
              </a:buClr>
              <a:buFont typeface="Wingdings" panose="05000000000000000000" pitchFamily="2" charset="2"/>
              <a:buChar char="§"/>
            </a:pPr>
            <a:r>
              <a:rPr lang="en-US" dirty="0"/>
              <a:t>Second level</a:t>
            </a:r>
          </a:p>
          <a:p>
            <a:pPr lvl="2">
              <a:buClr>
                <a:schemeClr val="accent2"/>
              </a:buClr>
              <a:buFont typeface="Wingdings" panose="05000000000000000000" pitchFamily="2" charset="2"/>
              <a:buChar char="§"/>
            </a:pPr>
            <a:r>
              <a:rPr lang="en-US" dirty="0"/>
              <a:t>Third level</a:t>
            </a:r>
          </a:p>
          <a:p>
            <a:pPr lvl="3">
              <a:buClr>
                <a:schemeClr val="accent2"/>
              </a:buClr>
              <a:buFont typeface="Wingdings" panose="05000000000000000000" pitchFamily="2" charset="2"/>
              <a:buChar char="§"/>
            </a:pPr>
            <a:r>
              <a:rPr lang="en-US" dirty="0"/>
              <a:t>Fourth level</a:t>
            </a:r>
          </a:p>
          <a:p>
            <a:pPr lvl="4">
              <a:buClr>
                <a:schemeClr val="accent2"/>
              </a:buClr>
              <a:buFont typeface="Wingdings" panose="05000000000000000000" pitchFamily="2" charset="2"/>
              <a:buChar char="§"/>
            </a:pPr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53086039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. 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FB86D1-2D9F-4630-9A54-7C515B331F0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Click to add header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7C31998-2DCE-4A98-AB63-037D1DAF23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vert="horz" lIns="91440" tIns="45720" rIns="91440" bIns="45720" rtlCol="0" anchor="ctr"/>
          <a:lstStyle>
            <a:lvl1pPr>
              <a:defRPr lang="en-US" smtClean="0"/>
            </a:lvl1pPr>
          </a:lstStyle>
          <a:p>
            <a:fld id="{3FB71939-3604-4775-AABE-2BBD6D7D4C97}" type="datetime1">
              <a:rPr lang="en-US" smtClean="0"/>
              <a:t>7/29/2022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C06D624-D105-4D25-A6C9-F71DEC2483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AD1CAA7-650B-487B-A7FB-BDC9092031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3B873A-B447-4FAD-8DCE-EE94BA9D211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E57DDF72-EC76-4434-A08B-1A204B3C217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25611" y="1285424"/>
            <a:ext cx="9351035" cy="456156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accent2"/>
              </a:buClr>
              <a:buFont typeface="Wingdings" panose="05000000000000000000" pitchFamily="2" charset="2"/>
              <a:buNone/>
              <a:defRPr lang="en-US" sz="2800" kern="1200" dirty="0" smtClean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lang="en-US" sz="2800" kern="1200" dirty="0" smtClean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lang="en-US" sz="2800" kern="1200" dirty="0" smtClean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lang="en-US" sz="2800" kern="1200" dirty="0" smtClean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lang="en-US" sz="2800" kern="1200" dirty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65326659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. 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A59CD3-1148-4660-AEBC-7C4C826DAA0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Click to add header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FB73A383-2B83-47F3-995E-EDEA23EDA31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25615" y="1285424"/>
            <a:ext cx="5348376" cy="456156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accent2"/>
              </a:buClr>
              <a:buFont typeface="Wingdings" panose="05000000000000000000" pitchFamily="2" charset="2"/>
              <a:buNone/>
              <a:defRPr lang="en-US" sz="2800" kern="1200" dirty="0" smtClean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lang="en-US" sz="2800" kern="1200" dirty="0" smtClean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lang="en-US" sz="2800" kern="1200" dirty="0" smtClean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lang="en-US" sz="2800" kern="1200" dirty="0" smtClean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lang="en-US" sz="2800" kern="1200" dirty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40C3DC10-8E04-481D-84B2-9AFDA48443A9}"/>
              </a:ext>
            </a:extLst>
          </p:cNvPr>
          <p:cNvSpPr/>
          <p:nvPr userDrawn="1"/>
        </p:nvSpPr>
        <p:spPr>
          <a:xfrm>
            <a:off x="7719237" y="1285424"/>
            <a:ext cx="3855730" cy="4561564"/>
          </a:xfrm>
          <a:prstGeom prst="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5B95BEA0-62D2-4165-A2C5-FD02BAFBF36F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7719237" y="1285424"/>
            <a:ext cx="3855730" cy="456156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accent2"/>
              </a:buClr>
              <a:buFont typeface="Wingdings" panose="05000000000000000000" pitchFamily="2" charset="2"/>
              <a:buNone/>
              <a:defRPr lang="en-US" sz="2800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lang="en-US" sz="2800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lang="en-US" sz="2800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lang="en-US" sz="2800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lang="en-US" sz="2800" kern="120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Date Placeholder 8">
            <a:extLst>
              <a:ext uri="{FF2B5EF4-FFF2-40B4-BE49-F238E27FC236}">
                <a16:creationId xmlns:a16="http://schemas.microsoft.com/office/drawing/2014/main" id="{230E2B71-C090-42F2-A041-83CF930880B5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0153011E-DA8A-4A83-8632-23C3DDA5F7B4}" type="datetime1">
              <a:rPr lang="en-US" smtClean="0"/>
              <a:t>7/29/2022</a:t>
            </a:fld>
            <a:endParaRPr lang="en-US" dirty="0"/>
          </a:p>
        </p:txBody>
      </p:sp>
      <p:sp>
        <p:nvSpPr>
          <p:cNvPr id="10" name="Footer Placeholder 9">
            <a:extLst>
              <a:ext uri="{FF2B5EF4-FFF2-40B4-BE49-F238E27FC236}">
                <a16:creationId xmlns:a16="http://schemas.microsoft.com/office/drawing/2014/main" id="{47A48DB7-256D-4C28-A977-F93F4134B207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8CDEE62A-2302-4E03-9ADC-32A70EDED6DD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FF3B873A-B447-4FAD-8DCE-EE94BA9D211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796362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. 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Title Placeholder 13">
            <a:extLst>
              <a:ext uri="{FF2B5EF4-FFF2-40B4-BE49-F238E27FC236}">
                <a16:creationId xmlns:a16="http://schemas.microsoft.com/office/drawing/2014/main" id="{068A0C29-B42F-479B-8BF0-65819649C4F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225615" y="153231"/>
            <a:ext cx="9351034" cy="76271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/>
            </a:lvl1pPr>
          </a:lstStyle>
          <a:p>
            <a:pPr marL="0" lvl="0"/>
            <a:r>
              <a:rPr lang="en-US" dirty="0"/>
              <a:t>Click to add header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9C6F040-95A9-4A46-AB03-7F92799E57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2058C4-0E35-431E-999C-694AD618ACD6}" type="datetime1">
              <a:rPr lang="en-US" smtClean="0"/>
              <a:t>7/29/2022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F7E68FA-9000-4D4A-9793-1421F0CB9B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DC68F05-5855-411F-912D-61291D754C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3B873A-B447-4FAD-8DCE-EE94BA9D211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52442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group of people walking on a bridge&#10;&#10;Description automatically generated">
            <a:extLst>
              <a:ext uri="{FF2B5EF4-FFF2-40B4-BE49-F238E27FC236}">
                <a16:creationId xmlns:a16="http://schemas.microsoft.com/office/drawing/2014/main" id="{45223C62-28C3-4635-9AE9-ABBD588FC76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888" b="4042"/>
          <a:stretch/>
        </p:blipFill>
        <p:spPr>
          <a:xfrm>
            <a:off x="0" y="0"/>
            <a:ext cx="12217429" cy="6858000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0228147C-9AFB-495B-A485-811F7D37112A}"/>
              </a:ext>
            </a:extLst>
          </p:cNvPr>
          <p:cNvSpPr/>
          <p:nvPr userDrawn="1"/>
        </p:nvSpPr>
        <p:spPr>
          <a:xfrm>
            <a:off x="0" y="0"/>
            <a:ext cx="12217429" cy="6858000"/>
          </a:xfrm>
          <a:prstGeom prst="rect">
            <a:avLst/>
          </a:prstGeom>
          <a:solidFill>
            <a:schemeClr val="bg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30033EEE-3823-4FA0-9C86-2F8D1358CA62}"/>
              </a:ext>
            </a:extLst>
          </p:cNvPr>
          <p:cNvSpPr/>
          <p:nvPr userDrawn="1"/>
        </p:nvSpPr>
        <p:spPr>
          <a:xfrm>
            <a:off x="361507" y="0"/>
            <a:ext cx="1573619" cy="6858000"/>
          </a:xfrm>
          <a:prstGeom prst="rect">
            <a:avLst/>
          </a:prstGeom>
          <a:solidFill>
            <a:schemeClr val="accent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 descr="A close up of a sign&#10;&#10;Description automatically generated">
            <a:extLst>
              <a:ext uri="{FF2B5EF4-FFF2-40B4-BE49-F238E27FC236}">
                <a16:creationId xmlns:a16="http://schemas.microsoft.com/office/drawing/2014/main" id="{478F5A8A-81B1-4D06-B15C-B9423E8CC18C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312" y="233478"/>
            <a:ext cx="994008" cy="397604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E35F915A-2D65-4403-B6A1-FAFF6BE60787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030819" y="3848669"/>
            <a:ext cx="5507665" cy="2416920"/>
          </a:xfrm>
          <a:noFill/>
          <a:ln>
            <a:noFill/>
          </a:ln>
        </p:spPr>
        <p:txBody>
          <a:bodyPr anchor="b">
            <a:noAutofit/>
          </a:bodyPr>
          <a:lstStyle>
            <a:lvl1pPr algn="l">
              <a:defRPr sz="540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en-US" dirty="0"/>
              <a:t>Click to edit Master title or section break</a:t>
            </a:r>
          </a:p>
        </p:txBody>
      </p:sp>
    </p:spTree>
    <p:extLst>
      <p:ext uri="{BB962C8B-B14F-4D97-AF65-F5344CB8AC3E}">
        <p14:creationId xmlns:p14="http://schemas.microsoft.com/office/powerpoint/2010/main" val="361316129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. 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B39B8B1-989C-492F-8900-5A06C91C0A71}"/>
              </a:ext>
            </a:extLst>
          </p:cNvPr>
          <p:cNvSpPr>
            <a:spLocks noGrp="1"/>
          </p:cNvSpPr>
          <p:nvPr>
            <p:ph type="dt" sz="half" idx="18"/>
          </p:nvPr>
        </p:nvSpPr>
        <p:spPr/>
        <p:txBody>
          <a:bodyPr/>
          <a:lstStyle/>
          <a:p>
            <a:fld id="{0230FC28-7BEB-4759-BBA2-729E2C225A4A}" type="datetime1">
              <a:rPr lang="en-US" smtClean="0"/>
              <a:t>7/29/2022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9E6A169-9321-4D6D-BFDA-63A871AFE531}"/>
              </a:ext>
            </a:extLst>
          </p:cNvPr>
          <p:cNvSpPr>
            <a:spLocks noGrp="1"/>
          </p:cNvSpPr>
          <p:nvPr>
            <p:ph type="ftr" sz="quarter" idx="19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B4BC196-E994-40AC-B5DC-6692E88E9228}"/>
              </a:ext>
            </a:extLst>
          </p:cNvPr>
          <p:cNvSpPr>
            <a:spLocks noGrp="1"/>
          </p:cNvSpPr>
          <p:nvPr>
            <p:ph type="sldNum" sz="quarter" idx="20"/>
          </p:nvPr>
        </p:nvSpPr>
        <p:spPr/>
        <p:txBody>
          <a:bodyPr/>
          <a:lstStyle/>
          <a:p>
            <a:fld id="{FF3B873A-B447-4FAD-8DCE-EE94BA9D211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2" name="Title Placeholder 13">
            <a:extLst>
              <a:ext uri="{FF2B5EF4-FFF2-40B4-BE49-F238E27FC236}">
                <a16:creationId xmlns:a16="http://schemas.microsoft.com/office/drawing/2014/main" id="{B97CDDD7-5250-4E76-BC5E-C838F4DAAE5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225615" y="153231"/>
            <a:ext cx="9351034" cy="76271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/>
            </a:lvl1pPr>
          </a:lstStyle>
          <a:p>
            <a:pPr marL="0" lvl="0"/>
            <a:r>
              <a:rPr lang="en-US" dirty="0"/>
              <a:t>Click to add header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3A74E102-04DC-40C0-BAB9-244B885AD68C}"/>
              </a:ext>
            </a:extLst>
          </p:cNvPr>
          <p:cNvSpPr/>
          <p:nvPr userDrawn="1"/>
        </p:nvSpPr>
        <p:spPr>
          <a:xfrm>
            <a:off x="7129290" y="1518086"/>
            <a:ext cx="4447359" cy="1967024"/>
          </a:xfrm>
          <a:prstGeom prst="rect">
            <a:avLst/>
          </a:prstGeom>
          <a:solidFill>
            <a:schemeClr val="bg1"/>
          </a:solidFill>
          <a:ln w="2857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Text Placeholder 12">
            <a:extLst>
              <a:ext uri="{FF2B5EF4-FFF2-40B4-BE49-F238E27FC236}">
                <a16:creationId xmlns:a16="http://schemas.microsoft.com/office/drawing/2014/main" id="{545BCE5C-8A8F-4B1F-B1B0-2D2DB27BEF16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7127748" y="1518086"/>
            <a:ext cx="4439093" cy="1967024"/>
          </a:xfrm>
          <a:prstGeom prst="rect">
            <a:avLst/>
          </a:prstGeom>
        </p:spPr>
        <p:txBody>
          <a:bodyPr/>
          <a:lstStyle>
            <a:lvl1pPr>
              <a:buClr>
                <a:schemeClr val="accent2"/>
              </a:buClr>
              <a:defRPr sz="2400">
                <a:solidFill>
                  <a:schemeClr val="accent1"/>
                </a:solidFill>
              </a:defRPr>
            </a:lvl1pPr>
            <a:lvl2pPr>
              <a:buClr>
                <a:schemeClr val="accent2"/>
              </a:buClr>
              <a:defRPr sz="2000">
                <a:solidFill>
                  <a:schemeClr val="accent1"/>
                </a:solidFill>
              </a:defRPr>
            </a:lvl2pPr>
            <a:lvl3pPr>
              <a:defRPr sz="1800">
                <a:solidFill>
                  <a:schemeClr val="tx2"/>
                </a:solidFill>
              </a:defRPr>
            </a:lvl3pPr>
            <a:lvl4pPr>
              <a:defRPr sz="1600"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30E5DBC6-9EC1-4884-9587-1170A41C7602}"/>
              </a:ext>
            </a:extLst>
          </p:cNvPr>
          <p:cNvSpPr/>
          <p:nvPr userDrawn="1"/>
        </p:nvSpPr>
        <p:spPr>
          <a:xfrm>
            <a:off x="2227156" y="1518086"/>
            <a:ext cx="4447359" cy="1967024"/>
          </a:xfrm>
          <a:prstGeom prst="rect">
            <a:avLst/>
          </a:prstGeom>
          <a:solidFill>
            <a:schemeClr val="bg1"/>
          </a:solidFill>
          <a:ln w="2857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Text Placeholder 12">
            <a:extLst>
              <a:ext uri="{FF2B5EF4-FFF2-40B4-BE49-F238E27FC236}">
                <a16:creationId xmlns:a16="http://schemas.microsoft.com/office/drawing/2014/main" id="{894C1613-5325-4C87-AA5B-F2F44A978169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2225614" y="1518086"/>
            <a:ext cx="4439093" cy="1967024"/>
          </a:xfrm>
          <a:prstGeom prst="rect">
            <a:avLst/>
          </a:prstGeom>
        </p:spPr>
        <p:txBody>
          <a:bodyPr/>
          <a:lstStyle>
            <a:lvl1pPr>
              <a:buClr>
                <a:schemeClr val="accent2"/>
              </a:buClr>
              <a:defRPr sz="2400">
                <a:solidFill>
                  <a:schemeClr val="accent1"/>
                </a:solidFill>
              </a:defRPr>
            </a:lvl1pPr>
            <a:lvl2pPr>
              <a:buClr>
                <a:schemeClr val="accent2"/>
              </a:buClr>
              <a:defRPr sz="2000">
                <a:solidFill>
                  <a:schemeClr val="accent1"/>
                </a:solidFill>
              </a:defRPr>
            </a:lvl2pPr>
            <a:lvl3pPr>
              <a:defRPr sz="1800">
                <a:solidFill>
                  <a:schemeClr val="tx2"/>
                </a:solidFill>
              </a:defRPr>
            </a:lvl3pPr>
            <a:lvl4pPr>
              <a:defRPr sz="1600"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0E33946A-1CF0-4369-8472-1B6383135F3E}"/>
              </a:ext>
            </a:extLst>
          </p:cNvPr>
          <p:cNvSpPr/>
          <p:nvPr userDrawn="1"/>
        </p:nvSpPr>
        <p:spPr>
          <a:xfrm>
            <a:off x="7129290" y="3903495"/>
            <a:ext cx="4447359" cy="1967024"/>
          </a:xfrm>
          <a:prstGeom prst="rect">
            <a:avLst/>
          </a:prstGeom>
          <a:solidFill>
            <a:schemeClr val="bg1"/>
          </a:solidFill>
          <a:ln w="2857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Text Placeholder 12">
            <a:extLst>
              <a:ext uri="{FF2B5EF4-FFF2-40B4-BE49-F238E27FC236}">
                <a16:creationId xmlns:a16="http://schemas.microsoft.com/office/drawing/2014/main" id="{F893FA83-8CE9-41D9-9686-7E2C0A18AB11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7127748" y="3903495"/>
            <a:ext cx="4439093" cy="1967024"/>
          </a:xfrm>
          <a:prstGeom prst="rect">
            <a:avLst/>
          </a:prstGeom>
        </p:spPr>
        <p:txBody>
          <a:bodyPr/>
          <a:lstStyle>
            <a:lvl1pPr>
              <a:buClr>
                <a:schemeClr val="accent2"/>
              </a:buClr>
              <a:defRPr sz="2400">
                <a:solidFill>
                  <a:schemeClr val="accent1"/>
                </a:solidFill>
              </a:defRPr>
            </a:lvl1pPr>
            <a:lvl2pPr>
              <a:buClr>
                <a:schemeClr val="accent2"/>
              </a:buClr>
              <a:defRPr sz="2000">
                <a:solidFill>
                  <a:schemeClr val="accent1"/>
                </a:solidFill>
              </a:defRPr>
            </a:lvl2pPr>
            <a:lvl3pPr>
              <a:defRPr sz="1800">
                <a:solidFill>
                  <a:schemeClr val="tx2"/>
                </a:solidFill>
              </a:defRPr>
            </a:lvl3pPr>
            <a:lvl4pPr>
              <a:defRPr sz="1600"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D2FDE8A9-850C-42A2-9B75-90655F4B3B07}"/>
              </a:ext>
            </a:extLst>
          </p:cNvPr>
          <p:cNvSpPr/>
          <p:nvPr userDrawn="1"/>
        </p:nvSpPr>
        <p:spPr>
          <a:xfrm>
            <a:off x="2227156" y="3903495"/>
            <a:ext cx="4447359" cy="1967024"/>
          </a:xfrm>
          <a:prstGeom prst="rect">
            <a:avLst/>
          </a:prstGeom>
          <a:solidFill>
            <a:schemeClr val="bg1"/>
          </a:solidFill>
          <a:ln w="2857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Text Placeholder 12">
            <a:extLst>
              <a:ext uri="{FF2B5EF4-FFF2-40B4-BE49-F238E27FC236}">
                <a16:creationId xmlns:a16="http://schemas.microsoft.com/office/drawing/2014/main" id="{1DEF6BC6-DFEF-4087-9A5C-9C97573CD73D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2225614" y="3903495"/>
            <a:ext cx="4439093" cy="1967024"/>
          </a:xfrm>
          <a:prstGeom prst="rect">
            <a:avLst/>
          </a:prstGeom>
        </p:spPr>
        <p:txBody>
          <a:bodyPr/>
          <a:lstStyle>
            <a:lvl1pPr>
              <a:buClr>
                <a:schemeClr val="accent2"/>
              </a:buClr>
              <a:defRPr sz="2400">
                <a:solidFill>
                  <a:schemeClr val="accent1"/>
                </a:solidFill>
              </a:defRPr>
            </a:lvl1pPr>
            <a:lvl2pPr>
              <a:buClr>
                <a:schemeClr val="accent2"/>
              </a:buClr>
              <a:defRPr sz="2000">
                <a:solidFill>
                  <a:schemeClr val="accent1"/>
                </a:solidFill>
              </a:defRPr>
            </a:lvl2pPr>
            <a:lvl3pPr>
              <a:defRPr sz="1800">
                <a:solidFill>
                  <a:schemeClr val="tx2"/>
                </a:solidFill>
              </a:defRPr>
            </a:lvl3pPr>
            <a:lvl4pPr>
              <a:defRPr sz="1600"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429276416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. 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Placeholder 13">
            <a:extLst>
              <a:ext uri="{FF2B5EF4-FFF2-40B4-BE49-F238E27FC236}">
                <a16:creationId xmlns:a16="http://schemas.microsoft.com/office/drawing/2014/main" id="{A234570C-19A5-4EE1-8C42-F2EDEA021B1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225615" y="153231"/>
            <a:ext cx="9351034" cy="76271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/>
            </a:lvl1pPr>
          </a:lstStyle>
          <a:p>
            <a:pPr marL="0" lvl="0"/>
            <a:r>
              <a:rPr lang="en-US" dirty="0"/>
              <a:t>Click to add header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B700C37-A54E-4256-869C-20B15E19D9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231F8F-1192-4FD9-934F-56D826F38C8F}" type="datetime1">
              <a:rPr lang="en-US" smtClean="0"/>
              <a:t>7/29/2022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B04E379-532F-4EEB-A01A-E545DB166D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6425414-8EBD-4007-B23F-7AABCF1451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3B873A-B447-4FAD-8DCE-EE94BA9D2118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B4E4AE0B-8875-4708-8DFD-929737E287FA}"/>
              </a:ext>
            </a:extLst>
          </p:cNvPr>
          <p:cNvGrpSpPr/>
          <p:nvPr userDrawn="1"/>
        </p:nvGrpSpPr>
        <p:grpSpPr>
          <a:xfrm>
            <a:off x="2225616" y="2700701"/>
            <a:ext cx="9351034" cy="2038492"/>
            <a:chOff x="2484163" y="2390134"/>
            <a:chExt cx="9129711" cy="2038492"/>
          </a:xfrm>
        </p:grpSpPr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20FF75C6-1FF8-4587-B7E9-3C6F3BFF5EC6}"/>
                </a:ext>
              </a:extLst>
            </p:cNvPr>
            <p:cNvSpPr/>
            <p:nvPr userDrawn="1"/>
          </p:nvSpPr>
          <p:spPr>
            <a:xfrm>
              <a:off x="2484163" y="3223527"/>
              <a:ext cx="2200275" cy="447675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5E9D5D21-66B9-4542-A342-B43218390DA9}"/>
                </a:ext>
              </a:extLst>
            </p:cNvPr>
            <p:cNvSpPr/>
            <p:nvPr userDrawn="1"/>
          </p:nvSpPr>
          <p:spPr>
            <a:xfrm>
              <a:off x="4793975" y="3223527"/>
              <a:ext cx="2200275" cy="447675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E22315D4-1B86-4894-A3C6-35C9C89EB77F}"/>
                </a:ext>
              </a:extLst>
            </p:cNvPr>
            <p:cNvSpPr/>
            <p:nvPr userDrawn="1"/>
          </p:nvSpPr>
          <p:spPr>
            <a:xfrm>
              <a:off x="7103787" y="3223527"/>
              <a:ext cx="2200275" cy="447675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2C9E2599-9DC0-4AA7-803E-9355108A005A}"/>
                </a:ext>
              </a:extLst>
            </p:cNvPr>
            <p:cNvSpPr/>
            <p:nvPr userDrawn="1"/>
          </p:nvSpPr>
          <p:spPr>
            <a:xfrm>
              <a:off x="9413599" y="3223291"/>
              <a:ext cx="2200275" cy="447675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6" name="Straight Connector 25">
              <a:extLst>
                <a:ext uri="{FF2B5EF4-FFF2-40B4-BE49-F238E27FC236}">
                  <a16:creationId xmlns:a16="http://schemas.microsoft.com/office/drawing/2014/main" id="{10218BB1-D83A-4C33-887B-C187B9F0802C}"/>
                </a:ext>
              </a:extLst>
            </p:cNvPr>
            <p:cNvCxnSpPr>
              <a:cxnSpLocks/>
            </p:cNvCxnSpPr>
            <p:nvPr userDrawn="1"/>
          </p:nvCxnSpPr>
          <p:spPr>
            <a:xfrm flipH="1" flipV="1">
              <a:off x="3577156" y="3681599"/>
              <a:ext cx="4763" cy="747027"/>
            </a:xfrm>
            <a:prstGeom prst="line">
              <a:avLst/>
            </a:prstGeom>
            <a:ln w="50800" cap="rnd">
              <a:solidFill>
                <a:schemeClr val="accent2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>
              <a:extLst>
                <a:ext uri="{FF2B5EF4-FFF2-40B4-BE49-F238E27FC236}">
                  <a16:creationId xmlns:a16="http://schemas.microsoft.com/office/drawing/2014/main" id="{E2560B5B-2B53-439E-B939-F8D7426D634F}"/>
                </a:ext>
              </a:extLst>
            </p:cNvPr>
            <p:cNvCxnSpPr>
              <a:cxnSpLocks/>
            </p:cNvCxnSpPr>
            <p:nvPr userDrawn="1"/>
          </p:nvCxnSpPr>
          <p:spPr>
            <a:xfrm flipH="1" flipV="1">
              <a:off x="5889349" y="2390135"/>
              <a:ext cx="4763" cy="747027"/>
            </a:xfrm>
            <a:prstGeom prst="line">
              <a:avLst/>
            </a:prstGeom>
            <a:ln w="50800" cap="rnd">
              <a:solidFill>
                <a:schemeClr val="accent2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id="{36A3F87D-0644-4319-8F73-4BCC0AC2A830}"/>
                </a:ext>
              </a:extLst>
            </p:cNvPr>
            <p:cNvCxnSpPr>
              <a:cxnSpLocks/>
            </p:cNvCxnSpPr>
            <p:nvPr userDrawn="1"/>
          </p:nvCxnSpPr>
          <p:spPr>
            <a:xfrm flipH="1" flipV="1">
              <a:off x="8177729" y="3681598"/>
              <a:ext cx="4763" cy="747027"/>
            </a:xfrm>
            <a:prstGeom prst="line">
              <a:avLst/>
            </a:prstGeom>
            <a:ln w="50800" cap="rnd">
              <a:solidFill>
                <a:schemeClr val="accent2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>
              <a:extLst>
                <a:ext uri="{FF2B5EF4-FFF2-40B4-BE49-F238E27FC236}">
                  <a16:creationId xmlns:a16="http://schemas.microsoft.com/office/drawing/2014/main" id="{30F1B358-2BD8-44EA-9E7E-DB856131851D}"/>
                </a:ext>
              </a:extLst>
            </p:cNvPr>
            <p:cNvCxnSpPr>
              <a:cxnSpLocks/>
            </p:cNvCxnSpPr>
            <p:nvPr userDrawn="1"/>
          </p:nvCxnSpPr>
          <p:spPr>
            <a:xfrm flipH="1" flipV="1">
              <a:off x="10404200" y="2390134"/>
              <a:ext cx="4763" cy="747027"/>
            </a:xfrm>
            <a:prstGeom prst="line">
              <a:avLst/>
            </a:prstGeom>
            <a:ln w="50800" cap="rnd">
              <a:solidFill>
                <a:schemeClr val="accent2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61099682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. 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720DF669-00B6-4829-9D26-96FE3AAAB73F}"/>
              </a:ext>
            </a:extLst>
          </p:cNvPr>
          <p:cNvSpPr/>
          <p:nvPr userDrawn="1"/>
        </p:nvSpPr>
        <p:spPr>
          <a:xfrm>
            <a:off x="0" y="164595"/>
            <a:ext cx="12192000" cy="603156"/>
          </a:xfrm>
          <a:prstGeom prst="rect">
            <a:avLst/>
          </a:prstGeom>
          <a:solidFill>
            <a:schemeClr val="accent1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itle Placeholder 13">
            <a:extLst>
              <a:ext uri="{FF2B5EF4-FFF2-40B4-BE49-F238E27FC236}">
                <a16:creationId xmlns:a16="http://schemas.microsoft.com/office/drawing/2014/main" id="{94A1E1A4-4F6B-48AC-AEFD-19EA4859E93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225615" y="153231"/>
            <a:ext cx="9351034" cy="76271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/>
            </a:lvl1pPr>
          </a:lstStyle>
          <a:p>
            <a:pPr marL="0" lvl="0"/>
            <a:r>
              <a:rPr lang="en-US" dirty="0"/>
              <a:t>Click to add header</a:t>
            </a:r>
          </a:p>
        </p:txBody>
      </p:sp>
      <p:sp>
        <p:nvSpPr>
          <p:cNvPr id="14" name="Text Placeholder 14">
            <a:extLst>
              <a:ext uri="{FF2B5EF4-FFF2-40B4-BE49-F238E27FC236}">
                <a16:creationId xmlns:a16="http://schemas.microsoft.com/office/drawing/2014/main" id="{6A3DFF9F-C44C-4D3D-A214-F6A9D4B3B6CF}"/>
              </a:ext>
            </a:extLst>
          </p:cNvPr>
          <p:cNvSpPr>
            <a:spLocks noGrp="1"/>
          </p:cNvSpPr>
          <p:nvPr>
            <p:ph idx="11"/>
          </p:nvPr>
        </p:nvSpPr>
        <p:spPr>
          <a:xfrm>
            <a:off x="2225614" y="1285422"/>
            <a:ext cx="9351033" cy="456156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lvl="0" indent="0">
              <a:buClr>
                <a:schemeClr val="accent2"/>
              </a:buClr>
              <a:buFont typeface="Wingdings" panose="05000000000000000000" pitchFamily="2" charset="2"/>
              <a:buNone/>
            </a:pPr>
            <a:r>
              <a:rPr lang="en-US" dirty="0"/>
              <a:t>Click to edit Master text styles</a:t>
            </a:r>
          </a:p>
          <a:p>
            <a:pPr lvl="1">
              <a:buClr>
                <a:schemeClr val="accent2"/>
              </a:buClr>
              <a:buFont typeface="Wingdings" panose="05000000000000000000" pitchFamily="2" charset="2"/>
              <a:buChar char="§"/>
            </a:pPr>
            <a:r>
              <a:rPr lang="en-US" dirty="0"/>
              <a:t>Second level</a:t>
            </a:r>
          </a:p>
          <a:p>
            <a:pPr lvl="2">
              <a:buClr>
                <a:schemeClr val="accent2"/>
              </a:buClr>
              <a:buFont typeface="Wingdings" panose="05000000000000000000" pitchFamily="2" charset="2"/>
              <a:buChar char="§"/>
            </a:pPr>
            <a:r>
              <a:rPr lang="en-US" dirty="0"/>
              <a:t>Third level</a:t>
            </a:r>
          </a:p>
          <a:p>
            <a:pPr lvl="3">
              <a:buClr>
                <a:schemeClr val="accent2"/>
              </a:buClr>
              <a:buFont typeface="Wingdings" panose="05000000000000000000" pitchFamily="2" charset="2"/>
              <a:buChar char="§"/>
            </a:pPr>
            <a:r>
              <a:rPr lang="en-US" dirty="0"/>
              <a:t>Fourth level</a:t>
            </a:r>
          </a:p>
          <a:p>
            <a:pPr lvl="4">
              <a:buClr>
                <a:schemeClr val="accent2"/>
              </a:buClr>
              <a:buFont typeface="Wingdings" panose="05000000000000000000" pitchFamily="2" charset="2"/>
              <a:buChar char="§"/>
            </a:pPr>
            <a:r>
              <a:rPr lang="en-US" dirty="0"/>
              <a:t>Fifth level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64BF3B7-1934-4ED2-B107-69C6E939C2AC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3F394D12-572C-4960-9532-7BF3BA7C9816}" type="datetime1">
              <a:rPr lang="en-US" smtClean="0"/>
              <a:t>7/29/2022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1A0D5E2-FE07-4250-9351-ECC25DE45F66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EB60DC6-18F6-49A5-A622-2AB021400407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FF3B873A-B447-4FAD-8DCE-EE94BA9D2118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26" name="Picture 25" descr="A close up of a sign&#10;&#10;Description automatically generated">
            <a:extLst>
              <a:ext uri="{FF2B5EF4-FFF2-40B4-BE49-F238E27FC236}">
                <a16:creationId xmlns:a16="http://schemas.microsoft.com/office/drawing/2014/main" id="{7742A0C4-CC6A-4570-B5DD-EEB76FEF2B4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877" y="208290"/>
            <a:ext cx="997300" cy="3989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984109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. 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>
            <a:extLst>
              <a:ext uri="{FF2B5EF4-FFF2-40B4-BE49-F238E27FC236}">
                <a16:creationId xmlns:a16="http://schemas.microsoft.com/office/drawing/2014/main" id="{B7C66BCB-A76A-40D8-BC5D-AA9360225A5A}"/>
              </a:ext>
            </a:extLst>
          </p:cNvPr>
          <p:cNvSpPr/>
          <p:nvPr userDrawn="1"/>
        </p:nvSpPr>
        <p:spPr>
          <a:xfrm>
            <a:off x="0" y="164595"/>
            <a:ext cx="12192000" cy="603156"/>
          </a:xfrm>
          <a:prstGeom prst="rect">
            <a:avLst/>
          </a:prstGeom>
          <a:solidFill>
            <a:schemeClr val="accent1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itle Placeholder 13">
            <a:extLst>
              <a:ext uri="{FF2B5EF4-FFF2-40B4-BE49-F238E27FC236}">
                <a16:creationId xmlns:a16="http://schemas.microsoft.com/office/drawing/2014/main" id="{43C58213-12AB-47DA-93C0-B85DA99F25A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225615" y="153231"/>
            <a:ext cx="9351034" cy="76271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/>
            </a:lvl1pPr>
          </a:lstStyle>
          <a:p>
            <a:pPr marL="0" lvl="0"/>
            <a:r>
              <a:rPr lang="en-US" dirty="0"/>
              <a:t>Click to add header</a:t>
            </a:r>
          </a:p>
        </p:txBody>
      </p:sp>
      <p:sp>
        <p:nvSpPr>
          <p:cNvPr id="19" name="Content Placeholder 2">
            <a:extLst>
              <a:ext uri="{FF2B5EF4-FFF2-40B4-BE49-F238E27FC236}">
                <a16:creationId xmlns:a16="http://schemas.microsoft.com/office/drawing/2014/main" id="{C8593610-B9DD-4CB0-903B-1508574FBE9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25615" y="1285424"/>
            <a:ext cx="5348376" cy="456156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accent2"/>
              </a:buClr>
              <a:buFont typeface="Wingdings" panose="05000000000000000000" pitchFamily="2" charset="2"/>
              <a:buNone/>
              <a:defRPr lang="en-US" sz="2800" kern="1200" dirty="0" smtClean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lang="en-US" sz="2800" kern="1200" dirty="0" smtClean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lang="en-US" sz="2800" kern="1200" dirty="0" smtClean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lang="en-US" sz="2800" kern="1200" dirty="0" smtClean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lang="en-US" sz="2800" kern="1200" dirty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38139BB0-5A1B-493B-9D55-5F50920714B5}"/>
              </a:ext>
            </a:extLst>
          </p:cNvPr>
          <p:cNvSpPr/>
          <p:nvPr userDrawn="1"/>
        </p:nvSpPr>
        <p:spPr>
          <a:xfrm>
            <a:off x="7719237" y="1285424"/>
            <a:ext cx="3855730" cy="4561564"/>
          </a:xfrm>
          <a:prstGeom prst="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Content Placeholder 2">
            <a:extLst>
              <a:ext uri="{FF2B5EF4-FFF2-40B4-BE49-F238E27FC236}">
                <a16:creationId xmlns:a16="http://schemas.microsoft.com/office/drawing/2014/main" id="{0E3D3994-6CF4-453E-8165-E8806D6A90D9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7719237" y="1285424"/>
            <a:ext cx="3855730" cy="456156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accent2"/>
              </a:buClr>
              <a:buFont typeface="Wingdings" panose="05000000000000000000" pitchFamily="2" charset="2"/>
              <a:buNone/>
              <a:defRPr lang="en-US" sz="2800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lang="en-US" sz="2800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lang="en-US" sz="2800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lang="en-US" sz="2800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lang="en-US" sz="2800" kern="120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8304ADB-2DB9-4134-9A9C-5D577E92CDC7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57E9E7D4-575A-45A5-B7AF-E1BA8DF0C110}" type="datetime1">
              <a:rPr lang="en-US" smtClean="0"/>
              <a:t>7/29/2022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2F671C2-84FC-4809-A4F6-8E554CF8CCB8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AE99DB8-D004-48DC-A541-51663904C866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FF3B873A-B447-4FAD-8DCE-EE94BA9D2118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28" name="Picture 27" descr="A close up of a sign&#10;&#10;Description automatically generated">
            <a:extLst>
              <a:ext uri="{FF2B5EF4-FFF2-40B4-BE49-F238E27FC236}">
                <a16:creationId xmlns:a16="http://schemas.microsoft.com/office/drawing/2014/main" id="{3C6FE239-44CD-4807-8743-CBD359CCD0B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877" y="208290"/>
            <a:ext cx="997300" cy="3989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679959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. 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23">
            <a:extLst>
              <a:ext uri="{FF2B5EF4-FFF2-40B4-BE49-F238E27FC236}">
                <a16:creationId xmlns:a16="http://schemas.microsoft.com/office/drawing/2014/main" id="{66A2C997-A56C-4B0D-8B6F-402616E7EDEA}"/>
              </a:ext>
            </a:extLst>
          </p:cNvPr>
          <p:cNvSpPr/>
          <p:nvPr userDrawn="1"/>
        </p:nvSpPr>
        <p:spPr>
          <a:xfrm>
            <a:off x="0" y="164595"/>
            <a:ext cx="12192000" cy="603156"/>
          </a:xfrm>
          <a:prstGeom prst="rect">
            <a:avLst/>
          </a:prstGeom>
          <a:solidFill>
            <a:schemeClr val="accent1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01A9A4A1-CF97-4A22-BCE1-C0AD6B763DD8}"/>
              </a:ext>
            </a:extLst>
          </p:cNvPr>
          <p:cNvGrpSpPr/>
          <p:nvPr userDrawn="1"/>
        </p:nvGrpSpPr>
        <p:grpSpPr>
          <a:xfrm>
            <a:off x="2225616" y="2700701"/>
            <a:ext cx="9351034" cy="2038492"/>
            <a:chOff x="2484163" y="2390134"/>
            <a:chExt cx="9129711" cy="2038492"/>
          </a:xfrm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3C630556-1203-444D-9406-8EE318B5B62D}"/>
                </a:ext>
              </a:extLst>
            </p:cNvPr>
            <p:cNvSpPr/>
            <p:nvPr userDrawn="1"/>
          </p:nvSpPr>
          <p:spPr>
            <a:xfrm>
              <a:off x="2484163" y="3223527"/>
              <a:ext cx="2200275" cy="447675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915910CA-54F1-4812-905F-477F1B94A069}"/>
                </a:ext>
              </a:extLst>
            </p:cNvPr>
            <p:cNvSpPr/>
            <p:nvPr userDrawn="1"/>
          </p:nvSpPr>
          <p:spPr>
            <a:xfrm>
              <a:off x="4793975" y="3223527"/>
              <a:ext cx="2200275" cy="447675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1312D5BA-B9DC-4C3A-8F29-0221C1A88107}"/>
                </a:ext>
              </a:extLst>
            </p:cNvPr>
            <p:cNvSpPr/>
            <p:nvPr userDrawn="1"/>
          </p:nvSpPr>
          <p:spPr>
            <a:xfrm>
              <a:off x="7103787" y="3223527"/>
              <a:ext cx="2200275" cy="447675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8DFE10E2-8D3B-4767-B6E0-27F1C0B4C047}"/>
                </a:ext>
              </a:extLst>
            </p:cNvPr>
            <p:cNvSpPr/>
            <p:nvPr userDrawn="1"/>
          </p:nvSpPr>
          <p:spPr>
            <a:xfrm>
              <a:off x="9413599" y="3223291"/>
              <a:ext cx="2200275" cy="447675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D2E6F3C4-95C1-49A1-8C1A-8B07DC3E6F2A}"/>
                </a:ext>
              </a:extLst>
            </p:cNvPr>
            <p:cNvCxnSpPr>
              <a:cxnSpLocks/>
            </p:cNvCxnSpPr>
            <p:nvPr userDrawn="1"/>
          </p:nvCxnSpPr>
          <p:spPr>
            <a:xfrm flipH="1" flipV="1">
              <a:off x="3577156" y="3681599"/>
              <a:ext cx="4763" cy="747027"/>
            </a:xfrm>
            <a:prstGeom prst="line">
              <a:avLst/>
            </a:prstGeom>
            <a:ln w="50800" cap="rnd">
              <a:solidFill>
                <a:schemeClr val="accent2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7E8C7092-4FAF-491B-95F5-3A72870FA8DD}"/>
                </a:ext>
              </a:extLst>
            </p:cNvPr>
            <p:cNvCxnSpPr>
              <a:cxnSpLocks/>
            </p:cNvCxnSpPr>
            <p:nvPr userDrawn="1"/>
          </p:nvCxnSpPr>
          <p:spPr>
            <a:xfrm flipH="1" flipV="1">
              <a:off x="5889349" y="2390135"/>
              <a:ext cx="4763" cy="747027"/>
            </a:xfrm>
            <a:prstGeom prst="line">
              <a:avLst/>
            </a:prstGeom>
            <a:ln w="50800" cap="rnd">
              <a:solidFill>
                <a:schemeClr val="accent2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B3C78854-7097-4280-ABBA-C6320921F609}"/>
                </a:ext>
              </a:extLst>
            </p:cNvPr>
            <p:cNvCxnSpPr>
              <a:cxnSpLocks/>
            </p:cNvCxnSpPr>
            <p:nvPr userDrawn="1"/>
          </p:nvCxnSpPr>
          <p:spPr>
            <a:xfrm flipH="1" flipV="1">
              <a:off x="8177729" y="3681598"/>
              <a:ext cx="4763" cy="747027"/>
            </a:xfrm>
            <a:prstGeom prst="line">
              <a:avLst/>
            </a:prstGeom>
            <a:ln w="50800" cap="rnd">
              <a:solidFill>
                <a:schemeClr val="accent2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A0C4280E-0FDC-4BFA-9394-244BF06A903F}"/>
                </a:ext>
              </a:extLst>
            </p:cNvPr>
            <p:cNvCxnSpPr>
              <a:cxnSpLocks/>
            </p:cNvCxnSpPr>
            <p:nvPr userDrawn="1"/>
          </p:nvCxnSpPr>
          <p:spPr>
            <a:xfrm flipH="1" flipV="1">
              <a:off x="10404200" y="2390134"/>
              <a:ext cx="4763" cy="747027"/>
            </a:xfrm>
            <a:prstGeom prst="line">
              <a:avLst/>
            </a:prstGeom>
            <a:ln w="50800" cap="rnd">
              <a:solidFill>
                <a:schemeClr val="accent2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1" name="Title Placeholder 13">
            <a:extLst>
              <a:ext uri="{FF2B5EF4-FFF2-40B4-BE49-F238E27FC236}">
                <a16:creationId xmlns:a16="http://schemas.microsoft.com/office/drawing/2014/main" id="{F1E2C7E7-00FA-48AC-9492-4288BE86710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225615" y="153231"/>
            <a:ext cx="9351034" cy="76271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/>
            </a:lvl1pPr>
          </a:lstStyle>
          <a:p>
            <a:pPr marL="0" lvl="0"/>
            <a:r>
              <a:rPr lang="en-US" dirty="0"/>
              <a:t>Click to add header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A8F6BC1-2AFB-418D-91CB-F80EF23BA4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A2798D-009B-4592-8348-51BCF84E00CC}" type="datetime1">
              <a:rPr lang="en-US" smtClean="0"/>
              <a:t>7/29/2022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F9E099C-6380-4717-9EF6-E7016DB92A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6F30725-0586-4356-8633-ABC80F3247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3B873A-B447-4FAD-8DCE-EE94BA9D2118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25" name="Picture 24" descr="A close up of a sign&#10;&#10;Description automatically generated">
            <a:extLst>
              <a:ext uri="{FF2B5EF4-FFF2-40B4-BE49-F238E27FC236}">
                <a16:creationId xmlns:a16="http://schemas.microsoft.com/office/drawing/2014/main" id="{A1247AA4-0065-4A28-9376-D77A50366D8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877" y="208290"/>
            <a:ext cx="997300" cy="3989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581937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.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>
            <a:extLst>
              <a:ext uri="{FF2B5EF4-FFF2-40B4-BE49-F238E27FC236}">
                <a16:creationId xmlns:a16="http://schemas.microsoft.com/office/drawing/2014/main" id="{AC736427-21D5-4A42-B7B9-AF93FC53E607}"/>
              </a:ext>
            </a:extLst>
          </p:cNvPr>
          <p:cNvSpPr/>
          <p:nvPr userDrawn="1"/>
        </p:nvSpPr>
        <p:spPr>
          <a:xfrm>
            <a:off x="0" y="164595"/>
            <a:ext cx="12192000" cy="603156"/>
          </a:xfrm>
          <a:prstGeom prst="rect">
            <a:avLst/>
          </a:prstGeom>
          <a:solidFill>
            <a:schemeClr val="accent1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itle Placeholder 13">
            <a:extLst>
              <a:ext uri="{FF2B5EF4-FFF2-40B4-BE49-F238E27FC236}">
                <a16:creationId xmlns:a16="http://schemas.microsoft.com/office/drawing/2014/main" id="{49C418EA-0250-4515-8248-6D019323162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225615" y="153231"/>
            <a:ext cx="9351034" cy="76271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/>
            </a:lvl1pPr>
          </a:lstStyle>
          <a:p>
            <a:pPr marL="0" lvl="0"/>
            <a:r>
              <a:rPr lang="en-US" dirty="0"/>
              <a:t>Click to add header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B742155-CBD3-4895-9268-1772CF41CD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310431-7F52-4D02-A07D-AC29917033A5}" type="datetime1">
              <a:rPr lang="en-US" smtClean="0"/>
              <a:t>7/29/2022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9409896-6F6E-4A32-9A3D-F162094EF8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CF7A88C-24E6-45D5-85B0-18D18AC431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3B873A-B447-4FAD-8DCE-EE94BA9D2118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22" name="Picture 21" descr="A close up of a sign&#10;&#10;Description automatically generated">
            <a:extLst>
              <a:ext uri="{FF2B5EF4-FFF2-40B4-BE49-F238E27FC236}">
                <a16:creationId xmlns:a16="http://schemas.microsoft.com/office/drawing/2014/main" id="{152AE17E-0E01-4377-8309-07E3675B49E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877" y="208290"/>
            <a:ext cx="997300" cy="3989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528364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.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CFD6C3F4-C7B6-4613-8B33-6EBE2B01DE7B}"/>
              </a:ext>
            </a:extLst>
          </p:cNvPr>
          <p:cNvSpPr/>
          <p:nvPr userDrawn="1"/>
        </p:nvSpPr>
        <p:spPr>
          <a:xfrm>
            <a:off x="0" y="164595"/>
            <a:ext cx="12192000" cy="603156"/>
          </a:xfrm>
          <a:prstGeom prst="rect">
            <a:avLst/>
          </a:prstGeom>
          <a:solidFill>
            <a:schemeClr val="accent1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 descr="A close up of a sign&#10;&#10;Description automatically generated">
            <a:extLst>
              <a:ext uri="{FF2B5EF4-FFF2-40B4-BE49-F238E27FC236}">
                <a16:creationId xmlns:a16="http://schemas.microsoft.com/office/drawing/2014/main" id="{210F5092-1527-9B43-8ADE-35FC8A3822B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877" y="208290"/>
            <a:ext cx="997300" cy="398921"/>
          </a:xfrm>
          <a:prstGeom prst="rect">
            <a:avLst/>
          </a:prstGeom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326237C-3688-4C76-9028-257017D8A5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C930CF-C902-4FEA-A57D-8ADC6BDA9266}" type="datetime1">
              <a:rPr lang="en-US" smtClean="0"/>
              <a:t>7/29/2022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7FD787F-2A1D-467E-98BE-D08F353062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D34679B-95E2-4402-B183-124608B885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3B873A-B447-4FAD-8DCE-EE94BA9D211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544282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A group of people sitting in a room&#10;&#10;Description automatically generated">
            <a:extLst>
              <a:ext uri="{FF2B5EF4-FFF2-40B4-BE49-F238E27FC236}">
                <a16:creationId xmlns:a16="http://schemas.microsoft.com/office/drawing/2014/main" id="{6FD7D95E-6B62-47ED-8187-0B1562D069E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98" r="1178" b="24686"/>
          <a:stretch/>
        </p:blipFill>
        <p:spPr>
          <a:xfrm>
            <a:off x="0" y="1"/>
            <a:ext cx="12192000" cy="6858000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0228147C-9AFB-495B-A485-811F7D37112A}"/>
              </a:ext>
            </a:extLst>
          </p:cNvPr>
          <p:cNvSpPr/>
          <p:nvPr userDrawn="1"/>
        </p:nvSpPr>
        <p:spPr>
          <a:xfrm>
            <a:off x="0" y="-1"/>
            <a:ext cx="12217429" cy="6858000"/>
          </a:xfrm>
          <a:prstGeom prst="rect">
            <a:avLst/>
          </a:prstGeom>
          <a:solidFill>
            <a:schemeClr val="bg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30033EEE-3823-4FA0-9C86-2F8D1358CA62}"/>
              </a:ext>
            </a:extLst>
          </p:cNvPr>
          <p:cNvSpPr/>
          <p:nvPr userDrawn="1"/>
        </p:nvSpPr>
        <p:spPr>
          <a:xfrm>
            <a:off x="361507" y="0"/>
            <a:ext cx="1573619" cy="6858000"/>
          </a:xfrm>
          <a:prstGeom prst="rect">
            <a:avLst/>
          </a:prstGeom>
          <a:solidFill>
            <a:schemeClr val="accent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 descr="A close up of a sign&#10;&#10;Description automatically generated">
            <a:extLst>
              <a:ext uri="{FF2B5EF4-FFF2-40B4-BE49-F238E27FC236}">
                <a16:creationId xmlns:a16="http://schemas.microsoft.com/office/drawing/2014/main" id="{478F5A8A-81B1-4D06-B15C-B9423E8CC18C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312" y="233478"/>
            <a:ext cx="994008" cy="397604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E35F915A-2D65-4403-B6A1-FAFF6BE60787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030819" y="3875964"/>
            <a:ext cx="5507665" cy="2389625"/>
          </a:xfrm>
          <a:noFill/>
          <a:ln>
            <a:noFill/>
          </a:ln>
        </p:spPr>
        <p:txBody>
          <a:bodyPr anchor="b">
            <a:noAutofit/>
          </a:bodyPr>
          <a:lstStyle>
            <a:lvl1pPr algn="l">
              <a:defRPr sz="540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en-US" dirty="0"/>
              <a:t>Click to edit Master title or section break</a:t>
            </a:r>
          </a:p>
        </p:txBody>
      </p:sp>
    </p:spTree>
    <p:extLst>
      <p:ext uri="{BB962C8B-B14F-4D97-AF65-F5344CB8AC3E}">
        <p14:creationId xmlns:p14="http://schemas.microsoft.com/office/powerpoint/2010/main" val="199411279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group of people walking on a bridge&#10;&#10;Description automatically generated">
            <a:extLst>
              <a:ext uri="{FF2B5EF4-FFF2-40B4-BE49-F238E27FC236}">
                <a16:creationId xmlns:a16="http://schemas.microsoft.com/office/drawing/2014/main" id="{45223C62-28C3-4635-9AE9-ABBD588FC76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888" b="4042"/>
          <a:stretch/>
        </p:blipFill>
        <p:spPr>
          <a:xfrm>
            <a:off x="0" y="0"/>
            <a:ext cx="12217429" cy="6858000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0228147C-9AFB-495B-A485-811F7D37112A}"/>
              </a:ext>
            </a:extLst>
          </p:cNvPr>
          <p:cNvSpPr/>
          <p:nvPr userDrawn="1"/>
        </p:nvSpPr>
        <p:spPr>
          <a:xfrm>
            <a:off x="0" y="0"/>
            <a:ext cx="12217429" cy="6858000"/>
          </a:xfrm>
          <a:prstGeom prst="rect">
            <a:avLst/>
          </a:prstGeom>
          <a:solidFill>
            <a:schemeClr val="bg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30033EEE-3823-4FA0-9C86-2F8D1358CA62}"/>
              </a:ext>
            </a:extLst>
          </p:cNvPr>
          <p:cNvSpPr/>
          <p:nvPr userDrawn="1"/>
        </p:nvSpPr>
        <p:spPr>
          <a:xfrm>
            <a:off x="361507" y="0"/>
            <a:ext cx="1573619" cy="6858000"/>
          </a:xfrm>
          <a:prstGeom prst="rect">
            <a:avLst/>
          </a:prstGeom>
          <a:solidFill>
            <a:schemeClr val="accent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 descr="A close up of a sign&#10;&#10;Description automatically generated">
            <a:extLst>
              <a:ext uri="{FF2B5EF4-FFF2-40B4-BE49-F238E27FC236}">
                <a16:creationId xmlns:a16="http://schemas.microsoft.com/office/drawing/2014/main" id="{478F5A8A-81B1-4D06-B15C-B9423E8CC18C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312" y="233478"/>
            <a:ext cx="994008" cy="397604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E35F915A-2D65-4403-B6A1-FAFF6BE60787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030819" y="3848669"/>
            <a:ext cx="5507665" cy="2416920"/>
          </a:xfrm>
          <a:noFill/>
          <a:ln>
            <a:noFill/>
          </a:ln>
        </p:spPr>
        <p:txBody>
          <a:bodyPr anchor="b">
            <a:noAutofit/>
          </a:bodyPr>
          <a:lstStyle>
            <a:lvl1pPr algn="l">
              <a:defRPr sz="540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en-US" dirty="0"/>
              <a:t>Click to edit Master title or section break</a:t>
            </a:r>
          </a:p>
        </p:txBody>
      </p:sp>
    </p:spTree>
    <p:extLst>
      <p:ext uri="{BB962C8B-B14F-4D97-AF65-F5344CB8AC3E}">
        <p14:creationId xmlns:p14="http://schemas.microsoft.com/office/powerpoint/2010/main" val="1603136808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A group of people standing in front of a crowd posing for the camera&#10;&#10;Description automatically generated">
            <a:extLst>
              <a:ext uri="{FF2B5EF4-FFF2-40B4-BE49-F238E27FC236}">
                <a16:creationId xmlns:a16="http://schemas.microsoft.com/office/drawing/2014/main" id="{8132F563-1018-4BBA-84AD-7D43004AA59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" t="11325" r="3165" b="2551"/>
          <a:stretch/>
        </p:blipFill>
        <p:spPr>
          <a:xfrm>
            <a:off x="426" y="0"/>
            <a:ext cx="12191574" cy="6858000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0228147C-9AFB-495B-A485-811F7D37112A}"/>
              </a:ext>
            </a:extLst>
          </p:cNvPr>
          <p:cNvSpPr/>
          <p:nvPr userDrawn="1"/>
        </p:nvSpPr>
        <p:spPr>
          <a:xfrm>
            <a:off x="0" y="0"/>
            <a:ext cx="12217429" cy="6858000"/>
          </a:xfrm>
          <a:prstGeom prst="rect">
            <a:avLst/>
          </a:prstGeom>
          <a:solidFill>
            <a:schemeClr val="bg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30033EEE-3823-4FA0-9C86-2F8D1358CA62}"/>
              </a:ext>
            </a:extLst>
          </p:cNvPr>
          <p:cNvSpPr/>
          <p:nvPr userDrawn="1"/>
        </p:nvSpPr>
        <p:spPr>
          <a:xfrm>
            <a:off x="361507" y="0"/>
            <a:ext cx="1573619" cy="6858000"/>
          </a:xfrm>
          <a:prstGeom prst="rect">
            <a:avLst/>
          </a:prstGeom>
          <a:solidFill>
            <a:schemeClr val="accent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 descr="A close up of a sign&#10;&#10;Description automatically generated">
            <a:extLst>
              <a:ext uri="{FF2B5EF4-FFF2-40B4-BE49-F238E27FC236}">
                <a16:creationId xmlns:a16="http://schemas.microsoft.com/office/drawing/2014/main" id="{478F5A8A-81B1-4D06-B15C-B9423E8CC18C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312" y="233478"/>
            <a:ext cx="994008" cy="397604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E35F915A-2D65-4403-B6A1-FAFF6BE60787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030819" y="3807725"/>
            <a:ext cx="5507665" cy="2457864"/>
          </a:xfrm>
          <a:noFill/>
          <a:ln>
            <a:noFill/>
          </a:ln>
        </p:spPr>
        <p:txBody>
          <a:bodyPr anchor="b">
            <a:noAutofit/>
          </a:bodyPr>
          <a:lstStyle>
            <a:lvl1pPr algn="l">
              <a:defRPr sz="540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en-US" dirty="0"/>
              <a:t>Click to edit Master title or section break</a:t>
            </a:r>
          </a:p>
        </p:txBody>
      </p:sp>
    </p:spTree>
    <p:extLst>
      <p:ext uri="{BB962C8B-B14F-4D97-AF65-F5344CB8AC3E}">
        <p14:creationId xmlns:p14="http://schemas.microsoft.com/office/powerpoint/2010/main" val="36730384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A group of people standing in front of a crowd posing for the camera&#10;&#10;Description automatically generated">
            <a:extLst>
              <a:ext uri="{FF2B5EF4-FFF2-40B4-BE49-F238E27FC236}">
                <a16:creationId xmlns:a16="http://schemas.microsoft.com/office/drawing/2014/main" id="{8132F563-1018-4BBA-84AD-7D43004AA59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" t="11325" r="3165" b="2551"/>
          <a:stretch/>
        </p:blipFill>
        <p:spPr>
          <a:xfrm>
            <a:off x="426" y="0"/>
            <a:ext cx="12191574" cy="6858000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0228147C-9AFB-495B-A485-811F7D37112A}"/>
              </a:ext>
            </a:extLst>
          </p:cNvPr>
          <p:cNvSpPr/>
          <p:nvPr userDrawn="1"/>
        </p:nvSpPr>
        <p:spPr>
          <a:xfrm>
            <a:off x="0" y="0"/>
            <a:ext cx="12217429" cy="6858000"/>
          </a:xfrm>
          <a:prstGeom prst="rect">
            <a:avLst/>
          </a:prstGeom>
          <a:solidFill>
            <a:schemeClr val="bg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30033EEE-3823-4FA0-9C86-2F8D1358CA62}"/>
              </a:ext>
            </a:extLst>
          </p:cNvPr>
          <p:cNvSpPr/>
          <p:nvPr userDrawn="1"/>
        </p:nvSpPr>
        <p:spPr>
          <a:xfrm>
            <a:off x="361507" y="0"/>
            <a:ext cx="1573619" cy="6858000"/>
          </a:xfrm>
          <a:prstGeom prst="rect">
            <a:avLst/>
          </a:prstGeom>
          <a:solidFill>
            <a:schemeClr val="accent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 descr="A close up of a sign&#10;&#10;Description automatically generated">
            <a:extLst>
              <a:ext uri="{FF2B5EF4-FFF2-40B4-BE49-F238E27FC236}">
                <a16:creationId xmlns:a16="http://schemas.microsoft.com/office/drawing/2014/main" id="{478F5A8A-81B1-4D06-B15C-B9423E8CC18C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312" y="233478"/>
            <a:ext cx="994008" cy="397604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E35F915A-2D65-4403-B6A1-FAFF6BE60787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030819" y="3807725"/>
            <a:ext cx="5507665" cy="2457864"/>
          </a:xfrm>
          <a:noFill/>
          <a:ln>
            <a:noFill/>
          </a:ln>
        </p:spPr>
        <p:txBody>
          <a:bodyPr anchor="b">
            <a:noAutofit/>
          </a:bodyPr>
          <a:lstStyle>
            <a:lvl1pPr algn="l">
              <a:defRPr sz="540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en-US" dirty="0"/>
              <a:t>Click to edit Master title or section break</a:t>
            </a:r>
          </a:p>
        </p:txBody>
      </p:sp>
    </p:spTree>
    <p:extLst>
      <p:ext uri="{BB962C8B-B14F-4D97-AF65-F5344CB8AC3E}">
        <p14:creationId xmlns:p14="http://schemas.microsoft.com/office/powerpoint/2010/main" val="854311633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A group of people sitting at a computer&#10;&#10;Description automatically generated">
            <a:extLst>
              <a:ext uri="{FF2B5EF4-FFF2-40B4-BE49-F238E27FC236}">
                <a16:creationId xmlns:a16="http://schemas.microsoft.com/office/drawing/2014/main" id="{70A31480-C32A-4BB8-B0DF-C99B27B668F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722" r="-22" b="20417"/>
          <a:stretch/>
        </p:blipFill>
        <p:spPr>
          <a:xfrm>
            <a:off x="0" y="1"/>
            <a:ext cx="12217428" cy="6858000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0228147C-9AFB-495B-A485-811F7D37112A}"/>
              </a:ext>
            </a:extLst>
          </p:cNvPr>
          <p:cNvSpPr/>
          <p:nvPr userDrawn="1"/>
        </p:nvSpPr>
        <p:spPr>
          <a:xfrm>
            <a:off x="0" y="0"/>
            <a:ext cx="12217429" cy="6858000"/>
          </a:xfrm>
          <a:prstGeom prst="rect">
            <a:avLst/>
          </a:prstGeom>
          <a:solidFill>
            <a:schemeClr val="bg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30033EEE-3823-4FA0-9C86-2F8D1358CA62}"/>
              </a:ext>
            </a:extLst>
          </p:cNvPr>
          <p:cNvSpPr/>
          <p:nvPr userDrawn="1"/>
        </p:nvSpPr>
        <p:spPr>
          <a:xfrm>
            <a:off x="361507" y="0"/>
            <a:ext cx="1573619" cy="6858000"/>
          </a:xfrm>
          <a:prstGeom prst="rect">
            <a:avLst/>
          </a:prstGeom>
          <a:solidFill>
            <a:schemeClr val="accent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 descr="A close up of a sign&#10;&#10;Description automatically generated">
            <a:extLst>
              <a:ext uri="{FF2B5EF4-FFF2-40B4-BE49-F238E27FC236}">
                <a16:creationId xmlns:a16="http://schemas.microsoft.com/office/drawing/2014/main" id="{478F5A8A-81B1-4D06-B15C-B9423E8CC18C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312" y="233478"/>
            <a:ext cx="994008" cy="397604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E35F915A-2D65-4403-B6A1-FAFF6BE60787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030819" y="3807725"/>
            <a:ext cx="5507665" cy="2457864"/>
          </a:xfrm>
          <a:noFill/>
          <a:ln>
            <a:noFill/>
          </a:ln>
        </p:spPr>
        <p:txBody>
          <a:bodyPr anchor="b">
            <a:noAutofit/>
          </a:bodyPr>
          <a:lstStyle>
            <a:lvl1pPr algn="l">
              <a:defRPr sz="540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en-US" dirty="0"/>
              <a:t>Click to edit Master title or section break</a:t>
            </a:r>
          </a:p>
        </p:txBody>
      </p:sp>
    </p:spTree>
    <p:extLst>
      <p:ext uri="{BB962C8B-B14F-4D97-AF65-F5344CB8AC3E}">
        <p14:creationId xmlns:p14="http://schemas.microsoft.com/office/powerpoint/2010/main" val="2465102293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group of people in a room&#10;&#10;Description automatically generated">
            <a:extLst>
              <a:ext uri="{FF2B5EF4-FFF2-40B4-BE49-F238E27FC236}">
                <a16:creationId xmlns:a16="http://schemas.microsoft.com/office/drawing/2014/main" id="{1B9DEDDA-7B58-4520-A950-B49ECEF3EC1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alphaModFix amt="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83" t="23292" r="9940" b="12674"/>
          <a:stretch/>
        </p:blipFill>
        <p:spPr>
          <a:xfrm>
            <a:off x="1" y="1"/>
            <a:ext cx="12191999" cy="6857999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30033EEE-3823-4FA0-9C86-2F8D1358CA62}"/>
              </a:ext>
            </a:extLst>
          </p:cNvPr>
          <p:cNvSpPr/>
          <p:nvPr userDrawn="1"/>
        </p:nvSpPr>
        <p:spPr>
          <a:xfrm>
            <a:off x="361507" y="0"/>
            <a:ext cx="3094074" cy="6858000"/>
          </a:xfrm>
          <a:prstGeom prst="rect">
            <a:avLst/>
          </a:prstGeom>
          <a:solidFill>
            <a:schemeClr val="accent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 descr="A close up of a sign&#10;&#10;Description automatically generated">
            <a:extLst>
              <a:ext uri="{FF2B5EF4-FFF2-40B4-BE49-F238E27FC236}">
                <a16:creationId xmlns:a16="http://schemas.microsoft.com/office/drawing/2014/main" id="{478F5A8A-81B1-4D06-B15C-B9423E8CC18C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3974" y="337010"/>
            <a:ext cx="1649139" cy="659657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E35F915A-2D65-4403-B6A1-FAFF6BE60787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73148" y="2169994"/>
            <a:ext cx="2870789" cy="2343445"/>
          </a:xfrm>
          <a:noFill/>
          <a:ln>
            <a:noFill/>
          </a:ln>
        </p:spPr>
        <p:txBody>
          <a:bodyPr anchor="b">
            <a:noAutofit/>
          </a:bodyPr>
          <a:lstStyle>
            <a:lvl1pPr algn="l">
              <a:defRPr sz="40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dirty="0"/>
              <a:t>Click to edit Master title or section break</a:t>
            </a:r>
          </a:p>
        </p:txBody>
      </p:sp>
    </p:spTree>
    <p:extLst>
      <p:ext uri="{BB962C8B-B14F-4D97-AF65-F5344CB8AC3E}">
        <p14:creationId xmlns:p14="http://schemas.microsoft.com/office/powerpoint/2010/main" val="3173458428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A picture containing person, child, indoor, wall&#10;&#10;Description automatically generated">
            <a:extLst>
              <a:ext uri="{FF2B5EF4-FFF2-40B4-BE49-F238E27FC236}">
                <a16:creationId xmlns:a16="http://schemas.microsoft.com/office/drawing/2014/main" id="{454B729E-4078-4961-AA28-F71FC702E41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alphaModFix amt="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" t="7435" r="-42" b="17542"/>
          <a:stretch/>
        </p:blipFill>
        <p:spPr>
          <a:xfrm>
            <a:off x="0" y="1"/>
            <a:ext cx="12192000" cy="6858000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30033EEE-3823-4FA0-9C86-2F8D1358CA62}"/>
              </a:ext>
            </a:extLst>
          </p:cNvPr>
          <p:cNvSpPr/>
          <p:nvPr userDrawn="1"/>
        </p:nvSpPr>
        <p:spPr>
          <a:xfrm>
            <a:off x="361507" y="0"/>
            <a:ext cx="3094074" cy="6858000"/>
          </a:xfrm>
          <a:prstGeom prst="rect">
            <a:avLst/>
          </a:prstGeom>
          <a:solidFill>
            <a:schemeClr val="accent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 descr="A close up of a sign&#10;&#10;Description automatically generated">
            <a:extLst>
              <a:ext uri="{FF2B5EF4-FFF2-40B4-BE49-F238E27FC236}">
                <a16:creationId xmlns:a16="http://schemas.microsoft.com/office/drawing/2014/main" id="{478F5A8A-81B1-4D06-B15C-B9423E8CC18C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3974" y="337010"/>
            <a:ext cx="1649139" cy="659657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E35F915A-2D65-4403-B6A1-FAFF6BE60787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73148" y="2169994"/>
            <a:ext cx="2870789" cy="2343445"/>
          </a:xfrm>
          <a:noFill/>
          <a:ln>
            <a:noFill/>
          </a:ln>
        </p:spPr>
        <p:txBody>
          <a:bodyPr anchor="b">
            <a:noAutofit/>
          </a:bodyPr>
          <a:lstStyle>
            <a:lvl1pPr algn="l">
              <a:defRPr sz="40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dirty="0"/>
              <a:t>Click to edit Master title or section break</a:t>
            </a:r>
          </a:p>
        </p:txBody>
      </p:sp>
    </p:spTree>
    <p:extLst>
      <p:ext uri="{BB962C8B-B14F-4D97-AF65-F5344CB8AC3E}">
        <p14:creationId xmlns:p14="http://schemas.microsoft.com/office/powerpoint/2010/main" val="3747549025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A group of people sitting at a table&#10;&#10;Description automatically generated">
            <a:extLst>
              <a:ext uri="{FF2B5EF4-FFF2-40B4-BE49-F238E27FC236}">
                <a16:creationId xmlns:a16="http://schemas.microsoft.com/office/drawing/2014/main" id="{33D73650-076F-4A3A-8B1D-4BC037C27D8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alphaModFix amt="6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11" r="1406" b="14039"/>
          <a:stretch/>
        </p:blipFill>
        <p:spPr>
          <a:xfrm>
            <a:off x="1" y="0"/>
            <a:ext cx="12191999" cy="6858000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30033EEE-3823-4FA0-9C86-2F8D1358CA62}"/>
              </a:ext>
            </a:extLst>
          </p:cNvPr>
          <p:cNvSpPr/>
          <p:nvPr userDrawn="1"/>
        </p:nvSpPr>
        <p:spPr>
          <a:xfrm>
            <a:off x="361507" y="0"/>
            <a:ext cx="3094074" cy="6858000"/>
          </a:xfrm>
          <a:prstGeom prst="rect">
            <a:avLst/>
          </a:prstGeom>
          <a:solidFill>
            <a:schemeClr val="accent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 descr="A close up of a sign&#10;&#10;Description automatically generated">
            <a:extLst>
              <a:ext uri="{FF2B5EF4-FFF2-40B4-BE49-F238E27FC236}">
                <a16:creationId xmlns:a16="http://schemas.microsoft.com/office/drawing/2014/main" id="{478F5A8A-81B1-4D06-B15C-B9423E8CC18C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3974" y="337010"/>
            <a:ext cx="1649139" cy="659657"/>
          </a:xfrm>
          <a:prstGeom prst="rect">
            <a:avLst/>
          </a:prstGeom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83B70881-8656-4BB6-8BFF-D70457AE11D8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73148" y="2169994"/>
            <a:ext cx="2870789" cy="2343445"/>
          </a:xfrm>
          <a:noFill/>
          <a:ln>
            <a:noFill/>
          </a:ln>
        </p:spPr>
        <p:txBody>
          <a:bodyPr anchor="b">
            <a:noAutofit/>
          </a:bodyPr>
          <a:lstStyle>
            <a:lvl1pPr algn="l">
              <a:defRPr sz="40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dirty="0"/>
              <a:t>Click to edit Master title or section break</a:t>
            </a:r>
          </a:p>
        </p:txBody>
      </p:sp>
    </p:spTree>
    <p:extLst>
      <p:ext uri="{BB962C8B-B14F-4D97-AF65-F5344CB8AC3E}">
        <p14:creationId xmlns:p14="http://schemas.microsoft.com/office/powerpoint/2010/main" val="3419396203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A picture containing book, indoor, laptop, shelf&#10;&#10;Description automatically generated">
            <a:extLst>
              <a:ext uri="{FF2B5EF4-FFF2-40B4-BE49-F238E27FC236}">
                <a16:creationId xmlns:a16="http://schemas.microsoft.com/office/drawing/2014/main" id="{E38AE18D-74B8-4D84-8A53-A0113DBFDB8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alphaModFix amt="6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04" t="6395" r="104" b="3783"/>
          <a:stretch/>
        </p:blipFill>
        <p:spPr>
          <a:xfrm>
            <a:off x="0" y="1"/>
            <a:ext cx="12192000" cy="6898432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30033EEE-3823-4FA0-9C86-2F8D1358CA62}"/>
              </a:ext>
            </a:extLst>
          </p:cNvPr>
          <p:cNvSpPr/>
          <p:nvPr userDrawn="1"/>
        </p:nvSpPr>
        <p:spPr>
          <a:xfrm>
            <a:off x="361507" y="0"/>
            <a:ext cx="3094074" cy="6858000"/>
          </a:xfrm>
          <a:prstGeom prst="rect">
            <a:avLst/>
          </a:prstGeom>
          <a:solidFill>
            <a:schemeClr val="accent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 descr="A close up of a sign&#10;&#10;Description automatically generated">
            <a:extLst>
              <a:ext uri="{FF2B5EF4-FFF2-40B4-BE49-F238E27FC236}">
                <a16:creationId xmlns:a16="http://schemas.microsoft.com/office/drawing/2014/main" id="{478F5A8A-81B1-4D06-B15C-B9423E8CC18C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3974" y="337010"/>
            <a:ext cx="1649139" cy="659657"/>
          </a:xfrm>
          <a:prstGeom prst="rect">
            <a:avLst/>
          </a:prstGeom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D4C4FF54-00AB-4914-93FE-CE504BF35CDF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73148" y="2169994"/>
            <a:ext cx="2870789" cy="2343445"/>
          </a:xfrm>
          <a:noFill/>
          <a:ln>
            <a:noFill/>
          </a:ln>
        </p:spPr>
        <p:txBody>
          <a:bodyPr anchor="b">
            <a:noAutofit/>
          </a:bodyPr>
          <a:lstStyle>
            <a:lvl1pPr algn="l">
              <a:defRPr sz="40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dirty="0"/>
              <a:t>Click to edit Master title or section break</a:t>
            </a:r>
          </a:p>
        </p:txBody>
      </p:sp>
    </p:spTree>
    <p:extLst>
      <p:ext uri="{BB962C8B-B14F-4D97-AF65-F5344CB8AC3E}">
        <p14:creationId xmlns:p14="http://schemas.microsoft.com/office/powerpoint/2010/main" val="1953223891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01E957-8227-4FB4-854D-47CEE49B56C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Click to add header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B47DF15-1D1D-4EDB-8D45-138FEFADB3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58F399-C008-4519-B0D6-442656B26B09}" type="datetime1">
              <a:rPr lang="en-US" smtClean="0"/>
              <a:t>7/29/2022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DABC586-8EB1-42ED-8612-0C49942A83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3869D2D-0F63-442A-A0D5-172409C971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3B873A-B447-4FAD-8DCE-EE94BA9D2118}" type="slidenum">
              <a:rPr lang="en-US" smtClean="0"/>
              <a:t>‹#›</a:t>
            </a:fld>
            <a:endParaRPr lang="en-US"/>
          </a:p>
        </p:txBody>
      </p:sp>
      <p:sp>
        <p:nvSpPr>
          <p:cNvPr id="6" name="Date Placeholder 3">
            <a:extLst>
              <a:ext uri="{FF2B5EF4-FFF2-40B4-BE49-F238E27FC236}">
                <a16:creationId xmlns:a16="http://schemas.microsoft.com/office/drawing/2014/main" id="{C897706E-9B3C-4955-969A-F8A606152C91}"/>
              </a:ext>
            </a:extLst>
          </p:cNvPr>
          <p:cNvSpPr txBox="1">
            <a:spLocks/>
          </p:cNvSpPr>
          <p:nvPr userDrawn="1"/>
        </p:nvSpPr>
        <p:spPr>
          <a:xfrm>
            <a:off x="238125" y="6537963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FA6A0AD2-53AF-4D84-8AC9-3DBC493F2F75}" type="datetimeFigureOut">
              <a:rPr lang="en-US" smtClean="0"/>
              <a:pPr/>
              <a:t>7/29/2022</a:t>
            </a:fld>
            <a:endParaRPr lang="en-US"/>
          </a:p>
        </p:txBody>
      </p:sp>
      <p:sp>
        <p:nvSpPr>
          <p:cNvPr id="7" name="Slide Number Placeholder 4">
            <a:extLst>
              <a:ext uri="{FF2B5EF4-FFF2-40B4-BE49-F238E27FC236}">
                <a16:creationId xmlns:a16="http://schemas.microsoft.com/office/drawing/2014/main" id="{9F7CF3BB-E1A6-4C10-8804-55C06CD9E934}"/>
              </a:ext>
            </a:extLst>
          </p:cNvPr>
          <p:cNvSpPr txBox="1">
            <a:spLocks/>
          </p:cNvSpPr>
          <p:nvPr userDrawn="1"/>
        </p:nvSpPr>
        <p:spPr>
          <a:xfrm>
            <a:off x="9210675" y="652912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69C126A4-BD19-47E2-8A0E-0DE1B9D8C92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6B44AC58-A611-4F4F-A36B-F845B700FBF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2475" y="1285424"/>
            <a:ext cx="10973641" cy="4561565"/>
          </a:xfrm>
          <a:prstGeom prst="rect">
            <a:avLst/>
          </a:prstGeom>
        </p:spPr>
        <p:txBody>
          <a:bodyPr/>
          <a:lstStyle>
            <a:lvl1pPr>
              <a:buClr>
                <a:schemeClr val="accent2"/>
              </a:buClr>
              <a:defRPr>
                <a:solidFill>
                  <a:schemeClr val="accent1"/>
                </a:solidFill>
              </a:defRPr>
            </a:lvl1pPr>
            <a:lvl2pPr>
              <a:buClr>
                <a:schemeClr val="accent2"/>
              </a:buClr>
              <a:defRPr>
                <a:solidFill>
                  <a:schemeClr val="accent1"/>
                </a:solidFill>
              </a:defRPr>
            </a:lvl2pPr>
            <a:lvl3pPr>
              <a:buClr>
                <a:schemeClr val="accent2"/>
              </a:buClr>
              <a:defRPr>
                <a:solidFill>
                  <a:schemeClr val="accent1"/>
                </a:solidFill>
              </a:defRPr>
            </a:lvl3pPr>
            <a:lvl4pPr>
              <a:buClr>
                <a:schemeClr val="accent2"/>
              </a:buClr>
              <a:defRPr>
                <a:solidFill>
                  <a:schemeClr val="accent1"/>
                </a:solidFill>
              </a:defRPr>
            </a:lvl4pPr>
            <a:lvl5pPr>
              <a:buClr>
                <a:schemeClr val="accent2"/>
              </a:buClr>
              <a:defRPr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42A9542D-A560-41C6-B599-C9128B8E6C40}"/>
              </a:ext>
            </a:extLst>
          </p:cNvPr>
          <p:cNvSpPr/>
          <p:nvPr userDrawn="1"/>
        </p:nvSpPr>
        <p:spPr>
          <a:xfrm>
            <a:off x="0" y="6017606"/>
            <a:ext cx="12192000" cy="527467"/>
          </a:xfrm>
          <a:prstGeom prst="rect">
            <a:avLst/>
          </a:prstGeom>
          <a:solidFill>
            <a:schemeClr val="accent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 descr="A close up of a sign&#10;&#10;Description automatically generated">
            <a:extLst>
              <a:ext uri="{FF2B5EF4-FFF2-40B4-BE49-F238E27FC236}">
                <a16:creationId xmlns:a16="http://schemas.microsoft.com/office/drawing/2014/main" id="{A6CDEADE-4711-45ED-AFFC-AFAEF595EA9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97350" y="6062943"/>
            <a:ext cx="997300" cy="398921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2D143342-BDA6-4E84-8EC9-751AC1F3FFF4}"/>
              </a:ext>
            </a:extLst>
          </p:cNvPr>
          <p:cNvSpPr/>
          <p:nvPr userDrawn="1"/>
        </p:nvSpPr>
        <p:spPr>
          <a:xfrm>
            <a:off x="0" y="6502622"/>
            <a:ext cx="12192000" cy="123465"/>
          </a:xfrm>
          <a:prstGeom prst="rect">
            <a:avLst/>
          </a:prstGeom>
          <a:solidFill>
            <a:srgbClr val="F1603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0A518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6329002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04B7C4E4-2D06-490E-9697-F8F066CE1C1F}"/>
              </a:ext>
            </a:extLst>
          </p:cNvPr>
          <p:cNvSpPr/>
          <p:nvPr userDrawn="1"/>
        </p:nvSpPr>
        <p:spPr>
          <a:xfrm>
            <a:off x="0" y="6017606"/>
            <a:ext cx="12192000" cy="527467"/>
          </a:xfrm>
          <a:prstGeom prst="rect">
            <a:avLst/>
          </a:prstGeom>
          <a:solidFill>
            <a:schemeClr val="accent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 descr="A close up of a sign&#10;&#10;Description automatically generated">
            <a:extLst>
              <a:ext uri="{FF2B5EF4-FFF2-40B4-BE49-F238E27FC236}">
                <a16:creationId xmlns:a16="http://schemas.microsoft.com/office/drawing/2014/main" id="{F140E875-7581-43F3-85AE-4FC91D736F3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97350" y="6062943"/>
            <a:ext cx="997300" cy="398921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5456EDC-1A10-41B1-8C8A-3A9DA51A432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2476" y="1285424"/>
            <a:ext cx="5269515" cy="4351338"/>
          </a:xfrm>
          <a:prstGeom prst="rect">
            <a:avLst/>
          </a:prstGeom>
        </p:spPr>
        <p:txBody>
          <a:bodyPr/>
          <a:lstStyle>
            <a:lvl1pPr>
              <a:buClr>
                <a:schemeClr val="accent2"/>
              </a:buClr>
              <a:defRPr>
                <a:solidFill>
                  <a:schemeClr val="accent1"/>
                </a:solidFill>
              </a:defRPr>
            </a:lvl1pPr>
            <a:lvl2pPr>
              <a:buClr>
                <a:schemeClr val="accent2"/>
              </a:buClr>
              <a:defRPr>
                <a:solidFill>
                  <a:schemeClr val="accent1"/>
                </a:solidFill>
              </a:defRPr>
            </a:lvl2pPr>
            <a:lvl3pPr>
              <a:buClr>
                <a:schemeClr val="accent2"/>
              </a:buClr>
              <a:defRPr>
                <a:solidFill>
                  <a:schemeClr val="accent1"/>
                </a:solidFill>
              </a:defRPr>
            </a:lvl3pPr>
            <a:lvl4pPr>
              <a:buClr>
                <a:schemeClr val="accent2"/>
              </a:buClr>
              <a:defRPr>
                <a:solidFill>
                  <a:schemeClr val="accent1"/>
                </a:solidFill>
              </a:defRPr>
            </a:lvl4pPr>
            <a:lvl5pPr>
              <a:buClr>
                <a:schemeClr val="accent2"/>
              </a:buClr>
              <a:defRPr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ED7E7471-44C5-463E-B019-1DAB8864F308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6316602" y="1304642"/>
            <a:ext cx="5269515" cy="4351338"/>
          </a:xfrm>
          <a:prstGeom prst="rect">
            <a:avLst/>
          </a:prstGeom>
        </p:spPr>
        <p:txBody>
          <a:bodyPr/>
          <a:lstStyle>
            <a:lvl1pPr>
              <a:buClr>
                <a:schemeClr val="accent2"/>
              </a:buClr>
              <a:defRPr>
                <a:solidFill>
                  <a:schemeClr val="accent1"/>
                </a:solidFill>
              </a:defRPr>
            </a:lvl1pPr>
            <a:lvl2pPr>
              <a:buClr>
                <a:schemeClr val="accent2"/>
              </a:buClr>
              <a:defRPr>
                <a:solidFill>
                  <a:schemeClr val="accent1"/>
                </a:solidFill>
              </a:defRPr>
            </a:lvl2pPr>
            <a:lvl3pPr>
              <a:buClr>
                <a:schemeClr val="accent2"/>
              </a:buClr>
              <a:defRPr>
                <a:solidFill>
                  <a:schemeClr val="accent1"/>
                </a:solidFill>
              </a:defRPr>
            </a:lvl3pPr>
            <a:lvl4pPr>
              <a:buClr>
                <a:schemeClr val="accent2"/>
              </a:buClr>
              <a:defRPr>
                <a:solidFill>
                  <a:schemeClr val="accent1"/>
                </a:solidFill>
              </a:defRPr>
            </a:lvl4pPr>
            <a:lvl5pPr>
              <a:buClr>
                <a:schemeClr val="accent2"/>
              </a:buClr>
              <a:defRPr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B4ABE558-DBB8-C64A-B51B-A8140EAB3C38}"/>
              </a:ext>
            </a:extLst>
          </p:cNvPr>
          <p:cNvSpPr/>
          <p:nvPr userDrawn="1"/>
        </p:nvSpPr>
        <p:spPr>
          <a:xfrm>
            <a:off x="0" y="6502622"/>
            <a:ext cx="12192000" cy="123465"/>
          </a:xfrm>
          <a:prstGeom prst="rect">
            <a:avLst/>
          </a:prstGeom>
          <a:solidFill>
            <a:srgbClr val="F1603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0A518B"/>
              </a:solidFill>
            </a:endParaRPr>
          </a:p>
        </p:txBody>
      </p:sp>
      <p:sp>
        <p:nvSpPr>
          <p:cNvPr id="12" name="Footer Placeholder 4">
            <a:extLst>
              <a:ext uri="{FF2B5EF4-FFF2-40B4-BE49-F238E27FC236}">
                <a16:creationId xmlns:a16="http://schemas.microsoft.com/office/drawing/2014/main" id="{520D4E2B-309B-AC4B-967F-9B15C61CC14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544338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3" name="Date Placeholder 3">
            <a:extLst>
              <a:ext uri="{FF2B5EF4-FFF2-40B4-BE49-F238E27FC236}">
                <a16:creationId xmlns:a16="http://schemas.microsoft.com/office/drawing/2014/main" id="{83D23F3C-8686-ED41-A69E-216B386B960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238125" y="6537963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F51B1845-A6C7-4AC2-B620-167676934130}" type="datetime1">
              <a:rPr lang="en-US" smtClean="0"/>
              <a:t>7/29/2022</a:t>
            </a:fld>
            <a:endParaRPr lang="en-US" dirty="0"/>
          </a:p>
        </p:txBody>
      </p:sp>
      <p:sp>
        <p:nvSpPr>
          <p:cNvPr id="14" name="Slide Number Placeholder 5">
            <a:extLst>
              <a:ext uri="{FF2B5EF4-FFF2-40B4-BE49-F238E27FC236}">
                <a16:creationId xmlns:a16="http://schemas.microsoft.com/office/drawing/2014/main" id="{BD27DAC6-0C5E-194D-B398-62D21A93A67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10675" y="652912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69C126A4-BD19-47E2-8A0E-0DE1B9D8C92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40B00A02-8675-4160-8176-EDCBB7DF4DD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12476" y="153230"/>
            <a:ext cx="10973642" cy="751350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Click to add header</a:t>
            </a:r>
          </a:p>
        </p:txBody>
      </p:sp>
    </p:spTree>
    <p:extLst>
      <p:ext uri="{BB962C8B-B14F-4D97-AF65-F5344CB8AC3E}">
        <p14:creationId xmlns:p14="http://schemas.microsoft.com/office/powerpoint/2010/main" val="2105060750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59519495-2D32-4D4E-8F3F-FCF9D9FBC5C2}"/>
              </a:ext>
            </a:extLst>
          </p:cNvPr>
          <p:cNvSpPr/>
          <p:nvPr userDrawn="1"/>
        </p:nvSpPr>
        <p:spPr>
          <a:xfrm>
            <a:off x="6316602" y="1285424"/>
            <a:ext cx="5269515" cy="4351338"/>
          </a:xfrm>
          <a:prstGeom prst="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DA19F0A-7B48-493C-B0E2-4453EB0E51F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Click to add header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81251DB-602C-4641-BC89-F6C2134B9E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835ED5-2481-43CA-B484-84F01BE7BCAB}" type="datetime1">
              <a:rPr lang="en-US" smtClean="0"/>
              <a:t>7/29/2022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BEA3DCB-517D-4D4C-B87F-1B90D69085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915C024-99A2-414A-9E84-471B1D5347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3B873A-B447-4FAD-8DCE-EE94BA9D2118}" type="slidenum">
              <a:rPr lang="en-US" smtClean="0"/>
              <a:t>‹#›</a:t>
            </a:fld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EDE2E14A-B607-462F-AF55-A2C40E568568}"/>
              </a:ext>
            </a:extLst>
          </p:cNvPr>
          <p:cNvSpPr/>
          <p:nvPr userDrawn="1"/>
        </p:nvSpPr>
        <p:spPr>
          <a:xfrm>
            <a:off x="0" y="6017606"/>
            <a:ext cx="12192000" cy="527467"/>
          </a:xfrm>
          <a:prstGeom prst="rect">
            <a:avLst/>
          </a:prstGeom>
          <a:solidFill>
            <a:schemeClr val="accent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 descr="A close up of a sign&#10;&#10;Description automatically generated">
            <a:extLst>
              <a:ext uri="{FF2B5EF4-FFF2-40B4-BE49-F238E27FC236}">
                <a16:creationId xmlns:a16="http://schemas.microsoft.com/office/drawing/2014/main" id="{D2AC0647-D236-4D87-99A7-66626B163AC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97350" y="6062943"/>
            <a:ext cx="997300" cy="398921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1F4CD0FD-24B2-4EB8-9EB2-2EE15DAD2E73}"/>
              </a:ext>
            </a:extLst>
          </p:cNvPr>
          <p:cNvSpPr/>
          <p:nvPr userDrawn="1"/>
        </p:nvSpPr>
        <p:spPr>
          <a:xfrm>
            <a:off x="0" y="6502622"/>
            <a:ext cx="12192000" cy="123465"/>
          </a:xfrm>
          <a:prstGeom prst="rect">
            <a:avLst/>
          </a:prstGeom>
          <a:solidFill>
            <a:srgbClr val="F1603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0A518B"/>
              </a:solidFill>
            </a:endParaRPr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02D839CB-DBF3-46E9-B1EB-DA76E4CAE83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2475" y="1285424"/>
            <a:ext cx="5269515" cy="4351338"/>
          </a:xfrm>
          <a:prstGeom prst="rect">
            <a:avLst/>
          </a:prstGeom>
        </p:spPr>
        <p:txBody>
          <a:bodyPr/>
          <a:lstStyle>
            <a:lvl1pPr>
              <a:buClr>
                <a:schemeClr val="accent2"/>
              </a:buClr>
              <a:defRPr>
                <a:solidFill>
                  <a:schemeClr val="accent1"/>
                </a:solidFill>
              </a:defRPr>
            </a:lvl1pPr>
            <a:lvl2pPr>
              <a:buClr>
                <a:schemeClr val="accent2"/>
              </a:buClr>
              <a:defRPr>
                <a:solidFill>
                  <a:schemeClr val="accent1"/>
                </a:solidFill>
              </a:defRPr>
            </a:lvl2pPr>
            <a:lvl3pPr>
              <a:buClr>
                <a:schemeClr val="accent2"/>
              </a:buClr>
              <a:defRPr>
                <a:solidFill>
                  <a:schemeClr val="accent1"/>
                </a:solidFill>
              </a:defRPr>
            </a:lvl3pPr>
            <a:lvl4pPr>
              <a:buClr>
                <a:schemeClr val="accent2"/>
              </a:buClr>
              <a:defRPr>
                <a:solidFill>
                  <a:schemeClr val="accent1"/>
                </a:solidFill>
              </a:defRPr>
            </a:lvl4pPr>
            <a:lvl5pPr>
              <a:buClr>
                <a:schemeClr val="accent2"/>
              </a:buClr>
              <a:defRPr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FEDE6A2A-0CCE-4F58-B3CD-B767A786913E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6316602" y="1304642"/>
            <a:ext cx="5269515" cy="4351338"/>
          </a:xfrm>
          <a:prstGeom prst="rect">
            <a:avLst/>
          </a:prstGeom>
        </p:spPr>
        <p:txBody>
          <a:bodyPr/>
          <a:lstStyle>
            <a:lvl1pPr>
              <a:buClr>
                <a:schemeClr val="accent2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accent2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accent2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accent2"/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accent2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672182209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AD5401-2B8D-4E62-9FB6-C631CC3E4D0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Click to add header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8B1E0B6-F5C0-4816-A4FE-AC6BE61FC1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AB68D5-5086-4373-9404-91C89D031447}" type="datetime1">
              <a:rPr lang="en-US" smtClean="0"/>
              <a:t>7/29/2022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9441905-62F9-4943-8113-75BDA01253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62792EC-9876-42F6-B749-1AD876DE2C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3B873A-B447-4FAD-8DCE-EE94BA9D2118}" type="slidenum">
              <a:rPr lang="en-US" smtClean="0"/>
              <a:t>‹#›</a:t>
            </a:fld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15707F44-377B-41C7-BC2D-4996B3F40A9A}"/>
              </a:ext>
            </a:extLst>
          </p:cNvPr>
          <p:cNvSpPr/>
          <p:nvPr userDrawn="1"/>
        </p:nvSpPr>
        <p:spPr>
          <a:xfrm>
            <a:off x="0" y="6017606"/>
            <a:ext cx="12192000" cy="527467"/>
          </a:xfrm>
          <a:prstGeom prst="rect">
            <a:avLst/>
          </a:prstGeom>
          <a:solidFill>
            <a:schemeClr val="accent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 descr="A close up of a sign&#10;&#10;Description automatically generated">
            <a:extLst>
              <a:ext uri="{FF2B5EF4-FFF2-40B4-BE49-F238E27FC236}">
                <a16:creationId xmlns:a16="http://schemas.microsoft.com/office/drawing/2014/main" id="{2E7CC3FA-F1FE-4D55-921A-E5F8CC303A6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97350" y="6062943"/>
            <a:ext cx="997300" cy="398921"/>
          </a:xfrm>
          <a:prstGeom prst="rect">
            <a:avLst/>
          </a:prstGeom>
        </p:spPr>
      </p:pic>
      <p:grpSp>
        <p:nvGrpSpPr>
          <p:cNvPr id="19" name="Group 18">
            <a:extLst>
              <a:ext uri="{FF2B5EF4-FFF2-40B4-BE49-F238E27FC236}">
                <a16:creationId xmlns:a16="http://schemas.microsoft.com/office/drawing/2014/main" id="{52CDE914-26A2-46BF-B786-29CDEFF56F83}"/>
              </a:ext>
            </a:extLst>
          </p:cNvPr>
          <p:cNvGrpSpPr/>
          <p:nvPr userDrawn="1"/>
        </p:nvGrpSpPr>
        <p:grpSpPr>
          <a:xfrm>
            <a:off x="663269" y="2403028"/>
            <a:ext cx="10913380" cy="2038492"/>
            <a:chOff x="333375" y="2390134"/>
            <a:chExt cx="11439523" cy="2038492"/>
          </a:xfrm>
        </p:grpSpPr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AC2D51E0-0288-46B5-AE8E-53B44B6D62AF}"/>
                </a:ext>
              </a:extLst>
            </p:cNvPr>
            <p:cNvSpPr/>
            <p:nvPr userDrawn="1"/>
          </p:nvSpPr>
          <p:spPr>
            <a:xfrm>
              <a:off x="333375" y="3223527"/>
              <a:ext cx="2200275" cy="447675"/>
            </a:xfrm>
            <a:prstGeom prst="rect">
              <a:avLst/>
            </a:prstGeom>
            <a:solidFill>
              <a:schemeClr val="accent1"/>
            </a:solidFill>
            <a:ln w="3810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79EAD7DC-28F3-4058-8BF9-9CCB5B38FD9F}"/>
                </a:ext>
              </a:extLst>
            </p:cNvPr>
            <p:cNvSpPr/>
            <p:nvPr userDrawn="1"/>
          </p:nvSpPr>
          <p:spPr>
            <a:xfrm>
              <a:off x="2643187" y="3223527"/>
              <a:ext cx="2200275" cy="447675"/>
            </a:xfrm>
            <a:prstGeom prst="rect">
              <a:avLst/>
            </a:prstGeom>
            <a:solidFill>
              <a:schemeClr val="accent1"/>
            </a:solidFill>
            <a:ln w="3810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F56FDF40-9136-4811-8E07-6B0AB0C46023}"/>
                </a:ext>
              </a:extLst>
            </p:cNvPr>
            <p:cNvSpPr/>
            <p:nvPr userDrawn="1"/>
          </p:nvSpPr>
          <p:spPr>
            <a:xfrm>
              <a:off x="4952999" y="3223527"/>
              <a:ext cx="2200275" cy="447675"/>
            </a:xfrm>
            <a:prstGeom prst="rect">
              <a:avLst/>
            </a:prstGeom>
            <a:solidFill>
              <a:schemeClr val="accent1"/>
            </a:solidFill>
            <a:ln w="3810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A6719EA0-55BB-4503-BDA7-B64041373181}"/>
                </a:ext>
              </a:extLst>
            </p:cNvPr>
            <p:cNvSpPr/>
            <p:nvPr userDrawn="1"/>
          </p:nvSpPr>
          <p:spPr>
            <a:xfrm>
              <a:off x="7262811" y="3223527"/>
              <a:ext cx="2200275" cy="447675"/>
            </a:xfrm>
            <a:prstGeom prst="rect">
              <a:avLst/>
            </a:prstGeom>
            <a:solidFill>
              <a:schemeClr val="accent1"/>
            </a:solidFill>
            <a:ln w="3810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3F1B4587-442C-4C19-9102-6B375D1AE6CC}"/>
                </a:ext>
              </a:extLst>
            </p:cNvPr>
            <p:cNvSpPr/>
            <p:nvPr userDrawn="1"/>
          </p:nvSpPr>
          <p:spPr>
            <a:xfrm>
              <a:off x="9572623" y="3223291"/>
              <a:ext cx="2200275" cy="447675"/>
            </a:xfrm>
            <a:prstGeom prst="rect">
              <a:avLst/>
            </a:prstGeom>
            <a:solidFill>
              <a:schemeClr val="accent1"/>
            </a:solidFill>
            <a:ln w="3810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bg1"/>
                </a:solidFill>
              </a:endParaRPr>
            </a:p>
          </p:txBody>
        </p:sp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2610EEBE-DF4B-4657-A9ED-7CEED2CD42C0}"/>
                </a:ext>
              </a:extLst>
            </p:cNvPr>
            <p:cNvCxnSpPr>
              <a:cxnSpLocks/>
            </p:cNvCxnSpPr>
            <p:nvPr userDrawn="1"/>
          </p:nvCxnSpPr>
          <p:spPr>
            <a:xfrm flipH="1" flipV="1">
              <a:off x="1428749" y="2390136"/>
              <a:ext cx="4763" cy="747027"/>
            </a:xfrm>
            <a:prstGeom prst="line">
              <a:avLst/>
            </a:prstGeom>
            <a:ln w="50800" cap="rnd">
              <a:solidFill>
                <a:schemeClr val="accent2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F34ECB64-BDB2-4525-9A82-3F8E50C4AF7B}"/>
                </a:ext>
              </a:extLst>
            </p:cNvPr>
            <p:cNvCxnSpPr>
              <a:cxnSpLocks/>
            </p:cNvCxnSpPr>
            <p:nvPr userDrawn="1"/>
          </p:nvCxnSpPr>
          <p:spPr>
            <a:xfrm flipH="1" flipV="1">
              <a:off x="3736180" y="3681599"/>
              <a:ext cx="4763" cy="747027"/>
            </a:xfrm>
            <a:prstGeom prst="line">
              <a:avLst/>
            </a:prstGeom>
            <a:ln w="50800" cap="rnd">
              <a:solidFill>
                <a:schemeClr val="accent2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55E310C2-927E-4696-9D30-45A2F7D7A37E}"/>
                </a:ext>
              </a:extLst>
            </p:cNvPr>
            <p:cNvCxnSpPr>
              <a:cxnSpLocks/>
            </p:cNvCxnSpPr>
            <p:nvPr userDrawn="1"/>
          </p:nvCxnSpPr>
          <p:spPr>
            <a:xfrm flipH="1" flipV="1">
              <a:off x="6048373" y="2390135"/>
              <a:ext cx="4763" cy="747027"/>
            </a:xfrm>
            <a:prstGeom prst="line">
              <a:avLst/>
            </a:prstGeom>
            <a:ln w="50800" cap="rnd">
              <a:solidFill>
                <a:schemeClr val="accent2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AE6C4E8C-06AF-499C-9A9B-759448E9F026}"/>
                </a:ext>
              </a:extLst>
            </p:cNvPr>
            <p:cNvCxnSpPr>
              <a:cxnSpLocks/>
            </p:cNvCxnSpPr>
            <p:nvPr userDrawn="1"/>
          </p:nvCxnSpPr>
          <p:spPr>
            <a:xfrm flipH="1" flipV="1">
              <a:off x="8336753" y="3681598"/>
              <a:ext cx="4763" cy="747027"/>
            </a:xfrm>
            <a:prstGeom prst="line">
              <a:avLst/>
            </a:prstGeom>
            <a:ln w="50800" cap="rnd">
              <a:solidFill>
                <a:schemeClr val="accent2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66938570-D807-4324-871B-DDDF5998AE7E}"/>
                </a:ext>
              </a:extLst>
            </p:cNvPr>
            <p:cNvCxnSpPr>
              <a:cxnSpLocks/>
            </p:cNvCxnSpPr>
            <p:nvPr userDrawn="1"/>
          </p:nvCxnSpPr>
          <p:spPr>
            <a:xfrm flipH="1" flipV="1">
              <a:off x="10563224" y="2390134"/>
              <a:ext cx="4763" cy="747027"/>
            </a:xfrm>
            <a:prstGeom prst="line">
              <a:avLst/>
            </a:prstGeom>
            <a:ln w="50800" cap="rnd">
              <a:solidFill>
                <a:schemeClr val="accent2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8" name="Rectangle 17">
            <a:extLst>
              <a:ext uri="{FF2B5EF4-FFF2-40B4-BE49-F238E27FC236}">
                <a16:creationId xmlns:a16="http://schemas.microsoft.com/office/drawing/2014/main" id="{9C791FF2-B5BD-4E56-B492-F87BD97E08A6}"/>
              </a:ext>
            </a:extLst>
          </p:cNvPr>
          <p:cNvSpPr/>
          <p:nvPr userDrawn="1"/>
        </p:nvSpPr>
        <p:spPr>
          <a:xfrm>
            <a:off x="0" y="6502622"/>
            <a:ext cx="12192000" cy="123465"/>
          </a:xfrm>
          <a:prstGeom prst="rect">
            <a:avLst/>
          </a:prstGeom>
          <a:solidFill>
            <a:srgbClr val="F1603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0A518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3841987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5A66B1-38B5-4C87-96BA-DAE4850DD19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Click to add header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2938B8B-7CA6-4C10-8CB4-361CAF61F8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40957E-7900-4B87-81CB-984FF3C74C4A}" type="datetime1">
              <a:rPr lang="en-US" smtClean="0"/>
              <a:t>7/29/2022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CB48F1B-89EA-4905-B352-8320B11053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3A905E8-F69E-4262-B535-CD4DA56E4A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3B873A-B447-4FAD-8DCE-EE94BA9D2118}" type="slidenum">
              <a:rPr lang="en-US" smtClean="0"/>
              <a:t>‹#›</a:t>
            </a:fld>
            <a:endParaRPr lang="en-US"/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B118EE46-1E16-4835-B6B8-8C79AA037EAA}"/>
              </a:ext>
            </a:extLst>
          </p:cNvPr>
          <p:cNvSpPr/>
          <p:nvPr userDrawn="1"/>
        </p:nvSpPr>
        <p:spPr>
          <a:xfrm>
            <a:off x="0" y="6017606"/>
            <a:ext cx="12192000" cy="527467"/>
          </a:xfrm>
          <a:prstGeom prst="rect">
            <a:avLst/>
          </a:prstGeom>
          <a:solidFill>
            <a:schemeClr val="accent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4" name="Picture 33" descr="A close up of a sign&#10;&#10;Description automatically generated">
            <a:extLst>
              <a:ext uri="{FF2B5EF4-FFF2-40B4-BE49-F238E27FC236}">
                <a16:creationId xmlns:a16="http://schemas.microsoft.com/office/drawing/2014/main" id="{53BF80DF-8F0C-46FA-B82A-59C923970FE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97350" y="6062943"/>
            <a:ext cx="997300" cy="398921"/>
          </a:xfrm>
          <a:prstGeom prst="rect">
            <a:avLst/>
          </a:prstGeom>
        </p:spPr>
      </p:pic>
      <p:sp>
        <p:nvSpPr>
          <p:cNvPr id="37" name="Rectangle 36">
            <a:extLst>
              <a:ext uri="{FF2B5EF4-FFF2-40B4-BE49-F238E27FC236}">
                <a16:creationId xmlns:a16="http://schemas.microsoft.com/office/drawing/2014/main" id="{961C567B-65AA-46AA-89E3-42CC6B462E22}"/>
              </a:ext>
            </a:extLst>
          </p:cNvPr>
          <p:cNvSpPr/>
          <p:nvPr userDrawn="1"/>
        </p:nvSpPr>
        <p:spPr>
          <a:xfrm>
            <a:off x="6619971" y="1260001"/>
            <a:ext cx="4921543" cy="1967024"/>
          </a:xfrm>
          <a:prstGeom prst="rect">
            <a:avLst/>
          </a:prstGeom>
          <a:solidFill>
            <a:schemeClr val="bg1"/>
          </a:solidFill>
          <a:ln w="2857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Text Placeholder 12">
            <a:extLst>
              <a:ext uri="{FF2B5EF4-FFF2-40B4-BE49-F238E27FC236}">
                <a16:creationId xmlns:a16="http://schemas.microsoft.com/office/drawing/2014/main" id="{0A31A204-7316-4569-8F2B-7AC66C5A35A8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6619971" y="1260001"/>
            <a:ext cx="4912396" cy="1967024"/>
          </a:xfrm>
          <a:prstGeom prst="rect">
            <a:avLst/>
          </a:prstGeom>
        </p:spPr>
        <p:txBody>
          <a:bodyPr/>
          <a:lstStyle>
            <a:lvl1pPr>
              <a:buClr>
                <a:schemeClr val="accent2"/>
              </a:buClr>
              <a:defRPr sz="2400">
                <a:solidFill>
                  <a:schemeClr val="accent1"/>
                </a:solidFill>
              </a:defRPr>
            </a:lvl1pPr>
            <a:lvl2pPr>
              <a:buClr>
                <a:schemeClr val="accent2"/>
              </a:buClr>
              <a:defRPr sz="2000">
                <a:solidFill>
                  <a:schemeClr val="accent1"/>
                </a:solidFill>
              </a:defRPr>
            </a:lvl2pPr>
            <a:lvl3pPr>
              <a:defRPr sz="1800">
                <a:solidFill>
                  <a:schemeClr val="tx2"/>
                </a:solidFill>
              </a:defRPr>
            </a:lvl3pPr>
            <a:lvl4pPr>
              <a:defRPr sz="1600"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A8C3D0C8-4161-41B3-86DB-B24AD82509C4}"/>
              </a:ext>
            </a:extLst>
          </p:cNvPr>
          <p:cNvSpPr/>
          <p:nvPr userDrawn="1"/>
        </p:nvSpPr>
        <p:spPr>
          <a:xfrm>
            <a:off x="0" y="6502622"/>
            <a:ext cx="12192000" cy="123465"/>
          </a:xfrm>
          <a:prstGeom prst="rect">
            <a:avLst/>
          </a:prstGeom>
          <a:solidFill>
            <a:srgbClr val="F1603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0A518B"/>
              </a:solidFill>
            </a:endParaRPr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355695FD-5C94-4F47-84E1-2C0637C5D096}"/>
              </a:ext>
            </a:extLst>
          </p:cNvPr>
          <p:cNvSpPr/>
          <p:nvPr userDrawn="1"/>
        </p:nvSpPr>
        <p:spPr>
          <a:xfrm>
            <a:off x="612475" y="1260001"/>
            <a:ext cx="4921543" cy="1967024"/>
          </a:xfrm>
          <a:prstGeom prst="rect">
            <a:avLst/>
          </a:prstGeom>
          <a:solidFill>
            <a:schemeClr val="bg1"/>
          </a:solidFill>
          <a:ln w="2857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Text Placeholder 12">
            <a:extLst>
              <a:ext uri="{FF2B5EF4-FFF2-40B4-BE49-F238E27FC236}">
                <a16:creationId xmlns:a16="http://schemas.microsoft.com/office/drawing/2014/main" id="{6DD64ACB-D732-45F1-B21B-19B119245764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612475" y="1260001"/>
            <a:ext cx="4912396" cy="1967024"/>
          </a:xfrm>
          <a:prstGeom prst="rect">
            <a:avLst/>
          </a:prstGeom>
        </p:spPr>
        <p:txBody>
          <a:bodyPr/>
          <a:lstStyle>
            <a:lvl1pPr>
              <a:buClr>
                <a:schemeClr val="accent2"/>
              </a:buClr>
              <a:defRPr sz="2400">
                <a:solidFill>
                  <a:schemeClr val="accent1"/>
                </a:solidFill>
              </a:defRPr>
            </a:lvl1pPr>
            <a:lvl2pPr>
              <a:buClr>
                <a:schemeClr val="accent2"/>
              </a:buClr>
              <a:defRPr sz="2000">
                <a:solidFill>
                  <a:schemeClr val="accent1"/>
                </a:solidFill>
              </a:defRPr>
            </a:lvl2pPr>
            <a:lvl3pPr>
              <a:defRPr sz="1800">
                <a:solidFill>
                  <a:schemeClr val="tx2"/>
                </a:solidFill>
              </a:defRPr>
            </a:lvl3pPr>
            <a:lvl4pPr>
              <a:defRPr sz="1600"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id="{E3089159-ACBB-4B4F-9A5B-9BE3C718A26B}"/>
              </a:ext>
            </a:extLst>
          </p:cNvPr>
          <p:cNvSpPr/>
          <p:nvPr userDrawn="1"/>
        </p:nvSpPr>
        <p:spPr>
          <a:xfrm>
            <a:off x="6619971" y="3645410"/>
            <a:ext cx="4921543" cy="1967024"/>
          </a:xfrm>
          <a:prstGeom prst="rect">
            <a:avLst/>
          </a:prstGeom>
          <a:solidFill>
            <a:schemeClr val="bg1"/>
          </a:solidFill>
          <a:ln w="2857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Text Placeholder 12">
            <a:extLst>
              <a:ext uri="{FF2B5EF4-FFF2-40B4-BE49-F238E27FC236}">
                <a16:creationId xmlns:a16="http://schemas.microsoft.com/office/drawing/2014/main" id="{87DEB579-3DE1-43EC-8F40-AA22690697F5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6619971" y="3645410"/>
            <a:ext cx="4912396" cy="1967024"/>
          </a:xfrm>
          <a:prstGeom prst="rect">
            <a:avLst/>
          </a:prstGeom>
        </p:spPr>
        <p:txBody>
          <a:bodyPr/>
          <a:lstStyle>
            <a:lvl1pPr>
              <a:buClr>
                <a:schemeClr val="accent2"/>
              </a:buClr>
              <a:defRPr sz="2400">
                <a:solidFill>
                  <a:schemeClr val="accent1"/>
                </a:solidFill>
              </a:defRPr>
            </a:lvl1pPr>
            <a:lvl2pPr>
              <a:buClr>
                <a:schemeClr val="accent2"/>
              </a:buClr>
              <a:defRPr sz="2000">
                <a:solidFill>
                  <a:schemeClr val="accent1"/>
                </a:solidFill>
              </a:defRPr>
            </a:lvl2pPr>
            <a:lvl3pPr>
              <a:defRPr sz="1800">
                <a:solidFill>
                  <a:schemeClr val="tx2"/>
                </a:solidFill>
              </a:defRPr>
            </a:lvl3pPr>
            <a:lvl4pPr>
              <a:defRPr sz="1600"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48" name="Rectangle 47">
            <a:extLst>
              <a:ext uri="{FF2B5EF4-FFF2-40B4-BE49-F238E27FC236}">
                <a16:creationId xmlns:a16="http://schemas.microsoft.com/office/drawing/2014/main" id="{D8AA8C2A-FFAC-4EEB-A9C8-443AC7422034}"/>
              </a:ext>
            </a:extLst>
          </p:cNvPr>
          <p:cNvSpPr/>
          <p:nvPr userDrawn="1"/>
        </p:nvSpPr>
        <p:spPr>
          <a:xfrm>
            <a:off x="612475" y="3645410"/>
            <a:ext cx="4921543" cy="1967024"/>
          </a:xfrm>
          <a:prstGeom prst="rect">
            <a:avLst/>
          </a:prstGeom>
          <a:solidFill>
            <a:schemeClr val="bg1"/>
          </a:solidFill>
          <a:ln w="2857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Text Placeholder 12">
            <a:extLst>
              <a:ext uri="{FF2B5EF4-FFF2-40B4-BE49-F238E27FC236}">
                <a16:creationId xmlns:a16="http://schemas.microsoft.com/office/drawing/2014/main" id="{38AA23CB-5CA2-46D7-96A2-380D3A4BAB94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612475" y="3645410"/>
            <a:ext cx="4912396" cy="1967024"/>
          </a:xfrm>
          <a:prstGeom prst="rect">
            <a:avLst/>
          </a:prstGeom>
        </p:spPr>
        <p:txBody>
          <a:bodyPr/>
          <a:lstStyle>
            <a:lvl1pPr>
              <a:buClr>
                <a:schemeClr val="accent2"/>
              </a:buClr>
              <a:defRPr sz="2400">
                <a:solidFill>
                  <a:schemeClr val="accent1"/>
                </a:solidFill>
              </a:defRPr>
            </a:lvl1pPr>
            <a:lvl2pPr>
              <a:buClr>
                <a:schemeClr val="accent2"/>
              </a:buClr>
              <a:defRPr sz="2000">
                <a:solidFill>
                  <a:schemeClr val="accent1"/>
                </a:solidFill>
              </a:defRPr>
            </a:lvl2pPr>
            <a:lvl3pPr>
              <a:defRPr sz="1800">
                <a:solidFill>
                  <a:schemeClr val="tx2"/>
                </a:solidFill>
              </a:defRPr>
            </a:lvl3pPr>
            <a:lvl4pPr>
              <a:defRPr sz="1600"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40366629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A group of people sitting at a computer&#10;&#10;Description automatically generated">
            <a:extLst>
              <a:ext uri="{FF2B5EF4-FFF2-40B4-BE49-F238E27FC236}">
                <a16:creationId xmlns:a16="http://schemas.microsoft.com/office/drawing/2014/main" id="{70A31480-C32A-4BB8-B0DF-C99B27B668F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722" r="-22" b="20417"/>
          <a:stretch/>
        </p:blipFill>
        <p:spPr>
          <a:xfrm>
            <a:off x="0" y="1"/>
            <a:ext cx="12217428" cy="6858000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0228147C-9AFB-495B-A485-811F7D37112A}"/>
              </a:ext>
            </a:extLst>
          </p:cNvPr>
          <p:cNvSpPr/>
          <p:nvPr userDrawn="1"/>
        </p:nvSpPr>
        <p:spPr>
          <a:xfrm>
            <a:off x="0" y="0"/>
            <a:ext cx="12217429" cy="6858000"/>
          </a:xfrm>
          <a:prstGeom prst="rect">
            <a:avLst/>
          </a:prstGeom>
          <a:solidFill>
            <a:schemeClr val="bg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30033EEE-3823-4FA0-9C86-2F8D1358CA62}"/>
              </a:ext>
            </a:extLst>
          </p:cNvPr>
          <p:cNvSpPr/>
          <p:nvPr userDrawn="1"/>
        </p:nvSpPr>
        <p:spPr>
          <a:xfrm>
            <a:off x="361507" y="0"/>
            <a:ext cx="1573619" cy="6858000"/>
          </a:xfrm>
          <a:prstGeom prst="rect">
            <a:avLst/>
          </a:prstGeom>
          <a:solidFill>
            <a:schemeClr val="accent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 descr="A close up of a sign&#10;&#10;Description automatically generated">
            <a:extLst>
              <a:ext uri="{FF2B5EF4-FFF2-40B4-BE49-F238E27FC236}">
                <a16:creationId xmlns:a16="http://schemas.microsoft.com/office/drawing/2014/main" id="{478F5A8A-81B1-4D06-B15C-B9423E8CC18C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312" y="233478"/>
            <a:ext cx="994008" cy="397604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E35F915A-2D65-4403-B6A1-FAFF6BE60787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030819" y="3807725"/>
            <a:ext cx="5507665" cy="2457864"/>
          </a:xfrm>
          <a:noFill/>
          <a:ln>
            <a:noFill/>
          </a:ln>
        </p:spPr>
        <p:txBody>
          <a:bodyPr anchor="b">
            <a:noAutofit/>
          </a:bodyPr>
          <a:lstStyle>
            <a:lvl1pPr algn="l">
              <a:defRPr sz="540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en-US" dirty="0"/>
              <a:t>Click to edit Master title or section break</a:t>
            </a:r>
          </a:p>
        </p:txBody>
      </p:sp>
    </p:spTree>
    <p:extLst>
      <p:ext uri="{BB962C8B-B14F-4D97-AF65-F5344CB8AC3E}">
        <p14:creationId xmlns:p14="http://schemas.microsoft.com/office/powerpoint/2010/main" val="866271486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30697B-5DD2-4D82-910C-A95C63D4876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Click to add header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FAFCB6B-D8B4-4142-98BB-27E2128833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F88BF4-DA46-495C-932E-DA28E9DC3812}" type="datetime1">
              <a:rPr lang="en-US" smtClean="0"/>
              <a:t>7/29/2022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9A7A0E0-DF61-4449-A131-7A5AFB2159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7A04B79-6E78-4608-A987-7B436929EB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3B873A-B447-4FAD-8DCE-EE94BA9D2118}" type="slidenum">
              <a:rPr lang="en-US" smtClean="0"/>
              <a:t>‹#›</a:t>
            </a:fld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7C867113-0346-4133-971E-2FA69106B086}"/>
              </a:ext>
            </a:extLst>
          </p:cNvPr>
          <p:cNvSpPr/>
          <p:nvPr userDrawn="1"/>
        </p:nvSpPr>
        <p:spPr>
          <a:xfrm>
            <a:off x="0" y="6017606"/>
            <a:ext cx="12192000" cy="527467"/>
          </a:xfrm>
          <a:prstGeom prst="rect">
            <a:avLst/>
          </a:prstGeom>
          <a:solidFill>
            <a:schemeClr val="accent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 descr="A close up of a sign&#10;&#10;Description automatically generated">
            <a:extLst>
              <a:ext uri="{FF2B5EF4-FFF2-40B4-BE49-F238E27FC236}">
                <a16:creationId xmlns:a16="http://schemas.microsoft.com/office/drawing/2014/main" id="{ACCABB91-9E8D-48A4-9D54-FAF1626653B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97350" y="6062943"/>
            <a:ext cx="997300" cy="398921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1437DBFE-B412-48BE-AF65-801B66957FE2}"/>
              </a:ext>
            </a:extLst>
          </p:cNvPr>
          <p:cNvSpPr/>
          <p:nvPr userDrawn="1"/>
        </p:nvSpPr>
        <p:spPr>
          <a:xfrm>
            <a:off x="0" y="6502622"/>
            <a:ext cx="12192000" cy="123465"/>
          </a:xfrm>
          <a:prstGeom prst="rect">
            <a:avLst/>
          </a:prstGeom>
          <a:solidFill>
            <a:srgbClr val="F1603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0A518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0251850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B66D2F3-544F-4F0E-8531-29BF9F3BBD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ACA3AB-E99D-46BD-BC3E-4F621A3811BD}" type="datetime1">
              <a:rPr lang="en-US" smtClean="0"/>
              <a:t>7/29/2022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97CB4D3-E7BC-4997-A9E3-8A55F18512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14230D4-FBDC-455E-BEBA-62F5CA1A80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3B873A-B447-4FAD-8DCE-EE94BA9D2118}" type="slidenum">
              <a:rPr lang="en-US" smtClean="0"/>
              <a:t>‹#›</a:t>
            </a:fld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FE9001B8-31F1-4A6D-B5AC-6902FC1CFCD2}"/>
              </a:ext>
            </a:extLst>
          </p:cNvPr>
          <p:cNvSpPr/>
          <p:nvPr userDrawn="1"/>
        </p:nvSpPr>
        <p:spPr>
          <a:xfrm>
            <a:off x="0" y="6017606"/>
            <a:ext cx="12192000" cy="527467"/>
          </a:xfrm>
          <a:prstGeom prst="rect">
            <a:avLst/>
          </a:prstGeom>
          <a:solidFill>
            <a:schemeClr val="accent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 descr="A close up of a sign&#10;&#10;Description automatically generated">
            <a:extLst>
              <a:ext uri="{FF2B5EF4-FFF2-40B4-BE49-F238E27FC236}">
                <a16:creationId xmlns:a16="http://schemas.microsoft.com/office/drawing/2014/main" id="{8C7617E6-FB51-4CDB-A2DB-103DD65AC42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97350" y="6062943"/>
            <a:ext cx="997300" cy="398921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23B269AE-F12A-4446-AB5C-3392E87A1731}"/>
              </a:ext>
            </a:extLst>
          </p:cNvPr>
          <p:cNvSpPr/>
          <p:nvPr userDrawn="1"/>
        </p:nvSpPr>
        <p:spPr>
          <a:xfrm>
            <a:off x="0" y="6502622"/>
            <a:ext cx="12192000" cy="123465"/>
          </a:xfrm>
          <a:prstGeom prst="rect">
            <a:avLst/>
          </a:prstGeom>
          <a:solidFill>
            <a:srgbClr val="F1603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0A518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6531326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2858441"/>
            <a:ext cx="9144000" cy="1455651"/>
          </a:xfr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 algn="ctr">
              <a:defRPr sz="4200" b="1">
                <a:solidFill>
                  <a:srgbClr val="3C6EBE"/>
                </a:solidFill>
                <a:latin typeface="+mn-lt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4315096"/>
            <a:ext cx="9144000" cy="851564"/>
          </a:xfrm>
          <a:solidFill>
            <a:schemeClr val="bg1">
              <a:lumMod val="95000"/>
            </a:schemeClr>
          </a:solidFill>
        </p:spPr>
        <p:txBody>
          <a:bodyPr/>
          <a:lstStyle>
            <a:lvl1pPr marL="0" indent="0" algn="ctr">
              <a:buNone/>
              <a:defRPr sz="1800" b="1" spc="105" baseline="0">
                <a:solidFill>
                  <a:srgbClr val="44546A"/>
                </a:solidFill>
                <a:latin typeface="+mn-lt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F84C7D1-DD04-4E00-B3C7-9B667770A5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6765BDD-DA18-4C70-B660-6B61DCF860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8408B75-36E3-4B43-AEFD-47BBB2E949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C39701-6458-4AD8-8629-6BBA59D6898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2396082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 of 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8" name="Content Placeholder 2"/>
          <p:cNvSpPr>
            <a:spLocks noGrp="1"/>
          </p:cNvSpPr>
          <p:nvPr>
            <p:ph sz="half" idx="13"/>
          </p:nvPr>
        </p:nvSpPr>
        <p:spPr>
          <a:xfrm>
            <a:off x="1037904" y="1881361"/>
            <a:ext cx="4937761" cy="4023359"/>
          </a:xfrm>
        </p:spPr>
        <p:txBody>
          <a:bodyPr/>
          <a:lstStyle>
            <a:lvl1pPr marL="342900" indent="-342900">
              <a:buFont typeface="Arial" panose="020B0604020202020204" pitchFamily="34" charset="0"/>
              <a:buChar char="•"/>
              <a:defRPr b="1" i="1">
                <a:solidFill>
                  <a:srgbClr val="DA3E26"/>
                </a:solidFill>
                <a:latin typeface="Open Sans (Headings)"/>
              </a:defRPr>
            </a:lvl1pPr>
            <a:lvl2pPr>
              <a:defRPr>
                <a:latin typeface="Open Sans (Headings)"/>
              </a:defRPr>
            </a:lvl2pPr>
            <a:lvl3pPr>
              <a:defRPr>
                <a:latin typeface="Open Sans (Headings)"/>
              </a:defRPr>
            </a:lvl3pPr>
            <a:lvl4pPr>
              <a:defRPr baseline="0">
                <a:latin typeface="Open Sans (Headings)"/>
              </a:defRPr>
            </a:lvl4pPr>
            <a:lvl5pPr>
              <a:defRPr>
                <a:latin typeface="Open Sans (Headings)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Firth Level</a:t>
            </a:r>
          </a:p>
        </p:txBody>
      </p:sp>
      <p:sp>
        <p:nvSpPr>
          <p:cNvPr id="9" name="Content Placeholder 3"/>
          <p:cNvSpPr>
            <a:spLocks noGrp="1"/>
          </p:cNvSpPr>
          <p:nvPr>
            <p:ph sz="half" idx="14"/>
          </p:nvPr>
        </p:nvSpPr>
        <p:spPr>
          <a:xfrm>
            <a:off x="6216337" y="1881361"/>
            <a:ext cx="4937760" cy="4023359"/>
          </a:xfrm>
        </p:spPr>
        <p:txBody>
          <a:bodyPr/>
          <a:lstStyle>
            <a:lvl1pPr marL="342900" indent="-342900">
              <a:buFont typeface="Arial" panose="020B0604020202020204" pitchFamily="34" charset="0"/>
              <a:buChar char="•"/>
              <a:defRPr b="1" i="1">
                <a:solidFill>
                  <a:srgbClr val="DA3E26"/>
                </a:solidFill>
                <a:latin typeface="Open Sans (Headings)"/>
              </a:defRPr>
            </a:lvl1pPr>
            <a:lvl2pPr>
              <a:defRPr>
                <a:latin typeface="Open Sans (Headings)"/>
              </a:defRPr>
            </a:lvl2pPr>
            <a:lvl3pPr>
              <a:defRPr>
                <a:latin typeface="Open Sans (Headings)"/>
              </a:defRPr>
            </a:lvl3pPr>
            <a:lvl4pPr>
              <a:defRPr>
                <a:latin typeface="Open Sans (Headings)"/>
              </a:defRPr>
            </a:lvl4pPr>
            <a:lvl5pPr>
              <a:defRPr>
                <a:latin typeface="Open Sans (Headings)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Firth Level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DCD24F32-6D48-4D7A-A9C3-CCBB588B7D67}"/>
              </a:ext>
            </a:extLst>
          </p:cNvPr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E7887B83-88BB-4E17-B474-9CC960BABBD3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7A5B5C1D-7D45-46A0-80EA-62F1BC70666F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7C9C14-6C67-413B-848D-868105270EE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0811767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llet Li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7" name="Content Placeholder 2"/>
          <p:cNvSpPr>
            <a:spLocks noGrp="1"/>
          </p:cNvSpPr>
          <p:nvPr>
            <p:ph idx="13"/>
          </p:nvPr>
        </p:nvSpPr>
        <p:spPr>
          <a:xfrm>
            <a:off x="838201" y="1825627"/>
            <a:ext cx="10515599" cy="4302459"/>
          </a:xfrm>
        </p:spPr>
        <p:txBody>
          <a:bodyPr/>
          <a:lstStyle>
            <a:lvl1pPr>
              <a:defRPr b="1">
                <a:latin typeface="Open Sans Semibold" panose="020B0606030504020204"/>
              </a:defRPr>
            </a:lvl1pPr>
            <a:lvl2pPr marL="514350" indent="-171450">
              <a:buClr>
                <a:srgbClr val="DA3E26"/>
              </a:buClr>
              <a:buFont typeface="Wingdings" panose="05000000000000000000" pitchFamily="2" charset="2"/>
              <a:buChar char="§"/>
              <a:defRPr>
                <a:latin typeface="Open Sans (Headings)"/>
              </a:defRPr>
            </a:lvl2pPr>
            <a:lvl3pPr>
              <a:buClr>
                <a:srgbClr val="4472C4"/>
              </a:buClr>
              <a:defRPr>
                <a:latin typeface="Open Sans Light" panose="020B0306030504020204"/>
              </a:defRPr>
            </a:lvl3pPr>
            <a:lvl4pPr marL="1200150" indent="-171450">
              <a:buClr>
                <a:srgbClr val="4472C4"/>
              </a:buClr>
              <a:buFontTx/>
              <a:buChar char="◦"/>
              <a:defRPr>
                <a:latin typeface="Open Sans Light" panose="020B0306030504020204"/>
              </a:defRPr>
            </a:lvl4pPr>
            <a:lvl5pPr>
              <a:buClr>
                <a:srgbClr val="DA3E26"/>
              </a:buClr>
              <a:defRPr>
                <a:latin typeface="Open Sans Light" panose="020B0306030504020204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8802CCF-F079-4C3F-876F-B12028A1B419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F4BBA6D-23CA-4153-9807-82B4B1671DCE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B4516C6-4687-47AA-9985-DA293C464E45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D8ACAD-150D-4C2E-AEB4-41F57876220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3746033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Bloc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sz="quarter" idx="13"/>
          </p:nvPr>
        </p:nvSpPr>
        <p:spPr>
          <a:xfrm>
            <a:off x="423863" y="1687515"/>
            <a:ext cx="11344275" cy="4181578"/>
          </a:xfrm>
        </p:spPr>
        <p:txBody>
          <a:bodyPr/>
          <a:lstStyle>
            <a:lvl1pPr marL="0" indent="0">
              <a:buNone/>
              <a:defRPr>
                <a:latin typeface="Open Sans" panose="020B0606030504020204"/>
              </a:defRPr>
            </a:lvl1pPr>
          </a:lstStyle>
          <a:p>
            <a:pPr lvl="0"/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90CE8B3-E4CC-4CAF-92B6-DCE8DA8F6799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A192C20-D1A4-4523-B61D-558ACC7A8BD6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E129037-438D-47FE-A994-931557FE1D62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45167D-3095-4B67-8E95-C18C8AC1084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8197016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04B7C4E4-2D06-490E-9697-F8F066CE1C1F}"/>
              </a:ext>
            </a:extLst>
          </p:cNvPr>
          <p:cNvSpPr/>
          <p:nvPr userDrawn="1"/>
        </p:nvSpPr>
        <p:spPr>
          <a:xfrm>
            <a:off x="0" y="6017608"/>
            <a:ext cx="12192000" cy="527467"/>
          </a:xfrm>
          <a:prstGeom prst="rect">
            <a:avLst/>
          </a:prstGeom>
          <a:solidFill>
            <a:schemeClr val="accent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pic>
        <p:nvPicPr>
          <p:cNvPr id="8" name="Picture 7" descr="A close up of a sign&#10;&#10;Description automatically generated">
            <a:extLst>
              <a:ext uri="{FF2B5EF4-FFF2-40B4-BE49-F238E27FC236}">
                <a16:creationId xmlns:a16="http://schemas.microsoft.com/office/drawing/2014/main" id="{F140E875-7581-43F3-85AE-4FC91D736F3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97351" y="6062945"/>
            <a:ext cx="997300" cy="398921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99221D3-8348-4325-9C95-16793EEF14C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12381" y="153230"/>
            <a:ext cx="11121657" cy="751350"/>
          </a:xfrm>
        </p:spPr>
        <p:txBody>
          <a:bodyPr>
            <a:normAutofit/>
          </a:bodyPr>
          <a:lstStyle>
            <a:lvl1pPr algn="l">
              <a:defRPr sz="270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en-US"/>
              <a:t>Click to add header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BE51F148-FE22-5F4B-9656-B9FD0B31FA6D}"/>
              </a:ext>
            </a:extLst>
          </p:cNvPr>
          <p:cNvSpPr/>
          <p:nvPr userDrawn="1"/>
        </p:nvSpPr>
        <p:spPr>
          <a:xfrm>
            <a:off x="0" y="6502624"/>
            <a:ext cx="12192000" cy="123465"/>
          </a:xfrm>
          <a:prstGeom prst="rect">
            <a:avLst/>
          </a:prstGeom>
          <a:solidFill>
            <a:srgbClr val="F1603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srgbClr val="0A518B"/>
              </a:solidFill>
            </a:endParaRPr>
          </a:p>
        </p:txBody>
      </p:sp>
      <p:sp>
        <p:nvSpPr>
          <p:cNvPr id="11" name="Footer Placeholder 4">
            <a:extLst>
              <a:ext uri="{FF2B5EF4-FFF2-40B4-BE49-F238E27FC236}">
                <a16:creationId xmlns:a16="http://schemas.microsoft.com/office/drawing/2014/main" id="{61D1E651-A636-ED44-8643-D87936B7D41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54434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2" name="Date Placeholder 3">
            <a:extLst>
              <a:ext uri="{FF2B5EF4-FFF2-40B4-BE49-F238E27FC236}">
                <a16:creationId xmlns:a16="http://schemas.microsoft.com/office/drawing/2014/main" id="{5E373F66-282B-C84A-9B7B-612F107B44F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238125" y="653796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A5F8C8BF-6574-484D-86BA-1C3D16D96EEE}" type="datetime1">
              <a:rPr lang="en-US" smtClean="0"/>
              <a:t>7/29/2022</a:t>
            </a:fld>
            <a:endParaRPr lang="en-US"/>
          </a:p>
        </p:txBody>
      </p:sp>
      <p:sp>
        <p:nvSpPr>
          <p:cNvPr id="13" name="Slide Number Placeholder 5">
            <a:extLst>
              <a:ext uri="{FF2B5EF4-FFF2-40B4-BE49-F238E27FC236}">
                <a16:creationId xmlns:a16="http://schemas.microsoft.com/office/drawing/2014/main" id="{F3B3F59D-D4CA-7848-B38D-76751951786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10675" y="6529128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69C126A4-BD19-47E2-8A0E-0DE1B9D8C92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6946203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A group of people sitting in a room&#10;&#10;Description automatically generated">
            <a:extLst>
              <a:ext uri="{FF2B5EF4-FFF2-40B4-BE49-F238E27FC236}">
                <a16:creationId xmlns:a16="http://schemas.microsoft.com/office/drawing/2014/main" id="{6FD7D95E-6B62-47ED-8187-0B1562D069E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"/>
            <a:ext cx="12192000" cy="6858000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0228147C-9AFB-495B-A485-811F7D37112A}"/>
              </a:ext>
            </a:extLst>
          </p:cNvPr>
          <p:cNvSpPr/>
          <p:nvPr/>
        </p:nvSpPr>
        <p:spPr>
          <a:xfrm>
            <a:off x="0" y="-1"/>
            <a:ext cx="12217429" cy="6858000"/>
          </a:xfrm>
          <a:prstGeom prst="rect">
            <a:avLst/>
          </a:prstGeom>
          <a:solidFill>
            <a:schemeClr val="bg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30033EEE-3823-4FA0-9C86-2F8D1358CA62}"/>
              </a:ext>
            </a:extLst>
          </p:cNvPr>
          <p:cNvSpPr/>
          <p:nvPr/>
        </p:nvSpPr>
        <p:spPr>
          <a:xfrm>
            <a:off x="361507" y="0"/>
            <a:ext cx="1573619" cy="6858000"/>
          </a:xfrm>
          <a:prstGeom prst="rect">
            <a:avLst/>
          </a:prstGeom>
          <a:solidFill>
            <a:schemeClr val="accent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 descr="A close up of a sign&#10;&#10;Description automatically generated">
            <a:extLst>
              <a:ext uri="{FF2B5EF4-FFF2-40B4-BE49-F238E27FC236}">
                <a16:creationId xmlns:a16="http://schemas.microsoft.com/office/drawing/2014/main" id="{478F5A8A-81B1-4D06-B15C-B9423E8CC18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1312" y="233478"/>
            <a:ext cx="994008" cy="397604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E35F915A-2D65-4403-B6A1-FAFF6BE60787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030819" y="3875964"/>
            <a:ext cx="5507665" cy="2389625"/>
          </a:xfrm>
          <a:noFill/>
          <a:ln>
            <a:noFill/>
          </a:ln>
        </p:spPr>
        <p:txBody>
          <a:bodyPr anchor="b">
            <a:noAutofit/>
          </a:bodyPr>
          <a:lstStyle>
            <a:lvl1pPr algn="l">
              <a:defRPr sz="540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en-US"/>
              <a:t>Click to edit Master title or section break</a:t>
            </a:r>
          </a:p>
        </p:txBody>
      </p:sp>
    </p:spTree>
    <p:extLst>
      <p:ext uri="{BB962C8B-B14F-4D97-AF65-F5344CB8AC3E}">
        <p14:creationId xmlns:p14="http://schemas.microsoft.com/office/powerpoint/2010/main" val="1619649393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group of people walking on a bridge&#10;&#10;Description automatically generated">
            <a:extLst>
              <a:ext uri="{FF2B5EF4-FFF2-40B4-BE49-F238E27FC236}">
                <a16:creationId xmlns:a16="http://schemas.microsoft.com/office/drawing/2014/main" id="{45223C62-28C3-4635-9AE9-ABBD588FC76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217429" cy="6858000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0228147C-9AFB-495B-A485-811F7D37112A}"/>
              </a:ext>
            </a:extLst>
          </p:cNvPr>
          <p:cNvSpPr/>
          <p:nvPr/>
        </p:nvSpPr>
        <p:spPr>
          <a:xfrm>
            <a:off x="0" y="0"/>
            <a:ext cx="12217429" cy="6858000"/>
          </a:xfrm>
          <a:prstGeom prst="rect">
            <a:avLst/>
          </a:prstGeom>
          <a:solidFill>
            <a:schemeClr val="bg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30033EEE-3823-4FA0-9C86-2F8D1358CA62}"/>
              </a:ext>
            </a:extLst>
          </p:cNvPr>
          <p:cNvSpPr/>
          <p:nvPr/>
        </p:nvSpPr>
        <p:spPr>
          <a:xfrm>
            <a:off x="361507" y="0"/>
            <a:ext cx="1573619" cy="6858000"/>
          </a:xfrm>
          <a:prstGeom prst="rect">
            <a:avLst/>
          </a:prstGeom>
          <a:solidFill>
            <a:schemeClr val="accent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 descr="A close up of a sign&#10;&#10;Description automatically generated">
            <a:extLst>
              <a:ext uri="{FF2B5EF4-FFF2-40B4-BE49-F238E27FC236}">
                <a16:creationId xmlns:a16="http://schemas.microsoft.com/office/drawing/2014/main" id="{478F5A8A-81B1-4D06-B15C-B9423E8CC18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1312" y="233478"/>
            <a:ext cx="994008" cy="397604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E35F915A-2D65-4403-B6A1-FAFF6BE60787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030819" y="3848669"/>
            <a:ext cx="5507665" cy="2416920"/>
          </a:xfrm>
          <a:noFill/>
          <a:ln>
            <a:noFill/>
          </a:ln>
        </p:spPr>
        <p:txBody>
          <a:bodyPr anchor="b">
            <a:noAutofit/>
          </a:bodyPr>
          <a:lstStyle>
            <a:lvl1pPr algn="l">
              <a:defRPr sz="540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en-US"/>
              <a:t>Click to edit Master title or section break</a:t>
            </a:r>
          </a:p>
        </p:txBody>
      </p:sp>
    </p:spTree>
    <p:extLst>
      <p:ext uri="{BB962C8B-B14F-4D97-AF65-F5344CB8AC3E}">
        <p14:creationId xmlns:p14="http://schemas.microsoft.com/office/powerpoint/2010/main" val="3550566036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A group of people standing in front of a crowd posing for the camera&#10;&#10;Description automatically generated">
            <a:extLst>
              <a:ext uri="{FF2B5EF4-FFF2-40B4-BE49-F238E27FC236}">
                <a16:creationId xmlns:a16="http://schemas.microsoft.com/office/drawing/2014/main" id="{8132F563-1018-4BBA-84AD-7D43004AA59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26" y="0"/>
            <a:ext cx="12191574" cy="6858000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0228147C-9AFB-495B-A485-811F7D37112A}"/>
              </a:ext>
            </a:extLst>
          </p:cNvPr>
          <p:cNvSpPr/>
          <p:nvPr/>
        </p:nvSpPr>
        <p:spPr>
          <a:xfrm>
            <a:off x="0" y="0"/>
            <a:ext cx="12217429" cy="6858000"/>
          </a:xfrm>
          <a:prstGeom prst="rect">
            <a:avLst/>
          </a:prstGeom>
          <a:solidFill>
            <a:schemeClr val="bg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30033EEE-3823-4FA0-9C86-2F8D1358CA62}"/>
              </a:ext>
            </a:extLst>
          </p:cNvPr>
          <p:cNvSpPr/>
          <p:nvPr/>
        </p:nvSpPr>
        <p:spPr>
          <a:xfrm>
            <a:off x="361507" y="0"/>
            <a:ext cx="1573619" cy="6858000"/>
          </a:xfrm>
          <a:prstGeom prst="rect">
            <a:avLst/>
          </a:prstGeom>
          <a:solidFill>
            <a:schemeClr val="accent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 descr="A close up of a sign&#10;&#10;Description automatically generated">
            <a:extLst>
              <a:ext uri="{FF2B5EF4-FFF2-40B4-BE49-F238E27FC236}">
                <a16:creationId xmlns:a16="http://schemas.microsoft.com/office/drawing/2014/main" id="{478F5A8A-81B1-4D06-B15C-B9423E8CC18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1312" y="233478"/>
            <a:ext cx="994008" cy="397604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E35F915A-2D65-4403-B6A1-FAFF6BE60787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030819" y="3807725"/>
            <a:ext cx="5507665" cy="2457864"/>
          </a:xfrm>
          <a:noFill/>
          <a:ln>
            <a:noFill/>
          </a:ln>
        </p:spPr>
        <p:txBody>
          <a:bodyPr anchor="b">
            <a:noAutofit/>
          </a:bodyPr>
          <a:lstStyle>
            <a:lvl1pPr algn="l">
              <a:defRPr sz="540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en-US"/>
              <a:t>Click to edit Master title or section break</a:t>
            </a:r>
          </a:p>
        </p:txBody>
      </p:sp>
    </p:spTree>
    <p:extLst>
      <p:ext uri="{BB962C8B-B14F-4D97-AF65-F5344CB8AC3E}">
        <p14:creationId xmlns:p14="http://schemas.microsoft.com/office/powerpoint/2010/main" val="15996400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group of people in a room&#10;&#10;Description automatically generated">
            <a:extLst>
              <a:ext uri="{FF2B5EF4-FFF2-40B4-BE49-F238E27FC236}">
                <a16:creationId xmlns:a16="http://schemas.microsoft.com/office/drawing/2014/main" id="{1B9DEDDA-7B58-4520-A950-B49ECEF3EC1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alphaModFix amt="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83" t="23292" r="9940" b="12674"/>
          <a:stretch/>
        </p:blipFill>
        <p:spPr>
          <a:xfrm>
            <a:off x="1" y="1"/>
            <a:ext cx="12191999" cy="6857999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30033EEE-3823-4FA0-9C86-2F8D1358CA62}"/>
              </a:ext>
            </a:extLst>
          </p:cNvPr>
          <p:cNvSpPr/>
          <p:nvPr userDrawn="1"/>
        </p:nvSpPr>
        <p:spPr>
          <a:xfrm>
            <a:off x="361507" y="0"/>
            <a:ext cx="3094074" cy="6858000"/>
          </a:xfrm>
          <a:prstGeom prst="rect">
            <a:avLst/>
          </a:prstGeom>
          <a:solidFill>
            <a:schemeClr val="accent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 descr="A close up of a sign&#10;&#10;Description automatically generated">
            <a:extLst>
              <a:ext uri="{FF2B5EF4-FFF2-40B4-BE49-F238E27FC236}">
                <a16:creationId xmlns:a16="http://schemas.microsoft.com/office/drawing/2014/main" id="{478F5A8A-81B1-4D06-B15C-B9423E8CC18C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3974" y="337010"/>
            <a:ext cx="1649139" cy="659657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E35F915A-2D65-4403-B6A1-FAFF6BE60787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73148" y="2169994"/>
            <a:ext cx="2870789" cy="2343445"/>
          </a:xfrm>
          <a:noFill/>
          <a:ln>
            <a:noFill/>
          </a:ln>
        </p:spPr>
        <p:txBody>
          <a:bodyPr anchor="b">
            <a:noAutofit/>
          </a:bodyPr>
          <a:lstStyle>
            <a:lvl1pPr algn="l">
              <a:defRPr sz="40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dirty="0"/>
              <a:t>Click to edit Master title or section break</a:t>
            </a:r>
          </a:p>
        </p:txBody>
      </p:sp>
    </p:spTree>
    <p:extLst>
      <p:ext uri="{BB962C8B-B14F-4D97-AF65-F5344CB8AC3E}">
        <p14:creationId xmlns:p14="http://schemas.microsoft.com/office/powerpoint/2010/main" val="629726606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A group of people sitting at a computer&#10;&#10;Description automatically generated">
            <a:extLst>
              <a:ext uri="{FF2B5EF4-FFF2-40B4-BE49-F238E27FC236}">
                <a16:creationId xmlns:a16="http://schemas.microsoft.com/office/drawing/2014/main" id="{70A31480-C32A-4BB8-B0DF-C99B27B668F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22"/>
          <a:stretch/>
        </p:blipFill>
        <p:spPr>
          <a:xfrm>
            <a:off x="0" y="1"/>
            <a:ext cx="12217428" cy="6858000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0228147C-9AFB-495B-A485-811F7D37112A}"/>
              </a:ext>
            </a:extLst>
          </p:cNvPr>
          <p:cNvSpPr/>
          <p:nvPr/>
        </p:nvSpPr>
        <p:spPr>
          <a:xfrm>
            <a:off x="0" y="0"/>
            <a:ext cx="12217429" cy="6858000"/>
          </a:xfrm>
          <a:prstGeom prst="rect">
            <a:avLst/>
          </a:prstGeom>
          <a:solidFill>
            <a:schemeClr val="bg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30033EEE-3823-4FA0-9C86-2F8D1358CA62}"/>
              </a:ext>
            </a:extLst>
          </p:cNvPr>
          <p:cNvSpPr/>
          <p:nvPr/>
        </p:nvSpPr>
        <p:spPr>
          <a:xfrm>
            <a:off x="361507" y="0"/>
            <a:ext cx="1573619" cy="6858000"/>
          </a:xfrm>
          <a:prstGeom prst="rect">
            <a:avLst/>
          </a:prstGeom>
          <a:solidFill>
            <a:schemeClr val="accent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 descr="A close up of a sign&#10;&#10;Description automatically generated">
            <a:extLst>
              <a:ext uri="{FF2B5EF4-FFF2-40B4-BE49-F238E27FC236}">
                <a16:creationId xmlns:a16="http://schemas.microsoft.com/office/drawing/2014/main" id="{478F5A8A-81B1-4D06-B15C-B9423E8CC18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1312" y="233478"/>
            <a:ext cx="994008" cy="397604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E35F915A-2D65-4403-B6A1-FAFF6BE60787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030819" y="3807725"/>
            <a:ext cx="5507665" cy="2457864"/>
          </a:xfrm>
          <a:noFill/>
          <a:ln>
            <a:noFill/>
          </a:ln>
        </p:spPr>
        <p:txBody>
          <a:bodyPr anchor="b">
            <a:noAutofit/>
          </a:bodyPr>
          <a:lstStyle>
            <a:lvl1pPr algn="l">
              <a:defRPr sz="540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en-US"/>
              <a:t>Click to edit Master title or section break</a:t>
            </a:r>
          </a:p>
        </p:txBody>
      </p:sp>
    </p:spTree>
    <p:extLst>
      <p:ext uri="{BB962C8B-B14F-4D97-AF65-F5344CB8AC3E}">
        <p14:creationId xmlns:p14="http://schemas.microsoft.com/office/powerpoint/2010/main" val="3046714693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0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group of people in a room&#10;&#10;Description automatically generated">
            <a:extLst>
              <a:ext uri="{FF2B5EF4-FFF2-40B4-BE49-F238E27FC236}">
                <a16:creationId xmlns:a16="http://schemas.microsoft.com/office/drawing/2014/main" id="{1B9DEDDA-7B58-4520-A950-B49ECEF3EC1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7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" y="1"/>
            <a:ext cx="12191999" cy="6857999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30033EEE-3823-4FA0-9C86-2F8D1358CA62}"/>
              </a:ext>
            </a:extLst>
          </p:cNvPr>
          <p:cNvSpPr/>
          <p:nvPr/>
        </p:nvSpPr>
        <p:spPr>
          <a:xfrm>
            <a:off x="361507" y="0"/>
            <a:ext cx="3094074" cy="6858000"/>
          </a:xfrm>
          <a:prstGeom prst="rect">
            <a:avLst/>
          </a:prstGeom>
          <a:solidFill>
            <a:schemeClr val="accent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 descr="A close up of a sign&#10;&#10;Description automatically generated">
            <a:extLst>
              <a:ext uri="{FF2B5EF4-FFF2-40B4-BE49-F238E27FC236}">
                <a16:creationId xmlns:a16="http://schemas.microsoft.com/office/drawing/2014/main" id="{478F5A8A-81B1-4D06-B15C-B9423E8CC18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3974" y="337010"/>
            <a:ext cx="1649139" cy="659657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E35F915A-2D65-4403-B6A1-FAFF6BE60787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73148" y="2169994"/>
            <a:ext cx="2870789" cy="2343445"/>
          </a:xfrm>
          <a:noFill/>
          <a:ln>
            <a:noFill/>
          </a:ln>
        </p:spPr>
        <p:txBody>
          <a:bodyPr anchor="b">
            <a:noAutofit/>
          </a:bodyPr>
          <a:lstStyle>
            <a:lvl1pPr algn="l">
              <a:defRPr sz="40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/>
              <a:t>Click to edit Master title or section break</a:t>
            </a:r>
          </a:p>
        </p:txBody>
      </p:sp>
    </p:spTree>
    <p:extLst>
      <p:ext uri="{BB962C8B-B14F-4D97-AF65-F5344CB8AC3E}">
        <p14:creationId xmlns:p14="http://schemas.microsoft.com/office/powerpoint/2010/main" val="329502914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A picture containing person, child, indoor, wall&#10;&#10;Description automatically generated">
            <a:extLst>
              <a:ext uri="{FF2B5EF4-FFF2-40B4-BE49-F238E27FC236}">
                <a16:creationId xmlns:a16="http://schemas.microsoft.com/office/drawing/2014/main" id="{454B729E-4078-4961-AA28-F71FC702E41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7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42"/>
          <a:stretch/>
        </p:blipFill>
        <p:spPr>
          <a:xfrm>
            <a:off x="0" y="1"/>
            <a:ext cx="12192000" cy="6858000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30033EEE-3823-4FA0-9C86-2F8D1358CA62}"/>
              </a:ext>
            </a:extLst>
          </p:cNvPr>
          <p:cNvSpPr/>
          <p:nvPr/>
        </p:nvSpPr>
        <p:spPr>
          <a:xfrm>
            <a:off x="361507" y="0"/>
            <a:ext cx="3094074" cy="6858000"/>
          </a:xfrm>
          <a:prstGeom prst="rect">
            <a:avLst/>
          </a:prstGeom>
          <a:solidFill>
            <a:schemeClr val="accent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 descr="A close up of a sign&#10;&#10;Description automatically generated">
            <a:extLst>
              <a:ext uri="{FF2B5EF4-FFF2-40B4-BE49-F238E27FC236}">
                <a16:creationId xmlns:a16="http://schemas.microsoft.com/office/drawing/2014/main" id="{478F5A8A-81B1-4D06-B15C-B9423E8CC18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3974" y="337010"/>
            <a:ext cx="1649139" cy="659657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E35F915A-2D65-4403-B6A1-FAFF6BE60787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73148" y="2169994"/>
            <a:ext cx="2870789" cy="2343445"/>
          </a:xfrm>
          <a:noFill/>
          <a:ln>
            <a:noFill/>
          </a:ln>
        </p:spPr>
        <p:txBody>
          <a:bodyPr anchor="b">
            <a:noAutofit/>
          </a:bodyPr>
          <a:lstStyle>
            <a:lvl1pPr algn="l">
              <a:defRPr sz="40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/>
              <a:t>Click to edit Master title or section break</a:t>
            </a:r>
          </a:p>
        </p:txBody>
      </p:sp>
    </p:spTree>
    <p:extLst>
      <p:ext uri="{BB962C8B-B14F-4D97-AF65-F5344CB8AC3E}">
        <p14:creationId xmlns:p14="http://schemas.microsoft.com/office/powerpoint/2010/main" val="946281196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A group of people sitting at a table&#10;&#10;Description automatically generated">
            <a:extLst>
              <a:ext uri="{FF2B5EF4-FFF2-40B4-BE49-F238E27FC236}">
                <a16:creationId xmlns:a16="http://schemas.microsoft.com/office/drawing/2014/main" id="{33D73650-076F-4A3A-8B1D-4BC037C27D8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6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" y="0"/>
            <a:ext cx="12191999" cy="6858000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30033EEE-3823-4FA0-9C86-2F8D1358CA62}"/>
              </a:ext>
            </a:extLst>
          </p:cNvPr>
          <p:cNvSpPr/>
          <p:nvPr/>
        </p:nvSpPr>
        <p:spPr>
          <a:xfrm>
            <a:off x="361507" y="0"/>
            <a:ext cx="3094074" cy="6858000"/>
          </a:xfrm>
          <a:prstGeom prst="rect">
            <a:avLst/>
          </a:prstGeom>
          <a:solidFill>
            <a:schemeClr val="accent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 descr="A close up of a sign&#10;&#10;Description automatically generated">
            <a:extLst>
              <a:ext uri="{FF2B5EF4-FFF2-40B4-BE49-F238E27FC236}">
                <a16:creationId xmlns:a16="http://schemas.microsoft.com/office/drawing/2014/main" id="{478F5A8A-81B1-4D06-B15C-B9423E8CC18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3974" y="337010"/>
            <a:ext cx="1649139" cy="659657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E35F915A-2D65-4403-B6A1-FAFF6BE60787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57202" y="2179675"/>
            <a:ext cx="2870789" cy="2351382"/>
          </a:xfrm>
          <a:noFill/>
          <a:ln>
            <a:noFill/>
          </a:ln>
        </p:spPr>
        <p:txBody>
          <a:bodyPr anchor="b">
            <a:noAutofit/>
          </a:bodyPr>
          <a:lstStyle>
            <a:lvl1pPr algn="l">
              <a:defRPr sz="40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/>
              <a:t>Click to edit Master title or section break</a:t>
            </a:r>
          </a:p>
        </p:txBody>
      </p:sp>
    </p:spTree>
    <p:extLst>
      <p:ext uri="{BB962C8B-B14F-4D97-AF65-F5344CB8AC3E}">
        <p14:creationId xmlns:p14="http://schemas.microsoft.com/office/powerpoint/2010/main" val="2382912088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9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A picture containing book, indoor, laptop, shelf&#10;&#10;Description automatically generated">
            <a:extLst>
              <a:ext uri="{FF2B5EF4-FFF2-40B4-BE49-F238E27FC236}">
                <a16:creationId xmlns:a16="http://schemas.microsoft.com/office/drawing/2014/main" id="{E38AE18D-74B8-4D84-8A53-A0113DBFDB8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6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104"/>
          <a:stretch/>
        </p:blipFill>
        <p:spPr>
          <a:xfrm>
            <a:off x="0" y="1"/>
            <a:ext cx="12192000" cy="6898432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30033EEE-3823-4FA0-9C86-2F8D1358CA62}"/>
              </a:ext>
            </a:extLst>
          </p:cNvPr>
          <p:cNvSpPr/>
          <p:nvPr/>
        </p:nvSpPr>
        <p:spPr>
          <a:xfrm>
            <a:off x="361507" y="0"/>
            <a:ext cx="3094074" cy="6858000"/>
          </a:xfrm>
          <a:prstGeom prst="rect">
            <a:avLst/>
          </a:prstGeom>
          <a:solidFill>
            <a:schemeClr val="accent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 descr="A close up of a sign&#10;&#10;Description automatically generated">
            <a:extLst>
              <a:ext uri="{FF2B5EF4-FFF2-40B4-BE49-F238E27FC236}">
                <a16:creationId xmlns:a16="http://schemas.microsoft.com/office/drawing/2014/main" id="{478F5A8A-81B1-4D06-B15C-B9423E8CC18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3974" y="337010"/>
            <a:ext cx="1649139" cy="659657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E35F915A-2D65-4403-B6A1-FAFF6BE60787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57202" y="2179674"/>
            <a:ext cx="2870789" cy="2392325"/>
          </a:xfrm>
          <a:noFill/>
          <a:ln>
            <a:noFill/>
          </a:ln>
        </p:spPr>
        <p:txBody>
          <a:bodyPr anchor="b">
            <a:noAutofit/>
          </a:bodyPr>
          <a:lstStyle>
            <a:lvl1pPr algn="l">
              <a:defRPr sz="40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/>
              <a:t>Click to edit Master title or section break</a:t>
            </a:r>
          </a:p>
        </p:txBody>
      </p:sp>
    </p:spTree>
    <p:extLst>
      <p:ext uri="{BB962C8B-B14F-4D97-AF65-F5344CB8AC3E}">
        <p14:creationId xmlns:p14="http://schemas.microsoft.com/office/powerpoint/2010/main" val="2248576748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04B7C4E4-2D06-490E-9697-F8F066CE1C1F}"/>
              </a:ext>
            </a:extLst>
          </p:cNvPr>
          <p:cNvSpPr/>
          <p:nvPr/>
        </p:nvSpPr>
        <p:spPr>
          <a:xfrm>
            <a:off x="0" y="6017606"/>
            <a:ext cx="12192000" cy="527467"/>
          </a:xfrm>
          <a:prstGeom prst="rect">
            <a:avLst/>
          </a:prstGeom>
          <a:solidFill>
            <a:schemeClr val="accent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 descr="A close up of a sign&#10;&#10;Description automatically generated">
            <a:extLst>
              <a:ext uri="{FF2B5EF4-FFF2-40B4-BE49-F238E27FC236}">
                <a16:creationId xmlns:a16="http://schemas.microsoft.com/office/drawing/2014/main" id="{F140E875-7581-43F3-85AE-4FC91D736F3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97350" y="6062943"/>
            <a:ext cx="997300" cy="398921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99221D3-8348-4325-9C95-16793EEF14C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12380" y="153230"/>
            <a:ext cx="11121657" cy="751350"/>
          </a:xfrm>
        </p:spPr>
        <p:txBody>
          <a:bodyPr>
            <a:normAutofit/>
          </a:bodyPr>
          <a:lstStyle>
            <a:lvl1pPr algn="l">
              <a:defRPr sz="360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en-US"/>
              <a:t>Click to add header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5456EDC-1A10-41B1-8C8A-3A9DA51A432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12380" y="1495651"/>
            <a:ext cx="10623762" cy="4351338"/>
          </a:xfrm>
          <a:prstGeom prst="rect">
            <a:avLst/>
          </a:prstGeom>
        </p:spPr>
        <p:txBody>
          <a:bodyPr/>
          <a:lstStyle>
            <a:lvl1pPr>
              <a:buClr>
                <a:schemeClr val="accent2"/>
              </a:buClr>
              <a:defRPr>
                <a:solidFill>
                  <a:schemeClr val="accent1"/>
                </a:solidFill>
              </a:defRPr>
            </a:lvl1pPr>
            <a:lvl2pPr>
              <a:buClr>
                <a:schemeClr val="accent2"/>
              </a:buClr>
              <a:defRPr>
                <a:solidFill>
                  <a:schemeClr val="accent1"/>
                </a:solidFill>
              </a:defRPr>
            </a:lvl2pPr>
            <a:lvl3pPr>
              <a:buClr>
                <a:schemeClr val="accent2"/>
              </a:buClr>
              <a:defRPr>
                <a:solidFill>
                  <a:schemeClr val="accent1"/>
                </a:solidFill>
              </a:defRPr>
            </a:lvl3pPr>
            <a:lvl4pPr>
              <a:buClr>
                <a:schemeClr val="accent2"/>
              </a:buClr>
              <a:defRPr>
                <a:solidFill>
                  <a:schemeClr val="accent1"/>
                </a:solidFill>
              </a:defRPr>
            </a:lvl4pPr>
            <a:lvl5pPr>
              <a:buClr>
                <a:schemeClr val="accent2"/>
              </a:buClr>
              <a:defRPr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3EF4DB6E-C9F9-D944-B663-9CB9DAF8722D}"/>
              </a:ext>
            </a:extLst>
          </p:cNvPr>
          <p:cNvSpPr/>
          <p:nvPr/>
        </p:nvSpPr>
        <p:spPr>
          <a:xfrm>
            <a:off x="0" y="6502622"/>
            <a:ext cx="12192000" cy="123465"/>
          </a:xfrm>
          <a:prstGeom prst="rect">
            <a:avLst/>
          </a:prstGeom>
          <a:solidFill>
            <a:srgbClr val="F1603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A518B"/>
              </a:solidFill>
            </a:endParaRPr>
          </a:p>
        </p:txBody>
      </p:sp>
      <p:sp>
        <p:nvSpPr>
          <p:cNvPr id="11" name="Footer Placeholder 4">
            <a:extLst>
              <a:ext uri="{FF2B5EF4-FFF2-40B4-BE49-F238E27FC236}">
                <a16:creationId xmlns:a16="http://schemas.microsoft.com/office/drawing/2014/main" id="{68E7FD1F-DB59-1F43-A0E9-971CABD56E0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544338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2" name="Date Placeholder 3">
            <a:extLst>
              <a:ext uri="{FF2B5EF4-FFF2-40B4-BE49-F238E27FC236}">
                <a16:creationId xmlns:a16="http://schemas.microsoft.com/office/drawing/2014/main" id="{1650F9ED-1E1E-254C-8D51-ADB94CF4D0E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238125" y="6537963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7A58D1EA-CD4D-456F-A805-BAF4EA62AFF6}" type="datetime1">
              <a:rPr lang="en-US" smtClean="0"/>
              <a:t>7/29/2022</a:t>
            </a:fld>
            <a:endParaRPr lang="en-US"/>
          </a:p>
        </p:txBody>
      </p:sp>
      <p:sp>
        <p:nvSpPr>
          <p:cNvPr id="13" name="Slide Number Placeholder 5">
            <a:extLst>
              <a:ext uri="{FF2B5EF4-FFF2-40B4-BE49-F238E27FC236}">
                <a16:creationId xmlns:a16="http://schemas.microsoft.com/office/drawing/2014/main" id="{C4FED095-2A60-7649-AE12-495DA5A5714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10675" y="652912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D7A61B55-04D1-43A3-A468-E0382CAB50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8659322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04B7C4E4-2D06-490E-9697-F8F066CE1C1F}"/>
              </a:ext>
            </a:extLst>
          </p:cNvPr>
          <p:cNvSpPr/>
          <p:nvPr/>
        </p:nvSpPr>
        <p:spPr>
          <a:xfrm>
            <a:off x="0" y="6017606"/>
            <a:ext cx="12192000" cy="527467"/>
          </a:xfrm>
          <a:prstGeom prst="rect">
            <a:avLst/>
          </a:prstGeom>
          <a:solidFill>
            <a:schemeClr val="accent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 descr="A close up of a sign&#10;&#10;Description automatically generated">
            <a:extLst>
              <a:ext uri="{FF2B5EF4-FFF2-40B4-BE49-F238E27FC236}">
                <a16:creationId xmlns:a16="http://schemas.microsoft.com/office/drawing/2014/main" id="{F140E875-7581-43F3-85AE-4FC91D736F3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97350" y="6062943"/>
            <a:ext cx="997300" cy="398921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99221D3-8348-4325-9C95-16793EEF14C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12380" y="153230"/>
            <a:ext cx="11121657" cy="751350"/>
          </a:xfrm>
        </p:spPr>
        <p:txBody>
          <a:bodyPr>
            <a:normAutofit/>
          </a:bodyPr>
          <a:lstStyle>
            <a:lvl1pPr algn="l">
              <a:defRPr sz="360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en-US"/>
              <a:t>Click to add header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5456EDC-1A10-41B1-8C8A-3A9DA51A432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12380" y="1495651"/>
            <a:ext cx="10623762" cy="4351338"/>
          </a:xfrm>
          <a:prstGeom prst="rect">
            <a:avLst/>
          </a:prstGeom>
        </p:spPr>
        <p:txBody>
          <a:bodyPr/>
          <a:lstStyle>
            <a:lvl1pPr>
              <a:buClr>
                <a:schemeClr val="accent2"/>
              </a:buClr>
              <a:defRPr>
                <a:solidFill>
                  <a:schemeClr val="accent1"/>
                </a:solidFill>
              </a:defRPr>
            </a:lvl1pPr>
            <a:lvl2pPr>
              <a:buClr>
                <a:schemeClr val="accent2"/>
              </a:buClr>
              <a:defRPr>
                <a:solidFill>
                  <a:schemeClr val="accent1"/>
                </a:solidFill>
              </a:defRPr>
            </a:lvl2pPr>
            <a:lvl3pPr>
              <a:buClr>
                <a:schemeClr val="accent2"/>
              </a:buClr>
              <a:defRPr>
                <a:solidFill>
                  <a:schemeClr val="accent1"/>
                </a:solidFill>
              </a:defRPr>
            </a:lvl3pPr>
            <a:lvl4pPr>
              <a:buClr>
                <a:schemeClr val="accent2"/>
              </a:buClr>
              <a:defRPr>
                <a:solidFill>
                  <a:schemeClr val="accent1"/>
                </a:solidFill>
              </a:defRPr>
            </a:lvl4pPr>
            <a:lvl5pPr>
              <a:buClr>
                <a:schemeClr val="accent2"/>
              </a:buClr>
              <a:defRPr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D5EBFA53-3D67-304C-8BAB-F461F2DE5244}"/>
              </a:ext>
            </a:extLst>
          </p:cNvPr>
          <p:cNvSpPr/>
          <p:nvPr/>
        </p:nvSpPr>
        <p:spPr>
          <a:xfrm>
            <a:off x="0" y="6502622"/>
            <a:ext cx="12192000" cy="123465"/>
          </a:xfrm>
          <a:prstGeom prst="rect">
            <a:avLst/>
          </a:prstGeom>
          <a:solidFill>
            <a:srgbClr val="F1603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A518B"/>
              </a:solidFill>
            </a:endParaRPr>
          </a:p>
        </p:txBody>
      </p:sp>
      <p:sp>
        <p:nvSpPr>
          <p:cNvPr id="11" name="Footer Placeholder 4">
            <a:extLst>
              <a:ext uri="{FF2B5EF4-FFF2-40B4-BE49-F238E27FC236}">
                <a16:creationId xmlns:a16="http://schemas.microsoft.com/office/drawing/2014/main" id="{E08215F0-AC27-C64F-9348-60129EF4301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544338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2" name="Date Placeholder 3">
            <a:extLst>
              <a:ext uri="{FF2B5EF4-FFF2-40B4-BE49-F238E27FC236}">
                <a16:creationId xmlns:a16="http://schemas.microsoft.com/office/drawing/2014/main" id="{0112C45B-F787-7C43-BB07-B2149464266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238125" y="6537963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39AC18C9-E070-430C-BD4C-08311E3E1F99}" type="datetime1">
              <a:rPr lang="en-US" smtClean="0"/>
              <a:t>7/29/2022</a:t>
            </a:fld>
            <a:endParaRPr lang="en-US"/>
          </a:p>
        </p:txBody>
      </p:sp>
      <p:sp>
        <p:nvSpPr>
          <p:cNvPr id="13" name="Slide Number Placeholder 5">
            <a:extLst>
              <a:ext uri="{FF2B5EF4-FFF2-40B4-BE49-F238E27FC236}">
                <a16:creationId xmlns:a16="http://schemas.microsoft.com/office/drawing/2014/main" id="{4FB4E1D8-148E-BB46-8227-70333E5A731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10675" y="652912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D7A61B55-04D1-43A3-A468-E0382CAB50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5348399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04B7C4E4-2D06-490E-9697-F8F066CE1C1F}"/>
              </a:ext>
            </a:extLst>
          </p:cNvPr>
          <p:cNvSpPr/>
          <p:nvPr/>
        </p:nvSpPr>
        <p:spPr>
          <a:xfrm>
            <a:off x="0" y="6017606"/>
            <a:ext cx="12192000" cy="527467"/>
          </a:xfrm>
          <a:prstGeom prst="rect">
            <a:avLst/>
          </a:prstGeom>
          <a:solidFill>
            <a:schemeClr val="accent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 descr="A close up of a sign&#10;&#10;Description automatically generated">
            <a:extLst>
              <a:ext uri="{FF2B5EF4-FFF2-40B4-BE49-F238E27FC236}">
                <a16:creationId xmlns:a16="http://schemas.microsoft.com/office/drawing/2014/main" id="{F140E875-7581-43F3-85AE-4FC91D736F3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97350" y="6062943"/>
            <a:ext cx="997300" cy="398921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99221D3-8348-4325-9C95-16793EEF14C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12380" y="153230"/>
            <a:ext cx="11121657" cy="751350"/>
          </a:xfrm>
        </p:spPr>
        <p:txBody>
          <a:bodyPr>
            <a:normAutofit/>
          </a:bodyPr>
          <a:lstStyle>
            <a:lvl1pPr algn="l">
              <a:defRPr sz="360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en-US"/>
              <a:t>Click to add header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5456EDC-1A10-41B1-8C8A-3A9DA51A432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12380" y="1285424"/>
            <a:ext cx="5383620" cy="4351338"/>
          </a:xfrm>
          <a:prstGeom prst="rect">
            <a:avLst/>
          </a:prstGeom>
        </p:spPr>
        <p:txBody>
          <a:bodyPr/>
          <a:lstStyle>
            <a:lvl1pPr>
              <a:buClr>
                <a:schemeClr val="accent2"/>
              </a:buClr>
              <a:defRPr>
                <a:solidFill>
                  <a:schemeClr val="accent1"/>
                </a:solidFill>
              </a:defRPr>
            </a:lvl1pPr>
            <a:lvl2pPr>
              <a:buClr>
                <a:schemeClr val="accent2"/>
              </a:buClr>
              <a:defRPr>
                <a:solidFill>
                  <a:schemeClr val="accent1"/>
                </a:solidFill>
              </a:defRPr>
            </a:lvl2pPr>
            <a:lvl3pPr>
              <a:buClr>
                <a:schemeClr val="accent2"/>
              </a:buClr>
              <a:defRPr>
                <a:solidFill>
                  <a:schemeClr val="accent1"/>
                </a:solidFill>
              </a:defRPr>
            </a:lvl3pPr>
            <a:lvl4pPr>
              <a:buClr>
                <a:schemeClr val="accent2"/>
              </a:buClr>
              <a:defRPr>
                <a:solidFill>
                  <a:schemeClr val="accent1"/>
                </a:solidFill>
              </a:defRPr>
            </a:lvl4pPr>
            <a:lvl5pPr>
              <a:buClr>
                <a:schemeClr val="accent2"/>
              </a:buClr>
              <a:defRPr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ED7E7471-44C5-463E-B019-1DAB8864F308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6450417" y="1304642"/>
            <a:ext cx="5383620" cy="4351338"/>
          </a:xfrm>
          <a:prstGeom prst="rect">
            <a:avLst/>
          </a:prstGeom>
        </p:spPr>
        <p:txBody>
          <a:bodyPr/>
          <a:lstStyle>
            <a:lvl1pPr>
              <a:buClr>
                <a:schemeClr val="accent2"/>
              </a:buClr>
              <a:defRPr>
                <a:solidFill>
                  <a:schemeClr val="accent1"/>
                </a:solidFill>
              </a:defRPr>
            </a:lvl1pPr>
            <a:lvl2pPr>
              <a:buClr>
                <a:schemeClr val="accent2"/>
              </a:buClr>
              <a:defRPr>
                <a:solidFill>
                  <a:schemeClr val="accent1"/>
                </a:solidFill>
              </a:defRPr>
            </a:lvl2pPr>
            <a:lvl3pPr>
              <a:buClr>
                <a:schemeClr val="accent2"/>
              </a:buClr>
              <a:defRPr>
                <a:solidFill>
                  <a:schemeClr val="accent1"/>
                </a:solidFill>
              </a:defRPr>
            </a:lvl3pPr>
            <a:lvl4pPr>
              <a:buClr>
                <a:schemeClr val="accent2"/>
              </a:buClr>
              <a:defRPr>
                <a:solidFill>
                  <a:schemeClr val="accent1"/>
                </a:solidFill>
              </a:defRPr>
            </a:lvl4pPr>
            <a:lvl5pPr>
              <a:buClr>
                <a:schemeClr val="accent2"/>
              </a:buClr>
              <a:defRPr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B4ABE558-DBB8-C64A-B51B-A8140EAB3C38}"/>
              </a:ext>
            </a:extLst>
          </p:cNvPr>
          <p:cNvSpPr/>
          <p:nvPr/>
        </p:nvSpPr>
        <p:spPr>
          <a:xfrm>
            <a:off x="0" y="6502622"/>
            <a:ext cx="12192000" cy="123465"/>
          </a:xfrm>
          <a:prstGeom prst="rect">
            <a:avLst/>
          </a:prstGeom>
          <a:solidFill>
            <a:srgbClr val="F1603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A518B"/>
              </a:solidFill>
            </a:endParaRPr>
          </a:p>
        </p:txBody>
      </p:sp>
      <p:sp>
        <p:nvSpPr>
          <p:cNvPr id="12" name="Footer Placeholder 4">
            <a:extLst>
              <a:ext uri="{FF2B5EF4-FFF2-40B4-BE49-F238E27FC236}">
                <a16:creationId xmlns:a16="http://schemas.microsoft.com/office/drawing/2014/main" id="{520D4E2B-309B-AC4B-967F-9B15C61CC14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544338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3" name="Date Placeholder 3">
            <a:extLst>
              <a:ext uri="{FF2B5EF4-FFF2-40B4-BE49-F238E27FC236}">
                <a16:creationId xmlns:a16="http://schemas.microsoft.com/office/drawing/2014/main" id="{83D23F3C-8686-ED41-A69E-216B386B960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238125" y="6537963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832CFE30-B31C-4F37-95A0-A80DEF7B7179}" type="datetime1">
              <a:rPr lang="en-US" smtClean="0"/>
              <a:t>7/29/2022</a:t>
            </a:fld>
            <a:endParaRPr lang="en-US"/>
          </a:p>
        </p:txBody>
      </p:sp>
      <p:sp>
        <p:nvSpPr>
          <p:cNvPr id="14" name="Slide Number Placeholder 5">
            <a:extLst>
              <a:ext uri="{FF2B5EF4-FFF2-40B4-BE49-F238E27FC236}">
                <a16:creationId xmlns:a16="http://schemas.microsoft.com/office/drawing/2014/main" id="{BD27DAC6-0C5E-194D-B398-62D21A93A67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10675" y="652912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D7A61B55-04D1-43A3-A468-E0382CAB50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1361742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04B7C4E4-2D06-490E-9697-F8F066CE1C1F}"/>
              </a:ext>
            </a:extLst>
          </p:cNvPr>
          <p:cNvSpPr/>
          <p:nvPr/>
        </p:nvSpPr>
        <p:spPr>
          <a:xfrm>
            <a:off x="0" y="6017606"/>
            <a:ext cx="12192000" cy="527467"/>
          </a:xfrm>
          <a:prstGeom prst="rect">
            <a:avLst/>
          </a:prstGeom>
          <a:solidFill>
            <a:schemeClr val="accent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 descr="A close up of a sign&#10;&#10;Description automatically generated">
            <a:extLst>
              <a:ext uri="{FF2B5EF4-FFF2-40B4-BE49-F238E27FC236}">
                <a16:creationId xmlns:a16="http://schemas.microsoft.com/office/drawing/2014/main" id="{F140E875-7581-43F3-85AE-4FC91D736F3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97350" y="6062943"/>
            <a:ext cx="997300" cy="398921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99221D3-8348-4325-9C95-16793EEF14C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12380" y="153230"/>
            <a:ext cx="11121657" cy="751350"/>
          </a:xfrm>
        </p:spPr>
        <p:txBody>
          <a:bodyPr>
            <a:normAutofit/>
          </a:bodyPr>
          <a:lstStyle>
            <a:lvl1pPr algn="l">
              <a:defRPr sz="360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en-US"/>
              <a:t>Click to add header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5456EDC-1A10-41B1-8C8A-3A9DA51A432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12380" y="1285424"/>
            <a:ext cx="5383620" cy="4351338"/>
          </a:xfrm>
          <a:prstGeom prst="rect">
            <a:avLst/>
          </a:prstGeom>
        </p:spPr>
        <p:txBody>
          <a:bodyPr/>
          <a:lstStyle>
            <a:lvl1pPr>
              <a:buClr>
                <a:schemeClr val="accent2"/>
              </a:buClr>
              <a:defRPr>
                <a:solidFill>
                  <a:schemeClr val="accent1"/>
                </a:solidFill>
              </a:defRPr>
            </a:lvl1pPr>
            <a:lvl2pPr>
              <a:buClr>
                <a:schemeClr val="accent2"/>
              </a:buClr>
              <a:defRPr>
                <a:solidFill>
                  <a:schemeClr val="accent1"/>
                </a:solidFill>
              </a:defRPr>
            </a:lvl2pPr>
            <a:lvl3pPr>
              <a:buClr>
                <a:schemeClr val="accent2"/>
              </a:buClr>
              <a:defRPr>
                <a:solidFill>
                  <a:schemeClr val="accent1"/>
                </a:solidFill>
              </a:defRPr>
            </a:lvl3pPr>
            <a:lvl4pPr>
              <a:buClr>
                <a:schemeClr val="accent2"/>
              </a:buClr>
              <a:defRPr>
                <a:solidFill>
                  <a:schemeClr val="accent1"/>
                </a:solidFill>
              </a:defRPr>
            </a:lvl4pPr>
            <a:lvl5pPr>
              <a:buClr>
                <a:schemeClr val="accent2"/>
              </a:buClr>
              <a:defRPr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0F97521C-1BCE-4078-A60B-0FB9F0B5528E}"/>
              </a:ext>
            </a:extLst>
          </p:cNvPr>
          <p:cNvSpPr/>
          <p:nvPr/>
        </p:nvSpPr>
        <p:spPr>
          <a:xfrm>
            <a:off x="6428096" y="1285424"/>
            <a:ext cx="5405941" cy="4351338"/>
          </a:xfrm>
          <a:prstGeom prst="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 Placeholder 9">
            <a:extLst>
              <a:ext uri="{FF2B5EF4-FFF2-40B4-BE49-F238E27FC236}">
                <a16:creationId xmlns:a16="http://schemas.microsoft.com/office/drawing/2014/main" id="{4B1717F6-064F-44CB-A093-DF09DFF51A7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428097" y="1285424"/>
            <a:ext cx="538362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204B5868-DFC4-1A43-8743-6E68BA4257B7}"/>
              </a:ext>
            </a:extLst>
          </p:cNvPr>
          <p:cNvSpPr/>
          <p:nvPr/>
        </p:nvSpPr>
        <p:spPr>
          <a:xfrm>
            <a:off x="0" y="6502622"/>
            <a:ext cx="12192000" cy="123465"/>
          </a:xfrm>
          <a:prstGeom prst="rect">
            <a:avLst/>
          </a:prstGeom>
          <a:solidFill>
            <a:srgbClr val="F1603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A518B"/>
              </a:solidFill>
            </a:endParaRPr>
          </a:p>
        </p:txBody>
      </p:sp>
      <p:sp>
        <p:nvSpPr>
          <p:cNvPr id="14" name="Footer Placeholder 4">
            <a:extLst>
              <a:ext uri="{FF2B5EF4-FFF2-40B4-BE49-F238E27FC236}">
                <a16:creationId xmlns:a16="http://schemas.microsoft.com/office/drawing/2014/main" id="{32ECF530-48E5-5848-B2E1-9BC081B0DFB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544338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5" name="Date Placeholder 3">
            <a:extLst>
              <a:ext uri="{FF2B5EF4-FFF2-40B4-BE49-F238E27FC236}">
                <a16:creationId xmlns:a16="http://schemas.microsoft.com/office/drawing/2014/main" id="{0496040E-53E8-4343-B8A6-5CD8977655D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238125" y="6537963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AE3E6634-AC05-43FC-ABAC-EA3784AEB700}" type="datetime1">
              <a:rPr lang="en-US" smtClean="0"/>
              <a:t>7/29/2022</a:t>
            </a:fld>
            <a:endParaRPr lang="en-US"/>
          </a:p>
        </p:txBody>
      </p:sp>
      <p:sp>
        <p:nvSpPr>
          <p:cNvPr id="16" name="Slide Number Placeholder 5">
            <a:extLst>
              <a:ext uri="{FF2B5EF4-FFF2-40B4-BE49-F238E27FC236}">
                <a16:creationId xmlns:a16="http://schemas.microsoft.com/office/drawing/2014/main" id="{401EF5C9-4012-EE46-BB4E-52AD584C52A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10675" y="652912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D7A61B55-04D1-43A3-A468-E0382CAB50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9896814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04B7C4E4-2D06-490E-9697-F8F066CE1C1F}"/>
              </a:ext>
            </a:extLst>
          </p:cNvPr>
          <p:cNvSpPr/>
          <p:nvPr/>
        </p:nvSpPr>
        <p:spPr>
          <a:xfrm>
            <a:off x="0" y="6017606"/>
            <a:ext cx="12192000" cy="527467"/>
          </a:xfrm>
          <a:prstGeom prst="rect">
            <a:avLst/>
          </a:prstGeom>
          <a:solidFill>
            <a:schemeClr val="accent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 descr="A close up of a sign&#10;&#10;Description automatically generated">
            <a:extLst>
              <a:ext uri="{FF2B5EF4-FFF2-40B4-BE49-F238E27FC236}">
                <a16:creationId xmlns:a16="http://schemas.microsoft.com/office/drawing/2014/main" id="{F140E875-7581-43F3-85AE-4FC91D736F3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97350" y="6062943"/>
            <a:ext cx="997300" cy="398921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99221D3-8348-4325-9C95-16793EEF14C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12380" y="153230"/>
            <a:ext cx="11121657" cy="751350"/>
          </a:xfrm>
        </p:spPr>
        <p:txBody>
          <a:bodyPr>
            <a:normAutofit/>
          </a:bodyPr>
          <a:lstStyle>
            <a:lvl1pPr algn="l">
              <a:defRPr sz="360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en-US"/>
              <a:t>Click to add header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1E0729C3-ACF1-4E41-B822-FC5A03165595}"/>
              </a:ext>
            </a:extLst>
          </p:cNvPr>
          <p:cNvSpPr/>
          <p:nvPr/>
        </p:nvSpPr>
        <p:spPr>
          <a:xfrm>
            <a:off x="333375" y="3223527"/>
            <a:ext cx="2200275" cy="447675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3C630556-1203-444D-9406-8EE318B5B62D}"/>
              </a:ext>
            </a:extLst>
          </p:cNvPr>
          <p:cNvSpPr/>
          <p:nvPr/>
        </p:nvSpPr>
        <p:spPr>
          <a:xfrm>
            <a:off x="2643187" y="3223527"/>
            <a:ext cx="2200275" cy="447675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915910CA-54F1-4812-905F-477F1B94A069}"/>
              </a:ext>
            </a:extLst>
          </p:cNvPr>
          <p:cNvSpPr/>
          <p:nvPr/>
        </p:nvSpPr>
        <p:spPr>
          <a:xfrm>
            <a:off x="4952999" y="3223527"/>
            <a:ext cx="2200275" cy="447675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1312D5BA-B9DC-4C3A-8F29-0221C1A88107}"/>
              </a:ext>
            </a:extLst>
          </p:cNvPr>
          <p:cNvSpPr/>
          <p:nvPr/>
        </p:nvSpPr>
        <p:spPr>
          <a:xfrm>
            <a:off x="7262811" y="3223527"/>
            <a:ext cx="2200275" cy="447675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8DFE10E2-8D3B-4767-B6E0-27F1C0B4C047}"/>
              </a:ext>
            </a:extLst>
          </p:cNvPr>
          <p:cNvSpPr/>
          <p:nvPr/>
        </p:nvSpPr>
        <p:spPr>
          <a:xfrm>
            <a:off x="9572623" y="3223291"/>
            <a:ext cx="2200275" cy="447675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266C6169-6835-4943-80F4-23BCECDD3F07}"/>
              </a:ext>
            </a:extLst>
          </p:cNvPr>
          <p:cNvCxnSpPr>
            <a:cxnSpLocks/>
          </p:cNvCxnSpPr>
          <p:nvPr/>
        </p:nvCxnSpPr>
        <p:spPr>
          <a:xfrm flipH="1" flipV="1">
            <a:off x="1428749" y="2390136"/>
            <a:ext cx="4763" cy="747027"/>
          </a:xfrm>
          <a:prstGeom prst="line">
            <a:avLst/>
          </a:prstGeom>
          <a:ln w="50800" cap="rnd">
            <a:solidFill>
              <a:schemeClr val="accent2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D2E6F3C4-95C1-49A1-8C1A-8B07DC3E6F2A}"/>
              </a:ext>
            </a:extLst>
          </p:cNvPr>
          <p:cNvCxnSpPr>
            <a:cxnSpLocks/>
          </p:cNvCxnSpPr>
          <p:nvPr/>
        </p:nvCxnSpPr>
        <p:spPr>
          <a:xfrm flipH="1" flipV="1">
            <a:off x="3736180" y="3681599"/>
            <a:ext cx="4763" cy="747027"/>
          </a:xfrm>
          <a:prstGeom prst="line">
            <a:avLst/>
          </a:prstGeom>
          <a:ln w="50800" cap="rnd">
            <a:solidFill>
              <a:schemeClr val="accent2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7E8C7092-4FAF-491B-95F5-3A72870FA8DD}"/>
              </a:ext>
            </a:extLst>
          </p:cNvPr>
          <p:cNvCxnSpPr>
            <a:cxnSpLocks/>
          </p:cNvCxnSpPr>
          <p:nvPr/>
        </p:nvCxnSpPr>
        <p:spPr>
          <a:xfrm flipH="1" flipV="1">
            <a:off x="6048373" y="2390135"/>
            <a:ext cx="4763" cy="747027"/>
          </a:xfrm>
          <a:prstGeom prst="line">
            <a:avLst/>
          </a:prstGeom>
          <a:ln w="50800" cap="rnd">
            <a:solidFill>
              <a:schemeClr val="accent2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B3C78854-7097-4280-ABBA-C6320921F609}"/>
              </a:ext>
            </a:extLst>
          </p:cNvPr>
          <p:cNvCxnSpPr>
            <a:cxnSpLocks/>
          </p:cNvCxnSpPr>
          <p:nvPr/>
        </p:nvCxnSpPr>
        <p:spPr>
          <a:xfrm flipH="1" flipV="1">
            <a:off x="8336753" y="3681598"/>
            <a:ext cx="4763" cy="747027"/>
          </a:xfrm>
          <a:prstGeom prst="line">
            <a:avLst/>
          </a:prstGeom>
          <a:ln w="50800" cap="rnd">
            <a:solidFill>
              <a:schemeClr val="accent2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A0C4280E-0FDC-4BFA-9394-244BF06A903F}"/>
              </a:ext>
            </a:extLst>
          </p:cNvPr>
          <p:cNvCxnSpPr>
            <a:cxnSpLocks/>
          </p:cNvCxnSpPr>
          <p:nvPr/>
        </p:nvCxnSpPr>
        <p:spPr>
          <a:xfrm flipH="1" flipV="1">
            <a:off x="10563224" y="2390134"/>
            <a:ext cx="4763" cy="747027"/>
          </a:xfrm>
          <a:prstGeom prst="line">
            <a:avLst/>
          </a:prstGeom>
          <a:ln w="50800" cap="rnd">
            <a:solidFill>
              <a:schemeClr val="accent2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Rectangle 19">
            <a:extLst>
              <a:ext uri="{FF2B5EF4-FFF2-40B4-BE49-F238E27FC236}">
                <a16:creationId xmlns:a16="http://schemas.microsoft.com/office/drawing/2014/main" id="{0DA5B326-4BC0-484C-8A52-EB4943337D62}"/>
              </a:ext>
            </a:extLst>
          </p:cNvPr>
          <p:cNvSpPr/>
          <p:nvPr/>
        </p:nvSpPr>
        <p:spPr>
          <a:xfrm>
            <a:off x="0" y="6502622"/>
            <a:ext cx="12192000" cy="123465"/>
          </a:xfrm>
          <a:prstGeom prst="rect">
            <a:avLst/>
          </a:prstGeom>
          <a:solidFill>
            <a:srgbClr val="F1603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A518B"/>
              </a:solidFill>
            </a:endParaRPr>
          </a:p>
        </p:txBody>
      </p:sp>
      <p:sp>
        <p:nvSpPr>
          <p:cNvPr id="21" name="Footer Placeholder 4">
            <a:extLst>
              <a:ext uri="{FF2B5EF4-FFF2-40B4-BE49-F238E27FC236}">
                <a16:creationId xmlns:a16="http://schemas.microsoft.com/office/drawing/2014/main" id="{4142F996-DE7C-3E47-BA8A-BBC00F96DD2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544338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22" name="Date Placeholder 3">
            <a:extLst>
              <a:ext uri="{FF2B5EF4-FFF2-40B4-BE49-F238E27FC236}">
                <a16:creationId xmlns:a16="http://schemas.microsoft.com/office/drawing/2014/main" id="{974DC2DB-1F0B-0942-9E0D-4F8920E6092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238125" y="6537963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96A0218F-2F9B-4AB1-A566-9653F81B5301}" type="datetime1">
              <a:rPr lang="en-US" smtClean="0"/>
              <a:t>7/29/2022</a:t>
            </a:fld>
            <a:endParaRPr lang="en-US"/>
          </a:p>
        </p:txBody>
      </p:sp>
      <p:sp>
        <p:nvSpPr>
          <p:cNvPr id="23" name="Slide Number Placeholder 5">
            <a:extLst>
              <a:ext uri="{FF2B5EF4-FFF2-40B4-BE49-F238E27FC236}">
                <a16:creationId xmlns:a16="http://schemas.microsoft.com/office/drawing/2014/main" id="{2B05FB37-2E5D-9D48-A9B7-C9217B4502D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10675" y="652912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D7A61B55-04D1-43A3-A468-E0382CAB50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0162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A picture containing person, child, indoor, wall&#10;&#10;Description automatically generated">
            <a:extLst>
              <a:ext uri="{FF2B5EF4-FFF2-40B4-BE49-F238E27FC236}">
                <a16:creationId xmlns:a16="http://schemas.microsoft.com/office/drawing/2014/main" id="{454B729E-4078-4961-AA28-F71FC702E41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alphaModFix amt="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" t="7435" r="-42" b="17542"/>
          <a:stretch/>
        </p:blipFill>
        <p:spPr>
          <a:xfrm>
            <a:off x="0" y="1"/>
            <a:ext cx="12192000" cy="6858000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30033EEE-3823-4FA0-9C86-2F8D1358CA62}"/>
              </a:ext>
            </a:extLst>
          </p:cNvPr>
          <p:cNvSpPr/>
          <p:nvPr userDrawn="1"/>
        </p:nvSpPr>
        <p:spPr>
          <a:xfrm>
            <a:off x="361507" y="0"/>
            <a:ext cx="3094074" cy="6858000"/>
          </a:xfrm>
          <a:prstGeom prst="rect">
            <a:avLst/>
          </a:prstGeom>
          <a:solidFill>
            <a:schemeClr val="accent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 descr="A close up of a sign&#10;&#10;Description automatically generated">
            <a:extLst>
              <a:ext uri="{FF2B5EF4-FFF2-40B4-BE49-F238E27FC236}">
                <a16:creationId xmlns:a16="http://schemas.microsoft.com/office/drawing/2014/main" id="{478F5A8A-81B1-4D06-B15C-B9423E8CC18C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3974" y="337010"/>
            <a:ext cx="1649139" cy="659657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E35F915A-2D65-4403-B6A1-FAFF6BE60787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73148" y="2169994"/>
            <a:ext cx="2870789" cy="2343445"/>
          </a:xfrm>
          <a:noFill/>
          <a:ln>
            <a:noFill/>
          </a:ln>
        </p:spPr>
        <p:txBody>
          <a:bodyPr anchor="b">
            <a:noAutofit/>
          </a:bodyPr>
          <a:lstStyle>
            <a:lvl1pPr algn="l">
              <a:defRPr sz="40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dirty="0"/>
              <a:t>Click to edit Master title or section break</a:t>
            </a:r>
          </a:p>
        </p:txBody>
      </p:sp>
    </p:spTree>
    <p:extLst>
      <p:ext uri="{BB962C8B-B14F-4D97-AF65-F5344CB8AC3E}">
        <p14:creationId xmlns:p14="http://schemas.microsoft.com/office/powerpoint/2010/main" val="1052002828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04B7C4E4-2D06-490E-9697-F8F066CE1C1F}"/>
              </a:ext>
            </a:extLst>
          </p:cNvPr>
          <p:cNvSpPr/>
          <p:nvPr/>
        </p:nvSpPr>
        <p:spPr>
          <a:xfrm>
            <a:off x="0" y="6017606"/>
            <a:ext cx="12192000" cy="527467"/>
          </a:xfrm>
          <a:prstGeom prst="rect">
            <a:avLst/>
          </a:prstGeom>
          <a:solidFill>
            <a:schemeClr val="accent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 descr="A close up of a sign&#10;&#10;Description automatically generated">
            <a:extLst>
              <a:ext uri="{FF2B5EF4-FFF2-40B4-BE49-F238E27FC236}">
                <a16:creationId xmlns:a16="http://schemas.microsoft.com/office/drawing/2014/main" id="{F140E875-7581-43F3-85AE-4FC91D736F3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97350" y="6062943"/>
            <a:ext cx="997300" cy="398921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99221D3-8348-4325-9C95-16793EEF14C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12380" y="153230"/>
            <a:ext cx="11121657" cy="751350"/>
          </a:xfrm>
        </p:spPr>
        <p:txBody>
          <a:bodyPr>
            <a:normAutofit/>
          </a:bodyPr>
          <a:lstStyle>
            <a:lvl1pPr algn="l">
              <a:defRPr sz="360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en-US"/>
              <a:t>Click to add header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2A689B4-7CB5-4150-A72A-0CECA6C94C1B}"/>
              </a:ext>
            </a:extLst>
          </p:cNvPr>
          <p:cNvSpPr/>
          <p:nvPr/>
        </p:nvSpPr>
        <p:spPr>
          <a:xfrm>
            <a:off x="712381" y="1239202"/>
            <a:ext cx="4557159" cy="1967024"/>
          </a:xfrm>
          <a:prstGeom prst="rect">
            <a:avLst/>
          </a:prstGeom>
          <a:solidFill>
            <a:schemeClr val="bg1"/>
          </a:solidFill>
          <a:ln w="2857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6C30B6CA-CF8E-4672-850C-BD70C9603821}"/>
              </a:ext>
            </a:extLst>
          </p:cNvPr>
          <p:cNvSpPr/>
          <p:nvPr/>
        </p:nvSpPr>
        <p:spPr>
          <a:xfrm>
            <a:off x="712380" y="3728614"/>
            <a:ext cx="4557159" cy="1967024"/>
          </a:xfrm>
          <a:prstGeom prst="rect">
            <a:avLst/>
          </a:prstGeom>
          <a:solidFill>
            <a:schemeClr val="bg1"/>
          </a:solidFill>
          <a:ln w="2857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97DFA0AC-AA6C-48D9-975D-40B547596326}"/>
              </a:ext>
            </a:extLst>
          </p:cNvPr>
          <p:cNvSpPr/>
          <p:nvPr/>
        </p:nvSpPr>
        <p:spPr>
          <a:xfrm>
            <a:off x="6909500" y="1226548"/>
            <a:ext cx="4557159" cy="1967024"/>
          </a:xfrm>
          <a:prstGeom prst="rect">
            <a:avLst/>
          </a:prstGeom>
          <a:solidFill>
            <a:schemeClr val="bg1"/>
          </a:solidFill>
          <a:ln w="2857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2CE3B6A9-6BD0-49EC-BAE1-4EA85B6203D7}"/>
              </a:ext>
            </a:extLst>
          </p:cNvPr>
          <p:cNvSpPr/>
          <p:nvPr/>
        </p:nvSpPr>
        <p:spPr>
          <a:xfrm>
            <a:off x="6941734" y="3728614"/>
            <a:ext cx="4557159" cy="1967024"/>
          </a:xfrm>
          <a:prstGeom prst="rect">
            <a:avLst/>
          </a:prstGeom>
          <a:solidFill>
            <a:schemeClr val="bg1"/>
          </a:solidFill>
          <a:ln w="2857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 Placeholder 12">
            <a:extLst>
              <a:ext uri="{FF2B5EF4-FFF2-40B4-BE49-F238E27FC236}">
                <a16:creationId xmlns:a16="http://schemas.microsoft.com/office/drawing/2014/main" id="{D7ACE795-39A5-44AF-BE69-ACAD8F831018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759538" y="1286467"/>
            <a:ext cx="4462841" cy="1847185"/>
          </a:xfrm>
          <a:prstGeom prst="rect">
            <a:avLst/>
          </a:prstGeom>
        </p:spPr>
        <p:txBody>
          <a:bodyPr/>
          <a:lstStyle>
            <a:lvl1pPr>
              <a:buClr>
                <a:schemeClr val="accent2"/>
              </a:buClr>
              <a:defRPr sz="2400">
                <a:solidFill>
                  <a:schemeClr val="accent1"/>
                </a:solidFill>
              </a:defRPr>
            </a:lvl1pPr>
            <a:lvl2pPr>
              <a:buClr>
                <a:schemeClr val="accent2"/>
              </a:buClr>
              <a:defRPr sz="2000">
                <a:solidFill>
                  <a:schemeClr val="accent1"/>
                </a:solidFill>
              </a:defRPr>
            </a:lvl2pPr>
            <a:lvl3pPr>
              <a:defRPr sz="1800">
                <a:solidFill>
                  <a:schemeClr val="tx2"/>
                </a:solidFill>
              </a:defRPr>
            </a:lvl3pPr>
            <a:lvl4pPr>
              <a:defRPr sz="1600"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5" name="Text Placeholder 12">
            <a:extLst>
              <a:ext uri="{FF2B5EF4-FFF2-40B4-BE49-F238E27FC236}">
                <a16:creationId xmlns:a16="http://schemas.microsoft.com/office/drawing/2014/main" id="{D70694BD-2766-4F24-B88E-F6B550AE666B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759537" y="3788533"/>
            <a:ext cx="4462841" cy="1847185"/>
          </a:xfrm>
          <a:prstGeom prst="rect">
            <a:avLst/>
          </a:prstGeom>
        </p:spPr>
        <p:txBody>
          <a:bodyPr/>
          <a:lstStyle>
            <a:lvl1pPr>
              <a:buClr>
                <a:schemeClr val="accent2"/>
              </a:buClr>
              <a:defRPr sz="2400">
                <a:solidFill>
                  <a:schemeClr val="accent1"/>
                </a:solidFill>
              </a:defRPr>
            </a:lvl1pPr>
            <a:lvl2pPr>
              <a:buClr>
                <a:schemeClr val="accent2"/>
              </a:buClr>
              <a:defRPr sz="2000">
                <a:solidFill>
                  <a:schemeClr val="accent1"/>
                </a:solidFill>
              </a:defRPr>
            </a:lvl2pPr>
            <a:lvl3pPr>
              <a:defRPr sz="1800">
                <a:solidFill>
                  <a:schemeClr val="tx2"/>
                </a:solidFill>
              </a:defRPr>
            </a:lvl3pPr>
            <a:lvl4pPr>
              <a:defRPr sz="1600"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6" name="Text Placeholder 12">
            <a:extLst>
              <a:ext uri="{FF2B5EF4-FFF2-40B4-BE49-F238E27FC236}">
                <a16:creationId xmlns:a16="http://schemas.microsoft.com/office/drawing/2014/main" id="{1246A60D-83B3-4754-B14D-1E822DFD43F5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6956658" y="1270715"/>
            <a:ext cx="4462841" cy="1847185"/>
          </a:xfrm>
          <a:prstGeom prst="rect">
            <a:avLst/>
          </a:prstGeom>
        </p:spPr>
        <p:txBody>
          <a:bodyPr/>
          <a:lstStyle>
            <a:lvl1pPr>
              <a:buClr>
                <a:schemeClr val="accent2"/>
              </a:buClr>
              <a:defRPr sz="2400">
                <a:solidFill>
                  <a:schemeClr val="accent1"/>
                </a:solidFill>
              </a:defRPr>
            </a:lvl1pPr>
            <a:lvl2pPr>
              <a:buClr>
                <a:schemeClr val="accent2"/>
              </a:buClr>
              <a:defRPr sz="2000">
                <a:solidFill>
                  <a:schemeClr val="accent1"/>
                </a:solidFill>
              </a:defRPr>
            </a:lvl2pPr>
            <a:lvl3pPr>
              <a:defRPr sz="1800">
                <a:solidFill>
                  <a:schemeClr val="tx2"/>
                </a:solidFill>
              </a:defRPr>
            </a:lvl3pPr>
            <a:lvl4pPr>
              <a:defRPr sz="1600"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7" name="Text Placeholder 12">
            <a:extLst>
              <a:ext uri="{FF2B5EF4-FFF2-40B4-BE49-F238E27FC236}">
                <a16:creationId xmlns:a16="http://schemas.microsoft.com/office/drawing/2014/main" id="{9C65ADA2-B7F5-41AA-B308-B1E34FA3F68B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7036051" y="3791366"/>
            <a:ext cx="4462841" cy="1847185"/>
          </a:xfrm>
          <a:prstGeom prst="rect">
            <a:avLst/>
          </a:prstGeom>
        </p:spPr>
        <p:txBody>
          <a:bodyPr/>
          <a:lstStyle>
            <a:lvl1pPr>
              <a:buClr>
                <a:schemeClr val="accent2"/>
              </a:buClr>
              <a:defRPr sz="2400">
                <a:solidFill>
                  <a:schemeClr val="accent1"/>
                </a:solidFill>
              </a:defRPr>
            </a:lvl1pPr>
            <a:lvl2pPr>
              <a:buClr>
                <a:schemeClr val="accent2"/>
              </a:buClr>
              <a:defRPr sz="2000">
                <a:solidFill>
                  <a:schemeClr val="accent1"/>
                </a:solidFill>
              </a:defRPr>
            </a:lvl2pPr>
            <a:lvl3pPr>
              <a:defRPr sz="1800">
                <a:solidFill>
                  <a:schemeClr val="tx2"/>
                </a:solidFill>
              </a:defRPr>
            </a:lvl3pPr>
            <a:lvl4pPr>
              <a:defRPr sz="1600"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2960968C-3F33-C64B-A2A1-E1BACC190A76}"/>
              </a:ext>
            </a:extLst>
          </p:cNvPr>
          <p:cNvSpPr/>
          <p:nvPr/>
        </p:nvSpPr>
        <p:spPr>
          <a:xfrm>
            <a:off x="0" y="6502622"/>
            <a:ext cx="12192000" cy="123465"/>
          </a:xfrm>
          <a:prstGeom prst="rect">
            <a:avLst/>
          </a:prstGeom>
          <a:solidFill>
            <a:srgbClr val="F1603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A518B"/>
              </a:solidFill>
            </a:endParaRPr>
          </a:p>
        </p:txBody>
      </p:sp>
      <p:sp>
        <p:nvSpPr>
          <p:cNvPr id="19" name="Footer Placeholder 4">
            <a:extLst>
              <a:ext uri="{FF2B5EF4-FFF2-40B4-BE49-F238E27FC236}">
                <a16:creationId xmlns:a16="http://schemas.microsoft.com/office/drawing/2014/main" id="{607386F5-F54A-234D-AC30-C50F06D5950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544338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20" name="Date Placeholder 3">
            <a:extLst>
              <a:ext uri="{FF2B5EF4-FFF2-40B4-BE49-F238E27FC236}">
                <a16:creationId xmlns:a16="http://schemas.microsoft.com/office/drawing/2014/main" id="{A01B6C27-68DF-A946-B076-AD57BBA02C6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238125" y="6537963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14FAAFC6-72CA-442D-A105-C36CCA5A667D}" type="datetime1">
              <a:rPr lang="en-US" smtClean="0"/>
              <a:t>7/29/2022</a:t>
            </a:fld>
            <a:endParaRPr lang="en-US"/>
          </a:p>
        </p:txBody>
      </p:sp>
      <p:sp>
        <p:nvSpPr>
          <p:cNvPr id="21" name="Slide Number Placeholder 5">
            <a:extLst>
              <a:ext uri="{FF2B5EF4-FFF2-40B4-BE49-F238E27FC236}">
                <a16:creationId xmlns:a16="http://schemas.microsoft.com/office/drawing/2014/main" id="{10949CC2-4815-9040-AE29-DA865A2CF2F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10675" y="652912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D7A61B55-04D1-43A3-A468-E0382CAB50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0796519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04B7C4E4-2D06-490E-9697-F8F066CE1C1F}"/>
              </a:ext>
            </a:extLst>
          </p:cNvPr>
          <p:cNvSpPr/>
          <p:nvPr/>
        </p:nvSpPr>
        <p:spPr>
          <a:xfrm>
            <a:off x="0" y="6017606"/>
            <a:ext cx="12192000" cy="527467"/>
          </a:xfrm>
          <a:prstGeom prst="rect">
            <a:avLst/>
          </a:prstGeom>
          <a:solidFill>
            <a:schemeClr val="accent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 descr="A close up of a sign&#10;&#10;Description automatically generated">
            <a:extLst>
              <a:ext uri="{FF2B5EF4-FFF2-40B4-BE49-F238E27FC236}">
                <a16:creationId xmlns:a16="http://schemas.microsoft.com/office/drawing/2014/main" id="{F140E875-7581-43F3-85AE-4FC91D736F3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97350" y="6062943"/>
            <a:ext cx="997300" cy="398921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99221D3-8348-4325-9C95-16793EEF14C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12380" y="153230"/>
            <a:ext cx="11121657" cy="751350"/>
          </a:xfrm>
        </p:spPr>
        <p:txBody>
          <a:bodyPr>
            <a:normAutofit/>
          </a:bodyPr>
          <a:lstStyle>
            <a:lvl1pPr algn="l">
              <a:defRPr sz="360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en-US"/>
              <a:t>Click to add header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BE51F148-FE22-5F4B-9656-B9FD0B31FA6D}"/>
              </a:ext>
            </a:extLst>
          </p:cNvPr>
          <p:cNvSpPr/>
          <p:nvPr/>
        </p:nvSpPr>
        <p:spPr>
          <a:xfrm>
            <a:off x="0" y="6502622"/>
            <a:ext cx="12192000" cy="123465"/>
          </a:xfrm>
          <a:prstGeom prst="rect">
            <a:avLst/>
          </a:prstGeom>
          <a:solidFill>
            <a:srgbClr val="F1603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A518B"/>
              </a:solidFill>
            </a:endParaRPr>
          </a:p>
        </p:txBody>
      </p:sp>
      <p:sp>
        <p:nvSpPr>
          <p:cNvPr id="11" name="Footer Placeholder 4">
            <a:extLst>
              <a:ext uri="{FF2B5EF4-FFF2-40B4-BE49-F238E27FC236}">
                <a16:creationId xmlns:a16="http://schemas.microsoft.com/office/drawing/2014/main" id="{61D1E651-A636-ED44-8643-D87936B7D41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544338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2" name="Date Placeholder 3">
            <a:extLst>
              <a:ext uri="{FF2B5EF4-FFF2-40B4-BE49-F238E27FC236}">
                <a16:creationId xmlns:a16="http://schemas.microsoft.com/office/drawing/2014/main" id="{5E373F66-282B-C84A-9B7B-612F107B44F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238125" y="6537963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4E6DB719-9EC7-4892-909E-9C496F72B948}" type="datetime1">
              <a:rPr lang="en-US" smtClean="0"/>
              <a:t>7/29/2022</a:t>
            </a:fld>
            <a:endParaRPr lang="en-US"/>
          </a:p>
        </p:txBody>
      </p:sp>
      <p:sp>
        <p:nvSpPr>
          <p:cNvPr id="13" name="Slide Number Placeholder 5">
            <a:extLst>
              <a:ext uri="{FF2B5EF4-FFF2-40B4-BE49-F238E27FC236}">
                <a16:creationId xmlns:a16="http://schemas.microsoft.com/office/drawing/2014/main" id="{F3B3F59D-D4CA-7848-B38D-76751951786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10675" y="652912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D7A61B55-04D1-43A3-A468-E0382CAB50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6095077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619CEFC9-AAA7-49A4-8FDC-F89E6009086A}"/>
              </a:ext>
            </a:extLst>
          </p:cNvPr>
          <p:cNvSpPr/>
          <p:nvPr/>
        </p:nvSpPr>
        <p:spPr>
          <a:xfrm>
            <a:off x="0" y="6017606"/>
            <a:ext cx="12192000" cy="527467"/>
          </a:xfrm>
          <a:prstGeom prst="rect">
            <a:avLst/>
          </a:prstGeom>
          <a:solidFill>
            <a:schemeClr val="accent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12" descr="A close up of a sign&#10;&#10;Description automatically generated">
            <a:extLst>
              <a:ext uri="{FF2B5EF4-FFF2-40B4-BE49-F238E27FC236}">
                <a16:creationId xmlns:a16="http://schemas.microsoft.com/office/drawing/2014/main" id="{B7C878DE-4C84-4F9E-B3A9-9F718A6DAF4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97350" y="6062943"/>
            <a:ext cx="997300" cy="398921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29B79DAE-CFAF-404D-BC10-36DC7525CF58}"/>
              </a:ext>
            </a:extLst>
          </p:cNvPr>
          <p:cNvSpPr/>
          <p:nvPr/>
        </p:nvSpPr>
        <p:spPr>
          <a:xfrm>
            <a:off x="0" y="6502622"/>
            <a:ext cx="12192000" cy="123465"/>
          </a:xfrm>
          <a:prstGeom prst="rect">
            <a:avLst/>
          </a:prstGeom>
          <a:solidFill>
            <a:srgbClr val="F1603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A518B"/>
              </a:solidFill>
            </a:endParaRPr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F4EABCAA-819D-3348-9451-F8B72E04B52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544338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696E019A-A2E1-144B-A66D-D804B12991D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238125" y="6537963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2C4DFD9F-4443-4315-9D4B-F690ADD1720E}" type="datetime1">
              <a:rPr lang="en-US" smtClean="0"/>
              <a:t>7/29/2022</a:t>
            </a:fld>
            <a:endParaRPr lang="en-US"/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FCA4099B-DB89-0449-ADCC-A2078A70839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10675" y="652912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D7A61B55-04D1-43A3-A468-E0382CAB50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1277904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CC9CA210-FEED-684B-A2A9-F54EDD7D2C65}"/>
              </a:ext>
            </a:extLst>
          </p:cNvPr>
          <p:cNvSpPr/>
          <p:nvPr/>
        </p:nvSpPr>
        <p:spPr>
          <a:xfrm>
            <a:off x="0" y="755373"/>
            <a:ext cx="12192000" cy="160571"/>
          </a:xfrm>
          <a:prstGeom prst="rect">
            <a:avLst/>
          </a:prstGeom>
          <a:solidFill>
            <a:schemeClr val="accent2">
              <a:alpha val="7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04B7C4E4-2D06-490E-9697-F8F066CE1C1F}"/>
              </a:ext>
            </a:extLst>
          </p:cNvPr>
          <p:cNvSpPr/>
          <p:nvPr/>
        </p:nvSpPr>
        <p:spPr>
          <a:xfrm>
            <a:off x="241110" y="0"/>
            <a:ext cx="1583141" cy="6858000"/>
          </a:xfrm>
          <a:prstGeom prst="rect">
            <a:avLst/>
          </a:prstGeom>
          <a:solidFill>
            <a:schemeClr val="accent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1BE9050-50FF-4330-8FD2-DAA2A68D4BF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43484" y="6492875"/>
            <a:ext cx="1585316" cy="365125"/>
          </a:xfrm>
        </p:spPr>
        <p:txBody>
          <a:bodyPr/>
          <a:lstStyle>
            <a:lvl1pPr algn="ctr">
              <a:defRPr/>
            </a:lvl1pPr>
          </a:lstStyle>
          <a:p>
            <a:fld id="{707D5587-E7E9-4525-8001-F647C035136E}" type="datetime1">
              <a:rPr lang="en-US" smtClean="0"/>
              <a:t>7/29/2022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BC81A91-6111-4E0C-A869-7E9C2FDE40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492874"/>
            <a:ext cx="4114800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E95038C-8DCC-497B-8852-2117A77C83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210675" y="6492873"/>
            <a:ext cx="2743200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D7A61B55-04D1-43A3-A468-E0382CAB50C0}" type="slidenum">
              <a:rPr lang="en-US" smtClean="0"/>
              <a:t>‹#›</a:t>
            </a:fld>
            <a:endParaRPr lang="en-US"/>
          </a:p>
        </p:txBody>
      </p:sp>
      <p:pic>
        <p:nvPicPr>
          <p:cNvPr id="10" name="Picture 9" descr="A close up of a sign&#10;&#10;Description automatically generated">
            <a:extLst>
              <a:ext uri="{FF2B5EF4-FFF2-40B4-BE49-F238E27FC236}">
                <a16:creationId xmlns:a16="http://schemas.microsoft.com/office/drawing/2014/main" id="{930A1659-99D2-374C-97EA-2635D11528A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9877" y="208290"/>
            <a:ext cx="997300" cy="398921"/>
          </a:xfrm>
          <a:prstGeom prst="rect">
            <a:avLst/>
          </a:prstGeom>
        </p:spPr>
      </p:pic>
      <p:sp>
        <p:nvSpPr>
          <p:cNvPr id="11" name="Title 1">
            <a:extLst>
              <a:ext uri="{FF2B5EF4-FFF2-40B4-BE49-F238E27FC236}">
                <a16:creationId xmlns:a16="http://schemas.microsoft.com/office/drawing/2014/main" id="{E90F83D7-4EC5-EE4E-83F7-C835C5446C8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212290" y="199694"/>
            <a:ext cx="9515883" cy="542429"/>
          </a:xfrm>
        </p:spPr>
        <p:txBody>
          <a:bodyPr>
            <a:normAutofit/>
          </a:bodyPr>
          <a:lstStyle>
            <a:lvl1pPr algn="l">
              <a:defRPr sz="3600">
                <a:solidFill>
                  <a:srgbClr val="0D6CB9"/>
                </a:solidFill>
                <a:latin typeface="+mn-lt"/>
              </a:defRPr>
            </a:lvl1pPr>
          </a:lstStyle>
          <a:p>
            <a:r>
              <a:rPr lang="en-US"/>
              <a:t>Click to add header</a:t>
            </a:r>
          </a:p>
        </p:txBody>
      </p:sp>
    </p:spTree>
    <p:extLst>
      <p:ext uri="{BB962C8B-B14F-4D97-AF65-F5344CB8AC3E}">
        <p14:creationId xmlns:p14="http://schemas.microsoft.com/office/powerpoint/2010/main" val="424912807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9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>
            <a:extLst>
              <a:ext uri="{FF2B5EF4-FFF2-40B4-BE49-F238E27FC236}">
                <a16:creationId xmlns:a16="http://schemas.microsoft.com/office/drawing/2014/main" id="{7BD0F88F-B66B-F745-BA33-0143C27E5F2D}"/>
              </a:ext>
            </a:extLst>
          </p:cNvPr>
          <p:cNvSpPr/>
          <p:nvPr/>
        </p:nvSpPr>
        <p:spPr>
          <a:xfrm>
            <a:off x="0" y="755373"/>
            <a:ext cx="12192000" cy="160571"/>
          </a:xfrm>
          <a:prstGeom prst="rect">
            <a:avLst/>
          </a:prstGeom>
          <a:solidFill>
            <a:schemeClr val="accent2">
              <a:alpha val="7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Footer Placeholder 4">
            <a:extLst>
              <a:ext uri="{FF2B5EF4-FFF2-40B4-BE49-F238E27FC236}">
                <a16:creationId xmlns:a16="http://schemas.microsoft.com/office/drawing/2014/main" id="{525C8F73-2D17-4CBB-8381-D1323C9DA8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492874"/>
            <a:ext cx="4114800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en-US"/>
          </a:p>
        </p:txBody>
      </p:sp>
      <p:sp>
        <p:nvSpPr>
          <p:cNvPr id="15" name="Slide Number Placeholder 5">
            <a:extLst>
              <a:ext uri="{FF2B5EF4-FFF2-40B4-BE49-F238E27FC236}">
                <a16:creationId xmlns:a16="http://schemas.microsoft.com/office/drawing/2014/main" id="{B333C5E1-1EDD-41B7-9D2F-B0420BABB6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210675" y="6492873"/>
            <a:ext cx="2743200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D7A61B55-04D1-43A3-A468-E0382CAB50C0}" type="slidenum">
              <a:rPr lang="en-US" smtClean="0"/>
              <a:t>‹#›</a:t>
            </a:fld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5456EDC-1A10-41B1-8C8A-3A9DA51A432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47415" y="1495651"/>
            <a:ext cx="8988726" cy="4351338"/>
          </a:xfrm>
          <a:prstGeom prst="rect">
            <a:avLst/>
          </a:prstGeom>
        </p:spPr>
        <p:txBody>
          <a:bodyPr/>
          <a:lstStyle>
            <a:lvl1pPr>
              <a:buClr>
                <a:schemeClr val="accent2"/>
              </a:buCl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800100" indent="-342900">
              <a:buClr>
                <a:srgbClr val="0D6CB9"/>
              </a:buClr>
              <a:buFont typeface="Arial" panose="020B0604020202020204" pitchFamily="34" charset="0"/>
              <a:buChar char="•"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 marL="1143000" indent="-228600">
              <a:buClr>
                <a:schemeClr val="accent2"/>
              </a:buClr>
              <a:buSzPct val="75000"/>
              <a:buFont typeface="Courier New" panose="02070309020205020404" pitchFamily="49" charset="0"/>
              <a:buChar char="o"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4pPr marL="1600200" indent="-228600">
              <a:buClr>
                <a:srgbClr val="0D6CB9"/>
              </a:buClr>
              <a:buFont typeface="Arial" panose="020B0604020202020204" pitchFamily="34" charset="0"/>
              <a:buChar char="•"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4pPr>
            <a:lvl5pPr>
              <a:buClr>
                <a:schemeClr val="accent2"/>
              </a:buCl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CFFA6AE0-F5B6-6E49-8BB3-4004BFDD1F0B}"/>
              </a:ext>
            </a:extLst>
          </p:cNvPr>
          <p:cNvSpPr/>
          <p:nvPr/>
        </p:nvSpPr>
        <p:spPr>
          <a:xfrm>
            <a:off x="241110" y="0"/>
            <a:ext cx="1583141" cy="6858000"/>
          </a:xfrm>
          <a:prstGeom prst="rect">
            <a:avLst/>
          </a:prstGeom>
          <a:solidFill>
            <a:schemeClr val="accent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Date Placeholder 3">
            <a:extLst>
              <a:ext uri="{FF2B5EF4-FFF2-40B4-BE49-F238E27FC236}">
                <a16:creationId xmlns:a16="http://schemas.microsoft.com/office/drawing/2014/main" id="{F9FB4947-4D5F-954E-B552-4F263C8E987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43484" y="6492875"/>
            <a:ext cx="1585316" cy="365125"/>
          </a:xfrm>
        </p:spPr>
        <p:txBody>
          <a:bodyPr/>
          <a:lstStyle>
            <a:lvl1pPr algn="ctr">
              <a:defRPr/>
            </a:lvl1pPr>
          </a:lstStyle>
          <a:p>
            <a:fld id="{B216ADA8-851B-4D86-A7D4-9334032100C8}" type="datetime1">
              <a:rPr lang="en-US" smtClean="0"/>
              <a:t>7/29/2022</a:t>
            </a:fld>
            <a:endParaRPr lang="en-US"/>
          </a:p>
        </p:txBody>
      </p:sp>
      <p:pic>
        <p:nvPicPr>
          <p:cNvPr id="24" name="Picture 23" descr="A close up of a sign&#10;&#10;Description automatically generated">
            <a:extLst>
              <a:ext uri="{FF2B5EF4-FFF2-40B4-BE49-F238E27FC236}">
                <a16:creationId xmlns:a16="http://schemas.microsoft.com/office/drawing/2014/main" id="{D2FE67E8-1825-AB4D-A7FC-30A73E3B0E8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9877" y="208290"/>
            <a:ext cx="997300" cy="398921"/>
          </a:xfrm>
          <a:prstGeom prst="rect">
            <a:avLst/>
          </a:prstGeom>
        </p:spPr>
      </p:pic>
      <p:sp>
        <p:nvSpPr>
          <p:cNvPr id="25" name="Title 1">
            <a:extLst>
              <a:ext uri="{FF2B5EF4-FFF2-40B4-BE49-F238E27FC236}">
                <a16:creationId xmlns:a16="http://schemas.microsoft.com/office/drawing/2014/main" id="{498E68E3-D6C5-9245-99A9-607F1E2B05E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212290" y="199694"/>
            <a:ext cx="9515883" cy="542429"/>
          </a:xfrm>
        </p:spPr>
        <p:txBody>
          <a:bodyPr>
            <a:normAutofit/>
          </a:bodyPr>
          <a:lstStyle>
            <a:lvl1pPr algn="l">
              <a:defRPr sz="3600">
                <a:solidFill>
                  <a:srgbClr val="0D6CB9"/>
                </a:solidFill>
                <a:latin typeface="+mn-lt"/>
              </a:defRPr>
            </a:lvl1pPr>
          </a:lstStyle>
          <a:p>
            <a:r>
              <a:rPr lang="en-US"/>
              <a:t>Click to add header</a:t>
            </a:r>
          </a:p>
        </p:txBody>
      </p:sp>
    </p:spTree>
    <p:extLst>
      <p:ext uri="{BB962C8B-B14F-4D97-AF65-F5344CB8AC3E}">
        <p14:creationId xmlns:p14="http://schemas.microsoft.com/office/powerpoint/2010/main" val="4175818923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0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>
            <a:extLst>
              <a:ext uri="{FF2B5EF4-FFF2-40B4-BE49-F238E27FC236}">
                <a16:creationId xmlns:a16="http://schemas.microsoft.com/office/drawing/2014/main" id="{76E93DA6-A186-9940-9961-AE9EAE17F18C}"/>
              </a:ext>
            </a:extLst>
          </p:cNvPr>
          <p:cNvSpPr/>
          <p:nvPr/>
        </p:nvSpPr>
        <p:spPr>
          <a:xfrm>
            <a:off x="0" y="755373"/>
            <a:ext cx="12192000" cy="160571"/>
          </a:xfrm>
          <a:prstGeom prst="rect">
            <a:avLst/>
          </a:prstGeom>
          <a:solidFill>
            <a:schemeClr val="accent2">
              <a:alpha val="7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Footer Placeholder 4">
            <a:extLst>
              <a:ext uri="{FF2B5EF4-FFF2-40B4-BE49-F238E27FC236}">
                <a16:creationId xmlns:a16="http://schemas.microsoft.com/office/drawing/2014/main" id="{969B0202-9DFD-4FCF-891E-B47E47F360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492874"/>
            <a:ext cx="4114800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en-US"/>
          </a:p>
        </p:txBody>
      </p:sp>
      <p:sp>
        <p:nvSpPr>
          <p:cNvPr id="15" name="Slide Number Placeholder 5">
            <a:extLst>
              <a:ext uri="{FF2B5EF4-FFF2-40B4-BE49-F238E27FC236}">
                <a16:creationId xmlns:a16="http://schemas.microsoft.com/office/drawing/2014/main" id="{3887BB70-7752-40F0-9AD0-27AB3E938E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210675" y="6492873"/>
            <a:ext cx="2743200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D7A61B55-04D1-43A3-A468-E0382CAB50C0}" type="slidenum">
              <a:rPr lang="en-US" smtClean="0"/>
              <a:t>‹#›</a:t>
            </a:fld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5456EDC-1A10-41B1-8C8A-3A9DA51A432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20118" y="1495651"/>
            <a:ext cx="4462819" cy="4351338"/>
          </a:xfrm>
          <a:prstGeom prst="rect">
            <a:avLst/>
          </a:prstGeom>
        </p:spPr>
        <p:txBody>
          <a:bodyPr/>
          <a:lstStyle>
            <a:lvl1pPr>
              <a:buClr>
                <a:schemeClr val="accent2"/>
              </a:buClr>
              <a:defRPr>
                <a:solidFill>
                  <a:schemeClr val="accent1"/>
                </a:solidFill>
              </a:defRPr>
            </a:lvl1pPr>
            <a:lvl2pPr>
              <a:buClr>
                <a:schemeClr val="accent2"/>
              </a:buClr>
              <a:defRPr>
                <a:solidFill>
                  <a:schemeClr val="accent1"/>
                </a:solidFill>
              </a:defRPr>
            </a:lvl2pPr>
            <a:lvl3pPr>
              <a:buClr>
                <a:schemeClr val="accent2"/>
              </a:buClr>
              <a:defRPr>
                <a:solidFill>
                  <a:schemeClr val="accent1"/>
                </a:solidFill>
              </a:defRPr>
            </a:lvl3pPr>
            <a:lvl4pPr>
              <a:buClr>
                <a:schemeClr val="accent2"/>
              </a:buClr>
              <a:defRPr>
                <a:solidFill>
                  <a:schemeClr val="accent1"/>
                </a:solidFill>
              </a:defRPr>
            </a:lvl4pPr>
            <a:lvl5pPr>
              <a:buClr>
                <a:schemeClr val="accent2"/>
              </a:buClr>
              <a:defRPr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6" name="Content Placeholder 2">
            <a:extLst>
              <a:ext uri="{FF2B5EF4-FFF2-40B4-BE49-F238E27FC236}">
                <a16:creationId xmlns:a16="http://schemas.microsoft.com/office/drawing/2014/main" id="{A07FE31F-6F7C-45E4-8003-85B28143C0EE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7077078" y="1478675"/>
            <a:ext cx="4462819" cy="4351338"/>
          </a:xfrm>
          <a:prstGeom prst="rect">
            <a:avLst/>
          </a:prstGeom>
        </p:spPr>
        <p:txBody>
          <a:bodyPr/>
          <a:lstStyle>
            <a:lvl1pPr>
              <a:buClr>
                <a:schemeClr val="accent2"/>
              </a:buClr>
              <a:defRPr>
                <a:solidFill>
                  <a:schemeClr val="accent1"/>
                </a:solidFill>
              </a:defRPr>
            </a:lvl1pPr>
            <a:lvl2pPr>
              <a:buClr>
                <a:schemeClr val="accent2"/>
              </a:buClr>
              <a:defRPr>
                <a:solidFill>
                  <a:schemeClr val="accent1"/>
                </a:solidFill>
              </a:defRPr>
            </a:lvl2pPr>
            <a:lvl3pPr>
              <a:buClr>
                <a:schemeClr val="accent2"/>
              </a:buClr>
              <a:defRPr>
                <a:solidFill>
                  <a:schemeClr val="accent1"/>
                </a:solidFill>
              </a:defRPr>
            </a:lvl3pPr>
            <a:lvl4pPr>
              <a:buClr>
                <a:schemeClr val="accent2"/>
              </a:buClr>
              <a:defRPr>
                <a:solidFill>
                  <a:schemeClr val="accent1"/>
                </a:solidFill>
              </a:defRPr>
            </a:lvl4pPr>
            <a:lvl5pPr>
              <a:buClr>
                <a:schemeClr val="accent2"/>
              </a:buClr>
              <a:defRPr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7A2EAA20-EA13-F943-95AF-7156B689A8C1}"/>
              </a:ext>
            </a:extLst>
          </p:cNvPr>
          <p:cNvSpPr/>
          <p:nvPr/>
        </p:nvSpPr>
        <p:spPr>
          <a:xfrm>
            <a:off x="241110" y="0"/>
            <a:ext cx="1583141" cy="6858000"/>
          </a:xfrm>
          <a:prstGeom prst="rect">
            <a:avLst/>
          </a:prstGeom>
          <a:solidFill>
            <a:schemeClr val="accent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Date Placeholder 3">
            <a:extLst>
              <a:ext uri="{FF2B5EF4-FFF2-40B4-BE49-F238E27FC236}">
                <a16:creationId xmlns:a16="http://schemas.microsoft.com/office/drawing/2014/main" id="{49262BE9-D596-EE49-8507-B79D803EBB4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43484" y="6492875"/>
            <a:ext cx="1585316" cy="365125"/>
          </a:xfrm>
        </p:spPr>
        <p:txBody>
          <a:bodyPr/>
          <a:lstStyle>
            <a:lvl1pPr algn="ctr">
              <a:defRPr/>
            </a:lvl1pPr>
          </a:lstStyle>
          <a:p>
            <a:fld id="{B1872213-30C5-4FF1-8635-CCB463595830}" type="datetime1">
              <a:rPr lang="en-US" smtClean="0"/>
              <a:t>7/29/2022</a:t>
            </a:fld>
            <a:endParaRPr lang="en-US"/>
          </a:p>
        </p:txBody>
      </p:sp>
      <p:pic>
        <p:nvPicPr>
          <p:cNvPr id="22" name="Picture 21" descr="A close up of a sign&#10;&#10;Description automatically generated">
            <a:extLst>
              <a:ext uri="{FF2B5EF4-FFF2-40B4-BE49-F238E27FC236}">
                <a16:creationId xmlns:a16="http://schemas.microsoft.com/office/drawing/2014/main" id="{910B0988-AF98-C545-A6AB-AD57B467B0F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9877" y="208290"/>
            <a:ext cx="997300" cy="398921"/>
          </a:xfrm>
          <a:prstGeom prst="rect">
            <a:avLst/>
          </a:prstGeom>
        </p:spPr>
      </p:pic>
      <p:sp>
        <p:nvSpPr>
          <p:cNvPr id="23" name="Title 1">
            <a:extLst>
              <a:ext uri="{FF2B5EF4-FFF2-40B4-BE49-F238E27FC236}">
                <a16:creationId xmlns:a16="http://schemas.microsoft.com/office/drawing/2014/main" id="{BD5D7554-A478-8645-A569-84934EC2D6A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212290" y="199694"/>
            <a:ext cx="9515883" cy="542429"/>
          </a:xfrm>
        </p:spPr>
        <p:txBody>
          <a:bodyPr>
            <a:normAutofit/>
          </a:bodyPr>
          <a:lstStyle>
            <a:lvl1pPr algn="l">
              <a:defRPr sz="3600">
                <a:solidFill>
                  <a:srgbClr val="0D6CB9"/>
                </a:solidFill>
                <a:latin typeface="+mn-lt"/>
              </a:defRPr>
            </a:lvl1pPr>
          </a:lstStyle>
          <a:p>
            <a:r>
              <a:rPr lang="en-US"/>
              <a:t>Click to add header</a:t>
            </a:r>
          </a:p>
        </p:txBody>
      </p:sp>
    </p:spTree>
    <p:extLst>
      <p:ext uri="{BB962C8B-B14F-4D97-AF65-F5344CB8AC3E}">
        <p14:creationId xmlns:p14="http://schemas.microsoft.com/office/powerpoint/2010/main" val="3230261376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>
            <a:extLst>
              <a:ext uri="{FF2B5EF4-FFF2-40B4-BE49-F238E27FC236}">
                <a16:creationId xmlns:a16="http://schemas.microsoft.com/office/drawing/2014/main" id="{577DCAAF-B02B-B24A-8AB0-956BA9E81D63}"/>
              </a:ext>
            </a:extLst>
          </p:cNvPr>
          <p:cNvSpPr/>
          <p:nvPr/>
        </p:nvSpPr>
        <p:spPr>
          <a:xfrm>
            <a:off x="0" y="755373"/>
            <a:ext cx="12192000" cy="160571"/>
          </a:xfrm>
          <a:prstGeom prst="rect">
            <a:avLst/>
          </a:prstGeom>
          <a:solidFill>
            <a:schemeClr val="accent2">
              <a:alpha val="7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Footer Placeholder 4">
            <a:extLst>
              <a:ext uri="{FF2B5EF4-FFF2-40B4-BE49-F238E27FC236}">
                <a16:creationId xmlns:a16="http://schemas.microsoft.com/office/drawing/2014/main" id="{A6ECAAA4-813E-4564-BA0D-541DE6772C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492874"/>
            <a:ext cx="4114800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en-US"/>
          </a:p>
        </p:txBody>
      </p:sp>
      <p:sp>
        <p:nvSpPr>
          <p:cNvPr id="19" name="Slide Number Placeholder 5">
            <a:extLst>
              <a:ext uri="{FF2B5EF4-FFF2-40B4-BE49-F238E27FC236}">
                <a16:creationId xmlns:a16="http://schemas.microsoft.com/office/drawing/2014/main" id="{627CC05B-DA50-4521-98AC-7116F4C502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210675" y="6492873"/>
            <a:ext cx="2743200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D7A61B55-04D1-43A3-A468-E0382CAB50C0}" type="slidenum">
              <a:rPr lang="en-US" smtClean="0"/>
              <a:t>‹#›</a:t>
            </a:fld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5456EDC-1A10-41B1-8C8A-3A9DA51A432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51880" y="1285424"/>
            <a:ext cx="5308980" cy="4351338"/>
          </a:xfrm>
          <a:prstGeom prst="rect">
            <a:avLst/>
          </a:prstGeom>
        </p:spPr>
        <p:txBody>
          <a:bodyPr/>
          <a:lstStyle>
            <a:lvl1pPr>
              <a:buClr>
                <a:schemeClr val="accent2"/>
              </a:buClr>
              <a:defRPr>
                <a:solidFill>
                  <a:schemeClr val="accent1"/>
                </a:solidFill>
              </a:defRPr>
            </a:lvl1pPr>
            <a:lvl2pPr>
              <a:buClr>
                <a:schemeClr val="accent2"/>
              </a:buClr>
              <a:defRPr>
                <a:solidFill>
                  <a:schemeClr val="accent1"/>
                </a:solidFill>
              </a:defRPr>
            </a:lvl2pPr>
            <a:lvl3pPr>
              <a:buClr>
                <a:schemeClr val="accent2"/>
              </a:buClr>
              <a:defRPr>
                <a:solidFill>
                  <a:schemeClr val="accent1"/>
                </a:solidFill>
              </a:defRPr>
            </a:lvl3pPr>
            <a:lvl4pPr>
              <a:buClr>
                <a:schemeClr val="accent2"/>
              </a:buClr>
              <a:defRPr>
                <a:solidFill>
                  <a:schemeClr val="accent1"/>
                </a:solidFill>
              </a:defRPr>
            </a:lvl4pPr>
            <a:lvl5pPr>
              <a:buClr>
                <a:schemeClr val="accent2"/>
              </a:buClr>
              <a:defRPr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0F97521C-1BCE-4078-A60B-0FB9F0B5528E}"/>
              </a:ext>
            </a:extLst>
          </p:cNvPr>
          <p:cNvSpPr/>
          <p:nvPr/>
        </p:nvSpPr>
        <p:spPr>
          <a:xfrm>
            <a:off x="7719237" y="1285424"/>
            <a:ext cx="4114800" cy="4351338"/>
          </a:xfrm>
          <a:prstGeom prst="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 Placeholder 9">
            <a:extLst>
              <a:ext uri="{FF2B5EF4-FFF2-40B4-BE49-F238E27FC236}">
                <a16:creationId xmlns:a16="http://schemas.microsoft.com/office/drawing/2014/main" id="{4B1717F6-064F-44CB-A093-DF09DFF51A7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719237" y="1285424"/>
            <a:ext cx="409248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4128DAB3-C658-FA4C-9183-4169F5C77E36}"/>
              </a:ext>
            </a:extLst>
          </p:cNvPr>
          <p:cNvSpPr/>
          <p:nvPr/>
        </p:nvSpPr>
        <p:spPr>
          <a:xfrm>
            <a:off x="241110" y="0"/>
            <a:ext cx="1583141" cy="6858000"/>
          </a:xfrm>
          <a:prstGeom prst="rect">
            <a:avLst/>
          </a:prstGeom>
          <a:solidFill>
            <a:schemeClr val="accent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Date Placeholder 3">
            <a:extLst>
              <a:ext uri="{FF2B5EF4-FFF2-40B4-BE49-F238E27FC236}">
                <a16:creationId xmlns:a16="http://schemas.microsoft.com/office/drawing/2014/main" id="{53DBDFD6-DCC5-FE4D-9B49-5F5722AB86B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43484" y="6492875"/>
            <a:ext cx="1585316" cy="365125"/>
          </a:xfrm>
        </p:spPr>
        <p:txBody>
          <a:bodyPr/>
          <a:lstStyle>
            <a:lvl1pPr algn="ctr">
              <a:defRPr/>
            </a:lvl1pPr>
          </a:lstStyle>
          <a:p>
            <a:fld id="{B80E010A-D21E-4030-97D7-3FC85203BA5B}" type="datetime1">
              <a:rPr lang="en-US" smtClean="0"/>
              <a:t>7/29/2022</a:t>
            </a:fld>
            <a:endParaRPr lang="en-US"/>
          </a:p>
        </p:txBody>
      </p:sp>
      <p:pic>
        <p:nvPicPr>
          <p:cNvPr id="24" name="Picture 23" descr="A close up of a sign&#10;&#10;Description automatically generated">
            <a:extLst>
              <a:ext uri="{FF2B5EF4-FFF2-40B4-BE49-F238E27FC236}">
                <a16:creationId xmlns:a16="http://schemas.microsoft.com/office/drawing/2014/main" id="{8C24448D-6ADF-8442-A000-775910CD0DB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9877" y="208290"/>
            <a:ext cx="997300" cy="398921"/>
          </a:xfrm>
          <a:prstGeom prst="rect">
            <a:avLst/>
          </a:prstGeom>
        </p:spPr>
      </p:pic>
      <p:sp>
        <p:nvSpPr>
          <p:cNvPr id="25" name="Title 1">
            <a:extLst>
              <a:ext uri="{FF2B5EF4-FFF2-40B4-BE49-F238E27FC236}">
                <a16:creationId xmlns:a16="http://schemas.microsoft.com/office/drawing/2014/main" id="{1165CA6F-4364-244F-9ABF-4E81C4523BA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212290" y="199694"/>
            <a:ext cx="9515883" cy="542429"/>
          </a:xfrm>
        </p:spPr>
        <p:txBody>
          <a:bodyPr>
            <a:normAutofit/>
          </a:bodyPr>
          <a:lstStyle>
            <a:lvl1pPr algn="l">
              <a:defRPr sz="3600">
                <a:solidFill>
                  <a:srgbClr val="0D6CB9"/>
                </a:solidFill>
                <a:latin typeface="+mn-lt"/>
              </a:defRPr>
            </a:lvl1pPr>
          </a:lstStyle>
          <a:p>
            <a:r>
              <a:rPr lang="en-US"/>
              <a:t>Click to add header</a:t>
            </a:r>
          </a:p>
        </p:txBody>
      </p:sp>
    </p:spTree>
    <p:extLst>
      <p:ext uri="{BB962C8B-B14F-4D97-AF65-F5344CB8AC3E}">
        <p14:creationId xmlns:p14="http://schemas.microsoft.com/office/powerpoint/2010/main" val="3042574988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Footer Placeholder 4">
            <a:extLst>
              <a:ext uri="{FF2B5EF4-FFF2-40B4-BE49-F238E27FC236}">
                <a16:creationId xmlns:a16="http://schemas.microsoft.com/office/drawing/2014/main" id="{67CC9ED6-411A-4AA2-93D9-7C6C1FA6EC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492874"/>
            <a:ext cx="4114800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en-US"/>
          </a:p>
        </p:txBody>
      </p:sp>
      <p:sp>
        <p:nvSpPr>
          <p:cNvPr id="25" name="Slide Number Placeholder 5">
            <a:extLst>
              <a:ext uri="{FF2B5EF4-FFF2-40B4-BE49-F238E27FC236}">
                <a16:creationId xmlns:a16="http://schemas.microsoft.com/office/drawing/2014/main" id="{164CE446-9449-45AF-9B88-2402D6E072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210675" y="6492873"/>
            <a:ext cx="2743200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D7A61B55-04D1-43A3-A468-E0382CAB50C0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3C630556-1203-444D-9406-8EE318B5B62D}"/>
              </a:ext>
            </a:extLst>
          </p:cNvPr>
          <p:cNvSpPr/>
          <p:nvPr/>
        </p:nvSpPr>
        <p:spPr>
          <a:xfrm>
            <a:off x="2523919" y="3223527"/>
            <a:ext cx="2200275" cy="447675"/>
          </a:xfrm>
          <a:prstGeom prst="rect">
            <a:avLst/>
          </a:prstGeom>
          <a:solidFill>
            <a:schemeClr val="bg1"/>
          </a:solidFill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915910CA-54F1-4812-905F-477F1B94A069}"/>
              </a:ext>
            </a:extLst>
          </p:cNvPr>
          <p:cNvSpPr/>
          <p:nvPr/>
        </p:nvSpPr>
        <p:spPr>
          <a:xfrm>
            <a:off x="4833731" y="3223527"/>
            <a:ext cx="2200275" cy="447675"/>
          </a:xfrm>
          <a:prstGeom prst="rect">
            <a:avLst/>
          </a:prstGeom>
          <a:solidFill>
            <a:schemeClr val="bg1"/>
          </a:solidFill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1312D5BA-B9DC-4C3A-8F29-0221C1A88107}"/>
              </a:ext>
            </a:extLst>
          </p:cNvPr>
          <p:cNvSpPr/>
          <p:nvPr/>
        </p:nvSpPr>
        <p:spPr>
          <a:xfrm>
            <a:off x="7143543" y="3223527"/>
            <a:ext cx="2200275" cy="447675"/>
          </a:xfrm>
          <a:prstGeom prst="rect">
            <a:avLst/>
          </a:prstGeom>
          <a:solidFill>
            <a:schemeClr val="bg1"/>
          </a:solidFill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8DFE10E2-8D3B-4767-B6E0-27F1C0B4C047}"/>
              </a:ext>
            </a:extLst>
          </p:cNvPr>
          <p:cNvSpPr/>
          <p:nvPr/>
        </p:nvSpPr>
        <p:spPr>
          <a:xfrm>
            <a:off x="9453355" y="3223291"/>
            <a:ext cx="2200275" cy="447675"/>
          </a:xfrm>
          <a:prstGeom prst="rect">
            <a:avLst/>
          </a:prstGeom>
          <a:solidFill>
            <a:schemeClr val="bg1"/>
          </a:solidFill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D2E6F3C4-95C1-49A1-8C1A-8B07DC3E6F2A}"/>
              </a:ext>
            </a:extLst>
          </p:cNvPr>
          <p:cNvCxnSpPr>
            <a:cxnSpLocks/>
          </p:cNvCxnSpPr>
          <p:nvPr/>
        </p:nvCxnSpPr>
        <p:spPr>
          <a:xfrm flipH="1" flipV="1">
            <a:off x="3616912" y="3681599"/>
            <a:ext cx="4763" cy="747027"/>
          </a:xfrm>
          <a:prstGeom prst="line">
            <a:avLst/>
          </a:prstGeom>
          <a:ln w="50800" cap="rnd">
            <a:solidFill>
              <a:schemeClr val="accent2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7E8C7092-4FAF-491B-95F5-3A72870FA8DD}"/>
              </a:ext>
            </a:extLst>
          </p:cNvPr>
          <p:cNvCxnSpPr>
            <a:cxnSpLocks/>
          </p:cNvCxnSpPr>
          <p:nvPr/>
        </p:nvCxnSpPr>
        <p:spPr>
          <a:xfrm flipH="1" flipV="1">
            <a:off x="5929105" y="2390135"/>
            <a:ext cx="4763" cy="747027"/>
          </a:xfrm>
          <a:prstGeom prst="line">
            <a:avLst/>
          </a:prstGeom>
          <a:ln w="50800" cap="rnd">
            <a:solidFill>
              <a:schemeClr val="accent2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B3C78854-7097-4280-ABBA-C6320921F609}"/>
              </a:ext>
            </a:extLst>
          </p:cNvPr>
          <p:cNvCxnSpPr>
            <a:cxnSpLocks/>
          </p:cNvCxnSpPr>
          <p:nvPr/>
        </p:nvCxnSpPr>
        <p:spPr>
          <a:xfrm flipH="1" flipV="1">
            <a:off x="8217485" y="3681598"/>
            <a:ext cx="4763" cy="747027"/>
          </a:xfrm>
          <a:prstGeom prst="line">
            <a:avLst/>
          </a:prstGeom>
          <a:ln w="50800" cap="rnd">
            <a:solidFill>
              <a:schemeClr val="accent2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A0C4280E-0FDC-4BFA-9394-244BF06A903F}"/>
              </a:ext>
            </a:extLst>
          </p:cNvPr>
          <p:cNvCxnSpPr>
            <a:cxnSpLocks/>
          </p:cNvCxnSpPr>
          <p:nvPr/>
        </p:nvCxnSpPr>
        <p:spPr>
          <a:xfrm flipH="1" flipV="1">
            <a:off x="10443956" y="2390134"/>
            <a:ext cx="4763" cy="747027"/>
          </a:xfrm>
          <a:prstGeom prst="line">
            <a:avLst/>
          </a:prstGeom>
          <a:ln w="50800" cap="rnd">
            <a:solidFill>
              <a:schemeClr val="accent2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Rectangle 30">
            <a:extLst>
              <a:ext uri="{FF2B5EF4-FFF2-40B4-BE49-F238E27FC236}">
                <a16:creationId xmlns:a16="http://schemas.microsoft.com/office/drawing/2014/main" id="{9A2BD7F4-C9CD-5E45-8A88-B96A3E033E78}"/>
              </a:ext>
            </a:extLst>
          </p:cNvPr>
          <p:cNvSpPr/>
          <p:nvPr/>
        </p:nvSpPr>
        <p:spPr>
          <a:xfrm>
            <a:off x="0" y="755373"/>
            <a:ext cx="12192000" cy="160571"/>
          </a:xfrm>
          <a:prstGeom prst="rect">
            <a:avLst/>
          </a:prstGeom>
          <a:solidFill>
            <a:schemeClr val="accent2">
              <a:alpha val="7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EB4592BA-DF80-CC4D-BC9D-88314565611D}"/>
              </a:ext>
            </a:extLst>
          </p:cNvPr>
          <p:cNvSpPr/>
          <p:nvPr/>
        </p:nvSpPr>
        <p:spPr>
          <a:xfrm>
            <a:off x="241110" y="0"/>
            <a:ext cx="1583141" cy="6858000"/>
          </a:xfrm>
          <a:prstGeom prst="rect">
            <a:avLst/>
          </a:prstGeom>
          <a:solidFill>
            <a:schemeClr val="accent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Date Placeholder 3">
            <a:extLst>
              <a:ext uri="{FF2B5EF4-FFF2-40B4-BE49-F238E27FC236}">
                <a16:creationId xmlns:a16="http://schemas.microsoft.com/office/drawing/2014/main" id="{C9F3F664-C802-7249-A764-71E581FA3D8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43484" y="6492875"/>
            <a:ext cx="1585316" cy="365125"/>
          </a:xfrm>
        </p:spPr>
        <p:txBody>
          <a:bodyPr/>
          <a:lstStyle>
            <a:lvl1pPr algn="ctr">
              <a:defRPr/>
            </a:lvl1pPr>
          </a:lstStyle>
          <a:p>
            <a:fld id="{19C63E02-CD3A-4B01-84D1-3ED9B6F7C9F8}" type="datetime1">
              <a:rPr lang="en-US" smtClean="0"/>
              <a:t>7/29/2022</a:t>
            </a:fld>
            <a:endParaRPr lang="en-US"/>
          </a:p>
        </p:txBody>
      </p:sp>
      <p:pic>
        <p:nvPicPr>
          <p:cNvPr id="34" name="Picture 33" descr="A close up of a sign&#10;&#10;Description automatically generated">
            <a:extLst>
              <a:ext uri="{FF2B5EF4-FFF2-40B4-BE49-F238E27FC236}">
                <a16:creationId xmlns:a16="http://schemas.microsoft.com/office/drawing/2014/main" id="{D467C9B8-BC4D-7F47-8AA0-AA2F4BE0A22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9877" y="208290"/>
            <a:ext cx="997300" cy="398921"/>
          </a:xfrm>
          <a:prstGeom prst="rect">
            <a:avLst/>
          </a:prstGeom>
        </p:spPr>
      </p:pic>
      <p:sp>
        <p:nvSpPr>
          <p:cNvPr id="35" name="Title 1">
            <a:extLst>
              <a:ext uri="{FF2B5EF4-FFF2-40B4-BE49-F238E27FC236}">
                <a16:creationId xmlns:a16="http://schemas.microsoft.com/office/drawing/2014/main" id="{6D8DE5CC-1AD4-EE46-B391-85AE43951FA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212290" y="199694"/>
            <a:ext cx="9515883" cy="542429"/>
          </a:xfrm>
        </p:spPr>
        <p:txBody>
          <a:bodyPr>
            <a:normAutofit/>
          </a:bodyPr>
          <a:lstStyle>
            <a:lvl1pPr algn="l">
              <a:defRPr sz="3600">
                <a:solidFill>
                  <a:srgbClr val="0D6CB9"/>
                </a:solidFill>
                <a:latin typeface="+mn-lt"/>
              </a:defRPr>
            </a:lvl1pPr>
          </a:lstStyle>
          <a:p>
            <a:r>
              <a:rPr lang="en-US"/>
              <a:t>Click to add header</a:t>
            </a:r>
          </a:p>
        </p:txBody>
      </p:sp>
    </p:spTree>
    <p:extLst>
      <p:ext uri="{BB962C8B-B14F-4D97-AF65-F5344CB8AC3E}">
        <p14:creationId xmlns:p14="http://schemas.microsoft.com/office/powerpoint/2010/main" val="1628008639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Footer Placeholder 4">
            <a:extLst>
              <a:ext uri="{FF2B5EF4-FFF2-40B4-BE49-F238E27FC236}">
                <a16:creationId xmlns:a16="http://schemas.microsoft.com/office/drawing/2014/main" id="{52249239-F68B-4147-B1D1-C5BAEF52AC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492874"/>
            <a:ext cx="4114800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en-US"/>
          </a:p>
        </p:txBody>
      </p:sp>
      <p:sp>
        <p:nvSpPr>
          <p:cNvPr id="23" name="Slide Number Placeholder 5">
            <a:extLst>
              <a:ext uri="{FF2B5EF4-FFF2-40B4-BE49-F238E27FC236}">
                <a16:creationId xmlns:a16="http://schemas.microsoft.com/office/drawing/2014/main" id="{B4F8CBC6-0EA4-454E-9AE7-330D0B07DB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210675" y="6492873"/>
            <a:ext cx="2743200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D7A61B55-04D1-43A3-A468-E0382CAB50C0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2A689B4-7CB5-4150-A72A-0CECA6C94C1B}"/>
              </a:ext>
            </a:extLst>
          </p:cNvPr>
          <p:cNvSpPr/>
          <p:nvPr/>
        </p:nvSpPr>
        <p:spPr>
          <a:xfrm>
            <a:off x="2381529" y="1242035"/>
            <a:ext cx="4557159" cy="1967024"/>
          </a:xfrm>
          <a:prstGeom prst="rect">
            <a:avLst/>
          </a:prstGeom>
          <a:solidFill>
            <a:schemeClr val="bg1"/>
          </a:solidFill>
          <a:ln w="2857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6C30B6CA-CF8E-4672-850C-BD70C9603821}"/>
              </a:ext>
            </a:extLst>
          </p:cNvPr>
          <p:cNvSpPr/>
          <p:nvPr/>
        </p:nvSpPr>
        <p:spPr>
          <a:xfrm>
            <a:off x="2381528" y="3731447"/>
            <a:ext cx="4557159" cy="1967024"/>
          </a:xfrm>
          <a:prstGeom prst="rect">
            <a:avLst/>
          </a:prstGeom>
          <a:solidFill>
            <a:schemeClr val="bg1"/>
          </a:solidFill>
          <a:ln w="2857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97DFA0AC-AA6C-48D9-975D-40B547596326}"/>
              </a:ext>
            </a:extLst>
          </p:cNvPr>
          <p:cNvSpPr/>
          <p:nvPr/>
        </p:nvSpPr>
        <p:spPr>
          <a:xfrm>
            <a:off x="7223399" y="1226548"/>
            <a:ext cx="4557159" cy="1967024"/>
          </a:xfrm>
          <a:prstGeom prst="rect">
            <a:avLst/>
          </a:prstGeom>
          <a:solidFill>
            <a:schemeClr val="bg1"/>
          </a:solidFill>
          <a:ln w="2857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2CE3B6A9-6BD0-49EC-BAE1-4EA85B6203D7}"/>
              </a:ext>
            </a:extLst>
          </p:cNvPr>
          <p:cNvSpPr/>
          <p:nvPr/>
        </p:nvSpPr>
        <p:spPr>
          <a:xfrm>
            <a:off x="7255633" y="3728614"/>
            <a:ext cx="4557159" cy="1967024"/>
          </a:xfrm>
          <a:prstGeom prst="rect">
            <a:avLst/>
          </a:prstGeom>
          <a:solidFill>
            <a:schemeClr val="bg1"/>
          </a:solidFill>
          <a:ln w="2857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 Placeholder 12">
            <a:extLst>
              <a:ext uri="{FF2B5EF4-FFF2-40B4-BE49-F238E27FC236}">
                <a16:creationId xmlns:a16="http://schemas.microsoft.com/office/drawing/2014/main" id="{D7ACE795-39A5-44AF-BE69-ACAD8F831018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2428686" y="1289300"/>
            <a:ext cx="4462841" cy="1847185"/>
          </a:xfrm>
          <a:prstGeom prst="rect">
            <a:avLst/>
          </a:prstGeom>
        </p:spPr>
        <p:txBody>
          <a:bodyPr/>
          <a:lstStyle>
            <a:lvl1pPr>
              <a:buClr>
                <a:schemeClr val="accent2"/>
              </a:buClr>
              <a:defRPr sz="24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800100" indent="-342900">
              <a:buClr>
                <a:srgbClr val="0D6CB9"/>
              </a:buClr>
              <a:buFont typeface="Arial" panose="020B0604020202020204" pitchFamily="34" charset="0"/>
              <a:buChar char="•"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>
              <a:defRPr sz="1800">
                <a:solidFill>
                  <a:schemeClr val="tx2"/>
                </a:solidFill>
              </a:defRPr>
            </a:lvl3pPr>
            <a:lvl4pPr>
              <a:defRPr sz="1600"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5" name="Text Placeholder 12">
            <a:extLst>
              <a:ext uri="{FF2B5EF4-FFF2-40B4-BE49-F238E27FC236}">
                <a16:creationId xmlns:a16="http://schemas.microsoft.com/office/drawing/2014/main" id="{D70694BD-2766-4F24-B88E-F6B550AE666B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2428685" y="3791366"/>
            <a:ext cx="4462841" cy="1847185"/>
          </a:xfrm>
          <a:prstGeom prst="rect">
            <a:avLst/>
          </a:prstGeom>
        </p:spPr>
        <p:txBody>
          <a:bodyPr/>
          <a:lstStyle>
            <a:lvl1pPr>
              <a:buClr>
                <a:schemeClr val="accent2"/>
              </a:buClr>
              <a:defRPr sz="24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685800" indent="-228600">
              <a:buClr>
                <a:srgbClr val="0D6CB9"/>
              </a:buClr>
              <a:buFont typeface="Arial" panose="020B0604020202020204" pitchFamily="34" charset="0"/>
              <a:buChar char="•"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>
              <a:defRPr sz="1800">
                <a:solidFill>
                  <a:schemeClr val="tx2"/>
                </a:solidFill>
              </a:defRPr>
            </a:lvl3pPr>
            <a:lvl4pPr>
              <a:defRPr sz="1600"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6" name="Text Placeholder 12">
            <a:extLst>
              <a:ext uri="{FF2B5EF4-FFF2-40B4-BE49-F238E27FC236}">
                <a16:creationId xmlns:a16="http://schemas.microsoft.com/office/drawing/2014/main" id="{1246A60D-83B3-4754-B14D-1E822DFD43F5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7270557" y="1270715"/>
            <a:ext cx="4462841" cy="1847185"/>
          </a:xfrm>
          <a:prstGeom prst="rect">
            <a:avLst/>
          </a:prstGeom>
        </p:spPr>
        <p:txBody>
          <a:bodyPr/>
          <a:lstStyle>
            <a:lvl1pPr>
              <a:buClr>
                <a:schemeClr val="accent2"/>
              </a:buClr>
              <a:defRPr sz="24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685800" indent="-228600">
              <a:buClr>
                <a:srgbClr val="0D6CB9"/>
              </a:buClr>
              <a:buFont typeface="Arial" panose="020B0604020202020204" pitchFamily="34" charset="0"/>
              <a:buChar char="•"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>
              <a:defRPr sz="1800">
                <a:solidFill>
                  <a:schemeClr val="tx2"/>
                </a:solidFill>
              </a:defRPr>
            </a:lvl3pPr>
            <a:lvl4pPr>
              <a:defRPr sz="1600"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7" name="Text Placeholder 12">
            <a:extLst>
              <a:ext uri="{FF2B5EF4-FFF2-40B4-BE49-F238E27FC236}">
                <a16:creationId xmlns:a16="http://schemas.microsoft.com/office/drawing/2014/main" id="{9C65ADA2-B7F5-41AA-B308-B1E34FA3F68B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7349950" y="3791366"/>
            <a:ext cx="4462841" cy="1847185"/>
          </a:xfrm>
          <a:prstGeom prst="rect">
            <a:avLst/>
          </a:prstGeom>
        </p:spPr>
        <p:txBody>
          <a:bodyPr/>
          <a:lstStyle>
            <a:lvl1pPr>
              <a:buClr>
                <a:schemeClr val="accent2"/>
              </a:buClr>
              <a:defRPr sz="24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685800" indent="-228600">
              <a:buClr>
                <a:srgbClr val="0D6CB9"/>
              </a:buClr>
              <a:buFont typeface="Arial" panose="020B0604020202020204" pitchFamily="34" charset="0"/>
              <a:buChar char="•"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>
              <a:defRPr sz="1800">
                <a:solidFill>
                  <a:schemeClr val="tx2"/>
                </a:solidFill>
              </a:defRPr>
            </a:lvl3pPr>
            <a:lvl4pPr>
              <a:defRPr sz="1600"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pic>
        <p:nvPicPr>
          <p:cNvPr id="25" name="Picture 24" descr="A close up of a sign&#10;&#10;Description automatically generated">
            <a:extLst>
              <a:ext uri="{FF2B5EF4-FFF2-40B4-BE49-F238E27FC236}">
                <a16:creationId xmlns:a16="http://schemas.microsoft.com/office/drawing/2014/main" id="{FDDB49D4-8143-9B46-A2E3-F54C2E2C226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9877" y="208290"/>
            <a:ext cx="997300" cy="398921"/>
          </a:xfrm>
          <a:prstGeom prst="rect">
            <a:avLst/>
          </a:prstGeom>
        </p:spPr>
      </p:pic>
      <p:sp>
        <p:nvSpPr>
          <p:cNvPr id="27" name="Date Placeholder 3">
            <a:extLst>
              <a:ext uri="{FF2B5EF4-FFF2-40B4-BE49-F238E27FC236}">
                <a16:creationId xmlns:a16="http://schemas.microsoft.com/office/drawing/2014/main" id="{E45AD176-A492-564A-9120-30D5931E75E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43484" y="6492875"/>
            <a:ext cx="1585316" cy="365125"/>
          </a:xfrm>
        </p:spPr>
        <p:txBody>
          <a:bodyPr/>
          <a:lstStyle>
            <a:lvl1pPr algn="ctr">
              <a:defRPr/>
            </a:lvl1pPr>
          </a:lstStyle>
          <a:p>
            <a:fld id="{398E1B61-E6EB-48BD-96C7-AFA289D5E2AC}" type="datetime1">
              <a:rPr lang="en-US" smtClean="0"/>
              <a:t>7/29/2022</a:t>
            </a:fld>
            <a:endParaRPr lang="en-US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FA2D2368-DB91-5641-B72D-CAD3B3692E26}"/>
              </a:ext>
            </a:extLst>
          </p:cNvPr>
          <p:cNvSpPr/>
          <p:nvPr/>
        </p:nvSpPr>
        <p:spPr>
          <a:xfrm>
            <a:off x="0" y="755373"/>
            <a:ext cx="12192000" cy="160571"/>
          </a:xfrm>
          <a:prstGeom prst="rect">
            <a:avLst/>
          </a:prstGeom>
          <a:solidFill>
            <a:schemeClr val="accent2">
              <a:alpha val="7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42FE50E5-E585-294D-8EA1-6FF47F94FAEF}"/>
              </a:ext>
            </a:extLst>
          </p:cNvPr>
          <p:cNvSpPr/>
          <p:nvPr/>
        </p:nvSpPr>
        <p:spPr>
          <a:xfrm>
            <a:off x="241110" y="0"/>
            <a:ext cx="1583141" cy="6858000"/>
          </a:xfrm>
          <a:prstGeom prst="rect">
            <a:avLst/>
          </a:prstGeom>
          <a:solidFill>
            <a:schemeClr val="accent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Date Placeholder 3">
            <a:extLst>
              <a:ext uri="{FF2B5EF4-FFF2-40B4-BE49-F238E27FC236}">
                <a16:creationId xmlns:a16="http://schemas.microsoft.com/office/drawing/2014/main" id="{24516B70-534E-B846-AFCE-7DEC40C1C0F1}"/>
              </a:ext>
            </a:extLst>
          </p:cNvPr>
          <p:cNvSpPr txBox="1">
            <a:spLocks/>
          </p:cNvSpPr>
          <p:nvPr/>
        </p:nvSpPr>
        <p:spPr>
          <a:xfrm>
            <a:off x="243484" y="6492875"/>
            <a:ext cx="158531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FA6A0AD2-53AF-4D84-8AC9-3DBC493F2F75}" type="datetimeFigureOut">
              <a:rPr lang="en-US" smtClean="0"/>
              <a:pPr/>
              <a:t>7/29/2022</a:t>
            </a:fld>
            <a:endParaRPr lang="en-US"/>
          </a:p>
        </p:txBody>
      </p:sp>
      <p:pic>
        <p:nvPicPr>
          <p:cNvPr id="31" name="Picture 30" descr="A close up of a sign&#10;&#10;Description automatically generated">
            <a:extLst>
              <a:ext uri="{FF2B5EF4-FFF2-40B4-BE49-F238E27FC236}">
                <a16:creationId xmlns:a16="http://schemas.microsoft.com/office/drawing/2014/main" id="{1D042591-5AE2-0747-992B-D8913100411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9877" y="208290"/>
            <a:ext cx="997300" cy="398921"/>
          </a:xfrm>
          <a:prstGeom prst="rect">
            <a:avLst/>
          </a:prstGeom>
        </p:spPr>
      </p:pic>
      <p:sp>
        <p:nvSpPr>
          <p:cNvPr id="32" name="Title 1">
            <a:extLst>
              <a:ext uri="{FF2B5EF4-FFF2-40B4-BE49-F238E27FC236}">
                <a16:creationId xmlns:a16="http://schemas.microsoft.com/office/drawing/2014/main" id="{6BF1E2C7-B4C7-9940-9534-D5A78B0DBD6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212290" y="199694"/>
            <a:ext cx="9515883" cy="542429"/>
          </a:xfrm>
        </p:spPr>
        <p:txBody>
          <a:bodyPr>
            <a:normAutofit/>
          </a:bodyPr>
          <a:lstStyle>
            <a:lvl1pPr algn="l">
              <a:defRPr sz="3600">
                <a:solidFill>
                  <a:srgbClr val="0D6CB9"/>
                </a:solidFill>
                <a:latin typeface="+mn-lt"/>
              </a:defRPr>
            </a:lvl1pPr>
          </a:lstStyle>
          <a:p>
            <a:r>
              <a:rPr lang="en-US"/>
              <a:t>Click to add header</a:t>
            </a:r>
          </a:p>
        </p:txBody>
      </p:sp>
    </p:spTree>
    <p:extLst>
      <p:ext uri="{BB962C8B-B14F-4D97-AF65-F5344CB8AC3E}">
        <p14:creationId xmlns:p14="http://schemas.microsoft.com/office/powerpoint/2010/main" val="59332675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1BE9050-50FF-4330-8FD2-DAA2A68D4BF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7797" y="6492875"/>
            <a:ext cx="2743200" cy="365125"/>
          </a:xfrm>
        </p:spPr>
        <p:txBody>
          <a:bodyPr/>
          <a:lstStyle/>
          <a:p>
            <a:fld id="{6BA4798D-BD2C-4612-B74E-5EC4AA34C4B5}" type="datetime1">
              <a:rPr lang="en-US" smtClean="0"/>
              <a:t>7/29/2022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BC81A91-6111-4E0C-A869-7E9C2FDE40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492874"/>
            <a:ext cx="4114800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E95038C-8DCC-497B-8852-2117A77C83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210675" y="6492873"/>
            <a:ext cx="2743200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D7A61B55-04D1-43A3-A468-E0382CAB50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79448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A group of people sitting at a table&#10;&#10;Description automatically generated">
            <a:extLst>
              <a:ext uri="{FF2B5EF4-FFF2-40B4-BE49-F238E27FC236}">
                <a16:creationId xmlns:a16="http://schemas.microsoft.com/office/drawing/2014/main" id="{33D73650-076F-4A3A-8B1D-4BC037C27D8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alphaModFix amt="6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11" r="1406" b="14039"/>
          <a:stretch/>
        </p:blipFill>
        <p:spPr>
          <a:xfrm>
            <a:off x="1" y="0"/>
            <a:ext cx="12191999" cy="6858000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30033EEE-3823-4FA0-9C86-2F8D1358CA62}"/>
              </a:ext>
            </a:extLst>
          </p:cNvPr>
          <p:cNvSpPr/>
          <p:nvPr userDrawn="1"/>
        </p:nvSpPr>
        <p:spPr>
          <a:xfrm>
            <a:off x="361507" y="0"/>
            <a:ext cx="3094074" cy="6858000"/>
          </a:xfrm>
          <a:prstGeom prst="rect">
            <a:avLst/>
          </a:prstGeom>
          <a:solidFill>
            <a:schemeClr val="accent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 descr="A close up of a sign&#10;&#10;Description automatically generated">
            <a:extLst>
              <a:ext uri="{FF2B5EF4-FFF2-40B4-BE49-F238E27FC236}">
                <a16:creationId xmlns:a16="http://schemas.microsoft.com/office/drawing/2014/main" id="{478F5A8A-81B1-4D06-B15C-B9423E8CC18C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3974" y="337010"/>
            <a:ext cx="1649139" cy="659657"/>
          </a:xfrm>
          <a:prstGeom prst="rect">
            <a:avLst/>
          </a:prstGeom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83B70881-8656-4BB6-8BFF-D70457AE11D8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73148" y="2169994"/>
            <a:ext cx="2870789" cy="2343445"/>
          </a:xfrm>
          <a:noFill/>
          <a:ln>
            <a:noFill/>
          </a:ln>
        </p:spPr>
        <p:txBody>
          <a:bodyPr anchor="b">
            <a:noAutofit/>
          </a:bodyPr>
          <a:lstStyle>
            <a:lvl1pPr algn="l">
              <a:defRPr sz="40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dirty="0"/>
              <a:t>Click to edit Master title or section break</a:t>
            </a:r>
          </a:p>
        </p:txBody>
      </p:sp>
    </p:spTree>
    <p:extLst>
      <p:ext uri="{BB962C8B-B14F-4D97-AF65-F5344CB8AC3E}">
        <p14:creationId xmlns:p14="http://schemas.microsoft.com/office/powerpoint/2010/main" val="316672149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>
            <a:extLst>
              <a:ext uri="{FF2B5EF4-FFF2-40B4-BE49-F238E27FC236}">
                <a16:creationId xmlns:a16="http://schemas.microsoft.com/office/drawing/2014/main" id="{B17A0E8C-5BD7-4700-910D-186567B7387F}"/>
              </a:ext>
            </a:extLst>
          </p:cNvPr>
          <p:cNvSpPr/>
          <p:nvPr/>
        </p:nvSpPr>
        <p:spPr>
          <a:xfrm>
            <a:off x="0" y="164595"/>
            <a:ext cx="12192000" cy="751350"/>
          </a:xfrm>
          <a:prstGeom prst="rect">
            <a:avLst/>
          </a:prstGeom>
          <a:solidFill>
            <a:schemeClr val="accent1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Footer Placeholder 4">
            <a:extLst>
              <a:ext uri="{FF2B5EF4-FFF2-40B4-BE49-F238E27FC236}">
                <a16:creationId xmlns:a16="http://schemas.microsoft.com/office/drawing/2014/main" id="{525C8F73-2D17-4CBB-8381-D1323C9DA8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492874"/>
            <a:ext cx="4114800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en-US"/>
          </a:p>
        </p:txBody>
      </p:sp>
      <p:sp>
        <p:nvSpPr>
          <p:cNvPr id="15" name="Slide Number Placeholder 5">
            <a:extLst>
              <a:ext uri="{FF2B5EF4-FFF2-40B4-BE49-F238E27FC236}">
                <a16:creationId xmlns:a16="http://schemas.microsoft.com/office/drawing/2014/main" id="{B333C5E1-1EDD-41B7-9D2F-B0420BABB6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210675" y="6492873"/>
            <a:ext cx="2743200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D7A61B55-04D1-43A3-A468-E0382CAB50C0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99221D3-8348-4325-9C95-16793EEF14C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201841" y="167275"/>
            <a:ext cx="9630770" cy="751350"/>
          </a:xfrm>
        </p:spPr>
        <p:txBody>
          <a:bodyPr>
            <a:normAutofit/>
          </a:bodyPr>
          <a:lstStyle>
            <a:lvl1pPr algn="l">
              <a:defRPr sz="360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en-US"/>
              <a:t>Click to add header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5456EDC-1A10-41B1-8C8A-3A9DA51A432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47415" y="1495651"/>
            <a:ext cx="8988726" cy="4351338"/>
          </a:xfrm>
          <a:prstGeom prst="rect">
            <a:avLst/>
          </a:prstGeom>
        </p:spPr>
        <p:txBody>
          <a:bodyPr/>
          <a:lstStyle>
            <a:lvl1pPr>
              <a:buClr>
                <a:schemeClr val="accent2"/>
              </a:buClr>
              <a:defRPr>
                <a:solidFill>
                  <a:schemeClr val="accent1"/>
                </a:solidFill>
              </a:defRPr>
            </a:lvl1pPr>
            <a:lvl2pPr>
              <a:buClr>
                <a:schemeClr val="accent2"/>
              </a:buClr>
              <a:defRPr>
                <a:solidFill>
                  <a:schemeClr val="accent1"/>
                </a:solidFill>
              </a:defRPr>
            </a:lvl2pPr>
            <a:lvl3pPr>
              <a:buClr>
                <a:schemeClr val="accent2"/>
              </a:buClr>
              <a:defRPr>
                <a:solidFill>
                  <a:schemeClr val="accent1"/>
                </a:solidFill>
              </a:defRPr>
            </a:lvl3pPr>
            <a:lvl4pPr>
              <a:buClr>
                <a:schemeClr val="accent2"/>
              </a:buClr>
              <a:defRPr>
                <a:solidFill>
                  <a:schemeClr val="accent1"/>
                </a:solidFill>
              </a:defRPr>
            </a:lvl4pPr>
            <a:lvl5pPr>
              <a:buClr>
                <a:schemeClr val="accent2"/>
              </a:buClr>
              <a:defRPr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919BB631-3C3A-404F-9486-4A9AD6558D7E}"/>
              </a:ext>
            </a:extLst>
          </p:cNvPr>
          <p:cNvSpPr/>
          <p:nvPr/>
        </p:nvSpPr>
        <p:spPr>
          <a:xfrm>
            <a:off x="241110" y="0"/>
            <a:ext cx="1583141" cy="6858000"/>
          </a:xfrm>
          <a:prstGeom prst="rect">
            <a:avLst/>
          </a:prstGeom>
          <a:solidFill>
            <a:schemeClr val="accent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Date Placeholder 3">
            <a:extLst>
              <a:ext uri="{FF2B5EF4-FFF2-40B4-BE49-F238E27FC236}">
                <a16:creationId xmlns:a16="http://schemas.microsoft.com/office/drawing/2014/main" id="{77C9D04E-46AF-E54D-9D39-9FEF7163300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43484" y="6492875"/>
            <a:ext cx="1585316" cy="365125"/>
          </a:xfrm>
        </p:spPr>
        <p:txBody>
          <a:bodyPr/>
          <a:lstStyle>
            <a:lvl1pPr algn="ctr">
              <a:defRPr/>
            </a:lvl1pPr>
          </a:lstStyle>
          <a:p>
            <a:fld id="{6F820586-F7C7-4AFC-AC1F-7491474EB89F}" type="datetime1">
              <a:rPr lang="en-US" smtClean="0"/>
              <a:t>7/29/2022</a:t>
            </a:fld>
            <a:endParaRPr lang="en-US"/>
          </a:p>
        </p:txBody>
      </p:sp>
      <p:pic>
        <p:nvPicPr>
          <p:cNvPr id="19" name="Picture 18" descr="A close up of a sign&#10;&#10;Description automatically generated">
            <a:extLst>
              <a:ext uri="{FF2B5EF4-FFF2-40B4-BE49-F238E27FC236}">
                <a16:creationId xmlns:a16="http://schemas.microsoft.com/office/drawing/2014/main" id="{DAF1344F-A4C1-B246-84D0-1D67018FF5F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9877" y="208290"/>
            <a:ext cx="997300" cy="3989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9377538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>
            <a:extLst>
              <a:ext uri="{FF2B5EF4-FFF2-40B4-BE49-F238E27FC236}">
                <a16:creationId xmlns:a16="http://schemas.microsoft.com/office/drawing/2014/main" id="{30C87E2D-FAD5-4CD6-9B9E-DF4D175EE0DC}"/>
              </a:ext>
            </a:extLst>
          </p:cNvPr>
          <p:cNvSpPr/>
          <p:nvPr/>
        </p:nvSpPr>
        <p:spPr>
          <a:xfrm>
            <a:off x="0" y="164595"/>
            <a:ext cx="12192000" cy="751350"/>
          </a:xfrm>
          <a:prstGeom prst="rect">
            <a:avLst/>
          </a:prstGeom>
          <a:solidFill>
            <a:schemeClr val="accent1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Date Placeholder 3">
            <a:extLst>
              <a:ext uri="{FF2B5EF4-FFF2-40B4-BE49-F238E27FC236}">
                <a16:creationId xmlns:a16="http://schemas.microsoft.com/office/drawing/2014/main" id="{E4F90356-E557-4622-94C2-A683DA8E878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7797" y="6492875"/>
            <a:ext cx="2743200" cy="365125"/>
          </a:xfrm>
        </p:spPr>
        <p:txBody>
          <a:bodyPr/>
          <a:lstStyle/>
          <a:p>
            <a:fld id="{5AB49ACB-9375-4D1F-B006-DE10D961C07C}" type="datetime1">
              <a:rPr lang="en-US" smtClean="0"/>
              <a:t>7/29/2022</a:t>
            </a:fld>
            <a:endParaRPr lang="en-US"/>
          </a:p>
        </p:txBody>
      </p:sp>
      <p:sp>
        <p:nvSpPr>
          <p:cNvPr id="14" name="Footer Placeholder 4">
            <a:extLst>
              <a:ext uri="{FF2B5EF4-FFF2-40B4-BE49-F238E27FC236}">
                <a16:creationId xmlns:a16="http://schemas.microsoft.com/office/drawing/2014/main" id="{969B0202-9DFD-4FCF-891E-B47E47F360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492874"/>
            <a:ext cx="4114800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en-US"/>
          </a:p>
        </p:txBody>
      </p:sp>
      <p:sp>
        <p:nvSpPr>
          <p:cNvPr id="15" name="Slide Number Placeholder 5">
            <a:extLst>
              <a:ext uri="{FF2B5EF4-FFF2-40B4-BE49-F238E27FC236}">
                <a16:creationId xmlns:a16="http://schemas.microsoft.com/office/drawing/2014/main" id="{3887BB70-7752-40F0-9AD0-27AB3E938E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210675" y="6492873"/>
            <a:ext cx="2743200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D7A61B55-04D1-43A3-A468-E0382CAB50C0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99221D3-8348-4325-9C95-16793EEF14C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320119" y="153230"/>
            <a:ext cx="9513918" cy="751350"/>
          </a:xfrm>
        </p:spPr>
        <p:txBody>
          <a:bodyPr>
            <a:normAutofit/>
          </a:bodyPr>
          <a:lstStyle>
            <a:lvl1pPr algn="l">
              <a:defRPr sz="360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en-US"/>
              <a:t>Click to add header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5456EDC-1A10-41B1-8C8A-3A9DA51A432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20118" y="1495651"/>
            <a:ext cx="4462819" cy="4351338"/>
          </a:xfrm>
          <a:prstGeom prst="rect">
            <a:avLst/>
          </a:prstGeom>
        </p:spPr>
        <p:txBody>
          <a:bodyPr/>
          <a:lstStyle>
            <a:lvl1pPr>
              <a:buClr>
                <a:schemeClr val="accent2"/>
              </a:buClr>
              <a:defRPr>
                <a:solidFill>
                  <a:schemeClr val="accent1"/>
                </a:solidFill>
              </a:defRPr>
            </a:lvl1pPr>
            <a:lvl2pPr>
              <a:buClr>
                <a:schemeClr val="accent2"/>
              </a:buClr>
              <a:defRPr>
                <a:solidFill>
                  <a:schemeClr val="accent1"/>
                </a:solidFill>
              </a:defRPr>
            </a:lvl2pPr>
            <a:lvl3pPr>
              <a:buClr>
                <a:schemeClr val="accent2"/>
              </a:buClr>
              <a:defRPr>
                <a:solidFill>
                  <a:schemeClr val="accent1"/>
                </a:solidFill>
              </a:defRPr>
            </a:lvl3pPr>
            <a:lvl4pPr>
              <a:buClr>
                <a:schemeClr val="accent2"/>
              </a:buClr>
              <a:defRPr>
                <a:solidFill>
                  <a:schemeClr val="accent1"/>
                </a:solidFill>
              </a:defRPr>
            </a:lvl4pPr>
            <a:lvl5pPr>
              <a:buClr>
                <a:schemeClr val="accent2"/>
              </a:buClr>
              <a:defRPr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6" name="Content Placeholder 2">
            <a:extLst>
              <a:ext uri="{FF2B5EF4-FFF2-40B4-BE49-F238E27FC236}">
                <a16:creationId xmlns:a16="http://schemas.microsoft.com/office/drawing/2014/main" id="{A07FE31F-6F7C-45E4-8003-85B28143C0EE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7077078" y="1478675"/>
            <a:ext cx="4462819" cy="4351338"/>
          </a:xfrm>
          <a:prstGeom prst="rect">
            <a:avLst/>
          </a:prstGeom>
        </p:spPr>
        <p:txBody>
          <a:bodyPr/>
          <a:lstStyle>
            <a:lvl1pPr>
              <a:buClr>
                <a:schemeClr val="accent2"/>
              </a:buClr>
              <a:defRPr>
                <a:solidFill>
                  <a:schemeClr val="accent1"/>
                </a:solidFill>
              </a:defRPr>
            </a:lvl1pPr>
            <a:lvl2pPr>
              <a:buClr>
                <a:schemeClr val="accent2"/>
              </a:buClr>
              <a:defRPr>
                <a:solidFill>
                  <a:schemeClr val="accent1"/>
                </a:solidFill>
              </a:defRPr>
            </a:lvl2pPr>
            <a:lvl3pPr>
              <a:buClr>
                <a:schemeClr val="accent2"/>
              </a:buClr>
              <a:defRPr>
                <a:solidFill>
                  <a:schemeClr val="accent1"/>
                </a:solidFill>
              </a:defRPr>
            </a:lvl3pPr>
            <a:lvl4pPr>
              <a:buClr>
                <a:schemeClr val="accent2"/>
              </a:buClr>
              <a:defRPr>
                <a:solidFill>
                  <a:schemeClr val="accent1"/>
                </a:solidFill>
              </a:defRPr>
            </a:lvl4pPr>
            <a:lvl5pPr>
              <a:buClr>
                <a:schemeClr val="accent2"/>
              </a:buClr>
              <a:defRPr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9757E269-44EA-2844-9B22-F017403D625E}"/>
              </a:ext>
            </a:extLst>
          </p:cNvPr>
          <p:cNvSpPr/>
          <p:nvPr/>
        </p:nvSpPr>
        <p:spPr>
          <a:xfrm>
            <a:off x="241110" y="0"/>
            <a:ext cx="1583141" cy="6858000"/>
          </a:xfrm>
          <a:prstGeom prst="rect">
            <a:avLst/>
          </a:prstGeom>
          <a:solidFill>
            <a:schemeClr val="accent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Date Placeholder 3">
            <a:extLst>
              <a:ext uri="{FF2B5EF4-FFF2-40B4-BE49-F238E27FC236}">
                <a16:creationId xmlns:a16="http://schemas.microsoft.com/office/drawing/2014/main" id="{AEB296D3-703D-C04F-9ED9-0F2A0F4651CC}"/>
              </a:ext>
            </a:extLst>
          </p:cNvPr>
          <p:cNvSpPr txBox="1">
            <a:spLocks/>
          </p:cNvSpPr>
          <p:nvPr/>
        </p:nvSpPr>
        <p:spPr>
          <a:xfrm>
            <a:off x="243484" y="6492875"/>
            <a:ext cx="158531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FA6A0AD2-53AF-4D84-8AC9-3DBC493F2F75}" type="datetimeFigureOut">
              <a:rPr lang="en-US" smtClean="0"/>
              <a:pPr/>
              <a:t>7/29/2022</a:t>
            </a:fld>
            <a:endParaRPr lang="en-US"/>
          </a:p>
        </p:txBody>
      </p:sp>
      <p:pic>
        <p:nvPicPr>
          <p:cNvPr id="20" name="Picture 19" descr="A close up of a sign&#10;&#10;Description automatically generated">
            <a:extLst>
              <a:ext uri="{FF2B5EF4-FFF2-40B4-BE49-F238E27FC236}">
                <a16:creationId xmlns:a16="http://schemas.microsoft.com/office/drawing/2014/main" id="{4DF7DD12-0BD0-204E-A4BA-F2E71254F34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9877" y="208290"/>
            <a:ext cx="997300" cy="3989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4759766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98F225BF-6018-4E25-96E5-020EDE4E074B}"/>
              </a:ext>
            </a:extLst>
          </p:cNvPr>
          <p:cNvSpPr/>
          <p:nvPr/>
        </p:nvSpPr>
        <p:spPr>
          <a:xfrm>
            <a:off x="0" y="164595"/>
            <a:ext cx="12192000" cy="751350"/>
          </a:xfrm>
          <a:prstGeom prst="rect">
            <a:avLst/>
          </a:prstGeom>
          <a:solidFill>
            <a:schemeClr val="accent1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Footer Placeholder 4">
            <a:extLst>
              <a:ext uri="{FF2B5EF4-FFF2-40B4-BE49-F238E27FC236}">
                <a16:creationId xmlns:a16="http://schemas.microsoft.com/office/drawing/2014/main" id="{A6ECAAA4-813E-4564-BA0D-541DE6772C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492874"/>
            <a:ext cx="4114800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en-US"/>
          </a:p>
        </p:txBody>
      </p:sp>
      <p:sp>
        <p:nvSpPr>
          <p:cNvPr id="19" name="Slide Number Placeholder 5">
            <a:extLst>
              <a:ext uri="{FF2B5EF4-FFF2-40B4-BE49-F238E27FC236}">
                <a16:creationId xmlns:a16="http://schemas.microsoft.com/office/drawing/2014/main" id="{627CC05B-DA50-4521-98AC-7116F4C502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210675" y="6492873"/>
            <a:ext cx="2743200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D7A61B55-04D1-43A3-A468-E0382CAB50C0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99221D3-8348-4325-9C95-16793EEF14C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158408" y="164595"/>
            <a:ext cx="9919861" cy="751350"/>
          </a:xfrm>
        </p:spPr>
        <p:txBody>
          <a:bodyPr>
            <a:normAutofit/>
          </a:bodyPr>
          <a:lstStyle>
            <a:lvl1pPr algn="l">
              <a:defRPr sz="360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en-US"/>
              <a:t>Click to add header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5456EDC-1A10-41B1-8C8A-3A9DA51A432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51880" y="1285424"/>
            <a:ext cx="5308980" cy="4351338"/>
          </a:xfrm>
          <a:prstGeom prst="rect">
            <a:avLst/>
          </a:prstGeom>
        </p:spPr>
        <p:txBody>
          <a:bodyPr/>
          <a:lstStyle>
            <a:lvl1pPr>
              <a:buClr>
                <a:schemeClr val="accent2"/>
              </a:buClr>
              <a:defRPr>
                <a:solidFill>
                  <a:schemeClr val="accent1"/>
                </a:solidFill>
              </a:defRPr>
            </a:lvl1pPr>
            <a:lvl2pPr>
              <a:buClr>
                <a:schemeClr val="accent2"/>
              </a:buClr>
              <a:defRPr>
                <a:solidFill>
                  <a:schemeClr val="accent1"/>
                </a:solidFill>
              </a:defRPr>
            </a:lvl2pPr>
            <a:lvl3pPr>
              <a:buClr>
                <a:schemeClr val="accent2"/>
              </a:buClr>
              <a:defRPr>
                <a:solidFill>
                  <a:schemeClr val="accent1"/>
                </a:solidFill>
              </a:defRPr>
            </a:lvl3pPr>
            <a:lvl4pPr>
              <a:buClr>
                <a:schemeClr val="accent2"/>
              </a:buClr>
              <a:defRPr>
                <a:solidFill>
                  <a:schemeClr val="accent1"/>
                </a:solidFill>
              </a:defRPr>
            </a:lvl4pPr>
            <a:lvl5pPr>
              <a:buClr>
                <a:schemeClr val="accent2"/>
              </a:buClr>
              <a:defRPr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0F97521C-1BCE-4078-A60B-0FB9F0B5528E}"/>
              </a:ext>
            </a:extLst>
          </p:cNvPr>
          <p:cNvSpPr/>
          <p:nvPr/>
        </p:nvSpPr>
        <p:spPr>
          <a:xfrm>
            <a:off x="7719237" y="1285424"/>
            <a:ext cx="4114800" cy="4351338"/>
          </a:xfrm>
          <a:prstGeom prst="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 Placeholder 9">
            <a:extLst>
              <a:ext uri="{FF2B5EF4-FFF2-40B4-BE49-F238E27FC236}">
                <a16:creationId xmlns:a16="http://schemas.microsoft.com/office/drawing/2014/main" id="{4B1717F6-064F-44CB-A093-DF09DFF51A7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719237" y="1285424"/>
            <a:ext cx="409248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FF8F072F-C70B-384C-BB1F-23F1D691A60B}"/>
              </a:ext>
            </a:extLst>
          </p:cNvPr>
          <p:cNvSpPr/>
          <p:nvPr/>
        </p:nvSpPr>
        <p:spPr>
          <a:xfrm>
            <a:off x="241110" y="0"/>
            <a:ext cx="1583141" cy="6858000"/>
          </a:xfrm>
          <a:prstGeom prst="rect">
            <a:avLst/>
          </a:prstGeom>
          <a:solidFill>
            <a:schemeClr val="accent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Date Placeholder 3">
            <a:extLst>
              <a:ext uri="{FF2B5EF4-FFF2-40B4-BE49-F238E27FC236}">
                <a16:creationId xmlns:a16="http://schemas.microsoft.com/office/drawing/2014/main" id="{D7719160-ED60-8045-8675-2D2E5224099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43484" y="6492875"/>
            <a:ext cx="1585316" cy="365125"/>
          </a:xfrm>
        </p:spPr>
        <p:txBody>
          <a:bodyPr/>
          <a:lstStyle>
            <a:lvl1pPr algn="ctr">
              <a:defRPr/>
            </a:lvl1pPr>
          </a:lstStyle>
          <a:p>
            <a:fld id="{DDB2BBB7-37F2-44CE-9EE1-7B14A58AD8AF}" type="datetime1">
              <a:rPr lang="en-US" smtClean="0"/>
              <a:t>7/29/2022</a:t>
            </a:fld>
            <a:endParaRPr lang="en-US"/>
          </a:p>
        </p:txBody>
      </p:sp>
      <p:pic>
        <p:nvPicPr>
          <p:cNvPr id="21" name="Picture 20" descr="A close up of a sign&#10;&#10;Description automatically generated">
            <a:extLst>
              <a:ext uri="{FF2B5EF4-FFF2-40B4-BE49-F238E27FC236}">
                <a16:creationId xmlns:a16="http://schemas.microsoft.com/office/drawing/2014/main" id="{ECDAB876-A886-C54C-ACB6-BF7126E392C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9877" y="208290"/>
            <a:ext cx="997300" cy="3989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1909104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>
            <a:extLst>
              <a:ext uri="{FF2B5EF4-FFF2-40B4-BE49-F238E27FC236}">
                <a16:creationId xmlns:a16="http://schemas.microsoft.com/office/drawing/2014/main" id="{1C02CBCA-AFCA-4598-B68B-76039CBECC82}"/>
              </a:ext>
            </a:extLst>
          </p:cNvPr>
          <p:cNvSpPr/>
          <p:nvPr/>
        </p:nvSpPr>
        <p:spPr>
          <a:xfrm>
            <a:off x="0" y="164595"/>
            <a:ext cx="12192000" cy="751350"/>
          </a:xfrm>
          <a:prstGeom prst="rect">
            <a:avLst/>
          </a:prstGeom>
          <a:solidFill>
            <a:schemeClr val="accent1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Footer Placeholder 4">
            <a:extLst>
              <a:ext uri="{FF2B5EF4-FFF2-40B4-BE49-F238E27FC236}">
                <a16:creationId xmlns:a16="http://schemas.microsoft.com/office/drawing/2014/main" id="{67CC9ED6-411A-4AA2-93D9-7C6C1FA6EC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492874"/>
            <a:ext cx="4114800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en-US"/>
          </a:p>
        </p:txBody>
      </p:sp>
      <p:sp>
        <p:nvSpPr>
          <p:cNvPr id="25" name="Slide Number Placeholder 5">
            <a:extLst>
              <a:ext uri="{FF2B5EF4-FFF2-40B4-BE49-F238E27FC236}">
                <a16:creationId xmlns:a16="http://schemas.microsoft.com/office/drawing/2014/main" id="{164CE446-9449-45AF-9B88-2402D6E072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210675" y="6492873"/>
            <a:ext cx="2743200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D7A61B55-04D1-43A3-A468-E0382CAB50C0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99221D3-8348-4325-9C95-16793EEF14C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147249" y="168668"/>
            <a:ext cx="9884676" cy="751350"/>
          </a:xfrm>
        </p:spPr>
        <p:txBody>
          <a:bodyPr>
            <a:normAutofit/>
          </a:bodyPr>
          <a:lstStyle>
            <a:lvl1pPr algn="l">
              <a:defRPr sz="360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en-US"/>
              <a:t>Click to add header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3C630556-1203-444D-9406-8EE318B5B62D}"/>
              </a:ext>
            </a:extLst>
          </p:cNvPr>
          <p:cNvSpPr/>
          <p:nvPr/>
        </p:nvSpPr>
        <p:spPr>
          <a:xfrm>
            <a:off x="2484163" y="3223527"/>
            <a:ext cx="2200275" cy="447675"/>
          </a:xfrm>
          <a:prstGeom prst="rect">
            <a:avLst/>
          </a:prstGeom>
          <a:solidFill>
            <a:schemeClr val="bg1"/>
          </a:solidFill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915910CA-54F1-4812-905F-477F1B94A069}"/>
              </a:ext>
            </a:extLst>
          </p:cNvPr>
          <p:cNvSpPr/>
          <p:nvPr/>
        </p:nvSpPr>
        <p:spPr>
          <a:xfrm>
            <a:off x="4793975" y="3223527"/>
            <a:ext cx="2200275" cy="447675"/>
          </a:xfrm>
          <a:prstGeom prst="rect">
            <a:avLst/>
          </a:prstGeom>
          <a:solidFill>
            <a:schemeClr val="bg1"/>
          </a:solidFill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1312D5BA-B9DC-4C3A-8F29-0221C1A88107}"/>
              </a:ext>
            </a:extLst>
          </p:cNvPr>
          <p:cNvSpPr/>
          <p:nvPr/>
        </p:nvSpPr>
        <p:spPr>
          <a:xfrm>
            <a:off x="7103787" y="3223527"/>
            <a:ext cx="2200275" cy="447675"/>
          </a:xfrm>
          <a:prstGeom prst="rect">
            <a:avLst/>
          </a:prstGeom>
          <a:solidFill>
            <a:schemeClr val="bg1"/>
          </a:solidFill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8DFE10E2-8D3B-4767-B6E0-27F1C0B4C047}"/>
              </a:ext>
            </a:extLst>
          </p:cNvPr>
          <p:cNvSpPr/>
          <p:nvPr/>
        </p:nvSpPr>
        <p:spPr>
          <a:xfrm>
            <a:off x="9413599" y="3223291"/>
            <a:ext cx="2200275" cy="447675"/>
          </a:xfrm>
          <a:prstGeom prst="rect">
            <a:avLst/>
          </a:prstGeom>
          <a:solidFill>
            <a:schemeClr val="bg1"/>
          </a:solidFill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266C6169-6835-4943-80F4-23BCECDD3F07}"/>
              </a:ext>
            </a:extLst>
          </p:cNvPr>
          <p:cNvCxnSpPr>
            <a:cxnSpLocks/>
          </p:cNvCxnSpPr>
          <p:nvPr/>
        </p:nvCxnSpPr>
        <p:spPr>
          <a:xfrm flipH="1" flipV="1">
            <a:off x="1332717" y="2472427"/>
            <a:ext cx="4763" cy="747027"/>
          </a:xfrm>
          <a:prstGeom prst="line">
            <a:avLst/>
          </a:prstGeom>
          <a:ln w="50800" cap="rnd">
            <a:solidFill>
              <a:schemeClr val="accent2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D2E6F3C4-95C1-49A1-8C1A-8B07DC3E6F2A}"/>
              </a:ext>
            </a:extLst>
          </p:cNvPr>
          <p:cNvCxnSpPr>
            <a:cxnSpLocks/>
          </p:cNvCxnSpPr>
          <p:nvPr/>
        </p:nvCxnSpPr>
        <p:spPr>
          <a:xfrm flipH="1" flipV="1">
            <a:off x="3577156" y="3681599"/>
            <a:ext cx="4763" cy="747027"/>
          </a:xfrm>
          <a:prstGeom prst="line">
            <a:avLst/>
          </a:prstGeom>
          <a:ln w="50800" cap="rnd">
            <a:solidFill>
              <a:schemeClr val="accent2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7E8C7092-4FAF-491B-95F5-3A72870FA8DD}"/>
              </a:ext>
            </a:extLst>
          </p:cNvPr>
          <p:cNvCxnSpPr>
            <a:cxnSpLocks/>
          </p:cNvCxnSpPr>
          <p:nvPr/>
        </p:nvCxnSpPr>
        <p:spPr>
          <a:xfrm flipH="1" flipV="1">
            <a:off x="5889349" y="2390135"/>
            <a:ext cx="4763" cy="747027"/>
          </a:xfrm>
          <a:prstGeom prst="line">
            <a:avLst/>
          </a:prstGeom>
          <a:ln w="50800" cap="rnd">
            <a:solidFill>
              <a:schemeClr val="accent2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B3C78854-7097-4280-ABBA-C6320921F609}"/>
              </a:ext>
            </a:extLst>
          </p:cNvPr>
          <p:cNvCxnSpPr>
            <a:cxnSpLocks/>
          </p:cNvCxnSpPr>
          <p:nvPr/>
        </p:nvCxnSpPr>
        <p:spPr>
          <a:xfrm flipH="1" flipV="1">
            <a:off x="8177729" y="3681598"/>
            <a:ext cx="4763" cy="747027"/>
          </a:xfrm>
          <a:prstGeom prst="line">
            <a:avLst/>
          </a:prstGeom>
          <a:ln w="50800" cap="rnd">
            <a:solidFill>
              <a:schemeClr val="accent2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A0C4280E-0FDC-4BFA-9394-244BF06A903F}"/>
              </a:ext>
            </a:extLst>
          </p:cNvPr>
          <p:cNvCxnSpPr>
            <a:cxnSpLocks/>
          </p:cNvCxnSpPr>
          <p:nvPr/>
        </p:nvCxnSpPr>
        <p:spPr>
          <a:xfrm flipH="1" flipV="1">
            <a:off x="10404200" y="2390134"/>
            <a:ext cx="4763" cy="747027"/>
          </a:xfrm>
          <a:prstGeom prst="line">
            <a:avLst/>
          </a:prstGeom>
          <a:ln w="50800" cap="rnd">
            <a:solidFill>
              <a:schemeClr val="accent2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Rectangle 19">
            <a:extLst>
              <a:ext uri="{FF2B5EF4-FFF2-40B4-BE49-F238E27FC236}">
                <a16:creationId xmlns:a16="http://schemas.microsoft.com/office/drawing/2014/main" id="{2911C78B-F852-454F-903B-A9ACC1E0058D}"/>
              </a:ext>
            </a:extLst>
          </p:cNvPr>
          <p:cNvSpPr/>
          <p:nvPr/>
        </p:nvSpPr>
        <p:spPr>
          <a:xfrm>
            <a:off x="241110" y="0"/>
            <a:ext cx="1583141" cy="6858000"/>
          </a:xfrm>
          <a:prstGeom prst="rect">
            <a:avLst/>
          </a:prstGeom>
          <a:solidFill>
            <a:schemeClr val="accent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Date Placeholder 3">
            <a:extLst>
              <a:ext uri="{FF2B5EF4-FFF2-40B4-BE49-F238E27FC236}">
                <a16:creationId xmlns:a16="http://schemas.microsoft.com/office/drawing/2014/main" id="{69562053-D36A-6A4C-81AC-15D58F021C9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43484" y="6492875"/>
            <a:ext cx="1585316" cy="365125"/>
          </a:xfrm>
        </p:spPr>
        <p:txBody>
          <a:bodyPr/>
          <a:lstStyle>
            <a:lvl1pPr algn="ctr">
              <a:defRPr/>
            </a:lvl1pPr>
          </a:lstStyle>
          <a:p>
            <a:fld id="{2C8152C9-D242-4875-B3E3-FBD92E1E1330}" type="datetime1">
              <a:rPr lang="en-US" smtClean="0"/>
              <a:t>7/29/2022</a:t>
            </a:fld>
            <a:endParaRPr lang="en-US"/>
          </a:p>
        </p:txBody>
      </p:sp>
      <p:pic>
        <p:nvPicPr>
          <p:cNvPr id="28" name="Picture 27" descr="A close up of a sign&#10;&#10;Description automatically generated">
            <a:extLst>
              <a:ext uri="{FF2B5EF4-FFF2-40B4-BE49-F238E27FC236}">
                <a16:creationId xmlns:a16="http://schemas.microsoft.com/office/drawing/2014/main" id="{F37422CB-060A-BE49-AEEC-D38C146ED08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9877" y="208290"/>
            <a:ext cx="997300" cy="3989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9310858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9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23">
            <a:extLst>
              <a:ext uri="{FF2B5EF4-FFF2-40B4-BE49-F238E27FC236}">
                <a16:creationId xmlns:a16="http://schemas.microsoft.com/office/drawing/2014/main" id="{D5F1119D-21B3-4E72-8273-39944FAB4016}"/>
              </a:ext>
            </a:extLst>
          </p:cNvPr>
          <p:cNvSpPr/>
          <p:nvPr/>
        </p:nvSpPr>
        <p:spPr>
          <a:xfrm>
            <a:off x="0" y="164595"/>
            <a:ext cx="12192000" cy="751350"/>
          </a:xfrm>
          <a:prstGeom prst="rect">
            <a:avLst/>
          </a:prstGeom>
          <a:solidFill>
            <a:schemeClr val="accent1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Footer Placeholder 4">
            <a:extLst>
              <a:ext uri="{FF2B5EF4-FFF2-40B4-BE49-F238E27FC236}">
                <a16:creationId xmlns:a16="http://schemas.microsoft.com/office/drawing/2014/main" id="{52249239-F68B-4147-B1D1-C5BAEF52AC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492874"/>
            <a:ext cx="4114800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en-US"/>
          </a:p>
        </p:txBody>
      </p:sp>
      <p:sp>
        <p:nvSpPr>
          <p:cNvPr id="23" name="Slide Number Placeholder 5">
            <a:extLst>
              <a:ext uri="{FF2B5EF4-FFF2-40B4-BE49-F238E27FC236}">
                <a16:creationId xmlns:a16="http://schemas.microsoft.com/office/drawing/2014/main" id="{B4F8CBC6-0EA4-454E-9AE7-330D0B07DB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210675" y="6492873"/>
            <a:ext cx="2743200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D7A61B55-04D1-43A3-A468-E0382CAB50C0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99221D3-8348-4325-9C95-16793EEF14C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168857" y="164595"/>
            <a:ext cx="11121657" cy="751350"/>
          </a:xfrm>
        </p:spPr>
        <p:txBody>
          <a:bodyPr>
            <a:normAutofit/>
          </a:bodyPr>
          <a:lstStyle>
            <a:lvl1pPr algn="l">
              <a:defRPr sz="360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en-US"/>
              <a:t>Click to add header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2A689B4-7CB5-4150-A72A-0CECA6C94C1B}"/>
              </a:ext>
            </a:extLst>
          </p:cNvPr>
          <p:cNvSpPr/>
          <p:nvPr/>
        </p:nvSpPr>
        <p:spPr>
          <a:xfrm>
            <a:off x="2381529" y="1242035"/>
            <a:ext cx="4557159" cy="1967024"/>
          </a:xfrm>
          <a:prstGeom prst="rect">
            <a:avLst/>
          </a:prstGeom>
          <a:solidFill>
            <a:schemeClr val="bg1"/>
          </a:solidFill>
          <a:ln w="2857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6C30B6CA-CF8E-4672-850C-BD70C9603821}"/>
              </a:ext>
            </a:extLst>
          </p:cNvPr>
          <p:cNvSpPr/>
          <p:nvPr/>
        </p:nvSpPr>
        <p:spPr>
          <a:xfrm>
            <a:off x="2381528" y="3731447"/>
            <a:ext cx="4557159" cy="1967024"/>
          </a:xfrm>
          <a:prstGeom prst="rect">
            <a:avLst/>
          </a:prstGeom>
          <a:solidFill>
            <a:schemeClr val="bg1"/>
          </a:solidFill>
          <a:ln w="2857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97DFA0AC-AA6C-48D9-975D-40B547596326}"/>
              </a:ext>
            </a:extLst>
          </p:cNvPr>
          <p:cNvSpPr/>
          <p:nvPr/>
        </p:nvSpPr>
        <p:spPr>
          <a:xfrm>
            <a:off x="7223399" y="1226548"/>
            <a:ext cx="4557159" cy="1967024"/>
          </a:xfrm>
          <a:prstGeom prst="rect">
            <a:avLst/>
          </a:prstGeom>
          <a:solidFill>
            <a:schemeClr val="bg1"/>
          </a:solidFill>
          <a:ln w="2857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2CE3B6A9-6BD0-49EC-BAE1-4EA85B6203D7}"/>
              </a:ext>
            </a:extLst>
          </p:cNvPr>
          <p:cNvSpPr/>
          <p:nvPr/>
        </p:nvSpPr>
        <p:spPr>
          <a:xfrm>
            <a:off x="7255633" y="3728614"/>
            <a:ext cx="4557159" cy="1967024"/>
          </a:xfrm>
          <a:prstGeom prst="rect">
            <a:avLst/>
          </a:prstGeom>
          <a:solidFill>
            <a:schemeClr val="bg1"/>
          </a:solidFill>
          <a:ln w="2857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 Placeholder 12">
            <a:extLst>
              <a:ext uri="{FF2B5EF4-FFF2-40B4-BE49-F238E27FC236}">
                <a16:creationId xmlns:a16="http://schemas.microsoft.com/office/drawing/2014/main" id="{D7ACE795-39A5-44AF-BE69-ACAD8F831018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2428686" y="1289300"/>
            <a:ext cx="4462841" cy="1847185"/>
          </a:xfrm>
          <a:prstGeom prst="rect">
            <a:avLst/>
          </a:prstGeom>
        </p:spPr>
        <p:txBody>
          <a:bodyPr/>
          <a:lstStyle>
            <a:lvl1pPr>
              <a:buClr>
                <a:schemeClr val="accent2"/>
              </a:buClr>
              <a:defRPr sz="2400">
                <a:solidFill>
                  <a:schemeClr val="accent1"/>
                </a:solidFill>
              </a:defRPr>
            </a:lvl1pPr>
            <a:lvl2pPr>
              <a:buClr>
                <a:schemeClr val="accent2"/>
              </a:buClr>
              <a:defRPr sz="2000">
                <a:solidFill>
                  <a:schemeClr val="accent1"/>
                </a:solidFill>
              </a:defRPr>
            </a:lvl2pPr>
            <a:lvl3pPr>
              <a:defRPr sz="1800">
                <a:solidFill>
                  <a:schemeClr val="tx2"/>
                </a:solidFill>
              </a:defRPr>
            </a:lvl3pPr>
            <a:lvl4pPr>
              <a:defRPr sz="1600"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5" name="Text Placeholder 12">
            <a:extLst>
              <a:ext uri="{FF2B5EF4-FFF2-40B4-BE49-F238E27FC236}">
                <a16:creationId xmlns:a16="http://schemas.microsoft.com/office/drawing/2014/main" id="{D70694BD-2766-4F24-B88E-F6B550AE666B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2428685" y="3791366"/>
            <a:ext cx="4462841" cy="1847185"/>
          </a:xfrm>
          <a:prstGeom prst="rect">
            <a:avLst/>
          </a:prstGeom>
        </p:spPr>
        <p:txBody>
          <a:bodyPr/>
          <a:lstStyle>
            <a:lvl1pPr>
              <a:buClr>
                <a:schemeClr val="accent2"/>
              </a:buClr>
              <a:defRPr sz="2400">
                <a:solidFill>
                  <a:schemeClr val="accent1"/>
                </a:solidFill>
              </a:defRPr>
            </a:lvl1pPr>
            <a:lvl2pPr>
              <a:buClr>
                <a:schemeClr val="accent2"/>
              </a:buClr>
              <a:defRPr sz="2000">
                <a:solidFill>
                  <a:schemeClr val="accent1"/>
                </a:solidFill>
              </a:defRPr>
            </a:lvl2pPr>
            <a:lvl3pPr>
              <a:defRPr sz="1800">
                <a:solidFill>
                  <a:schemeClr val="tx2"/>
                </a:solidFill>
              </a:defRPr>
            </a:lvl3pPr>
            <a:lvl4pPr>
              <a:defRPr sz="1600"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6" name="Text Placeholder 12">
            <a:extLst>
              <a:ext uri="{FF2B5EF4-FFF2-40B4-BE49-F238E27FC236}">
                <a16:creationId xmlns:a16="http://schemas.microsoft.com/office/drawing/2014/main" id="{1246A60D-83B3-4754-B14D-1E822DFD43F5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7270557" y="1270715"/>
            <a:ext cx="4462841" cy="1847185"/>
          </a:xfrm>
          <a:prstGeom prst="rect">
            <a:avLst/>
          </a:prstGeom>
        </p:spPr>
        <p:txBody>
          <a:bodyPr/>
          <a:lstStyle>
            <a:lvl1pPr>
              <a:buClr>
                <a:schemeClr val="accent2"/>
              </a:buClr>
              <a:defRPr sz="2400">
                <a:solidFill>
                  <a:schemeClr val="accent1"/>
                </a:solidFill>
              </a:defRPr>
            </a:lvl1pPr>
            <a:lvl2pPr>
              <a:buClr>
                <a:schemeClr val="accent2"/>
              </a:buClr>
              <a:defRPr sz="2000">
                <a:solidFill>
                  <a:schemeClr val="accent1"/>
                </a:solidFill>
              </a:defRPr>
            </a:lvl2pPr>
            <a:lvl3pPr>
              <a:defRPr sz="1800">
                <a:solidFill>
                  <a:schemeClr val="tx2"/>
                </a:solidFill>
              </a:defRPr>
            </a:lvl3pPr>
            <a:lvl4pPr>
              <a:defRPr sz="1600"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7" name="Text Placeholder 12">
            <a:extLst>
              <a:ext uri="{FF2B5EF4-FFF2-40B4-BE49-F238E27FC236}">
                <a16:creationId xmlns:a16="http://schemas.microsoft.com/office/drawing/2014/main" id="{9C65ADA2-B7F5-41AA-B308-B1E34FA3F68B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7349950" y="3791366"/>
            <a:ext cx="4462841" cy="1847185"/>
          </a:xfrm>
          <a:prstGeom prst="rect">
            <a:avLst/>
          </a:prstGeom>
        </p:spPr>
        <p:txBody>
          <a:bodyPr/>
          <a:lstStyle>
            <a:lvl1pPr>
              <a:buClr>
                <a:schemeClr val="accent2"/>
              </a:buClr>
              <a:defRPr sz="2400">
                <a:solidFill>
                  <a:schemeClr val="accent1"/>
                </a:solidFill>
              </a:defRPr>
            </a:lvl1pPr>
            <a:lvl2pPr>
              <a:buClr>
                <a:schemeClr val="accent2"/>
              </a:buClr>
              <a:defRPr sz="2000">
                <a:solidFill>
                  <a:schemeClr val="accent1"/>
                </a:solidFill>
              </a:defRPr>
            </a:lvl2pPr>
            <a:lvl3pPr>
              <a:defRPr sz="1800">
                <a:solidFill>
                  <a:schemeClr val="tx2"/>
                </a:solidFill>
              </a:defRPr>
            </a:lvl3pPr>
            <a:lvl4pPr>
              <a:defRPr sz="1600"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35B85CF5-636A-E440-B11A-092206235E22}"/>
              </a:ext>
            </a:extLst>
          </p:cNvPr>
          <p:cNvSpPr/>
          <p:nvPr/>
        </p:nvSpPr>
        <p:spPr>
          <a:xfrm>
            <a:off x="241110" y="0"/>
            <a:ext cx="1583141" cy="6858000"/>
          </a:xfrm>
          <a:prstGeom prst="rect">
            <a:avLst/>
          </a:prstGeom>
          <a:solidFill>
            <a:schemeClr val="accent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Date Placeholder 3">
            <a:extLst>
              <a:ext uri="{FF2B5EF4-FFF2-40B4-BE49-F238E27FC236}">
                <a16:creationId xmlns:a16="http://schemas.microsoft.com/office/drawing/2014/main" id="{C737E72E-CFE8-C948-A232-7E5E0DBB5B7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43484" y="6492875"/>
            <a:ext cx="1585316" cy="365125"/>
          </a:xfrm>
        </p:spPr>
        <p:txBody>
          <a:bodyPr/>
          <a:lstStyle>
            <a:lvl1pPr algn="ctr">
              <a:defRPr/>
            </a:lvl1pPr>
          </a:lstStyle>
          <a:p>
            <a:fld id="{DEF2CB9D-54B2-460F-8DAD-BADB55398C76}" type="datetime1">
              <a:rPr lang="en-US" smtClean="0"/>
              <a:t>7/29/2022</a:t>
            </a:fld>
            <a:endParaRPr lang="en-US"/>
          </a:p>
        </p:txBody>
      </p:sp>
      <p:pic>
        <p:nvPicPr>
          <p:cNvPr id="26" name="Picture 25" descr="A close up of a sign&#10;&#10;Description automatically generated">
            <a:extLst>
              <a:ext uri="{FF2B5EF4-FFF2-40B4-BE49-F238E27FC236}">
                <a16:creationId xmlns:a16="http://schemas.microsoft.com/office/drawing/2014/main" id="{9516DD73-EFAF-4D47-841B-1104248EF14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9877" y="208290"/>
            <a:ext cx="997300" cy="3989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3800160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CFD6C3F4-C7B6-4613-8B33-6EBE2B01DE7B}"/>
              </a:ext>
            </a:extLst>
          </p:cNvPr>
          <p:cNvSpPr/>
          <p:nvPr/>
        </p:nvSpPr>
        <p:spPr>
          <a:xfrm>
            <a:off x="0" y="164595"/>
            <a:ext cx="12192000" cy="751350"/>
          </a:xfrm>
          <a:prstGeom prst="rect">
            <a:avLst/>
          </a:prstGeom>
          <a:solidFill>
            <a:schemeClr val="accent1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99221D3-8348-4325-9C95-16793EEF14C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212291" y="252702"/>
            <a:ext cx="9131780" cy="575136"/>
          </a:xfrm>
        </p:spPr>
        <p:txBody>
          <a:bodyPr>
            <a:normAutofit/>
          </a:bodyPr>
          <a:lstStyle>
            <a:lvl1pPr algn="l">
              <a:defRPr sz="360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en-US"/>
              <a:t>Click to add header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BC81A91-6111-4E0C-A869-7E9C2FDE40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492874"/>
            <a:ext cx="4114800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E95038C-8DCC-497B-8852-2117A77C83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210675" y="6492873"/>
            <a:ext cx="2743200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D7A61B55-04D1-43A3-A468-E0382CAB50C0}" type="slidenum">
              <a:rPr lang="en-US" smtClean="0"/>
              <a:t>‹#›</a:t>
            </a:fld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17B5F3F2-7038-D944-BB35-28CDB39B19DA}"/>
              </a:ext>
            </a:extLst>
          </p:cNvPr>
          <p:cNvSpPr/>
          <p:nvPr/>
        </p:nvSpPr>
        <p:spPr>
          <a:xfrm>
            <a:off x="241110" y="0"/>
            <a:ext cx="1583141" cy="6858000"/>
          </a:xfrm>
          <a:prstGeom prst="rect">
            <a:avLst/>
          </a:prstGeom>
          <a:solidFill>
            <a:schemeClr val="accent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Date Placeholder 3">
            <a:extLst>
              <a:ext uri="{FF2B5EF4-FFF2-40B4-BE49-F238E27FC236}">
                <a16:creationId xmlns:a16="http://schemas.microsoft.com/office/drawing/2014/main" id="{4045A7A8-30EA-074D-AD8F-CCCE7D8D888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43484" y="6492875"/>
            <a:ext cx="1585316" cy="365125"/>
          </a:xfrm>
        </p:spPr>
        <p:txBody>
          <a:bodyPr/>
          <a:lstStyle>
            <a:lvl1pPr algn="ctr">
              <a:defRPr/>
            </a:lvl1pPr>
          </a:lstStyle>
          <a:p>
            <a:fld id="{44E50530-608F-45FB-86FF-F1DD6FF52501}" type="datetime1">
              <a:rPr lang="en-US" smtClean="0"/>
              <a:t>7/29/2022</a:t>
            </a:fld>
            <a:endParaRPr lang="en-US"/>
          </a:p>
        </p:txBody>
      </p:sp>
      <p:pic>
        <p:nvPicPr>
          <p:cNvPr id="11" name="Picture 10" descr="A close up of a sign&#10;&#10;Description automatically generated">
            <a:extLst>
              <a:ext uri="{FF2B5EF4-FFF2-40B4-BE49-F238E27FC236}">
                <a16:creationId xmlns:a16="http://schemas.microsoft.com/office/drawing/2014/main" id="{210F5092-1527-9B43-8ADE-35FC8A3822B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9877" y="208290"/>
            <a:ext cx="997300" cy="3989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4903088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 of 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55912" y="243951"/>
            <a:ext cx="10009367" cy="710206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CD87E9-152C-46D9-8D3E-52624A6C292C}" type="datetime1">
              <a:rPr lang="en-US" smtClean="0"/>
              <a:t>7/29/2022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88AB57-2DBE-44A3-AE96-942C49E954BF}" type="slidenum">
              <a:rPr lang="en-US" smtClean="0"/>
              <a:t>‹#›</a:t>
            </a:fld>
            <a:endParaRPr lang="en-US"/>
          </a:p>
        </p:txBody>
      </p:sp>
      <p:sp>
        <p:nvSpPr>
          <p:cNvPr id="8" name="Content Placeholder 2"/>
          <p:cNvSpPr>
            <a:spLocks noGrp="1"/>
          </p:cNvSpPr>
          <p:nvPr>
            <p:ph sz="half" idx="13"/>
          </p:nvPr>
        </p:nvSpPr>
        <p:spPr>
          <a:xfrm>
            <a:off x="1037902" y="1881359"/>
            <a:ext cx="4937761" cy="4023359"/>
          </a:xfrm>
        </p:spPr>
        <p:txBody>
          <a:bodyPr/>
          <a:lstStyle>
            <a:lvl1pPr marL="457200" indent="-457200">
              <a:buFont typeface="Arial" panose="020B0604020202020204" pitchFamily="34" charset="0"/>
              <a:buChar char="•"/>
              <a:defRPr b="1" i="1">
                <a:solidFill>
                  <a:srgbClr val="DA3E26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 marL="1600200" indent="-228600">
              <a:buFont typeface="Wingdings" pitchFamily="2" charset="2"/>
              <a:buChar char="§"/>
              <a:defRPr baseline="0"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Content Placeholder 3"/>
          <p:cNvSpPr>
            <a:spLocks noGrp="1"/>
          </p:cNvSpPr>
          <p:nvPr>
            <p:ph sz="half" idx="14"/>
          </p:nvPr>
        </p:nvSpPr>
        <p:spPr>
          <a:xfrm>
            <a:off x="6216337" y="1881359"/>
            <a:ext cx="4937760" cy="4023359"/>
          </a:xfrm>
        </p:spPr>
        <p:txBody>
          <a:bodyPr/>
          <a:lstStyle>
            <a:lvl1pPr marL="457200" indent="-457200">
              <a:buFont typeface="Arial" panose="020B0604020202020204" pitchFamily="34" charset="0"/>
              <a:buChar char="•"/>
              <a:defRPr b="1" i="1">
                <a:solidFill>
                  <a:srgbClr val="DA3E26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504795321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ntent Bloc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1D598F-BD5A-4CCC-8902-3524A15422EA}" type="datetime1">
              <a:rPr lang="en-US" smtClean="0"/>
              <a:t>7/29/2022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88AB57-2DBE-44A3-AE96-942C49E954B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3"/>
          </p:nvPr>
        </p:nvSpPr>
        <p:spPr>
          <a:xfrm>
            <a:off x="423863" y="1687515"/>
            <a:ext cx="11344274" cy="4181578"/>
          </a:xfrm>
        </p:spPr>
        <p:txBody>
          <a:bodyPr/>
          <a:lstStyle>
            <a:lvl1pPr marL="0" indent="0">
              <a:buNone/>
              <a:defRPr>
                <a:latin typeface="Open Sans" panose="020B0606030504020204"/>
              </a:defRPr>
            </a:lvl1pPr>
          </a:lstStyle>
          <a:p>
            <a:pPr lvl="0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36176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A picture containing book, indoor, laptop, shelf&#10;&#10;Description automatically generated">
            <a:extLst>
              <a:ext uri="{FF2B5EF4-FFF2-40B4-BE49-F238E27FC236}">
                <a16:creationId xmlns:a16="http://schemas.microsoft.com/office/drawing/2014/main" id="{E38AE18D-74B8-4D84-8A53-A0113DBFDB8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alphaModFix amt="6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04" t="6395" r="104" b="3783"/>
          <a:stretch/>
        </p:blipFill>
        <p:spPr>
          <a:xfrm>
            <a:off x="0" y="1"/>
            <a:ext cx="12192000" cy="6898432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30033EEE-3823-4FA0-9C86-2F8D1358CA62}"/>
              </a:ext>
            </a:extLst>
          </p:cNvPr>
          <p:cNvSpPr/>
          <p:nvPr userDrawn="1"/>
        </p:nvSpPr>
        <p:spPr>
          <a:xfrm>
            <a:off x="361507" y="0"/>
            <a:ext cx="3094074" cy="6858000"/>
          </a:xfrm>
          <a:prstGeom prst="rect">
            <a:avLst/>
          </a:prstGeom>
          <a:solidFill>
            <a:schemeClr val="accent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 descr="A close up of a sign&#10;&#10;Description automatically generated">
            <a:extLst>
              <a:ext uri="{FF2B5EF4-FFF2-40B4-BE49-F238E27FC236}">
                <a16:creationId xmlns:a16="http://schemas.microsoft.com/office/drawing/2014/main" id="{478F5A8A-81B1-4D06-B15C-B9423E8CC18C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3974" y="337010"/>
            <a:ext cx="1649139" cy="659657"/>
          </a:xfrm>
          <a:prstGeom prst="rect">
            <a:avLst/>
          </a:prstGeom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D4C4FF54-00AB-4914-93FE-CE504BF35CDF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73148" y="2169994"/>
            <a:ext cx="2870789" cy="2343445"/>
          </a:xfrm>
          <a:noFill/>
          <a:ln>
            <a:noFill/>
          </a:ln>
        </p:spPr>
        <p:txBody>
          <a:bodyPr anchor="b">
            <a:noAutofit/>
          </a:bodyPr>
          <a:lstStyle>
            <a:lvl1pPr algn="l">
              <a:defRPr sz="40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dirty="0"/>
              <a:t>Click to edit Master title or section break</a:t>
            </a:r>
          </a:p>
        </p:txBody>
      </p:sp>
    </p:spTree>
    <p:extLst>
      <p:ext uri="{BB962C8B-B14F-4D97-AF65-F5344CB8AC3E}">
        <p14:creationId xmlns:p14="http://schemas.microsoft.com/office/powerpoint/2010/main" val="10694704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01E957-8227-4FB4-854D-47CEE49B56C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Click to add header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B47DF15-1D1D-4EDB-8D45-138FEFADB3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58F399-C008-4519-B0D6-442656B26B09}" type="datetime1">
              <a:rPr lang="en-US" smtClean="0"/>
              <a:t>7/29/2022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DABC586-8EB1-42ED-8612-0C49942A83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3869D2D-0F63-442A-A0D5-172409C971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3B873A-B447-4FAD-8DCE-EE94BA9D2118}" type="slidenum">
              <a:rPr lang="en-US" smtClean="0"/>
              <a:t>‹#›</a:t>
            </a:fld>
            <a:endParaRPr lang="en-US"/>
          </a:p>
        </p:txBody>
      </p:sp>
      <p:sp>
        <p:nvSpPr>
          <p:cNvPr id="6" name="Date Placeholder 3">
            <a:extLst>
              <a:ext uri="{FF2B5EF4-FFF2-40B4-BE49-F238E27FC236}">
                <a16:creationId xmlns:a16="http://schemas.microsoft.com/office/drawing/2014/main" id="{C897706E-9B3C-4955-969A-F8A606152C91}"/>
              </a:ext>
            </a:extLst>
          </p:cNvPr>
          <p:cNvSpPr txBox="1">
            <a:spLocks/>
          </p:cNvSpPr>
          <p:nvPr userDrawn="1"/>
        </p:nvSpPr>
        <p:spPr>
          <a:xfrm>
            <a:off x="238125" y="6537963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FA6A0AD2-53AF-4D84-8AC9-3DBC493F2F75}" type="datetimeFigureOut">
              <a:rPr lang="en-US" smtClean="0"/>
              <a:pPr/>
              <a:t>7/29/2022</a:t>
            </a:fld>
            <a:endParaRPr lang="en-US"/>
          </a:p>
        </p:txBody>
      </p:sp>
      <p:sp>
        <p:nvSpPr>
          <p:cNvPr id="7" name="Slide Number Placeholder 4">
            <a:extLst>
              <a:ext uri="{FF2B5EF4-FFF2-40B4-BE49-F238E27FC236}">
                <a16:creationId xmlns:a16="http://schemas.microsoft.com/office/drawing/2014/main" id="{9F7CF3BB-E1A6-4C10-8804-55C06CD9E934}"/>
              </a:ext>
            </a:extLst>
          </p:cNvPr>
          <p:cNvSpPr txBox="1">
            <a:spLocks/>
          </p:cNvSpPr>
          <p:nvPr userDrawn="1"/>
        </p:nvSpPr>
        <p:spPr>
          <a:xfrm>
            <a:off x="9210675" y="652912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69C126A4-BD19-47E2-8A0E-0DE1B9D8C92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6B44AC58-A611-4F4F-A36B-F845B700FBF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2475" y="1285424"/>
            <a:ext cx="10973641" cy="4561565"/>
          </a:xfrm>
          <a:prstGeom prst="rect">
            <a:avLst/>
          </a:prstGeom>
        </p:spPr>
        <p:txBody>
          <a:bodyPr/>
          <a:lstStyle>
            <a:lvl1pPr>
              <a:buClr>
                <a:schemeClr val="accent2"/>
              </a:buClr>
              <a:defRPr>
                <a:solidFill>
                  <a:schemeClr val="accent1"/>
                </a:solidFill>
              </a:defRPr>
            </a:lvl1pPr>
            <a:lvl2pPr>
              <a:buClr>
                <a:schemeClr val="accent2"/>
              </a:buClr>
              <a:defRPr>
                <a:solidFill>
                  <a:schemeClr val="accent1"/>
                </a:solidFill>
              </a:defRPr>
            </a:lvl2pPr>
            <a:lvl3pPr>
              <a:buClr>
                <a:schemeClr val="accent2"/>
              </a:buClr>
              <a:defRPr>
                <a:solidFill>
                  <a:schemeClr val="accent1"/>
                </a:solidFill>
              </a:defRPr>
            </a:lvl3pPr>
            <a:lvl4pPr>
              <a:buClr>
                <a:schemeClr val="accent2"/>
              </a:buClr>
              <a:defRPr>
                <a:solidFill>
                  <a:schemeClr val="accent1"/>
                </a:solidFill>
              </a:defRPr>
            </a:lvl4pPr>
            <a:lvl5pPr>
              <a:buClr>
                <a:schemeClr val="accent2"/>
              </a:buClr>
              <a:defRPr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42A9542D-A560-41C6-B599-C9128B8E6C40}"/>
              </a:ext>
            </a:extLst>
          </p:cNvPr>
          <p:cNvSpPr/>
          <p:nvPr userDrawn="1"/>
        </p:nvSpPr>
        <p:spPr>
          <a:xfrm>
            <a:off x="0" y="6017606"/>
            <a:ext cx="12192000" cy="527467"/>
          </a:xfrm>
          <a:prstGeom prst="rect">
            <a:avLst/>
          </a:prstGeom>
          <a:solidFill>
            <a:schemeClr val="accent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 descr="A close up of a sign&#10;&#10;Description automatically generated">
            <a:extLst>
              <a:ext uri="{FF2B5EF4-FFF2-40B4-BE49-F238E27FC236}">
                <a16:creationId xmlns:a16="http://schemas.microsoft.com/office/drawing/2014/main" id="{A6CDEADE-4711-45ED-AFFC-AFAEF595EA9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97350" y="6062943"/>
            <a:ext cx="997300" cy="398921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2D143342-BDA6-4E84-8EC9-751AC1F3FFF4}"/>
              </a:ext>
            </a:extLst>
          </p:cNvPr>
          <p:cNvSpPr/>
          <p:nvPr userDrawn="1"/>
        </p:nvSpPr>
        <p:spPr>
          <a:xfrm>
            <a:off x="0" y="6502622"/>
            <a:ext cx="12192000" cy="123465"/>
          </a:xfrm>
          <a:prstGeom prst="rect">
            <a:avLst/>
          </a:prstGeom>
          <a:solidFill>
            <a:srgbClr val="F1603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0A518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30663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3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18.xml"/><Relationship Id="rId7" Type="http://schemas.openxmlformats.org/officeDocument/2006/relationships/slideLayout" Target="../slideLayouts/slideLayout22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7.xml"/><Relationship Id="rId1" Type="http://schemas.openxmlformats.org/officeDocument/2006/relationships/slideLayout" Target="../slideLayouts/slideLayout16.xml"/><Relationship Id="rId6" Type="http://schemas.openxmlformats.org/officeDocument/2006/relationships/slideLayout" Target="../slideLayouts/slideLayout21.xml"/><Relationship Id="rId11" Type="http://schemas.openxmlformats.org/officeDocument/2006/relationships/slideLayout" Target="../slideLayouts/slideLayout26.xml"/><Relationship Id="rId5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5.xml"/><Relationship Id="rId4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4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4.xml"/><Relationship Id="rId13" Type="http://schemas.openxmlformats.org/officeDocument/2006/relationships/slideLayout" Target="../slideLayouts/slideLayout39.xml"/><Relationship Id="rId3" Type="http://schemas.openxmlformats.org/officeDocument/2006/relationships/slideLayout" Target="../slideLayouts/slideLayout29.xml"/><Relationship Id="rId7" Type="http://schemas.openxmlformats.org/officeDocument/2006/relationships/slideLayout" Target="../slideLayouts/slideLayout33.xml"/><Relationship Id="rId12" Type="http://schemas.openxmlformats.org/officeDocument/2006/relationships/slideLayout" Target="../slideLayouts/slideLayout38.xml"/><Relationship Id="rId2" Type="http://schemas.openxmlformats.org/officeDocument/2006/relationships/slideLayout" Target="../slideLayouts/slideLayout28.xml"/><Relationship Id="rId16" Type="http://schemas.openxmlformats.org/officeDocument/2006/relationships/theme" Target="../theme/theme3.xml"/><Relationship Id="rId1" Type="http://schemas.openxmlformats.org/officeDocument/2006/relationships/slideLayout" Target="../slideLayouts/slideLayout27.xml"/><Relationship Id="rId6" Type="http://schemas.openxmlformats.org/officeDocument/2006/relationships/slideLayout" Target="../slideLayouts/slideLayout32.xml"/><Relationship Id="rId11" Type="http://schemas.openxmlformats.org/officeDocument/2006/relationships/slideLayout" Target="../slideLayouts/slideLayout37.xml"/><Relationship Id="rId5" Type="http://schemas.openxmlformats.org/officeDocument/2006/relationships/slideLayout" Target="../slideLayouts/slideLayout31.xml"/><Relationship Id="rId15" Type="http://schemas.openxmlformats.org/officeDocument/2006/relationships/slideLayout" Target="../slideLayouts/slideLayout41.xml"/><Relationship Id="rId10" Type="http://schemas.openxmlformats.org/officeDocument/2006/relationships/slideLayout" Target="../slideLayouts/slideLayout36.xml"/><Relationship Id="rId4" Type="http://schemas.openxmlformats.org/officeDocument/2006/relationships/slideLayout" Target="../slideLayouts/slideLayout30.xml"/><Relationship Id="rId9" Type="http://schemas.openxmlformats.org/officeDocument/2006/relationships/slideLayout" Target="../slideLayouts/slideLayout35.xml"/><Relationship Id="rId14" Type="http://schemas.openxmlformats.org/officeDocument/2006/relationships/slideLayout" Target="../slideLayouts/slideLayout40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4.xml"/><Relationship Id="rId7" Type="http://schemas.openxmlformats.org/officeDocument/2006/relationships/image" Target="../media/image10.png"/><Relationship Id="rId2" Type="http://schemas.openxmlformats.org/officeDocument/2006/relationships/slideLayout" Target="../slideLayouts/slideLayout43.xml"/><Relationship Id="rId1" Type="http://schemas.openxmlformats.org/officeDocument/2006/relationships/slideLayout" Target="../slideLayouts/slideLayout42.xml"/><Relationship Id="rId6" Type="http://schemas.openxmlformats.org/officeDocument/2006/relationships/theme" Target="../theme/theme4.xml"/><Relationship Id="rId5" Type="http://schemas.openxmlformats.org/officeDocument/2006/relationships/slideLayout" Target="../slideLayouts/slideLayout46.xml"/><Relationship Id="rId4" Type="http://schemas.openxmlformats.org/officeDocument/2006/relationships/slideLayout" Target="../slideLayouts/slideLayout45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4.xml"/><Relationship Id="rId13" Type="http://schemas.openxmlformats.org/officeDocument/2006/relationships/slideLayout" Target="../slideLayouts/slideLayout59.xml"/><Relationship Id="rId18" Type="http://schemas.openxmlformats.org/officeDocument/2006/relationships/slideLayout" Target="../slideLayouts/slideLayout64.xml"/><Relationship Id="rId26" Type="http://schemas.openxmlformats.org/officeDocument/2006/relationships/slideLayout" Target="../slideLayouts/slideLayout72.xml"/><Relationship Id="rId3" Type="http://schemas.openxmlformats.org/officeDocument/2006/relationships/slideLayout" Target="../slideLayouts/slideLayout49.xml"/><Relationship Id="rId21" Type="http://schemas.openxmlformats.org/officeDocument/2006/relationships/slideLayout" Target="../slideLayouts/slideLayout67.xml"/><Relationship Id="rId34" Type="http://schemas.openxmlformats.org/officeDocument/2006/relationships/oleObject" Target="../embeddings/oleObject1.bin"/><Relationship Id="rId7" Type="http://schemas.openxmlformats.org/officeDocument/2006/relationships/slideLayout" Target="../slideLayouts/slideLayout53.xml"/><Relationship Id="rId12" Type="http://schemas.openxmlformats.org/officeDocument/2006/relationships/slideLayout" Target="../slideLayouts/slideLayout58.xml"/><Relationship Id="rId17" Type="http://schemas.openxmlformats.org/officeDocument/2006/relationships/slideLayout" Target="../slideLayouts/slideLayout63.xml"/><Relationship Id="rId25" Type="http://schemas.openxmlformats.org/officeDocument/2006/relationships/slideLayout" Target="../slideLayouts/slideLayout71.xml"/><Relationship Id="rId33" Type="http://schemas.openxmlformats.org/officeDocument/2006/relationships/tags" Target="../tags/tag1.xml"/><Relationship Id="rId2" Type="http://schemas.openxmlformats.org/officeDocument/2006/relationships/slideLayout" Target="../slideLayouts/slideLayout48.xml"/><Relationship Id="rId16" Type="http://schemas.openxmlformats.org/officeDocument/2006/relationships/slideLayout" Target="../slideLayouts/slideLayout62.xml"/><Relationship Id="rId20" Type="http://schemas.openxmlformats.org/officeDocument/2006/relationships/slideLayout" Target="../slideLayouts/slideLayout66.xml"/><Relationship Id="rId29" Type="http://schemas.openxmlformats.org/officeDocument/2006/relationships/slideLayout" Target="../slideLayouts/slideLayout75.xml"/><Relationship Id="rId1" Type="http://schemas.openxmlformats.org/officeDocument/2006/relationships/slideLayout" Target="../slideLayouts/slideLayout47.xml"/><Relationship Id="rId6" Type="http://schemas.openxmlformats.org/officeDocument/2006/relationships/slideLayout" Target="../slideLayouts/slideLayout52.xml"/><Relationship Id="rId11" Type="http://schemas.openxmlformats.org/officeDocument/2006/relationships/slideLayout" Target="../slideLayouts/slideLayout57.xml"/><Relationship Id="rId24" Type="http://schemas.openxmlformats.org/officeDocument/2006/relationships/slideLayout" Target="../slideLayouts/slideLayout70.xml"/><Relationship Id="rId32" Type="http://schemas.openxmlformats.org/officeDocument/2006/relationships/theme" Target="../theme/theme5.xml"/><Relationship Id="rId5" Type="http://schemas.openxmlformats.org/officeDocument/2006/relationships/slideLayout" Target="../slideLayouts/slideLayout51.xml"/><Relationship Id="rId15" Type="http://schemas.openxmlformats.org/officeDocument/2006/relationships/slideLayout" Target="../slideLayouts/slideLayout61.xml"/><Relationship Id="rId23" Type="http://schemas.openxmlformats.org/officeDocument/2006/relationships/slideLayout" Target="../slideLayouts/slideLayout69.xml"/><Relationship Id="rId28" Type="http://schemas.openxmlformats.org/officeDocument/2006/relationships/slideLayout" Target="../slideLayouts/slideLayout74.xml"/><Relationship Id="rId10" Type="http://schemas.openxmlformats.org/officeDocument/2006/relationships/slideLayout" Target="../slideLayouts/slideLayout56.xml"/><Relationship Id="rId19" Type="http://schemas.openxmlformats.org/officeDocument/2006/relationships/slideLayout" Target="../slideLayouts/slideLayout65.xml"/><Relationship Id="rId31" Type="http://schemas.openxmlformats.org/officeDocument/2006/relationships/slideLayout" Target="../slideLayouts/slideLayout77.xml"/><Relationship Id="rId4" Type="http://schemas.openxmlformats.org/officeDocument/2006/relationships/slideLayout" Target="../slideLayouts/slideLayout50.xml"/><Relationship Id="rId9" Type="http://schemas.openxmlformats.org/officeDocument/2006/relationships/slideLayout" Target="../slideLayouts/slideLayout55.xml"/><Relationship Id="rId14" Type="http://schemas.openxmlformats.org/officeDocument/2006/relationships/slideLayout" Target="../slideLayouts/slideLayout60.xml"/><Relationship Id="rId22" Type="http://schemas.openxmlformats.org/officeDocument/2006/relationships/slideLayout" Target="../slideLayouts/slideLayout68.xml"/><Relationship Id="rId27" Type="http://schemas.openxmlformats.org/officeDocument/2006/relationships/slideLayout" Target="../slideLayouts/slideLayout73.xml"/><Relationship Id="rId30" Type="http://schemas.openxmlformats.org/officeDocument/2006/relationships/slideLayout" Target="../slideLayouts/slideLayout76.xml"/><Relationship Id="rId35" Type="http://schemas.openxmlformats.org/officeDocument/2006/relationships/image" Target="../media/image12.em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20FB3CC-93E0-4E44-B4B3-9138134000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475" y="153230"/>
            <a:ext cx="10964174" cy="7513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Header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5E72BE1-20FB-4C12-A004-6B617A098BE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12474" y="1285424"/>
            <a:ext cx="10964173" cy="456156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Date Placeholder 10">
            <a:extLst>
              <a:ext uri="{FF2B5EF4-FFF2-40B4-BE49-F238E27FC236}">
                <a16:creationId xmlns:a16="http://schemas.microsoft.com/office/drawing/2014/main" id="{6C97D2B7-7E72-4531-A79B-84ACC09DB23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238125" y="6537963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F85F9E2-D9B2-4764-B4FC-E898000E2348}" type="datetime1">
              <a:rPr lang="en-US" smtClean="0"/>
              <a:t>7/29/2022</a:t>
            </a:fld>
            <a:endParaRPr lang="en-US"/>
          </a:p>
        </p:txBody>
      </p:sp>
      <p:sp>
        <p:nvSpPr>
          <p:cNvPr id="12" name="Footer Placeholder 11">
            <a:extLst>
              <a:ext uri="{FF2B5EF4-FFF2-40B4-BE49-F238E27FC236}">
                <a16:creationId xmlns:a16="http://schemas.microsoft.com/office/drawing/2014/main" id="{FDCB5BAF-9D9E-4C5F-AE37-8774C83E21B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534303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3" name="Slide Number Placeholder 12">
            <a:extLst>
              <a:ext uri="{FF2B5EF4-FFF2-40B4-BE49-F238E27FC236}">
                <a16:creationId xmlns:a16="http://schemas.microsoft.com/office/drawing/2014/main" id="{63DE7BEB-A03C-4C8E-B7F2-286276E8794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10675" y="652912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F3B873A-B447-4FAD-8DCE-EE94BA9D21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12560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3" r:id="rId1"/>
    <p:sldLayoutId id="2147483721" r:id="rId2"/>
    <p:sldLayoutId id="2147483742" r:id="rId3"/>
    <p:sldLayoutId id="2147483748" r:id="rId4"/>
    <p:sldLayoutId id="2147483746" r:id="rId5"/>
    <p:sldLayoutId id="2147483747" r:id="rId6"/>
    <p:sldLayoutId id="2147483744" r:id="rId7"/>
    <p:sldLayoutId id="2147483745" r:id="rId8"/>
    <p:sldLayoutId id="2147483774" r:id="rId9"/>
    <p:sldLayoutId id="2147483749" r:id="rId10"/>
    <p:sldLayoutId id="2147483772" r:id="rId11"/>
    <p:sldLayoutId id="2147483773" r:id="rId12"/>
    <p:sldLayoutId id="2147483775" r:id="rId13"/>
    <p:sldLayoutId id="2147483776" r:id="rId14"/>
    <p:sldLayoutId id="2147483777" r:id="rId15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b="1" kern="1200">
          <a:solidFill>
            <a:schemeClr val="accent1"/>
          </a:solidFill>
          <a:latin typeface="+mn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90000"/>
        </a:lnSpc>
        <a:spcBef>
          <a:spcPts val="1000"/>
        </a:spcBef>
        <a:buClr>
          <a:schemeClr val="accent2"/>
        </a:buClr>
        <a:buFont typeface="Wingdings" panose="05000000000000000000" pitchFamily="2" charset="2"/>
        <a:buNone/>
        <a:defRPr lang="en-US" sz="2800" kern="1200" dirty="0" smtClean="0">
          <a:solidFill>
            <a:schemeClr val="accent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2"/>
        </a:buClr>
        <a:buFont typeface="Wingdings" panose="05000000000000000000" pitchFamily="2" charset="2"/>
        <a:buChar char="§"/>
        <a:defRPr lang="en-US" sz="2800" kern="1200" dirty="0" smtClean="0">
          <a:solidFill>
            <a:schemeClr val="accent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2"/>
        </a:buClr>
        <a:buFont typeface="Wingdings" panose="05000000000000000000" pitchFamily="2" charset="2"/>
        <a:buChar char="§"/>
        <a:defRPr lang="en-US" sz="2800" kern="1200" dirty="0" smtClean="0">
          <a:solidFill>
            <a:schemeClr val="accent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2"/>
        </a:buClr>
        <a:buFont typeface="Wingdings" panose="05000000000000000000" pitchFamily="2" charset="2"/>
        <a:buChar char="§"/>
        <a:defRPr lang="en-US" sz="2800" kern="1200" dirty="0" smtClean="0">
          <a:solidFill>
            <a:schemeClr val="accent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2"/>
        </a:buClr>
        <a:buFont typeface="Wingdings" panose="05000000000000000000" pitchFamily="2" charset="2"/>
        <a:buChar char="§"/>
        <a:defRPr lang="en-US" sz="2800" kern="1200" dirty="0">
          <a:solidFill>
            <a:schemeClr val="accent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CEE07599-060C-4042-81B9-4CAF2CDEC65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225614" y="1285422"/>
            <a:ext cx="9351033" cy="456156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lvl="0" indent="0">
              <a:buClr>
                <a:schemeClr val="accent2"/>
              </a:buClr>
              <a:buFont typeface="Wingdings" panose="05000000000000000000" pitchFamily="2" charset="2"/>
              <a:buNone/>
            </a:pPr>
            <a:r>
              <a:rPr lang="en-US" dirty="0"/>
              <a:t>Click to edit Master text styles</a:t>
            </a:r>
          </a:p>
          <a:p>
            <a:pPr lvl="1">
              <a:buClr>
                <a:schemeClr val="accent2"/>
              </a:buClr>
              <a:buFont typeface="Wingdings" panose="05000000000000000000" pitchFamily="2" charset="2"/>
              <a:buChar char="§"/>
            </a:pPr>
            <a:r>
              <a:rPr lang="en-US" dirty="0"/>
              <a:t>Second level</a:t>
            </a:r>
          </a:p>
          <a:p>
            <a:pPr lvl="2">
              <a:buClr>
                <a:schemeClr val="accent2"/>
              </a:buClr>
              <a:buFont typeface="Wingdings" panose="05000000000000000000" pitchFamily="2" charset="2"/>
              <a:buChar char="§"/>
            </a:pPr>
            <a:r>
              <a:rPr lang="en-US" dirty="0"/>
              <a:t>Third level</a:t>
            </a:r>
          </a:p>
          <a:p>
            <a:pPr lvl="3">
              <a:buClr>
                <a:schemeClr val="accent2"/>
              </a:buClr>
              <a:buFont typeface="Wingdings" panose="05000000000000000000" pitchFamily="2" charset="2"/>
              <a:buChar char="§"/>
            </a:pPr>
            <a:r>
              <a:rPr lang="en-US" dirty="0"/>
              <a:t>Fourth level</a:t>
            </a:r>
          </a:p>
          <a:p>
            <a:pPr lvl="4">
              <a:buClr>
                <a:schemeClr val="accent2"/>
              </a:buClr>
              <a:buFont typeface="Wingdings" panose="05000000000000000000" pitchFamily="2" charset="2"/>
              <a:buChar char="§"/>
            </a:pPr>
            <a:r>
              <a:rPr lang="en-US" dirty="0"/>
              <a:t>Fifth level</a:t>
            </a:r>
          </a:p>
        </p:txBody>
      </p:sp>
      <p:sp>
        <p:nvSpPr>
          <p:cNvPr id="14" name="Title Placeholder 13">
            <a:extLst>
              <a:ext uri="{FF2B5EF4-FFF2-40B4-BE49-F238E27FC236}">
                <a16:creationId xmlns:a16="http://schemas.microsoft.com/office/drawing/2014/main" id="{D2D965D3-DFC1-47B2-A777-4ECD86709B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25615" y="153231"/>
            <a:ext cx="9351034" cy="76271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lvl="0"/>
            <a:r>
              <a:rPr lang="en-US" dirty="0"/>
              <a:t>Click to edit Master title style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CE75E5B-587C-47B8-9DF0-0D4FB516C06E}"/>
              </a:ext>
            </a:extLst>
          </p:cNvPr>
          <p:cNvSpPr/>
          <p:nvPr userDrawn="1"/>
        </p:nvSpPr>
        <p:spPr>
          <a:xfrm>
            <a:off x="0" y="755373"/>
            <a:ext cx="12192000" cy="160571"/>
          </a:xfrm>
          <a:prstGeom prst="rect">
            <a:avLst/>
          </a:prstGeom>
          <a:solidFill>
            <a:schemeClr val="accent2">
              <a:alpha val="7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B959A29C-D739-4891-A09E-E4357327D8A5}"/>
              </a:ext>
            </a:extLst>
          </p:cNvPr>
          <p:cNvSpPr/>
          <p:nvPr userDrawn="1"/>
        </p:nvSpPr>
        <p:spPr>
          <a:xfrm>
            <a:off x="241110" y="0"/>
            <a:ext cx="1583141" cy="6858000"/>
          </a:xfrm>
          <a:prstGeom prst="rect">
            <a:avLst/>
          </a:prstGeom>
          <a:solidFill>
            <a:schemeClr val="accent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Date Placeholder 3">
            <a:extLst>
              <a:ext uri="{FF2B5EF4-FFF2-40B4-BE49-F238E27FC236}">
                <a16:creationId xmlns:a16="http://schemas.microsoft.com/office/drawing/2014/main" id="{655F36E7-2A05-46D3-A43E-05AC2115B64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512926" y="6529126"/>
            <a:ext cx="9973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B1C3A48C-96BA-4AFF-8582-CCF42388BC64}" type="datetime1">
              <a:rPr lang="en-US" smtClean="0"/>
              <a:t>7/29/2022</a:t>
            </a:fld>
            <a:endParaRPr lang="en-US" dirty="0"/>
          </a:p>
        </p:txBody>
      </p:sp>
      <p:pic>
        <p:nvPicPr>
          <p:cNvPr id="10" name="Picture 9" descr="A close up of a sign&#10;&#10;Description automatically generated">
            <a:extLst>
              <a:ext uri="{FF2B5EF4-FFF2-40B4-BE49-F238E27FC236}">
                <a16:creationId xmlns:a16="http://schemas.microsoft.com/office/drawing/2014/main" id="{4674F0C8-FE60-4ABD-9A4A-B8BD70AD6554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877" y="208290"/>
            <a:ext cx="997300" cy="398921"/>
          </a:xfrm>
          <a:prstGeom prst="rect">
            <a:avLst/>
          </a:prstGeom>
        </p:spPr>
      </p:pic>
      <p:sp>
        <p:nvSpPr>
          <p:cNvPr id="12" name="Footer Placeholder 4">
            <a:extLst>
              <a:ext uri="{FF2B5EF4-FFF2-40B4-BE49-F238E27FC236}">
                <a16:creationId xmlns:a16="http://schemas.microsoft.com/office/drawing/2014/main" id="{FEFBD47C-0247-4C52-A1FB-C6F054B5FDD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534303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</p:txBody>
      </p:sp>
      <p:sp>
        <p:nvSpPr>
          <p:cNvPr id="13" name="Slide Number Placeholder 5">
            <a:extLst>
              <a:ext uri="{FF2B5EF4-FFF2-40B4-BE49-F238E27FC236}">
                <a16:creationId xmlns:a16="http://schemas.microsoft.com/office/drawing/2014/main" id="{B7A9FAA1-FB38-49AE-8480-236A11523CB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10675" y="652912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FF3B873A-B447-4FAD-8DCE-EE94BA9D211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51871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4" r:id="rId1"/>
    <p:sldLayoutId id="2147483802" r:id="rId2"/>
    <p:sldLayoutId id="2147483803" r:id="rId3"/>
    <p:sldLayoutId id="2147483794" r:id="rId4"/>
    <p:sldLayoutId id="2147483795" r:id="rId5"/>
    <p:sldLayoutId id="2147483796" r:id="rId6"/>
    <p:sldLayoutId id="2147483797" r:id="rId7"/>
    <p:sldLayoutId id="2147483798" r:id="rId8"/>
    <p:sldLayoutId id="2147483799" r:id="rId9"/>
    <p:sldLayoutId id="2147483800" r:id="rId10"/>
    <p:sldLayoutId id="2147483801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en-US" sz="3600" b="1" kern="1200" smtClean="0">
          <a:solidFill>
            <a:schemeClr val="accent1"/>
          </a:solidFill>
          <a:latin typeface="+mn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lang="en-US" sz="2800" kern="1200" smtClean="0">
          <a:solidFill>
            <a:schemeClr val="accent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lang="en-US" sz="2800" kern="1200" smtClean="0">
          <a:solidFill>
            <a:schemeClr val="accent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lang="en-US" sz="2800" kern="1200" smtClean="0">
          <a:solidFill>
            <a:schemeClr val="accent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lang="en-US" sz="2800" kern="1200" smtClean="0">
          <a:solidFill>
            <a:schemeClr val="accent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lang="en-US" sz="2800" kern="1200" dirty="0">
          <a:solidFill>
            <a:schemeClr val="accent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20FB3CC-93E0-4E44-B4B3-9138134000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475" y="153230"/>
            <a:ext cx="10964174" cy="7513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Header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5E72BE1-20FB-4C12-A004-6B617A098BE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12474" y="1285424"/>
            <a:ext cx="10964173" cy="456156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Date Placeholder 10">
            <a:extLst>
              <a:ext uri="{FF2B5EF4-FFF2-40B4-BE49-F238E27FC236}">
                <a16:creationId xmlns:a16="http://schemas.microsoft.com/office/drawing/2014/main" id="{6C97D2B7-7E72-4531-A79B-84ACC09DB23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238125" y="6537963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F85F9E2-D9B2-4764-B4FC-E898000E2348}" type="datetime1">
              <a:rPr lang="en-US" smtClean="0"/>
              <a:t>7/29/2022</a:t>
            </a:fld>
            <a:endParaRPr lang="en-US"/>
          </a:p>
        </p:txBody>
      </p:sp>
      <p:sp>
        <p:nvSpPr>
          <p:cNvPr id="12" name="Footer Placeholder 11">
            <a:extLst>
              <a:ext uri="{FF2B5EF4-FFF2-40B4-BE49-F238E27FC236}">
                <a16:creationId xmlns:a16="http://schemas.microsoft.com/office/drawing/2014/main" id="{FDCB5BAF-9D9E-4C5F-AE37-8774C83E21B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534303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3" name="Slide Number Placeholder 12">
            <a:extLst>
              <a:ext uri="{FF2B5EF4-FFF2-40B4-BE49-F238E27FC236}">
                <a16:creationId xmlns:a16="http://schemas.microsoft.com/office/drawing/2014/main" id="{63DE7BEB-A03C-4C8E-B7F2-286276E8794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10675" y="652912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F3B873A-B447-4FAD-8DCE-EE94BA9D21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92317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6" r:id="rId1"/>
    <p:sldLayoutId id="2147483807" r:id="rId2"/>
    <p:sldLayoutId id="2147483808" r:id="rId3"/>
    <p:sldLayoutId id="2147483809" r:id="rId4"/>
    <p:sldLayoutId id="2147483810" r:id="rId5"/>
    <p:sldLayoutId id="2147483811" r:id="rId6"/>
    <p:sldLayoutId id="2147483812" r:id="rId7"/>
    <p:sldLayoutId id="2147483813" r:id="rId8"/>
    <p:sldLayoutId id="2147483814" r:id="rId9"/>
    <p:sldLayoutId id="2147483815" r:id="rId10"/>
    <p:sldLayoutId id="2147483816" r:id="rId11"/>
    <p:sldLayoutId id="2147483817" r:id="rId12"/>
    <p:sldLayoutId id="2147483818" r:id="rId13"/>
    <p:sldLayoutId id="2147483819" r:id="rId14"/>
    <p:sldLayoutId id="2147483820" r:id="rId15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b="1" kern="1200">
          <a:solidFill>
            <a:schemeClr val="accent1"/>
          </a:solidFill>
          <a:latin typeface="+mn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90000"/>
        </a:lnSpc>
        <a:spcBef>
          <a:spcPts val="1000"/>
        </a:spcBef>
        <a:buClr>
          <a:schemeClr val="accent2"/>
        </a:buClr>
        <a:buFont typeface="Wingdings" panose="05000000000000000000" pitchFamily="2" charset="2"/>
        <a:buNone/>
        <a:defRPr lang="en-US" sz="2800" kern="1200" dirty="0" smtClean="0">
          <a:solidFill>
            <a:schemeClr val="accent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2"/>
        </a:buClr>
        <a:buFont typeface="Wingdings" panose="05000000000000000000" pitchFamily="2" charset="2"/>
        <a:buChar char="§"/>
        <a:defRPr lang="en-US" sz="2800" kern="1200" dirty="0" smtClean="0">
          <a:solidFill>
            <a:schemeClr val="accent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2"/>
        </a:buClr>
        <a:buFont typeface="Wingdings" panose="05000000000000000000" pitchFamily="2" charset="2"/>
        <a:buChar char="§"/>
        <a:defRPr lang="en-US" sz="2800" kern="1200" dirty="0" smtClean="0">
          <a:solidFill>
            <a:schemeClr val="accent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2"/>
        </a:buClr>
        <a:buFont typeface="Wingdings" panose="05000000000000000000" pitchFamily="2" charset="2"/>
        <a:buChar char="§"/>
        <a:defRPr lang="en-US" sz="2800" kern="1200" dirty="0" smtClean="0">
          <a:solidFill>
            <a:schemeClr val="accent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2"/>
        </a:buClr>
        <a:buFont typeface="Wingdings" panose="05000000000000000000" pitchFamily="2" charset="2"/>
        <a:buChar char="§"/>
        <a:defRPr lang="en-US" sz="2800" kern="1200" dirty="0">
          <a:solidFill>
            <a:schemeClr val="accent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7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Placeholder 1">
            <a:extLst>
              <a:ext uri="{FF2B5EF4-FFF2-40B4-BE49-F238E27FC236}">
                <a16:creationId xmlns:a16="http://schemas.microsoft.com/office/drawing/2014/main" id="{454A4CF6-1400-408E-85CA-7112B6E09A9B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1755775" y="244477"/>
            <a:ext cx="9598025" cy="709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8195" name="Text Placeholder 2">
            <a:extLst>
              <a:ext uri="{FF2B5EF4-FFF2-40B4-BE49-F238E27FC236}">
                <a16:creationId xmlns:a16="http://schemas.microsoft.com/office/drawing/2014/main" id="{A97FBFA2-F9D3-452E-B3EB-7F241379CF67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A7F7EA2-8805-4D6B-8E11-196AFFCF1D4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529390"/>
            <a:ext cx="2743200" cy="19208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900">
                <a:solidFill>
                  <a:schemeClr val="bg1"/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5899B96-6A65-4742-B3BF-A1BCB5BA3B8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529390"/>
            <a:ext cx="4114800" cy="19208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900">
                <a:solidFill>
                  <a:schemeClr val="bg1"/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0366EB9-B97A-4F4F-AC28-88E275B9133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529390"/>
            <a:ext cx="2743200" cy="19208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900">
                <a:solidFill>
                  <a:schemeClr val="bg1"/>
                </a:solidFill>
                <a:latin typeface="+mn-lt"/>
              </a:defRPr>
            </a:lvl1pPr>
          </a:lstStyle>
          <a:p>
            <a:pPr>
              <a:defRPr/>
            </a:pPr>
            <a:fld id="{D81F8BD8-D774-41E0-8FCB-7A55AE00C5C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68878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2" r:id="rId1"/>
    <p:sldLayoutId id="2147483823" r:id="rId2"/>
    <p:sldLayoutId id="2147483824" r:id="rId3"/>
    <p:sldLayoutId id="2147483825" r:id="rId4"/>
    <p:sldLayoutId id="2147483827" r:id="rId5"/>
  </p:sldLayoutIdLst>
  <p:hf hdr="0" ftr="0" dt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700" b="1" kern="1200">
          <a:solidFill>
            <a:srgbClr val="3C6EBE"/>
          </a:solidFill>
          <a:latin typeface="Open Sans Semibold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700" b="1">
          <a:solidFill>
            <a:srgbClr val="3C6EBE"/>
          </a:solidFill>
          <a:latin typeface="Open Sans Semibold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700" b="1">
          <a:solidFill>
            <a:srgbClr val="3C6EBE"/>
          </a:solidFill>
          <a:latin typeface="Open Sans Semibold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700" b="1">
          <a:solidFill>
            <a:srgbClr val="3C6EBE"/>
          </a:solidFill>
          <a:latin typeface="Open Sans Semibold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700" b="1">
          <a:solidFill>
            <a:srgbClr val="3C6EBE"/>
          </a:solidFill>
          <a:latin typeface="Open Sans Semibold"/>
        </a:defRPr>
      </a:lvl5pPr>
      <a:lvl6pPr marL="342900" algn="l" rtl="0" fontAlgn="base">
        <a:lnSpc>
          <a:spcPct val="90000"/>
        </a:lnSpc>
        <a:spcBef>
          <a:spcPct val="0"/>
        </a:spcBef>
        <a:spcAft>
          <a:spcPct val="0"/>
        </a:spcAft>
        <a:defRPr sz="2700" b="1">
          <a:solidFill>
            <a:srgbClr val="3C6EBE"/>
          </a:solidFill>
          <a:latin typeface="Open Sans Semibold"/>
        </a:defRPr>
      </a:lvl6pPr>
      <a:lvl7pPr marL="685800" algn="l" rtl="0" fontAlgn="base">
        <a:lnSpc>
          <a:spcPct val="90000"/>
        </a:lnSpc>
        <a:spcBef>
          <a:spcPct val="0"/>
        </a:spcBef>
        <a:spcAft>
          <a:spcPct val="0"/>
        </a:spcAft>
        <a:defRPr sz="2700" b="1">
          <a:solidFill>
            <a:srgbClr val="3C6EBE"/>
          </a:solidFill>
          <a:latin typeface="Open Sans Semibold"/>
        </a:defRPr>
      </a:lvl7pPr>
      <a:lvl8pPr marL="1028700" algn="l" rtl="0" fontAlgn="base">
        <a:lnSpc>
          <a:spcPct val="90000"/>
        </a:lnSpc>
        <a:spcBef>
          <a:spcPct val="0"/>
        </a:spcBef>
        <a:spcAft>
          <a:spcPct val="0"/>
        </a:spcAft>
        <a:defRPr sz="2700" b="1">
          <a:solidFill>
            <a:srgbClr val="3C6EBE"/>
          </a:solidFill>
          <a:latin typeface="Open Sans Semibold"/>
        </a:defRPr>
      </a:lvl8pPr>
      <a:lvl9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2700" b="1">
          <a:solidFill>
            <a:srgbClr val="3C6EBE"/>
          </a:solidFill>
          <a:latin typeface="Open Sans Semibold"/>
        </a:defRPr>
      </a:lvl9pPr>
    </p:titleStyle>
    <p:bodyStyle>
      <a:lvl1pPr marL="171450" indent="-171450" algn="l" rtl="0" eaLnBrk="0" fontAlgn="base" hangingPunct="0">
        <a:lnSpc>
          <a:spcPct val="90000"/>
        </a:lnSpc>
        <a:spcBef>
          <a:spcPts val="750"/>
        </a:spcBef>
        <a:spcAft>
          <a:spcPct val="0"/>
        </a:spcAft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Object 6" hidden="1">
            <a:extLst>
              <a:ext uri="{FF2B5EF4-FFF2-40B4-BE49-F238E27FC236}">
                <a16:creationId xmlns:a16="http://schemas.microsoft.com/office/drawing/2014/main" id="{6A6E2528-B88D-42A2-9CA7-F74DCCE93D6A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33"/>
            </p:custDataLst>
            <p:extLst>
              <p:ext uri="{D42A27DB-BD31-4B8C-83A1-F6EECF244321}">
                <p14:modId xmlns:p14="http://schemas.microsoft.com/office/powerpoint/2010/main" val="2590051708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4" imgW="425" imgH="424" progId="TCLayout.ActiveDocument.1">
                  <p:embed/>
                </p:oleObj>
              </mc:Choice>
              <mc:Fallback>
                <p:oleObj name="think-cell Slide" r:id="rId34" imgW="425" imgH="424" progId="TCLayout.ActiveDocument.1">
                  <p:embed/>
                  <p:pic>
                    <p:nvPicPr>
                      <p:cNvPr id="7" name="Object 6" hidden="1">
                        <a:extLst>
                          <a:ext uri="{FF2B5EF4-FFF2-40B4-BE49-F238E27FC236}">
                            <a16:creationId xmlns:a16="http://schemas.microsoft.com/office/drawing/2014/main" id="{6A6E2528-B88D-42A2-9CA7-F74DCCE93D6A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8236F96-CFF5-43CD-9E03-D06E3B2A0E2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544338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D3C28EB-BCA9-43F7-A9C9-9BC5A31B854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238125" y="6537963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fld id="{99961B56-0944-4ED4-B572-DAFDB0B8AE02}" type="datetime1">
              <a:rPr lang="en-US" smtClean="0"/>
              <a:t>7/29/2022</a:t>
            </a:fld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467911F-0FB9-4538-A2CE-203712435FF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10675" y="652912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D7A61B55-04D1-43A3-A468-E0382CAB50C0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20FB3CC-93E0-4E44-B4B3-9138134000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7953" y="104134"/>
            <a:ext cx="11164188" cy="7513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Header</a:t>
            </a:r>
          </a:p>
        </p:txBody>
      </p:sp>
    </p:spTree>
    <p:extLst>
      <p:ext uri="{BB962C8B-B14F-4D97-AF65-F5344CB8AC3E}">
        <p14:creationId xmlns:p14="http://schemas.microsoft.com/office/powerpoint/2010/main" val="12643879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9" r:id="rId1"/>
    <p:sldLayoutId id="2147483830" r:id="rId2"/>
    <p:sldLayoutId id="2147483831" r:id="rId3"/>
    <p:sldLayoutId id="2147483832" r:id="rId4"/>
    <p:sldLayoutId id="2147483833" r:id="rId5"/>
    <p:sldLayoutId id="2147483834" r:id="rId6"/>
    <p:sldLayoutId id="2147483835" r:id="rId7"/>
    <p:sldLayoutId id="2147483836" r:id="rId8"/>
    <p:sldLayoutId id="2147483837" r:id="rId9"/>
    <p:sldLayoutId id="2147483838" r:id="rId10"/>
    <p:sldLayoutId id="2147483839" r:id="rId11"/>
    <p:sldLayoutId id="2147483840" r:id="rId12"/>
    <p:sldLayoutId id="2147483841" r:id="rId13"/>
    <p:sldLayoutId id="2147483842" r:id="rId14"/>
    <p:sldLayoutId id="2147483843" r:id="rId15"/>
    <p:sldLayoutId id="2147483844" r:id="rId16"/>
    <p:sldLayoutId id="2147483845" r:id="rId17"/>
    <p:sldLayoutId id="2147483846" r:id="rId18"/>
    <p:sldLayoutId id="2147483847" r:id="rId19"/>
    <p:sldLayoutId id="2147483848" r:id="rId20"/>
    <p:sldLayoutId id="2147483849" r:id="rId21"/>
    <p:sldLayoutId id="2147483850" r:id="rId22"/>
    <p:sldLayoutId id="2147483851" r:id="rId23"/>
    <p:sldLayoutId id="2147483852" r:id="rId24"/>
    <p:sldLayoutId id="2147483853" r:id="rId25"/>
    <p:sldLayoutId id="2147483854" r:id="rId26"/>
    <p:sldLayoutId id="2147483855" r:id="rId27"/>
    <p:sldLayoutId id="2147483856" r:id="rId28"/>
    <p:sldLayoutId id="2147483857" r:id="rId29"/>
    <p:sldLayoutId id="2147483858" r:id="rId30"/>
    <p:sldLayoutId id="2147483859" r:id="rId3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b="1" kern="1200">
          <a:solidFill>
            <a:schemeClr val="accent1"/>
          </a:solidFill>
          <a:latin typeface="+mn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chemeClr val="bg2"/>
        </a:buClr>
        <a:buFont typeface="Wingdings" panose="05000000000000000000" pitchFamily="2" charset="2"/>
        <a:buChar char="§"/>
        <a:defRPr sz="2800" kern="1200">
          <a:solidFill>
            <a:schemeClr val="bg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bg2"/>
        </a:buClr>
        <a:buFont typeface="Wingdings" panose="05000000000000000000" pitchFamily="2" charset="2"/>
        <a:buChar char="§"/>
        <a:defRPr sz="2400" kern="1200">
          <a:solidFill>
            <a:schemeClr val="bg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bg2"/>
        </a:buClr>
        <a:buFont typeface="Wingdings" panose="05000000000000000000" pitchFamily="2" charset="2"/>
        <a:buChar char="§"/>
        <a:defRPr sz="2000" kern="1200">
          <a:solidFill>
            <a:schemeClr val="bg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bg2"/>
        </a:buClr>
        <a:buFont typeface="Wingdings" panose="05000000000000000000" pitchFamily="2" charset="2"/>
        <a:buChar char="§"/>
        <a:defRPr sz="1800" kern="1200">
          <a:solidFill>
            <a:schemeClr val="bg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bg2"/>
        </a:buClr>
        <a:buFont typeface="Wingdings" panose="05000000000000000000" pitchFamily="2" charset="2"/>
        <a:buChar char="§"/>
        <a:defRPr sz="1800" kern="120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1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://bit.ly/snyder-summer-schedule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4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4.xml"/><Relationship Id="rId4" Type="http://schemas.openxmlformats.org/officeDocument/2006/relationships/hyperlink" Target="http://bit.ly/garland-isd-calendar" TargetMode="Externa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://bit.ly/aldine-isd-calendar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47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40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5.png"/><Relationship Id="rId13" Type="http://schemas.openxmlformats.org/officeDocument/2006/relationships/image" Target="../media/image60.svg"/><Relationship Id="rId3" Type="http://schemas.openxmlformats.org/officeDocument/2006/relationships/image" Target="../media/image50.svg"/><Relationship Id="rId7" Type="http://schemas.openxmlformats.org/officeDocument/2006/relationships/image" Target="../media/image54.svg"/><Relationship Id="rId12" Type="http://schemas.openxmlformats.org/officeDocument/2006/relationships/image" Target="../media/image59.pn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40.xml"/><Relationship Id="rId6" Type="http://schemas.openxmlformats.org/officeDocument/2006/relationships/image" Target="../media/image53.png"/><Relationship Id="rId11" Type="http://schemas.openxmlformats.org/officeDocument/2006/relationships/image" Target="../media/image58.svg"/><Relationship Id="rId5" Type="http://schemas.openxmlformats.org/officeDocument/2006/relationships/image" Target="../media/image52.svg"/><Relationship Id="rId15" Type="http://schemas.openxmlformats.org/officeDocument/2006/relationships/image" Target="../media/image62.svg"/><Relationship Id="rId10" Type="http://schemas.openxmlformats.org/officeDocument/2006/relationships/image" Target="../media/image57.png"/><Relationship Id="rId4" Type="http://schemas.openxmlformats.org/officeDocument/2006/relationships/image" Target="../media/image51.png"/><Relationship Id="rId9" Type="http://schemas.openxmlformats.org/officeDocument/2006/relationships/image" Target="../media/image56.svg"/><Relationship Id="rId14" Type="http://schemas.openxmlformats.org/officeDocument/2006/relationships/image" Target="../media/image61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9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40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4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svg"/><Relationship Id="rId7" Type="http://schemas.openxmlformats.org/officeDocument/2006/relationships/image" Target="../media/image69.svg"/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40.xml"/><Relationship Id="rId6" Type="http://schemas.openxmlformats.org/officeDocument/2006/relationships/image" Target="../media/image68.png"/><Relationship Id="rId5" Type="http://schemas.openxmlformats.org/officeDocument/2006/relationships/image" Target="../media/image67.svg"/><Relationship Id="rId4" Type="http://schemas.openxmlformats.org/officeDocument/2006/relationships/image" Target="../media/image66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40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mailto:adsy@tea.texas.gov" TargetMode="External"/><Relationship Id="rId2" Type="http://schemas.openxmlformats.org/officeDocument/2006/relationships/hyperlink" Target="https://tea.texas.gov/adsy" TargetMode="External"/><Relationship Id="rId1" Type="http://schemas.openxmlformats.org/officeDocument/2006/relationships/slideLayout" Target="../slideLayouts/slideLayout3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sv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3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6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3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svg"/><Relationship Id="rId13" Type="http://schemas.openxmlformats.org/officeDocument/2006/relationships/image" Target="../media/image41.png"/><Relationship Id="rId3" Type="http://schemas.openxmlformats.org/officeDocument/2006/relationships/image" Target="../media/image31.png"/><Relationship Id="rId7" Type="http://schemas.openxmlformats.org/officeDocument/2006/relationships/image" Target="../media/image35.png"/><Relationship Id="rId12" Type="http://schemas.openxmlformats.org/officeDocument/2006/relationships/image" Target="../media/image40.sv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34.svg"/><Relationship Id="rId11" Type="http://schemas.openxmlformats.org/officeDocument/2006/relationships/image" Target="../media/image39.png"/><Relationship Id="rId5" Type="http://schemas.openxmlformats.org/officeDocument/2006/relationships/image" Target="../media/image33.png"/><Relationship Id="rId10" Type="http://schemas.openxmlformats.org/officeDocument/2006/relationships/image" Target="../media/image38.svg"/><Relationship Id="rId4" Type="http://schemas.openxmlformats.org/officeDocument/2006/relationships/image" Target="../media/image32.svg"/><Relationship Id="rId9" Type="http://schemas.openxmlformats.org/officeDocument/2006/relationships/image" Target="../media/image37.png"/><Relationship Id="rId14" Type="http://schemas.openxmlformats.org/officeDocument/2006/relationships/image" Target="../media/image42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F73958-7063-422D-94A8-905776F88F0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030819" y="3875964"/>
            <a:ext cx="8870861" cy="2389625"/>
          </a:xfrm>
        </p:spPr>
        <p:txBody>
          <a:bodyPr/>
          <a:lstStyle/>
          <a:p>
            <a:r>
              <a:rPr lang="en-US" dirty="0"/>
              <a:t>Additional Days School Year</a:t>
            </a:r>
            <a:br>
              <a:rPr lang="en-US" dirty="0"/>
            </a:br>
            <a:r>
              <a:rPr lang="en-US" dirty="0"/>
              <a:t>Overview</a:t>
            </a:r>
            <a:br>
              <a:rPr lang="en-US" dirty="0"/>
            </a:br>
            <a:r>
              <a:rPr lang="en-US" b="0" dirty="0"/>
              <a:t>August 3, 2022</a:t>
            </a:r>
          </a:p>
        </p:txBody>
      </p:sp>
    </p:spTree>
    <p:extLst>
      <p:ext uri="{BB962C8B-B14F-4D97-AF65-F5344CB8AC3E}">
        <p14:creationId xmlns:p14="http://schemas.microsoft.com/office/powerpoint/2010/main" val="108853199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4C425BE7-E686-483D-9094-407B29A949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ADSY Design Considerations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C81B1433-6C6D-413E-B20D-C9D940B7AC40}"/>
              </a:ext>
            </a:extLst>
          </p:cNvPr>
          <p:cNvSpPr/>
          <p:nvPr/>
        </p:nvSpPr>
        <p:spPr>
          <a:xfrm>
            <a:off x="2240279" y="2769888"/>
            <a:ext cx="9677401" cy="15799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85737" lvl="0">
              <a:lnSpc>
                <a:spcPct val="90000"/>
              </a:lnSpc>
              <a:spcBef>
                <a:spcPts val="813"/>
              </a:spcBef>
              <a:buClr>
                <a:srgbClr val="7030A0"/>
              </a:buClr>
              <a:buSzPts val="2800"/>
            </a:pPr>
            <a:r>
              <a:rPr lang="en-US" sz="2800" b="1">
                <a:solidFill>
                  <a:srgbClr val="1682C5"/>
                </a:solidFill>
                <a:cs typeface="Calibri"/>
                <a:sym typeface="Calibri"/>
              </a:rPr>
              <a:t>Option 2: Intersessional Calendar</a:t>
            </a:r>
          </a:p>
          <a:p>
            <a:pPr marL="1071562" lvl="1" indent="-514350">
              <a:lnSpc>
                <a:spcPct val="90000"/>
              </a:lnSpc>
              <a:spcBef>
                <a:spcPts val="406"/>
              </a:spcBef>
              <a:buClr>
                <a:srgbClr val="7030A0"/>
              </a:buClr>
              <a:buSzPts val="2400"/>
              <a:buFont typeface="Noto Sans Symbols"/>
              <a:buChar char="▪"/>
            </a:pPr>
            <a:r>
              <a:rPr lang="en-US" sz="2400" b="1" u="sng">
                <a:solidFill>
                  <a:srgbClr val="7030A0"/>
                </a:solidFill>
                <a:cs typeface="Calibri"/>
                <a:sym typeface="Calibri"/>
              </a:rPr>
              <a:t>Purpose</a:t>
            </a:r>
            <a:r>
              <a:rPr lang="en-US" sz="2400" b="1">
                <a:solidFill>
                  <a:srgbClr val="7030A0"/>
                </a:solidFill>
                <a:cs typeface="Calibri"/>
                <a:sym typeface="Calibri"/>
              </a:rPr>
              <a:t>: </a:t>
            </a:r>
            <a:r>
              <a:rPr lang="en-US" sz="2400">
                <a:solidFill>
                  <a:prstClr val="black"/>
                </a:solidFill>
                <a:latin typeface="Calibri Light" panose="020F0302020204030204"/>
                <a:cs typeface="Calibri"/>
                <a:sym typeface="Calibri"/>
              </a:rPr>
              <a:t>Targeted Remediation</a:t>
            </a:r>
          </a:p>
          <a:p>
            <a:pPr marL="1071562" lvl="1" indent="-514350">
              <a:lnSpc>
                <a:spcPct val="90000"/>
              </a:lnSpc>
              <a:spcBef>
                <a:spcPts val="406"/>
              </a:spcBef>
              <a:buClr>
                <a:srgbClr val="7030A0"/>
              </a:buClr>
              <a:buSzPts val="2400"/>
              <a:buFont typeface="Noto Sans Symbols"/>
              <a:buChar char="▪"/>
            </a:pPr>
            <a:r>
              <a:rPr lang="en-US" sz="2400" b="1" u="sng">
                <a:solidFill>
                  <a:srgbClr val="7030A0"/>
                </a:solidFill>
                <a:cs typeface="Calibri"/>
                <a:sym typeface="Calibri"/>
              </a:rPr>
              <a:t>Think</a:t>
            </a:r>
            <a:r>
              <a:rPr lang="en-US" sz="2400" b="1">
                <a:solidFill>
                  <a:srgbClr val="7030A0"/>
                </a:solidFill>
                <a:cs typeface="Calibri"/>
                <a:sym typeface="Calibri"/>
              </a:rPr>
              <a:t>:  </a:t>
            </a:r>
            <a:r>
              <a:rPr lang="en-US" sz="2400">
                <a:solidFill>
                  <a:prstClr val="black"/>
                </a:solidFill>
                <a:latin typeface="Calibri Light" panose="020F0302020204030204"/>
                <a:cs typeface="Calibri"/>
                <a:sym typeface="Calibri"/>
              </a:rPr>
              <a:t>180 days spaced out over the full year, with intermittent breaks for targeted remediation with a subset of students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143A811-0FFC-4590-87B6-8B2B3F70EE9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8441" y="1267143"/>
            <a:ext cx="1264783" cy="1062842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0327A0DC-3357-4813-AB60-A4F0AA16FBF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9669" y="4668405"/>
            <a:ext cx="1142327" cy="1062842"/>
          </a:xfrm>
          <a:prstGeom prst="rect">
            <a:avLst/>
          </a:prstGeom>
        </p:spPr>
      </p:pic>
      <p:grpSp>
        <p:nvGrpSpPr>
          <p:cNvPr id="7" name="Group 6">
            <a:extLst>
              <a:ext uri="{FF2B5EF4-FFF2-40B4-BE49-F238E27FC236}">
                <a16:creationId xmlns:a16="http://schemas.microsoft.com/office/drawing/2014/main" id="{529AC06C-543D-4FAC-ACB8-FCB6736BAA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547243" y="2935555"/>
            <a:ext cx="1447178" cy="872254"/>
            <a:chOff x="578905" y="3789452"/>
            <a:chExt cx="1520075" cy="885418"/>
          </a:xfrm>
        </p:grpSpPr>
        <p:sp>
          <p:nvSpPr>
            <p:cNvPr id="8" name="Rectangle: Rounded Corners 7">
              <a:extLst>
                <a:ext uri="{FF2B5EF4-FFF2-40B4-BE49-F238E27FC236}">
                  <a16:creationId xmlns:a16="http://schemas.microsoft.com/office/drawing/2014/main" id="{D74B37FD-24DD-475E-8A43-685D9D42415F}"/>
                </a:ext>
              </a:extLst>
            </p:cNvPr>
            <p:cNvSpPr/>
            <p:nvPr/>
          </p:nvSpPr>
          <p:spPr>
            <a:xfrm>
              <a:off x="578905" y="4206240"/>
              <a:ext cx="1073200" cy="468630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: Rounded Corners 8">
              <a:extLst>
                <a:ext uri="{FF2B5EF4-FFF2-40B4-BE49-F238E27FC236}">
                  <a16:creationId xmlns:a16="http://schemas.microsoft.com/office/drawing/2014/main" id="{40A7FEBF-85D0-4F96-87AE-3F27EA4CF39F}"/>
                </a:ext>
              </a:extLst>
            </p:cNvPr>
            <p:cNvSpPr/>
            <p:nvPr/>
          </p:nvSpPr>
          <p:spPr>
            <a:xfrm>
              <a:off x="1676070" y="4206240"/>
              <a:ext cx="422910" cy="468630"/>
            </a:xfrm>
            <a:prstGeom prst="roundRect">
              <a:avLst/>
            </a:prstGeom>
            <a:solidFill>
              <a:srgbClr val="662B9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Arrow: U-Turn 9">
              <a:extLst>
                <a:ext uri="{FF2B5EF4-FFF2-40B4-BE49-F238E27FC236}">
                  <a16:creationId xmlns:a16="http://schemas.microsoft.com/office/drawing/2014/main" id="{CA5D3B98-6086-4D4E-BECF-3E1A2CB86607}"/>
                </a:ext>
              </a:extLst>
            </p:cNvPr>
            <p:cNvSpPr/>
            <p:nvPr/>
          </p:nvSpPr>
          <p:spPr>
            <a:xfrm>
              <a:off x="1034988" y="3789452"/>
              <a:ext cx="871945" cy="371067"/>
            </a:xfrm>
            <a:prstGeom prst="uturnArrow">
              <a:avLst>
                <a:gd name="adj1" fmla="val 22594"/>
                <a:gd name="adj2" fmla="val 25000"/>
                <a:gd name="adj3" fmla="val 25000"/>
                <a:gd name="adj4" fmla="val 56272"/>
                <a:gd name="adj5" fmla="val 93153"/>
              </a:avLst>
            </a:prstGeom>
            <a:solidFill>
              <a:srgbClr val="662B91"/>
            </a:solidFill>
            <a:scene3d>
              <a:camera prst="orthographicFront">
                <a:rot lat="0" lon="10800000" rev="0"/>
              </a:camera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sp>
        <p:nvSpPr>
          <p:cNvPr id="11" name="Rectangle 10">
            <a:extLst>
              <a:ext uri="{FF2B5EF4-FFF2-40B4-BE49-F238E27FC236}">
                <a16:creationId xmlns:a16="http://schemas.microsoft.com/office/drawing/2014/main" id="{36FDB9E0-139E-4A6C-B15D-D02B97A8BDE7}"/>
              </a:ext>
            </a:extLst>
          </p:cNvPr>
          <p:cNvSpPr/>
          <p:nvPr/>
        </p:nvSpPr>
        <p:spPr>
          <a:xfrm>
            <a:off x="2240279" y="1083097"/>
            <a:ext cx="9211473" cy="15799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85737" lvl="0">
              <a:lnSpc>
                <a:spcPct val="90000"/>
              </a:lnSpc>
              <a:spcBef>
                <a:spcPts val="813"/>
              </a:spcBef>
              <a:buClr>
                <a:prstClr val="black"/>
              </a:buClr>
              <a:buSzPts val="2800"/>
            </a:pPr>
            <a:r>
              <a:rPr lang="en-US" sz="2800" b="1" dirty="0">
                <a:solidFill>
                  <a:srgbClr val="1682C5"/>
                </a:solidFill>
                <a:cs typeface="Calibri"/>
                <a:sym typeface="Calibri"/>
              </a:rPr>
              <a:t>Option 1: Summer Learning</a:t>
            </a:r>
          </a:p>
          <a:p>
            <a:pPr marL="1071562" lvl="1" indent="-514350">
              <a:lnSpc>
                <a:spcPct val="90000"/>
              </a:lnSpc>
              <a:spcBef>
                <a:spcPts val="406"/>
              </a:spcBef>
              <a:buClr>
                <a:srgbClr val="7030A0"/>
              </a:buClr>
              <a:buSzPts val="2400"/>
              <a:buFont typeface="Noto Sans Symbols"/>
              <a:buChar char="▪"/>
            </a:pPr>
            <a:r>
              <a:rPr lang="en-US" sz="2400" b="1" u="sng" dirty="0">
                <a:solidFill>
                  <a:srgbClr val="7030A0"/>
                </a:solidFill>
                <a:cs typeface="Calibri"/>
                <a:sym typeface="Calibri"/>
              </a:rPr>
              <a:t>Purpose</a:t>
            </a:r>
            <a:r>
              <a:rPr lang="en-US" sz="2400" b="1" dirty="0">
                <a:solidFill>
                  <a:srgbClr val="7030A0"/>
                </a:solidFill>
                <a:cs typeface="Calibri"/>
                <a:sym typeface="Calibri"/>
              </a:rPr>
              <a:t>:</a:t>
            </a:r>
            <a:r>
              <a:rPr lang="en-US" sz="2400" dirty="0">
                <a:solidFill>
                  <a:prstClr val="black"/>
                </a:solidFill>
                <a:latin typeface="Calibri Light" panose="020F0302020204030204"/>
                <a:cs typeface="Calibri"/>
                <a:sym typeface="Calibri"/>
              </a:rPr>
              <a:t> Summer Enrichment</a:t>
            </a:r>
          </a:p>
          <a:p>
            <a:pPr marL="1071562" lvl="1" indent="-514350">
              <a:lnSpc>
                <a:spcPct val="90000"/>
              </a:lnSpc>
              <a:spcBef>
                <a:spcPts val="406"/>
              </a:spcBef>
              <a:buClr>
                <a:srgbClr val="7030A0"/>
              </a:buClr>
              <a:buSzPts val="2400"/>
              <a:buFont typeface="Noto Sans Symbols"/>
              <a:buChar char="▪"/>
            </a:pPr>
            <a:r>
              <a:rPr lang="en-US" sz="2400" b="1" u="sng" dirty="0">
                <a:solidFill>
                  <a:srgbClr val="7030A0"/>
                </a:solidFill>
                <a:cs typeface="Calibri"/>
                <a:sym typeface="Calibri"/>
              </a:rPr>
              <a:t>Think</a:t>
            </a:r>
            <a:r>
              <a:rPr lang="en-US" sz="2400" b="1" dirty="0">
                <a:solidFill>
                  <a:srgbClr val="7030A0"/>
                </a:solidFill>
                <a:cs typeface="Calibri"/>
                <a:sym typeface="Calibri"/>
              </a:rPr>
              <a:t>: </a:t>
            </a:r>
            <a:r>
              <a:rPr lang="en-US" sz="2400" dirty="0">
                <a:solidFill>
                  <a:prstClr val="black"/>
                </a:solidFill>
                <a:latin typeface="Calibri Light" panose="020F0302020204030204"/>
                <a:cs typeface="Calibri"/>
                <a:sym typeface="Calibri"/>
              </a:rPr>
              <a:t>180-day traditional calendar, and up to 30 days for something additional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0C32B7B4-12D9-459F-9279-34F417AE355A}"/>
              </a:ext>
            </a:extLst>
          </p:cNvPr>
          <p:cNvSpPr/>
          <p:nvPr/>
        </p:nvSpPr>
        <p:spPr>
          <a:xfrm>
            <a:off x="2240278" y="4417106"/>
            <a:ext cx="9107129" cy="15799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85737" lvl="0">
              <a:lnSpc>
                <a:spcPct val="90000"/>
              </a:lnSpc>
              <a:spcBef>
                <a:spcPts val="813"/>
              </a:spcBef>
              <a:buClr>
                <a:srgbClr val="7030A0"/>
              </a:buClr>
              <a:buSzPts val="2800"/>
            </a:pPr>
            <a:r>
              <a:rPr lang="en-US" sz="2800" b="1" dirty="0">
                <a:solidFill>
                  <a:srgbClr val="1682C5"/>
                </a:solidFill>
                <a:cs typeface="Calibri"/>
                <a:sym typeface="Calibri"/>
              </a:rPr>
              <a:t>Option 3: Full Year Redesign</a:t>
            </a:r>
          </a:p>
          <a:p>
            <a:pPr marL="1071562" lvl="1" indent="-514350">
              <a:lnSpc>
                <a:spcPct val="90000"/>
              </a:lnSpc>
              <a:spcBef>
                <a:spcPts val="406"/>
              </a:spcBef>
              <a:buClr>
                <a:srgbClr val="7030A0"/>
              </a:buClr>
              <a:buSzPts val="2400"/>
              <a:buFont typeface="Noto Sans Symbols"/>
              <a:buChar char="▪"/>
            </a:pPr>
            <a:r>
              <a:rPr lang="en-US" sz="2400" b="1" u="sng" dirty="0">
                <a:solidFill>
                  <a:srgbClr val="7030A0"/>
                </a:solidFill>
                <a:cs typeface="Calibri"/>
                <a:sym typeface="Calibri"/>
              </a:rPr>
              <a:t>Purpose</a:t>
            </a:r>
            <a:r>
              <a:rPr lang="en-US" sz="2400" b="1" dirty="0">
                <a:solidFill>
                  <a:srgbClr val="7030A0"/>
                </a:solidFill>
                <a:cs typeface="Calibri"/>
                <a:sym typeface="Calibri"/>
              </a:rPr>
              <a:t>: </a:t>
            </a:r>
            <a:r>
              <a:rPr lang="en-US" sz="2400" dirty="0">
                <a:solidFill>
                  <a:prstClr val="black"/>
                </a:solidFill>
                <a:latin typeface="Calibri Light" panose="020F0302020204030204"/>
                <a:cs typeface="Calibri"/>
                <a:sym typeface="Calibri"/>
              </a:rPr>
              <a:t>Rethinking the School Day</a:t>
            </a:r>
          </a:p>
          <a:p>
            <a:pPr marL="1071562" lvl="1" indent="-514350">
              <a:lnSpc>
                <a:spcPct val="90000"/>
              </a:lnSpc>
              <a:spcBef>
                <a:spcPts val="406"/>
              </a:spcBef>
              <a:buClr>
                <a:srgbClr val="7030A0"/>
              </a:buClr>
              <a:buSzPts val="2400"/>
              <a:buFont typeface="Noto Sans Symbols"/>
              <a:buChar char="▪"/>
            </a:pPr>
            <a:r>
              <a:rPr lang="en-US" sz="2400" b="1" u="sng" dirty="0">
                <a:solidFill>
                  <a:srgbClr val="7030A0"/>
                </a:solidFill>
                <a:cs typeface="Calibri"/>
                <a:sym typeface="Calibri"/>
              </a:rPr>
              <a:t>Think</a:t>
            </a:r>
            <a:r>
              <a:rPr lang="en-US" sz="2400" b="1" dirty="0">
                <a:solidFill>
                  <a:srgbClr val="7030A0"/>
                </a:solidFill>
                <a:cs typeface="Calibri"/>
                <a:sym typeface="Calibri"/>
              </a:rPr>
              <a:t>:  </a:t>
            </a:r>
            <a:r>
              <a:rPr lang="en-US" sz="2400" dirty="0">
                <a:solidFill>
                  <a:prstClr val="black"/>
                </a:solidFill>
                <a:latin typeface="Calibri Light" panose="020F0302020204030204"/>
                <a:cs typeface="Calibri"/>
                <a:sym typeface="Calibri"/>
              </a:rPr>
              <a:t>A revamped 7x6-weeks calendar, daily schedule changes to increase teacher planning time and student play</a:t>
            </a:r>
          </a:p>
        </p:txBody>
      </p:sp>
      <p:sp>
        <p:nvSpPr>
          <p:cNvPr id="13" name="Slide Number Placeholder 2">
            <a:extLst>
              <a:ext uri="{FF2B5EF4-FFF2-40B4-BE49-F238E27FC236}">
                <a16:creationId xmlns:a16="http://schemas.microsoft.com/office/drawing/2014/main" id="{85D8DC00-0F65-49E4-8371-196083F658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210675" y="6529126"/>
            <a:ext cx="2743200" cy="365125"/>
          </a:xfrm>
        </p:spPr>
        <p:txBody>
          <a:bodyPr/>
          <a:lstStyle/>
          <a:p>
            <a:fld id="{FF3B873A-B447-4FAD-8DCE-EE94BA9D2118}" type="slidenum">
              <a:rPr lang="en-US" smtClean="0"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71406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1" grpId="0"/>
      <p:bldP spid="1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ADC4C1-3D7B-4831-AB65-B22E50EBD8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Summer Program Example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F892D4D-4AF4-4219-A8E2-30B894F6B7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3B873A-B447-4FAD-8DCE-EE94BA9D2118}" type="slidenum">
              <a:rPr lang="en-US" smtClean="0"/>
              <a:t>11</a:t>
            </a:fld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4C52D4F5-3288-4184-A999-520E6EB305C4}"/>
              </a:ext>
            </a:extLst>
          </p:cNvPr>
          <p:cNvSpPr/>
          <p:nvPr/>
        </p:nvSpPr>
        <p:spPr>
          <a:xfrm>
            <a:off x="6686550" y="904580"/>
            <a:ext cx="5076825" cy="497234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 Snyder ISD – 2021-2022 Calendar</a:t>
            </a:r>
          </a:p>
          <a:p>
            <a:pPr algn="ctr"/>
            <a:r>
              <a:rPr lang="en-US" i="1" dirty="0">
                <a:solidFill>
                  <a:schemeClr val="tx1"/>
                </a:solidFill>
              </a:rPr>
              <a:t>30 Additional Days through Summer Program</a:t>
            </a:r>
          </a:p>
          <a:p>
            <a:endParaRPr lang="en-US" dirty="0">
              <a:solidFill>
                <a:schemeClr val="tx1"/>
              </a:solidFill>
            </a:endParaRPr>
          </a:p>
          <a:p>
            <a:r>
              <a:rPr lang="en-US" b="1" dirty="0">
                <a:solidFill>
                  <a:schemeClr val="tx1"/>
                </a:solidFill>
              </a:rPr>
              <a:t>Last Day of Academic Year: </a:t>
            </a:r>
            <a:r>
              <a:rPr lang="en-US" dirty="0">
                <a:solidFill>
                  <a:schemeClr val="tx1"/>
                </a:solidFill>
              </a:rPr>
              <a:t>June 11, 2021</a:t>
            </a:r>
          </a:p>
          <a:p>
            <a:endParaRPr lang="en-US" b="1" dirty="0">
              <a:solidFill>
                <a:schemeClr val="tx1"/>
              </a:solidFill>
            </a:endParaRPr>
          </a:p>
          <a:p>
            <a:r>
              <a:rPr lang="en-US" b="1" dirty="0">
                <a:solidFill>
                  <a:schemeClr val="tx1"/>
                </a:solidFill>
              </a:rPr>
              <a:t>Summer Dates: </a:t>
            </a:r>
            <a:r>
              <a:rPr lang="en-US" dirty="0">
                <a:solidFill>
                  <a:schemeClr val="tx1"/>
                </a:solidFill>
              </a:rPr>
              <a:t>June 14 – July 30, 2021</a:t>
            </a:r>
          </a:p>
          <a:p>
            <a:r>
              <a:rPr lang="en-US" i="1" dirty="0">
                <a:solidFill>
                  <a:schemeClr val="tx1"/>
                </a:solidFill>
              </a:rPr>
              <a:t>Program follows evidence-based practices from RAND Getting to Work on Summer Learning (minimum of 25 six-hour days)</a:t>
            </a:r>
          </a:p>
          <a:p>
            <a:endParaRPr lang="en-US" dirty="0">
              <a:solidFill>
                <a:schemeClr val="tx1"/>
              </a:solidFill>
            </a:endParaRPr>
          </a:p>
          <a:p>
            <a:r>
              <a:rPr lang="en-US" b="1" dirty="0">
                <a:solidFill>
                  <a:schemeClr val="tx1"/>
                </a:solidFill>
              </a:rPr>
              <a:t>Start of Following Year: </a:t>
            </a:r>
            <a:r>
              <a:rPr lang="en-US" dirty="0">
                <a:solidFill>
                  <a:schemeClr val="tx1"/>
                </a:solidFill>
              </a:rPr>
              <a:t>August 11, 2021</a:t>
            </a:r>
          </a:p>
          <a:p>
            <a:endParaRPr lang="en-US" b="1" dirty="0">
              <a:solidFill>
                <a:schemeClr val="tx1"/>
              </a:solidFill>
            </a:endParaRPr>
          </a:p>
          <a:p>
            <a:r>
              <a:rPr lang="en-US" b="1" dirty="0">
                <a:solidFill>
                  <a:schemeClr val="tx1"/>
                </a:solidFill>
              </a:rPr>
              <a:t>Length of Summer Break: </a:t>
            </a:r>
            <a:r>
              <a:rPr lang="en-US" dirty="0">
                <a:solidFill>
                  <a:schemeClr val="tx1"/>
                </a:solidFill>
              </a:rPr>
              <a:t> 1.5 weeks for students in Summer Intersession, 8.5 weeks for others</a:t>
            </a:r>
          </a:p>
          <a:p>
            <a:endParaRPr lang="en-US" dirty="0">
              <a:solidFill>
                <a:schemeClr val="tx1"/>
              </a:solidFill>
            </a:endParaRPr>
          </a:p>
          <a:p>
            <a:pPr algn="ctr"/>
            <a:r>
              <a:rPr lang="en-US" b="1" i="1" dirty="0">
                <a:hlinkClick r:id="rId3"/>
              </a:rPr>
              <a:t>bit.ly/</a:t>
            </a:r>
            <a:r>
              <a:rPr lang="en-US" b="1" i="1" dirty="0" err="1">
                <a:hlinkClick r:id="rId3"/>
              </a:rPr>
              <a:t>snyder</a:t>
            </a:r>
            <a:r>
              <a:rPr lang="en-US" b="1" i="1" dirty="0">
                <a:hlinkClick r:id="rId3"/>
              </a:rPr>
              <a:t>-summer-schedule</a:t>
            </a:r>
            <a:endParaRPr lang="en-US" b="1" i="1" dirty="0"/>
          </a:p>
          <a:p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E540D7EF-327F-45C6-80E2-0AB36B268A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90356" y="1074560"/>
            <a:ext cx="3815095" cy="48023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926319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ADC4C1-3D7B-4831-AB65-B22E50EBD8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Intersessional Calendar Example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F892D4D-4AF4-4219-A8E2-30B894F6B7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3B873A-B447-4FAD-8DCE-EE94BA9D2118}" type="slidenum">
              <a:rPr lang="en-US" smtClean="0"/>
              <a:t>12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8F0206C-2146-4C51-916C-88DAC232739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57349" y="884970"/>
            <a:ext cx="3924302" cy="5088060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4C52D4F5-3288-4184-A999-520E6EB305C4}"/>
              </a:ext>
            </a:extLst>
          </p:cNvPr>
          <p:cNvSpPr/>
          <p:nvPr/>
        </p:nvSpPr>
        <p:spPr>
          <a:xfrm>
            <a:off x="6686550" y="904580"/>
            <a:ext cx="5076825" cy="497234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en-US" b="1">
                <a:solidFill>
                  <a:schemeClr val="tx1"/>
                </a:solidFill>
              </a:rPr>
              <a:t>Garland ISD – 2021-2022 Calendar</a:t>
            </a:r>
          </a:p>
          <a:p>
            <a:pPr algn="ctr"/>
            <a:r>
              <a:rPr lang="en-US" i="1">
                <a:solidFill>
                  <a:schemeClr val="tx1"/>
                </a:solidFill>
              </a:rPr>
              <a:t>22 Additional Days through Intersessions</a:t>
            </a:r>
          </a:p>
          <a:p>
            <a:endParaRPr lang="en-US">
              <a:solidFill>
                <a:schemeClr val="tx1"/>
              </a:solidFill>
            </a:endParaRPr>
          </a:p>
          <a:p>
            <a:r>
              <a:rPr lang="en-US" b="1">
                <a:solidFill>
                  <a:schemeClr val="tx1"/>
                </a:solidFill>
              </a:rPr>
              <a:t>Start Date: </a:t>
            </a:r>
            <a:r>
              <a:rPr lang="en-US">
                <a:solidFill>
                  <a:schemeClr val="tx1"/>
                </a:solidFill>
              </a:rPr>
              <a:t>August 2, 2021</a:t>
            </a:r>
          </a:p>
          <a:p>
            <a:endParaRPr lang="en-US">
              <a:solidFill>
                <a:schemeClr val="tx1"/>
              </a:solidFill>
            </a:endParaRPr>
          </a:p>
          <a:p>
            <a:r>
              <a:rPr lang="en-US" b="1">
                <a:solidFill>
                  <a:schemeClr val="tx1"/>
                </a:solidFill>
              </a:rPr>
              <a:t>Intersessions:</a:t>
            </a:r>
          </a:p>
          <a:p>
            <a:r>
              <a:rPr lang="en-US">
                <a:solidFill>
                  <a:schemeClr val="tx1"/>
                </a:solidFill>
              </a:rPr>
              <a:t>9/27 – 10/1 – Fall Intersession</a:t>
            </a:r>
          </a:p>
          <a:p>
            <a:r>
              <a:rPr lang="en-US">
                <a:solidFill>
                  <a:schemeClr val="tx1"/>
                </a:solidFill>
              </a:rPr>
              <a:t>1/3 – 1/6 – Winter Intersession</a:t>
            </a:r>
          </a:p>
          <a:p>
            <a:r>
              <a:rPr lang="en-US">
                <a:solidFill>
                  <a:schemeClr val="tx1"/>
                </a:solidFill>
              </a:rPr>
              <a:t>3/7 – 3/11 – Spring Intersession</a:t>
            </a:r>
          </a:p>
          <a:p>
            <a:r>
              <a:rPr lang="en-US">
                <a:solidFill>
                  <a:schemeClr val="tx1"/>
                </a:solidFill>
              </a:rPr>
              <a:t>6/13 – 6/23 – Summer Intersession</a:t>
            </a:r>
          </a:p>
          <a:p>
            <a:endParaRPr lang="en-US">
              <a:solidFill>
                <a:schemeClr val="tx1"/>
              </a:solidFill>
            </a:endParaRPr>
          </a:p>
          <a:p>
            <a:r>
              <a:rPr lang="en-US" b="1">
                <a:solidFill>
                  <a:schemeClr val="tx1"/>
                </a:solidFill>
              </a:rPr>
              <a:t>End Date: </a:t>
            </a:r>
            <a:r>
              <a:rPr lang="en-US">
                <a:solidFill>
                  <a:schemeClr val="tx1"/>
                </a:solidFill>
              </a:rPr>
              <a:t>6/9/22 for all students, 6/23/22 for students in Summer Intersession</a:t>
            </a:r>
          </a:p>
          <a:p>
            <a:endParaRPr lang="en-US">
              <a:solidFill>
                <a:schemeClr val="tx1"/>
              </a:solidFill>
            </a:endParaRPr>
          </a:p>
          <a:p>
            <a:r>
              <a:rPr lang="en-US" b="1">
                <a:solidFill>
                  <a:schemeClr val="tx1"/>
                </a:solidFill>
              </a:rPr>
              <a:t>Length of Summer Break: </a:t>
            </a:r>
            <a:r>
              <a:rPr lang="en-US">
                <a:solidFill>
                  <a:schemeClr val="tx1"/>
                </a:solidFill>
              </a:rPr>
              <a:t>7 weeks for students in Summer Intersession, 9 weeks for others</a:t>
            </a:r>
          </a:p>
          <a:p>
            <a:endParaRPr lang="en-US">
              <a:solidFill>
                <a:schemeClr val="tx1"/>
              </a:solidFill>
            </a:endParaRPr>
          </a:p>
          <a:p>
            <a:pPr algn="ctr"/>
            <a:r>
              <a:rPr lang="en-US" b="1" i="1">
                <a:hlinkClick r:id="rId4"/>
              </a:rPr>
              <a:t>bit.ly/garland-</a:t>
            </a:r>
            <a:r>
              <a:rPr lang="en-US" b="1" i="1" err="1">
                <a:hlinkClick r:id="rId4"/>
              </a:rPr>
              <a:t>isd</a:t>
            </a:r>
            <a:r>
              <a:rPr lang="en-US" b="1" i="1">
                <a:hlinkClick r:id="rId4"/>
              </a:rPr>
              <a:t>-calendar</a:t>
            </a:r>
            <a:endParaRPr lang="en-US" b="1" i="1"/>
          </a:p>
          <a:p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543756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ADC4C1-3D7B-4831-AB65-B22E50EBD8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Full Year Redesign Calendar Example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F892D4D-4AF4-4219-A8E2-30B894F6B7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3B873A-B447-4FAD-8DCE-EE94BA9D2118}" type="slidenum">
              <a:rPr lang="en-US" smtClean="0"/>
              <a:t>13</a:t>
            </a:fld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4C52D4F5-3288-4184-A999-520E6EB305C4}"/>
              </a:ext>
            </a:extLst>
          </p:cNvPr>
          <p:cNvSpPr/>
          <p:nvPr/>
        </p:nvSpPr>
        <p:spPr>
          <a:xfrm>
            <a:off x="6686550" y="904580"/>
            <a:ext cx="5076825" cy="497234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en-US" b="1">
                <a:solidFill>
                  <a:schemeClr val="tx1"/>
                </a:solidFill>
              </a:rPr>
              <a:t>Aldine ISD – 2021-2022 Calendar</a:t>
            </a:r>
          </a:p>
          <a:p>
            <a:pPr algn="ctr"/>
            <a:r>
              <a:rPr lang="en-US" i="1">
                <a:solidFill>
                  <a:schemeClr val="tx1"/>
                </a:solidFill>
              </a:rPr>
              <a:t>30 Additional Days through Full Year Redesign</a:t>
            </a:r>
          </a:p>
          <a:p>
            <a:endParaRPr lang="en-US">
              <a:solidFill>
                <a:schemeClr val="tx1"/>
              </a:solidFill>
            </a:endParaRPr>
          </a:p>
          <a:p>
            <a:r>
              <a:rPr lang="en-US" b="1">
                <a:solidFill>
                  <a:schemeClr val="tx1"/>
                </a:solidFill>
              </a:rPr>
              <a:t>Start Date: </a:t>
            </a:r>
            <a:r>
              <a:rPr lang="en-US">
                <a:solidFill>
                  <a:schemeClr val="tx1"/>
                </a:solidFill>
              </a:rPr>
              <a:t>July 9, 2021</a:t>
            </a:r>
          </a:p>
          <a:p>
            <a:endParaRPr lang="en-US">
              <a:solidFill>
                <a:schemeClr val="tx1"/>
              </a:solidFill>
            </a:endParaRPr>
          </a:p>
          <a:p>
            <a:r>
              <a:rPr lang="en-US" b="1">
                <a:solidFill>
                  <a:schemeClr val="tx1"/>
                </a:solidFill>
              </a:rPr>
              <a:t>Additional Days: </a:t>
            </a:r>
            <a:r>
              <a:rPr lang="en-US">
                <a:solidFill>
                  <a:schemeClr val="tx1"/>
                </a:solidFill>
              </a:rPr>
              <a:t>Wednesdays throughout the school year (minimizes attendance risks for non-compulsory ADSY funding)</a:t>
            </a:r>
            <a:endParaRPr lang="en-US" b="1">
              <a:solidFill>
                <a:schemeClr val="tx1"/>
              </a:solidFill>
            </a:endParaRPr>
          </a:p>
          <a:p>
            <a:endParaRPr lang="en-US">
              <a:solidFill>
                <a:schemeClr val="tx1"/>
              </a:solidFill>
            </a:endParaRPr>
          </a:p>
          <a:p>
            <a:r>
              <a:rPr lang="en-US" b="1">
                <a:solidFill>
                  <a:schemeClr val="tx1"/>
                </a:solidFill>
              </a:rPr>
              <a:t>End Date: </a:t>
            </a:r>
            <a:r>
              <a:rPr lang="en-US">
                <a:solidFill>
                  <a:schemeClr val="tx1"/>
                </a:solidFill>
              </a:rPr>
              <a:t>6/9/22</a:t>
            </a:r>
          </a:p>
          <a:p>
            <a:endParaRPr lang="en-US">
              <a:solidFill>
                <a:schemeClr val="tx1"/>
              </a:solidFill>
            </a:endParaRPr>
          </a:p>
          <a:p>
            <a:r>
              <a:rPr lang="en-US" b="1">
                <a:solidFill>
                  <a:schemeClr val="tx1"/>
                </a:solidFill>
              </a:rPr>
              <a:t>Length of Summer Break: </a:t>
            </a:r>
            <a:r>
              <a:rPr lang="en-US">
                <a:solidFill>
                  <a:schemeClr val="tx1"/>
                </a:solidFill>
              </a:rPr>
              <a:t>4 weeks for all students</a:t>
            </a:r>
          </a:p>
          <a:p>
            <a:endParaRPr lang="en-US">
              <a:solidFill>
                <a:schemeClr val="tx1"/>
              </a:solidFill>
            </a:endParaRPr>
          </a:p>
          <a:p>
            <a:pPr algn="ctr"/>
            <a:r>
              <a:rPr lang="en-US" b="1" i="1">
                <a:hlinkClick r:id="rId3"/>
              </a:rPr>
              <a:t>bit.ly/aldine-</a:t>
            </a:r>
            <a:r>
              <a:rPr lang="en-US" b="1" i="1" err="1">
                <a:hlinkClick r:id="rId3"/>
              </a:rPr>
              <a:t>isd</a:t>
            </a:r>
            <a:r>
              <a:rPr lang="en-US" b="1" i="1">
                <a:hlinkClick r:id="rId3"/>
              </a:rPr>
              <a:t>-calendar</a:t>
            </a:r>
            <a:endParaRPr lang="en-US" b="1" i="1"/>
          </a:p>
          <a:p>
            <a:endParaRPr lang="en-US">
              <a:solidFill>
                <a:schemeClr val="tx1"/>
              </a:solidFill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A717C704-9B34-468A-A080-D7D08104425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28788" y="904580"/>
            <a:ext cx="3841450" cy="49723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892007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C45C811B-3A76-43E5-83A7-6E4C6838D54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ADSY Planning and Execution Program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A91486A8-3C7E-4745-B2FD-36B4D2D3A48E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9448800" y="6492875"/>
            <a:ext cx="2743200" cy="365125"/>
          </a:xfrm>
        </p:spPr>
        <p:txBody>
          <a:bodyPr/>
          <a:lstStyle/>
          <a:p>
            <a:fld id="{69C126A4-BD19-47E2-8A0E-0DE1B9D8C925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589614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D1301C-14D6-42D4-A292-0328D36290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ADSY Planning and Execution Program </a:t>
            </a:r>
            <a:r>
              <a:rPr lang="en-US" dirty="0">
                <a:solidFill>
                  <a:schemeClr val="bg1"/>
                </a:solidFill>
              </a:rPr>
              <a:t>cont.</a:t>
            </a:r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AF9BB7C-DEA6-4BCE-9034-BE0E5F1F13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F3B873A-B447-4FAD-8DCE-EE94BA9D211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" name="Picture 4" descr="ADSY Planning and Execution Program">
            <a:extLst>
              <a:ext uri="{FF2B5EF4-FFF2-40B4-BE49-F238E27FC236}">
                <a16:creationId xmlns:a16="http://schemas.microsoft.com/office/drawing/2014/main" id="{09465E0A-70B6-F390-CB25-600B0F0C090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301" y="904580"/>
            <a:ext cx="11851574" cy="50743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501105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54DDC4-2CD2-4534-8E1A-E6E0823B20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ADSY PEP Components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C3DDFC19-82B3-42AA-A534-02BF458FA372}"/>
              </a:ext>
            </a:extLst>
          </p:cNvPr>
          <p:cNvSpPr/>
          <p:nvPr/>
        </p:nvSpPr>
        <p:spPr>
          <a:xfrm>
            <a:off x="748451" y="1351085"/>
            <a:ext cx="5215932" cy="456715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Program Benefits Involving Use of Grant Funds 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CCEFBA07-6C7D-4C1C-93BC-0E5BB0BA593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955446" y="1930759"/>
            <a:ext cx="946641" cy="1175572"/>
            <a:chOff x="955446" y="2690040"/>
            <a:chExt cx="946641" cy="1175572"/>
          </a:xfrm>
        </p:grpSpPr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B97E939F-FF37-4373-BF21-5683A9F131A8}"/>
                </a:ext>
              </a:extLst>
            </p:cNvPr>
            <p:cNvSpPr/>
            <p:nvPr/>
          </p:nvSpPr>
          <p:spPr>
            <a:xfrm>
              <a:off x="955446" y="2690040"/>
              <a:ext cx="946641" cy="1138863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ADFB7051-B831-4740-B16F-205DACFD0CD0}"/>
                </a:ext>
              </a:extLst>
            </p:cNvPr>
            <p:cNvGrpSpPr/>
            <p:nvPr/>
          </p:nvGrpSpPr>
          <p:grpSpPr>
            <a:xfrm>
              <a:off x="1053460" y="2690040"/>
              <a:ext cx="718372" cy="1175572"/>
              <a:chOff x="1053460" y="3334279"/>
              <a:chExt cx="718372" cy="1175572"/>
            </a:xfrm>
          </p:grpSpPr>
          <p:pic>
            <p:nvPicPr>
              <p:cNvPr id="8" name="Graphic 7" descr="Female Profile">
                <a:extLst>
                  <a:ext uri="{FF2B5EF4-FFF2-40B4-BE49-F238E27FC236}">
                    <a16:creationId xmlns:a16="http://schemas.microsoft.com/office/drawing/2014/main" id="{03D135C4-3EEB-4ED8-9C0D-44EEA811C72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p:blipFill>
            <p:spPr>
              <a:xfrm>
                <a:off x="1110427" y="3334279"/>
                <a:ext cx="604438" cy="604438"/>
              </a:xfrm>
              <a:prstGeom prst="rect">
                <a:avLst/>
              </a:prstGeom>
            </p:spPr>
          </p:pic>
          <p:pic>
            <p:nvPicPr>
              <p:cNvPr id="9" name="Graphic 8" descr="Users">
                <a:extLst>
                  <a:ext uri="{FF2B5EF4-FFF2-40B4-BE49-F238E27FC236}">
                    <a16:creationId xmlns:a16="http://schemas.microsoft.com/office/drawing/2014/main" id="{DC7BD99E-9B55-4388-865A-9B150B47158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p:blipFill>
            <p:spPr>
              <a:xfrm>
                <a:off x="1053460" y="3791479"/>
                <a:ext cx="718372" cy="718372"/>
              </a:xfrm>
              <a:prstGeom prst="rect">
                <a:avLst/>
              </a:prstGeom>
            </p:spPr>
          </p:pic>
        </p:grpSp>
      </p:grpSp>
      <p:sp>
        <p:nvSpPr>
          <p:cNvPr id="10" name="TextBox 9">
            <a:extLst>
              <a:ext uri="{FF2B5EF4-FFF2-40B4-BE49-F238E27FC236}">
                <a16:creationId xmlns:a16="http://schemas.microsoft.com/office/drawing/2014/main" id="{17728D0E-966D-4970-8882-523377903318}"/>
              </a:ext>
            </a:extLst>
          </p:cNvPr>
          <p:cNvSpPr txBox="1"/>
          <p:nvPr/>
        </p:nvSpPr>
        <p:spPr>
          <a:xfrm>
            <a:off x="2066723" y="2065872"/>
            <a:ext cx="316922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ADSY Project Manager and Steering Committee</a:t>
            </a:r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12841D71-5700-46EB-B204-4E438312E2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955446" y="3234602"/>
            <a:ext cx="946641" cy="1138863"/>
            <a:chOff x="6344864" y="4074927"/>
            <a:chExt cx="946641" cy="1138863"/>
          </a:xfrm>
        </p:grpSpPr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3A07524D-B234-45C9-8509-E830FAA3DC97}"/>
                </a:ext>
              </a:extLst>
            </p:cNvPr>
            <p:cNvSpPr/>
            <p:nvPr/>
          </p:nvSpPr>
          <p:spPr>
            <a:xfrm>
              <a:off x="6344864" y="4074927"/>
              <a:ext cx="946641" cy="1138863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pic>
          <p:nvPicPr>
            <p:cNvPr id="21" name="Graphic 20" descr="Group brainstorm">
              <a:extLst>
                <a:ext uri="{FF2B5EF4-FFF2-40B4-BE49-F238E27FC236}">
                  <a16:creationId xmlns:a16="http://schemas.microsoft.com/office/drawing/2014/main" id="{BA4E373B-FD73-4073-B5D2-8DED2CDA584D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>
              <a:off x="6355773" y="4188777"/>
              <a:ext cx="914400" cy="914400"/>
            </a:xfrm>
            <a:prstGeom prst="rect">
              <a:avLst/>
            </a:prstGeom>
          </p:spPr>
        </p:pic>
      </p:grpSp>
      <p:sp>
        <p:nvSpPr>
          <p:cNvPr id="22" name="TextBox 21">
            <a:extLst>
              <a:ext uri="{FF2B5EF4-FFF2-40B4-BE49-F238E27FC236}">
                <a16:creationId xmlns:a16="http://schemas.microsoft.com/office/drawing/2014/main" id="{32E13BF3-8AA1-4D68-9B8F-203906D14434}"/>
              </a:ext>
            </a:extLst>
          </p:cNvPr>
          <p:cNvSpPr txBox="1"/>
          <p:nvPr/>
        </p:nvSpPr>
        <p:spPr>
          <a:xfrm>
            <a:off x="2098964" y="3371055"/>
            <a:ext cx="316922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Approved Technical Assistance Vendors</a:t>
            </a: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943E501A-09B3-49C5-A94A-0A200D7B089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955446" y="4494587"/>
            <a:ext cx="946641" cy="1138863"/>
            <a:chOff x="6355773" y="2690040"/>
            <a:chExt cx="946641" cy="1138863"/>
          </a:xfrm>
        </p:grpSpPr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FA0A57A8-0B27-494E-A7E9-54618F81CAAD}"/>
                </a:ext>
              </a:extLst>
            </p:cNvPr>
            <p:cNvSpPr/>
            <p:nvPr/>
          </p:nvSpPr>
          <p:spPr>
            <a:xfrm>
              <a:off x="6355773" y="2690040"/>
              <a:ext cx="946641" cy="1138863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pic>
          <p:nvPicPr>
            <p:cNvPr id="13" name="Graphic 12" descr="Meeting">
              <a:extLst>
                <a:ext uri="{FF2B5EF4-FFF2-40B4-BE49-F238E27FC236}">
                  <a16:creationId xmlns:a16="http://schemas.microsoft.com/office/drawing/2014/main" id="{37A7FFDA-69CE-4DB3-A42F-FC77578FD7EF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p:blipFill>
          <p:spPr>
            <a:xfrm>
              <a:off x="6355773" y="2802628"/>
              <a:ext cx="914400" cy="914400"/>
            </a:xfrm>
            <a:prstGeom prst="rect">
              <a:avLst/>
            </a:prstGeom>
          </p:spPr>
        </p:pic>
      </p:grpSp>
      <p:sp>
        <p:nvSpPr>
          <p:cNvPr id="14" name="TextBox 13">
            <a:extLst>
              <a:ext uri="{FF2B5EF4-FFF2-40B4-BE49-F238E27FC236}">
                <a16:creationId xmlns:a16="http://schemas.microsoft.com/office/drawing/2014/main" id="{63DD3E35-7DF3-428D-8AC0-831084E7B166}"/>
              </a:ext>
            </a:extLst>
          </p:cNvPr>
          <p:cNvSpPr txBox="1"/>
          <p:nvPr/>
        </p:nvSpPr>
        <p:spPr>
          <a:xfrm>
            <a:off x="2066723" y="4703442"/>
            <a:ext cx="353692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ADSY Kickoff Summit and Cohort Learning Community Workshops</a:t>
            </a: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53E2AAE0-1954-4F14-8330-E5D5CD1294B0}"/>
              </a:ext>
            </a:extLst>
          </p:cNvPr>
          <p:cNvSpPr/>
          <p:nvPr/>
        </p:nvSpPr>
        <p:spPr>
          <a:xfrm>
            <a:off x="6227619" y="1355645"/>
            <a:ext cx="5215932" cy="456715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Additional Program Benefits</a:t>
            </a:r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0EE3D38A-B9AE-44AC-98CF-7AEE076B1A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6491259" y="1928719"/>
            <a:ext cx="946641" cy="1138863"/>
            <a:chOff x="939325" y="3988083"/>
            <a:chExt cx="946641" cy="1138863"/>
          </a:xfrm>
        </p:grpSpPr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B9D0BDBB-13DF-4F42-A66E-F821E4A1D13F}"/>
                </a:ext>
              </a:extLst>
            </p:cNvPr>
            <p:cNvSpPr/>
            <p:nvPr/>
          </p:nvSpPr>
          <p:spPr>
            <a:xfrm>
              <a:off x="939325" y="3988083"/>
              <a:ext cx="946641" cy="1138863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pic>
          <p:nvPicPr>
            <p:cNvPr id="17" name="Graphic 16" descr="Playbook">
              <a:extLst>
                <a:ext uri="{FF2B5EF4-FFF2-40B4-BE49-F238E27FC236}">
                  <a16:creationId xmlns:a16="http://schemas.microsoft.com/office/drawing/2014/main" id="{B74CF771-C59E-4B0D-BDEF-3A14A7321B07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p:blipFill>
          <p:spPr>
            <a:xfrm>
              <a:off x="939325" y="4059373"/>
              <a:ext cx="914400" cy="914400"/>
            </a:xfrm>
            <a:prstGeom prst="rect">
              <a:avLst/>
            </a:prstGeom>
          </p:spPr>
        </p:pic>
      </p:grpSp>
      <p:sp>
        <p:nvSpPr>
          <p:cNvPr id="18" name="TextBox 17">
            <a:extLst>
              <a:ext uri="{FF2B5EF4-FFF2-40B4-BE49-F238E27FC236}">
                <a16:creationId xmlns:a16="http://schemas.microsoft.com/office/drawing/2014/main" id="{394E21BD-C26A-47BB-BED6-BF3378F02A47}"/>
              </a:ext>
            </a:extLst>
          </p:cNvPr>
          <p:cNvSpPr txBox="1"/>
          <p:nvPr/>
        </p:nvSpPr>
        <p:spPr>
          <a:xfrm>
            <a:off x="7535602" y="2004316"/>
            <a:ext cx="316922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ADSY Strategic Plan Development </a:t>
            </a: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(Parts 1 and 2); </a:t>
            </a:r>
            <a:r>
              <a:rPr kumimoji="0" lang="en-US" sz="1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Annual Reflection and Revision</a:t>
            </a:r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4362B1CB-2DE5-418F-8C64-085F057AE0A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6503900" y="3193199"/>
            <a:ext cx="946641" cy="1138863"/>
            <a:chOff x="955444" y="5380107"/>
            <a:chExt cx="946641" cy="1138863"/>
          </a:xfrm>
        </p:grpSpPr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359FA9C2-961A-4F72-AD79-BE34144A7DF2}"/>
                </a:ext>
              </a:extLst>
            </p:cNvPr>
            <p:cNvSpPr/>
            <p:nvPr/>
          </p:nvSpPr>
          <p:spPr>
            <a:xfrm>
              <a:off x="955444" y="5380107"/>
              <a:ext cx="946641" cy="1138863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pic>
          <p:nvPicPr>
            <p:cNvPr id="25" name="Graphic 24" descr="Tools">
              <a:extLst>
                <a:ext uri="{FF2B5EF4-FFF2-40B4-BE49-F238E27FC236}">
                  <a16:creationId xmlns:a16="http://schemas.microsoft.com/office/drawing/2014/main" id="{078C7A66-9E7E-496F-A32F-D1717A3047E4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p:blipFill>
          <p:spPr>
            <a:xfrm>
              <a:off x="1053460" y="5566031"/>
              <a:ext cx="767014" cy="767014"/>
            </a:xfrm>
            <a:prstGeom prst="rect">
              <a:avLst/>
            </a:prstGeom>
          </p:spPr>
        </p:pic>
      </p:grpSp>
      <p:sp>
        <p:nvSpPr>
          <p:cNvPr id="26" name="TextBox 25">
            <a:extLst>
              <a:ext uri="{FF2B5EF4-FFF2-40B4-BE49-F238E27FC236}">
                <a16:creationId xmlns:a16="http://schemas.microsoft.com/office/drawing/2014/main" id="{73048465-9D94-4763-A036-5C3480B2C40A}"/>
              </a:ext>
            </a:extLst>
          </p:cNvPr>
          <p:cNvSpPr txBox="1"/>
          <p:nvPr/>
        </p:nvSpPr>
        <p:spPr>
          <a:xfrm>
            <a:off x="7799688" y="3371055"/>
            <a:ext cx="2881115" cy="646331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ADSY Planning and Execution Resources</a:t>
            </a: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27" name="Group 26">
            <a:extLst>
              <a:ext uri="{FF2B5EF4-FFF2-40B4-BE49-F238E27FC236}">
                <a16:creationId xmlns:a16="http://schemas.microsoft.com/office/drawing/2014/main" id="{D706B931-689D-4C67-A539-B5CC4A059AA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6515473" y="4496094"/>
            <a:ext cx="946641" cy="1138863"/>
            <a:chOff x="6323532" y="5373714"/>
            <a:chExt cx="946641" cy="1138863"/>
          </a:xfrm>
        </p:grpSpPr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F1F812C4-9D35-43FB-B105-9293D0896621}"/>
                </a:ext>
              </a:extLst>
            </p:cNvPr>
            <p:cNvSpPr/>
            <p:nvPr/>
          </p:nvSpPr>
          <p:spPr>
            <a:xfrm>
              <a:off x="6323532" y="5373714"/>
              <a:ext cx="946641" cy="1138863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pic>
          <p:nvPicPr>
            <p:cNvPr id="29" name="Graphic 28" descr="Upward trend">
              <a:extLst>
                <a:ext uri="{FF2B5EF4-FFF2-40B4-BE49-F238E27FC236}">
                  <a16:creationId xmlns:a16="http://schemas.microsoft.com/office/drawing/2014/main" id="{422250EE-09B5-4673-BA09-7B95A230D96C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tretch>
              <a:fillRect/>
            </a:stretch>
          </p:blipFill>
          <p:spPr>
            <a:xfrm>
              <a:off x="6355773" y="5402813"/>
              <a:ext cx="914400" cy="914400"/>
            </a:xfrm>
            <a:prstGeom prst="rect">
              <a:avLst/>
            </a:prstGeom>
          </p:spPr>
        </p:pic>
      </p:grpSp>
      <p:sp>
        <p:nvSpPr>
          <p:cNvPr id="30" name="TextBox 29">
            <a:extLst>
              <a:ext uri="{FF2B5EF4-FFF2-40B4-BE49-F238E27FC236}">
                <a16:creationId xmlns:a16="http://schemas.microsoft.com/office/drawing/2014/main" id="{EB5826A1-EF9C-4707-AD74-852639A9B844}"/>
              </a:ext>
            </a:extLst>
          </p:cNvPr>
          <p:cNvSpPr txBox="1"/>
          <p:nvPr/>
        </p:nvSpPr>
        <p:spPr>
          <a:xfrm>
            <a:off x="7799688" y="4703442"/>
            <a:ext cx="316922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Ongoing Performance Management Framework</a:t>
            </a: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0B56471-3329-4C0A-ADA2-473517BCC0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F3B873A-B447-4FAD-8DCE-EE94BA9D211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867440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4" grpId="0"/>
      <p:bldP spid="31" grpId="0" animBg="1"/>
      <p:bldP spid="18" grpId="0"/>
      <p:bldP spid="26" grpId="0"/>
      <p:bldP spid="30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C45C811B-3A76-43E5-83A7-6E4C6838D54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Budgeting for Summer Learning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A91486A8-3C7E-4745-B2FD-36B4D2D3A48E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9448800" y="6492875"/>
            <a:ext cx="2743200" cy="365125"/>
          </a:xfrm>
        </p:spPr>
        <p:txBody>
          <a:bodyPr/>
          <a:lstStyle/>
          <a:p>
            <a:fld id="{69C126A4-BD19-47E2-8A0E-0DE1B9D8C925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696902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2" name="Google Shape;462;p58"/>
          <p:cNvSpPr txBox="1">
            <a:spLocks noGrp="1"/>
          </p:cNvSpPr>
          <p:nvPr>
            <p:ph type="title"/>
          </p:nvPr>
        </p:nvSpPr>
        <p:spPr>
          <a:xfrm>
            <a:off x="612475" y="153230"/>
            <a:ext cx="10964100" cy="7512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Budgeting Tools - Most Common Sources of Summer Funding</a:t>
            </a:r>
            <a:endParaRPr dirty="0"/>
          </a:p>
        </p:txBody>
      </p:sp>
      <p:sp>
        <p:nvSpPr>
          <p:cNvPr id="463" name="Google Shape;463;p58"/>
          <p:cNvSpPr txBox="1">
            <a:spLocks noGrp="1"/>
          </p:cNvSpPr>
          <p:nvPr>
            <p:ph type="sldNum" idx="12"/>
          </p:nvPr>
        </p:nvSpPr>
        <p:spPr>
          <a:xfrm>
            <a:off x="9210675" y="6529126"/>
            <a:ext cx="2743200" cy="3651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18</a:t>
            </a:fld>
            <a:endParaRPr/>
          </a:p>
        </p:txBody>
      </p:sp>
      <p:graphicFrame>
        <p:nvGraphicFramePr>
          <p:cNvPr id="464" name="Google Shape;464;p58"/>
          <p:cNvGraphicFramePr/>
          <p:nvPr>
            <p:extLst>
              <p:ext uri="{D42A27DB-BD31-4B8C-83A1-F6EECF244321}">
                <p14:modId xmlns:p14="http://schemas.microsoft.com/office/powerpoint/2010/main" val="599894880"/>
              </p:ext>
            </p:extLst>
          </p:nvPr>
        </p:nvGraphicFramePr>
        <p:xfrm>
          <a:off x="366300" y="917900"/>
          <a:ext cx="11587575" cy="4992381"/>
        </p:xfrm>
        <a:graphic>
          <a:graphicData uri="http://schemas.openxmlformats.org/drawingml/2006/table">
            <a:tbl>
              <a:tblPr firstRow="1">
                <a:noFill/>
              </a:tblPr>
              <a:tblGrid>
                <a:gridCol w="25333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884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230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70582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53005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320687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409575">
                <a:tc>
                  <a:txBody>
                    <a:bodyPr/>
                    <a:lstStyle/>
                    <a:p>
                      <a:pPr marL="63500" marR="6350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b="1" dirty="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Funding Source</a:t>
                      </a:r>
                      <a:r>
                        <a:rPr lang="en-US" sz="1200" dirty="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</a:t>
                      </a:r>
                      <a:endParaRPr sz="120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4A86E8"/>
                    </a:solidFill>
                  </a:tcPr>
                </a:tc>
                <a:tc>
                  <a:txBody>
                    <a:bodyPr/>
                    <a:lstStyle/>
                    <a:p>
                      <a:pPr marL="63500" marR="6350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b="1" dirty="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Federal vs. State</a:t>
                      </a:r>
                      <a:r>
                        <a:rPr lang="en-US" sz="1200" dirty="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</a:t>
                      </a:r>
                      <a:endParaRPr sz="120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4A86E8"/>
                    </a:solidFill>
                  </a:tcPr>
                </a:tc>
                <a:tc>
                  <a:txBody>
                    <a:bodyPr/>
                    <a:lstStyle/>
                    <a:p>
                      <a:pPr marL="63500" marR="6350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b="1" dirty="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Type of Funding</a:t>
                      </a:r>
                      <a:r>
                        <a:rPr lang="en-US" sz="1200" dirty="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</a:t>
                      </a:r>
                      <a:endParaRPr sz="120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4A86E8"/>
                    </a:solidFill>
                  </a:tcPr>
                </a:tc>
                <a:tc>
                  <a:txBody>
                    <a:bodyPr/>
                    <a:lstStyle/>
                    <a:p>
                      <a:pPr marL="63500" marR="6350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b="1" dirty="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Funding Delivery Method</a:t>
                      </a:r>
                      <a:r>
                        <a:rPr lang="en-US" sz="1200" dirty="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</a:t>
                      </a:r>
                      <a:endParaRPr sz="120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4A86E8"/>
                    </a:solidFill>
                  </a:tcPr>
                </a:tc>
                <a:tc>
                  <a:txBody>
                    <a:bodyPr/>
                    <a:lstStyle/>
                    <a:p>
                      <a:pPr marL="63500" marR="6350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b="1" dirty="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Timing for Receiving Funds</a:t>
                      </a:r>
                      <a:r>
                        <a:rPr lang="en-US" sz="1200" dirty="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</a:t>
                      </a:r>
                      <a:endParaRPr sz="120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4A86E8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b="1" dirty="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Fund Flexibility Level</a:t>
                      </a:r>
                      <a:r>
                        <a:rPr lang="en-US" sz="1200" dirty="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</a:t>
                      </a:r>
                      <a:endParaRPr sz="120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4A86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52450">
                <a:tc>
                  <a:txBody>
                    <a:bodyPr/>
                    <a:lstStyle/>
                    <a:p>
                      <a:pPr marL="63500" marR="6350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300" b="1">
                          <a:solidFill>
                            <a:srgbClr val="444444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21st CCLC </a:t>
                      </a:r>
                      <a:endParaRPr sz="1300" b="1">
                        <a:solidFill>
                          <a:srgbClr val="444444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>
                          <a:solidFill>
                            <a:srgbClr val="444444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Federal </a:t>
                      </a:r>
                      <a:endParaRPr sz="1100">
                        <a:solidFill>
                          <a:srgbClr val="444444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>
                          <a:solidFill>
                            <a:srgbClr val="444444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Competitive Grant </a:t>
                      </a:r>
                      <a:endParaRPr sz="1100">
                        <a:solidFill>
                          <a:srgbClr val="444444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>
                          <a:solidFill>
                            <a:srgbClr val="444444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New grants are awarded in grant cycles every 2-3 years </a:t>
                      </a:r>
                      <a:endParaRPr sz="1100">
                        <a:solidFill>
                          <a:srgbClr val="444444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>
                          <a:solidFill>
                            <a:srgbClr val="444444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One grant cycle is five years long </a:t>
                      </a:r>
                      <a:endParaRPr sz="1100">
                        <a:solidFill>
                          <a:srgbClr val="444444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>
                          <a:solidFill>
                            <a:srgbClr val="444444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HIGH: Funds can be used for academics or enrichment </a:t>
                      </a:r>
                      <a:endParaRPr sz="1100">
                        <a:solidFill>
                          <a:srgbClr val="444444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38150">
                <a:tc>
                  <a:txBody>
                    <a:bodyPr/>
                    <a:lstStyle/>
                    <a:p>
                      <a:pPr marL="63500" marR="6350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300" b="1">
                          <a:solidFill>
                            <a:srgbClr val="444444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Additional Days School Year</a:t>
                      </a:r>
                      <a:endParaRPr sz="1300" b="1">
                        <a:solidFill>
                          <a:srgbClr val="444444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>
                          <a:solidFill>
                            <a:srgbClr val="444444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State</a:t>
                      </a:r>
                      <a:endParaRPr sz="1100">
                        <a:solidFill>
                          <a:srgbClr val="444444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>
                          <a:solidFill>
                            <a:srgbClr val="444444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Formula Funding</a:t>
                      </a:r>
                      <a:endParaRPr sz="1100">
                        <a:solidFill>
                          <a:srgbClr val="444444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>
                          <a:solidFill>
                            <a:srgbClr val="444444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Foundation School Program</a:t>
                      </a:r>
                      <a:endParaRPr sz="1100">
                        <a:solidFill>
                          <a:srgbClr val="444444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>
                          <a:solidFill>
                            <a:srgbClr val="444444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State funding cycle (including settle-up)</a:t>
                      </a:r>
                      <a:endParaRPr sz="1100">
                        <a:solidFill>
                          <a:srgbClr val="444444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>
                          <a:solidFill>
                            <a:srgbClr val="444444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HIGH: Funds are dispersed as general revenue </a:t>
                      </a:r>
                      <a:endParaRPr sz="1100">
                        <a:solidFill>
                          <a:srgbClr val="444444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38150">
                <a:tc>
                  <a:txBody>
                    <a:bodyPr/>
                    <a:lstStyle/>
                    <a:p>
                      <a:pPr marL="63500" marR="6350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300" b="1">
                          <a:solidFill>
                            <a:srgbClr val="444444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Early Education Allotment </a:t>
                      </a:r>
                      <a:endParaRPr sz="1300" b="1">
                        <a:solidFill>
                          <a:srgbClr val="444444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>
                          <a:solidFill>
                            <a:srgbClr val="444444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State </a:t>
                      </a:r>
                      <a:endParaRPr sz="1100">
                        <a:solidFill>
                          <a:srgbClr val="444444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>
                          <a:solidFill>
                            <a:srgbClr val="444444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Formula Funding </a:t>
                      </a:r>
                      <a:endParaRPr sz="1100">
                        <a:solidFill>
                          <a:srgbClr val="444444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>
                          <a:solidFill>
                            <a:srgbClr val="444444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Foundation School Program </a:t>
                      </a:r>
                      <a:endParaRPr sz="1100">
                        <a:solidFill>
                          <a:srgbClr val="444444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>
                          <a:solidFill>
                            <a:srgbClr val="444444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State funding cycle </a:t>
                      </a:r>
                      <a:endParaRPr sz="1100">
                        <a:solidFill>
                          <a:srgbClr val="444444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>
                          <a:solidFill>
                            <a:srgbClr val="444444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HIGH: Funds must go toward improving student performance  </a:t>
                      </a:r>
                      <a:endParaRPr sz="1100">
                        <a:solidFill>
                          <a:srgbClr val="444444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52450">
                <a:tc>
                  <a:txBody>
                    <a:bodyPr/>
                    <a:lstStyle/>
                    <a:p>
                      <a:pPr marL="63500" marR="6350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300" b="1">
                          <a:solidFill>
                            <a:srgbClr val="444444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English Learner Summer Program </a:t>
                      </a:r>
                      <a:endParaRPr sz="1300" b="1">
                        <a:solidFill>
                          <a:srgbClr val="444444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>
                          <a:solidFill>
                            <a:srgbClr val="444444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Federal </a:t>
                      </a:r>
                      <a:endParaRPr sz="1100">
                        <a:solidFill>
                          <a:srgbClr val="444444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>
                          <a:solidFill>
                            <a:srgbClr val="444444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Formula Funding </a:t>
                      </a:r>
                      <a:endParaRPr sz="1100">
                        <a:solidFill>
                          <a:srgbClr val="444444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EL units are reimbursed on a prorated basis </a:t>
                      </a:r>
                      <a:endParaRPr sz="11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63500" marR="6350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>
                          <a:solidFill>
                            <a:srgbClr val="444444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Annually </a:t>
                      </a:r>
                      <a:endParaRPr sz="1100">
                        <a:solidFill>
                          <a:srgbClr val="444444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>
                          <a:solidFill>
                            <a:srgbClr val="444444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LOW: Funds must be used on instruction </a:t>
                      </a:r>
                      <a:endParaRPr sz="1100">
                        <a:solidFill>
                          <a:srgbClr val="444444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81025">
                <a:tc>
                  <a:txBody>
                    <a:bodyPr/>
                    <a:lstStyle/>
                    <a:p>
                      <a:pPr marL="63500" marR="6350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300" b="1">
                          <a:solidFill>
                            <a:srgbClr val="444444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State Compensatory Education </a:t>
                      </a:r>
                      <a:endParaRPr sz="1300" b="1">
                        <a:solidFill>
                          <a:srgbClr val="444444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>
                          <a:solidFill>
                            <a:srgbClr val="444444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State </a:t>
                      </a:r>
                      <a:endParaRPr sz="1100">
                        <a:solidFill>
                          <a:srgbClr val="444444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>
                          <a:solidFill>
                            <a:srgbClr val="444444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Formula Funding </a:t>
                      </a:r>
                      <a:endParaRPr sz="1100">
                        <a:solidFill>
                          <a:srgbClr val="444444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>
                          <a:solidFill>
                            <a:srgbClr val="444444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Foundation School Program </a:t>
                      </a:r>
                      <a:endParaRPr sz="1100">
                        <a:solidFill>
                          <a:srgbClr val="444444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>
                          <a:solidFill>
                            <a:srgbClr val="444444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State funding cycle </a:t>
                      </a:r>
                      <a:endParaRPr sz="1100">
                        <a:solidFill>
                          <a:srgbClr val="444444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>
                          <a:solidFill>
                            <a:srgbClr val="444444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HIGH: Funds must go toward increasing academic achievement and reducing dropout rates </a:t>
                      </a:r>
                      <a:endParaRPr sz="1100">
                        <a:solidFill>
                          <a:srgbClr val="444444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81025">
                <a:tc>
                  <a:txBody>
                    <a:bodyPr/>
                    <a:lstStyle/>
                    <a:p>
                      <a:pPr marL="63500" marR="6350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300" b="1">
                          <a:solidFill>
                            <a:srgbClr val="444444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Teacher Incentive Allotment </a:t>
                      </a:r>
                      <a:endParaRPr sz="1300" b="1">
                        <a:solidFill>
                          <a:srgbClr val="444444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>
                          <a:solidFill>
                            <a:srgbClr val="444444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State </a:t>
                      </a:r>
                      <a:endParaRPr sz="1100">
                        <a:solidFill>
                          <a:srgbClr val="444444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>
                          <a:solidFill>
                            <a:srgbClr val="444444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Formula Funding </a:t>
                      </a:r>
                      <a:endParaRPr sz="1100">
                        <a:solidFill>
                          <a:srgbClr val="444444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>
                          <a:solidFill>
                            <a:srgbClr val="444444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Foundation School Program </a:t>
                      </a:r>
                      <a:endParaRPr sz="1100">
                        <a:solidFill>
                          <a:srgbClr val="444444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>
                          <a:solidFill>
                            <a:srgbClr val="444444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Annually </a:t>
                      </a:r>
                      <a:endParaRPr sz="1100">
                        <a:solidFill>
                          <a:srgbClr val="444444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>
                          <a:solidFill>
                            <a:srgbClr val="444444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LOW: Only TIA districts are eligible for this funding. Funds must go toward teacher compensation </a:t>
                      </a:r>
                      <a:endParaRPr sz="1100">
                        <a:solidFill>
                          <a:srgbClr val="444444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552450">
                <a:tc>
                  <a:txBody>
                    <a:bodyPr/>
                    <a:lstStyle/>
                    <a:p>
                      <a:pPr marL="63500" marR="6350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300" b="1">
                          <a:solidFill>
                            <a:srgbClr val="444444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Title Funds </a:t>
                      </a:r>
                      <a:endParaRPr sz="1300" b="1">
                        <a:solidFill>
                          <a:srgbClr val="444444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>
                          <a:solidFill>
                            <a:srgbClr val="444444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Federal </a:t>
                      </a:r>
                      <a:endParaRPr sz="1100">
                        <a:solidFill>
                          <a:srgbClr val="444444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>
                          <a:solidFill>
                            <a:srgbClr val="444444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Formula Funding </a:t>
                      </a:r>
                      <a:endParaRPr sz="1100">
                        <a:solidFill>
                          <a:srgbClr val="444444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>
                          <a:solidFill>
                            <a:srgbClr val="444444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Drawdowns determined by districts </a:t>
                      </a:r>
                      <a:endParaRPr sz="1100">
                        <a:solidFill>
                          <a:srgbClr val="444444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>
                          <a:solidFill>
                            <a:srgbClr val="444444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Drawdowns determined by districts </a:t>
                      </a:r>
                      <a:endParaRPr sz="1100">
                        <a:solidFill>
                          <a:srgbClr val="444444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dirty="0">
                          <a:solidFill>
                            <a:srgbClr val="444444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VARIES: Fund use is determined by Title Fund </a:t>
                      </a:r>
                      <a:endParaRPr sz="1100" dirty="0">
                        <a:solidFill>
                          <a:srgbClr val="444444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D49A12-192E-4208-8340-ACD9FD6AC3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Example: Stacking ADSY with 21</a:t>
            </a:r>
            <a:r>
              <a:rPr lang="en-US" baseline="30000" dirty="0"/>
              <a:t>st</a:t>
            </a:r>
            <a:r>
              <a:rPr lang="en-US" dirty="0"/>
              <a:t> CCLC Funds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4934956F-D982-444B-94C9-0C444EBFA6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F3B873A-B447-4FAD-8DCE-EE94BA9D211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A6EE8C0-1038-485C-96E8-37123E393E9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00675" y="1423213"/>
            <a:ext cx="9987773" cy="1643182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F686D723-5B25-4830-959E-3663711E9F58}"/>
              </a:ext>
            </a:extLst>
          </p:cNvPr>
          <p:cNvSpPr txBox="1"/>
          <p:nvPr/>
        </p:nvSpPr>
        <p:spPr>
          <a:xfrm>
            <a:off x="841829" y="3585028"/>
            <a:ext cx="998777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ADSY funds can be ‘stacked’ with 21</a:t>
            </a:r>
            <a:r>
              <a:rPr kumimoji="0" lang="en-US" sz="2400" b="0" i="0" u="none" strike="noStrike" kern="1200" cap="none" spc="0" normalizeH="0" baseline="30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st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Century/ACE funds in the same day if they are used as a supplemental aspect to the program. 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ADSY has a minimum instruction requirement of two hours per day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21</a:t>
            </a:r>
            <a:r>
              <a:rPr kumimoji="0" lang="en-US" sz="2400" b="0" i="0" u="none" strike="noStrike" kern="1200" cap="none" spc="0" normalizeH="0" baseline="30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st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CCLC requires a four-hour summer day</a:t>
            </a:r>
          </a:p>
        </p:txBody>
      </p:sp>
    </p:spTree>
    <p:extLst>
      <p:ext uri="{BB962C8B-B14F-4D97-AF65-F5344CB8AC3E}">
        <p14:creationId xmlns:p14="http://schemas.microsoft.com/office/powerpoint/2010/main" val="82687468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BDBB28-76CA-6D9D-3F79-C4A972A7E0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Key TEA Personnel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0E1FDB6-55BE-3AFD-F47F-A324F2A1869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5265" y="1121027"/>
            <a:ext cx="2660693" cy="4793308"/>
          </a:xfrm>
          <a:prstGeom prst="rect">
            <a:avLst/>
          </a:prstGeom>
        </p:spPr>
      </p:pic>
      <p:pic>
        <p:nvPicPr>
          <p:cNvPr id="7" name="Picture 6" descr="ADSY program team names:&#10;Brian Doran&#10;Andrea Wilborn-Nieto&#10;&#10;ADSY Email: ADSY@tea.texas.gov">
            <a:extLst>
              <a:ext uri="{FF2B5EF4-FFF2-40B4-BE49-F238E27FC236}">
                <a16:creationId xmlns:a16="http://schemas.microsoft.com/office/drawing/2014/main" id="{352BBF81-6F17-EC5A-A1D2-DCA0D10968D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47910" y="1121027"/>
            <a:ext cx="7346266" cy="4793308"/>
          </a:xfrm>
          <a:prstGeom prst="rect">
            <a:avLst/>
          </a:prstGeom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F383026B-7D1A-634A-16BA-1A4AC66717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3B873A-B447-4FAD-8DCE-EE94BA9D2118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939381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B154BF-5EE3-4FEA-A450-92FE5BBCE8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Fiscal Timeline Considerations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3E00E43-D0D6-4121-A240-84B1E9A143D2}"/>
              </a:ext>
            </a:extLst>
          </p:cNvPr>
          <p:cNvSpPr txBox="1"/>
          <p:nvPr/>
        </p:nvSpPr>
        <p:spPr>
          <a:xfrm>
            <a:off x="742950" y="1143000"/>
            <a:ext cx="1052988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>
                <a:solidFill>
                  <a:schemeClr val="accent1">
                    <a:lumMod val="75000"/>
                  </a:schemeClr>
                </a:solidFill>
              </a:rPr>
              <a:t>There are fiscal considerations around timing of funds (ADSY) or extending use of ESSER funds. It is critical to bring your finance team along as a core member of the planning committee.</a:t>
            </a:r>
          </a:p>
        </p:txBody>
      </p:sp>
      <p:pic>
        <p:nvPicPr>
          <p:cNvPr id="9" name="Graphic 8" descr="Future with solid fill">
            <a:extLst>
              <a:ext uri="{FF2B5EF4-FFF2-40B4-BE49-F238E27FC236}">
                <a16:creationId xmlns:a16="http://schemas.microsoft.com/office/drawing/2014/main" id="{853ED48E-4A07-4E47-BE92-C2FABDE79F6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95355" y="2055888"/>
            <a:ext cx="914400" cy="9144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ED330C20-F420-4AA3-A2EB-1713D31D0B59}"/>
              </a:ext>
            </a:extLst>
          </p:cNvPr>
          <p:cNvSpPr txBox="1"/>
          <p:nvPr/>
        </p:nvSpPr>
        <p:spPr>
          <a:xfrm>
            <a:off x="2352680" y="1913009"/>
            <a:ext cx="880586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/>
              <a:t>ADSY Attendance Projections </a:t>
            </a:r>
            <a:r>
              <a:rPr lang="en-US" sz="2000"/>
              <a:t>– Attendance is projected on a biennial basis. If you did not project ADSY attendance for 2021-2022 or 2022-2023 in the winter of 2020, you can still receive ADSY funds, however it would be in the settle-up process after the year is over.</a:t>
            </a:r>
          </a:p>
        </p:txBody>
      </p:sp>
      <p:pic>
        <p:nvPicPr>
          <p:cNvPr id="11" name="Graphic 10" descr="Daily calendar with solid fill">
            <a:extLst>
              <a:ext uri="{FF2B5EF4-FFF2-40B4-BE49-F238E27FC236}">
                <a16:creationId xmlns:a16="http://schemas.microsoft.com/office/drawing/2014/main" id="{B51E8F41-4609-4716-92D2-84FED083394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942980" y="3648363"/>
            <a:ext cx="914400" cy="91440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FFEAA296-B288-42B9-B450-26425272C594}"/>
              </a:ext>
            </a:extLst>
          </p:cNvPr>
          <p:cNvSpPr txBox="1"/>
          <p:nvPr/>
        </p:nvSpPr>
        <p:spPr>
          <a:xfrm>
            <a:off x="2352680" y="3505484"/>
            <a:ext cx="880586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/>
              <a:t>Fiscal Year Considerations </a:t>
            </a:r>
            <a:r>
              <a:rPr lang="en-US" sz="2000" dirty="0"/>
              <a:t>– Districts with a September 1 fiscal year start date who shift to an earlier staff start date may face a doubled-up salary payment scenario. Switching fiscal year start dates to July 1 can help minimize impact if you are experiencing insufficient cash flow.</a:t>
            </a:r>
          </a:p>
        </p:txBody>
      </p:sp>
      <p:pic>
        <p:nvPicPr>
          <p:cNvPr id="12" name="Graphic 11" descr="Transfer with solid fill">
            <a:extLst>
              <a:ext uri="{FF2B5EF4-FFF2-40B4-BE49-F238E27FC236}">
                <a16:creationId xmlns:a16="http://schemas.microsoft.com/office/drawing/2014/main" id="{38FA20D2-F680-4D1C-7676-6B32DA941E9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942980" y="5007115"/>
            <a:ext cx="914400" cy="914400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6EF60369-2955-D733-F09E-1053398FD746}"/>
              </a:ext>
            </a:extLst>
          </p:cNvPr>
          <p:cNvSpPr txBox="1"/>
          <p:nvPr/>
        </p:nvSpPr>
        <p:spPr>
          <a:xfrm>
            <a:off x="2352680" y="5007115"/>
            <a:ext cx="9016360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1" dirty="0"/>
              <a:t>Attaching to Associated School Year </a:t>
            </a:r>
            <a:r>
              <a:rPr lang="en-US" sz="1800" dirty="0"/>
              <a:t>– Summer ADSY days can be associated with either the previous school year or the following school year. This impacts the grade levels a campus/LEA would invite to the </a:t>
            </a:r>
            <a:r>
              <a:rPr lang="en-US" sz="1800"/>
              <a:t>summer program.   </a:t>
            </a:r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084860B-1B6F-4B78-A0C9-8E679D0D4E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3B873A-B447-4FAD-8DCE-EE94BA9D2118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637718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C45C811B-3A76-43E5-83A7-6E4C6838D54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73148" y="2169994"/>
            <a:ext cx="2899972" cy="2343445"/>
          </a:xfrm>
        </p:spPr>
        <p:txBody>
          <a:bodyPr/>
          <a:lstStyle/>
          <a:p>
            <a:r>
              <a:rPr lang="en-US" sz="2800" dirty="0"/>
              <a:t>Implementation Trends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A91486A8-3C7E-4745-B2FD-36B4D2D3A48E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9448800" y="6492875"/>
            <a:ext cx="2743200" cy="365125"/>
          </a:xfrm>
        </p:spPr>
        <p:txBody>
          <a:bodyPr/>
          <a:lstStyle/>
          <a:p>
            <a:fld id="{69C126A4-BD19-47E2-8A0E-0DE1B9D8C925}" type="slidenum">
              <a:rPr lang="en-US" smtClean="0"/>
              <a:pPr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416184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D49A12-192E-4208-8340-ACD9FD6AC3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Current ADSY Implementation Trends and Projections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4934956F-D982-444B-94C9-0C444EBFA6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F3B873A-B447-4FAD-8DCE-EE94BA9D211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" name="Picture 4" descr="Current ADSY Implementation Trends and Projections">
            <a:extLst>
              <a:ext uri="{FF2B5EF4-FFF2-40B4-BE49-F238E27FC236}">
                <a16:creationId xmlns:a16="http://schemas.microsoft.com/office/drawing/2014/main" id="{AA73EF21-E4E2-5ECA-3800-43D72BE75B6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557" y="1005263"/>
            <a:ext cx="11864318" cy="49473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644699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C45C811B-3A76-43E5-83A7-6E4C6838D54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Q&amp;A 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A91486A8-3C7E-4745-B2FD-36B4D2D3A48E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9448800" y="6492875"/>
            <a:ext cx="2743200" cy="365125"/>
          </a:xfrm>
        </p:spPr>
        <p:txBody>
          <a:bodyPr/>
          <a:lstStyle/>
          <a:p>
            <a:fld id="{69C126A4-BD19-47E2-8A0E-0DE1B9D8C925}" type="slidenum">
              <a:rPr lang="en-US" smtClean="0"/>
              <a:pPr/>
              <a:t>23</a:t>
            </a:fld>
            <a:endParaRPr lang="en-US"/>
          </a:p>
        </p:txBody>
      </p:sp>
      <p:sp>
        <p:nvSpPr>
          <p:cNvPr id="4" name="Google Shape;486;p60">
            <a:extLst>
              <a:ext uri="{FF2B5EF4-FFF2-40B4-BE49-F238E27FC236}">
                <a16:creationId xmlns:a16="http://schemas.microsoft.com/office/drawing/2014/main" id="{99BC4E33-8203-4342-9070-BFCA3000D664}"/>
              </a:ext>
            </a:extLst>
          </p:cNvPr>
          <p:cNvSpPr txBox="1"/>
          <p:nvPr/>
        </p:nvSpPr>
        <p:spPr>
          <a:xfrm>
            <a:off x="3789680" y="5173839"/>
            <a:ext cx="7030720" cy="64629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800" i="1" dirty="0">
                <a:latin typeface="Calibri"/>
                <a:ea typeface="Calibri"/>
                <a:cs typeface="Calibri"/>
                <a:sym typeface="Calibri"/>
              </a:rPr>
              <a:t>For additional questions please visit </a:t>
            </a:r>
            <a:r>
              <a:rPr lang="en-US" sz="1800" i="1" dirty="0">
                <a:latin typeface="Calibri"/>
                <a:ea typeface="Calibri"/>
                <a:cs typeface="Calibri"/>
                <a:sym typeface="Calibri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https://tea.texas.gov/adsy</a:t>
            </a:r>
            <a:br>
              <a:rPr lang="en-US" sz="1800" i="1" dirty="0">
                <a:latin typeface="Calibri"/>
                <a:ea typeface="Calibri"/>
                <a:cs typeface="Calibri"/>
                <a:sym typeface="Calibri"/>
              </a:rPr>
            </a:br>
            <a:r>
              <a:rPr lang="en-US" sz="1800" i="1" dirty="0">
                <a:latin typeface="Calibri"/>
                <a:ea typeface="Calibri"/>
                <a:cs typeface="Calibri"/>
                <a:sym typeface="Calibri"/>
              </a:rPr>
              <a:t>or e-mail </a:t>
            </a:r>
            <a:r>
              <a:rPr lang="en-US" sz="1800" i="1" dirty="0">
                <a:latin typeface="Calibri"/>
                <a:ea typeface="Calibri"/>
                <a:cs typeface="Calibri"/>
                <a:sym typeface="Calibri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adsy@tea.</a:t>
            </a:r>
            <a:r>
              <a:rPr lang="en-US" i="1" dirty="0">
                <a:latin typeface="Calibri"/>
                <a:ea typeface="Calibri"/>
                <a:cs typeface="Calibri"/>
                <a:sym typeface="Calibri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</a:t>
            </a:r>
            <a:r>
              <a:rPr lang="en-US" sz="1800" i="1" dirty="0">
                <a:latin typeface="Calibri"/>
                <a:ea typeface="Calibri"/>
                <a:cs typeface="Calibri"/>
                <a:sym typeface="Calibri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exas.gov</a:t>
            </a:r>
            <a:endParaRPr sz="1800" i="1" dirty="0"/>
          </a:p>
        </p:txBody>
      </p:sp>
    </p:spTree>
    <p:extLst>
      <p:ext uri="{BB962C8B-B14F-4D97-AF65-F5344CB8AC3E}">
        <p14:creationId xmlns:p14="http://schemas.microsoft.com/office/powerpoint/2010/main" val="74464962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4C425BE7-E686-483D-9094-407B29A949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5743" y="102430"/>
            <a:ext cx="10964174" cy="751350"/>
          </a:xfrm>
        </p:spPr>
        <p:txBody>
          <a:bodyPr/>
          <a:lstStyle/>
          <a:p>
            <a:r>
              <a:rPr lang="en-US" dirty="0"/>
              <a:t>Agenda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7EB5D7A2-B205-45B4-9099-B9723E6930C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695743" y="989933"/>
            <a:ext cx="2696705" cy="4932611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6" name="Graphic 5" descr="Clipboard Checked with solid fill">
            <a:extLst>
              <a:ext uri="{FF2B5EF4-FFF2-40B4-BE49-F238E27FC236}">
                <a16:creationId xmlns:a16="http://schemas.microsoft.com/office/drawing/2014/main" id="{1D27E301-6586-4F3C-8938-AB100360336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77955" y="2245360"/>
            <a:ext cx="1732280" cy="1732280"/>
          </a:xfrm>
          <a:prstGeom prst="rect">
            <a:avLst/>
          </a:prstGeom>
        </p:spPr>
      </p:pic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EC9D471-CFD0-4B16-A9AA-DB7CFFBF60CD}"/>
              </a:ext>
            </a:extLst>
          </p:cNvPr>
          <p:cNvSpPr txBox="1">
            <a:spLocks/>
          </p:cNvSpPr>
          <p:nvPr/>
        </p:nvSpPr>
        <p:spPr>
          <a:xfrm>
            <a:off x="3273691" y="1007460"/>
            <a:ext cx="8222566" cy="4814220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2500"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Tx/>
              <a:buNone/>
              <a:defRPr sz="2800" b="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DA3E26"/>
              </a:buClr>
              <a:buFont typeface="Wingdings" panose="05000000000000000000" pitchFamily="2" charset="2"/>
              <a:buChar char="§"/>
              <a:defRPr sz="2400" kern="1200">
                <a:solidFill>
                  <a:schemeClr val="tx1"/>
                </a:solidFill>
                <a:latin typeface="Open Sans (Headings)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4472C4"/>
              </a:buClr>
              <a:buFont typeface="Wingdings" pitchFamily="2" charset="2"/>
              <a:buChar char="§"/>
              <a:defRPr sz="2000" kern="1200">
                <a:solidFill>
                  <a:schemeClr val="tx1"/>
                </a:solidFill>
                <a:latin typeface="Open Sans Light" panose="020B0306030504020204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4472C4"/>
              </a:buClr>
              <a:buFontTx/>
              <a:buChar char="◦"/>
              <a:defRPr sz="1800" kern="1200">
                <a:solidFill>
                  <a:schemeClr val="tx1"/>
                </a:solidFill>
                <a:latin typeface="Open Sans Light" panose="020B0306030504020204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DA3E26"/>
              </a:buClr>
              <a:buFont typeface="Wingdings" pitchFamily="2" charset="2"/>
              <a:buChar char="§"/>
              <a:defRPr sz="1800" kern="1200">
                <a:solidFill>
                  <a:schemeClr val="tx1"/>
                </a:solidFill>
                <a:latin typeface="Open Sans Light" panose="020B0306030504020204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143000" lvl="1" indent="-45720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>
                <a:schemeClr val="accent2"/>
              </a:buClr>
              <a:buFont typeface="Wingdings" pitchFamily="2" charset="2"/>
              <a:buChar char="Ø"/>
            </a:pPr>
            <a:r>
              <a:rPr lang="en-US" sz="2800" dirty="0">
                <a:cs typeface="Calibri Light"/>
              </a:rPr>
              <a:t>Additional Days School Year Overview</a:t>
            </a:r>
          </a:p>
          <a:p>
            <a:pPr marL="1143000" lvl="1" indent="-45720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>
                <a:schemeClr val="accent2"/>
              </a:buClr>
              <a:buFont typeface="Wingdings" pitchFamily="2" charset="2"/>
              <a:buChar char="Ø"/>
            </a:pPr>
            <a:r>
              <a:rPr lang="en-US" sz="2800" dirty="0">
                <a:cs typeface="Calibri Light"/>
              </a:rPr>
              <a:t>Design Considerations</a:t>
            </a:r>
          </a:p>
          <a:p>
            <a:pPr marL="1600200" lvl="2" indent="-45720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>
                <a:schemeClr val="accent2"/>
              </a:buClr>
              <a:buFont typeface="Wingdings" pitchFamily="2" charset="2"/>
              <a:buChar char="Ø"/>
            </a:pPr>
            <a:r>
              <a:rPr lang="en-US" sz="2400" dirty="0">
                <a:cs typeface="Calibri Light"/>
              </a:rPr>
              <a:t>Option 1: </a:t>
            </a:r>
            <a:r>
              <a:rPr lang="en-US" sz="2400" dirty="0">
                <a:solidFill>
                  <a:schemeClr val="accent3"/>
                </a:solidFill>
                <a:cs typeface="Calibri Light"/>
              </a:rPr>
              <a:t>Volunteer</a:t>
            </a:r>
            <a:r>
              <a:rPr lang="en-US" sz="2400" dirty="0">
                <a:cs typeface="Calibri Light"/>
              </a:rPr>
              <a:t> Summer Learning</a:t>
            </a:r>
          </a:p>
          <a:p>
            <a:pPr marL="1600200" lvl="2" indent="-45720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>
                <a:schemeClr val="accent2"/>
              </a:buClr>
              <a:buFont typeface="Wingdings" pitchFamily="2" charset="2"/>
              <a:buChar char="Ø"/>
            </a:pPr>
            <a:r>
              <a:rPr lang="en-US" sz="2400" dirty="0">
                <a:cs typeface="Calibri Light"/>
              </a:rPr>
              <a:t>Option 2: Intersessional Calendar</a:t>
            </a:r>
          </a:p>
          <a:p>
            <a:pPr marL="1600200" lvl="2" indent="-45720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>
                <a:schemeClr val="accent2"/>
              </a:buClr>
              <a:buFont typeface="Wingdings" pitchFamily="2" charset="2"/>
              <a:buChar char="Ø"/>
            </a:pPr>
            <a:r>
              <a:rPr lang="en-US" sz="2400" dirty="0">
                <a:cs typeface="Calibri Light"/>
              </a:rPr>
              <a:t>Option 3: Full Year Redesign</a:t>
            </a:r>
          </a:p>
          <a:p>
            <a:pPr marL="1143000" lvl="1" indent="-45720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>
                <a:schemeClr val="accent2"/>
              </a:buClr>
              <a:buFont typeface="Wingdings" pitchFamily="2" charset="2"/>
              <a:buChar char="Ø"/>
            </a:pPr>
            <a:r>
              <a:rPr lang="en-US" sz="2800" dirty="0">
                <a:cs typeface="Calibri Light"/>
              </a:rPr>
              <a:t>ADSY Planning and Execution Program</a:t>
            </a:r>
          </a:p>
          <a:p>
            <a:pPr marL="1143000" lvl="1" indent="-45720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>
                <a:schemeClr val="accent2"/>
              </a:buClr>
              <a:buFont typeface="Wingdings" pitchFamily="2" charset="2"/>
              <a:buChar char="Ø"/>
            </a:pPr>
            <a:r>
              <a:rPr lang="en-US" sz="2800" dirty="0">
                <a:cs typeface="Calibri Light"/>
              </a:rPr>
              <a:t>Budgeting Considerations </a:t>
            </a:r>
          </a:p>
          <a:p>
            <a:pPr marL="1143000" lvl="1" indent="-45720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>
                <a:schemeClr val="accent2"/>
              </a:buClr>
              <a:buFont typeface="Wingdings" pitchFamily="2" charset="2"/>
              <a:buChar char="Ø"/>
            </a:pPr>
            <a:r>
              <a:rPr lang="en-US" sz="2800" dirty="0">
                <a:cs typeface="Calibri Light"/>
              </a:rPr>
              <a:t>Observed and Anticipated Implementation</a:t>
            </a:r>
          </a:p>
          <a:p>
            <a:pPr marL="1143000" lvl="1" indent="-45720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>
                <a:schemeClr val="accent2"/>
              </a:buClr>
              <a:buFont typeface="Wingdings" pitchFamily="2" charset="2"/>
              <a:buChar char="Ø"/>
            </a:pPr>
            <a:r>
              <a:rPr lang="en-US" sz="2800" dirty="0">
                <a:cs typeface="Calibri Light"/>
              </a:rPr>
              <a:t>Q&amp;A</a:t>
            </a:r>
          </a:p>
          <a:p>
            <a:endParaRPr lang="en-US" dirty="0"/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7" name="Slide Number Placeholder 2">
            <a:extLst>
              <a:ext uri="{FF2B5EF4-FFF2-40B4-BE49-F238E27FC236}">
                <a16:creationId xmlns:a16="http://schemas.microsoft.com/office/drawing/2014/main" id="{671B3FC5-C7B8-46EE-A2A6-6E3874A4CC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210675" y="6529126"/>
            <a:ext cx="2743200" cy="365125"/>
          </a:xfrm>
        </p:spPr>
        <p:txBody>
          <a:bodyPr/>
          <a:lstStyle/>
          <a:p>
            <a:fld id="{FF3B873A-B447-4FAD-8DCE-EE94BA9D2118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2254900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8B768B-B9AD-DBA7-D3BF-F607029B7A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Declining Achievement During Summer Breaks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AD5A03D-4D21-9D9B-5853-7BD3ED7E9B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3B873A-B447-4FAD-8DCE-EE94BA9D2118}" type="slidenum">
              <a:rPr lang="en-US" smtClean="0"/>
              <a:t>4</a:t>
            </a:fld>
            <a:endParaRPr lang="en-US"/>
          </a:p>
        </p:txBody>
      </p:sp>
      <p:pic>
        <p:nvPicPr>
          <p:cNvPr id="4" name="Picture 3" descr="Chart to show years of learning for middle and low income students.">
            <a:extLst>
              <a:ext uri="{FF2B5EF4-FFF2-40B4-BE49-F238E27FC236}">
                <a16:creationId xmlns:a16="http://schemas.microsoft.com/office/drawing/2014/main" id="{B0EC7780-9201-E482-525D-A171D5C9957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037899"/>
            <a:ext cx="12192000" cy="3975208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F153EA0B-6407-4FCD-E78D-1B6061DA0588}"/>
              </a:ext>
            </a:extLst>
          </p:cNvPr>
          <p:cNvSpPr txBox="1"/>
          <p:nvPr/>
        </p:nvSpPr>
        <p:spPr>
          <a:xfrm>
            <a:off x="219523" y="1168100"/>
            <a:ext cx="1180731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sz="2400" b="1" dirty="0">
                <a:solidFill>
                  <a:srgbClr val="5B9BD5"/>
                </a:solidFill>
                <a:cs typeface="Calibri" panose="020F0502020204030204" pitchFamily="34" charset="0"/>
              </a:rPr>
              <a:t>Student achievement levels drop during the summer months, commonly referred to as the “summer slide”.</a:t>
            </a:r>
          </a:p>
        </p:txBody>
      </p:sp>
    </p:spTree>
    <p:extLst>
      <p:ext uri="{BB962C8B-B14F-4D97-AF65-F5344CB8AC3E}">
        <p14:creationId xmlns:p14="http://schemas.microsoft.com/office/powerpoint/2010/main" val="193572576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EC510F-9328-3561-3BBA-41A381FBC5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D6CB9"/>
                </a:solidFill>
                <a:effectLst/>
                <a:uLnTx/>
                <a:uFillTx/>
                <a:latin typeface="Calibri" panose="020F0502020204030204"/>
                <a:ea typeface="+mj-ea"/>
                <a:cs typeface="Calibri"/>
              </a:rPr>
              <a:t>COVID-19 Erased Years of Academic Gains</a:t>
            </a:r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7F8B646-EB68-89D2-BCC5-BBE66B0955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3B873A-B447-4FAD-8DCE-EE94BA9D2118}" type="slidenum">
              <a:rPr lang="en-US" smtClean="0"/>
              <a:t>5</a:t>
            </a:fld>
            <a:endParaRPr lang="en-US"/>
          </a:p>
        </p:txBody>
      </p:sp>
      <p:pic>
        <p:nvPicPr>
          <p:cNvPr id="9" name="Picture 8" descr="Reading Stats">
            <a:extLst>
              <a:ext uri="{FF2B5EF4-FFF2-40B4-BE49-F238E27FC236}">
                <a16:creationId xmlns:a16="http://schemas.microsoft.com/office/drawing/2014/main" id="{7211A360-AECD-BF41-2FB7-6FB66F3B939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8137" y="1144588"/>
            <a:ext cx="5686425" cy="4057650"/>
          </a:xfrm>
          <a:prstGeom prst="rect">
            <a:avLst/>
          </a:prstGeom>
        </p:spPr>
      </p:pic>
      <p:pic>
        <p:nvPicPr>
          <p:cNvPr id="11" name="Picture 10" descr="Math stats">
            <a:extLst>
              <a:ext uri="{FF2B5EF4-FFF2-40B4-BE49-F238E27FC236}">
                <a16:creationId xmlns:a16="http://schemas.microsoft.com/office/drawing/2014/main" id="{12380E5C-CB46-2112-F87F-52566BE3E6D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52149" y="1125538"/>
            <a:ext cx="5524500" cy="4076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984012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2B614A-40AD-7B84-003B-104BE98C25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5033" y="153230"/>
            <a:ext cx="11121657" cy="751350"/>
          </a:xfrm>
        </p:spPr>
        <p:txBody>
          <a:bodyPr>
            <a:normAutofit fontScale="90000"/>
          </a:bodyPr>
          <a:lstStyle/>
          <a:p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D6CB9"/>
                </a:solidFill>
                <a:effectLst/>
                <a:uLnTx/>
                <a:uFillTx/>
                <a:latin typeface="Calibri" panose="020F0502020204030204"/>
                <a:ea typeface="+mn-lt"/>
                <a:cs typeface="Calibri" panose="020F0502020204030204"/>
              </a:rPr>
              <a:t>Economically disadvantaged students experienced greater learning loss in both reading and math</a:t>
            </a:r>
            <a:endParaRPr lang="en-US" dirty="0"/>
          </a:p>
        </p:txBody>
      </p:sp>
      <p:pic>
        <p:nvPicPr>
          <p:cNvPr id="4" name="Picture 3" descr="Chart with economically disadvantaged students learning loss.">
            <a:extLst>
              <a:ext uri="{FF2B5EF4-FFF2-40B4-BE49-F238E27FC236}">
                <a16:creationId xmlns:a16="http://schemas.microsoft.com/office/drawing/2014/main" id="{83512E49-A53E-AE42-6240-906B47FD6FC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7963" y="904580"/>
            <a:ext cx="11295798" cy="5099791"/>
          </a:xfrm>
          <a:prstGeom prst="rect">
            <a:avLst/>
          </a:prstGeom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F3F25AE3-275F-1B5B-9CF7-595A4BD0CD1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D7A61B55-04D1-43A3-A468-E0382CAB50C0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177802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0A6DD538-70C2-475A-BAA2-EF7A4AA447A2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193679" y="4931650"/>
            <a:ext cx="11804642" cy="523220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non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1" u="none" strike="noStrike" kern="1200" cap="none" spc="0" normalizeH="0" baseline="0" noProof="0" dirty="0">
                <a:ln>
                  <a:noFill/>
                </a:ln>
                <a:solidFill>
                  <a:srgbClr val="D93C1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The Additional Days School Year program </a:t>
            </a:r>
            <a:r>
              <a:rPr kumimoji="0" lang="en-US" sz="28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is a key resource for COVID response</a:t>
            </a:r>
          </a:p>
        </p:txBody>
      </p:sp>
      <p:pic>
        <p:nvPicPr>
          <p:cNvPr id="1026" name="Picture 2" descr="Information on how to catch kids up with schools making significant changes.">
            <a:extLst>
              <a:ext uri="{FF2B5EF4-FFF2-40B4-BE49-F238E27FC236}">
                <a16:creationId xmlns:a16="http://schemas.microsoft.com/office/drawing/2014/main" id="{08374DB5-C144-4421-8C7B-95B066E0F98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7004" cy="43806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02341B83-E674-47FD-963C-CA7F255617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F3B873A-B447-4FAD-8DCE-EE94BA9D211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6746158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0" name="Google Shape;470;p59"/>
          <p:cNvSpPr txBox="1">
            <a:spLocks noGrp="1"/>
          </p:cNvSpPr>
          <p:nvPr>
            <p:ph type="title"/>
          </p:nvPr>
        </p:nvSpPr>
        <p:spPr>
          <a:xfrm>
            <a:off x="612475" y="153230"/>
            <a:ext cx="10964100" cy="7512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Additional Days School Year (ADSY)</a:t>
            </a:r>
            <a:endParaRPr dirty="0"/>
          </a:p>
        </p:txBody>
      </p:sp>
      <p:sp>
        <p:nvSpPr>
          <p:cNvPr id="472" name="Google Shape;472;p59"/>
          <p:cNvSpPr txBox="1"/>
          <p:nvPr/>
        </p:nvSpPr>
        <p:spPr>
          <a:xfrm>
            <a:off x="43900" y="1186513"/>
            <a:ext cx="11883600" cy="15650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600" dirty="0">
                <a:solidFill>
                  <a:srgbClr val="595959"/>
                </a:solidFill>
              </a:rPr>
              <a:t>HB 3 added </a:t>
            </a:r>
            <a:r>
              <a:rPr lang="en-US" sz="2600" b="1" dirty="0">
                <a:solidFill>
                  <a:srgbClr val="70417F"/>
                </a:solidFill>
                <a:latin typeface="Calibri"/>
                <a:ea typeface="Calibri"/>
                <a:cs typeface="Calibri"/>
                <a:sym typeface="Calibri"/>
              </a:rPr>
              <a:t>half-day formula funding</a:t>
            </a:r>
            <a:r>
              <a:rPr lang="en-US" sz="2600" b="1" dirty="0">
                <a:solidFill>
                  <a:srgbClr val="70417F"/>
                </a:solidFill>
              </a:rPr>
              <a:t> </a:t>
            </a:r>
            <a:r>
              <a:rPr lang="en-US" sz="2600" dirty="0">
                <a:solidFill>
                  <a:srgbClr val="595959"/>
                </a:solidFill>
              </a:rPr>
              <a:t>for school systems that want to</a:t>
            </a:r>
            <a:endParaRPr sz="2600" dirty="0">
              <a:solidFill>
                <a:srgbClr val="595959"/>
              </a:solidFill>
            </a:endParaRPr>
          </a:p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600" dirty="0">
                <a:solidFill>
                  <a:srgbClr val="595959"/>
                </a:solidFill>
              </a:rPr>
              <a:t>add instructional days (beyond a minimum 180 days, </a:t>
            </a:r>
            <a:r>
              <a:rPr lang="en-US" sz="2600" b="1" dirty="0">
                <a:solidFill>
                  <a:srgbClr val="70417F"/>
                </a:solidFill>
                <a:latin typeface="Calibri"/>
                <a:ea typeface="Calibri"/>
                <a:cs typeface="Calibri"/>
                <a:sym typeface="Calibri"/>
              </a:rPr>
              <a:t>up to 210 days</a:t>
            </a:r>
            <a:r>
              <a:rPr lang="en-US" sz="2600" dirty="0">
                <a:solidFill>
                  <a:srgbClr val="595959"/>
                </a:solidFill>
              </a:rPr>
              <a:t>)</a:t>
            </a:r>
            <a:endParaRPr sz="2600" dirty="0">
              <a:solidFill>
                <a:srgbClr val="595959"/>
              </a:solidFill>
            </a:endParaRPr>
          </a:p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600" dirty="0">
                <a:solidFill>
                  <a:srgbClr val="595959"/>
                </a:solidFill>
              </a:rPr>
              <a:t>to any of their elementary schools (grades </a:t>
            </a:r>
            <a:r>
              <a:rPr lang="en-US" sz="2600" b="1" dirty="0">
                <a:solidFill>
                  <a:srgbClr val="70417F"/>
                </a:solidFill>
                <a:latin typeface="Calibri"/>
                <a:ea typeface="Calibri"/>
                <a:cs typeface="Calibri"/>
                <a:sym typeface="Calibri"/>
              </a:rPr>
              <a:t>PK-5</a:t>
            </a:r>
            <a:r>
              <a:rPr lang="en-US" sz="2600" dirty="0">
                <a:solidFill>
                  <a:srgbClr val="595959"/>
                </a:solidFill>
              </a:rPr>
              <a:t>).</a:t>
            </a:r>
            <a:endParaRPr sz="2600" dirty="0">
              <a:solidFill>
                <a:srgbClr val="595959"/>
              </a:solidFill>
            </a:endParaRPr>
          </a:p>
        </p:txBody>
      </p:sp>
      <p:sp>
        <p:nvSpPr>
          <p:cNvPr id="473" name="Google Shape;473;p59"/>
          <p:cNvSpPr txBox="1"/>
          <p:nvPr/>
        </p:nvSpPr>
        <p:spPr>
          <a:xfrm>
            <a:off x="2631030" y="2983075"/>
            <a:ext cx="4751100" cy="55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>
                <a:solidFill>
                  <a:srgbClr val="5B9BD5"/>
                </a:solidFill>
                <a:latin typeface="Calibri"/>
                <a:ea typeface="Calibri"/>
                <a:cs typeface="Calibri"/>
                <a:sym typeface="Calibri"/>
              </a:rPr>
              <a:t>Minimum 180 Instructional Days</a:t>
            </a:r>
            <a:endParaRPr sz="2400" b="1">
              <a:solidFill>
                <a:srgbClr val="5B9BD5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75" name="Google Shape;475;p59"/>
          <p:cNvSpPr txBox="1"/>
          <p:nvPr/>
        </p:nvSpPr>
        <p:spPr>
          <a:xfrm>
            <a:off x="8281955" y="3052825"/>
            <a:ext cx="3401700" cy="55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>
                <a:solidFill>
                  <a:srgbClr val="70417F"/>
                </a:solidFill>
                <a:latin typeface="Calibri"/>
                <a:ea typeface="Calibri"/>
                <a:cs typeface="Calibri"/>
                <a:sym typeface="Calibri"/>
              </a:rPr>
              <a:t>Up to 30 Additional Days</a:t>
            </a:r>
            <a:endParaRPr sz="2400" b="1">
              <a:solidFill>
                <a:srgbClr val="70417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474" name="Google Shape;474;p59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95243" y="3537163"/>
            <a:ext cx="9686925" cy="2105025"/>
          </a:xfrm>
          <a:prstGeom prst="rect">
            <a:avLst/>
          </a:prstGeom>
          <a:noFill/>
          <a:ln>
            <a:noFill/>
          </a:ln>
        </p:spPr>
      </p:pic>
      <p:sp>
        <p:nvSpPr>
          <p:cNvPr id="476" name="Google Shape;476;p59"/>
          <p:cNvSpPr txBox="1"/>
          <p:nvPr/>
        </p:nvSpPr>
        <p:spPr>
          <a:xfrm>
            <a:off x="6636105" y="4915800"/>
            <a:ext cx="3000000" cy="44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700" b="1">
                <a:solidFill>
                  <a:srgbClr val="70417F"/>
                </a:solidFill>
                <a:latin typeface="Calibri"/>
                <a:ea typeface="Calibri"/>
                <a:cs typeface="Calibri"/>
                <a:sym typeface="Calibri"/>
              </a:rPr>
              <a:t>Half-day formula funding</a:t>
            </a:r>
            <a:endParaRPr sz="1700" b="1">
              <a:solidFill>
                <a:srgbClr val="70417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71" name="Google Shape;471;p59"/>
          <p:cNvSpPr txBox="1">
            <a:spLocks noGrp="1"/>
          </p:cNvSpPr>
          <p:nvPr>
            <p:ph type="sldNum" idx="12"/>
          </p:nvPr>
        </p:nvSpPr>
        <p:spPr>
          <a:xfrm>
            <a:off x="9210675" y="6529126"/>
            <a:ext cx="2743200" cy="3651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8</a:t>
            </a:fld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AFC4E3-CA01-4827-8925-A4D0EC721F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ADSY Eligibility</a:t>
            </a:r>
          </a:p>
        </p:txBody>
      </p:sp>
      <p:pic>
        <p:nvPicPr>
          <p:cNvPr id="12" name="Graphic 11" descr="Children with solid fill">
            <a:extLst>
              <a:ext uri="{FF2B5EF4-FFF2-40B4-BE49-F238E27FC236}">
                <a16:creationId xmlns:a16="http://schemas.microsoft.com/office/drawing/2014/main" id="{1C489BDC-4B3C-4252-9F7E-B918B788F82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839658" y="788105"/>
            <a:ext cx="731520" cy="731520"/>
          </a:xfrm>
          <a:prstGeom prst="rect">
            <a:avLst/>
          </a:prstGeom>
        </p:spPr>
      </p:pic>
      <p:pic>
        <p:nvPicPr>
          <p:cNvPr id="7" name="Graphic 6" descr="Monthly calendar with solid fill">
            <a:extLst>
              <a:ext uri="{FF2B5EF4-FFF2-40B4-BE49-F238E27FC236}">
                <a16:creationId xmlns:a16="http://schemas.microsoft.com/office/drawing/2014/main" id="{97266C5B-81CB-4BAD-8DFB-0F5D401B2EF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839658" y="1670731"/>
            <a:ext cx="731520" cy="731520"/>
          </a:xfrm>
          <a:prstGeom prst="rect">
            <a:avLst/>
          </a:prstGeom>
        </p:spPr>
      </p:pic>
      <p:pic>
        <p:nvPicPr>
          <p:cNvPr id="8" name="Graphic 7" descr="Clock with solid fill">
            <a:extLst>
              <a:ext uri="{FF2B5EF4-FFF2-40B4-BE49-F238E27FC236}">
                <a16:creationId xmlns:a16="http://schemas.microsoft.com/office/drawing/2014/main" id="{F5A5849C-D36E-4841-B150-9BCEDF60F45C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839658" y="2767458"/>
            <a:ext cx="731520" cy="731520"/>
          </a:xfrm>
          <a:prstGeom prst="rect">
            <a:avLst/>
          </a:prstGeom>
        </p:spPr>
      </p:pic>
      <p:pic>
        <p:nvPicPr>
          <p:cNvPr id="9" name="Graphic 8" descr="Harvey Balls 50% with solid fill">
            <a:extLst>
              <a:ext uri="{FF2B5EF4-FFF2-40B4-BE49-F238E27FC236}">
                <a16:creationId xmlns:a16="http://schemas.microsoft.com/office/drawing/2014/main" id="{C83D923E-50EB-4275-9C9C-E2791B5F0C0D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839658" y="3595782"/>
            <a:ext cx="731520" cy="731520"/>
          </a:xfrm>
          <a:prstGeom prst="rect">
            <a:avLst/>
          </a:prstGeom>
        </p:spPr>
      </p:pic>
      <p:pic>
        <p:nvPicPr>
          <p:cNvPr id="10" name="Graphic 9" descr="Classroom with solid fill">
            <a:extLst>
              <a:ext uri="{FF2B5EF4-FFF2-40B4-BE49-F238E27FC236}">
                <a16:creationId xmlns:a16="http://schemas.microsoft.com/office/drawing/2014/main" id="{E189ED72-3952-4F48-B68F-5F5256869751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839658" y="4604627"/>
            <a:ext cx="731520" cy="618452"/>
          </a:xfrm>
          <a:prstGeom prst="rect">
            <a:avLst/>
          </a:prstGeom>
        </p:spPr>
      </p:pic>
      <p:pic>
        <p:nvPicPr>
          <p:cNvPr id="11" name="Graphic 10" descr="Settings with solid fill">
            <a:extLst>
              <a:ext uri="{FF2B5EF4-FFF2-40B4-BE49-F238E27FC236}">
                <a16:creationId xmlns:a16="http://schemas.microsoft.com/office/drawing/2014/main" id="{04D904C0-C50C-47B2-BC91-FCED907344B1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>
            <a:off x="839658" y="5342663"/>
            <a:ext cx="731520" cy="731520"/>
          </a:xfrm>
          <a:prstGeom prst="rect">
            <a:avLst/>
          </a:prstGeom>
        </p:spPr>
      </p:pic>
      <p:sp>
        <p:nvSpPr>
          <p:cNvPr id="6" name="Rectangle 8">
            <a:extLst>
              <a:ext uri="{FF2B5EF4-FFF2-40B4-BE49-F238E27FC236}">
                <a16:creationId xmlns:a16="http://schemas.microsoft.com/office/drawing/2014/main" id="{48C03C1D-73A7-4833-A9B9-AE47458693C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83234" y="824078"/>
            <a:ext cx="9603959" cy="51090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rgbClr val="4472C4"/>
                </a:solidFill>
                <a:effectLst/>
                <a:latin typeface="+mn-lt"/>
                <a:cs typeface="Arial"/>
              </a:rPr>
              <a:t>Serve at least one grade level within </a:t>
            </a:r>
            <a:r>
              <a:rPr kumimoji="0" lang="en-US" altLang="en-US" sz="2200" b="1" i="0" u="none" strike="noStrike" cap="none" normalizeH="0" baseline="0" dirty="0">
                <a:ln>
                  <a:noFill/>
                </a:ln>
                <a:solidFill>
                  <a:srgbClr val="4472C4"/>
                </a:solidFill>
                <a:effectLst/>
                <a:latin typeface="+mn-lt"/>
                <a:cs typeface="Arial"/>
              </a:rPr>
              <a:t>grades PreK-5</a:t>
            </a:r>
            <a:endParaRPr lang="en-US" altLang="en-US" sz="2200" b="1" i="0" u="none" strike="noStrike" cap="none" normalizeH="0" baseline="0" dirty="0">
              <a:ln>
                <a:noFill/>
              </a:ln>
              <a:solidFill>
                <a:srgbClr val="4472C4"/>
              </a:solidFill>
              <a:effectLst/>
              <a:latin typeface="+mn-lt"/>
              <a:cs typeface="Arial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2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n-lt"/>
              <a:cs typeface="Arial" panose="020B0604020202020204" pitchFamily="34" charset="0"/>
            </a:endParaRPr>
          </a:p>
          <a:p>
            <a:r>
              <a:rPr lang="en-US" altLang="en-US" sz="2200" dirty="0">
                <a:solidFill>
                  <a:srgbClr val="4472C4"/>
                </a:solidFill>
                <a:latin typeface="+mn-lt"/>
                <a:ea typeface="Calibri" panose="020F0502020204030204" pitchFamily="34" charset="0"/>
                <a:cs typeface="Arial"/>
              </a:rPr>
              <a:t>Ensure the</a:t>
            </a:r>
            <a:r>
              <a:rPr lang="en-US" altLang="en-US" sz="2200" b="1" dirty="0">
                <a:solidFill>
                  <a:srgbClr val="4472C4"/>
                </a:solidFill>
                <a:latin typeface="+mn-lt"/>
                <a:ea typeface="Calibri" panose="020F0502020204030204" pitchFamily="34" charset="0"/>
                <a:cs typeface="Arial"/>
              </a:rPr>
              <a:t> campus</a:t>
            </a:r>
            <a:r>
              <a:rPr kumimoji="0" lang="en-US" altLang="en-US" sz="2200" b="1" i="0" u="none" strike="noStrike" cap="none" normalizeH="0" baseline="0" dirty="0">
                <a:ln>
                  <a:noFill/>
                </a:ln>
                <a:solidFill>
                  <a:srgbClr val="4472C4"/>
                </a:solidFill>
                <a:effectLst/>
                <a:latin typeface="+mn-lt"/>
                <a:ea typeface="Calibri" panose="020F0502020204030204" pitchFamily="34" charset="0"/>
                <a:cs typeface="Arial"/>
              </a:rPr>
              <a:t> academic calendar </a:t>
            </a:r>
            <a:r>
              <a:rPr lang="en-US" altLang="en-US" sz="2200" b="1" dirty="0">
                <a:solidFill>
                  <a:srgbClr val="4472C4"/>
                </a:solidFill>
                <a:latin typeface="+mn-lt"/>
                <a:ea typeface="Calibri" panose="020F0502020204030204" pitchFamily="34" charset="0"/>
                <a:cs typeface="Arial"/>
              </a:rPr>
              <a:t>will have</a:t>
            </a:r>
            <a:r>
              <a:rPr kumimoji="0" lang="en-US" altLang="en-US" sz="2200" b="1" i="0" u="none" strike="noStrike" cap="none" normalizeH="0" baseline="0" dirty="0">
                <a:ln>
                  <a:noFill/>
                </a:ln>
                <a:solidFill>
                  <a:srgbClr val="4472C4"/>
                </a:solidFill>
                <a:effectLst/>
                <a:latin typeface="+mn-lt"/>
                <a:ea typeface="Calibri" panose="020F0502020204030204" pitchFamily="34" charset="0"/>
                <a:cs typeface="Arial"/>
              </a:rPr>
              <a:t> at least 180 instructional days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rgbClr val="4472C4"/>
                </a:solidFill>
                <a:effectLst/>
                <a:latin typeface="+mn-lt"/>
                <a:ea typeface="Calibri" panose="020F0502020204030204" pitchFamily="34" charset="0"/>
                <a:cs typeface="Arial"/>
              </a:rPr>
              <a:t>, not including staff development waivers; ideal calendars also have two bad-weather make-up days identified</a:t>
            </a:r>
            <a:endParaRPr lang="en-US" altLang="en-US" sz="2200" b="0" i="0" u="none" strike="noStrike" cap="none" normalizeH="0" baseline="0" dirty="0">
              <a:ln>
                <a:noFill/>
              </a:ln>
              <a:solidFill>
                <a:srgbClr val="4472C4"/>
              </a:solidFill>
              <a:effectLst/>
              <a:latin typeface="+mn-lt"/>
              <a:ea typeface="Calibri" panose="020F0502020204030204" pitchFamily="34" charset="0"/>
              <a:cs typeface="Arial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altLang="en-US" sz="2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n-lt"/>
              <a:cs typeface="Arial" panose="020B0604020202020204" pitchFamily="34" charset="0"/>
            </a:endParaRPr>
          </a:p>
          <a:p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rgbClr val="4472C4"/>
                </a:solidFill>
                <a:effectLst/>
                <a:latin typeface="+mn-lt"/>
                <a:ea typeface="Calibri" panose="020F0502020204030204" pitchFamily="34" charset="0"/>
                <a:cs typeface="Arial"/>
              </a:rPr>
              <a:t>Have a </a:t>
            </a:r>
            <a:r>
              <a:rPr kumimoji="0" lang="en-US" altLang="en-US" sz="2200" b="1" i="0" u="none" strike="noStrike" cap="none" normalizeH="0" baseline="0" dirty="0">
                <a:ln>
                  <a:noFill/>
                </a:ln>
                <a:solidFill>
                  <a:srgbClr val="4472C4"/>
                </a:solidFill>
                <a:effectLst/>
                <a:latin typeface="+mn-lt"/>
                <a:ea typeface="Calibri" panose="020F0502020204030204" pitchFamily="34" charset="0"/>
                <a:cs typeface="Arial"/>
              </a:rPr>
              <a:t>campus academic calendar with at least 75,600 </a:t>
            </a:r>
            <a:r>
              <a:rPr lang="en-US" altLang="en-US" sz="2200" b="1" dirty="0">
                <a:solidFill>
                  <a:srgbClr val="4472C4"/>
                </a:solidFill>
                <a:latin typeface="+mn-lt"/>
                <a:ea typeface="Calibri" panose="020F0502020204030204" pitchFamily="34" charset="0"/>
                <a:cs typeface="Arial"/>
              </a:rPr>
              <a:t>operational </a:t>
            </a:r>
            <a:r>
              <a:rPr kumimoji="0" lang="en-US" altLang="en-US" sz="2200" b="1" i="0" u="none" strike="noStrike" cap="none" normalizeH="0" baseline="0" dirty="0">
                <a:ln>
                  <a:noFill/>
                </a:ln>
                <a:solidFill>
                  <a:srgbClr val="4472C4"/>
                </a:solidFill>
                <a:effectLst/>
                <a:latin typeface="+mn-lt"/>
                <a:ea typeface="Calibri" panose="020F0502020204030204" pitchFamily="34" charset="0"/>
                <a:cs typeface="Arial"/>
              </a:rPr>
              <a:t>minutes</a:t>
            </a:r>
            <a:endParaRPr lang="en-US" altLang="en-US" sz="2200" b="1" i="0" u="none" strike="noStrike" cap="none" normalizeH="0" baseline="0" dirty="0">
              <a:ln>
                <a:noFill/>
              </a:ln>
              <a:solidFill>
                <a:srgbClr val="4472C4"/>
              </a:solidFill>
              <a:effectLst/>
              <a:latin typeface="+mn-lt"/>
              <a:ea typeface="Calibri" panose="020F0502020204030204" pitchFamily="34" charset="0"/>
              <a:cs typeface="Arial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kumimoji="0" lang="en-US" altLang="en-US" sz="2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n-lt"/>
              <a:cs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rgbClr val="4472C4"/>
                </a:solidFill>
                <a:effectLst/>
                <a:latin typeface="+mn-lt"/>
                <a:ea typeface="Calibri" panose="020F0502020204030204" pitchFamily="34" charset="0"/>
                <a:cs typeface="Arial"/>
              </a:rPr>
              <a:t>Be willing to </a:t>
            </a:r>
            <a:r>
              <a:rPr kumimoji="0" lang="en-US" altLang="en-US" sz="2200" b="1" i="0" u="none" strike="noStrike" cap="none" normalizeH="0" baseline="0" dirty="0">
                <a:ln>
                  <a:noFill/>
                </a:ln>
                <a:solidFill>
                  <a:srgbClr val="4472C4"/>
                </a:solidFill>
                <a:effectLst/>
                <a:latin typeface="+mn-lt"/>
                <a:ea typeface="Calibri" panose="020F0502020204030204" pitchFamily="34" charset="0"/>
                <a:cs typeface="Arial"/>
              </a:rPr>
              <a:t>add up to 30 additional half days of instruction 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rgbClr val="4472C4"/>
                </a:solidFill>
                <a:effectLst/>
                <a:latin typeface="+mn-lt"/>
                <a:ea typeface="Calibri" panose="020F0502020204030204" pitchFamily="34" charset="0"/>
                <a:cs typeface="Arial"/>
              </a:rPr>
              <a:t>(ADSY days) to the 180 instructional days in a campus’s academic calendar</a:t>
            </a:r>
            <a:endParaRPr lang="en-US" altLang="en-US" sz="2200" b="0" i="0" u="none" strike="noStrike" cap="none" normalizeH="0" baseline="0" dirty="0">
              <a:ln>
                <a:noFill/>
              </a:ln>
              <a:solidFill>
                <a:srgbClr val="4472C4"/>
              </a:solidFill>
              <a:effectLst/>
              <a:latin typeface="+mn-lt"/>
              <a:ea typeface="Calibri" panose="020F0502020204030204" pitchFamily="34" charset="0"/>
              <a:cs typeface="Arial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kumimoji="0" lang="en-US" altLang="en-US" sz="2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n-lt"/>
              <a:cs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rgbClr val="4472C4"/>
                </a:solidFill>
                <a:effectLst/>
                <a:latin typeface="+mn-lt"/>
                <a:ea typeface="Calibri" panose="020F0502020204030204" pitchFamily="34" charset="0"/>
                <a:cs typeface="Arial"/>
              </a:rPr>
              <a:t>Have a </a:t>
            </a:r>
            <a:r>
              <a:rPr kumimoji="0" lang="en-US" altLang="en-US" sz="2200" b="1" i="0" u="none" strike="noStrike" cap="none" normalizeH="0" baseline="0" dirty="0">
                <a:ln>
                  <a:noFill/>
                </a:ln>
                <a:solidFill>
                  <a:srgbClr val="4472C4"/>
                </a:solidFill>
                <a:effectLst/>
                <a:latin typeface="+mn-lt"/>
                <a:ea typeface="Calibri" panose="020F0502020204030204" pitchFamily="34" charset="0"/>
                <a:cs typeface="Arial"/>
              </a:rPr>
              <a:t>certified teacher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rgbClr val="4472C4"/>
                </a:solidFill>
                <a:effectLst/>
                <a:latin typeface="+mn-lt"/>
                <a:ea typeface="Calibri" panose="020F0502020204030204" pitchFamily="34" charset="0"/>
                <a:cs typeface="Arial"/>
              </a:rPr>
              <a:t> </a:t>
            </a:r>
            <a:r>
              <a:rPr kumimoji="0" lang="en-US" altLang="en-US" sz="2200" b="1" i="0" u="none" strike="noStrike" cap="none" normalizeH="0" baseline="0" dirty="0">
                <a:ln>
                  <a:noFill/>
                </a:ln>
                <a:solidFill>
                  <a:srgbClr val="4472C4"/>
                </a:solidFill>
                <a:effectLst/>
                <a:latin typeface="+mn-lt"/>
                <a:ea typeface="Calibri" panose="020F0502020204030204" pitchFamily="34" charset="0"/>
                <a:cs typeface="Arial"/>
              </a:rPr>
              <a:t>deliver at least two hours of instruction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rgbClr val="4472C4"/>
                </a:solidFill>
                <a:effectLst/>
                <a:latin typeface="+mn-lt"/>
                <a:ea typeface="Calibri" panose="020F0502020204030204" pitchFamily="34" charset="0"/>
                <a:cs typeface="Arial"/>
              </a:rPr>
              <a:t> on dedicated ADSY days</a:t>
            </a:r>
            <a:endParaRPr lang="en-US" altLang="en-US" sz="2200" b="0" i="0" u="none" strike="noStrike" cap="none" normalizeH="0" baseline="0" dirty="0">
              <a:ln>
                <a:noFill/>
              </a:ln>
              <a:solidFill>
                <a:srgbClr val="4472C4"/>
              </a:solidFill>
              <a:effectLst/>
              <a:latin typeface="+mn-lt"/>
              <a:ea typeface="Calibri" panose="020F0502020204030204" pitchFamily="34" charset="0"/>
              <a:cs typeface="Arial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kumimoji="0" lang="en-US" altLang="en-US" b="0" i="0" u="none" strike="noStrike" cap="none" normalizeH="0" baseline="0" dirty="0">
              <a:ln>
                <a:noFill/>
              </a:ln>
              <a:solidFill>
                <a:srgbClr val="4472C4"/>
              </a:solidFill>
              <a:effectLst/>
              <a:latin typeface="+mn-lt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rgbClr val="4472C4"/>
                </a:solidFill>
                <a:effectLst/>
                <a:latin typeface="+mn-lt"/>
                <a:ea typeface="Calibri" panose="020F0502020204030204" pitchFamily="34" charset="0"/>
                <a:cs typeface="Arial"/>
              </a:rPr>
              <a:t>Host </a:t>
            </a:r>
            <a:r>
              <a:rPr kumimoji="0" lang="en-US" altLang="en-US" sz="2200" b="1" i="0" u="none" strike="noStrike" cap="none" normalizeH="0" baseline="0" dirty="0">
                <a:ln>
                  <a:noFill/>
                </a:ln>
                <a:solidFill>
                  <a:srgbClr val="4472C4"/>
                </a:solidFill>
                <a:effectLst/>
                <a:latin typeface="+mn-lt"/>
                <a:ea typeface="Calibri" panose="020F0502020204030204" pitchFamily="34" charset="0"/>
                <a:cs typeface="Arial"/>
              </a:rPr>
              <a:t>ADSY days on separate days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rgbClr val="4472C4"/>
                </a:solidFill>
                <a:effectLst/>
                <a:latin typeface="+mn-lt"/>
                <a:ea typeface="Calibri" panose="020F0502020204030204" pitchFamily="34" charset="0"/>
                <a:cs typeface="Arial"/>
              </a:rPr>
              <a:t> from regular instructional calendar days</a:t>
            </a:r>
            <a:endParaRPr kumimoji="0" lang="en-US" altLang="en-US" sz="2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n-lt"/>
              <a:cs typeface="Arial"/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8CDD3914-AC4F-4866-899E-B8330867A2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3B873A-B447-4FAD-8DCE-EE94BA9D2118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971812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heme/theme1.xml><?xml version="1.0" encoding="utf-8"?>
<a:theme xmlns:a="http://schemas.openxmlformats.org/drawingml/2006/main" name="2_Office Theme">
  <a:themeElements>
    <a:clrScheme name="TEA New">
      <a:dk1>
        <a:sysClr val="windowText" lastClr="000000"/>
      </a:dk1>
      <a:lt1>
        <a:sysClr val="window" lastClr="FFFFFF"/>
      </a:lt1>
      <a:dk2>
        <a:srgbClr val="005786"/>
      </a:dk2>
      <a:lt2>
        <a:srgbClr val="D8D8D8"/>
      </a:lt2>
      <a:accent1>
        <a:srgbClr val="0D6CB9"/>
      </a:accent1>
      <a:accent2>
        <a:srgbClr val="F16038"/>
      </a:accent2>
      <a:accent3>
        <a:srgbClr val="DA3E26"/>
      </a:accent3>
      <a:accent4>
        <a:srgbClr val="70417F"/>
      </a:accent4>
      <a:accent5>
        <a:srgbClr val="363534"/>
      </a:accent5>
      <a:accent6>
        <a:srgbClr val="00486E"/>
      </a:accent6>
      <a:hlink>
        <a:srgbClr val="1682C5"/>
      </a:hlink>
      <a:folHlink>
        <a:srgbClr val="F06039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EA_Presentation_Template_Light_option" id="{6F1FE863-83B4-4866-B719-DE25AC78EEBC}" vid="{51F349BD-1C43-4027-BF50-E2EAF8C686DF}"/>
    </a:ext>
  </a:extLst>
</a:theme>
</file>

<file path=ppt/theme/theme2.xml><?xml version="1.0" encoding="utf-8"?>
<a:theme xmlns:a="http://schemas.openxmlformats.org/drawingml/2006/main" name="3_Office Format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3_Office Theme">
  <a:themeElements>
    <a:clrScheme name="TEA New">
      <a:dk1>
        <a:sysClr val="windowText" lastClr="000000"/>
      </a:dk1>
      <a:lt1>
        <a:sysClr val="window" lastClr="FFFFFF"/>
      </a:lt1>
      <a:dk2>
        <a:srgbClr val="005786"/>
      </a:dk2>
      <a:lt2>
        <a:srgbClr val="D8D8D8"/>
      </a:lt2>
      <a:accent1>
        <a:srgbClr val="0D6CB9"/>
      </a:accent1>
      <a:accent2>
        <a:srgbClr val="F16038"/>
      </a:accent2>
      <a:accent3>
        <a:srgbClr val="DA3E26"/>
      </a:accent3>
      <a:accent4>
        <a:srgbClr val="70417F"/>
      </a:accent4>
      <a:accent5>
        <a:srgbClr val="363534"/>
      </a:accent5>
      <a:accent6>
        <a:srgbClr val="00486E"/>
      </a:accent6>
      <a:hlink>
        <a:srgbClr val="1682C5"/>
      </a:hlink>
      <a:folHlink>
        <a:srgbClr val="F06039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rgbClr val="FFFF00"/>
        </a:solidFill>
        <a:ln>
          <a:noFill/>
        </a:ln>
      </a:spPr>
      <a:bodyPr rtlCol="0" anchor="ctr"/>
      <a:lstStyle>
        <a:defPPr algn="ctr">
          <a:defRPr dirty="0" smtClean="0">
            <a:solidFill>
              <a:schemeClr val="tx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TEA_Presentation_Template_Light_option" id="{6F1FE863-83B4-4866-B719-DE25AC78EEBC}" vid="{51F349BD-1C43-4027-BF50-E2EAF8C686DF}"/>
    </a:ext>
  </a:extLst>
</a:theme>
</file>

<file path=ppt/theme/theme4.xml><?xml version="1.0" encoding="utf-8"?>
<a:theme xmlns:a="http://schemas.openxmlformats.org/drawingml/2006/main" name="4_TEA Main Slid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4_Office Theme">
  <a:themeElements>
    <a:clrScheme name="TEA New">
      <a:dk1>
        <a:sysClr val="windowText" lastClr="000000"/>
      </a:dk1>
      <a:lt1>
        <a:sysClr val="window" lastClr="FFFFFF"/>
      </a:lt1>
      <a:dk2>
        <a:srgbClr val="005786"/>
      </a:dk2>
      <a:lt2>
        <a:srgbClr val="D8D8D8"/>
      </a:lt2>
      <a:accent1>
        <a:srgbClr val="0D6CB9"/>
      </a:accent1>
      <a:accent2>
        <a:srgbClr val="F16038"/>
      </a:accent2>
      <a:accent3>
        <a:srgbClr val="DA3E26"/>
      </a:accent3>
      <a:accent4>
        <a:srgbClr val="70417F"/>
      </a:accent4>
      <a:accent5>
        <a:srgbClr val="363534"/>
      </a:accent5>
      <a:accent6>
        <a:srgbClr val="00486E"/>
      </a:accent6>
      <a:hlink>
        <a:srgbClr val="1682C5"/>
      </a:hlink>
      <a:folHlink>
        <a:srgbClr val="F06039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2" id="{CF0D7F3F-B121-413F-AF68-5F12358EDFE4}" vid="{39A9C175-9B9C-4854-8C4B-695C4BAA07A9}"/>
    </a:ext>
  </a:extLst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E7BE4C68E97640479F3D791B3E26A918" ma:contentTypeVersion="9" ma:contentTypeDescription="Create a new document." ma:contentTypeScope="" ma:versionID="e6b2f02822055de33514714c5681e253">
  <xsd:schema xmlns:xsd="http://www.w3.org/2001/XMLSchema" xmlns:xs="http://www.w3.org/2001/XMLSchema" xmlns:p="http://schemas.microsoft.com/office/2006/metadata/properties" xmlns:ns2="963efe96-9f3c-464d-8c8b-c76864a22ed0" xmlns:ns3="533e3360-6378-4210-ada2-16ccdb17d2cd" targetNamespace="http://schemas.microsoft.com/office/2006/metadata/properties" ma:root="true" ma:fieldsID="c39b5a19f8d5a3b3f970603ec1ec5742" ns2:_="" ns3:_="">
    <xsd:import namespace="963efe96-9f3c-464d-8c8b-c76864a22ed0"/>
    <xsd:import namespace="533e3360-6378-4210-ada2-16ccdb17d2cd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63efe96-9f3c-464d-8c8b-c76864a22ed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5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6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33e3360-6378-4210-ada2-16ccdb17d2cd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3FF11B2C-5937-4D72-978D-BA5B4247FF09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963efe96-9f3c-464d-8c8b-c76864a22ed0"/>
    <ds:schemaRef ds:uri="533e3360-6378-4210-ada2-16ccdb17d2cd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A19692CD-7339-4E15-8B85-65EB8EAE7D52}">
  <ds:schemaRefs>
    <ds:schemaRef ds:uri="http://purl.org/dc/elements/1.1/"/>
    <ds:schemaRef ds:uri="50bea747-0549-4fa5-b568-8eb9823dfb48"/>
    <ds:schemaRef ds:uri="http://schemas.microsoft.com/office/infopath/2007/PartnerControls"/>
    <ds:schemaRef ds:uri="http://purl.org/dc/terms/"/>
    <ds:schemaRef ds:uri="http://schemas.microsoft.com/office/2006/metadata/properties"/>
    <ds:schemaRef ds:uri="http://schemas.openxmlformats.org/package/2006/metadata/core-properties"/>
    <ds:schemaRef ds:uri="http://schemas.microsoft.com/office/2006/documentManagement/types"/>
    <ds:schemaRef ds:uri="4e5874fa-d0ef-44ad-85dd-d467335310e7"/>
    <ds:schemaRef ds:uri="http://www.w3.org/XML/1998/namespace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D438415F-CA52-4AC6-B74C-FE95CEB90D10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21828</TotalTime>
  <Words>1149</Words>
  <Application>Microsoft Office PowerPoint</Application>
  <PresentationFormat>Widescreen</PresentationFormat>
  <Paragraphs>192</Paragraphs>
  <Slides>23</Slides>
  <Notes>6</Notes>
  <HiddenSlides>0</HiddenSlides>
  <MMClips>0</MMClips>
  <ScaleCrop>false</ScaleCrop>
  <HeadingPairs>
    <vt:vector size="8" baseType="variant">
      <vt:variant>
        <vt:lpstr>Fonts Used</vt:lpstr>
      </vt:variant>
      <vt:variant>
        <vt:i4>10</vt:i4>
      </vt:variant>
      <vt:variant>
        <vt:lpstr>Theme</vt:lpstr>
      </vt:variant>
      <vt:variant>
        <vt:i4>5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39" baseType="lpstr">
      <vt:lpstr>Arial</vt:lpstr>
      <vt:lpstr>Calibri</vt:lpstr>
      <vt:lpstr>Calibri Light</vt:lpstr>
      <vt:lpstr>Courier New</vt:lpstr>
      <vt:lpstr>Noto Sans Symbols</vt:lpstr>
      <vt:lpstr>Open Sans</vt:lpstr>
      <vt:lpstr>Open Sans (Headings)</vt:lpstr>
      <vt:lpstr>Open Sans Light</vt:lpstr>
      <vt:lpstr>Open Sans Semibold</vt:lpstr>
      <vt:lpstr>Wingdings</vt:lpstr>
      <vt:lpstr>2_Office Theme</vt:lpstr>
      <vt:lpstr>3_Office Format</vt:lpstr>
      <vt:lpstr>3_Office Theme</vt:lpstr>
      <vt:lpstr>4_TEA Main Slide</vt:lpstr>
      <vt:lpstr>4_Office Theme</vt:lpstr>
      <vt:lpstr>think-cell Slide</vt:lpstr>
      <vt:lpstr>Additional Days School Year Overview August 3, 2022</vt:lpstr>
      <vt:lpstr>Key TEA Personnel</vt:lpstr>
      <vt:lpstr>Agenda</vt:lpstr>
      <vt:lpstr>Declining Achievement During Summer Breaks</vt:lpstr>
      <vt:lpstr>COVID-19 Erased Years of Academic Gains</vt:lpstr>
      <vt:lpstr>Economically disadvantaged students experienced greater learning loss in both reading and math</vt:lpstr>
      <vt:lpstr>The Additional Days School Year program is a key resource for COVID response</vt:lpstr>
      <vt:lpstr>Additional Days School Year (ADSY)</vt:lpstr>
      <vt:lpstr>ADSY Eligibility</vt:lpstr>
      <vt:lpstr>ADSY Design Considerations</vt:lpstr>
      <vt:lpstr>Summer Program Example</vt:lpstr>
      <vt:lpstr>Intersessional Calendar Example</vt:lpstr>
      <vt:lpstr>Full Year Redesign Calendar Example</vt:lpstr>
      <vt:lpstr>ADSY Planning and Execution Program</vt:lpstr>
      <vt:lpstr>ADSY Planning and Execution Program cont.</vt:lpstr>
      <vt:lpstr>ADSY PEP Components</vt:lpstr>
      <vt:lpstr>Budgeting for Summer Learning</vt:lpstr>
      <vt:lpstr>Budgeting Tools - Most Common Sources of Summer Funding</vt:lpstr>
      <vt:lpstr>Example: Stacking ADSY with 21st CCLC Funds</vt:lpstr>
      <vt:lpstr>Fiscal Timeline Considerations</vt:lpstr>
      <vt:lpstr>Implementation Trends</vt:lpstr>
      <vt:lpstr>Current ADSY Implementation Trends and Projections</vt:lpstr>
      <vt:lpstr>Q&amp;A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OER Big Questions</dc:title>
  <dc:creator>Catlett, Emma</dc:creator>
  <cp:lastModifiedBy>Ollervidez, Leticia</cp:lastModifiedBy>
  <cp:revision>126</cp:revision>
  <dcterms:created xsi:type="dcterms:W3CDTF">2020-11-13T22:49:34Z</dcterms:created>
  <dcterms:modified xsi:type="dcterms:W3CDTF">2022-07-29T15:34:37Z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0x010100E7BE4C68E97640479F3D791B3E26A918</vt:lpwstr>
  </property>
</Properties>
</file>