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3" r:id="rId5"/>
    <p:sldMasterId id="2147483709" r:id="rId6"/>
    <p:sldMasterId id="2147483756" r:id="rId7"/>
    <p:sldMasterId id="2147483678" r:id="rId8"/>
  </p:sldMasterIdLst>
  <p:notesMasterIdLst>
    <p:notesMasterId r:id="rId47"/>
  </p:notesMasterIdLst>
  <p:sldIdLst>
    <p:sldId id="287" r:id="rId9"/>
    <p:sldId id="257" r:id="rId10"/>
    <p:sldId id="291" r:id="rId11"/>
    <p:sldId id="260" r:id="rId12"/>
    <p:sldId id="288" r:id="rId13"/>
    <p:sldId id="314" r:id="rId14"/>
    <p:sldId id="321" r:id="rId15"/>
    <p:sldId id="319" r:id="rId16"/>
    <p:sldId id="322" r:id="rId17"/>
    <p:sldId id="300" r:id="rId18"/>
    <p:sldId id="323" r:id="rId19"/>
    <p:sldId id="324" r:id="rId20"/>
    <p:sldId id="325" r:id="rId21"/>
    <p:sldId id="326" r:id="rId22"/>
    <p:sldId id="327" r:id="rId23"/>
    <p:sldId id="283" r:id="rId24"/>
    <p:sldId id="336" r:id="rId25"/>
    <p:sldId id="348" r:id="rId26"/>
    <p:sldId id="328" r:id="rId27"/>
    <p:sldId id="330" r:id="rId28"/>
    <p:sldId id="331" r:id="rId29"/>
    <p:sldId id="344" r:id="rId30"/>
    <p:sldId id="345" r:id="rId31"/>
    <p:sldId id="346" r:id="rId32"/>
    <p:sldId id="350" r:id="rId33"/>
    <p:sldId id="335" r:id="rId34"/>
    <p:sldId id="340" r:id="rId35"/>
    <p:sldId id="341" r:id="rId36"/>
    <p:sldId id="342" r:id="rId37"/>
    <p:sldId id="343" r:id="rId38"/>
    <p:sldId id="347" r:id="rId39"/>
    <p:sldId id="332" r:id="rId40"/>
    <p:sldId id="333" r:id="rId41"/>
    <p:sldId id="334" r:id="rId42"/>
    <p:sldId id="338" r:id="rId43"/>
    <p:sldId id="337" r:id="rId44"/>
    <p:sldId id="349" r:id="rId45"/>
    <p:sldId id="28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rera, Joe" initials="HJ" lastIdx="1" clrIdx="0">
    <p:extLst>
      <p:ext uri="{19B8F6BF-5375-455C-9EA6-DF929625EA0E}">
        <p15:presenceInfo xmlns:p15="http://schemas.microsoft.com/office/powerpoint/2012/main" userId="S::Joe.Herrera@tea.texas.gov::9e812bb8-224f-416a-a1cb-254591e6f1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3FA"/>
    <a:srgbClr val="2F5CAC"/>
    <a:srgbClr val="4472C4"/>
    <a:srgbClr val="EA0C0C"/>
    <a:srgbClr val="69447B"/>
    <a:srgbClr val="A8301C"/>
    <a:srgbClr val="44546A"/>
    <a:srgbClr val="3C6EBE"/>
    <a:srgbClr val="548235"/>
    <a:srgbClr val="DA3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45" autoAdjust="0"/>
  </p:normalViewPr>
  <p:slideViewPr>
    <p:cSldViewPr snapToGrid="0">
      <p:cViewPr varScale="1">
        <p:scale>
          <a:sx n="105" d="100"/>
          <a:sy n="105" d="100"/>
        </p:scale>
        <p:origin x="834"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rera, Joe" userId="9e812bb8-224f-416a-a1cb-254591e6f1f7" providerId="ADAL" clId="{699730C4-DAD4-4134-9F79-12378C0D9DC4}"/>
    <pc:docChg chg="undo custSel modSld">
      <pc:chgData name="Herrera, Joe" userId="9e812bb8-224f-416a-a1cb-254591e6f1f7" providerId="ADAL" clId="{699730C4-DAD4-4134-9F79-12378C0D9DC4}" dt="2022-07-28T18:18:45.301" v="48" actId="478"/>
      <pc:docMkLst>
        <pc:docMk/>
      </pc:docMkLst>
      <pc:sldChg chg="delSp modSp mod">
        <pc:chgData name="Herrera, Joe" userId="9e812bb8-224f-416a-a1cb-254591e6f1f7" providerId="ADAL" clId="{699730C4-DAD4-4134-9F79-12378C0D9DC4}" dt="2022-07-28T18:04:20.086" v="2" actId="207"/>
        <pc:sldMkLst>
          <pc:docMk/>
          <pc:sldMk cId="3816923464" sldId="257"/>
        </pc:sldMkLst>
        <pc:spChg chg="mod">
          <ac:chgData name="Herrera, Joe" userId="9e812bb8-224f-416a-a1cb-254591e6f1f7" providerId="ADAL" clId="{699730C4-DAD4-4134-9F79-12378C0D9DC4}" dt="2022-07-28T18:04:20.086" v="2" actId="207"/>
          <ac:spMkLst>
            <pc:docMk/>
            <pc:sldMk cId="3816923464" sldId="257"/>
            <ac:spMk id="3" creationId="{00000000-0000-0000-0000-000000000000}"/>
          </ac:spMkLst>
        </pc:spChg>
        <pc:picChg chg="del mod">
          <ac:chgData name="Herrera, Joe" userId="9e812bb8-224f-416a-a1cb-254591e6f1f7" providerId="ADAL" clId="{699730C4-DAD4-4134-9F79-12378C0D9DC4}" dt="2022-07-28T18:03:58.889" v="1" actId="478"/>
          <ac:picMkLst>
            <pc:docMk/>
            <pc:sldMk cId="3816923464" sldId="257"/>
            <ac:picMk id="5" creationId="{60448EDA-59D8-43B4-8300-75FFA15B7B46}"/>
          </ac:picMkLst>
        </pc:picChg>
      </pc:sldChg>
      <pc:sldChg chg="addSp delSp modSp mod">
        <pc:chgData name="Herrera, Joe" userId="9e812bb8-224f-416a-a1cb-254591e6f1f7" providerId="ADAL" clId="{699730C4-DAD4-4134-9F79-12378C0D9DC4}" dt="2022-07-28T18:18:19.462" v="45" actId="478"/>
        <pc:sldMkLst>
          <pc:docMk/>
          <pc:sldMk cId="1500921312" sldId="283"/>
        </pc:sldMkLst>
        <pc:spChg chg="add mod">
          <ac:chgData name="Herrera, Joe" userId="9e812bb8-224f-416a-a1cb-254591e6f1f7" providerId="ADAL" clId="{699730C4-DAD4-4134-9F79-12378C0D9DC4}" dt="2022-07-28T18:18:19.462" v="45" actId="478"/>
          <ac:spMkLst>
            <pc:docMk/>
            <pc:sldMk cId="1500921312" sldId="283"/>
            <ac:spMk id="6" creationId="{6F548423-351D-9903-2C6D-01586E875FAA}"/>
          </ac:spMkLst>
        </pc:spChg>
        <pc:picChg chg="del">
          <ac:chgData name="Herrera, Joe" userId="9e812bb8-224f-416a-a1cb-254591e6f1f7" providerId="ADAL" clId="{699730C4-DAD4-4134-9F79-12378C0D9DC4}" dt="2022-07-28T18:18:19.462" v="45" actId="478"/>
          <ac:picMkLst>
            <pc:docMk/>
            <pc:sldMk cId="1500921312" sldId="283"/>
            <ac:picMk id="5" creationId="{00000000-0000-0000-0000-000000000000}"/>
          </ac:picMkLst>
        </pc:picChg>
      </pc:sldChg>
      <pc:sldChg chg="addSp delSp modSp mod">
        <pc:chgData name="Herrera, Joe" userId="9e812bb8-224f-416a-a1cb-254591e6f1f7" providerId="ADAL" clId="{699730C4-DAD4-4134-9F79-12378C0D9DC4}" dt="2022-07-28T18:18:45.301" v="48" actId="478"/>
        <pc:sldMkLst>
          <pc:docMk/>
          <pc:sldMk cId="849240588" sldId="286"/>
        </pc:sldMkLst>
        <pc:spChg chg="add mod">
          <ac:chgData name="Herrera, Joe" userId="9e812bb8-224f-416a-a1cb-254591e6f1f7" providerId="ADAL" clId="{699730C4-DAD4-4134-9F79-12378C0D9DC4}" dt="2022-07-28T18:18:45.301" v="48" actId="478"/>
          <ac:spMkLst>
            <pc:docMk/>
            <pc:sldMk cId="849240588" sldId="286"/>
            <ac:spMk id="6" creationId="{79636FF5-7C3B-9980-9CAD-015A04468B72}"/>
          </ac:spMkLst>
        </pc:spChg>
        <pc:picChg chg="del">
          <ac:chgData name="Herrera, Joe" userId="9e812bb8-224f-416a-a1cb-254591e6f1f7" providerId="ADAL" clId="{699730C4-DAD4-4134-9F79-12378C0D9DC4}" dt="2022-07-28T18:18:45.301" v="48" actId="478"/>
          <ac:picMkLst>
            <pc:docMk/>
            <pc:sldMk cId="849240588" sldId="286"/>
            <ac:picMk id="5" creationId="{00000000-0000-0000-0000-000000000000}"/>
          </ac:picMkLst>
        </pc:picChg>
      </pc:sldChg>
      <pc:sldChg chg="addSp delSp modSp mod">
        <pc:chgData name="Herrera, Joe" userId="9e812bb8-224f-416a-a1cb-254591e6f1f7" providerId="ADAL" clId="{699730C4-DAD4-4134-9F79-12378C0D9DC4}" dt="2022-07-28T18:17:39.816" v="40" actId="478"/>
        <pc:sldMkLst>
          <pc:docMk/>
          <pc:sldMk cId="2008062882" sldId="287"/>
        </pc:sldMkLst>
        <pc:spChg chg="add mod">
          <ac:chgData name="Herrera, Joe" userId="9e812bb8-224f-416a-a1cb-254591e6f1f7" providerId="ADAL" clId="{699730C4-DAD4-4134-9F79-12378C0D9DC4}" dt="2022-07-28T18:17:39.816" v="40" actId="478"/>
          <ac:spMkLst>
            <pc:docMk/>
            <pc:sldMk cId="2008062882" sldId="287"/>
            <ac:spMk id="5" creationId="{D1968E4D-83AC-1EEA-9296-B49B384F65DF}"/>
          </ac:spMkLst>
        </pc:spChg>
        <pc:picChg chg="del">
          <ac:chgData name="Herrera, Joe" userId="9e812bb8-224f-416a-a1cb-254591e6f1f7" providerId="ADAL" clId="{699730C4-DAD4-4134-9F79-12378C0D9DC4}" dt="2022-07-28T18:17:39.816" v="40" actId="478"/>
          <ac:picMkLst>
            <pc:docMk/>
            <pc:sldMk cId="2008062882" sldId="287"/>
            <ac:picMk id="11" creationId="{00000000-0000-0000-0000-000000000000}"/>
          </ac:picMkLst>
        </pc:picChg>
      </pc:sldChg>
      <pc:sldChg chg="delSp modSp mod">
        <pc:chgData name="Herrera, Joe" userId="9e812bb8-224f-416a-a1cb-254591e6f1f7" providerId="ADAL" clId="{699730C4-DAD4-4134-9F79-12378C0D9DC4}" dt="2022-07-28T18:04:31.378" v="4" actId="478"/>
        <pc:sldMkLst>
          <pc:docMk/>
          <pc:sldMk cId="146165690" sldId="288"/>
        </pc:sldMkLst>
        <pc:picChg chg="del mod">
          <ac:chgData name="Herrera, Joe" userId="9e812bb8-224f-416a-a1cb-254591e6f1f7" providerId="ADAL" clId="{699730C4-DAD4-4134-9F79-12378C0D9DC4}" dt="2022-07-28T18:04:31.378" v="4" actId="478"/>
          <ac:picMkLst>
            <pc:docMk/>
            <pc:sldMk cId="146165690" sldId="288"/>
            <ac:picMk id="6" creationId="{FE0213B1-78E3-448C-9C1D-B245876595E8}"/>
          </ac:picMkLst>
        </pc:picChg>
      </pc:sldChg>
      <pc:sldChg chg="modSp mod">
        <pc:chgData name="Herrera, Joe" userId="9e812bb8-224f-416a-a1cb-254591e6f1f7" providerId="ADAL" clId="{699730C4-DAD4-4134-9F79-12378C0D9DC4}" dt="2022-07-28T18:17:55.697" v="42" actId="1036"/>
        <pc:sldMkLst>
          <pc:docMk/>
          <pc:sldMk cId="671997907" sldId="291"/>
        </pc:sldMkLst>
        <pc:picChg chg="mod">
          <ac:chgData name="Herrera, Joe" userId="9e812bb8-224f-416a-a1cb-254591e6f1f7" providerId="ADAL" clId="{699730C4-DAD4-4134-9F79-12378C0D9DC4}" dt="2022-07-28T18:17:55.697" v="42" actId="1036"/>
          <ac:picMkLst>
            <pc:docMk/>
            <pc:sldMk cId="671997907" sldId="291"/>
            <ac:picMk id="7" creationId="{010F2E1E-B871-4D56-9585-A60E0F29D06E}"/>
          </ac:picMkLst>
        </pc:picChg>
      </pc:sldChg>
      <pc:sldChg chg="delSp mod">
        <pc:chgData name="Herrera, Joe" userId="9e812bb8-224f-416a-a1cb-254591e6f1f7" providerId="ADAL" clId="{699730C4-DAD4-4134-9F79-12378C0D9DC4}" dt="2022-07-28T18:05:06.626" v="9" actId="478"/>
        <pc:sldMkLst>
          <pc:docMk/>
          <pc:sldMk cId="1186170397" sldId="300"/>
        </pc:sldMkLst>
        <pc:picChg chg="del">
          <ac:chgData name="Herrera, Joe" userId="9e812bb8-224f-416a-a1cb-254591e6f1f7" providerId="ADAL" clId="{699730C4-DAD4-4134-9F79-12378C0D9DC4}" dt="2022-07-28T18:05:06.626" v="9" actId="478"/>
          <ac:picMkLst>
            <pc:docMk/>
            <pc:sldMk cId="1186170397" sldId="300"/>
            <ac:picMk id="5" creationId="{FC369437-3037-4015-8BEA-1FA136CDCC78}"/>
          </ac:picMkLst>
        </pc:picChg>
      </pc:sldChg>
      <pc:sldChg chg="delSp mod">
        <pc:chgData name="Herrera, Joe" userId="9e812bb8-224f-416a-a1cb-254591e6f1f7" providerId="ADAL" clId="{699730C4-DAD4-4134-9F79-12378C0D9DC4}" dt="2022-07-28T18:04:38.758" v="5" actId="478"/>
        <pc:sldMkLst>
          <pc:docMk/>
          <pc:sldMk cId="513682275" sldId="314"/>
        </pc:sldMkLst>
        <pc:picChg chg="del">
          <ac:chgData name="Herrera, Joe" userId="9e812bb8-224f-416a-a1cb-254591e6f1f7" providerId="ADAL" clId="{699730C4-DAD4-4134-9F79-12378C0D9DC4}" dt="2022-07-28T18:04:38.758" v="5" actId="478"/>
          <ac:picMkLst>
            <pc:docMk/>
            <pc:sldMk cId="513682275" sldId="314"/>
            <ac:picMk id="5" creationId="{FC369437-3037-4015-8BEA-1FA136CDCC78}"/>
          </ac:picMkLst>
        </pc:picChg>
      </pc:sldChg>
      <pc:sldChg chg="delSp mod">
        <pc:chgData name="Herrera, Joe" userId="9e812bb8-224f-416a-a1cb-254591e6f1f7" providerId="ADAL" clId="{699730C4-DAD4-4134-9F79-12378C0D9DC4}" dt="2022-07-28T18:05:03.256" v="8" actId="478"/>
        <pc:sldMkLst>
          <pc:docMk/>
          <pc:sldMk cId="2286502246" sldId="319"/>
        </pc:sldMkLst>
        <pc:picChg chg="del">
          <ac:chgData name="Herrera, Joe" userId="9e812bb8-224f-416a-a1cb-254591e6f1f7" providerId="ADAL" clId="{699730C4-DAD4-4134-9F79-12378C0D9DC4}" dt="2022-07-28T18:05:03.256" v="8" actId="478"/>
          <ac:picMkLst>
            <pc:docMk/>
            <pc:sldMk cId="2286502246" sldId="319"/>
            <ac:picMk id="5" creationId="{FC369437-3037-4015-8BEA-1FA136CDCC78}"/>
          </ac:picMkLst>
        </pc:picChg>
      </pc:sldChg>
      <pc:sldChg chg="delSp modSp mod">
        <pc:chgData name="Herrera, Joe" userId="9e812bb8-224f-416a-a1cb-254591e6f1f7" providerId="ADAL" clId="{699730C4-DAD4-4134-9F79-12378C0D9DC4}" dt="2022-07-28T18:04:50.983" v="7" actId="13926"/>
        <pc:sldMkLst>
          <pc:docMk/>
          <pc:sldMk cId="3619961168" sldId="321"/>
        </pc:sldMkLst>
        <pc:spChg chg="mod">
          <ac:chgData name="Herrera, Joe" userId="9e812bb8-224f-416a-a1cb-254591e6f1f7" providerId="ADAL" clId="{699730C4-DAD4-4134-9F79-12378C0D9DC4}" dt="2022-07-28T18:04:50.983" v="7" actId="13926"/>
          <ac:spMkLst>
            <pc:docMk/>
            <pc:sldMk cId="3619961168" sldId="321"/>
            <ac:spMk id="4" creationId="{4BC12B72-4347-4C75-B15A-CC0C7990C9B6}"/>
          </ac:spMkLst>
        </pc:spChg>
        <pc:picChg chg="del">
          <ac:chgData name="Herrera, Joe" userId="9e812bb8-224f-416a-a1cb-254591e6f1f7" providerId="ADAL" clId="{699730C4-DAD4-4134-9F79-12378C0D9DC4}" dt="2022-07-28T18:04:42.769" v="6" actId="478"/>
          <ac:picMkLst>
            <pc:docMk/>
            <pc:sldMk cId="3619961168" sldId="321"/>
            <ac:picMk id="5" creationId="{FC369437-3037-4015-8BEA-1FA136CDCC78}"/>
          </ac:picMkLst>
        </pc:picChg>
      </pc:sldChg>
      <pc:sldChg chg="addSp delSp modSp mod">
        <pc:chgData name="Herrera, Joe" userId="9e812bb8-224f-416a-a1cb-254591e6f1f7" providerId="ADAL" clId="{699730C4-DAD4-4134-9F79-12378C0D9DC4}" dt="2022-07-28T18:18:05.998" v="43" actId="478"/>
        <pc:sldMkLst>
          <pc:docMk/>
          <pc:sldMk cId="2612579244" sldId="322"/>
        </pc:sldMkLst>
        <pc:spChg chg="add mod">
          <ac:chgData name="Herrera, Joe" userId="9e812bb8-224f-416a-a1cb-254591e6f1f7" providerId="ADAL" clId="{699730C4-DAD4-4134-9F79-12378C0D9DC4}" dt="2022-07-28T18:18:05.998" v="43" actId="478"/>
          <ac:spMkLst>
            <pc:docMk/>
            <pc:sldMk cId="2612579244" sldId="322"/>
            <ac:spMk id="6" creationId="{D0DB9853-FBD9-6B74-56D9-D1E9D14E22F1}"/>
          </ac:spMkLst>
        </pc:spChg>
        <pc:picChg chg="del">
          <ac:chgData name="Herrera, Joe" userId="9e812bb8-224f-416a-a1cb-254591e6f1f7" providerId="ADAL" clId="{699730C4-DAD4-4134-9F79-12378C0D9DC4}" dt="2022-07-28T18:18:05.998" v="43" actId="478"/>
          <ac:picMkLst>
            <pc:docMk/>
            <pc:sldMk cId="2612579244" sldId="322"/>
            <ac:picMk id="5" creationId="{00000000-0000-0000-0000-000000000000}"/>
          </ac:picMkLst>
        </pc:picChg>
      </pc:sldChg>
      <pc:sldChg chg="delSp mod">
        <pc:chgData name="Herrera, Joe" userId="9e812bb8-224f-416a-a1cb-254591e6f1f7" providerId="ADAL" clId="{699730C4-DAD4-4134-9F79-12378C0D9DC4}" dt="2022-07-28T18:05:10.259" v="10" actId="478"/>
        <pc:sldMkLst>
          <pc:docMk/>
          <pc:sldMk cId="1311722651" sldId="323"/>
        </pc:sldMkLst>
        <pc:picChg chg="del">
          <ac:chgData name="Herrera, Joe" userId="9e812bb8-224f-416a-a1cb-254591e6f1f7" providerId="ADAL" clId="{699730C4-DAD4-4134-9F79-12378C0D9DC4}" dt="2022-07-28T18:05:10.259" v="10" actId="478"/>
          <ac:picMkLst>
            <pc:docMk/>
            <pc:sldMk cId="1311722651" sldId="323"/>
            <ac:picMk id="5" creationId="{FC369437-3037-4015-8BEA-1FA136CDCC78}"/>
          </ac:picMkLst>
        </pc:picChg>
      </pc:sldChg>
      <pc:sldChg chg="delSp mod">
        <pc:chgData name="Herrera, Joe" userId="9e812bb8-224f-416a-a1cb-254591e6f1f7" providerId="ADAL" clId="{699730C4-DAD4-4134-9F79-12378C0D9DC4}" dt="2022-07-28T18:05:15.587" v="11" actId="478"/>
        <pc:sldMkLst>
          <pc:docMk/>
          <pc:sldMk cId="3676059647" sldId="324"/>
        </pc:sldMkLst>
        <pc:picChg chg="del">
          <ac:chgData name="Herrera, Joe" userId="9e812bb8-224f-416a-a1cb-254591e6f1f7" providerId="ADAL" clId="{699730C4-DAD4-4134-9F79-12378C0D9DC4}" dt="2022-07-28T18:05:15.587" v="11" actId="478"/>
          <ac:picMkLst>
            <pc:docMk/>
            <pc:sldMk cId="3676059647" sldId="324"/>
            <ac:picMk id="5" creationId="{FC369437-3037-4015-8BEA-1FA136CDCC78}"/>
          </ac:picMkLst>
        </pc:picChg>
      </pc:sldChg>
      <pc:sldChg chg="delSp mod">
        <pc:chgData name="Herrera, Joe" userId="9e812bb8-224f-416a-a1cb-254591e6f1f7" providerId="ADAL" clId="{699730C4-DAD4-4134-9F79-12378C0D9DC4}" dt="2022-07-28T18:05:17.880" v="12" actId="478"/>
        <pc:sldMkLst>
          <pc:docMk/>
          <pc:sldMk cId="4011092238" sldId="325"/>
        </pc:sldMkLst>
        <pc:picChg chg="del">
          <ac:chgData name="Herrera, Joe" userId="9e812bb8-224f-416a-a1cb-254591e6f1f7" providerId="ADAL" clId="{699730C4-DAD4-4134-9F79-12378C0D9DC4}" dt="2022-07-28T18:05:17.880" v="12" actId="478"/>
          <ac:picMkLst>
            <pc:docMk/>
            <pc:sldMk cId="4011092238" sldId="325"/>
            <ac:picMk id="5" creationId="{FC369437-3037-4015-8BEA-1FA136CDCC78}"/>
          </ac:picMkLst>
        </pc:picChg>
      </pc:sldChg>
      <pc:sldChg chg="delSp mod">
        <pc:chgData name="Herrera, Joe" userId="9e812bb8-224f-416a-a1cb-254591e6f1f7" providerId="ADAL" clId="{699730C4-DAD4-4134-9F79-12378C0D9DC4}" dt="2022-07-28T18:05:20.684" v="13" actId="478"/>
        <pc:sldMkLst>
          <pc:docMk/>
          <pc:sldMk cId="18924463" sldId="326"/>
        </pc:sldMkLst>
        <pc:picChg chg="del">
          <ac:chgData name="Herrera, Joe" userId="9e812bb8-224f-416a-a1cb-254591e6f1f7" providerId="ADAL" clId="{699730C4-DAD4-4134-9F79-12378C0D9DC4}" dt="2022-07-28T18:05:20.684" v="13" actId="478"/>
          <ac:picMkLst>
            <pc:docMk/>
            <pc:sldMk cId="18924463" sldId="326"/>
            <ac:picMk id="5" creationId="{FC369437-3037-4015-8BEA-1FA136CDCC78}"/>
          </ac:picMkLst>
        </pc:picChg>
      </pc:sldChg>
      <pc:sldChg chg="delSp mod">
        <pc:chgData name="Herrera, Joe" userId="9e812bb8-224f-416a-a1cb-254591e6f1f7" providerId="ADAL" clId="{699730C4-DAD4-4134-9F79-12378C0D9DC4}" dt="2022-07-28T18:18:16.872" v="44" actId="478"/>
        <pc:sldMkLst>
          <pc:docMk/>
          <pc:sldMk cId="157771104" sldId="327"/>
        </pc:sldMkLst>
        <pc:spChg chg="del">
          <ac:chgData name="Herrera, Joe" userId="9e812bb8-224f-416a-a1cb-254591e6f1f7" providerId="ADAL" clId="{699730C4-DAD4-4134-9F79-12378C0D9DC4}" dt="2022-07-28T18:18:16.872" v="44" actId="478"/>
          <ac:spMkLst>
            <pc:docMk/>
            <pc:sldMk cId="157771104" sldId="327"/>
            <ac:spMk id="4" creationId="{E83CF910-9AFE-457D-ACF3-5484ADA445F8}"/>
          </ac:spMkLst>
        </pc:spChg>
        <pc:picChg chg="del">
          <ac:chgData name="Herrera, Joe" userId="9e812bb8-224f-416a-a1cb-254591e6f1f7" providerId="ADAL" clId="{699730C4-DAD4-4134-9F79-12378C0D9DC4}" dt="2022-07-28T18:05:24.041" v="14" actId="478"/>
          <ac:picMkLst>
            <pc:docMk/>
            <pc:sldMk cId="157771104" sldId="327"/>
            <ac:picMk id="5" creationId="{FC369437-3037-4015-8BEA-1FA136CDCC78}"/>
          </ac:picMkLst>
        </pc:picChg>
      </pc:sldChg>
      <pc:sldChg chg="delSp mod">
        <pc:chgData name="Herrera, Joe" userId="9e812bb8-224f-416a-a1cb-254591e6f1f7" providerId="ADAL" clId="{699730C4-DAD4-4134-9F79-12378C0D9DC4}" dt="2022-07-28T18:05:33.345" v="17" actId="478"/>
        <pc:sldMkLst>
          <pc:docMk/>
          <pc:sldMk cId="2889609218" sldId="328"/>
        </pc:sldMkLst>
        <pc:picChg chg="del">
          <ac:chgData name="Herrera, Joe" userId="9e812bb8-224f-416a-a1cb-254591e6f1f7" providerId="ADAL" clId="{699730C4-DAD4-4134-9F79-12378C0D9DC4}" dt="2022-07-28T18:05:33.345" v="17" actId="478"/>
          <ac:picMkLst>
            <pc:docMk/>
            <pc:sldMk cId="2889609218" sldId="328"/>
            <ac:picMk id="5" creationId="{FC369437-3037-4015-8BEA-1FA136CDCC78}"/>
          </ac:picMkLst>
        </pc:picChg>
      </pc:sldChg>
      <pc:sldChg chg="delSp mod">
        <pc:chgData name="Herrera, Joe" userId="9e812bb8-224f-416a-a1cb-254591e6f1f7" providerId="ADAL" clId="{699730C4-DAD4-4134-9F79-12378C0D9DC4}" dt="2022-07-28T18:05:36.127" v="18" actId="478"/>
        <pc:sldMkLst>
          <pc:docMk/>
          <pc:sldMk cId="3615137898" sldId="330"/>
        </pc:sldMkLst>
        <pc:picChg chg="del">
          <ac:chgData name="Herrera, Joe" userId="9e812bb8-224f-416a-a1cb-254591e6f1f7" providerId="ADAL" clId="{699730C4-DAD4-4134-9F79-12378C0D9DC4}" dt="2022-07-28T18:05:36.127" v="18" actId="478"/>
          <ac:picMkLst>
            <pc:docMk/>
            <pc:sldMk cId="3615137898" sldId="330"/>
            <ac:picMk id="5" creationId="{FC369437-3037-4015-8BEA-1FA136CDCC78}"/>
          </ac:picMkLst>
        </pc:picChg>
      </pc:sldChg>
      <pc:sldChg chg="delSp mod">
        <pc:chgData name="Herrera, Joe" userId="9e812bb8-224f-416a-a1cb-254591e6f1f7" providerId="ADAL" clId="{699730C4-DAD4-4134-9F79-12378C0D9DC4}" dt="2022-07-28T18:05:39.801" v="19" actId="478"/>
        <pc:sldMkLst>
          <pc:docMk/>
          <pc:sldMk cId="3659112224" sldId="331"/>
        </pc:sldMkLst>
        <pc:picChg chg="del">
          <ac:chgData name="Herrera, Joe" userId="9e812bb8-224f-416a-a1cb-254591e6f1f7" providerId="ADAL" clId="{699730C4-DAD4-4134-9F79-12378C0D9DC4}" dt="2022-07-28T18:05:39.801" v="19" actId="478"/>
          <ac:picMkLst>
            <pc:docMk/>
            <pc:sldMk cId="3659112224" sldId="331"/>
            <ac:picMk id="5" creationId="{FC369437-3037-4015-8BEA-1FA136CDCC78}"/>
          </ac:picMkLst>
        </pc:picChg>
      </pc:sldChg>
      <pc:sldChg chg="delSp mod">
        <pc:chgData name="Herrera, Joe" userId="9e812bb8-224f-416a-a1cb-254591e6f1f7" providerId="ADAL" clId="{699730C4-DAD4-4134-9F79-12378C0D9DC4}" dt="2022-07-28T18:06:36.532" v="35" actId="478"/>
        <pc:sldMkLst>
          <pc:docMk/>
          <pc:sldMk cId="2428878636" sldId="332"/>
        </pc:sldMkLst>
        <pc:picChg chg="del">
          <ac:chgData name="Herrera, Joe" userId="9e812bb8-224f-416a-a1cb-254591e6f1f7" providerId="ADAL" clId="{699730C4-DAD4-4134-9F79-12378C0D9DC4}" dt="2022-07-28T18:06:36.532" v="35" actId="478"/>
          <ac:picMkLst>
            <pc:docMk/>
            <pc:sldMk cId="2428878636" sldId="332"/>
            <ac:picMk id="5" creationId="{FC369437-3037-4015-8BEA-1FA136CDCC78}"/>
          </ac:picMkLst>
        </pc:picChg>
      </pc:sldChg>
      <pc:sldChg chg="delSp mod">
        <pc:chgData name="Herrera, Joe" userId="9e812bb8-224f-416a-a1cb-254591e6f1f7" providerId="ADAL" clId="{699730C4-DAD4-4134-9F79-12378C0D9DC4}" dt="2022-07-28T18:06:38.755" v="36" actId="478"/>
        <pc:sldMkLst>
          <pc:docMk/>
          <pc:sldMk cId="27290279" sldId="333"/>
        </pc:sldMkLst>
        <pc:picChg chg="del">
          <ac:chgData name="Herrera, Joe" userId="9e812bb8-224f-416a-a1cb-254591e6f1f7" providerId="ADAL" clId="{699730C4-DAD4-4134-9F79-12378C0D9DC4}" dt="2022-07-28T18:06:38.755" v="36" actId="478"/>
          <ac:picMkLst>
            <pc:docMk/>
            <pc:sldMk cId="27290279" sldId="333"/>
            <ac:picMk id="5" creationId="{FC369437-3037-4015-8BEA-1FA136CDCC78}"/>
          </ac:picMkLst>
        </pc:picChg>
      </pc:sldChg>
      <pc:sldChg chg="delSp mod">
        <pc:chgData name="Herrera, Joe" userId="9e812bb8-224f-416a-a1cb-254591e6f1f7" providerId="ADAL" clId="{699730C4-DAD4-4134-9F79-12378C0D9DC4}" dt="2022-07-28T18:06:41.572" v="37" actId="478"/>
        <pc:sldMkLst>
          <pc:docMk/>
          <pc:sldMk cId="586572766" sldId="334"/>
        </pc:sldMkLst>
        <pc:picChg chg="del">
          <ac:chgData name="Herrera, Joe" userId="9e812bb8-224f-416a-a1cb-254591e6f1f7" providerId="ADAL" clId="{699730C4-DAD4-4134-9F79-12378C0D9DC4}" dt="2022-07-28T18:06:41.572" v="37" actId="478"/>
          <ac:picMkLst>
            <pc:docMk/>
            <pc:sldMk cId="586572766" sldId="334"/>
            <ac:picMk id="5" creationId="{FC369437-3037-4015-8BEA-1FA136CDCC78}"/>
          </ac:picMkLst>
        </pc:picChg>
      </pc:sldChg>
      <pc:sldChg chg="delSp mod">
        <pc:chgData name="Herrera, Joe" userId="9e812bb8-224f-416a-a1cb-254591e6f1f7" providerId="ADAL" clId="{699730C4-DAD4-4134-9F79-12378C0D9DC4}" dt="2022-07-28T18:06:16.243" v="29" actId="478"/>
        <pc:sldMkLst>
          <pc:docMk/>
          <pc:sldMk cId="4134707455" sldId="335"/>
        </pc:sldMkLst>
        <pc:picChg chg="del">
          <ac:chgData name="Herrera, Joe" userId="9e812bb8-224f-416a-a1cb-254591e6f1f7" providerId="ADAL" clId="{699730C4-DAD4-4134-9F79-12378C0D9DC4}" dt="2022-07-28T18:06:16.243" v="29" actId="478"/>
          <ac:picMkLst>
            <pc:docMk/>
            <pc:sldMk cId="4134707455" sldId="335"/>
            <ac:picMk id="5" creationId="{FC369437-3037-4015-8BEA-1FA136CDCC78}"/>
          </ac:picMkLst>
        </pc:picChg>
      </pc:sldChg>
      <pc:sldChg chg="delSp mod">
        <pc:chgData name="Herrera, Joe" userId="9e812bb8-224f-416a-a1cb-254591e6f1f7" providerId="ADAL" clId="{699730C4-DAD4-4134-9F79-12378C0D9DC4}" dt="2022-07-28T18:05:27.255" v="15" actId="478"/>
        <pc:sldMkLst>
          <pc:docMk/>
          <pc:sldMk cId="3335823040" sldId="336"/>
        </pc:sldMkLst>
        <pc:picChg chg="del">
          <ac:chgData name="Herrera, Joe" userId="9e812bb8-224f-416a-a1cb-254591e6f1f7" providerId="ADAL" clId="{699730C4-DAD4-4134-9F79-12378C0D9DC4}" dt="2022-07-28T18:05:27.255" v="15" actId="478"/>
          <ac:picMkLst>
            <pc:docMk/>
            <pc:sldMk cId="3335823040" sldId="336"/>
            <ac:picMk id="5" creationId="{FC369437-3037-4015-8BEA-1FA136CDCC78}"/>
          </ac:picMkLst>
        </pc:picChg>
      </pc:sldChg>
      <pc:sldChg chg="delSp mod">
        <pc:chgData name="Herrera, Joe" userId="9e812bb8-224f-416a-a1cb-254591e6f1f7" providerId="ADAL" clId="{699730C4-DAD4-4134-9F79-12378C0D9DC4}" dt="2022-07-28T18:06:48.577" v="39" actId="478"/>
        <pc:sldMkLst>
          <pc:docMk/>
          <pc:sldMk cId="1129307156" sldId="337"/>
        </pc:sldMkLst>
        <pc:picChg chg="del">
          <ac:chgData name="Herrera, Joe" userId="9e812bb8-224f-416a-a1cb-254591e6f1f7" providerId="ADAL" clId="{699730C4-DAD4-4134-9F79-12378C0D9DC4}" dt="2022-07-28T18:06:48.577" v="39" actId="478"/>
          <ac:picMkLst>
            <pc:docMk/>
            <pc:sldMk cId="1129307156" sldId="337"/>
            <ac:picMk id="5" creationId="{FC369437-3037-4015-8BEA-1FA136CDCC78}"/>
          </ac:picMkLst>
        </pc:picChg>
      </pc:sldChg>
      <pc:sldChg chg="delSp mod">
        <pc:chgData name="Herrera, Joe" userId="9e812bb8-224f-416a-a1cb-254591e6f1f7" providerId="ADAL" clId="{699730C4-DAD4-4134-9F79-12378C0D9DC4}" dt="2022-07-28T18:06:45.028" v="38" actId="478"/>
        <pc:sldMkLst>
          <pc:docMk/>
          <pc:sldMk cId="2334338983" sldId="338"/>
        </pc:sldMkLst>
        <pc:picChg chg="del">
          <ac:chgData name="Herrera, Joe" userId="9e812bb8-224f-416a-a1cb-254591e6f1f7" providerId="ADAL" clId="{699730C4-DAD4-4134-9F79-12378C0D9DC4}" dt="2022-07-28T18:06:45.028" v="38" actId="478"/>
          <ac:picMkLst>
            <pc:docMk/>
            <pc:sldMk cId="2334338983" sldId="338"/>
            <ac:picMk id="5" creationId="{FC369437-3037-4015-8BEA-1FA136CDCC78}"/>
          </ac:picMkLst>
        </pc:picChg>
      </pc:sldChg>
      <pc:sldChg chg="delSp mod">
        <pc:chgData name="Herrera, Joe" userId="9e812bb8-224f-416a-a1cb-254591e6f1f7" providerId="ADAL" clId="{699730C4-DAD4-4134-9F79-12378C0D9DC4}" dt="2022-07-28T18:06:19.211" v="30" actId="478"/>
        <pc:sldMkLst>
          <pc:docMk/>
          <pc:sldMk cId="1263741814" sldId="340"/>
        </pc:sldMkLst>
        <pc:picChg chg="del">
          <ac:chgData name="Herrera, Joe" userId="9e812bb8-224f-416a-a1cb-254591e6f1f7" providerId="ADAL" clId="{699730C4-DAD4-4134-9F79-12378C0D9DC4}" dt="2022-07-28T18:06:19.211" v="30" actId="478"/>
          <ac:picMkLst>
            <pc:docMk/>
            <pc:sldMk cId="1263741814" sldId="340"/>
            <ac:picMk id="5" creationId="{FC369437-3037-4015-8BEA-1FA136CDCC78}"/>
          </ac:picMkLst>
        </pc:picChg>
      </pc:sldChg>
      <pc:sldChg chg="delSp mod">
        <pc:chgData name="Herrera, Joe" userId="9e812bb8-224f-416a-a1cb-254591e6f1f7" providerId="ADAL" clId="{699730C4-DAD4-4134-9F79-12378C0D9DC4}" dt="2022-07-28T18:18:33.880" v="46" actId="478"/>
        <pc:sldMkLst>
          <pc:docMk/>
          <pc:sldMk cId="4113378440" sldId="341"/>
        </pc:sldMkLst>
        <pc:spChg chg="del">
          <ac:chgData name="Herrera, Joe" userId="9e812bb8-224f-416a-a1cb-254591e6f1f7" providerId="ADAL" clId="{699730C4-DAD4-4134-9F79-12378C0D9DC4}" dt="2022-07-28T18:18:33.880" v="46" actId="478"/>
          <ac:spMkLst>
            <pc:docMk/>
            <pc:sldMk cId="4113378440" sldId="341"/>
            <ac:spMk id="4" creationId="{4AFB1525-4621-40F3-8503-AB35BCCDC273}"/>
          </ac:spMkLst>
        </pc:spChg>
        <pc:picChg chg="del">
          <ac:chgData name="Herrera, Joe" userId="9e812bb8-224f-416a-a1cb-254591e6f1f7" providerId="ADAL" clId="{699730C4-DAD4-4134-9F79-12378C0D9DC4}" dt="2022-07-28T18:06:24.298" v="31" actId="478"/>
          <ac:picMkLst>
            <pc:docMk/>
            <pc:sldMk cId="4113378440" sldId="341"/>
            <ac:picMk id="5" creationId="{FC369437-3037-4015-8BEA-1FA136CDCC78}"/>
          </ac:picMkLst>
        </pc:picChg>
      </pc:sldChg>
      <pc:sldChg chg="delSp mod">
        <pc:chgData name="Herrera, Joe" userId="9e812bb8-224f-416a-a1cb-254591e6f1f7" providerId="ADAL" clId="{699730C4-DAD4-4134-9F79-12378C0D9DC4}" dt="2022-07-28T18:06:27.220" v="32" actId="478"/>
        <pc:sldMkLst>
          <pc:docMk/>
          <pc:sldMk cId="2986263400" sldId="342"/>
        </pc:sldMkLst>
        <pc:picChg chg="del">
          <ac:chgData name="Herrera, Joe" userId="9e812bb8-224f-416a-a1cb-254591e6f1f7" providerId="ADAL" clId="{699730C4-DAD4-4134-9F79-12378C0D9DC4}" dt="2022-07-28T18:06:27.220" v="32" actId="478"/>
          <ac:picMkLst>
            <pc:docMk/>
            <pc:sldMk cId="2986263400" sldId="342"/>
            <ac:picMk id="5" creationId="{FC369437-3037-4015-8BEA-1FA136CDCC78}"/>
          </ac:picMkLst>
        </pc:picChg>
      </pc:sldChg>
      <pc:sldChg chg="delSp mod">
        <pc:chgData name="Herrera, Joe" userId="9e812bb8-224f-416a-a1cb-254591e6f1f7" providerId="ADAL" clId="{699730C4-DAD4-4134-9F79-12378C0D9DC4}" dt="2022-07-28T18:06:29.868" v="33" actId="478"/>
        <pc:sldMkLst>
          <pc:docMk/>
          <pc:sldMk cId="4198798150" sldId="343"/>
        </pc:sldMkLst>
        <pc:picChg chg="del">
          <ac:chgData name="Herrera, Joe" userId="9e812bb8-224f-416a-a1cb-254591e6f1f7" providerId="ADAL" clId="{699730C4-DAD4-4134-9F79-12378C0D9DC4}" dt="2022-07-28T18:06:29.868" v="33" actId="478"/>
          <ac:picMkLst>
            <pc:docMk/>
            <pc:sldMk cId="4198798150" sldId="343"/>
            <ac:picMk id="5" creationId="{FC369437-3037-4015-8BEA-1FA136CDCC78}"/>
          </ac:picMkLst>
        </pc:picChg>
      </pc:sldChg>
      <pc:sldChg chg="delSp modSp mod">
        <pc:chgData name="Herrera, Joe" userId="9e812bb8-224f-416a-a1cb-254591e6f1f7" providerId="ADAL" clId="{699730C4-DAD4-4134-9F79-12378C0D9DC4}" dt="2022-07-28T18:06:01.639" v="25" actId="1076"/>
        <pc:sldMkLst>
          <pc:docMk/>
          <pc:sldMk cId="2930623559" sldId="344"/>
        </pc:sldMkLst>
        <pc:spChg chg="mod">
          <ac:chgData name="Herrera, Joe" userId="9e812bb8-224f-416a-a1cb-254591e6f1f7" providerId="ADAL" clId="{699730C4-DAD4-4134-9F79-12378C0D9DC4}" dt="2022-07-28T18:06:01.639" v="25" actId="1076"/>
          <ac:spMkLst>
            <pc:docMk/>
            <pc:sldMk cId="2930623559" sldId="344"/>
            <ac:spMk id="6" creationId="{ADA85232-5413-4ECE-91D4-99528339C043}"/>
          </ac:spMkLst>
        </pc:spChg>
        <pc:picChg chg="del">
          <ac:chgData name="Herrera, Joe" userId="9e812bb8-224f-416a-a1cb-254591e6f1f7" providerId="ADAL" clId="{699730C4-DAD4-4134-9F79-12378C0D9DC4}" dt="2022-07-28T18:05:56.203" v="24" actId="478"/>
          <ac:picMkLst>
            <pc:docMk/>
            <pc:sldMk cId="2930623559" sldId="344"/>
            <ac:picMk id="5" creationId="{FC369437-3037-4015-8BEA-1FA136CDCC78}"/>
          </ac:picMkLst>
        </pc:picChg>
      </pc:sldChg>
      <pc:sldChg chg="delSp mod">
        <pc:chgData name="Herrera, Joe" userId="9e812bb8-224f-416a-a1cb-254591e6f1f7" providerId="ADAL" clId="{699730C4-DAD4-4134-9F79-12378C0D9DC4}" dt="2022-07-28T18:06:06.380" v="26" actId="478"/>
        <pc:sldMkLst>
          <pc:docMk/>
          <pc:sldMk cId="1084544800" sldId="345"/>
        </pc:sldMkLst>
        <pc:picChg chg="del">
          <ac:chgData name="Herrera, Joe" userId="9e812bb8-224f-416a-a1cb-254591e6f1f7" providerId="ADAL" clId="{699730C4-DAD4-4134-9F79-12378C0D9DC4}" dt="2022-07-28T18:06:06.380" v="26" actId="478"/>
          <ac:picMkLst>
            <pc:docMk/>
            <pc:sldMk cId="1084544800" sldId="345"/>
            <ac:picMk id="5" creationId="{FC369437-3037-4015-8BEA-1FA136CDCC78}"/>
          </ac:picMkLst>
        </pc:picChg>
      </pc:sldChg>
      <pc:sldChg chg="delSp mod">
        <pc:chgData name="Herrera, Joe" userId="9e812bb8-224f-416a-a1cb-254591e6f1f7" providerId="ADAL" clId="{699730C4-DAD4-4134-9F79-12378C0D9DC4}" dt="2022-07-28T18:06:11.586" v="27" actId="478"/>
        <pc:sldMkLst>
          <pc:docMk/>
          <pc:sldMk cId="2301115265" sldId="346"/>
        </pc:sldMkLst>
        <pc:picChg chg="del">
          <ac:chgData name="Herrera, Joe" userId="9e812bb8-224f-416a-a1cb-254591e6f1f7" providerId="ADAL" clId="{699730C4-DAD4-4134-9F79-12378C0D9DC4}" dt="2022-07-28T18:06:11.586" v="27" actId="478"/>
          <ac:picMkLst>
            <pc:docMk/>
            <pc:sldMk cId="2301115265" sldId="346"/>
            <ac:picMk id="5" creationId="{FC369437-3037-4015-8BEA-1FA136CDCC78}"/>
          </ac:picMkLst>
        </pc:picChg>
      </pc:sldChg>
      <pc:sldChg chg="delSp mod">
        <pc:chgData name="Herrera, Joe" userId="9e812bb8-224f-416a-a1cb-254591e6f1f7" providerId="ADAL" clId="{699730C4-DAD4-4134-9F79-12378C0D9DC4}" dt="2022-07-28T18:06:33.994" v="34" actId="478"/>
        <pc:sldMkLst>
          <pc:docMk/>
          <pc:sldMk cId="2829857317" sldId="347"/>
        </pc:sldMkLst>
        <pc:picChg chg="del">
          <ac:chgData name="Herrera, Joe" userId="9e812bb8-224f-416a-a1cb-254591e6f1f7" providerId="ADAL" clId="{699730C4-DAD4-4134-9F79-12378C0D9DC4}" dt="2022-07-28T18:06:33.994" v="34" actId="478"/>
          <ac:picMkLst>
            <pc:docMk/>
            <pc:sldMk cId="2829857317" sldId="347"/>
            <ac:picMk id="5" creationId="{FC369437-3037-4015-8BEA-1FA136CDCC78}"/>
          </ac:picMkLst>
        </pc:picChg>
      </pc:sldChg>
      <pc:sldChg chg="delSp mod">
        <pc:chgData name="Herrera, Joe" userId="9e812bb8-224f-416a-a1cb-254591e6f1f7" providerId="ADAL" clId="{699730C4-DAD4-4134-9F79-12378C0D9DC4}" dt="2022-07-28T18:05:30.811" v="16" actId="478"/>
        <pc:sldMkLst>
          <pc:docMk/>
          <pc:sldMk cId="4057553411" sldId="348"/>
        </pc:sldMkLst>
        <pc:picChg chg="del">
          <ac:chgData name="Herrera, Joe" userId="9e812bb8-224f-416a-a1cb-254591e6f1f7" providerId="ADAL" clId="{699730C4-DAD4-4134-9F79-12378C0D9DC4}" dt="2022-07-28T18:05:30.811" v="16" actId="478"/>
          <ac:picMkLst>
            <pc:docMk/>
            <pc:sldMk cId="4057553411" sldId="348"/>
            <ac:picMk id="5" creationId="{FC369437-3037-4015-8BEA-1FA136CDCC78}"/>
          </ac:picMkLst>
        </pc:picChg>
      </pc:sldChg>
      <pc:sldChg chg="addSp delSp modSp mod">
        <pc:chgData name="Herrera, Joe" userId="9e812bb8-224f-416a-a1cb-254591e6f1f7" providerId="ADAL" clId="{699730C4-DAD4-4134-9F79-12378C0D9DC4}" dt="2022-07-28T18:18:42.822" v="47" actId="478"/>
        <pc:sldMkLst>
          <pc:docMk/>
          <pc:sldMk cId="677589535" sldId="349"/>
        </pc:sldMkLst>
        <pc:spChg chg="add mod">
          <ac:chgData name="Herrera, Joe" userId="9e812bb8-224f-416a-a1cb-254591e6f1f7" providerId="ADAL" clId="{699730C4-DAD4-4134-9F79-12378C0D9DC4}" dt="2022-07-28T18:18:42.822" v="47" actId="478"/>
          <ac:spMkLst>
            <pc:docMk/>
            <pc:sldMk cId="677589535" sldId="349"/>
            <ac:spMk id="6" creationId="{BCB60307-97EA-ACD8-8424-024FAED34EFB}"/>
          </ac:spMkLst>
        </pc:spChg>
        <pc:picChg chg="del">
          <ac:chgData name="Herrera, Joe" userId="9e812bb8-224f-416a-a1cb-254591e6f1f7" providerId="ADAL" clId="{699730C4-DAD4-4134-9F79-12378C0D9DC4}" dt="2022-07-28T18:18:42.822" v="47" actId="478"/>
          <ac:picMkLst>
            <pc:docMk/>
            <pc:sldMk cId="677589535" sldId="349"/>
            <ac:picMk id="5" creationId="{00000000-0000-0000-0000-000000000000}"/>
          </ac:picMkLst>
        </pc:picChg>
      </pc:sldChg>
      <pc:sldChg chg="delSp mod">
        <pc:chgData name="Herrera, Joe" userId="9e812bb8-224f-416a-a1cb-254591e6f1f7" providerId="ADAL" clId="{699730C4-DAD4-4134-9F79-12378C0D9DC4}" dt="2022-07-28T18:06:14.010" v="28" actId="478"/>
        <pc:sldMkLst>
          <pc:docMk/>
          <pc:sldMk cId="2064935690" sldId="350"/>
        </pc:sldMkLst>
        <pc:picChg chg="del">
          <ac:chgData name="Herrera, Joe" userId="9e812bb8-224f-416a-a1cb-254591e6f1f7" providerId="ADAL" clId="{699730C4-DAD4-4134-9F79-12378C0D9DC4}" dt="2022-07-28T18:06:14.010" v="28" actId="478"/>
          <ac:picMkLst>
            <pc:docMk/>
            <pc:sldMk cId="2064935690" sldId="350"/>
            <ac:picMk id="5" creationId="{FC369437-3037-4015-8BEA-1FA136CDCC7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9141D-177B-4807-A9D2-94CF7C562477}" type="datetimeFigureOut">
              <a:rPr lang="en-US" smtClean="0"/>
              <a:t>7/29/2022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19E84-432F-4B13-8A59-CF116900378E}" type="slidenum">
              <a:rPr lang="en-US" smtClean="0"/>
              <a:t>‹#›</a:t>
            </a:fld>
            <a:endParaRPr lang="en-US"/>
          </a:p>
        </p:txBody>
      </p:sp>
    </p:spTree>
    <p:extLst>
      <p:ext uri="{BB962C8B-B14F-4D97-AF65-F5344CB8AC3E}">
        <p14:creationId xmlns:p14="http://schemas.microsoft.com/office/powerpoint/2010/main" val="53532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A Opener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7434"/>
            <a:ext cx="9144000" cy="1455651"/>
          </a:xfrm>
          <a:prstGeom prst="rect">
            <a:avLst/>
          </a:prstGeom>
          <a:solidFill>
            <a:schemeClr val="bg1">
              <a:lumMod val="95000"/>
            </a:schemeClr>
          </a:solidFill>
        </p:spPr>
        <p:txBody>
          <a:bodyPr anchor="ctr">
            <a:normAutofit/>
          </a:bodyPr>
          <a:lstStyle>
            <a:lvl1pPr algn="ctr">
              <a:lnSpc>
                <a:spcPct val="90000"/>
              </a:lnSpc>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a:xfrm>
            <a:off x="838200" y="6562725"/>
            <a:ext cx="2743200" cy="158750"/>
          </a:xfrm>
        </p:spPr>
        <p:txBody>
          <a:bodyPr/>
          <a:lstStyle>
            <a:lvl1pPr>
              <a:defRPr>
                <a:solidFill>
                  <a:schemeClr val="bg1"/>
                </a:solidFill>
              </a:defRPr>
            </a:lvl1pPr>
          </a:lstStyle>
          <a:p>
            <a:fld id="{AD117F7C-5B22-45E1-89D6-BA0877C65FFA}" type="datetime1">
              <a:rPr lang="en-US" smtClean="0"/>
              <a:t>7/29/2022</a:t>
            </a:fld>
            <a:endParaRPr lang="en-US"/>
          </a:p>
        </p:txBody>
      </p:sp>
      <p:sp>
        <p:nvSpPr>
          <p:cNvPr id="5" name="Footer Placeholder 4"/>
          <p:cNvSpPr>
            <a:spLocks noGrp="1"/>
          </p:cNvSpPr>
          <p:nvPr>
            <p:ph type="ftr" sz="quarter" idx="11"/>
          </p:nvPr>
        </p:nvSpPr>
        <p:spPr>
          <a:xfrm>
            <a:off x="4038600" y="6562725"/>
            <a:ext cx="4114800" cy="15875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chemeClr val="bg1"/>
                </a:solidFill>
              </a:defRPr>
            </a:lvl1pPr>
          </a:lstStyle>
          <a:p>
            <a:fld id="{0088AB57-2DBE-44A3-AE96-942C49E954BF}" type="slidenum">
              <a:rPr lang="en-US" smtClean="0"/>
              <a:pPr/>
              <a:t>‹#›</a:t>
            </a:fld>
            <a:endParaRPr lang="en-US"/>
          </a:p>
        </p:txBody>
      </p:sp>
      <p:sp>
        <p:nvSpPr>
          <p:cNvPr id="10" name="Picture Placeholder 9"/>
          <p:cNvSpPr>
            <a:spLocks noGrp="1"/>
          </p:cNvSpPr>
          <p:nvPr>
            <p:ph type="pic" sz="quarter" idx="13"/>
          </p:nvPr>
        </p:nvSpPr>
        <p:spPr>
          <a:xfrm>
            <a:off x="0" y="1261872"/>
            <a:ext cx="12192000" cy="5596128"/>
          </a:xfrm>
          <a:prstGeom prst="rect">
            <a:avLst/>
          </a:prstGeom>
        </p:spPr>
        <p:txBody>
          <a:bodyPr/>
          <a:lstStyle/>
          <a:p>
            <a:r>
              <a:rPr lang="en-US"/>
              <a:t>Click icon to add picture</a:t>
            </a:r>
          </a:p>
        </p:txBody>
      </p:sp>
    </p:spTree>
    <p:extLst>
      <p:ext uri="{BB962C8B-B14F-4D97-AF65-F5344CB8AC3E}">
        <p14:creationId xmlns:p14="http://schemas.microsoft.com/office/powerpoint/2010/main" val="3061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Semibold" panose="020B0606030504020204"/>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95574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44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7371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032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dirty="0"/>
          </a:p>
        </p:txBody>
      </p:sp>
    </p:spTree>
    <p:extLst>
      <p:ext uri="{BB962C8B-B14F-4D97-AF65-F5344CB8AC3E}">
        <p14:creationId xmlns:p14="http://schemas.microsoft.com/office/powerpoint/2010/main" val="84455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672284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605935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dirty="0"/>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dirty="0"/>
          </a:p>
        </p:txBody>
      </p:sp>
    </p:spTree>
    <p:extLst>
      <p:ext uri="{BB962C8B-B14F-4D97-AF65-F5344CB8AC3E}">
        <p14:creationId xmlns:p14="http://schemas.microsoft.com/office/powerpoint/2010/main" val="856871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dirty="0"/>
          </a:p>
        </p:txBody>
      </p:sp>
      <p:sp>
        <p:nvSpPr>
          <p:cNvPr id="11" name="Text Placeholder 10"/>
          <p:cNvSpPr>
            <a:spLocks noGrp="1"/>
          </p:cNvSpPr>
          <p:nvPr>
            <p:ph type="body" sz="quarter" idx="14"/>
          </p:nvPr>
        </p:nvSpPr>
        <p:spPr>
          <a:xfrm>
            <a:off x="518193" y="1876926"/>
            <a:ext cx="5101055" cy="4074694"/>
          </a:xfrm>
        </p:spPr>
        <p:txBody>
          <a:bodyPr anchor="ctr"/>
          <a:lstStyle>
            <a:lvl1pPr marL="0" indent="0">
              <a:buNone/>
              <a:defRPr>
                <a:solidFill>
                  <a:schemeClr val="bg1"/>
                </a:solidFill>
                <a:latin typeface="Open Sans" panose="020B0606030504020204"/>
              </a:defRPr>
            </a:lvl1pPr>
          </a:lstStyle>
          <a:p>
            <a:pPr lvl="0"/>
            <a:endParaRPr lang="en-US" dirty="0"/>
          </a:p>
        </p:txBody>
      </p:sp>
    </p:spTree>
    <p:extLst>
      <p:ext uri="{BB962C8B-B14F-4D97-AF65-F5344CB8AC3E}">
        <p14:creationId xmlns:p14="http://schemas.microsoft.com/office/powerpoint/2010/main" val="3713074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Open Sans (Headings)"/>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dirty="0"/>
          </a:p>
        </p:txBody>
      </p:sp>
    </p:spTree>
    <p:extLst>
      <p:ext uri="{BB962C8B-B14F-4D97-AF65-F5344CB8AC3E}">
        <p14:creationId xmlns:p14="http://schemas.microsoft.com/office/powerpoint/2010/main" val="230339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A Opener Blank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44000" cy="1455649"/>
          </a:xfrm>
          <a:prstGeom prst="rect">
            <a:avLst/>
          </a:prstGeom>
          <a:solidFill>
            <a:schemeClr val="bg1">
              <a:lumMod val="95000"/>
            </a:schemeClr>
          </a:solidFill>
        </p:spPr>
        <p:txBody>
          <a:bodyPr anchor="ctr"/>
          <a:lstStyle>
            <a:lvl1pPr algn="ctr">
              <a:defRPr lang="en-US" sz="6000" b="1" kern="1200" baseline="0" smtClean="0">
                <a:solidFill>
                  <a:srgbClr val="3C6EBE"/>
                </a:solidFill>
                <a:latin typeface="+mn-lt"/>
                <a:ea typeface="+mn-ea"/>
                <a:cs typeface="+mn-cs"/>
              </a:defRPr>
            </a:lvl1pPr>
          </a:lstStyle>
          <a:p>
            <a:r>
              <a:rPr lang="en-US" dirty="0"/>
              <a:t>Edit Master Title</a:t>
            </a:r>
          </a:p>
        </p:txBody>
      </p:sp>
      <p:sp>
        <p:nvSpPr>
          <p:cNvPr id="7" name="Date Placeholder 6"/>
          <p:cNvSpPr>
            <a:spLocks noGrp="1"/>
          </p:cNvSpPr>
          <p:nvPr>
            <p:ph type="dt" sz="half" idx="10"/>
          </p:nvPr>
        </p:nvSpPr>
        <p:spPr/>
        <p:txBody>
          <a:bodyPr/>
          <a:lstStyle/>
          <a:p>
            <a:fld id="{A665A067-E08A-4790-A2BF-7D58B2AC4D29}" type="datetime1">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39776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Tree>
    <p:extLst>
      <p:ext uri="{BB962C8B-B14F-4D97-AF65-F5344CB8AC3E}">
        <p14:creationId xmlns:p14="http://schemas.microsoft.com/office/powerpoint/2010/main" val="714124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Tree>
    <p:extLst>
      <p:ext uri="{BB962C8B-B14F-4D97-AF65-F5344CB8AC3E}">
        <p14:creationId xmlns:p14="http://schemas.microsoft.com/office/powerpoint/2010/main" val="2771770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104969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78763"/>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3435420"/>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9" name="Picture Placeholder 8">
            <a:extLst>
              <a:ext uri="{FF2B5EF4-FFF2-40B4-BE49-F238E27FC236}">
                <a16:creationId xmlns:a16="http://schemas.microsoft.com/office/drawing/2014/main" id="{73F1BA61-0597-9F42-ACBB-F15FF99F7CC3}"/>
              </a:ext>
            </a:extLst>
          </p:cNvPr>
          <p:cNvSpPr>
            <a:spLocks noGrp="1"/>
          </p:cNvSpPr>
          <p:nvPr>
            <p:ph type="pic" sz="quarter" idx="14" hasCustomPrompt="1"/>
          </p:nvPr>
        </p:nvSpPr>
        <p:spPr>
          <a:xfrm>
            <a:off x="5407025" y="5213059"/>
            <a:ext cx="1377950" cy="1096963"/>
          </a:xfrm>
        </p:spPr>
        <p:txBody>
          <a:bodyPr/>
          <a:lstStyle/>
          <a:p>
            <a:r>
              <a:rPr lang="en-US" dirty="0"/>
              <a:t>Logo</a:t>
            </a:r>
          </a:p>
        </p:txBody>
      </p:sp>
    </p:spTree>
    <p:extLst>
      <p:ext uri="{BB962C8B-B14F-4D97-AF65-F5344CB8AC3E}">
        <p14:creationId xmlns:p14="http://schemas.microsoft.com/office/powerpoint/2010/main" val="49701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Semibold" panose="020B0606030504020204"/>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9" name="Picture Placeholder 8">
            <a:extLst>
              <a:ext uri="{FF2B5EF4-FFF2-40B4-BE49-F238E27FC236}">
                <a16:creationId xmlns:a16="http://schemas.microsoft.com/office/drawing/2014/main" id="{99CD7465-82DB-6943-A223-97CAF3BF0047}"/>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3275078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65784"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3799346D-5D98-D948-A118-BA4E55B1DECF}"/>
              </a:ext>
            </a:extLst>
          </p:cNvPr>
          <p:cNvSpPr>
            <a:spLocks noGrp="1"/>
          </p:cNvSpPr>
          <p:nvPr>
            <p:ph type="pic" sz="quarter" idx="15"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446801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53591" cy="710206"/>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8">
            <a:extLst>
              <a:ext uri="{FF2B5EF4-FFF2-40B4-BE49-F238E27FC236}">
                <a16:creationId xmlns:a16="http://schemas.microsoft.com/office/drawing/2014/main" id="{A12AD04B-FD68-AC47-8832-1731094D24F3}"/>
              </a:ext>
            </a:extLst>
          </p:cNvPr>
          <p:cNvSpPr>
            <a:spLocks noGrp="1"/>
          </p:cNvSpPr>
          <p:nvPr>
            <p:ph type="pic" sz="quarter" idx="14"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792733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5D66FD89-64C4-9044-BA18-28978645C110}"/>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004862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77976"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dirty="0"/>
          </a:p>
        </p:txBody>
      </p:sp>
      <p:sp>
        <p:nvSpPr>
          <p:cNvPr id="8" name="Picture Placeholder 8">
            <a:extLst>
              <a:ext uri="{FF2B5EF4-FFF2-40B4-BE49-F238E27FC236}">
                <a16:creationId xmlns:a16="http://schemas.microsoft.com/office/drawing/2014/main" id="{FFF09304-98CE-1740-BEA0-2A5A97249036}"/>
              </a:ext>
            </a:extLst>
          </p:cNvPr>
          <p:cNvSpPr>
            <a:spLocks noGrp="1"/>
          </p:cNvSpPr>
          <p:nvPr>
            <p:ph type="pic" sz="quarter" idx="14"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3224924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65783"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Picture Placeholder 8">
            <a:extLst>
              <a:ext uri="{FF2B5EF4-FFF2-40B4-BE49-F238E27FC236}">
                <a16:creationId xmlns:a16="http://schemas.microsoft.com/office/drawing/2014/main" id="{1781C794-6E72-FC4F-A56A-87E1C0F423BC}"/>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73032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EA Main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a:prstGeom prst="rect">
            <a:avLst/>
          </a:prstGeom>
        </p:spPr>
        <p:txBody>
          <a:bodyPr anchor="ctr">
            <a:normAutofit/>
          </a:bodyPr>
          <a:lstStyle>
            <a:lvl1pPr algn="ctr">
              <a:lnSpc>
                <a:spcPct val="90000"/>
              </a:lnSpc>
              <a:defRPr sz="6600" b="1">
                <a:solidFill>
                  <a:srgbClr val="3C6EBE"/>
                </a:solidFill>
                <a:latin typeface="Open Sans Semibold" panose="020B0606030504020204"/>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97280" y="5157370"/>
            <a:ext cx="9997440" cy="1142999"/>
          </a:xfrm>
          <a:prstGeom prst="rect">
            <a:avLst/>
          </a:prstGeom>
        </p:spPr>
        <p:txBody>
          <a:bodyPr anchor="ctr"/>
          <a:lstStyle>
            <a:lvl1pPr marL="0" indent="0" algn="ctr">
              <a:lnSpc>
                <a:spcPct val="90000"/>
              </a:lnSpc>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562725"/>
            <a:ext cx="2743200" cy="158750"/>
          </a:xfrm>
        </p:spPr>
        <p:txBody>
          <a:bodyPr/>
          <a:lstStyle>
            <a:lvl1pPr>
              <a:defRPr>
                <a:solidFill>
                  <a:srgbClr val="4472C4"/>
                </a:solidFill>
              </a:defRPr>
            </a:lvl1pPr>
          </a:lstStyle>
          <a:p>
            <a:fld id="{BC822A72-285C-47E5-A79E-9E76249E9039}" type="datetime1">
              <a:rPr lang="en-US" smtClean="0"/>
              <a:t>7/29/2022</a:t>
            </a:fld>
            <a:endParaRPr lang="en-US"/>
          </a:p>
        </p:txBody>
      </p:sp>
      <p:sp>
        <p:nvSpPr>
          <p:cNvPr id="5" name="Footer Placeholder 4"/>
          <p:cNvSpPr>
            <a:spLocks noGrp="1"/>
          </p:cNvSpPr>
          <p:nvPr>
            <p:ph type="ftr" sz="quarter" idx="11"/>
          </p:nvPr>
        </p:nvSpPr>
        <p:spPr>
          <a:xfrm>
            <a:off x="4038600" y="6562725"/>
            <a:ext cx="4114800" cy="158750"/>
          </a:xfrm>
        </p:spPr>
        <p:txBody>
          <a:bodyPr/>
          <a:lstStyle>
            <a:lvl1pPr>
              <a:defRPr>
                <a:solidFill>
                  <a:srgbClr val="4472C4"/>
                </a:solidFill>
              </a:defRPr>
            </a:lvl1pPr>
          </a:lstStyle>
          <a:p>
            <a:endParaRPr lang="en-US" dirty="0"/>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rgbClr val="4472C4"/>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565547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90167"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3" name="Picture Placeholder 8">
            <a:extLst>
              <a:ext uri="{FF2B5EF4-FFF2-40B4-BE49-F238E27FC236}">
                <a16:creationId xmlns:a16="http://schemas.microsoft.com/office/drawing/2014/main" id="{BE0BB3F8-302E-3249-B420-412CDC7D5CDF}"/>
              </a:ext>
            </a:extLst>
          </p:cNvPr>
          <p:cNvSpPr>
            <a:spLocks noGrp="1"/>
          </p:cNvSpPr>
          <p:nvPr>
            <p:ph type="pic" sz="quarter" idx="1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115766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802359"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dirty="0"/>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dirty="0"/>
          </a:p>
        </p:txBody>
      </p:sp>
      <p:sp>
        <p:nvSpPr>
          <p:cNvPr id="8" name="Picture Placeholder 8">
            <a:extLst>
              <a:ext uri="{FF2B5EF4-FFF2-40B4-BE49-F238E27FC236}">
                <a16:creationId xmlns:a16="http://schemas.microsoft.com/office/drawing/2014/main" id="{211A3F5B-A248-7D44-883A-EB92FBE62A83}"/>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063618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17015"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dirty="0"/>
          </a:p>
        </p:txBody>
      </p:sp>
      <p:sp>
        <p:nvSpPr>
          <p:cNvPr id="11" name="Text Placeholder 10"/>
          <p:cNvSpPr>
            <a:spLocks noGrp="1"/>
          </p:cNvSpPr>
          <p:nvPr>
            <p:ph type="body" sz="quarter" idx="14"/>
          </p:nvPr>
        </p:nvSpPr>
        <p:spPr>
          <a:xfrm>
            <a:off x="518193" y="1876926"/>
            <a:ext cx="5101055" cy="4074694"/>
          </a:xfrm>
        </p:spPr>
        <p:txBody>
          <a:bodyPr anchor="ctr"/>
          <a:lstStyle>
            <a:lvl1pPr marL="0" indent="0">
              <a:buNone/>
              <a:defRPr>
                <a:solidFill>
                  <a:schemeClr val="bg1"/>
                </a:solidFill>
                <a:latin typeface="Open Sans" panose="020B0606030504020204"/>
              </a:defRPr>
            </a:lvl1pPr>
          </a:lstStyle>
          <a:p>
            <a:pPr lvl="0"/>
            <a:endParaRPr lang="en-US" dirty="0"/>
          </a:p>
        </p:txBody>
      </p:sp>
      <p:sp>
        <p:nvSpPr>
          <p:cNvPr id="9" name="Picture Placeholder 8">
            <a:extLst>
              <a:ext uri="{FF2B5EF4-FFF2-40B4-BE49-F238E27FC236}">
                <a16:creationId xmlns:a16="http://schemas.microsoft.com/office/drawing/2014/main" id="{7D417F91-88C7-444C-8083-870BCCAEB452}"/>
              </a:ext>
            </a:extLst>
          </p:cNvPr>
          <p:cNvSpPr>
            <a:spLocks noGrp="1"/>
          </p:cNvSpPr>
          <p:nvPr>
            <p:ph type="pic" sz="quarter" idx="15"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468822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5706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Open Sans (Headings)"/>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dirty="0"/>
          </a:p>
        </p:txBody>
      </p:sp>
      <p:sp>
        <p:nvSpPr>
          <p:cNvPr id="12" name="Picture Placeholder 8">
            <a:extLst>
              <a:ext uri="{FF2B5EF4-FFF2-40B4-BE49-F238E27FC236}">
                <a16:creationId xmlns:a16="http://schemas.microsoft.com/office/drawing/2014/main" id="{8182D125-C8EF-A144-B545-5231C0440989}"/>
              </a:ext>
            </a:extLst>
          </p:cNvPr>
          <p:cNvSpPr>
            <a:spLocks noGrp="1"/>
          </p:cNvSpPr>
          <p:nvPr>
            <p:ph type="pic" sz="quarter" idx="15"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3189216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
        <p:nvSpPr>
          <p:cNvPr id="27" name="Picture Placeholder 8">
            <a:extLst>
              <a:ext uri="{FF2B5EF4-FFF2-40B4-BE49-F238E27FC236}">
                <a16:creationId xmlns:a16="http://schemas.microsoft.com/office/drawing/2014/main" id="{60B34316-7C16-3240-A288-5BD4B828E473}"/>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853355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1" y="224589"/>
            <a:ext cx="8737401"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
        <p:nvSpPr>
          <p:cNvPr id="118" name="Picture Placeholder 8">
            <a:extLst>
              <a:ext uri="{FF2B5EF4-FFF2-40B4-BE49-F238E27FC236}">
                <a16:creationId xmlns:a16="http://schemas.microsoft.com/office/drawing/2014/main" id="{FAB3C01E-2A36-264D-931E-D93BDD458FB1}"/>
              </a:ext>
            </a:extLst>
          </p:cNvPr>
          <p:cNvSpPr>
            <a:spLocks noGrp="1"/>
          </p:cNvSpPr>
          <p:nvPr>
            <p:ph type="pic" sz="quarter" idx="2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643043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
        <p:nvSpPr>
          <p:cNvPr id="5" name="Picture Placeholder 8">
            <a:extLst>
              <a:ext uri="{FF2B5EF4-FFF2-40B4-BE49-F238E27FC236}">
                <a16:creationId xmlns:a16="http://schemas.microsoft.com/office/drawing/2014/main" id="{7C88DBCA-A64D-1740-B976-40AA065451C1}"/>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493274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 Opener - Blank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5714"/>
            <a:ext cx="12192000" cy="5602286"/>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6209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 Opener - Blank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992" y="1255714"/>
            <a:ext cx="5702808" cy="5327966"/>
          </a:xfrm>
          <a:prstGeom prst="rect">
            <a:avLst/>
          </a:prstGeom>
        </p:spPr>
        <p:txBody>
          <a:bodyPr/>
          <a:lstStyle>
            <a:lvl1pPr marL="0" indent="0">
              <a:buNone/>
              <a:defRPr/>
            </a:lvl1pPr>
          </a:lstStyle>
          <a:p>
            <a:pPr lvl="0"/>
            <a:endParaRPr lang="en-US" dirty="0"/>
          </a:p>
        </p:txBody>
      </p:sp>
      <p:sp>
        <p:nvSpPr>
          <p:cNvPr id="4" name="Content Placeholder 3"/>
          <p:cNvSpPr>
            <a:spLocks noGrp="1"/>
          </p:cNvSpPr>
          <p:nvPr>
            <p:ph sz="half" idx="2"/>
          </p:nvPr>
        </p:nvSpPr>
        <p:spPr>
          <a:xfrm>
            <a:off x="6172200" y="1255713"/>
            <a:ext cx="5702808" cy="532796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62192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dirty="0"/>
              <a:t>Edit Section Title</a:t>
            </a:r>
          </a:p>
        </p:txBody>
      </p:sp>
      <p:sp>
        <p:nvSpPr>
          <p:cNvPr id="4" name="Date Placeholder 3"/>
          <p:cNvSpPr>
            <a:spLocks noGrp="1"/>
          </p:cNvSpPr>
          <p:nvPr>
            <p:ph type="dt" sz="half" idx="10"/>
          </p:nvPr>
        </p:nvSpPr>
        <p:spPr/>
        <p:txBody>
          <a:bodyPr/>
          <a:lstStyle/>
          <a:p>
            <a:fld id="{09723CA7-9B07-4E6A-AEF4-8527E48EDBAA}" type="datetime1">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
        <p:nvSpPr>
          <p:cNvPr id="8" name="Picture Placeholder 7"/>
          <p:cNvSpPr>
            <a:spLocks noGrp="1"/>
          </p:cNvSpPr>
          <p:nvPr>
            <p:ph type="pic" sz="quarter" idx="13"/>
          </p:nvPr>
        </p:nvSpPr>
        <p:spPr>
          <a:xfrm>
            <a:off x="0" y="1257300"/>
            <a:ext cx="12192000" cy="5600700"/>
          </a:xfrm>
          <a:prstGeom prst="rect">
            <a:avLst/>
          </a:prstGeom>
        </p:spPr>
        <p:txBody>
          <a:bodyPr/>
          <a:lstStyle/>
          <a:p>
            <a:endParaRPr lang="en-US"/>
          </a:p>
        </p:txBody>
      </p:sp>
    </p:spTree>
    <p:extLst>
      <p:ext uri="{BB962C8B-B14F-4D97-AF65-F5344CB8AC3E}">
        <p14:creationId xmlns:p14="http://schemas.microsoft.com/office/powerpoint/2010/main" val="172771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titl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fld id="{7DA23D91-21B5-4A2D-9212-BFEF02C518D7}" type="datetime1">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Picture Placeholder 7"/>
          <p:cNvSpPr>
            <a:spLocks noGrp="1"/>
          </p:cNvSpPr>
          <p:nvPr>
            <p:ph type="pic" sz="quarter" idx="13"/>
          </p:nvPr>
        </p:nvSpPr>
        <p:spPr>
          <a:xfrm>
            <a:off x="0" y="1265238"/>
            <a:ext cx="12192000" cy="5592762"/>
          </a:xfrm>
          <a:prstGeom prst="rect">
            <a:avLst/>
          </a:prstGeom>
        </p:spPr>
        <p:txBody>
          <a:bodyPr/>
          <a:lstStyle/>
          <a:p>
            <a:endParaRPr lang="en-US"/>
          </a:p>
        </p:txBody>
      </p:sp>
    </p:spTree>
    <p:extLst>
      <p:ext uri="{BB962C8B-B14F-4D97-AF65-F5344CB8AC3E}">
        <p14:creationId xmlns:p14="http://schemas.microsoft.com/office/powerpoint/2010/main" val="54315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dirty="0"/>
              <a:t>Edit Section Title</a:t>
            </a:r>
          </a:p>
        </p:txBody>
      </p:sp>
      <p:sp>
        <p:nvSpPr>
          <p:cNvPr id="4" name="Date Placeholder 3"/>
          <p:cNvSpPr>
            <a:spLocks noGrp="1"/>
          </p:cNvSpPr>
          <p:nvPr>
            <p:ph type="dt" sz="half" idx="10"/>
          </p:nvPr>
        </p:nvSpPr>
        <p:spPr/>
        <p:txBody>
          <a:bodyPr/>
          <a:lstStyle/>
          <a:p>
            <a:fld id="{EDE81334-F5C3-4AEE-86C8-E08A442D2840}" type="datetime1">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Tree>
    <p:extLst>
      <p:ext uri="{BB962C8B-B14F-4D97-AF65-F5344CB8AC3E}">
        <p14:creationId xmlns:p14="http://schemas.microsoft.com/office/powerpoint/2010/main" val="136997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fld id="{6999CA86-F71F-4D16-B294-306C9D630748}" type="datetime1">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77012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Open Sans (Headings)"/>
              </a:defRPr>
            </a:lvl1pPr>
          </a:lstStyle>
          <a:p>
            <a:r>
              <a:rPr lang="en-US" dirty="0"/>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C808425D-3DB4-42BB-8C73-FD25D4185F3E}" type="datetime1">
              <a:rPr lang="en-US" smtClean="0"/>
              <a:t>7/29/2022</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420116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1162177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4.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86732"/>
            <a:ext cx="2743200" cy="334743"/>
          </a:xfrm>
          <a:prstGeom prst="rect">
            <a:avLst/>
          </a:prstGeom>
        </p:spPr>
        <p:txBody>
          <a:bodyPr vert="horz" lIns="91440" tIns="45720" rIns="91440" bIns="45720" rtlCol="0" anchor="ctr"/>
          <a:lstStyle>
            <a:lvl1pPr algn="l">
              <a:defRPr sz="1200">
                <a:solidFill>
                  <a:schemeClr val="bg1"/>
                </a:solidFill>
              </a:defRPr>
            </a:lvl1pPr>
          </a:lstStyle>
          <a:p>
            <a:fld id="{27DE0E1F-2ADF-4DD9-932A-E1DDB2302C91}" type="datetime1">
              <a:rPr lang="en-US" smtClean="0"/>
              <a:t>7/29/2022</a:t>
            </a:fld>
            <a:endParaRPr lang="en-US"/>
          </a:p>
        </p:txBody>
      </p:sp>
      <p:sp>
        <p:nvSpPr>
          <p:cNvPr id="5" name="Footer Placeholder 4"/>
          <p:cNvSpPr>
            <a:spLocks noGrp="1"/>
          </p:cNvSpPr>
          <p:nvPr>
            <p:ph type="ftr" sz="quarter" idx="3"/>
          </p:nvPr>
        </p:nvSpPr>
        <p:spPr>
          <a:xfrm>
            <a:off x="4038600" y="6386732"/>
            <a:ext cx="4114800" cy="334743"/>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86732"/>
            <a:ext cx="2743200" cy="334743"/>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720896744"/>
      </p:ext>
    </p:extLst>
  </p:cSld>
  <p:clrMap bg1="lt1" tx1="dk1" bg2="lt2" tx2="dk2" accent1="accent1" accent2="accent2" accent3="accent3" accent4="accent4" accent5="accent5" accent6="accent6" hlink="hlink" folHlink="folHlink"/>
  <p:sldLayoutIdLst>
    <p:sldLayoutId id="2147483753" r:id="rId1"/>
    <p:sldLayoutId id="2147483665" r:id="rId2"/>
    <p:sldLayoutId id="214748369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507579"/>
            <a:ext cx="2743200" cy="213896"/>
          </a:xfrm>
          <a:prstGeom prst="rect">
            <a:avLst/>
          </a:prstGeom>
        </p:spPr>
        <p:txBody>
          <a:bodyPr vert="horz" lIns="91440" tIns="45720" rIns="91440" bIns="45720" rtlCol="0" anchor="ctr"/>
          <a:lstStyle>
            <a:lvl1pPr algn="l">
              <a:defRPr sz="1200">
                <a:solidFill>
                  <a:schemeClr val="bg1"/>
                </a:solidFill>
              </a:defRPr>
            </a:lvl1pPr>
          </a:lstStyle>
          <a:p>
            <a:fld id="{E826851A-3682-4835-BA62-7DE78985AA14}" type="datetime1">
              <a:rPr lang="en-US" smtClean="0"/>
              <a:t>7/29/2022</a:t>
            </a:fld>
            <a:endParaRPr lang="en-US"/>
          </a:p>
        </p:txBody>
      </p:sp>
      <p:sp>
        <p:nvSpPr>
          <p:cNvPr id="5" name="Footer Placeholder 4"/>
          <p:cNvSpPr>
            <a:spLocks noGrp="1"/>
          </p:cNvSpPr>
          <p:nvPr>
            <p:ph type="ftr" sz="quarter" idx="3"/>
          </p:nvPr>
        </p:nvSpPr>
        <p:spPr>
          <a:xfrm>
            <a:off x="4038600" y="6507579"/>
            <a:ext cx="4114800" cy="213896"/>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07579"/>
            <a:ext cx="2743200" cy="213896"/>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730375413"/>
      </p:ext>
    </p:extLst>
  </p:cSld>
  <p:clrMap bg1="lt1" tx1="dk1" bg2="lt2" tx2="dk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69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7/29/2022</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808656599"/>
      </p:ext>
    </p:extLst>
  </p:cSld>
  <p:clrMap bg1="lt1" tx1="dk1" bg2="lt2" tx2="dk2" accent1="accent1" accent2="accent2" accent3="accent3" accent4="accent4" accent5="accent5" accent6="accent6" hlink="hlink" folHlink="folHlink"/>
  <p:sldLayoutIdLst>
    <p:sldLayoutId id="2147483740" r:id="rId1"/>
    <p:sldLayoutId id="2147483754" r:id="rId2"/>
    <p:sldLayoutId id="2147483713" r:id="rId3"/>
    <p:sldLayoutId id="2147483711" r:id="rId4"/>
    <p:sldLayoutId id="2147483714" r:id="rId5"/>
    <p:sldLayoutId id="2147483739" r:id="rId6"/>
    <p:sldLayoutId id="2147483715" r:id="rId7"/>
    <p:sldLayoutId id="2147483755" r:id="rId8"/>
    <p:sldLayoutId id="2147483734" r:id="rId9"/>
    <p:sldLayoutId id="2147483735" r:id="rId10"/>
    <p:sldLayoutId id="2147483736" r:id="rId11"/>
    <p:sldLayoutId id="2147483737" r:id="rId12"/>
    <p:sldLayoutId id="2147483738" r:id="rId13"/>
    <p:sldLayoutId id="2147483716" r:id="rId14"/>
  </p:sldLayoutIdLst>
  <p:hf hdr="0" ftr="0" dt="0"/>
  <p:txStyles>
    <p:titleStyle>
      <a:lvl1pPr algn="l" defTabSz="914400" rtl="0" eaLnBrk="1" latinLnBrk="0" hangingPunct="1">
        <a:lnSpc>
          <a:spcPct val="90000"/>
        </a:lnSpc>
        <a:spcBef>
          <a:spcPct val="0"/>
        </a:spcBef>
        <a:buNone/>
        <a:defRPr sz="3600" b="1" kern="1200">
          <a:solidFill>
            <a:srgbClr val="3C6EBE"/>
          </a:solidFill>
          <a:latin typeface="Open Sans Semibol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3" y="243951"/>
            <a:ext cx="7802616"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7/29/2022</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9839177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hf hdr="0" ftr="0" dt="0"/>
  <p:txStyles>
    <p:titleStyle>
      <a:lvl1pPr algn="l" defTabSz="914400" rtl="0" eaLnBrk="1" latinLnBrk="0" hangingPunct="1">
        <a:lnSpc>
          <a:spcPct val="90000"/>
        </a:lnSpc>
        <a:spcBef>
          <a:spcPct val="0"/>
        </a:spcBef>
        <a:buNone/>
        <a:defRPr sz="3600" b="1" kern="1200">
          <a:solidFill>
            <a:srgbClr val="3C6EBE"/>
          </a:solidFill>
          <a:latin typeface="Open Sans Semibold"/>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31932"/>
      </p:ext>
    </p:extLst>
  </p:cSld>
  <p:clrMap bg1="lt1" tx1="dk1" bg2="lt2" tx2="dk2" accent1="accent1" accent2="accent2" accent3="accent3" accent4="accent4" accent5="accent5" accent6="accent6" hlink="hlink" folHlink="folHlink"/>
  <p:sldLayoutIdLst>
    <p:sldLayoutId id="2147483680" r:id="rId1"/>
    <p:sldLayoutId id="21474836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padmaja.sathyanarayan@tea.texas.gov" TargetMode="External"/><Relationship Id="rId2" Type="http://schemas.openxmlformats.org/officeDocument/2006/relationships/hyperlink" Target="mailto:joe.herrera@tea.texas.gov" TargetMode="External"/><Relationship Id="rId1" Type="http://schemas.openxmlformats.org/officeDocument/2006/relationships/slideLayout" Target="../slideLayouts/slideLayout12.xml"/><Relationship Id="rId4" Type="http://schemas.openxmlformats.org/officeDocument/2006/relationships/hyperlink" Target="https://tea.texas.gov/finance-and-grants/financial-compliance/student-attendance-accounting-handboo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hyperlink" Target="bookmark://_Section_9_Pregnancy-Related_1/"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bookmark://_Section_6_Bilingual/English"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tea.texas.gov/Finance_and_Grants/State_Funding/Foundation_School_Program/Foundation__School_Progra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Student Attendance</a:t>
            </a:r>
            <a:br>
              <a:rPr lang="en-US" dirty="0"/>
            </a:br>
            <a:r>
              <a:rPr lang="en-US" dirty="0"/>
              <a:t>Accounting Handbook</a:t>
            </a:r>
          </a:p>
        </p:txBody>
      </p:sp>
      <p:sp>
        <p:nvSpPr>
          <p:cNvPr id="3" name="Subtitle 2"/>
          <p:cNvSpPr>
            <a:spLocks noGrp="1"/>
          </p:cNvSpPr>
          <p:nvPr>
            <p:ph type="subTitle" idx="1"/>
          </p:nvPr>
        </p:nvSpPr>
        <p:spPr/>
        <p:txBody>
          <a:bodyPr>
            <a:normAutofit/>
          </a:bodyPr>
          <a:lstStyle/>
          <a:p>
            <a:r>
              <a:rPr lang="en-US" dirty="0"/>
              <a:t>22-23 Program Proposed Highlights</a:t>
            </a:r>
          </a:p>
        </p:txBody>
      </p:sp>
    </p:spTree>
    <p:extLst>
      <p:ext uri="{BB962C8B-B14F-4D97-AF65-F5344CB8AC3E}">
        <p14:creationId xmlns:p14="http://schemas.microsoft.com/office/powerpoint/2010/main" val="200806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SAAH 21-22 Changes</a:t>
            </a:r>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10</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295899"/>
          </a:xfrm>
        </p:spPr>
        <p:txBody>
          <a:bodyPr>
            <a:normAutofit/>
          </a:bodyPr>
          <a:lstStyle/>
          <a:p>
            <a:pPr marL="0" indent="0" algn="l">
              <a:buNone/>
            </a:pPr>
            <a:r>
              <a:rPr lang="en-US" sz="3600" i="1" dirty="0">
                <a:effectLst/>
                <a:latin typeface="+mn-lt"/>
              </a:rPr>
              <a:t>3.3.9 Infants and Toddlers </a:t>
            </a:r>
            <a:r>
              <a:rPr lang="en-US" sz="3600" i="1" strike="sngStrike" dirty="0">
                <a:solidFill>
                  <a:srgbClr val="FF0000"/>
                </a:solidFill>
                <a:effectLst/>
                <a:latin typeface="+mn-lt"/>
              </a:rPr>
              <a:t>with Auditory </a:t>
            </a:r>
            <a:r>
              <a:rPr lang="en-US" sz="3600" i="1" u="sng" dirty="0">
                <a:solidFill>
                  <a:srgbClr val="4472C4"/>
                </a:solidFill>
                <a:effectLst/>
                <a:latin typeface="+mn-lt"/>
              </a:rPr>
              <a:t>Who Are Deaf or Hard of Hearing</a:t>
            </a:r>
            <a:r>
              <a:rPr lang="en-US" sz="3600" i="1" dirty="0">
                <a:effectLst/>
                <a:latin typeface="+mn-lt"/>
              </a:rPr>
              <a:t> or Have Visual Impairment of Both </a:t>
            </a:r>
          </a:p>
          <a:p>
            <a:pPr marL="0" indent="0">
              <a:buNone/>
            </a:pPr>
            <a:endParaRPr lang="en-US" dirty="0"/>
          </a:p>
          <a:p>
            <a:pPr marL="0" indent="0" algn="ctr">
              <a:buNone/>
            </a:pPr>
            <a:r>
              <a:rPr lang="en-US" sz="3200" dirty="0"/>
              <a:t>SAAH Section 4 Special Education </a:t>
            </a:r>
          </a:p>
          <a:p>
            <a:pPr marL="0" indent="0" algn="ctr">
              <a:buNone/>
            </a:pPr>
            <a:endParaRPr lang="en-US" sz="3200" dirty="0"/>
          </a:p>
          <a:p>
            <a:pPr marL="0" indent="0">
              <a:buNone/>
            </a:pPr>
            <a:r>
              <a:rPr lang="en-US" sz="3600" i="1" dirty="0">
                <a:latin typeface="+mn-lt"/>
              </a:rPr>
              <a:t>4.4 </a:t>
            </a:r>
            <a:r>
              <a:rPr lang="en-US" sz="3600" i="1" strike="sngStrike" dirty="0">
                <a:solidFill>
                  <a:srgbClr val="FF0000"/>
                </a:solidFill>
                <a:latin typeface="+mn-lt"/>
              </a:rPr>
              <a:t>Withdrawal</a:t>
            </a:r>
            <a:r>
              <a:rPr lang="en-US" sz="3600" i="1" dirty="0">
                <a:latin typeface="+mn-lt"/>
              </a:rPr>
              <a:t> </a:t>
            </a:r>
            <a:r>
              <a:rPr lang="en-US" sz="3600" i="1" dirty="0">
                <a:solidFill>
                  <a:srgbClr val="4472C4"/>
                </a:solidFill>
                <a:latin typeface="+mn-lt"/>
              </a:rPr>
              <a:t>Special Education Dismissal </a:t>
            </a:r>
            <a:r>
              <a:rPr lang="en-US" sz="3600" i="1" dirty="0">
                <a:latin typeface="+mn-lt"/>
              </a:rPr>
              <a:t>Procedures </a:t>
            </a:r>
          </a:p>
        </p:txBody>
      </p:sp>
    </p:spTree>
    <p:extLst>
      <p:ext uri="{BB962C8B-B14F-4D97-AF65-F5344CB8AC3E}">
        <p14:creationId xmlns:p14="http://schemas.microsoft.com/office/powerpoint/2010/main" val="118617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SAAH 21-22 Changes</a:t>
            </a:r>
            <a:r>
              <a:rPr lang="en-US" dirty="0">
                <a:solidFill>
                  <a:srgbClr val="F1F3FA"/>
                </a:solidFill>
              </a:rPr>
              <a:t> 1</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11</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295899"/>
          </a:xfrm>
        </p:spPr>
        <p:txBody>
          <a:bodyPr>
            <a:normAutofit fontScale="77500" lnSpcReduction="20000"/>
          </a:bodyPr>
          <a:lstStyle/>
          <a:p>
            <a:pPr marL="0" indent="0" algn="l">
              <a:buNone/>
            </a:pPr>
            <a:r>
              <a:rPr lang="en-US" sz="4100" i="0" dirty="0">
                <a:effectLst/>
                <a:latin typeface="+mn-lt"/>
              </a:rPr>
              <a:t>3.7 General Education Homebound (GEH) Program </a:t>
            </a:r>
          </a:p>
          <a:p>
            <a:pPr marL="0" indent="0" algn="l">
              <a:buNone/>
            </a:pPr>
            <a:r>
              <a:rPr lang="en-US" b="0" i="0" dirty="0">
                <a:solidFill>
                  <a:srgbClr val="000000"/>
                </a:solidFill>
                <a:effectLst/>
                <a:latin typeface="+mn-lt"/>
              </a:rPr>
              <a:t>Any student who is served through the GEH program must meet the following three criteria:</a:t>
            </a:r>
          </a:p>
          <a:p>
            <a:r>
              <a:rPr lang="en-US" b="0" i="0" dirty="0">
                <a:solidFill>
                  <a:srgbClr val="000000"/>
                </a:solidFill>
                <a:effectLst/>
                <a:latin typeface="+mn-lt"/>
              </a:rPr>
              <a:t>The student is expected to be confined at home or hospital bedside for a minimum of four weeks. The weeks need not be consecutive.</a:t>
            </a:r>
          </a:p>
          <a:p>
            <a:r>
              <a:rPr lang="en-US" b="0" i="0" dirty="0">
                <a:solidFill>
                  <a:srgbClr val="000000"/>
                </a:solidFill>
                <a:effectLst/>
                <a:latin typeface="+mn-lt"/>
              </a:rPr>
              <a:t>The student is confined at home or hospital bedside for medical reasons only.</a:t>
            </a:r>
          </a:p>
          <a:p>
            <a:r>
              <a:rPr lang="en-US" b="0" i="0" dirty="0">
                <a:solidFill>
                  <a:srgbClr val="000000"/>
                </a:solidFill>
                <a:effectLst/>
                <a:latin typeface="+mn-lt"/>
              </a:rPr>
              <a:t>The student </a:t>
            </a:r>
            <a:r>
              <a:rPr lang="en-US" i="0" dirty="0">
                <a:solidFill>
                  <a:schemeClr val="accent5">
                    <a:lumMod val="75000"/>
                  </a:schemeClr>
                </a:solidFill>
                <a:effectLst/>
                <a:latin typeface="+mn-lt"/>
              </a:rPr>
              <a:t>must have a medical condition that </a:t>
            </a:r>
            <a:r>
              <a:rPr lang="en-US" b="0" i="0" dirty="0">
                <a:solidFill>
                  <a:srgbClr val="000000"/>
                </a:solidFill>
                <a:effectLst/>
                <a:latin typeface="+mn-lt"/>
              </a:rPr>
              <a:t>is documented by a physician licensed1 to practice in the United States. </a:t>
            </a:r>
            <a:r>
              <a:rPr lang="en-US" i="0" dirty="0">
                <a:solidFill>
                  <a:schemeClr val="accent5">
                    <a:lumMod val="75000"/>
                  </a:schemeClr>
                </a:solidFill>
                <a:effectLst/>
                <a:latin typeface="+mn-lt"/>
              </a:rPr>
              <a:t>Except in cases of medically fragile students, potential medical conditions or concerns that students may develop medical conditions do not constitute grounds for GEH program eligibility. </a:t>
            </a:r>
          </a:p>
          <a:p>
            <a:pPr marL="0" indent="0">
              <a:buNone/>
            </a:pPr>
            <a:r>
              <a:rPr lang="en-US" b="0" i="0" dirty="0">
                <a:solidFill>
                  <a:srgbClr val="000000"/>
                </a:solidFill>
                <a:effectLst/>
                <a:latin typeface="+mn-lt"/>
              </a:rPr>
              <a:t>A student served through the GEH program at home or hospital bedside must be served by a certified general education teacher. Over the period of his or her confinement, the student must be provided instruction in all core academic subject area courses in which the student is enrolled. In addition, over the period of confinement, the student should be provided instruction in all other courses the student is enrolled in, if possible</a:t>
            </a:r>
            <a:r>
              <a:rPr lang="en-US" i="0" dirty="0">
                <a:solidFill>
                  <a:schemeClr val="accent5">
                    <a:lumMod val="75000"/>
                  </a:schemeClr>
                </a:solidFill>
                <a:effectLst/>
                <a:latin typeface="+mn-lt"/>
              </a:rPr>
              <a:t>. In cases where students are medically able to receive more than the required minimum four hours of face to face instruction, LEAs </a:t>
            </a:r>
            <a:r>
              <a:rPr lang="en-US" i="0" strike="sngStrike" dirty="0">
                <a:solidFill>
                  <a:srgbClr val="EA0C0C"/>
                </a:solidFill>
                <a:effectLst/>
                <a:highlight>
                  <a:srgbClr val="FFFF00"/>
                </a:highlight>
                <a:latin typeface="+mn-lt"/>
              </a:rPr>
              <a:t>must</a:t>
            </a:r>
            <a:r>
              <a:rPr lang="en-US" i="0" dirty="0">
                <a:solidFill>
                  <a:srgbClr val="EA0C0C"/>
                </a:solidFill>
                <a:effectLst/>
                <a:highlight>
                  <a:srgbClr val="FFFF00"/>
                </a:highlight>
                <a:latin typeface="+mn-lt"/>
              </a:rPr>
              <a:t> may </a:t>
            </a:r>
            <a:r>
              <a:rPr lang="en-US" i="0" dirty="0">
                <a:solidFill>
                  <a:schemeClr val="accent5">
                    <a:lumMod val="75000"/>
                  </a:schemeClr>
                </a:solidFill>
                <a:effectLst/>
                <a:latin typeface="+mn-lt"/>
              </a:rPr>
              <a:t>provide additional remote instruction. Please note that concurrent instruction is not allowed.</a:t>
            </a:r>
          </a:p>
          <a:p>
            <a:pPr marL="0" indent="0">
              <a:buNone/>
            </a:pPr>
            <a:endParaRPr lang="en-US" dirty="0"/>
          </a:p>
        </p:txBody>
      </p:sp>
    </p:spTree>
    <p:extLst>
      <p:ext uri="{BB962C8B-B14F-4D97-AF65-F5344CB8AC3E}">
        <p14:creationId xmlns:p14="http://schemas.microsoft.com/office/powerpoint/2010/main" val="1311722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SAAH 21-22 Changes </a:t>
            </a:r>
            <a:r>
              <a:rPr lang="en-US" dirty="0">
                <a:solidFill>
                  <a:srgbClr val="F1F3FA"/>
                </a:solidFill>
              </a:rPr>
              <a:t>2</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12</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295899"/>
          </a:xfrm>
        </p:spPr>
        <p:txBody>
          <a:bodyPr>
            <a:normAutofit/>
          </a:bodyPr>
          <a:lstStyle/>
          <a:p>
            <a:pPr marL="0" indent="0" algn="l">
              <a:buNone/>
            </a:pPr>
            <a:r>
              <a:rPr lang="en-US" sz="3600" i="1" dirty="0">
                <a:latin typeface="+mn-lt"/>
              </a:rPr>
              <a:t>5</a:t>
            </a:r>
            <a:r>
              <a:rPr lang="en-US" sz="3600" i="1" dirty="0">
                <a:effectLst/>
                <a:latin typeface="+mn-lt"/>
              </a:rPr>
              <a:t>.3 Enrollment Procedures</a:t>
            </a:r>
          </a:p>
          <a:p>
            <a:pPr marL="0" indent="0">
              <a:buNone/>
            </a:pPr>
            <a:r>
              <a:rPr lang="en-US" sz="2400" b="0" i="0" u="none" strike="noStrike" baseline="0" dirty="0">
                <a:solidFill>
                  <a:srgbClr val="000000"/>
                </a:solidFill>
                <a:latin typeface="Calibri" panose="020F0502020204030204" pitchFamily="34" charset="0"/>
              </a:rPr>
              <a:t>The procedures for enrolling a student in CTE courses are as follows: </a:t>
            </a:r>
          </a:p>
          <a:p>
            <a:pPr marL="0" indent="0">
              <a:buNone/>
            </a:pPr>
            <a:endParaRPr lang="en-US" sz="2400" b="0" i="0" u="none" strike="noStrike" baseline="0" dirty="0">
              <a:solidFill>
                <a:srgbClr val="000000"/>
              </a:solidFill>
              <a:latin typeface="Calibri" panose="020F0502020204030204" pitchFamily="34" charset="0"/>
            </a:endParaRPr>
          </a:p>
          <a:p>
            <a:pPr marL="0" indent="0">
              <a:buNone/>
            </a:pPr>
            <a:r>
              <a:rPr lang="en-US" sz="2400" b="0" i="0" u="none" strike="noStrike" baseline="0" dirty="0">
                <a:solidFill>
                  <a:srgbClr val="000000"/>
                </a:solidFill>
                <a:latin typeface="Calibri" panose="020F0502020204030204" pitchFamily="34" charset="0"/>
              </a:rPr>
              <a:t>1. A student enrolls in school, and </a:t>
            </a:r>
            <a:r>
              <a:rPr lang="en-US" sz="2400" b="0" i="0" u="none" strike="noStrike" baseline="0" dirty="0">
                <a:solidFill>
                  <a:srgbClr val="EA0C0C"/>
                </a:solidFill>
                <a:latin typeface="Calibri" panose="020F0502020204030204" pitchFamily="34" charset="0"/>
              </a:rPr>
              <a:t>[</a:t>
            </a:r>
            <a:r>
              <a:rPr lang="en-US" sz="2400" b="0" i="0" u="none" strike="sngStrike" baseline="0" dirty="0">
                <a:solidFill>
                  <a:srgbClr val="EA0C0C"/>
                </a:solidFill>
                <a:latin typeface="Calibri" panose="020F0502020204030204" pitchFamily="34" charset="0"/>
              </a:rPr>
              <a:t>the student’s class schedule is determined.</a:t>
            </a:r>
            <a:r>
              <a:rPr lang="en-US" sz="2400" b="0" i="0" u="none" strike="noStrike" baseline="0" dirty="0">
                <a:solidFill>
                  <a:srgbClr val="EA0C0C"/>
                </a:solidFill>
                <a:latin typeface="Calibri" panose="020F0502020204030204" pitchFamily="34" charset="0"/>
              </a:rPr>
              <a:t>]</a:t>
            </a:r>
            <a:r>
              <a:rPr lang="en-US" sz="2400" b="0" i="0" u="sng" strike="noStrike" baseline="0" dirty="0">
                <a:solidFill>
                  <a:srgbClr val="4472C4"/>
                </a:solidFill>
                <a:latin typeface="Calibri" panose="020F0502020204030204" pitchFamily="34" charset="0"/>
              </a:rPr>
              <a:t>school personnel review the student’s Personal Graduation Plan (PGP) to identify the courses necessary to complete the program(s) of study. </a:t>
            </a:r>
            <a:endParaRPr lang="en-US" sz="2400" b="0" i="0" u="none" strike="noStrike" baseline="0" dirty="0">
              <a:solidFill>
                <a:srgbClr val="4472C4"/>
              </a:solidFill>
              <a:latin typeface="Calibri" panose="020F0502020204030204" pitchFamily="34" charset="0"/>
            </a:endParaRPr>
          </a:p>
          <a:p>
            <a:pPr marL="0" indent="0">
              <a:buNone/>
            </a:pPr>
            <a:r>
              <a:rPr lang="en-US" sz="2400" b="0" i="0" u="none" strike="noStrike" baseline="0" dirty="0">
                <a:solidFill>
                  <a:srgbClr val="000000"/>
                </a:solidFill>
                <a:latin typeface="Calibri" panose="020F0502020204030204" pitchFamily="34" charset="0"/>
              </a:rPr>
              <a:t>2. Appropriate CTE staff members review </a:t>
            </a:r>
            <a:r>
              <a:rPr lang="en-US" sz="2400" b="0" i="0" u="none" strike="noStrike" baseline="0" dirty="0">
                <a:solidFill>
                  <a:srgbClr val="EA0C0C"/>
                </a:solidFill>
                <a:latin typeface="Calibri" panose="020F0502020204030204" pitchFamily="34" charset="0"/>
              </a:rPr>
              <a:t>[</a:t>
            </a:r>
            <a:r>
              <a:rPr lang="en-US" sz="2400" b="0" i="0" u="none" strike="sngStrike" baseline="0" dirty="0">
                <a:solidFill>
                  <a:srgbClr val="EA0C0C"/>
                </a:solidFill>
                <a:latin typeface="Calibri" panose="020F0502020204030204" pitchFamily="34" charset="0"/>
              </a:rPr>
              <a:t>the student’s schedule and determine the correct CTE code.</a:t>
            </a:r>
            <a:r>
              <a:rPr lang="en-US" sz="2400" b="0" i="0" u="none" strike="noStrike" baseline="0" dirty="0">
                <a:solidFill>
                  <a:srgbClr val="EA0C0C"/>
                </a:solidFill>
                <a:latin typeface="Calibri" panose="020F0502020204030204" pitchFamily="34" charset="0"/>
              </a:rPr>
              <a:t>]</a:t>
            </a:r>
            <a:r>
              <a:rPr lang="en-US" sz="2400" b="0" i="0" u="sng" strike="noStrike" baseline="0" dirty="0">
                <a:solidFill>
                  <a:srgbClr val="4472C4"/>
                </a:solidFill>
                <a:latin typeface="Calibri" panose="020F0502020204030204" pitchFamily="34" charset="0"/>
              </a:rPr>
              <a:t>CTE courses, as necessary, to ensure the appropriate V-code (V1, V2, V3) is connected to the courses. </a:t>
            </a:r>
            <a:endParaRPr lang="en-US" sz="2400" b="0" i="0" u="none" strike="noStrike" baseline="0" dirty="0">
              <a:solidFill>
                <a:srgbClr val="4472C4"/>
              </a:solidFill>
              <a:latin typeface="Calibri" panose="020F0502020204030204" pitchFamily="34" charset="0"/>
            </a:endParaRPr>
          </a:p>
          <a:p>
            <a:pPr marL="0" indent="0">
              <a:buNone/>
            </a:pPr>
            <a:r>
              <a:rPr lang="en-US" sz="2400" b="0" dirty="0">
                <a:latin typeface="Calibri" panose="020F0502020204030204" pitchFamily="34" charset="0"/>
              </a:rPr>
              <a:t>3. </a:t>
            </a:r>
            <a:r>
              <a:rPr lang="en-US" sz="2400" b="0" i="0" u="none" strike="noStrike" baseline="0" dirty="0">
                <a:solidFill>
                  <a:srgbClr val="EA0C0C"/>
                </a:solidFill>
                <a:latin typeface="Calibri" panose="020F0502020204030204" pitchFamily="34" charset="0"/>
              </a:rPr>
              <a:t>[</a:t>
            </a:r>
            <a:r>
              <a:rPr lang="en-US" sz="2400" b="0" i="0" u="none" strike="sngStrike" baseline="0" dirty="0">
                <a:solidFill>
                  <a:srgbClr val="EA0C0C"/>
                </a:solidFill>
                <a:latin typeface="Calibri" panose="020F0502020204030204" pitchFamily="34" charset="0"/>
              </a:rPr>
              <a:t>Attendance personnel record the CTE code in the attendance accounting system.</a:t>
            </a:r>
            <a:r>
              <a:rPr lang="en-US" sz="2400" b="0" i="0" u="none" strike="noStrike" baseline="0" dirty="0">
                <a:solidFill>
                  <a:srgbClr val="EA0C0C"/>
                </a:solidFill>
                <a:latin typeface="Calibri" panose="020F0502020204030204" pitchFamily="34" charset="0"/>
              </a:rPr>
              <a:t>]</a:t>
            </a:r>
            <a:r>
              <a:rPr lang="en-US" sz="2400" b="0" i="0" u="sng" strike="noStrike" baseline="0" dirty="0">
                <a:solidFill>
                  <a:srgbClr val="4472C4"/>
                </a:solidFill>
                <a:latin typeface="Calibri" panose="020F0502020204030204" pitchFamily="34" charset="0"/>
              </a:rPr>
              <a:t>Designated CTE staff review changes in the student’s schedule. </a:t>
            </a:r>
            <a:endParaRPr lang="en-US" sz="2400" b="0" i="0" u="none" strike="noStrike" baseline="0" dirty="0">
              <a:solidFill>
                <a:srgbClr val="4472C4"/>
              </a:solidFill>
              <a:latin typeface="Calibri" panose="020F0502020204030204" pitchFamily="34" charset="0"/>
            </a:endParaRPr>
          </a:p>
          <a:p>
            <a:r>
              <a:rPr lang="en-US" sz="2400" b="0" i="0" u="none" strike="noStrike" baseline="0" dirty="0">
                <a:solidFill>
                  <a:srgbClr val="EA0C0C"/>
                </a:solidFill>
                <a:latin typeface="Calibri" panose="020F0502020204030204" pitchFamily="34" charset="0"/>
              </a:rPr>
              <a:t>[</a:t>
            </a:r>
            <a:r>
              <a:rPr lang="en-US" sz="2400" b="0" i="0" u="none" strike="sngStrike" baseline="0" dirty="0">
                <a:solidFill>
                  <a:srgbClr val="EA0C0C"/>
                </a:solidFill>
                <a:latin typeface="Calibri" panose="020F0502020204030204" pitchFamily="34" charset="0"/>
              </a:rPr>
              <a:t>4. Appropriate CTE staff members review changes in the student’s schedule.</a:t>
            </a:r>
            <a:r>
              <a:rPr lang="en-US" sz="2400" b="0" i="0" u="none" strike="noStrike" baseline="0" dirty="0">
                <a:solidFill>
                  <a:srgbClr val="EA0C0C"/>
                </a:solidFill>
                <a:latin typeface="Calibri" panose="020F0502020204030204" pitchFamily="34" charset="0"/>
              </a:rPr>
              <a:t>] </a:t>
            </a:r>
            <a:endParaRPr lang="en-US" sz="2400" dirty="0">
              <a:solidFill>
                <a:srgbClr val="EA0C0C"/>
              </a:solidFill>
            </a:endParaRPr>
          </a:p>
        </p:txBody>
      </p:sp>
    </p:spTree>
    <p:extLst>
      <p:ext uri="{BB962C8B-B14F-4D97-AF65-F5344CB8AC3E}">
        <p14:creationId xmlns:p14="http://schemas.microsoft.com/office/powerpoint/2010/main" val="3676059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SAAH 21-22 Changes </a:t>
            </a:r>
            <a:r>
              <a:rPr lang="en-US" dirty="0">
                <a:solidFill>
                  <a:srgbClr val="F1F3FA"/>
                </a:solidFill>
              </a:rPr>
              <a:t>3</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13</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4687811"/>
          </a:xfrm>
        </p:spPr>
        <p:txBody>
          <a:bodyPr>
            <a:normAutofit/>
          </a:bodyPr>
          <a:lstStyle/>
          <a:p>
            <a:pPr marL="0" indent="0" algn="l">
              <a:buNone/>
            </a:pPr>
            <a:r>
              <a:rPr lang="en-US" sz="3600" i="1" dirty="0">
                <a:latin typeface="+mn-lt"/>
              </a:rPr>
              <a:t>5</a:t>
            </a:r>
            <a:r>
              <a:rPr lang="en-US" sz="3600" i="1" dirty="0">
                <a:effectLst/>
                <a:latin typeface="+mn-lt"/>
              </a:rPr>
              <a:t>.5 CTE (Contact Hours) Codes</a:t>
            </a:r>
          </a:p>
          <a:p>
            <a:pPr marL="0" indent="0" algn="l">
              <a:buNone/>
            </a:pPr>
            <a:endParaRPr lang="en-US" sz="3600" i="1" dirty="0">
              <a:effectLst/>
              <a:latin typeface="+mn-lt"/>
            </a:endParaRPr>
          </a:p>
          <a:p>
            <a:pPr marL="0" indent="0" algn="l">
              <a:buNone/>
            </a:pPr>
            <a:r>
              <a:rPr lang="en-US" b="0" i="0" u="none" strike="noStrike" baseline="0" dirty="0">
                <a:solidFill>
                  <a:srgbClr val="000000"/>
                </a:solidFill>
                <a:latin typeface="Calibri" panose="020F0502020204030204" pitchFamily="34" charset="0"/>
              </a:rPr>
              <a:t>A student who is enrolled in CTE courses approved for state weighted funding must have a corresponding CTE code (V1, V2, </a:t>
            </a:r>
            <a:r>
              <a:rPr lang="en-US" b="0" i="0" u="sng" strike="noStrike" baseline="0" dirty="0">
                <a:solidFill>
                  <a:srgbClr val="000000"/>
                </a:solidFill>
                <a:latin typeface="Calibri" panose="020F0502020204030204" pitchFamily="34" charset="0"/>
              </a:rPr>
              <a:t>or </a:t>
            </a:r>
            <a:r>
              <a:rPr lang="en-US" b="0" i="0" u="none" strike="noStrike" baseline="0" dirty="0">
                <a:solidFill>
                  <a:srgbClr val="000000"/>
                </a:solidFill>
                <a:latin typeface="Calibri" panose="020F0502020204030204" pitchFamily="34" charset="0"/>
              </a:rPr>
              <a:t>V3</a:t>
            </a:r>
            <a:r>
              <a:rPr lang="en-US" b="0" i="0" u="none" strike="noStrike" baseline="0" dirty="0">
                <a:solidFill>
                  <a:srgbClr val="FF0000"/>
                </a:solidFill>
                <a:latin typeface="Calibri" panose="020F0502020204030204" pitchFamily="34" charset="0"/>
              </a:rPr>
              <a:t>[</a:t>
            </a:r>
            <a:r>
              <a:rPr lang="en-US" b="0" i="0" u="none" strike="sngStrike" baseline="0" dirty="0">
                <a:solidFill>
                  <a:srgbClr val="FF0000"/>
                </a:solidFill>
                <a:latin typeface="Calibri" panose="020F0502020204030204" pitchFamily="34" charset="0"/>
              </a:rPr>
              <a:t>, V4, V5, or V6</a:t>
            </a:r>
            <a:r>
              <a:rPr lang="en-US" b="0" i="0" u="none" strike="noStrike" baseline="0" dirty="0">
                <a:solidFill>
                  <a:srgbClr val="FF0000"/>
                </a:solidFill>
                <a:latin typeface="Calibri" panose="020F0502020204030204" pitchFamily="34" charset="0"/>
              </a:rPr>
              <a:t>]</a:t>
            </a:r>
            <a:r>
              <a:rPr lang="en-US" b="0" i="0" u="none" strike="noStrike" baseline="0" dirty="0">
                <a:solidFill>
                  <a:srgbClr val="000000"/>
                </a:solidFill>
                <a:latin typeface="Calibri" panose="020F0502020204030204" pitchFamily="34" charset="0"/>
              </a:rPr>
              <a:t>)</a:t>
            </a:r>
            <a:r>
              <a:rPr lang="en-US" b="0" i="0" u="sng" strike="noStrike" baseline="0" dirty="0">
                <a:solidFill>
                  <a:srgbClr val="000000"/>
                </a:solidFill>
                <a:latin typeface="Calibri" panose="020F0502020204030204" pitchFamily="34" charset="0"/>
              </a:rPr>
              <a:t>, </a:t>
            </a:r>
            <a:r>
              <a:rPr lang="en-US" b="0" i="0" u="sng" strike="noStrike" baseline="0" dirty="0">
                <a:solidFill>
                  <a:srgbClr val="4472C4"/>
                </a:solidFill>
                <a:latin typeface="Calibri" panose="020F0502020204030204" pitchFamily="34" charset="0"/>
              </a:rPr>
              <a:t>based on the course service ID.  </a:t>
            </a:r>
          </a:p>
          <a:p>
            <a:pPr marL="0" indent="0" algn="l">
              <a:buNone/>
            </a:pPr>
            <a:endParaRPr lang="en-US" b="0" u="sng" dirty="0">
              <a:solidFill>
                <a:srgbClr val="4472C4"/>
              </a:solidFill>
              <a:effectLst/>
              <a:latin typeface="Calibri" panose="020F0502020204030204" pitchFamily="34" charset="0"/>
            </a:endParaRPr>
          </a:p>
          <a:p>
            <a:pPr marL="0" indent="0" algn="l">
              <a:buNone/>
            </a:pPr>
            <a:r>
              <a:rPr lang="en-US" b="0" i="0" u="none" strike="sngStrike" baseline="0" dirty="0">
                <a:solidFill>
                  <a:srgbClr val="FF0000"/>
                </a:solidFill>
                <a:latin typeface="Calibri" panose="020F0502020204030204" pitchFamily="34" charset="0"/>
              </a:rPr>
              <a:t>For students who are enrolled in more than one CTE course, CTE codes are combined to determine the correct code assigned to each student. For example, a student enrolled in three separate 45-minute CTE courses would be assigned a code of V3 (V1 + V1 + V1 = V3).</a:t>
            </a:r>
            <a:r>
              <a:rPr lang="en-US" b="0" i="0" u="none" strike="noStrike" baseline="0" dirty="0">
                <a:solidFill>
                  <a:srgbClr val="FF0000"/>
                </a:solidFill>
                <a:latin typeface="Calibri" panose="020F0502020204030204" pitchFamily="34" charset="0"/>
              </a:rPr>
              <a:t>] </a:t>
            </a:r>
            <a:endParaRPr lang="en-US" i="1" dirty="0">
              <a:solidFill>
                <a:srgbClr val="FF0000"/>
              </a:solidFill>
              <a:effectLst/>
              <a:latin typeface="+mn-lt"/>
            </a:endParaRPr>
          </a:p>
        </p:txBody>
      </p:sp>
    </p:spTree>
    <p:extLst>
      <p:ext uri="{BB962C8B-B14F-4D97-AF65-F5344CB8AC3E}">
        <p14:creationId xmlns:p14="http://schemas.microsoft.com/office/powerpoint/2010/main" val="4011092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SAAH 21-22 Changes </a:t>
            </a:r>
            <a:r>
              <a:rPr lang="en-US" dirty="0">
                <a:solidFill>
                  <a:srgbClr val="F1F3FA"/>
                </a:solidFill>
              </a:rPr>
              <a:t>4</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14</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4687811"/>
          </a:xfrm>
        </p:spPr>
        <p:txBody>
          <a:bodyPr>
            <a:normAutofit/>
          </a:bodyPr>
          <a:lstStyle/>
          <a:p>
            <a:pPr marL="0" indent="0" algn="l">
              <a:buNone/>
            </a:pPr>
            <a:r>
              <a:rPr lang="en-US" sz="3600" i="1" dirty="0">
                <a:latin typeface="+mn-lt"/>
              </a:rPr>
              <a:t>5</a:t>
            </a:r>
            <a:r>
              <a:rPr lang="en-US" sz="3600" i="1" dirty="0">
                <a:effectLst/>
                <a:latin typeface="+mn-lt"/>
              </a:rPr>
              <a:t>.12 CTE </a:t>
            </a:r>
            <a:r>
              <a:rPr lang="en-US" sz="3600" i="1" dirty="0">
                <a:latin typeface="+mn-lt"/>
              </a:rPr>
              <a:t>Examples</a:t>
            </a:r>
            <a:endParaRPr lang="en-US" sz="3600" i="1" dirty="0">
              <a:effectLst/>
              <a:latin typeface="+mn-lt"/>
            </a:endParaRPr>
          </a:p>
          <a:p>
            <a:pPr marL="0" indent="0" algn="l">
              <a:buNone/>
            </a:pPr>
            <a:endParaRPr lang="en-US" sz="3600" i="1" dirty="0">
              <a:effectLst/>
              <a:latin typeface="+mn-lt"/>
            </a:endParaRPr>
          </a:p>
          <a:p>
            <a:pPr marL="0" indent="0" algn="ctr">
              <a:buNone/>
            </a:pPr>
            <a:r>
              <a:rPr lang="en-US" sz="3600" i="1" dirty="0">
                <a:solidFill>
                  <a:srgbClr val="4472C4"/>
                </a:solidFill>
                <a:latin typeface="+mn-lt"/>
              </a:rPr>
              <a:t>5.12.1	5.12.6	5.12.12</a:t>
            </a:r>
          </a:p>
          <a:p>
            <a:pPr marL="0" indent="0" algn="ctr">
              <a:buNone/>
            </a:pPr>
            <a:r>
              <a:rPr lang="en-US" sz="3600" i="1" dirty="0">
                <a:solidFill>
                  <a:srgbClr val="4472C4"/>
                </a:solidFill>
                <a:latin typeface="+mn-lt"/>
              </a:rPr>
              <a:t>5.12.2	5.12.7	5.12.13</a:t>
            </a:r>
          </a:p>
          <a:p>
            <a:pPr marL="0" indent="0" algn="ctr">
              <a:buNone/>
            </a:pPr>
            <a:r>
              <a:rPr lang="en-US" sz="3600" i="1" dirty="0">
                <a:solidFill>
                  <a:srgbClr val="4472C4"/>
                </a:solidFill>
                <a:latin typeface="+mn-lt"/>
              </a:rPr>
              <a:t>5.12.3	5.12.9	5.12.15</a:t>
            </a:r>
          </a:p>
          <a:p>
            <a:pPr marL="0" indent="0" algn="ctr">
              <a:buNone/>
            </a:pPr>
            <a:r>
              <a:rPr lang="en-US" sz="3600" i="1" dirty="0">
                <a:solidFill>
                  <a:srgbClr val="4472C4"/>
                </a:solidFill>
                <a:latin typeface="+mn-lt"/>
              </a:rPr>
              <a:t>5.12.5	5.12.10 </a:t>
            </a:r>
          </a:p>
          <a:p>
            <a:pPr marL="0" indent="0" algn="l">
              <a:buNone/>
            </a:pPr>
            <a:endParaRPr lang="en-US" sz="3600" i="1" dirty="0">
              <a:effectLst/>
              <a:latin typeface="+mn-lt"/>
            </a:endParaRPr>
          </a:p>
        </p:txBody>
      </p:sp>
    </p:spTree>
    <p:extLst>
      <p:ext uri="{BB962C8B-B14F-4D97-AF65-F5344CB8AC3E}">
        <p14:creationId xmlns:p14="http://schemas.microsoft.com/office/powerpoint/2010/main" val="18924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SAAH 21-22 Changes </a:t>
            </a:r>
            <a:r>
              <a:rPr lang="en-US" dirty="0">
                <a:solidFill>
                  <a:srgbClr val="F1F3FA"/>
                </a:solidFill>
              </a:rPr>
              <a:t>5</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15</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167062"/>
          </a:xfrm>
        </p:spPr>
        <p:txBody>
          <a:bodyPr>
            <a:normAutofit/>
          </a:bodyPr>
          <a:lstStyle/>
          <a:p>
            <a:pPr marL="0" indent="0" algn="l">
              <a:buNone/>
            </a:pPr>
            <a:r>
              <a:rPr lang="en-US" sz="3600" i="1" dirty="0">
                <a:latin typeface="+mn-lt"/>
              </a:rPr>
              <a:t>6.2 </a:t>
            </a:r>
            <a:r>
              <a:rPr lang="en-US" sz="3600" b="1" i="1" strike="noStrike" baseline="0" dirty="0">
                <a:latin typeface="Calibri" panose="020F0502020204030204" pitchFamily="34" charset="0"/>
              </a:rPr>
              <a:t>Identification of Emergent Bilinguals (EBs)/English Learners (ELs) and Enrollment Procedures</a:t>
            </a:r>
            <a:endParaRPr lang="en-US" sz="1800" b="0" i="0" u="none" strike="noStrike" baseline="0" dirty="0">
              <a:solidFill>
                <a:srgbClr val="000000"/>
              </a:solidFill>
              <a:latin typeface="Calibri" panose="020F0502020204030204" pitchFamily="34" charset="0"/>
            </a:endParaRPr>
          </a:p>
          <a:p>
            <a:pPr marL="0" indent="0">
              <a:buNone/>
            </a:pPr>
            <a:r>
              <a:rPr lang="en-US" sz="2400" b="0" i="0" u="none" strike="noStrike" baseline="0" dirty="0">
                <a:solidFill>
                  <a:srgbClr val="000000"/>
                </a:solidFill>
                <a:latin typeface="Calibri" panose="020F0502020204030204" pitchFamily="34" charset="0"/>
              </a:rPr>
              <a:t>4. The LPAC must give written notice to the student’s parents informing them that the student has been classified as </a:t>
            </a:r>
            <a:r>
              <a:rPr lang="en-US" sz="2400" b="0" i="0" strike="noStrike" baseline="0" dirty="0">
                <a:solidFill>
                  <a:srgbClr val="000000"/>
                </a:solidFill>
                <a:latin typeface="Calibri" panose="020F0502020204030204" pitchFamily="34" charset="0"/>
              </a:rPr>
              <a:t>emergent bilingual and </a:t>
            </a:r>
            <a:r>
              <a:rPr lang="en-US" sz="2400" b="0" i="0" u="none" strike="noStrike" baseline="0" dirty="0">
                <a:solidFill>
                  <a:srgbClr val="000000"/>
                </a:solidFill>
                <a:latin typeface="Calibri" panose="020F0502020204030204" pitchFamily="34" charset="0"/>
              </a:rPr>
              <a:t>requesting documented parental approval to place the student in the required bilingual or ESL education program. The notice must include information about the benefits of the bilingual or ESL education program for which the student has been recommended and state that it is an integral part of the school program (</a:t>
            </a:r>
            <a:r>
              <a:rPr lang="en-US" sz="2400" b="0" i="0" u="sng" strike="noStrike" baseline="0" dirty="0">
                <a:solidFill>
                  <a:srgbClr val="0000FF"/>
                </a:solidFill>
                <a:latin typeface="Calibri" panose="020F0502020204030204" pitchFamily="34" charset="0"/>
              </a:rPr>
              <a:t>19 TAC §89.1220(h)</a:t>
            </a:r>
            <a:r>
              <a:rPr lang="en-US" sz="2400" b="0" i="0" u="none" strike="noStrike" baseline="0" dirty="0">
                <a:solidFill>
                  <a:srgbClr val="000000"/>
                </a:solidFill>
                <a:latin typeface="Calibri" panose="020F0502020204030204" pitchFamily="34" charset="0"/>
              </a:rPr>
              <a:t>). </a:t>
            </a:r>
          </a:p>
          <a:p>
            <a:pPr marL="0" indent="0">
              <a:buNone/>
            </a:pPr>
            <a:r>
              <a:rPr lang="en-US" sz="2400" b="0" i="0" u="none" strike="noStrike" baseline="0" dirty="0">
                <a:solidFill>
                  <a:srgbClr val="000000"/>
                </a:solidFill>
                <a:latin typeface="Calibri" panose="020F0502020204030204" pitchFamily="34" charset="0"/>
              </a:rPr>
              <a:t>The parental approval form must contain a space for the parent’s or legal guardian’s signature and a space for the date the form was signed </a:t>
            </a:r>
            <a:r>
              <a:rPr lang="en-US" sz="2400" b="0" i="0" u="none" strike="noStrike" baseline="0" dirty="0">
                <a:solidFill>
                  <a:srgbClr val="FF0000"/>
                </a:solidFill>
                <a:latin typeface="Calibri" panose="020F0502020204030204" pitchFamily="34" charset="0"/>
              </a:rPr>
              <a:t>[</a:t>
            </a:r>
            <a:r>
              <a:rPr lang="en-US" sz="2400" b="0" i="0" u="none" strike="sngStrike" baseline="0" dirty="0">
                <a:solidFill>
                  <a:srgbClr val="FF0000"/>
                </a:solidFill>
                <a:latin typeface="Calibri" panose="020F0502020204030204" pitchFamily="34" charset="0"/>
              </a:rPr>
              <a:t>or documented approval must be obtained</a:t>
            </a:r>
            <a:r>
              <a:rPr lang="en-US" sz="2400" b="0" i="0" u="none" strike="noStrike" baseline="0" dirty="0">
                <a:solidFill>
                  <a:srgbClr val="FF0000"/>
                </a:solidFill>
                <a:latin typeface="Calibri" panose="020F0502020204030204" pitchFamily="34" charset="0"/>
              </a:rPr>
              <a:t>] </a:t>
            </a:r>
            <a:r>
              <a:rPr lang="en-US" sz="2400" b="0" i="0" u="sng" strike="noStrike" baseline="0" dirty="0">
                <a:solidFill>
                  <a:srgbClr val="4472C4"/>
                </a:solidFill>
                <a:latin typeface="Calibri" panose="020F0502020204030204" pitchFamily="34" charset="0"/>
              </a:rPr>
              <a:t>for written approval, or parental approval may be obtained through a documented phone conversation or email that is documented in writing and retained </a:t>
            </a:r>
            <a:r>
              <a:rPr lang="en-US" sz="2400" b="0" i="0" u="none" strike="noStrike" baseline="0" dirty="0">
                <a:solidFill>
                  <a:srgbClr val="000000"/>
                </a:solidFill>
                <a:latin typeface="Calibri" panose="020F0502020204030204" pitchFamily="34" charset="0"/>
              </a:rPr>
              <a:t>in accordance with </a:t>
            </a:r>
            <a:r>
              <a:rPr lang="en-US" sz="2400" b="0" i="0" u="sng" strike="noStrike" baseline="0" dirty="0">
                <a:solidFill>
                  <a:srgbClr val="0000FF"/>
                </a:solidFill>
                <a:latin typeface="Calibri" panose="020F0502020204030204" pitchFamily="34" charset="0"/>
              </a:rPr>
              <a:t>19 TAC §89.1220 (m)</a:t>
            </a:r>
            <a:r>
              <a:rPr lang="en-US" sz="2400" b="0" i="0" u="none" strike="noStrike" baseline="0" dirty="0">
                <a:solidFill>
                  <a:srgbClr val="000000"/>
                </a:solidFill>
                <a:latin typeface="Calibri" panose="020F0502020204030204" pitchFamily="34" charset="0"/>
              </a:rPr>
              <a:t>. </a:t>
            </a:r>
          </a:p>
          <a:p>
            <a:pPr marL="0" indent="0" algn="l">
              <a:buNone/>
            </a:pPr>
            <a:endParaRPr lang="en-US" sz="3600" i="1" dirty="0">
              <a:effectLst/>
              <a:latin typeface="+mn-lt"/>
            </a:endParaRPr>
          </a:p>
          <a:p>
            <a:pPr marL="0" indent="0" algn="l">
              <a:buNone/>
            </a:pPr>
            <a:endParaRPr lang="en-US" sz="3600" i="1" dirty="0">
              <a:effectLst/>
              <a:latin typeface="+mn-lt"/>
            </a:endParaRPr>
          </a:p>
        </p:txBody>
      </p:sp>
    </p:spTree>
    <p:extLst>
      <p:ext uri="{BB962C8B-B14F-4D97-AF65-F5344CB8AC3E}">
        <p14:creationId xmlns:p14="http://schemas.microsoft.com/office/powerpoint/2010/main" val="157771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Proposed 22-23 SAAH Changes</a:t>
            </a:r>
          </a:p>
        </p:txBody>
      </p:sp>
      <p:sp>
        <p:nvSpPr>
          <p:cNvPr id="3" name="Slide Number Placeholder 2"/>
          <p:cNvSpPr>
            <a:spLocks noGrp="1"/>
          </p:cNvSpPr>
          <p:nvPr>
            <p:ph type="sldNum" sz="quarter" idx="12"/>
          </p:nvPr>
        </p:nvSpPr>
        <p:spPr/>
        <p:txBody>
          <a:bodyPr/>
          <a:lstStyle/>
          <a:p>
            <a:fld id="{0088AB57-2DBE-44A3-AE96-942C49E954BF}" type="slidenum">
              <a:rPr lang="en-US" smtClean="0"/>
              <a:t>16</a:t>
            </a:fld>
            <a:endParaRPr lang="en-US"/>
          </a:p>
        </p:txBody>
      </p:sp>
    </p:spTree>
    <p:extLst>
      <p:ext uri="{BB962C8B-B14F-4D97-AF65-F5344CB8AC3E}">
        <p14:creationId xmlns:p14="http://schemas.microsoft.com/office/powerpoint/2010/main" val="1500921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1</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17</a:t>
            </a:fld>
            <a:endParaRPr lang="en-US"/>
          </a:p>
        </p:txBody>
      </p:sp>
      <p:sp>
        <p:nvSpPr>
          <p:cNvPr id="9" name="Content Placeholder 8">
            <a:extLst>
              <a:ext uri="{FF2B5EF4-FFF2-40B4-BE49-F238E27FC236}">
                <a16:creationId xmlns:a16="http://schemas.microsoft.com/office/drawing/2014/main" id="{4B11B456-C99B-42B6-BEF0-662134A95456}"/>
              </a:ext>
            </a:extLst>
          </p:cNvPr>
          <p:cNvSpPr>
            <a:spLocks noGrp="1"/>
          </p:cNvSpPr>
          <p:nvPr>
            <p:ph idx="13"/>
          </p:nvPr>
        </p:nvSpPr>
        <p:spPr/>
        <p:txBody>
          <a:bodyPr>
            <a:normAutofit/>
          </a:bodyPr>
          <a:lstStyle/>
          <a:p>
            <a:pPr marL="0" indent="0" algn="ctr">
              <a:buNone/>
            </a:pPr>
            <a:endParaRPr lang="en-US" sz="4000" strike="sngStrike" dirty="0">
              <a:solidFill>
                <a:schemeClr val="accent6">
                  <a:lumMod val="75000"/>
                </a:schemeClr>
              </a:solidFill>
            </a:endParaRPr>
          </a:p>
          <a:p>
            <a:pPr marL="0" indent="0" algn="ctr">
              <a:buNone/>
            </a:pPr>
            <a:endParaRPr lang="en-US" sz="4000" strike="sngStrike" dirty="0">
              <a:solidFill>
                <a:schemeClr val="accent6">
                  <a:lumMod val="75000"/>
                </a:schemeClr>
              </a:solidFill>
            </a:endParaRPr>
          </a:p>
          <a:p>
            <a:pPr marL="0" indent="0" algn="ctr">
              <a:buNone/>
            </a:pPr>
            <a:r>
              <a:rPr lang="en-US" sz="4000" strike="sngStrike" dirty="0">
                <a:solidFill>
                  <a:schemeClr val="accent6">
                    <a:lumMod val="75000"/>
                  </a:schemeClr>
                </a:solidFill>
              </a:rPr>
              <a:t>District</a:t>
            </a:r>
            <a:r>
              <a:rPr lang="en-US" sz="4000" dirty="0">
                <a:solidFill>
                  <a:schemeClr val="accent6">
                    <a:lumMod val="75000"/>
                  </a:schemeClr>
                </a:solidFill>
              </a:rPr>
              <a:t> </a:t>
            </a:r>
            <a:r>
              <a:rPr lang="en-US" sz="4000" u="sng" dirty="0">
                <a:solidFill>
                  <a:schemeClr val="accent6">
                    <a:lumMod val="75000"/>
                  </a:schemeClr>
                </a:solidFill>
              </a:rPr>
              <a:t>Local Education Agency (LEA)</a:t>
            </a:r>
          </a:p>
        </p:txBody>
      </p:sp>
    </p:spTree>
    <p:extLst>
      <p:ext uri="{BB962C8B-B14F-4D97-AF65-F5344CB8AC3E}">
        <p14:creationId xmlns:p14="http://schemas.microsoft.com/office/powerpoint/2010/main" val="3335823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2</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18</a:t>
            </a:fld>
            <a:endParaRPr lang="en-US"/>
          </a:p>
        </p:txBody>
      </p:sp>
      <p:pic>
        <p:nvPicPr>
          <p:cNvPr id="7" name="Content Placeholder 6" descr="Screen shot from 3.3.8 of the SAAH">
            <a:extLst>
              <a:ext uri="{FF2B5EF4-FFF2-40B4-BE49-F238E27FC236}">
                <a16:creationId xmlns:a16="http://schemas.microsoft.com/office/drawing/2014/main" id="{9974FF7F-AEB4-4B0F-83FF-00704450FBD6}"/>
              </a:ext>
            </a:extLst>
          </p:cNvPr>
          <p:cNvPicPr>
            <a:picLocks noGrp="1" noChangeAspect="1"/>
          </p:cNvPicPr>
          <p:nvPr>
            <p:ph idx="13"/>
          </p:nvPr>
        </p:nvPicPr>
        <p:blipFill>
          <a:blip r:embed="rId2"/>
          <a:stretch>
            <a:fillRect/>
          </a:stretch>
        </p:blipFill>
        <p:spPr>
          <a:xfrm>
            <a:off x="4563" y="1433408"/>
            <a:ext cx="12016340" cy="4955962"/>
          </a:xfrm>
        </p:spPr>
      </p:pic>
    </p:spTree>
    <p:extLst>
      <p:ext uri="{BB962C8B-B14F-4D97-AF65-F5344CB8AC3E}">
        <p14:creationId xmlns:p14="http://schemas.microsoft.com/office/powerpoint/2010/main" val="4057553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3</a:t>
            </a:r>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19</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167062"/>
          </a:xfrm>
        </p:spPr>
        <p:txBody>
          <a:bodyPr>
            <a:normAutofit/>
          </a:bodyPr>
          <a:lstStyle/>
          <a:p>
            <a:pPr marL="0" indent="0" algn="l">
              <a:buNone/>
            </a:pPr>
            <a:r>
              <a:rPr lang="en-US" sz="3600" i="1" dirty="0">
                <a:latin typeface="+mn-lt"/>
              </a:rPr>
              <a:t>3.4.2 Temporary Absences and Withdrawal</a:t>
            </a:r>
            <a:endParaRPr lang="en-US" sz="1800" b="0" i="0" u="none" strike="noStrike" baseline="0" dirty="0">
              <a:solidFill>
                <a:srgbClr val="000000"/>
              </a:solidFill>
              <a:latin typeface="Calibri" panose="020F0502020204030204" pitchFamily="34" charset="0"/>
            </a:endParaRPr>
          </a:p>
          <a:p>
            <a:pPr marL="0" indent="0" algn="l">
              <a:buNone/>
            </a:pPr>
            <a:endParaRPr lang="en-US" sz="3600" i="1" dirty="0">
              <a:effectLst/>
              <a:latin typeface="+mn-lt"/>
            </a:endParaRPr>
          </a:p>
          <a:p>
            <a:pPr algn="l" rtl="0" fontAlgn="base"/>
            <a:r>
              <a:rPr lang="en-US" b="0" i="0" dirty="0">
                <a:solidFill>
                  <a:srgbClr val="000000"/>
                </a:solidFill>
                <a:effectLst/>
                <a:latin typeface="Calibri" panose="020F0502020204030204" pitchFamily="34" charset="0"/>
              </a:rPr>
              <a:t>Your district must </a:t>
            </a:r>
            <a:r>
              <a:rPr lang="en-US" b="1" i="0" dirty="0">
                <a:solidFill>
                  <a:srgbClr val="000000"/>
                </a:solidFill>
                <a:effectLst/>
                <a:latin typeface="Calibri" panose="020F0502020204030204" pitchFamily="34" charset="0"/>
              </a:rPr>
              <a:t>not</a:t>
            </a:r>
            <a:r>
              <a:rPr lang="en-US" b="0" i="0" dirty="0">
                <a:solidFill>
                  <a:srgbClr val="000000"/>
                </a:solidFill>
                <a:effectLst/>
                <a:latin typeface="Calibri" panose="020F0502020204030204" pitchFamily="34" charset="0"/>
              </a:rPr>
              <a:t> withdraw a student who is temporarily absent (for example, as a result of illness</a:t>
            </a:r>
            <a:r>
              <a:rPr lang="en-US" b="0" i="0" u="sng" dirty="0">
                <a:solidFill>
                  <a:srgbClr val="498205"/>
                </a:solidFill>
                <a:effectLst/>
                <a:latin typeface="Calibri" panose="020F0502020204030204" pitchFamily="34" charset="0"/>
              </a:rPr>
              <a:t>, hospitalization, treatment for a mental health or substance abuse condition, </a:t>
            </a:r>
            <a:r>
              <a:rPr lang="en-US" b="0" i="0" strike="sngStrike" dirty="0">
                <a:solidFill>
                  <a:srgbClr val="498205"/>
                </a:solidFill>
                <a:effectLst/>
                <a:latin typeface="Calibri" panose="020F0502020204030204" pitchFamily="34" charset="0"/>
              </a:rPr>
              <a:t> </a:t>
            </a:r>
            <a:r>
              <a:rPr lang="en-US" b="0" i="0" dirty="0">
                <a:solidFill>
                  <a:srgbClr val="000000"/>
                </a:solidFill>
                <a:effectLst/>
                <a:latin typeface="Calibri" panose="020F0502020204030204" pitchFamily="34" charset="0"/>
              </a:rPr>
              <a:t>or suspension) but still a member of your district.</a:t>
            </a:r>
            <a:r>
              <a:rPr lang="en-US" b="0" i="0" u="sng" dirty="0">
                <a:solidFill>
                  <a:srgbClr val="498205"/>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0" indent="0" algn="l" rtl="0" fontAlgn="base">
              <a:buNone/>
            </a:pPr>
            <a:endParaRPr lang="en-US" sz="24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88960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SAAH Staff</a:t>
            </a:r>
          </a:p>
        </p:txBody>
      </p:sp>
      <p:sp>
        <p:nvSpPr>
          <p:cNvPr id="3" name="Content Placeholder 2"/>
          <p:cNvSpPr>
            <a:spLocks noGrp="1"/>
          </p:cNvSpPr>
          <p:nvPr>
            <p:ph idx="13"/>
          </p:nvPr>
        </p:nvSpPr>
        <p:spPr>
          <a:xfrm>
            <a:off x="838199" y="1325367"/>
            <a:ext cx="10515599" cy="5075434"/>
          </a:xfrm>
        </p:spPr>
        <p:txBody>
          <a:bodyPr>
            <a:normAutofit/>
          </a:bodyPr>
          <a:lstStyle/>
          <a:p>
            <a:pPr marL="0" indent="0">
              <a:buNone/>
            </a:pPr>
            <a:r>
              <a:rPr lang="en-US" dirty="0"/>
              <a:t>Joe Herrera</a:t>
            </a:r>
          </a:p>
          <a:p>
            <a:pPr lvl="1"/>
            <a:r>
              <a:rPr lang="en-US" dirty="0"/>
              <a:t>(512) 463-7708</a:t>
            </a:r>
          </a:p>
          <a:p>
            <a:pPr lvl="1"/>
            <a:r>
              <a:rPr lang="en-US" dirty="0">
                <a:hlinkClick r:id="rId2">
                  <a:extLst>
                    <a:ext uri="{A12FA001-AC4F-418D-AE19-62706E023703}">
                      <ahyp:hlinkClr xmlns:ahyp="http://schemas.microsoft.com/office/drawing/2018/hyperlinkcolor" val="tx"/>
                    </a:ext>
                  </a:extLst>
                </a:hlinkClick>
              </a:rPr>
              <a:t>joe.herrera@tea.texas.gov</a:t>
            </a:r>
            <a:endParaRPr lang="en-US" dirty="0"/>
          </a:p>
          <a:p>
            <a:pPr marL="457200" lvl="1" indent="0">
              <a:buNone/>
            </a:pPr>
            <a:endParaRPr lang="en-US" dirty="0"/>
          </a:p>
          <a:p>
            <a:pPr marL="0" indent="0">
              <a:buNone/>
            </a:pPr>
            <a:r>
              <a:rPr lang="en-US" dirty="0"/>
              <a:t>Padmaja “</a:t>
            </a:r>
            <a:r>
              <a:rPr lang="en-US" dirty="0" err="1"/>
              <a:t>Pija</a:t>
            </a:r>
            <a:r>
              <a:rPr lang="en-US" dirty="0"/>
              <a:t>” Sathyanarayan</a:t>
            </a:r>
          </a:p>
          <a:p>
            <a:pPr lvl="1"/>
            <a:r>
              <a:rPr lang="en-US" dirty="0"/>
              <a:t>(512) 475-2012</a:t>
            </a:r>
          </a:p>
          <a:p>
            <a:pPr lvl="1"/>
            <a:r>
              <a:rPr lang="en-US" dirty="0">
                <a:hlinkClick r:id="rId3">
                  <a:extLst>
                    <a:ext uri="{A12FA001-AC4F-418D-AE19-62706E023703}">
                      <ahyp:hlinkClr xmlns:ahyp="http://schemas.microsoft.com/office/drawing/2018/hyperlinkcolor" val="tx"/>
                    </a:ext>
                  </a:extLst>
                </a:hlinkClick>
              </a:rPr>
              <a:t>padmaja.sathyanarayan@tea.texas.gov</a:t>
            </a:r>
            <a:endParaRPr lang="en-US" dirty="0"/>
          </a:p>
          <a:p>
            <a:pPr lvl="1"/>
            <a:endParaRPr lang="en-US" dirty="0"/>
          </a:p>
          <a:p>
            <a:pPr marL="457200" lvl="1" indent="0" algn="ctr">
              <a:buNone/>
            </a:pPr>
            <a:r>
              <a:rPr lang="en-US" sz="4000" dirty="0"/>
              <a:t>Attendance@tea.texas.gov</a:t>
            </a:r>
          </a:p>
          <a:p>
            <a:pPr lvl="1"/>
            <a:endParaRPr lang="en-US" dirty="0"/>
          </a:p>
          <a:p>
            <a:pPr marL="0" indent="0" algn="ctr">
              <a:buNone/>
            </a:pPr>
            <a:r>
              <a:rPr lang="en-US" sz="2000" dirty="0">
                <a:hlinkClick r:id="rId4">
                  <a:extLst>
                    <a:ext uri="{A12FA001-AC4F-418D-AE19-62706E023703}">
                      <ahyp:hlinkClr xmlns:ahyp="http://schemas.microsoft.com/office/drawing/2018/hyperlinkcolor" val="tx"/>
                    </a:ext>
                  </a:extLst>
                </a:hlinkClick>
              </a:rPr>
              <a:t>Student Attendance Accounting Handbook | Texas Education Agency</a:t>
            </a:r>
            <a:endParaRPr lang="en-US" sz="2000" dirty="0"/>
          </a:p>
          <a:p>
            <a:endParaRPr lang="en-US" dirty="0"/>
          </a:p>
          <a:p>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2</a:t>
            </a:fld>
            <a:endParaRPr lang="en-US"/>
          </a:p>
        </p:txBody>
      </p:sp>
    </p:spTree>
    <p:extLst>
      <p:ext uri="{BB962C8B-B14F-4D97-AF65-F5344CB8AC3E}">
        <p14:creationId xmlns:p14="http://schemas.microsoft.com/office/powerpoint/2010/main" val="3816923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4</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20</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167062"/>
          </a:xfrm>
        </p:spPr>
        <p:txBody>
          <a:bodyPr>
            <a:normAutofit/>
          </a:bodyPr>
          <a:lstStyle/>
          <a:p>
            <a:pPr marL="0" indent="0" algn="l">
              <a:buNone/>
            </a:pPr>
            <a:r>
              <a:rPr lang="en-US" sz="3600" i="1" dirty="0">
                <a:latin typeface="+mn-lt"/>
              </a:rPr>
              <a:t>3.6.3 Requirements for a Student to be Considered Present for FSP (Funding) Purposes</a:t>
            </a:r>
            <a:endParaRPr lang="en-US" sz="1800" b="0" i="0" u="none" strike="noStrike" baseline="0" dirty="0">
              <a:solidFill>
                <a:srgbClr val="000000"/>
              </a:solidFill>
              <a:latin typeface="Calibri" panose="020F0502020204030204" pitchFamily="34" charset="0"/>
            </a:endParaRPr>
          </a:p>
          <a:p>
            <a:pPr marL="0" indent="0" algn="l" rtl="0" fontAlgn="base">
              <a:buNone/>
            </a:pPr>
            <a:r>
              <a:rPr lang="en-US" b="0" i="0" u="sng" dirty="0">
                <a:solidFill>
                  <a:srgbClr val="498205"/>
                </a:solidFill>
                <a:effectLst/>
                <a:latin typeface="Calibri" panose="020F0502020204030204" pitchFamily="34" charset="0"/>
              </a:rPr>
              <a:t>A student with a mental health or substance abuse condition who is being treated for a serious illness (TEC 25.087(b)(3)) in an outpatient day treatment program </a:t>
            </a:r>
            <a:r>
              <a:rPr lang="en-US" b="0" i="0" strike="sngStrike" dirty="0">
                <a:solidFill>
                  <a:srgbClr val="498205"/>
                </a:solidFill>
                <a:effectLst/>
                <a:latin typeface="Calibri" panose="020F0502020204030204" pitchFamily="34" charset="0"/>
              </a:rPr>
              <a:t> </a:t>
            </a:r>
            <a:r>
              <a:rPr lang="en-US" b="0" i="0" u="sng" dirty="0">
                <a:solidFill>
                  <a:srgbClr val="498205"/>
                </a:solidFill>
                <a:effectLst/>
                <a:latin typeface="Calibri" panose="020F0502020204030204" pitchFamily="34" charset="0"/>
              </a:rPr>
              <a:t>or partial hospitalization program, under the care of a health care professional licensed, certified, or registered to practice in Texas, shall be excused for the authorized treatment period, and shall not be withdrawn from school.  </a:t>
            </a:r>
            <a:r>
              <a:rPr lang="en-US"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0" indent="0" algn="l" rtl="0" fontAlgn="base">
              <a:buNone/>
            </a:pPr>
            <a:endParaRPr lang="en-US" sz="24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615137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6</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21</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167062"/>
          </a:xfrm>
        </p:spPr>
        <p:txBody>
          <a:bodyPr>
            <a:normAutofit/>
          </a:bodyPr>
          <a:lstStyle/>
          <a:p>
            <a:pPr marL="0" indent="0" algn="l">
              <a:buNone/>
            </a:pPr>
            <a:r>
              <a:rPr lang="en-US" sz="3600" i="1" dirty="0">
                <a:latin typeface="+mn-lt"/>
              </a:rPr>
              <a:t>3.6.3 Requirements for a Student to be Considered Present for FSP (Funding) Purposes</a:t>
            </a:r>
            <a:endParaRPr lang="en-US" sz="1800" b="0" i="0" u="none" strike="noStrike" baseline="0" dirty="0">
              <a:solidFill>
                <a:srgbClr val="000000"/>
              </a:solidFill>
              <a:latin typeface="Calibri" panose="020F0502020204030204" pitchFamily="34" charset="0"/>
            </a:endParaRPr>
          </a:p>
          <a:p>
            <a:pPr marL="0" indent="0" algn="l" rtl="0" fontAlgn="base">
              <a:buNone/>
            </a:pPr>
            <a:r>
              <a:rPr lang="en-US" b="0" i="0" u="sng" dirty="0">
                <a:solidFill>
                  <a:srgbClr val="498205"/>
                </a:solidFill>
                <a:effectLst/>
                <a:latin typeface="Calibri" panose="020F0502020204030204" pitchFamily="34" charset="0"/>
              </a:rPr>
              <a:t>The discharge summary from the outpatient day treatment or partial hospitalization program must include treatment admission</a:t>
            </a:r>
            <a:r>
              <a:rPr lang="en-US" b="0" i="0" strike="sngStrike" dirty="0">
                <a:solidFill>
                  <a:srgbClr val="498205"/>
                </a:solidFill>
                <a:effectLst/>
                <a:latin typeface="Calibri" panose="020F0502020204030204" pitchFamily="34" charset="0"/>
              </a:rPr>
              <a:t>,</a:t>
            </a:r>
            <a:r>
              <a:rPr lang="en-US" b="0" i="0" u="sng" dirty="0">
                <a:solidFill>
                  <a:srgbClr val="498205"/>
                </a:solidFill>
                <a:effectLst/>
                <a:latin typeface="Calibri" panose="020F0502020204030204" pitchFamily="34" charset="0"/>
              </a:rPr>
              <a:t> and discharge dates to be provided to the school by the family upon return to school as documentation to excuse absences for the duration of the authorized outpatient treatment plan or partial hospitalization. </a:t>
            </a:r>
            <a:endParaRPr lang="en-US" sz="24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659112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normAutofit fontScale="90000"/>
          </a:bodyPr>
          <a:lstStyle/>
          <a:p>
            <a:r>
              <a:rPr lang="en-US" dirty="0"/>
              <a:t>Program Proposed 22-23 SAAH Changes  </a:t>
            </a:r>
            <a:r>
              <a:rPr lang="en-US" dirty="0">
                <a:solidFill>
                  <a:srgbClr val="F1F3FA"/>
                </a:solidFill>
              </a:rPr>
              <a:t>76</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22</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200" y="1446987"/>
            <a:ext cx="10515599" cy="5167062"/>
          </a:xfrm>
        </p:spPr>
        <p:txBody>
          <a:bodyPr>
            <a:normAutofit lnSpcReduction="10000"/>
          </a:bodyPr>
          <a:lstStyle/>
          <a:p>
            <a:pPr marL="0" indent="0" algn="l">
              <a:buNone/>
            </a:pPr>
            <a:r>
              <a:rPr lang="en-US" sz="3600" i="1" dirty="0">
                <a:latin typeface="+mn-lt"/>
              </a:rPr>
              <a:t>Section 4 Special Education</a:t>
            </a:r>
          </a:p>
          <a:p>
            <a:pPr marL="0" marR="0" indent="0">
              <a:lnSpc>
                <a:spcPct val="107000"/>
              </a:lnSpc>
              <a:spcBef>
                <a:spcPts val="1200"/>
              </a:spcBef>
              <a:spcAft>
                <a:spcPts val="0"/>
              </a:spcAft>
              <a:buNone/>
            </a:pPr>
            <a:r>
              <a:rPr lang="en-US" u="sng"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4.3.3.2 Summer Enrollment Procedures</a:t>
            </a:r>
            <a:endParaRPr lang="en-US" u="sng"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0" u="sng"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 student with a disability who has an IEP in place from a previous in- or out-of-state school district and who enrolls in a new school district during the summer is not considered a transfer student for the purposes of this subsection or for 34 CFR, §300.323(e) or (f). For these students, the new school district must implement the IEP from the previous school district in full on the first day of class of the new school year or must convene an ARD committee meeting during the summer to revise the student's IEP for implementation on the first day of class of the new school year.</a:t>
            </a:r>
          </a:p>
          <a:p>
            <a:pPr marL="0" indent="0" algn="l">
              <a:buNone/>
            </a:pPr>
            <a:endParaRPr lang="en-US" sz="3600" i="1" dirty="0">
              <a:latin typeface="+mn-lt"/>
            </a:endParaRPr>
          </a:p>
        </p:txBody>
      </p:sp>
    </p:spTree>
    <p:extLst>
      <p:ext uri="{BB962C8B-B14F-4D97-AF65-F5344CB8AC3E}">
        <p14:creationId xmlns:p14="http://schemas.microsoft.com/office/powerpoint/2010/main" val="2930623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8</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23</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167062"/>
          </a:xfrm>
        </p:spPr>
        <p:txBody>
          <a:bodyPr>
            <a:normAutofit/>
          </a:bodyPr>
          <a:lstStyle/>
          <a:p>
            <a:pPr marL="0" indent="0" algn="l">
              <a:buNone/>
            </a:pPr>
            <a:r>
              <a:rPr lang="en-US" sz="3600" i="1" dirty="0">
                <a:latin typeface="+mn-lt"/>
              </a:rPr>
              <a:t>Section 5 Career and Technology (CTE)</a:t>
            </a:r>
          </a:p>
          <a:p>
            <a:pPr marL="0" indent="0" algn="l">
              <a:buNone/>
            </a:pPr>
            <a:endParaRPr lang="en-US" sz="3600" i="1" dirty="0">
              <a:latin typeface="+mn-lt"/>
            </a:endParaRPr>
          </a:p>
          <a:p>
            <a:pPr marL="0" indent="0" algn="l">
              <a:buNone/>
            </a:pPr>
            <a:endParaRPr lang="en-US" sz="3600" i="1" dirty="0">
              <a:latin typeface="+mn-lt"/>
            </a:endParaRPr>
          </a:p>
        </p:txBody>
      </p:sp>
      <p:pic>
        <p:nvPicPr>
          <p:cNvPr id="7" name="Picture 6" descr="Screen shot of Section 5 CTE changes">
            <a:extLst>
              <a:ext uri="{FF2B5EF4-FFF2-40B4-BE49-F238E27FC236}">
                <a16:creationId xmlns:a16="http://schemas.microsoft.com/office/drawing/2014/main" id="{D84C9E95-1FAA-4EE6-96E0-44FC86BE2A84}"/>
              </a:ext>
            </a:extLst>
          </p:cNvPr>
          <p:cNvPicPr>
            <a:picLocks noChangeAspect="1"/>
          </p:cNvPicPr>
          <p:nvPr/>
        </p:nvPicPr>
        <p:blipFill>
          <a:blip r:embed="rId2"/>
          <a:stretch>
            <a:fillRect/>
          </a:stretch>
        </p:blipFill>
        <p:spPr>
          <a:xfrm>
            <a:off x="757863" y="2167850"/>
            <a:ext cx="11037897" cy="3953369"/>
          </a:xfrm>
          <a:prstGeom prst="rect">
            <a:avLst/>
          </a:prstGeom>
        </p:spPr>
      </p:pic>
    </p:spTree>
    <p:extLst>
      <p:ext uri="{BB962C8B-B14F-4D97-AF65-F5344CB8AC3E}">
        <p14:creationId xmlns:p14="http://schemas.microsoft.com/office/powerpoint/2010/main" val="1084544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10</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24</a:t>
            </a:fld>
            <a:endParaRPr lang="en-US"/>
          </a:p>
        </p:txBody>
      </p:sp>
      <p:pic>
        <p:nvPicPr>
          <p:cNvPr id="8" name="Picture 7" descr="Screen shot of section 5.6 of SAAH">
            <a:extLst>
              <a:ext uri="{FF2B5EF4-FFF2-40B4-BE49-F238E27FC236}">
                <a16:creationId xmlns:a16="http://schemas.microsoft.com/office/drawing/2014/main" id="{35F4EA9E-26F9-401F-B4C8-C4C0471B570E}"/>
              </a:ext>
            </a:extLst>
          </p:cNvPr>
          <p:cNvPicPr>
            <a:picLocks noChangeAspect="1"/>
          </p:cNvPicPr>
          <p:nvPr/>
        </p:nvPicPr>
        <p:blipFill>
          <a:blip r:embed="rId2"/>
          <a:stretch>
            <a:fillRect/>
          </a:stretch>
        </p:blipFill>
        <p:spPr>
          <a:xfrm>
            <a:off x="1097707" y="1034168"/>
            <a:ext cx="9701738" cy="5454262"/>
          </a:xfrm>
          <a:prstGeom prst="rect">
            <a:avLst/>
          </a:prstGeom>
        </p:spPr>
      </p:pic>
    </p:spTree>
    <p:extLst>
      <p:ext uri="{BB962C8B-B14F-4D97-AF65-F5344CB8AC3E}">
        <p14:creationId xmlns:p14="http://schemas.microsoft.com/office/powerpoint/2010/main" val="2301115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12</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25</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167062"/>
          </a:xfrm>
        </p:spPr>
        <p:txBody>
          <a:bodyPr>
            <a:normAutofit/>
          </a:bodyPr>
          <a:lstStyle/>
          <a:p>
            <a:pPr marL="0" indent="0" algn="l">
              <a:buNone/>
            </a:pPr>
            <a:r>
              <a:rPr lang="en-US" sz="3600" i="1" dirty="0">
                <a:latin typeface="+mn-lt"/>
              </a:rPr>
              <a:t>Section 5 Career and Technology (CTE)</a:t>
            </a:r>
          </a:p>
          <a:p>
            <a:pPr marL="0" indent="0" algn="l">
              <a:buNone/>
            </a:pPr>
            <a:endParaRPr lang="en-US" sz="3600" i="1" dirty="0">
              <a:latin typeface="+mn-lt"/>
            </a:endParaRPr>
          </a:p>
          <a:p>
            <a:pPr marL="0" indent="0" algn="l">
              <a:buNone/>
            </a:pPr>
            <a:r>
              <a:rPr lang="en-US" sz="3600" i="1" dirty="0">
                <a:latin typeface="+mn-lt"/>
              </a:rPr>
              <a:t>Watch for specific guidance from CTE regarding LEAs choosing to move to a 4-day week </a:t>
            </a:r>
          </a:p>
        </p:txBody>
      </p:sp>
    </p:spTree>
    <p:extLst>
      <p:ext uri="{BB962C8B-B14F-4D97-AF65-F5344CB8AC3E}">
        <p14:creationId xmlns:p14="http://schemas.microsoft.com/office/powerpoint/2010/main" val="2064935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13</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26</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167062"/>
          </a:xfrm>
        </p:spPr>
        <p:txBody>
          <a:bodyPr>
            <a:normAutofit/>
          </a:bodyPr>
          <a:lstStyle/>
          <a:p>
            <a:pPr marL="0" indent="0">
              <a:buNone/>
            </a:pPr>
            <a:r>
              <a:rPr lang="en-US" sz="3600" b="1" kern="1800" dirty="0">
                <a:effectLst/>
                <a:latin typeface="Calibri" panose="020F0502020204030204" pitchFamily="34" charset="0"/>
                <a:ea typeface="Times New Roman" panose="02020603050405020304" pitchFamily="18" charset="0"/>
                <a:cs typeface="Times New Roman" panose="02020603050405020304" pitchFamily="18" charset="0"/>
              </a:rPr>
              <a:t>Section 6 Bilingual/English as a Second Language (ESL)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buNone/>
            </a:pPr>
            <a:endParaRPr lang="en-US" sz="3600" i="1" dirty="0">
              <a:latin typeface="+mn-lt"/>
            </a:endParaRPr>
          </a:p>
          <a:p>
            <a:pPr marL="0" indent="0">
              <a:buNone/>
            </a:pPr>
            <a:r>
              <a:rPr lang="en-US" b="0" u="sng"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Within this section, </a:t>
            </a:r>
            <a:r>
              <a:rPr lang="en-US" b="0" u="sng"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term "parent" includes the parent or legal guardian of the student in accordance with TEC, §29.052. Also, term “district” includes all local education agencies, open-enrollment charter schools, and districts of innovation.</a:t>
            </a:r>
          </a:p>
          <a:p>
            <a:pPr marL="0" indent="0" algn="l">
              <a:buNone/>
            </a:pPr>
            <a:endParaRPr lang="en-US" sz="3600" i="1" dirty="0">
              <a:latin typeface="+mn-lt"/>
            </a:endParaRPr>
          </a:p>
        </p:txBody>
      </p:sp>
    </p:spTree>
    <p:extLst>
      <p:ext uri="{BB962C8B-B14F-4D97-AF65-F5344CB8AC3E}">
        <p14:creationId xmlns:p14="http://schemas.microsoft.com/office/powerpoint/2010/main" val="4134707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14</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27</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167062"/>
          </a:xfrm>
        </p:spPr>
        <p:txBody>
          <a:bodyPr>
            <a:normAutofit/>
          </a:bodyPr>
          <a:lstStyle/>
          <a:p>
            <a:pPr marL="0" indent="0">
              <a:buNone/>
            </a:pPr>
            <a:r>
              <a:rPr lang="en-US" sz="3600" i="1" dirty="0">
                <a:effectLst/>
                <a:latin typeface="Calibri" panose="020F0502020204030204" pitchFamily="34" charset="0"/>
                <a:ea typeface="Times New Roman" panose="02020603050405020304" pitchFamily="18" charset="0"/>
                <a:cs typeface="Times New Roman" panose="02020603050405020304" pitchFamily="18" charset="0"/>
              </a:rPr>
              <a:t>6.2 Identification of Emergent Bilingual (EB) Students/English Learners (ELs) and Enrollment Procedures</a:t>
            </a: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buNone/>
            </a:pPr>
            <a:endParaRPr lang="en-US" i="1" dirty="0">
              <a:latin typeface="+mn-lt"/>
            </a:endParaRPr>
          </a:p>
          <a:p>
            <a:pPr marL="0" indent="0">
              <a:buNone/>
            </a:pPr>
            <a:r>
              <a:rPr lang="en-US" b="0" dirty="0">
                <a:effectLst/>
                <a:latin typeface="Calibri" panose="020F0502020204030204" pitchFamily="34" charset="0"/>
                <a:ea typeface="Times New Roman" panose="02020603050405020304" pitchFamily="18" charset="0"/>
                <a:cs typeface="Times New Roman" panose="02020603050405020304" pitchFamily="18" charset="0"/>
              </a:rPr>
              <a:t>Parents may request a correction on the HLS only if the child has not yet been assessed for English proficiency </a:t>
            </a:r>
            <a:r>
              <a:rPr lang="en-US" b="0" u="sng"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and corrections are made within two calendar weeks of the child’s enrollment date</a:t>
            </a:r>
            <a:r>
              <a:rPr lang="en-US" b="0" u="sng"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b="0" u="sng"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l">
              <a:buNone/>
            </a:pPr>
            <a:endParaRPr lang="en-US" sz="3600" i="1" dirty="0">
              <a:latin typeface="+mn-lt"/>
            </a:endParaRPr>
          </a:p>
        </p:txBody>
      </p:sp>
    </p:spTree>
    <p:extLst>
      <p:ext uri="{BB962C8B-B14F-4D97-AF65-F5344CB8AC3E}">
        <p14:creationId xmlns:p14="http://schemas.microsoft.com/office/powerpoint/2010/main" val="1263741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15</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28</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167062"/>
          </a:xfrm>
        </p:spPr>
        <p:txBody>
          <a:bodyPr>
            <a:normAutofit/>
          </a:bodyPr>
          <a:lstStyle/>
          <a:p>
            <a:pPr marL="0" indent="0">
              <a:buNone/>
            </a:pPr>
            <a:r>
              <a:rPr lang="en-US" sz="3600" i="1" dirty="0">
                <a:effectLst/>
                <a:latin typeface="Calibri" panose="020F0502020204030204" pitchFamily="34" charset="0"/>
                <a:ea typeface="Times New Roman" panose="02020603050405020304" pitchFamily="18" charset="0"/>
                <a:cs typeface="Times New Roman" panose="02020603050405020304" pitchFamily="18" charset="0"/>
              </a:rPr>
              <a:t>6.2 Identification of Emergent Bilingual (EB) Students/English Learners (ELs) and Enrollment Procedures</a:t>
            </a: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buNone/>
            </a:pPr>
            <a:endParaRPr lang="en-US" i="1" dirty="0">
              <a:latin typeface="+mn-lt"/>
            </a:endParaRPr>
          </a:p>
          <a:p>
            <a:pPr marL="0" indent="0" algn="l">
              <a:buNone/>
            </a:pPr>
            <a:endParaRPr lang="en-US" sz="3600" i="1" dirty="0">
              <a:latin typeface="+mn-lt"/>
            </a:endParaRPr>
          </a:p>
        </p:txBody>
      </p:sp>
      <p:pic>
        <p:nvPicPr>
          <p:cNvPr id="7" name="Picture 6" descr="Screen shot of section 6.2 of SAAH">
            <a:extLst>
              <a:ext uri="{FF2B5EF4-FFF2-40B4-BE49-F238E27FC236}">
                <a16:creationId xmlns:a16="http://schemas.microsoft.com/office/drawing/2014/main" id="{6BC39D74-FBEE-4553-99EF-4472EA682491}"/>
              </a:ext>
            </a:extLst>
          </p:cNvPr>
          <p:cNvPicPr>
            <a:picLocks noChangeAspect="1"/>
          </p:cNvPicPr>
          <p:nvPr/>
        </p:nvPicPr>
        <p:blipFill>
          <a:blip r:embed="rId2"/>
          <a:stretch>
            <a:fillRect/>
          </a:stretch>
        </p:blipFill>
        <p:spPr>
          <a:xfrm>
            <a:off x="64032" y="2950243"/>
            <a:ext cx="12142875" cy="3099643"/>
          </a:xfrm>
          <a:prstGeom prst="rect">
            <a:avLst/>
          </a:prstGeom>
        </p:spPr>
      </p:pic>
    </p:spTree>
    <p:extLst>
      <p:ext uri="{BB962C8B-B14F-4D97-AF65-F5344CB8AC3E}">
        <p14:creationId xmlns:p14="http://schemas.microsoft.com/office/powerpoint/2010/main" val="4113378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16</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29</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167062"/>
          </a:xfrm>
        </p:spPr>
        <p:txBody>
          <a:bodyPr>
            <a:normAutofit fontScale="92500"/>
          </a:bodyPr>
          <a:lstStyle/>
          <a:p>
            <a:pPr marL="0" indent="0">
              <a:buNone/>
            </a:pPr>
            <a:r>
              <a:rPr lang="en-US" sz="3600" i="1" dirty="0">
                <a:effectLst/>
                <a:latin typeface="Calibri" panose="020F0502020204030204" pitchFamily="34" charset="0"/>
                <a:ea typeface="Times New Roman" panose="02020603050405020304" pitchFamily="18" charset="0"/>
                <a:cs typeface="Times New Roman" panose="02020603050405020304" pitchFamily="18" charset="0"/>
              </a:rPr>
              <a:t>6.5 Program Services: Eligibility for State Bilingual Education Allotment (BEA) Funding</a:t>
            </a:r>
          </a:p>
          <a:p>
            <a:pPr marL="0" indent="0">
              <a:buNone/>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i="1" dirty="0">
                <a:effectLst/>
                <a:latin typeface="Calibri" panose="020F0502020204030204" pitchFamily="34" charset="0"/>
                <a:ea typeface="Times New Roman" panose="02020603050405020304" pitchFamily="18" charset="0"/>
                <a:cs typeface="Times New Roman" panose="02020603050405020304" pitchFamily="18" charset="0"/>
              </a:rPr>
              <a:t>6.6 Program Services: Teacher Certification Requirements</a:t>
            </a:r>
          </a:p>
          <a:p>
            <a:pPr marL="0" indent="0">
              <a:buNone/>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i="1" dirty="0">
                <a:effectLst/>
                <a:latin typeface="Calibri" panose="020F0502020204030204" pitchFamily="34" charset="0"/>
                <a:ea typeface="Times New Roman" panose="02020603050405020304" pitchFamily="18" charset="0"/>
                <a:cs typeface="Times New Roman" panose="02020603050405020304" pitchFamily="18" charset="0"/>
              </a:rPr>
              <a:t>6.9 Monitoring of a Student Who Has Been Reclassified</a:t>
            </a:r>
          </a:p>
          <a:p>
            <a:pPr marL="0" indent="0">
              <a:buNone/>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i="1" dirty="0">
                <a:effectLst/>
                <a:latin typeface="Calibri" panose="020F0502020204030204" pitchFamily="34" charset="0"/>
                <a:ea typeface="Times New Roman" panose="02020603050405020304" pitchFamily="18" charset="0"/>
                <a:cs typeface="Times New Roman" panose="02020603050405020304" pitchFamily="18" charset="0"/>
              </a:rPr>
              <a:t>6.10.2 Other Required Documentation</a:t>
            </a: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buNone/>
            </a:pPr>
            <a:endParaRPr lang="en-US" i="1" dirty="0">
              <a:latin typeface="+mn-lt"/>
            </a:endParaRPr>
          </a:p>
          <a:p>
            <a:pPr marL="0" indent="0" algn="l">
              <a:buNone/>
            </a:pPr>
            <a:endParaRPr lang="en-US" sz="3600" i="1" dirty="0">
              <a:latin typeface="+mn-lt"/>
            </a:endParaRPr>
          </a:p>
        </p:txBody>
      </p:sp>
    </p:spTree>
    <p:extLst>
      <p:ext uri="{BB962C8B-B14F-4D97-AF65-F5344CB8AC3E}">
        <p14:creationId xmlns:p14="http://schemas.microsoft.com/office/powerpoint/2010/main" val="298626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CA11-0F91-4C65-AFBD-A0A21859F149}"/>
              </a:ext>
            </a:extLst>
          </p:cNvPr>
          <p:cNvSpPr>
            <a:spLocks noGrp="1"/>
          </p:cNvSpPr>
          <p:nvPr>
            <p:ph type="title"/>
          </p:nvPr>
        </p:nvSpPr>
        <p:spPr/>
        <p:txBody>
          <a:bodyPr/>
          <a:lstStyle/>
          <a:p>
            <a:r>
              <a:rPr lang="en-US" dirty="0"/>
              <a:t>SAAH Website</a:t>
            </a:r>
          </a:p>
        </p:txBody>
      </p:sp>
      <p:pic>
        <p:nvPicPr>
          <p:cNvPr id="7" name="Picture 6" descr="Screen shot of where to find the SAAH">
            <a:extLst>
              <a:ext uri="{FF2B5EF4-FFF2-40B4-BE49-F238E27FC236}">
                <a16:creationId xmlns:a16="http://schemas.microsoft.com/office/drawing/2014/main" id="{010F2E1E-B871-4D56-9585-A60E0F29D06E}"/>
              </a:ext>
            </a:extLst>
          </p:cNvPr>
          <p:cNvPicPr>
            <a:picLocks noChangeAspect="1"/>
          </p:cNvPicPr>
          <p:nvPr/>
        </p:nvPicPr>
        <p:blipFill>
          <a:blip r:embed="rId2"/>
          <a:stretch>
            <a:fillRect/>
          </a:stretch>
        </p:blipFill>
        <p:spPr>
          <a:xfrm>
            <a:off x="2784297" y="1089060"/>
            <a:ext cx="5826303" cy="5332288"/>
          </a:xfrm>
          <a:prstGeom prst="rect">
            <a:avLst/>
          </a:prstGeom>
        </p:spPr>
      </p:pic>
      <p:sp>
        <p:nvSpPr>
          <p:cNvPr id="3" name="Slide Number Placeholder 2">
            <a:extLst>
              <a:ext uri="{FF2B5EF4-FFF2-40B4-BE49-F238E27FC236}">
                <a16:creationId xmlns:a16="http://schemas.microsoft.com/office/drawing/2014/main" id="{8102F89E-D729-4D45-85B5-E8D32BD7FE34}"/>
              </a:ext>
            </a:extLst>
          </p:cNvPr>
          <p:cNvSpPr>
            <a:spLocks noGrp="1"/>
          </p:cNvSpPr>
          <p:nvPr>
            <p:ph type="sldNum" sz="quarter" idx="12"/>
          </p:nvPr>
        </p:nvSpPr>
        <p:spPr/>
        <p:txBody>
          <a:bodyPr/>
          <a:lstStyle/>
          <a:p>
            <a:fld id="{0088AB57-2DBE-44A3-AE96-942C49E954BF}" type="slidenum">
              <a:rPr lang="en-US" smtClean="0"/>
              <a:t>3</a:t>
            </a:fld>
            <a:endParaRPr lang="en-US"/>
          </a:p>
        </p:txBody>
      </p:sp>
    </p:spTree>
    <p:extLst>
      <p:ext uri="{BB962C8B-B14F-4D97-AF65-F5344CB8AC3E}">
        <p14:creationId xmlns:p14="http://schemas.microsoft.com/office/powerpoint/2010/main" val="671997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17</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30</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167062"/>
          </a:xfrm>
        </p:spPr>
        <p:txBody>
          <a:bodyPr>
            <a:normAutofit lnSpcReduction="10000"/>
          </a:bodyPr>
          <a:lstStyle/>
          <a:p>
            <a:pPr marL="0" indent="0" algn="l">
              <a:buNone/>
            </a:pPr>
            <a:r>
              <a:rPr lang="en-US" sz="3600" i="1" dirty="0">
                <a:latin typeface="+mn-lt"/>
              </a:rPr>
              <a:t>Section 11 Nontraditional Programs </a:t>
            </a:r>
          </a:p>
          <a:p>
            <a:pPr marL="0" indent="0" algn="l">
              <a:buNone/>
            </a:pPr>
            <a:endParaRPr lang="en-US" sz="3600" i="1" dirty="0">
              <a:latin typeface="+mn-lt"/>
            </a:endParaRPr>
          </a:p>
          <a:p>
            <a:pPr marL="0" indent="0">
              <a:buNone/>
            </a:pPr>
            <a:r>
              <a:rPr lang="en-US" b="1"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11.6 </a:t>
            </a:r>
            <a:r>
              <a:rPr lang="en-US" b="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Optional Flexible School Day Program (OFSDP)</a:t>
            </a:r>
          </a:p>
          <a:p>
            <a:pPr marL="0" indent="0">
              <a:buNone/>
            </a:pPr>
            <a:endParaRPr lang="en-US" dirty="0">
              <a:solidFill>
                <a:srgbClr val="4472C4"/>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11.6.1 Student Eligibility</a:t>
            </a:r>
          </a:p>
          <a:p>
            <a:pPr marL="0" indent="0">
              <a:buNone/>
            </a:pPr>
            <a:endParaRPr lang="en-US" dirty="0">
              <a:solidFill>
                <a:srgbClr val="4472C4"/>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There must be an agreement in writing to the student’s participation:</a:t>
            </a:r>
          </a:p>
          <a:p>
            <a:pPr marL="0" marR="0" indent="0">
              <a:spcBef>
                <a:spcPts val="0"/>
              </a:spcBef>
              <a:spcAft>
                <a:spcPts val="0"/>
              </a:spcAft>
              <a:buNone/>
            </a:pPr>
            <a:r>
              <a:rPr lang="en-US" u="sng"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by the student, if the student is over 18 years of age; or </a:t>
            </a:r>
          </a:p>
          <a:p>
            <a:pPr marL="0" marR="0" indent="0">
              <a:spcBef>
                <a:spcPts val="0"/>
              </a:spcBef>
              <a:spcAft>
                <a:spcPts val="0"/>
              </a:spcAft>
              <a:buNone/>
            </a:pPr>
            <a:r>
              <a:rPr lang="en-US" u="sng"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by the student and the student’s parent or person standing in parental relation to the student, if the student is less than 18 years of age and not emancipated by marriage or court order.</a:t>
            </a:r>
          </a:p>
          <a:p>
            <a:pPr marL="0" indent="0">
              <a:buNone/>
            </a:pPr>
            <a:endParaRPr lang="en-US" dirty="0">
              <a:solidFill>
                <a:srgbClr val="4472C4"/>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b="0" i="1" u="sng" dirty="0">
              <a:solidFill>
                <a:srgbClr val="92D050"/>
              </a:solidFill>
              <a:latin typeface="+mn-lt"/>
            </a:endParaRPr>
          </a:p>
          <a:p>
            <a:pPr marL="0" indent="0" algn="l">
              <a:buNone/>
            </a:pPr>
            <a:endParaRPr lang="en-US" sz="3600" i="1" dirty="0">
              <a:latin typeface="+mn-lt"/>
            </a:endParaRPr>
          </a:p>
        </p:txBody>
      </p:sp>
    </p:spTree>
    <p:extLst>
      <p:ext uri="{BB962C8B-B14F-4D97-AF65-F5344CB8AC3E}">
        <p14:creationId xmlns:p14="http://schemas.microsoft.com/office/powerpoint/2010/main" val="4198798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18</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31</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167062"/>
          </a:xfrm>
        </p:spPr>
        <p:txBody>
          <a:bodyPr>
            <a:normAutofit/>
          </a:bodyPr>
          <a:lstStyle/>
          <a:p>
            <a:pPr marL="0" indent="0" algn="l">
              <a:buNone/>
            </a:pPr>
            <a:r>
              <a:rPr lang="en-US" sz="3600" i="1" dirty="0">
                <a:latin typeface="+mn-lt"/>
              </a:rPr>
              <a:t>Section 9 Pregnancy-Related Services (PRS)</a:t>
            </a:r>
          </a:p>
          <a:p>
            <a:pPr marL="0" indent="0" algn="l" rtl="0" fontAlgn="base">
              <a:buNone/>
            </a:pPr>
            <a:r>
              <a:rPr lang="en-US" b="1" i="0" dirty="0">
                <a:solidFill>
                  <a:srgbClr val="405C8C"/>
                </a:solidFill>
                <a:effectLst/>
                <a:latin typeface="Calibri" panose="020F0502020204030204" pitchFamily="34" charset="0"/>
              </a:rPr>
              <a:t>9.11 Returning to Campus for Support Services or Testing</a:t>
            </a:r>
            <a:r>
              <a:rPr lang="en-US" b="0" i="0" dirty="0">
                <a:solidFill>
                  <a:srgbClr val="405C8C"/>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0" indent="0" algn="l" rtl="0" fontAlgn="base">
              <a:buNone/>
            </a:pPr>
            <a:r>
              <a:rPr lang="en-US" sz="2400" b="0" i="0" u="sng" dirty="0">
                <a:solidFill>
                  <a:srgbClr val="498205"/>
                </a:solidFill>
                <a:effectLst/>
                <a:latin typeface="Calibri" panose="020F0502020204030204" pitchFamily="34" charset="0"/>
              </a:rPr>
              <a:t>A student that has been confined to the home by a medical practitioner during their prenatal or postpartum period </a:t>
            </a:r>
            <a:r>
              <a:rPr lang="en-US" sz="2400" b="0" i="0" strike="sngStrike" dirty="0">
                <a:solidFill>
                  <a:srgbClr val="498205"/>
                </a:solidFill>
                <a:effectLst/>
                <a:latin typeface="Calibri" panose="020F0502020204030204" pitchFamily="34" charset="0"/>
              </a:rPr>
              <a:t>A student confined to the home </a:t>
            </a:r>
            <a:r>
              <a:rPr lang="en-US" sz="2400" b="0" i="0" dirty="0">
                <a:solidFill>
                  <a:srgbClr val="000000"/>
                </a:solidFill>
                <a:effectLst/>
                <a:latin typeface="Calibri" panose="020F0502020204030204" pitchFamily="34" charset="0"/>
              </a:rPr>
              <a:t>may be allowed to return to campus and remain coded PRS to receive </a:t>
            </a:r>
            <a:r>
              <a:rPr lang="en-US" sz="2400" b="1" i="0" dirty="0">
                <a:solidFill>
                  <a:srgbClr val="000000"/>
                </a:solidFill>
                <a:effectLst/>
                <a:latin typeface="Calibri" panose="020F0502020204030204" pitchFamily="34" charset="0"/>
              </a:rPr>
              <a:t>temporary, limited</a:t>
            </a:r>
            <a:r>
              <a:rPr lang="en-US" sz="2400" b="0" i="0" dirty="0">
                <a:solidFill>
                  <a:srgbClr val="000000"/>
                </a:solidFill>
                <a:effectLst/>
                <a:latin typeface="Calibri" panose="020F0502020204030204" pitchFamily="34" charset="0"/>
              </a:rPr>
              <a:t> support services (see the </a:t>
            </a:r>
            <a:r>
              <a:rPr lang="en-US" sz="2400" b="0" i="0" u="sng" strike="noStrike" dirty="0">
                <a:solidFill>
                  <a:srgbClr val="0000FF"/>
                </a:solidFill>
                <a:effectLst/>
                <a:latin typeface="Calibri" panose="020F0502020204030204" pitchFamily="34" charset="0"/>
                <a:hlinkClick r:id="rId2"/>
              </a:rPr>
              <a:t>introduction to Section 9 Pregnancy-Related Services (PRS)</a:t>
            </a:r>
            <a:r>
              <a:rPr lang="en-US" sz="2400" b="0" i="0" dirty="0">
                <a:solidFill>
                  <a:srgbClr val="000000"/>
                </a:solidFill>
                <a:effectLst/>
                <a:latin typeface="Calibri" panose="020F0502020204030204" pitchFamily="34" charset="0"/>
              </a:rPr>
              <a:t> for a list of examples of support services) or take required state assessments. </a:t>
            </a:r>
            <a:endParaRPr lang="en-US" sz="2400" b="0" i="0" dirty="0">
              <a:solidFill>
                <a:srgbClr val="000000"/>
              </a:solidFill>
              <a:effectLst/>
              <a:latin typeface="Segoe UI" panose="020B0502040204020203" pitchFamily="34" charset="0"/>
            </a:endParaRPr>
          </a:p>
          <a:p>
            <a:pPr marL="0" indent="0">
              <a:buNone/>
            </a:pPr>
            <a:endParaRPr lang="en-US" dirty="0">
              <a:solidFill>
                <a:srgbClr val="4472C4"/>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2400" b="0" i="0" u="sng" dirty="0">
                <a:solidFill>
                  <a:srgbClr val="498205"/>
                </a:solidFill>
                <a:effectLst/>
                <a:latin typeface="Calibri" panose="020F0502020204030204" pitchFamily="34" charset="0"/>
              </a:rPr>
              <a:t>For a PRS student that was only receiving their normal six weeks of CEHI, since there is no medical practitioner’s note required, there is no medical release requirement to return to campus for testing during this time. Only during the prenatal or extended postpartum period is a medical release required</a:t>
            </a:r>
            <a:r>
              <a:rPr lang="en-US" sz="2400" b="0" i="0" dirty="0">
                <a:solidFill>
                  <a:srgbClr val="000000"/>
                </a:solidFill>
                <a:effectLst/>
                <a:latin typeface="Calibri" panose="020F0502020204030204" pitchFamily="34" charset="0"/>
              </a:rPr>
              <a:t> </a:t>
            </a:r>
            <a:endParaRPr lang="en-US" sz="2400" b="0" i="1" u="sng" dirty="0">
              <a:solidFill>
                <a:srgbClr val="92D050"/>
              </a:solidFill>
              <a:latin typeface="+mn-lt"/>
            </a:endParaRPr>
          </a:p>
          <a:p>
            <a:pPr marL="0" indent="0" algn="l">
              <a:buNone/>
            </a:pPr>
            <a:endParaRPr lang="en-US" sz="3600" i="1" dirty="0">
              <a:latin typeface="+mn-lt"/>
            </a:endParaRPr>
          </a:p>
        </p:txBody>
      </p:sp>
    </p:spTree>
    <p:extLst>
      <p:ext uri="{BB962C8B-B14F-4D97-AF65-F5344CB8AC3E}">
        <p14:creationId xmlns:p14="http://schemas.microsoft.com/office/powerpoint/2010/main" val="2829857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19</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32</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167062"/>
          </a:xfrm>
        </p:spPr>
        <p:txBody>
          <a:bodyPr>
            <a:normAutofit/>
          </a:bodyPr>
          <a:lstStyle/>
          <a:p>
            <a:pPr marL="0" indent="0" algn="l">
              <a:buNone/>
            </a:pPr>
            <a:r>
              <a:rPr lang="en-US" sz="3600" i="1" dirty="0">
                <a:latin typeface="+mn-lt"/>
              </a:rPr>
              <a:t>Glossary</a:t>
            </a:r>
            <a:endParaRPr lang="en-US" sz="1800" b="0" i="0" u="none" strike="noStrike" baseline="0" dirty="0">
              <a:solidFill>
                <a:srgbClr val="000000"/>
              </a:solidFill>
              <a:latin typeface="Calibri" panose="020F0502020204030204" pitchFamily="34" charset="0"/>
            </a:endParaRPr>
          </a:p>
          <a:p>
            <a:pPr algn="l" rtl="0" fontAlgn="base"/>
            <a:r>
              <a:rPr lang="en-US" sz="2400" b="1" i="0" dirty="0">
                <a:solidFill>
                  <a:srgbClr val="000000"/>
                </a:solidFill>
                <a:effectLst/>
                <a:latin typeface="Calibri" panose="020F0502020204030204" pitchFamily="34" charset="0"/>
              </a:rPr>
              <a:t>admission, review, and dismissal (ARD) committee </a:t>
            </a:r>
            <a:r>
              <a:rPr lang="en-US" sz="2400" b="0" i="0" dirty="0">
                <a:solidFill>
                  <a:srgbClr val="000000"/>
                </a:solidFill>
                <a:effectLst/>
                <a:latin typeface="Calibri" panose="020F0502020204030204" pitchFamily="34" charset="0"/>
              </a:rPr>
              <a:t>–  </a:t>
            </a:r>
            <a:endParaRPr lang="en-US" sz="2400" b="0" i="0" dirty="0">
              <a:solidFill>
                <a:srgbClr val="000000"/>
              </a:solidFill>
              <a:effectLst/>
              <a:latin typeface="Segoe UI" panose="020B0502040204020203" pitchFamily="34" charset="0"/>
            </a:endParaRPr>
          </a:p>
          <a:p>
            <a:pPr marL="0" indent="0" algn="l" rtl="0" fontAlgn="base">
              <a:buNone/>
            </a:pPr>
            <a:r>
              <a:rPr lang="en-US" sz="2400" b="0" i="0" u="sng" dirty="0">
                <a:solidFill>
                  <a:srgbClr val="D13438"/>
                </a:solidFill>
                <a:effectLst/>
                <a:latin typeface="Calibri" panose="020F0502020204030204" pitchFamily="34" charset="0"/>
              </a:rPr>
              <a:t>A team established by membership requirements under 19 TAC §89.1050 at each school district or special education shared services arrangement that meets to determine eligibility based on a full and individual evaluation report, and to develop an individualized education program (IEP) for the child, if applicable.  All members of the ARD committee must have the opportunity to participate in a collaborative manner in developing a student’s IEP.</a:t>
            </a:r>
            <a:r>
              <a:rPr lang="en-US" sz="2400" b="0" i="0" dirty="0">
                <a:solidFill>
                  <a:srgbClr val="000000"/>
                </a:solidFill>
                <a:effectLst/>
                <a:latin typeface="Calibri" panose="020F0502020204030204" pitchFamily="34" charset="0"/>
              </a:rPr>
              <a:t> </a:t>
            </a:r>
            <a:endParaRPr lang="en-US" sz="2400" b="0" i="0" dirty="0">
              <a:solidFill>
                <a:srgbClr val="000000"/>
              </a:solidFill>
              <a:effectLst/>
              <a:latin typeface="Segoe UI" panose="020B0502040204020203" pitchFamily="34" charset="0"/>
            </a:endParaRPr>
          </a:p>
          <a:p>
            <a:pPr marL="0" indent="0" algn="l" rtl="0" fontAlgn="base">
              <a:buNone/>
            </a:pPr>
            <a:r>
              <a:rPr lang="en-US" sz="2400" b="0" i="0" strike="sngStrike" dirty="0">
                <a:solidFill>
                  <a:srgbClr val="D13438"/>
                </a:solidFill>
                <a:effectLst/>
                <a:latin typeface="Calibri" panose="020F0502020204030204" pitchFamily="34" charset="0"/>
              </a:rPr>
              <a:t>A committee that each school district or special education shared services arrangement is required to establish and that makes decisions concerning the educational program of a student referred for special education.</a:t>
            </a:r>
            <a:r>
              <a:rPr lang="en-US" sz="2400" b="0" i="0" dirty="0">
                <a:solidFill>
                  <a:srgbClr val="000000"/>
                </a:solidFill>
                <a:effectLst/>
                <a:latin typeface="Calibri" panose="020F0502020204030204" pitchFamily="34" charset="0"/>
              </a:rPr>
              <a:t> All members of the ARD committee must have the opportunity to participate in a collaborative manner in developing a student’s IEP. </a:t>
            </a:r>
            <a:endParaRPr lang="en-US" sz="2400" b="0" i="0" dirty="0">
              <a:solidFill>
                <a:srgbClr val="000000"/>
              </a:solidFill>
              <a:effectLst/>
              <a:latin typeface="Segoe UI" panose="020B0502040204020203" pitchFamily="34" charset="0"/>
            </a:endParaRPr>
          </a:p>
          <a:p>
            <a:pPr marL="0" indent="0" algn="l" rtl="0" fontAlgn="base">
              <a:buNone/>
            </a:pPr>
            <a:endParaRPr lang="en-US" sz="24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428878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21</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33</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167062"/>
          </a:xfrm>
        </p:spPr>
        <p:txBody>
          <a:bodyPr>
            <a:normAutofit/>
          </a:bodyPr>
          <a:lstStyle/>
          <a:p>
            <a:pPr marL="0" indent="0" algn="l">
              <a:buNone/>
            </a:pPr>
            <a:r>
              <a:rPr lang="en-US" sz="3600" i="1" dirty="0">
                <a:latin typeface="+mn-lt"/>
              </a:rPr>
              <a:t>Glossary</a:t>
            </a:r>
            <a:endParaRPr lang="en-US" sz="1800" b="0" i="0" u="none" strike="noStrike" baseline="0" dirty="0">
              <a:solidFill>
                <a:srgbClr val="000000"/>
              </a:solidFill>
              <a:latin typeface="Calibri" panose="020F0502020204030204" pitchFamily="34" charset="0"/>
            </a:endParaRPr>
          </a:p>
          <a:p>
            <a:pPr marL="0" indent="0" algn="l" rtl="0" fontAlgn="base">
              <a:buNone/>
            </a:pPr>
            <a:r>
              <a:rPr lang="en-US" b="1" i="0" dirty="0">
                <a:solidFill>
                  <a:srgbClr val="000000"/>
                </a:solidFill>
                <a:effectLst/>
                <a:latin typeface="Calibri" panose="020F0502020204030204" pitchFamily="34" charset="0"/>
              </a:rPr>
              <a:t>bilingual/English as a second language (ESL) eligible days </a:t>
            </a:r>
            <a:r>
              <a:rPr lang="en-US" b="0" i="0" dirty="0">
                <a:solidFill>
                  <a:srgbClr val="000000"/>
                </a:solidFill>
                <a:effectLst/>
                <a:latin typeface="Calibri" panose="020F0502020204030204" pitchFamily="34" charset="0"/>
              </a:rPr>
              <a:t>– A term used to describe the days that </a:t>
            </a:r>
            <a:r>
              <a:rPr lang="en-US" b="0" i="0" strike="sngStrike" dirty="0">
                <a:solidFill>
                  <a:srgbClr val="0078D4"/>
                </a:solidFill>
                <a:effectLst/>
                <a:latin typeface="Calibri" panose="020F0502020204030204" pitchFamily="34" charset="0"/>
              </a:rPr>
              <a:t>bilingual or ESL </a:t>
            </a:r>
            <a:r>
              <a:rPr lang="en-US" b="0" i="0" dirty="0">
                <a:solidFill>
                  <a:srgbClr val="000000"/>
                </a:solidFill>
                <a:effectLst/>
                <a:latin typeface="Calibri" panose="020F0502020204030204" pitchFamily="34" charset="0"/>
              </a:rPr>
              <a:t>students </a:t>
            </a:r>
            <a:r>
              <a:rPr lang="en-US" b="0" i="0" u="sng" dirty="0">
                <a:solidFill>
                  <a:srgbClr val="0078D4"/>
                </a:solidFill>
                <a:effectLst/>
                <a:latin typeface="Calibri" panose="020F0502020204030204" pitchFamily="34" charset="0"/>
              </a:rPr>
              <a:t>participating in a bilingual education or ESL program </a:t>
            </a:r>
            <a:r>
              <a:rPr lang="en-US" b="0" i="0" dirty="0">
                <a:solidFill>
                  <a:srgbClr val="000000"/>
                </a:solidFill>
                <a:effectLst/>
                <a:latin typeface="Calibri" panose="020F0502020204030204" pitchFamily="34" charset="0"/>
              </a:rPr>
              <a:t>were in attendance. </a:t>
            </a:r>
            <a:r>
              <a:rPr lang="en-US" b="0" i="0" strike="sngStrike" dirty="0">
                <a:solidFill>
                  <a:srgbClr val="0078D4"/>
                </a:solidFill>
                <a:effectLst/>
                <a:latin typeface="Calibri" panose="020F0502020204030204" pitchFamily="34" charset="0"/>
              </a:rPr>
              <a:t>Your district should count only students who meet eligibility requirements and are served by staff members certified or on permit to teach bilingual education, ESL education, or </a:t>
            </a:r>
            <a:r>
              <a:rPr lang="en-US" b="0" i="0" strike="sngStrike" dirty="0" err="1">
                <a:solidFill>
                  <a:srgbClr val="0078D4"/>
                </a:solidFill>
                <a:effectLst/>
                <a:latin typeface="Calibri" panose="020F0502020204030204" pitchFamily="34" charset="0"/>
              </a:rPr>
              <a:t>both,</a:t>
            </a:r>
            <a:r>
              <a:rPr lang="en-US" b="0" i="0" u="sng" dirty="0" err="1">
                <a:solidFill>
                  <a:srgbClr val="0078D4"/>
                </a:solidFill>
                <a:effectLst/>
                <a:latin typeface="Calibri" panose="020F0502020204030204" pitchFamily="34" charset="0"/>
              </a:rPr>
              <a:t>This</a:t>
            </a:r>
            <a:r>
              <a:rPr lang="en-US" b="0" i="0" u="sng" dirty="0">
                <a:solidFill>
                  <a:srgbClr val="0078D4"/>
                </a:solidFill>
                <a:effectLst/>
                <a:latin typeface="Calibri" panose="020F0502020204030204" pitchFamily="34" charset="0"/>
              </a:rPr>
              <a:t> includes students participating in a standard bilingual education or ESL program per TAC 89.1210 (c) and (d)</a:t>
            </a:r>
            <a:r>
              <a:rPr lang="en-US" b="0" i="0" dirty="0">
                <a:solidFill>
                  <a:srgbClr val="000000"/>
                </a:solidFill>
                <a:effectLst/>
                <a:latin typeface="Calibri" panose="020F0502020204030204" pitchFamily="34" charset="0"/>
              </a:rPr>
              <a:t> or students who are </a:t>
            </a:r>
            <a:r>
              <a:rPr lang="en-US" b="0" i="0" strike="sngStrike" dirty="0">
                <a:solidFill>
                  <a:srgbClr val="0078D4"/>
                </a:solidFill>
                <a:effectLst/>
                <a:latin typeface="Calibri" panose="020F0502020204030204" pitchFamily="34" charset="0"/>
              </a:rPr>
              <a:t>served </a:t>
            </a:r>
            <a:r>
              <a:rPr lang="en-US" b="0" i="0" u="sng" dirty="0">
                <a:solidFill>
                  <a:srgbClr val="0078D4"/>
                </a:solidFill>
                <a:effectLst/>
                <a:latin typeface="Calibri" panose="020F0502020204030204" pitchFamily="34" charset="0"/>
              </a:rPr>
              <a:t>participating </a:t>
            </a:r>
            <a:r>
              <a:rPr lang="en-US" b="0" i="0" dirty="0">
                <a:solidFill>
                  <a:srgbClr val="000000"/>
                </a:solidFill>
                <a:effectLst/>
                <a:latin typeface="Calibri" panose="020F0502020204030204" pitchFamily="34" charset="0"/>
              </a:rPr>
              <a:t>in a</a:t>
            </a:r>
            <a:r>
              <a:rPr lang="en-US" b="0" i="0" u="sng" dirty="0">
                <a:solidFill>
                  <a:srgbClr val="0078D4"/>
                </a:solidFill>
                <a:effectLst/>
                <a:latin typeface="Calibri" panose="020F0502020204030204" pitchFamily="34" charset="0"/>
              </a:rPr>
              <a:t> temporary alternative language</a:t>
            </a:r>
            <a:r>
              <a:rPr lang="en-US" b="0" i="0" dirty="0">
                <a:solidFill>
                  <a:srgbClr val="000000"/>
                </a:solidFill>
                <a:effectLst/>
                <a:latin typeface="Calibri" panose="020F0502020204030204" pitchFamily="34" charset="0"/>
              </a:rPr>
              <a:t> program</a:t>
            </a:r>
            <a:r>
              <a:rPr lang="en-US" b="0" i="0" u="sng" dirty="0">
                <a:solidFill>
                  <a:srgbClr val="0078D4"/>
                </a:solidFill>
                <a:effectLst/>
                <a:latin typeface="Calibri" panose="020F0502020204030204" pitchFamily="34" charset="0"/>
              </a:rPr>
              <a:t> (ALP)</a:t>
            </a:r>
            <a:r>
              <a:rPr lang="en-US" b="0" i="0" dirty="0">
                <a:solidFill>
                  <a:srgbClr val="000000"/>
                </a:solidFill>
                <a:effectLst/>
                <a:latin typeface="Calibri" panose="020F0502020204030204" pitchFamily="34" charset="0"/>
              </a:rPr>
              <a:t> approved by TEA under a</a:t>
            </a:r>
            <a:r>
              <a:rPr lang="en-US" b="0" i="0" strike="sngStrike" dirty="0">
                <a:solidFill>
                  <a:srgbClr val="0078D4"/>
                </a:solidFill>
                <a:effectLst/>
                <a:latin typeface="Calibri" panose="020F0502020204030204" pitchFamily="34" charset="0"/>
              </a:rPr>
              <a:t>n</a:t>
            </a:r>
            <a:r>
              <a:rPr lang="en-US" b="0" i="0" dirty="0">
                <a:solidFill>
                  <a:srgbClr val="000000"/>
                </a:solidFill>
                <a:effectLst/>
                <a:latin typeface="Calibri" panose="020F0502020204030204" pitchFamily="34" charset="0"/>
              </a:rPr>
              <a:t> </a:t>
            </a:r>
            <a:r>
              <a:rPr lang="en-US" b="0" i="0" u="sng" dirty="0">
                <a:solidFill>
                  <a:srgbClr val="0078D4"/>
                </a:solidFill>
                <a:effectLst/>
                <a:latin typeface="Calibri" panose="020F0502020204030204" pitchFamily="34" charset="0"/>
              </a:rPr>
              <a:t>bilingual education </a:t>
            </a:r>
            <a:r>
              <a:rPr lang="en-US" b="0" i="0" dirty="0">
                <a:solidFill>
                  <a:srgbClr val="000000"/>
                </a:solidFill>
                <a:effectLst/>
                <a:latin typeface="Calibri" panose="020F0502020204030204" pitchFamily="34" charset="0"/>
              </a:rPr>
              <a:t>exception or a</a:t>
            </a:r>
            <a:r>
              <a:rPr lang="en-US" b="0" i="0" u="sng" dirty="0">
                <a:solidFill>
                  <a:srgbClr val="0078D4"/>
                </a:solidFill>
                <a:effectLst/>
                <a:latin typeface="Calibri" panose="020F0502020204030204" pitchFamily="34" charset="0"/>
              </a:rPr>
              <a:t>n ESL</a:t>
            </a:r>
            <a:r>
              <a:rPr lang="en-US" b="0" i="0" dirty="0">
                <a:solidFill>
                  <a:srgbClr val="000000"/>
                </a:solidFill>
                <a:effectLst/>
                <a:latin typeface="Calibri" panose="020F0502020204030204" pitchFamily="34" charset="0"/>
              </a:rPr>
              <a:t> waiver </a:t>
            </a:r>
            <a:r>
              <a:rPr lang="en-US" b="0" i="0" u="sng" strike="noStrike" dirty="0">
                <a:solidFill>
                  <a:srgbClr val="0000FF"/>
                </a:solidFill>
                <a:effectLst/>
                <a:latin typeface="Calibri" panose="020F0502020204030204" pitchFamily="34" charset="0"/>
                <a:hlinkClick r:id="rId2"/>
              </a:rPr>
              <a:t>(Section 6 Bilingual/English as a Second Language (ESL)</a:t>
            </a:r>
            <a:r>
              <a:rPr lang="en-US"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7290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22</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34</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167062"/>
          </a:xfrm>
        </p:spPr>
        <p:txBody>
          <a:bodyPr>
            <a:normAutofit/>
          </a:bodyPr>
          <a:lstStyle/>
          <a:p>
            <a:pPr marL="0" indent="0" algn="l">
              <a:buNone/>
            </a:pPr>
            <a:r>
              <a:rPr lang="en-US" sz="3600" i="1" dirty="0">
                <a:latin typeface="+mn-lt"/>
              </a:rPr>
              <a:t>Glossary</a:t>
            </a:r>
          </a:p>
          <a:p>
            <a:pPr marL="0" indent="0" algn="l">
              <a:buNone/>
            </a:pPr>
            <a:r>
              <a:rPr lang="en-US" b="1" i="0" dirty="0">
                <a:solidFill>
                  <a:srgbClr val="000000"/>
                </a:solidFill>
                <a:effectLst/>
                <a:latin typeface="Calibri" panose="020F0502020204030204" pitchFamily="34" charset="0"/>
              </a:rPr>
              <a:t>early education (EE) </a:t>
            </a:r>
            <a:r>
              <a:rPr lang="en-US" b="0" i="0" dirty="0">
                <a:solidFill>
                  <a:srgbClr val="000000"/>
                </a:solidFill>
                <a:effectLst/>
                <a:latin typeface="Calibri" panose="020F0502020204030204" pitchFamily="34" charset="0"/>
              </a:rPr>
              <a:t>– A grade level for students through five years of age who have not been placed in prekindergarten or kindergarten. </a:t>
            </a:r>
            <a:r>
              <a:rPr lang="en-US" b="0" i="0" strike="sngStrike" dirty="0">
                <a:solidFill>
                  <a:srgbClr val="D13438"/>
                </a:solidFill>
                <a:effectLst/>
                <a:latin typeface="Calibri" panose="020F0502020204030204" pitchFamily="34" charset="0"/>
              </a:rPr>
              <a:t>These students include students receiving special education services who do not meet the two hours of instruction per day requirement for membership and students in a Head Start program that does not meet the requirements for state </a:t>
            </a:r>
            <a:r>
              <a:rPr lang="en-US" b="0" i="0" strike="sngStrike" dirty="0" err="1">
                <a:solidFill>
                  <a:srgbClr val="D13438"/>
                </a:solidFill>
                <a:effectLst/>
                <a:latin typeface="Calibri" panose="020F0502020204030204" pitchFamily="34" charset="0"/>
              </a:rPr>
              <a:t>funds</a:t>
            </a:r>
            <a:r>
              <a:rPr lang="en-US" b="0" i="0" u="sng" dirty="0" err="1">
                <a:solidFill>
                  <a:srgbClr val="D13438"/>
                </a:solidFill>
                <a:effectLst/>
                <a:latin typeface="Calibri" panose="020F0502020204030204" pitchFamily="34" charset="0"/>
              </a:rPr>
              <a:t>See</a:t>
            </a:r>
            <a:r>
              <a:rPr lang="en-US" b="0" i="0" u="sng" dirty="0">
                <a:solidFill>
                  <a:srgbClr val="D13438"/>
                </a:solidFill>
                <a:effectLst/>
                <a:latin typeface="Calibri" panose="020F0502020204030204" pitchFamily="34" charset="0"/>
              </a:rPr>
              <a:t> </a:t>
            </a:r>
            <a:r>
              <a:rPr lang="en-US" b="0" i="0" u="sng" strike="noStrike" dirty="0">
                <a:solidFill>
                  <a:srgbClr val="000000"/>
                </a:solidFill>
                <a:effectLst/>
                <a:latin typeface="Calibri" panose="020F0502020204030204" pitchFamily="34" charset="0"/>
              </a:rPr>
              <a:t>Section 3 General Attendance Requirements</a:t>
            </a:r>
            <a:r>
              <a:rPr lang="en-US" b="0" i="0" u="sng" dirty="0">
                <a:solidFill>
                  <a:srgbClr val="D13438"/>
                </a:solidFill>
                <a:effectLst/>
                <a:latin typeface="Calibri" panose="020F0502020204030204" pitchFamily="34" charset="0"/>
              </a:rPr>
              <a:t> and </a:t>
            </a:r>
            <a:r>
              <a:rPr lang="en-US" b="0" i="0" u="sng" strike="noStrike" dirty="0">
                <a:solidFill>
                  <a:srgbClr val="000000"/>
                </a:solidFill>
                <a:effectLst/>
                <a:latin typeface="Calibri" panose="020F0502020204030204" pitchFamily="34" charset="0"/>
              </a:rPr>
              <a:t>Section 4 Special Education</a:t>
            </a:r>
            <a:r>
              <a:rPr lang="en-US" b="0" i="0" u="sng" dirty="0">
                <a:solidFill>
                  <a:srgbClr val="D13438"/>
                </a:solidFill>
                <a:effectLst/>
                <a:latin typeface="Calibri" panose="020F0502020204030204" pitchFamily="34" charset="0"/>
              </a:rPr>
              <a:t> for EE coding requirements</a:t>
            </a:r>
            <a:r>
              <a:rPr lang="en-US" b="0" i="0" dirty="0">
                <a:solidFill>
                  <a:srgbClr val="000000"/>
                </a:solidFill>
                <a:effectLst/>
                <a:latin typeface="Calibri" panose="020F0502020204030204" pitchFamily="34" charset="0"/>
              </a:rPr>
              <a:t>. </a:t>
            </a:r>
            <a:r>
              <a:rPr lang="en-US" b="0" i="0" strike="sngStrike" dirty="0">
                <a:solidFill>
                  <a:srgbClr val="D13438"/>
                </a:solidFill>
                <a:effectLst/>
                <a:latin typeface="Calibri" panose="020F0502020204030204" pitchFamily="34" charset="0"/>
              </a:rPr>
              <a:t>These students also include those served by preschool program for children with disabilities teachers in a licensed child care facility working in a collaborative partnership with your school district.</a:t>
            </a:r>
            <a:r>
              <a:rPr lang="en-US" b="0" i="0" dirty="0">
                <a:solidFill>
                  <a:srgbClr val="000000"/>
                </a:solidFill>
                <a:effectLst/>
                <a:latin typeface="Calibri" panose="020F0502020204030204" pitchFamily="34" charset="0"/>
              </a:rPr>
              <a:t> </a:t>
            </a:r>
            <a:endParaRPr lang="en-US"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86572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23</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35</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167062"/>
          </a:xfrm>
        </p:spPr>
        <p:txBody>
          <a:bodyPr>
            <a:normAutofit/>
          </a:bodyPr>
          <a:lstStyle/>
          <a:p>
            <a:pPr marL="0" indent="0" algn="l">
              <a:buNone/>
            </a:pPr>
            <a:r>
              <a:rPr lang="en-US" sz="3600" i="1" dirty="0">
                <a:latin typeface="+mn-lt"/>
              </a:rPr>
              <a:t>Glossary</a:t>
            </a:r>
          </a:p>
          <a:p>
            <a:pPr marL="0" indent="0" algn="l">
              <a:buNone/>
            </a:pPr>
            <a:endParaRPr lang="en-US" sz="3600" i="1" dirty="0">
              <a:latin typeface="+mn-lt"/>
            </a:endParaRPr>
          </a:p>
          <a:p>
            <a:pPr marL="0" indent="0" algn="l">
              <a:buNone/>
            </a:pPr>
            <a:r>
              <a:rPr lang="en-US" b="0" u="sng" dirty="0">
                <a:solidFill>
                  <a:srgbClr val="0078D4"/>
                </a:solidFill>
                <a:latin typeface="Calibri" panose="020F0502020204030204" pitchFamily="34" charset="0"/>
              </a:rPr>
              <a:t>“</a:t>
            </a:r>
            <a:r>
              <a:rPr lang="en-US" i="0" u="sng" dirty="0">
                <a:effectLst/>
                <a:latin typeface="Calibri" panose="020F0502020204030204" pitchFamily="34" charset="0"/>
              </a:rPr>
              <a:t>gifted/talented (G/T) student</a:t>
            </a:r>
            <a:r>
              <a:rPr lang="en-US" b="0" i="0" u="sng" dirty="0">
                <a:solidFill>
                  <a:srgbClr val="0078D4"/>
                </a:solidFill>
                <a:effectLst/>
                <a:latin typeface="Calibri" panose="020F0502020204030204" pitchFamily="34" charset="0"/>
              </a:rPr>
              <a:t>” means a child or youth who performs at or shows the potential for performing at a remarkably high level of accomplishment when compared to others of the same age, experience, or environment and who exhibits high performance capability in an intellectual, creative, or artistic area; possesses an unusual capacity for leadership; or excels in a specific academic field.</a:t>
            </a:r>
            <a:r>
              <a:rPr lang="en-US" b="0" i="0" dirty="0">
                <a:solidFill>
                  <a:srgbClr val="000000"/>
                </a:solidFill>
                <a:effectLst/>
                <a:latin typeface="Calibri" panose="020F0502020204030204" pitchFamily="34" charset="0"/>
              </a:rPr>
              <a:t> </a:t>
            </a:r>
            <a:endParaRPr lang="en-US" i="1" dirty="0">
              <a:latin typeface="+mn-lt"/>
            </a:endParaRPr>
          </a:p>
        </p:txBody>
      </p:sp>
    </p:spTree>
    <p:extLst>
      <p:ext uri="{BB962C8B-B14F-4D97-AF65-F5344CB8AC3E}">
        <p14:creationId xmlns:p14="http://schemas.microsoft.com/office/powerpoint/2010/main" val="2334338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Program Proposed 22-23 SAAH Changes </a:t>
            </a:r>
            <a:r>
              <a:rPr lang="en-US" dirty="0">
                <a:solidFill>
                  <a:srgbClr val="F1F3FA"/>
                </a:solidFill>
              </a:rPr>
              <a:t>24</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36</a:t>
            </a:fld>
            <a:endParaRPr lang="en-US"/>
          </a:p>
        </p:txBody>
      </p:sp>
      <p:sp>
        <p:nvSpPr>
          <p:cNvPr id="6" name="Content Placeholder 5">
            <a:extLst>
              <a:ext uri="{FF2B5EF4-FFF2-40B4-BE49-F238E27FC236}">
                <a16:creationId xmlns:a16="http://schemas.microsoft.com/office/drawing/2014/main" id="{ADA85232-5413-4ECE-91D4-99528339C043}"/>
              </a:ext>
            </a:extLst>
          </p:cNvPr>
          <p:cNvSpPr>
            <a:spLocks noGrp="1"/>
          </p:cNvSpPr>
          <p:nvPr>
            <p:ph idx="13"/>
          </p:nvPr>
        </p:nvSpPr>
        <p:spPr>
          <a:xfrm>
            <a:off x="838199" y="1362075"/>
            <a:ext cx="10515599" cy="5167062"/>
          </a:xfrm>
        </p:spPr>
        <p:txBody>
          <a:bodyPr>
            <a:normAutofit/>
          </a:bodyPr>
          <a:lstStyle/>
          <a:p>
            <a:pPr marL="0" indent="0" algn="l">
              <a:buNone/>
            </a:pPr>
            <a:r>
              <a:rPr lang="en-US" sz="3600" i="1" dirty="0">
                <a:latin typeface="+mn-lt"/>
              </a:rPr>
              <a:t>Glossary</a:t>
            </a:r>
          </a:p>
          <a:p>
            <a:pPr marL="0" indent="0" algn="l">
              <a:buNone/>
            </a:pPr>
            <a:endParaRPr lang="en-US" sz="3600" i="1" dirty="0">
              <a:latin typeface="+mn-lt"/>
            </a:endParaRPr>
          </a:p>
          <a:p>
            <a:pPr marL="0" indent="0" algn="l">
              <a:buNone/>
            </a:pPr>
            <a:r>
              <a:rPr lang="en-US" b="1" i="0" dirty="0">
                <a:solidFill>
                  <a:srgbClr val="000000"/>
                </a:solidFill>
                <a:effectLst/>
                <a:latin typeface="Calibri" panose="020F0502020204030204" pitchFamily="34" charset="0"/>
              </a:rPr>
              <a:t>individualized education program (IEP) </a:t>
            </a:r>
            <a:r>
              <a:rPr lang="en-US" b="0" i="0" dirty="0">
                <a:solidFill>
                  <a:srgbClr val="000000"/>
                </a:solidFill>
                <a:effectLst/>
                <a:latin typeface="Calibri" panose="020F0502020204030204" pitchFamily="34" charset="0"/>
              </a:rPr>
              <a:t>– A program developed by an ARD committee for each student served in special education. The IEP should include the </a:t>
            </a:r>
            <a:r>
              <a:rPr lang="en-US" b="0" i="0" u="sng" dirty="0">
                <a:solidFill>
                  <a:srgbClr val="D13438"/>
                </a:solidFill>
                <a:effectLst/>
                <a:latin typeface="Calibri" panose="020F0502020204030204" pitchFamily="34" charset="0"/>
              </a:rPr>
              <a:t>frequency, location, and duration of </a:t>
            </a:r>
            <a:r>
              <a:rPr lang="en-US" b="0" i="0" dirty="0">
                <a:solidFill>
                  <a:srgbClr val="000000"/>
                </a:solidFill>
                <a:effectLst/>
                <a:latin typeface="Calibri" panose="020F0502020204030204" pitchFamily="34" charset="0"/>
              </a:rPr>
              <a:t>special education and related services </a:t>
            </a:r>
            <a:r>
              <a:rPr lang="en-US" b="0" i="0" strike="sngStrike" dirty="0">
                <a:solidFill>
                  <a:srgbClr val="D13438"/>
                </a:solidFill>
                <a:effectLst/>
                <a:latin typeface="Calibri" panose="020F0502020204030204" pitchFamily="34" charset="0"/>
              </a:rPr>
              <a:t>and the amount of services </a:t>
            </a:r>
            <a:r>
              <a:rPr lang="en-US" b="0" i="0" dirty="0">
                <a:solidFill>
                  <a:srgbClr val="000000"/>
                </a:solidFill>
                <a:effectLst/>
                <a:latin typeface="Calibri" panose="020F0502020204030204" pitchFamily="34" charset="0"/>
              </a:rPr>
              <a:t>the student is to receive </a:t>
            </a:r>
            <a:r>
              <a:rPr lang="en-US" b="0" i="0" strike="sngStrike" dirty="0">
                <a:solidFill>
                  <a:srgbClr val="D13438"/>
                </a:solidFill>
                <a:effectLst/>
                <a:latin typeface="Calibri" panose="020F0502020204030204" pitchFamily="34" charset="0"/>
              </a:rPr>
              <a:t>as well as the </a:t>
            </a:r>
            <a:r>
              <a:rPr lang="en-US" b="0" i="0" u="sng" dirty="0">
                <a:solidFill>
                  <a:srgbClr val="D13438"/>
                </a:solidFill>
                <a:effectLst/>
                <a:latin typeface="Calibri" panose="020F0502020204030204" pitchFamily="34" charset="0"/>
              </a:rPr>
              <a:t>to determine the </a:t>
            </a:r>
            <a:r>
              <a:rPr lang="en-US" b="0" i="0" dirty="0">
                <a:solidFill>
                  <a:srgbClr val="000000"/>
                </a:solidFill>
                <a:effectLst/>
                <a:latin typeface="Calibri" panose="020F0502020204030204" pitchFamily="34" charset="0"/>
              </a:rPr>
              <a:t>instructional setting</a:t>
            </a:r>
            <a:r>
              <a:rPr lang="en-US" b="0" i="0" u="sng" dirty="0">
                <a:solidFill>
                  <a:srgbClr val="D13438"/>
                </a:solidFill>
                <a:effectLst/>
                <a:latin typeface="Calibri" panose="020F0502020204030204" pitchFamily="34" charset="0"/>
              </a:rPr>
              <a:t> code</a:t>
            </a:r>
            <a:r>
              <a:rPr lang="en-US" b="0" i="0" dirty="0">
                <a:solidFill>
                  <a:srgbClr val="000000"/>
                </a:solidFill>
                <a:effectLst/>
                <a:latin typeface="Calibri" panose="020F0502020204030204" pitchFamily="34" charset="0"/>
              </a:rPr>
              <a:t>. </a:t>
            </a:r>
            <a:r>
              <a:rPr lang="en-US" b="0" i="0" strike="sngStrike" dirty="0">
                <a:solidFill>
                  <a:srgbClr val="D13438"/>
                </a:solidFill>
                <a:effectLst/>
                <a:latin typeface="Calibri" panose="020F0502020204030204" pitchFamily="34" charset="0"/>
              </a:rPr>
              <a:t>This information is necessary for proper coding of special education students in the attendance accounting system.</a:t>
            </a:r>
            <a:r>
              <a:rPr lang="en-US" b="0" i="0" dirty="0">
                <a:solidFill>
                  <a:srgbClr val="000000"/>
                </a:solidFill>
                <a:effectLst/>
                <a:latin typeface="Calibri" panose="020F0502020204030204" pitchFamily="34" charset="0"/>
              </a:rPr>
              <a:t> </a:t>
            </a:r>
            <a:endParaRPr lang="en-US" i="1" dirty="0">
              <a:latin typeface="+mn-lt"/>
            </a:endParaRPr>
          </a:p>
        </p:txBody>
      </p:sp>
    </p:spTree>
    <p:extLst>
      <p:ext uri="{BB962C8B-B14F-4D97-AF65-F5344CB8AC3E}">
        <p14:creationId xmlns:p14="http://schemas.microsoft.com/office/powerpoint/2010/main" val="1129307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2"/>
          </p:nvPr>
        </p:nvSpPr>
        <p:spPr/>
        <p:txBody>
          <a:bodyPr/>
          <a:lstStyle/>
          <a:p>
            <a:fld id="{0088AB57-2DBE-44A3-AE96-942C49E954BF}" type="slidenum">
              <a:rPr lang="en-US" smtClean="0"/>
              <a:t>37</a:t>
            </a:fld>
            <a:endParaRPr lang="en-US"/>
          </a:p>
        </p:txBody>
      </p:sp>
    </p:spTree>
    <p:extLst>
      <p:ext uri="{BB962C8B-B14F-4D97-AF65-F5344CB8AC3E}">
        <p14:creationId xmlns:p14="http://schemas.microsoft.com/office/powerpoint/2010/main" val="677589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49650"/>
            <a:ext cx="9138089" cy="1455647"/>
          </a:xfrm>
        </p:spPr>
        <p:txBody>
          <a:bodyPr/>
          <a:lstStyle/>
          <a:p>
            <a:r>
              <a:rPr lang="en-US" dirty="0"/>
              <a:t>Thank you!</a:t>
            </a:r>
          </a:p>
        </p:txBody>
      </p:sp>
      <p:sp>
        <p:nvSpPr>
          <p:cNvPr id="3" name="Subtitle 2"/>
          <p:cNvSpPr>
            <a:spLocks noGrp="1"/>
          </p:cNvSpPr>
          <p:nvPr>
            <p:ph type="subTitle" idx="1"/>
          </p:nvPr>
        </p:nvSpPr>
        <p:spPr>
          <a:xfrm>
            <a:off x="1524000" y="3910601"/>
            <a:ext cx="9144000" cy="1987046"/>
          </a:xfrm>
        </p:spPr>
        <p:txBody>
          <a:bodyPr/>
          <a:lstStyle/>
          <a:p>
            <a:r>
              <a:rPr lang="en-US" dirty="0"/>
              <a:t>Joe Herrera</a:t>
            </a:r>
            <a:r>
              <a:rPr lang="en-US"/>
              <a:t>, </a:t>
            </a:r>
          </a:p>
          <a:p>
            <a:r>
              <a:rPr lang="en-US"/>
              <a:t>Manager </a:t>
            </a:r>
            <a:r>
              <a:rPr lang="en-US" dirty="0"/>
              <a:t>of Student Attendance Accounting Handbook and SHARS</a:t>
            </a:r>
          </a:p>
          <a:p>
            <a:r>
              <a:rPr lang="en-US" dirty="0"/>
              <a:t>Financial Compliance Division, Texas Education Agency </a:t>
            </a:r>
          </a:p>
        </p:txBody>
      </p:sp>
    </p:spTree>
    <p:extLst>
      <p:ext uri="{BB962C8B-B14F-4D97-AF65-F5344CB8AC3E}">
        <p14:creationId xmlns:p14="http://schemas.microsoft.com/office/powerpoint/2010/main" val="84924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SAAH Background, What &amp; Why</a:t>
            </a:r>
            <a:endParaRPr lang="en-US" b="0" i="1" dirty="0">
              <a:latin typeface="Open Sans Light" panose="020B0306030504020204"/>
            </a:endParaRPr>
          </a:p>
        </p:txBody>
      </p:sp>
      <p:sp>
        <p:nvSpPr>
          <p:cNvPr id="3" name="Content Placeholder 2"/>
          <p:cNvSpPr>
            <a:spLocks noGrp="1"/>
          </p:cNvSpPr>
          <p:nvPr>
            <p:ph idx="13"/>
          </p:nvPr>
        </p:nvSpPr>
        <p:spPr/>
        <p:txBody>
          <a:bodyPr>
            <a:normAutofit/>
          </a:bodyPr>
          <a:lstStyle/>
          <a:p>
            <a:pPr marL="0" indent="0">
              <a:buNone/>
            </a:pPr>
            <a:r>
              <a:rPr lang="en-US" b="0" i="0" dirty="0">
                <a:solidFill>
                  <a:srgbClr val="444444"/>
                </a:solidFill>
                <a:effectLst/>
                <a:latin typeface="Open Sans" panose="020B0606030504020204" pitchFamily="34" charset="0"/>
              </a:rPr>
              <a:t>State law requires that every Texas school district adopts an attendance accounting system that includes procedures to ensure the accurate recording and reporting of student attendance data. The </a:t>
            </a:r>
            <a:r>
              <a:rPr lang="en-US" b="0" i="1" dirty="0">
                <a:solidFill>
                  <a:srgbClr val="444444"/>
                </a:solidFill>
                <a:latin typeface="Open Sans" panose="020B0606030504020204" pitchFamily="34" charset="0"/>
              </a:rPr>
              <a:t>S</a:t>
            </a:r>
            <a:r>
              <a:rPr lang="en-US" b="0" i="1" dirty="0">
                <a:solidFill>
                  <a:srgbClr val="444444"/>
                </a:solidFill>
                <a:effectLst/>
                <a:latin typeface="Open Sans" panose="020B0606030504020204" pitchFamily="34" charset="0"/>
              </a:rPr>
              <a:t>tudent Attendance Accounting Handbook</a:t>
            </a:r>
            <a:r>
              <a:rPr lang="en-US" b="0" i="0" dirty="0">
                <a:solidFill>
                  <a:srgbClr val="444444"/>
                </a:solidFill>
                <a:effectLst/>
                <a:latin typeface="Open Sans" panose="020B0606030504020204" pitchFamily="34" charset="0"/>
              </a:rPr>
              <a:t> (SAAH) contains the official attendance accounting requirements that all public school districts and open-enrollment charter schools in Texas must meet. The agency collects student attendance data primarily to ensure that </a:t>
            </a:r>
            <a:r>
              <a:rPr lang="en-US" b="0" i="0" u="none" strike="noStrike" dirty="0">
                <a:solidFill>
                  <a:srgbClr val="0D6CB9"/>
                </a:solidFill>
                <a:effectLst/>
                <a:latin typeface="Open Sans" panose="020B0606030504020204" pitchFamily="34" charset="0"/>
                <a:hlinkClick r:id="rId2" tooltip="Foundation School Program"/>
              </a:rPr>
              <a:t>Foundation School Program</a:t>
            </a:r>
            <a:r>
              <a:rPr lang="en-US" b="0" i="0" dirty="0">
                <a:solidFill>
                  <a:srgbClr val="444444"/>
                </a:solidFill>
                <a:effectLst/>
                <a:latin typeface="Open Sans" panose="020B0606030504020204" pitchFamily="34" charset="0"/>
              </a:rPr>
              <a:t> (FSP) funds can be correctly allocated to Texas’s public schools.</a:t>
            </a:r>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4</a:t>
            </a:fld>
            <a:endParaRPr lang="en-US"/>
          </a:p>
        </p:txBody>
      </p:sp>
    </p:spTree>
    <p:extLst>
      <p:ext uri="{BB962C8B-B14F-4D97-AF65-F5344CB8AC3E}">
        <p14:creationId xmlns:p14="http://schemas.microsoft.com/office/powerpoint/2010/main" val="114357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AB1A-5FA4-C244-A870-A6CCF4267F3E}"/>
              </a:ext>
            </a:extLst>
          </p:cNvPr>
          <p:cNvSpPr>
            <a:spLocks noGrp="1"/>
          </p:cNvSpPr>
          <p:nvPr>
            <p:ph type="title"/>
          </p:nvPr>
        </p:nvSpPr>
        <p:spPr/>
        <p:txBody>
          <a:bodyPr/>
          <a:lstStyle/>
          <a:p>
            <a:r>
              <a:rPr lang="en-US" dirty="0"/>
              <a:t>SAAH by Section 1-13</a:t>
            </a:r>
          </a:p>
        </p:txBody>
      </p:sp>
      <p:sp>
        <p:nvSpPr>
          <p:cNvPr id="4" name="Content Placeholder 3">
            <a:extLst>
              <a:ext uri="{FF2B5EF4-FFF2-40B4-BE49-F238E27FC236}">
                <a16:creationId xmlns:a16="http://schemas.microsoft.com/office/drawing/2014/main" id="{55F7A94A-CC88-074B-AF5B-73B3A16C3C64}"/>
              </a:ext>
            </a:extLst>
          </p:cNvPr>
          <p:cNvSpPr>
            <a:spLocks noGrp="1"/>
          </p:cNvSpPr>
          <p:nvPr>
            <p:ph idx="13"/>
          </p:nvPr>
        </p:nvSpPr>
        <p:spPr>
          <a:xfrm>
            <a:off x="606174" y="1353152"/>
            <a:ext cx="5979561" cy="5037374"/>
          </a:xfrm>
        </p:spPr>
        <p:txBody>
          <a:bodyPr>
            <a:normAutofit/>
          </a:bodyPr>
          <a:lstStyle/>
          <a:p>
            <a:pPr lvl="1"/>
            <a:r>
              <a:rPr lang="en-US" dirty="0"/>
              <a:t>1: Overview</a:t>
            </a:r>
          </a:p>
          <a:p>
            <a:pPr marL="457200" lvl="1" indent="0">
              <a:buNone/>
            </a:pPr>
            <a:endParaRPr lang="en-US" sz="1050" dirty="0"/>
          </a:p>
          <a:p>
            <a:pPr lvl="1"/>
            <a:r>
              <a:rPr lang="en-US" dirty="0"/>
              <a:t>2: Audit Requirements</a:t>
            </a:r>
          </a:p>
          <a:p>
            <a:pPr lvl="2"/>
            <a:r>
              <a:rPr lang="en-US" dirty="0"/>
              <a:t>general, system, documentation </a:t>
            </a:r>
          </a:p>
          <a:p>
            <a:pPr lvl="1"/>
            <a:r>
              <a:rPr lang="en-US" dirty="0"/>
              <a:t>3: Attendance</a:t>
            </a:r>
          </a:p>
          <a:p>
            <a:pPr lvl="2"/>
            <a:r>
              <a:rPr lang="en-US" dirty="0"/>
              <a:t>responsibilities, attendance taking, calendars</a:t>
            </a:r>
          </a:p>
          <a:p>
            <a:pPr lvl="1"/>
            <a:r>
              <a:rPr lang="en-US" dirty="0"/>
              <a:t>4: Special Education</a:t>
            </a:r>
          </a:p>
          <a:p>
            <a:pPr lvl="2"/>
            <a:r>
              <a:rPr lang="en-US" dirty="0"/>
              <a:t>ECSE</a:t>
            </a:r>
          </a:p>
          <a:p>
            <a:pPr lvl="1"/>
            <a:r>
              <a:rPr lang="en-US" dirty="0"/>
              <a:t>5: Career and Technology (CTE)</a:t>
            </a:r>
          </a:p>
          <a:p>
            <a:pPr lvl="2"/>
            <a:r>
              <a:rPr lang="en-US" dirty="0"/>
              <a:t>contact hours, documentation</a:t>
            </a:r>
          </a:p>
          <a:p>
            <a:pPr lvl="1"/>
            <a:r>
              <a:rPr lang="en-US" dirty="0"/>
              <a:t>6: Emergent Bilinguals/English Learners</a:t>
            </a:r>
          </a:p>
          <a:p>
            <a:pPr marL="457200" lvl="1" indent="0">
              <a:buNone/>
            </a:pPr>
            <a:endParaRPr lang="en-US" dirty="0"/>
          </a:p>
          <a:p>
            <a:pPr lvl="2"/>
            <a:endParaRPr lang="en-US" dirty="0"/>
          </a:p>
          <a:p>
            <a:endParaRPr lang="en-US" dirty="0"/>
          </a:p>
        </p:txBody>
      </p:sp>
      <p:sp>
        <p:nvSpPr>
          <p:cNvPr id="5" name="Content Placeholder 3">
            <a:extLst>
              <a:ext uri="{FF2B5EF4-FFF2-40B4-BE49-F238E27FC236}">
                <a16:creationId xmlns:a16="http://schemas.microsoft.com/office/drawing/2014/main" id="{94F3B4E4-1FCB-46D5-9EBB-444FBB956728}"/>
              </a:ext>
            </a:extLst>
          </p:cNvPr>
          <p:cNvSpPr txBox="1">
            <a:spLocks/>
          </p:cNvSpPr>
          <p:nvPr/>
        </p:nvSpPr>
        <p:spPr>
          <a:xfrm>
            <a:off x="5916201" y="1353152"/>
            <a:ext cx="5979561" cy="5037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Open Sans Semibold" panose="020B0606030504020204"/>
                <a:ea typeface="+mn-ea"/>
                <a:cs typeface="+mn-cs"/>
              </a:defRPr>
            </a:lvl1pPr>
            <a:lvl2pPr marL="685800" indent="-228600" algn="l" defTabSz="914400" rtl="0" eaLnBrk="1" latinLnBrk="0" hangingPunct="1">
              <a:lnSpc>
                <a:spcPct val="90000"/>
              </a:lnSpc>
              <a:spcBef>
                <a:spcPts val="500"/>
              </a:spcBef>
              <a:buClr>
                <a:srgbClr val="DA3E26"/>
              </a:buClr>
              <a:buFont typeface="Wingdings" panose="05000000000000000000" pitchFamily="2" charset="2"/>
              <a:buChar char="§"/>
              <a:defRPr sz="2400" kern="1200">
                <a:solidFill>
                  <a:schemeClr val="tx1"/>
                </a:solidFill>
                <a:latin typeface="Open Sans (Headings)"/>
                <a:ea typeface="+mn-ea"/>
                <a:cs typeface="+mn-cs"/>
              </a:defRPr>
            </a:lvl2pPr>
            <a:lvl3pPr marL="1143000" indent="-228600" algn="l" defTabSz="914400" rtl="0" eaLnBrk="1" latinLnBrk="0" hangingPunct="1">
              <a:lnSpc>
                <a:spcPct val="90000"/>
              </a:lnSpc>
              <a:spcBef>
                <a:spcPts val="500"/>
              </a:spcBef>
              <a:buClr>
                <a:srgbClr val="4472C4"/>
              </a:buClr>
              <a:buFont typeface="Arial" panose="020B0604020202020204" pitchFamily="34" charset="0"/>
              <a:buChar char="•"/>
              <a:defRPr sz="2000" kern="1200">
                <a:solidFill>
                  <a:schemeClr val="tx1"/>
                </a:solidFill>
                <a:latin typeface="Open Sans Light" panose="020B0306030504020204"/>
                <a:ea typeface="+mn-ea"/>
                <a:cs typeface="+mn-cs"/>
              </a:defRPr>
            </a:lvl3pPr>
            <a:lvl4pPr marL="1600200" indent="-228600" algn="l" defTabSz="914400" rtl="0" eaLnBrk="1" latinLnBrk="0" hangingPunct="1">
              <a:lnSpc>
                <a:spcPct val="90000"/>
              </a:lnSpc>
              <a:spcBef>
                <a:spcPts val="500"/>
              </a:spcBef>
              <a:buClr>
                <a:srgbClr val="4472C4"/>
              </a:buClr>
              <a:buFontTx/>
              <a:buChar char="◦"/>
              <a:defRPr sz="1800" kern="1200">
                <a:solidFill>
                  <a:schemeClr val="tx1"/>
                </a:solidFill>
                <a:latin typeface="Open Sans Light" panose="020B0306030504020204"/>
                <a:ea typeface="+mn-ea"/>
                <a:cs typeface="+mn-cs"/>
              </a:defRPr>
            </a:lvl4pPr>
            <a:lvl5pPr marL="2057400" indent="-228600" algn="l" defTabSz="914400" rtl="0" eaLnBrk="1" latinLnBrk="0" hangingPunct="1">
              <a:lnSpc>
                <a:spcPct val="90000"/>
              </a:lnSpc>
              <a:spcBef>
                <a:spcPts val="500"/>
              </a:spcBef>
              <a:buClr>
                <a:srgbClr val="DA3E26"/>
              </a:buClr>
              <a:buFont typeface="Arial" panose="020B0604020202020204" pitchFamily="34" charset="0"/>
              <a:buChar char="•"/>
              <a:defRPr sz="1800" kern="1200">
                <a:solidFill>
                  <a:schemeClr val="tx1"/>
                </a:solidFill>
                <a:latin typeface="Open Sans Light" panose="020B03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7: Prekindergarten</a:t>
            </a:r>
          </a:p>
          <a:p>
            <a:pPr marL="457200" lvl="1" indent="0">
              <a:buNone/>
            </a:pPr>
            <a:endParaRPr lang="en-US" sz="1050" dirty="0"/>
          </a:p>
          <a:p>
            <a:pPr lvl="1"/>
            <a:r>
              <a:rPr lang="en-US" dirty="0"/>
              <a:t>8: Gifted/Talented</a:t>
            </a:r>
          </a:p>
          <a:p>
            <a:pPr marL="457200" lvl="1" indent="0">
              <a:buNone/>
            </a:pPr>
            <a:endParaRPr lang="en-US" sz="1050" dirty="0"/>
          </a:p>
          <a:p>
            <a:pPr lvl="1"/>
            <a:r>
              <a:rPr lang="en-US" dirty="0"/>
              <a:t>9: Pregnancy Related Services</a:t>
            </a:r>
          </a:p>
          <a:p>
            <a:pPr marL="457200" lvl="1" indent="0">
              <a:buNone/>
            </a:pPr>
            <a:endParaRPr lang="en-US" sz="1050" dirty="0"/>
          </a:p>
          <a:p>
            <a:pPr lvl="1"/>
            <a:r>
              <a:rPr lang="en-US" dirty="0"/>
              <a:t>10: AEP and Disciplinary Removals</a:t>
            </a:r>
          </a:p>
          <a:p>
            <a:pPr marL="457200" lvl="1" indent="0">
              <a:buNone/>
            </a:pPr>
            <a:endParaRPr lang="en-US" sz="1050" dirty="0"/>
          </a:p>
          <a:p>
            <a:pPr lvl="1"/>
            <a:r>
              <a:rPr lang="en-US" dirty="0"/>
              <a:t>11: Nontraditional Programs</a:t>
            </a:r>
          </a:p>
          <a:p>
            <a:pPr lvl="2"/>
            <a:r>
              <a:rPr lang="en-US" dirty="0"/>
              <a:t>dual credit, OFSDP</a:t>
            </a:r>
          </a:p>
          <a:p>
            <a:pPr lvl="1"/>
            <a:r>
              <a:rPr lang="en-US" dirty="0"/>
              <a:t>12: Virtual Remote and Electronic Learning</a:t>
            </a:r>
          </a:p>
          <a:p>
            <a:pPr marL="457200" lvl="1" indent="0">
              <a:buNone/>
            </a:pPr>
            <a:endParaRPr lang="en-US" sz="1050" dirty="0"/>
          </a:p>
          <a:p>
            <a:pPr lvl="1"/>
            <a:r>
              <a:rPr lang="en-US" dirty="0"/>
              <a:t>13: Appendix </a:t>
            </a:r>
          </a:p>
          <a:p>
            <a:pPr lvl="2"/>
            <a:endParaRPr lang="en-US" dirty="0"/>
          </a:p>
          <a:p>
            <a:endParaRPr lang="en-US" dirty="0"/>
          </a:p>
        </p:txBody>
      </p:sp>
      <p:sp>
        <p:nvSpPr>
          <p:cNvPr id="3" name="Slide Number Placeholder 2">
            <a:extLst>
              <a:ext uri="{FF2B5EF4-FFF2-40B4-BE49-F238E27FC236}">
                <a16:creationId xmlns:a16="http://schemas.microsoft.com/office/drawing/2014/main" id="{0F1462CE-1CC9-4B4D-871E-078BC2CD7A27}"/>
              </a:ext>
            </a:extLst>
          </p:cNvPr>
          <p:cNvSpPr>
            <a:spLocks noGrp="1"/>
          </p:cNvSpPr>
          <p:nvPr>
            <p:ph type="sldNum" sz="quarter" idx="12"/>
          </p:nvPr>
        </p:nvSpPr>
        <p:spPr/>
        <p:txBody>
          <a:bodyPr/>
          <a:lstStyle/>
          <a:p>
            <a:fld id="{0088AB57-2DBE-44A3-AE96-942C49E954BF}" type="slidenum">
              <a:rPr lang="en-US" smtClean="0"/>
              <a:t>5</a:t>
            </a:fld>
            <a:endParaRPr lang="en-US"/>
          </a:p>
        </p:txBody>
      </p:sp>
    </p:spTree>
    <p:extLst>
      <p:ext uri="{BB962C8B-B14F-4D97-AF65-F5344CB8AC3E}">
        <p14:creationId xmlns:p14="http://schemas.microsoft.com/office/powerpoint/2010/main" val="146165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SAAH Reminder</a:t>
            </a:r>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6</a:t>
            </a:fld>
            <a:endParaRPr lang="en-US"/>
          </a:p>
        </p:txBody>
      </p:sp>
      <p:sp>
        <p:nvSpPr>
          <p:cNvPr id="4" name="Content Placeholder 3">
            <a:extLst>
              <a:ext uri="{FF2B5EF4-FFF2-40B4-BE49-F238E27FC236}">
                <a16:creationId xmlns:a16="http://schemas.microsoft.com/office/drawing/2014/main" id="{4BC12B72-4347-4C75-B15A-CC0C7990C9B6}"/>
              </a:ext>
            </a:extLst>
          </p:cNvPr>
          <p:cNvSpPr>
            <a:spLocks noGrp="1"/>
          </p:cNvSpPr>
          <p:nvPr>
            <p:ph idx="13"/>
          </p:nvPr>
        </p:nvSpPr>
        <p:spPr/>
        <p:txBody>
          <a:bodyPr>
            <a:normAutofit/>
          </a:bodyPr>
          <a:lstStyle/>
          <a:p>
            <a:pPr marL="0" marR="0" indent="0">
              <a:lnSpc>
                <a:spcPct val="107000"/>
              </a:lnSpc>
              <a:spcBef>
                <a:spcPts val="0"/>
              </a:spcBef>
              <a:spcAft>
                <a:spcPts val="800"/>
              </a:spcAft>
              <a:buNone/>
            </a:pPr>
            <a:r>
              <a:rPr lang="en-US" sz="3600" i="1" dirty="0">
                <a:effectLst/>
                <a:latin typeface="+mn-lt"/>
                <a:ea typeface="Calibri" panose="020F0502020204030204" pitchFamily="34" charset="0"/>
                <a:cs typeface="Times New Roman" panose="02020603050405020304" pitchFamily="18" charset="0"/>
              </a:rPr>
              <a:t>3.6.3 TEC, §25.087(d)</a:t>
            </a:r>
          </a:p>
          <a:p>
            <a:pPr marL="0" marR="0" indent="0">
              <a:lnSpc>
                <a:spcPct val="107000"/>
              </a:lnSpc>
              <a:spcBef>
                <a:spcPts val="0"/>
              </a:spcBef>
              <a:spcAft>
                <a:spcPts val="800"/>
              </a:spcAft>
              <a:buNone/>
            </a:pPr>
            <a:endParaRPr lang="en-US" sz="3200" dirty="0"/>
          </a:p>
          <a:p>
            <a:pPr>
              <a:lnSpc>
                <a:spcPct val="107000"/>
              </a:lnSpc>
              <a:spcBef>
                <a:spcPts val="0"/>
              </a:spcBef>
              <a:spcAft>
                <a:spcPts val="800"/>
              </a:spcAft>
            </a:pPr>
            <a:r>
              <a:rPr lang="en-US" sz="2400" dirty="0"/>
              <a:t>Your school district must allow a student whose absence is excused for any of the previously listed reasons—with the exception of the first five reasons, for which this paragraph does not apply—a reasonable amount of time to make up school work missed on these days. If the student satisfactorily completes the school work, the day of absence is counted as a day of compulsory attendance.9</a:t>
            </a:r>
            <a:endParaRPr lang="en-US" sz="2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368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SAAH Reminder </a:t>
            </a:r>
            <a:r>
              <a:rPr lang="en-US" dirty="0">
                <a:solidFill>
                  <a:srgbClr val="F1F3FA"/>
                </a:solidFill>
              </a:rPr>
              <a:t>1</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7</a:t>
            </a:fld>
            <a:endParaRPr lang="en-US"/>
          </a:p>
        </p:txBody>
      </p:sp>
      <p:sp>
        <p:nvSpPr>
          <p:cNvPr id="4" name="Content Placeholder 3">
            <a:extLst>
              <a:ext uri="{FF2B5EF4-FFF2-40B4-BE49-F238E27FC236}">
                <a16:creationId xmlns:a16="http://schemas.microsoft.com/office/drawing/2014/main" id="{4BC12B72-4347-4C75-B15A-CC0C7990C9B6}"/>
              </a:ext>
            </a:extLst>
          </p:cNvPr>
          <p:cNvSpPr>
            <a:spLocks noGrp="1"/>
          </p:cNvSpPr>
          <p:nvPr>
            <p:ph idx="13"/>
          </p:nvPr>
        </p:nvSpPr>
        <p:spPr/>
        <p:txBody>
          <a:bodyPr>
            <a:normAutofit/>
          </a:bodyPr>
          <a:lstStyle/>
          <a:p>
            <a:pPr marL="0" marR="0" indent="0">
              <a:lnSpc>
                <a:spcPct val="107000"/>
              </a:lnSpc>
              <a:spcBef>
                <a:spcPts val="0"/>
              </a:spcBef>
              <a:spcAft>
                <a:spcPts val="800"/>
              </a:spcAft>
              <a:buNone/>
            </a:pPr>
            <a:r>
              <a:rPr lang="en-US" sz="3600" i="1" dirty="0">
                <a:effectLst/>
                <a:latin typeface="+mn-lt"/>
                <a:ea typeface="Calibri" panose="020F0502020204030204" pitchFamily="34" charset="0"/>
                <a:cs typeface="Times New Roman" panose="02020603050405020304" pitchFamily="18" charset="0"/>
              </a:rPr>
              <a:t>3.4.2 </a:t>
            </a:r>
            <a:r>
              <a:rPr lang="en-US" sz="3600" i="1" dirty="0">
                <a:latin typeface="+mn-lt"/>
              </a:rPr>
              <a:t>Temporary Absences and Withdrawal</a:t>
            </a:r>
          </a:p>
          <a:p>
            <a:pPr marL="0" marR="0" indent="0">
              <a:lnSpc>
                <a:spcPct val="107000"/>
              </a:lnSpc>
              <a:spcBef>
                <a:spcPts val="0"/>
              </a:spcBef>
              <a:spcAft>
                <a:spcPts val="800"/>
              </a:spcAft>
              <a:buNone/>
            </a:pPr>
            <a:endParaRPr lang="en-US" sz="3200" dirty="0">
              <a:effectLst/>
              <a:latin typeface="+mn-lt"/>
              <a:ea typeface="Calibri" panose="020F0502020204030204" pitchFamily="34" charset="0"/>
              <a:cs typeface="Times New Roman" panose="02020603050405020304" pitchFamily="18" charset="0"/>
            </a:endParaRPr>
          </a:p>
          <a:p>
            <a:r>
              <a:rPr lang="en-US" sz="2400" dirty="0"/>
              <a:t>Your district must </a:t>
            </a:r>
            <a:r>
              <a:rPr lang="en-US" sz="2400" u="sng" dirty="0"/>
              <a:t>not</a:t>
            </a:r>
            <a:r>
              <a:rPr lang="en-US" sz="2400" dirty="0"/>
              <a:t> withdraw a student who is temporarily absent (for example, as a result of illness or suspension) but still a member of your district.</a:t>
            </a:r>
            <a:endParaRPr lang="en-US" sz="2400" dirty="0">
              <a:latin typeface="+mn-lt"/>
            </a:endParaRPr>
          </a:p>
        </p:txBody>
      </p:sp>
    </p:spTree>
    <p:extLst>
      <p:ext uri="{BB962C8B-B14F-4D97-AF65-F5344CB8AC3E}">
        <p14:creationId xmlns:p14="http://schemas.microsoft.com/office/powerpoint/2010/main" val="361996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520-7A48-40EA-809D-9E9ED74493E7}"/>
              </a:ext>
            </a:extLst>
          </p:cNvPr>
          <p:cNvSpPr>
            <a:spLocks noGrp="1"/>
          </p:cNvSpPr>
          <p:nvPr>
            <p:ph type="title"/>
          </p:nvPr>
        </p:nvSpPr>
        <p:spPr/>
        <p:txBody>
          <a:bodyPr/>
          <a:lstStyle/>
          <a:p>
            <a:r>
              <a:rPr lang="en-US" dirty="0"/>
              <a:t>SAAH Reminder </a:t>
            </a:r>
            <a:r>
              <a:rPr lang="en-US" dirty="0">
                <a:solidFill>
                  <a:srgbClr val="F1F3FA"/>
                </a:solidFill>
              </a:rPr>
              <a:t>2</a:t>
            </a:r>
            <a:endParaRPr lang="en-US" dirty="0"/>
          </a:p>
        </p:txBody>
      </p:sp>
      <p:sp>
        <p:nvSpPr>
          <p:cNvPr id="3" name="Slide Number Placeholder 2">
            <a:extLst>
              <a:ext uri="{FF2B5EF4-FFF2-40B4-BE49-F238E27FC236}">
                <a16:creationId xmlns:a16="http://schemas.microsoft.com/office/drawing/2014/main" id="{B3E0FBC0-8FD0-4706-8464-033B37775141}"/>
              </a:ext>
            </a:extLst>
          </p:cNvPr>
          <p:cNvSpPr>
            <a:spLocks noGrp="1"/>
          </p:cNvSpPr>
          <p:nvPr>
            <p:ph type="sldNum" sz="quarter" idx="12"/>
          </p:nvPr>
        </p:nvSpPr>
        <p:spPr/>
        <p:txBody>
          <a:bodyPr/>
          <a:lstStyle/>
          <a:p>
            <a:fld id="{0088AB57-2DBE-44A3-AE96-942C49E954BF}" type="slidenum">
              <a:rPr lang="en-US" smtClean="0"/>
              <a:t>8</a:t>
            </a:fld>
            <a:endParaRPr lang="en-US"/>
          </a:p>
        </p:txBody>
      </p:sp>
      <p:sp>
        <p:nvSpPr>
          <p:cNvPr id="4" name="Content Placeholder 3">
            <a:extLst>
              <a:ext uri="{FF2B5EF4-FFF2-40B4-BE49-F238E27FC236}">
                <a16:creationId xmlns:a16="http://schemas.microsoft.com/office/drawing/2014/main" id="{4BC12B72-4347-4C75-B15A-CC0C7990C9B6}"/>
              </a:ext>
            </a:extLst>
          </p:cNvPr>
          <p:cNvSpPr>
            <a:spLocks noGrp="1"/>
          </p:cNvSpPr>
          <p:nvPr>
            <p:ph idx="13"/>
          </p:nvPr>
        </p:nvSpPr>
        <p:spPr>
          <a:xfrm>
            <a:off x="838199" y="1520575"/>
            <a:ext cx="10515599" cy="4726113"/>
          </a:xfrm>
        </p:spPr>
        <p:txBody>
          <a:bodyPr>
            <a:normAutofit/>
          </a:bodyPr>
          <a:lstStyle/>
          <a:p>
            <a:pPr marL="0" marR="0" indent="0">
              <a:lnSpc>
                <a:spcPct val="107000"/>
              </a:lnSpc>
              <a:spcBef>
                <a:spcPts val="0"/>
              </a:spcBef>
              <a:spcAft>
                <a:spcPts val="800"/>
              </a:spcAft>
              <a:buNone/>
            </a:pPr>
            <a:r>
              <a:rPr lang="en-US" sz="3600" i="1" dirty="0">
                <a:effectLst/>
                <a:latin typeface="+mn-lt"/>
                <a:ea typeface="Calibri" panose="020F0502020204030204" pitchFamily="34" charset="0"/>
                <a:cs typeface="Times New Roman" panose="02020603050405020304" pitchFamily="18" charset="0"/>
              </a:rPr>
              <a:t>3.4.3 </a:t>
            </a:r>
            <a:r>
              <a:rPr lang="en-US" sz="3600" i="1" dirty="0">
                <a:latin typeface="+mn-lt"/>
              </a:rPr>
              <a:t>Students Whose Whereabouts Are Unknown</a:t>
            </a:r>
          </a:p>
          <a:p>
            <a:pPr>
              <a:lnSpc>
                <a:spcPct val="107000"/>
              </a:lnSpc>
              <a:spcBef>
                <a:spcPts val="0"/>
              </a:spcBef>
              <a:spcAft>
                <a:spcPts val="800"/>
              </a:spcAft>
            </a:pPr>
            <a:r>
              <a:rPr lang="en-US" sz="2400" dirty="0"/>
              <a:t>Your district should decide the withdrawal date for a student who never officially withdrew from school, but whose whereabouts can no longer be determined, according to applicable local policies. For example, local policy may state that a student is withdrawn 10 days after he or she last attended if his or her whereabouts are unknown. Once withdrawn, a student in grades seven through 12 must be reported as a school leaver on the 40203 School Leaver Extension and could be considered a dropout according to Section 2 Audit Requirements of the TSDS PEIMS Data Standards</a:t>
            </a:r>
            <a:endParaRPr lang="en-US" sz="2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650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Adopted by Public Comment</a:t>
            </a:r>
          </a:p>
        </p:txBody>
      </p:sp>
      <p:sp>
        <p:nvSpPr>
          <p:cNvPr id="3" name="Slide Number Placeholder 2"/>
          <p:cNvSpPr>
            <a:spLocks noGrp="1"/>
          </p:cNvSpPr>
          <p:nvPr>
            <p:ph type="sldNum" sz="quarter" idx="12"/>
          </p:nvPr>
        </p:nvSpPr>
        <p:spPr/>
        <p:txBody>
          <a:bodyPr/>
          <a:lstStyle/>
          <a:p>
            <a:fld id="{0088AB57-2DBE-44A3-AE96-942C49E954BF}" type="slidenum">
              <a:rPr lang="en-US" smtClean="0"/>
              <a:t>9</a:t>
            </a:fld>
            <a:endParaRPr lang="en-US"/>
          </a:p>
        </p:txBody>
      </p:sp>
    </p:spTree>
    <p:extLst>
      <p:ext uri="{BB962C8B-B14F-4D97-AF65-F5344CB8AC3E}">
        <p14:creationId xmlns:p14="http://schemas.microsoft.com/office/powerpoint/2010/main" val="2612579244"/>
      </p:ext>
    </p:extLst>
  </p:cSld>
  <p:clrMapOvr>
    <a:masterClrMapping/>
  </p:clrMapOvr>
</p:sld>
</file>

<file path=ppt/theme/theme1.xml><?xml version="1.0" encoding="utf-8"?>
<a:theme xmlns:a="http://schemas.openxmlformats.org/drawingml/2006/main" name="Mai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sdesign_v12  -  Read-Only" id="{7FE5DCB2-EB2F-4D74-8D3D-A29C6DC5D65F}" vid="{454AAA5B-1151-42E1-8FF4-C8DBD5205574}"/>
    </a:ext>
  </a:extLst>
</a:theme>
</file>

<file path=ppt/theme/theme2.xml><?xml version="1.0" encoding="utf-8"?>
<a:theme xmlns:a="http://schemas.openxmlformats.org/drawingml/2006/main" name="Sectio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sdesign_v12  -  Read-Only" id="{7FE5DCB2-EB2F-4D74-8D3D-A29C6DC5D65F}" vid="{8309BA03-3929-4555-BCC3-5A339B7A4423}"/>
    </a:ext>
  </a:extLst>
</a:theme>
</file>

<file path=ppt/theme/theme3.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sdesign_v12  -  Read-Only" id="{7FE5DCB2-EB2F-4D74-8D3D-A29C6DC5D65F}" vid="{F424C0CA-9710-4A01-B307-E8D78ADE666A}"/>
    </a:ext>
  </a:extLst>
</a:theme>
</file>

<file path=ppt/theme/theme4.xml><?xml version="1.0" encoding="utf-8"?>
<a:theme xmlns:a="http://schemas.openxmlformats.org/drawingml/2006/main" name="1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sdesign_v12  -  Read-Only" id="{7FE5DCB2-EB2F-4D74-8D3D-A29C6DC5D65F}" vid="{81A0F440-0F5D-4B5C-9E5B-82FF48BD0A88}"/>
    </a:ext>
  </a:extLst>
</a:theme>
</file>

<file path=ppt/theme/theme5.xml><?xml version="1.0" encoding="utf-8"?>
<a:theme xmlns:a="http://schemas.openxmlformats.org/drawingml/2006/main" name="TEA Opener - 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sdesign_v12  -  Read-Only" id="{7FE5DCB2-EB2F-4D74-8D3D-A29C6DC5D65F}" vid="{0AB6B105-1601-40B6-BA0F-D5671EDB040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BF9513A516A6449BB6356862EB4B23" ma:contentTypeVersion="9" ma:contentTypeDescription="Create a new document." ma:contentTypeScope="" ma:versionID="4b3757a2a44b0ce39ce7a5e33d5dc6f5">
  <xsd:schema xmlns:xsd="http://www.w3.org/2001/XMLSchema" xmlns:xs="http://www.w3.org/2001/XMLSchema" xmlns:p="http://schemas.microsoft.com/office/2006/metadata/properties" xmlns:ns2="http://schemas.microsoft.com/sharepoint/v4" xmlns:ns3="9622166b-6af4-49c1-aeb4-42e4cc55b1b2" xmlns:ns4="914cbcb2-5bcb-4425-a58f-6719fa6b7e3e" targetNamespace="http://schemas.microsoft.com/office/2006/metadata/properties" ma:root="true" ma:fieldsID="f270defc6baa9147330ecddad23f2c1a" ns2:_="" ns3:_="" ns4:_="">
    <xsd:import namespace="http://schemas.microsoft.com/sharepoint/v4"/>
    <xsd:import namespace="9622166b-6af4-49c1-aeb4-42e4cc55b1b2"/>
    <xsd:import namespace="914cbcb2-5bcb-4425-a58f-6719fa6b7e3e"/>
    <xsd:element name="properties">
      <xsd:complexType>
        <xsd:sequence>
          <xsd:element name="documentManagement">
            <xsd:complexType>
              <xsd:all>
                <xsd:element ref="ns2:IconOverlay"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22166b-6af4-49c1-aeb4-42e4cc55b1b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4cbcb2-5bcb-4425-a58f-6719fa6b7e3e" elementFormDefault="qualified">
    <xsd:import namespace="http://schemas.microsoft.com/office/2006/documentManagement/types"/>
    <xsd:import namespace="http://schemas.microsoft.com/office/infopath/2007/PartnerControls"/>
    <xsd:element name="SharedWithUsers" ma:index="11"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36FB83-1998-48A6-BC6A-062E3F131343}">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914cbcb2-5bcb-4425-a58f-6719fa6b7e3e"/>
    <ds:schemaRef ds:uri="http://schemas.microsoft.com/sharepoint/v4"/>
    <ds:schemaRef ds:uri="http://purl.org/dc/terms/"/>
    <ds:schemaRef ds:uri="http://schemas.openxmlformats.org/package/2006/metadata/core-properties"/>
    <ds:schemaRef ds:uri="9622166b-6af4-49c1-aeb4-42e4cc55b1b2"/>
    <ds:schemaRef ds:uri="http://www.w3.org/XML/1998/namespace"/>
  </ds:schemaRefs>
</ds:datastoreItem>
</file>

<file path=customXml/itemProps2.xml><?xml version="1.0" encoding="utf-8"?>
<ds:datastoreItem xmlns:ds="http://schemas.openxmlformats.org/officeDocument/2006/customXml" ds:itemID="{A482A6FC-2D71-424D-8652-AA55629428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9622166b-6af4-49c1-aeb4-42e4cc55b1b2"/>
    <ds:schemaRef ds:uri="914cbcb2-5bcb-4425-a58f-6719fa6b7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C86830-CFBF-4BA4-A411-AED87DBDE0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SAAH 21-22 Changes </Template>
  <TotalTime>1684</TotalTime>
  <Words>2654</Words>
  <Application>Microsoft Office PowerPoint</Application>
  <PresentationFormat>Widescreen</PresentationFormat>
  <Paragraphs>215</Paragraphs>
  <Slides>38</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38</vt:i4>
      </vt:variant>
    </vt:vector>
  </HeadingPairs>
  <TitlesOfParts>
    <vt:vector size="53" baseType="lpstr">
      <vt:lpstr>Arial</vt:lpstr>
      <vt:lpstr>Calibri</vt:lpstr>
      <vt:lpstr>Calibri (Body)</vt:lpstr>
      <vt:lpstr>Open Sans</vt:lpstr>
      <vt:lpstr>Open Sans (Body)</vt:lpstr>
      <vt:lpstr>Open Sans (Headings)</vt:lpstr>
      <vt:lpstr>Open Sans Light</vt:lpstr>
      <vt:lpstr>Open Sans Semibold</vt:lpstr>
      <vt:lpstr>Segoe UI</vt:lpstr>
      <vt:lpstr>Wingdings</vt:lpstr>
      <vt:lpstr>Main Title Slides</vt:lpstr>
      <vt:lpstr>Section Title Slides</vt:lpstr>
      <vt:lpstr>TEA Main Slide</vt:lpstr>
      <vt:lpstr>1_TEA Main Slide</vt:lpstr>
      <vt:lpstr>TEA Opener - Blank</vt:lpstr>
      <vt:lpstr>Student Attendance Accounting Handbook</vt:lpstr>
      <vt:lpstr>SAAH Staff</vt:lpstr>
      <vt:lpstr>SAAH Website</vt:lpstr>
      <vt:lpstr>SAAH Background, What &amp; Why</vt:lpstr>
      <vt:lpstr>SAAH by Section 1-13</vt:lpstr>
      <vt:lpstr>SAAH Reminder</vt:lpstr>
      <vt:lpstr>SAAH Reminder 1</vt:lpstr>
      <vt:lpstr>SAAH Reminder 2</vt:lpstr>
      <vt:lpstr>Adopted by Public Comment</vt:lpstr>
      <vt:lpstr>SAAH 21-22 Changes</vt:lpstr>
      <vt:lpstr>SAAH 21-22 Changes 1</vt:lpstr>
      <vt:lpstr>SAAH 21-22 Changes 2</vt:lpstr>
      <vt:lpstr>SAAH 21-22 Changes 3</vt:lpstr>
      <vt:lpstr>SAAH 21-22 Changes 4</vt:lpstr>
      <vt:lpstr>SAAH 21-22 Changes 5</vt:lpstr>
      <vt:lpstr>Program Proposed 22-23 SAAH Changes</vt:lpstr>
      <vt:lpstr>Program Proposed 22-23 SAAH Changes 1</vt:lpstr>
      <vt:lpstr>Program Proposed 22-23 SAAH Changes 2</vt:lpstr>
      <vt:lpstr>Program Proposed 22-23 SAAH Changes 3</vt:lpstr>
      <vt:lpstr>Program Proposed 22-23 SAAH Changes 4</vt:lpstr>
      <vt:lpstr>Program Proposed 22-23 SAAH Changes 6</vt:lpstr>
      <vt:lpstr>Program Proposed 22-23 SAAH Changes  76</vt:lpstr>
      <vt:lpstr>Program Proposed 22-23 SAAH Changes 8</vt:lpstr>
      <vt:lpstr>Program Proposed 22-23 SAAH Changes 10</vt:lpstr>
      <vt:lpstr>Program Proposed 22-23 SAAH Changes 12</vt:lpstr>
      <vt:lpstr>Program Proposed 22-23 SAAH Changes 13</vt:lpstr>
      <vt:lpstr>Program Proposed 22-23 SAAH Changes 14</vt:lpstr>
      <vt:lpstr>Program Proposed 22-23 SAAH Changes 15</vt:lpstr>
      <vt:lpstr>Program Proposed 22-23 SAAH Changes 16</vt:lpstr>
      <vt:lpstr>Program Proposed 22-23 SAAH Changes 17</vt:lpstr>
      <vt:lpstr>Program Proposed 22-23 SAAH Changes 18</vt:lpstr>
      <vt:lpstr>Program Proposed 22-23 SAAH Changes 19</vt:lpstr>
      <vt:lpstr>Program Proposed 22-23 SAAH Changes 21</vt:lpstr>
      <vt:lpstr>Program Proposed 22-23 SAAH Changes 22</vt:lpstr>
      <vt:lpstr>Program Proposed 22-23 SAAH Changes 23</vt:lpstr>
      <vt:lpstr>Program Proposed 22-23 SAAH Changes 24</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Attendance Accounting Handbook</dc:title>
  <dc:creator>Herrera, Joe</dc:creator>
  <cp:lastModifiedBy>Muffoletto, Jamie</cp:lastModifiedBy>
  <cp:revision>7</cp:revision>
  <dcterms:created xsi:type="dcterms:W3CDTF">2021-07-26T17:50:23Z</dcterms:created>
  <dcterms:modified xsi:type="dcterms:W3CDTF">2022-07-29T16:30:01Z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0x01010054BF9513A516A6449BB6356862EB4B23</vt:lpwstr>
  </property>
</Properties>
</file>