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Lst>
  <p:notesMasterIdLst>
    <p:notesMasterId r:id="rId23"/>
  </p:notesMasterIdLst>
  <p:sldIdLst>
    <p:sldId id="258" r:id="rId5"/>
    <p:sldId id="399" r:id="rId6"/>
    <p:sldId id="430" r:id="rId7"/>
    <p:sldId id="444" r:id="rId8"/>
    <p:sldId id="442" r:id="rId9"/>
    <p:sldId id="432" r:id="rId10"/>
    <p:sldId id="440" r:id="rId11"/>
    <p:sldId id="429" r:id="rId12"/>
    <p:sldId id="436" r:id="rId13"/>
    <p:sldId id="441" r:id="rId14"/>
    <p:sldId id="437" r:id="rId15"/>
    <p:sldId id="443" r:id="rId16"/>
    <p:sldId id="438" r:id="rId17"/>
    <p:sldId id="290" r:id="rId18"/>
    <p:sldId id="410" r:id="rId19"/>
    <p:sldId id="435" r:id="rId20"/>
    <p:sldId id="338"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191B19-2472-382F-EA3F-CBF579031473}" name="Hanson, Terri" initials="HT" userId="S::Terri.Hanson@tea.texas.gov::a02fd813-d4f3-43fd-83dd-7393041517de" providerId="AD"/>
  <p188:author id="{BF740E41-6A12-D1BD-EA7B-D1155DFB6DDF}" name="Edward Linden" initials="EL" userId="S::Edward.Linden@tea.texas.gov::433a1750-097b-48bf-9475-b5c5f6172203" providerId="AD"/>
  <p188:author id="{94E8E657-BE84-5DCD-0B20-67E8B1793911}" name="Johnson, Scott" initials="JS" userId="S::Scott.Johnson@tea.texas.gov::bec97677-f0c6-4bfb-b610-83dc74061801" providerId="AD"/>
  <p188:author id="{91CA0CA0-791E-12ED-F694-A5AA85FAF380}" name="Curry, Wayne" initials="CW" userId="S::wayne.curry@tea.texas.gov::7d2a708c-cace-4799-97cf-16338870386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son, Scott" initials="JS" lastIdx="34" clrIdx="0">
    <p:extLst>
      <p:ext uri="{19B8F6BF-5375-455C-9EA6-DF929625EA0E}">
        <p15:presenceInfo xmlns:p15="http://schemas.microsoft.com/office/powerpoint/2012/main" userId="S::Scott.Johnson@tea.texas.gov::bec97677-f0c6-4bfb-b610-83dc74061801" providerId="AD"/>
      </p:ext>
    </p:extLst>
  </p:cmAuthor>
  <p:cmAuthor id="2" name="Linden, Edward" initials="LE" lastIdx="29" clrIdx="1">
    <p:extLst>
      <p:ext uri="{19B8F6BF-5375-455C-9EA6-DF929625EA0E}">
        <p15:presenceInfo xmlns:p15="http://schemas.microsoft.com/office/powerpoint/2012/main" userId="S::Edward.Linden@tea.texas.gov::433a1750-097b-48bf-9475-b5c5f6172203" providerId="AD"/>
      </p:ext>
    </p:extLst>
  </p:cmAuthor>
  <p:cmAuthor id="3" name="Simons, Leanne" initials="SL" lastIdx="7" clrIdx="2">
    <p:extLst>
      <p:ext uri="{19B8F6BF-5375-455C-9EA6-DF929625EA0E}">
        <p15:presenceInfo xmlns:p15="http://schemas.microsoft.com/office/powerpoint/2012/main" userId="S::leanne.simons@tea.texas.gov::f0b41770-584b-4844-b5c5-b29dec998724" providerId="AD"/>
      </p:ext>
    </p:extLst>
  </p:cmAuthor>
  <p:cmAuthor id="4" name="Jamie Muffoletto" initials="JM" lastIdx="2" clrIdx="3">
    <p:extLst>
      <p:ext uri="{19B8F6BF-5375-455C-9EA6-DF929625EA0E}">
        <p15:presenceInfo xmlns:p15="http://schemas.microsoft.com/office/powerpoint/2012/main" userId="S::Jamie.Muffoletto@tea.texas.gov::daf1e3c6-8137-448a-b141-d23049d419b5" providerId="AD"/>
      </p:ext>
    </p:extLst>
  </p:cmAuthor>
  <p:cmAuthor id="5" name="Hanson, Terri" initials="HT" lastIdx="3" clrIdx="4">
    <p:extLst>
      <p:ext uri="{19B8F6BF-5375-455C-9EA6-DF929625EA0E}">
        <p15:presenceInfo xmlns:p15="http://schemas.microsoft.com/office/powerpoint/2012/main" userId="S::Terri.Hanson@tea.texas.gov::a02fd813-d4f3-43fd-83dd-7393041517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0A518B"/>
    <a:srgbClr val="F16038"/>
    <a:srgbClr val="D93C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3A2D7-70A2-41AE-8409-E471929C4111}" v="1" dt="2022-07-26T13:14:26.414"/>
    <p1510:client id="{71E9E183-4569-891B-F46F-A960E5F6E57B}" v="9" vWet="10" dt="2022-07-25T18:30:57.266"/>
    <p1510:client id="{9B4A6052-C245-436A-9B6A-75F6E17ED78A}" v="193" dt="2022-07-25T19:04:53.625"/>
    <p1510:client id="{ADAA6D20-E309-4D5E-8BE3-6C11228EA2D5}" v="2" dt="2022-07-25T21:34:47.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ffoletto, Jamie" userId="daf1e3c6-8137-448a-b141-d23049d419b5" providerId="ADAL" clId="{FD27CF2E-CA8A-447A-A0E1-D09D35100DD9}"/>
    <pc:docChg chg="modSld">
      <pc:chgData name="Muffoletto, Jamie" userId="daf1e3c6-8137-448a-b141-d23049d419b5" providerId="ADAL" clId="{FD27CF2E-CA8A-447A-A0E1-D09D35100DD9}" dt="2022-07-19T15:41:08.349" v="8" actId="2711"/>
      <pc:docMkLst>
        <pc:docMk/>
      </pc:docMkLst>
      <pc:sldChg chg="modSp mod">
        <pc:chgData name="Muffoletto, Jamie" userId="daf1e3c6-8137-448a-b141-d23049d419b5" providerId="ADAL" clId="{FD27CF2E-CA8A-447A-A0E1-D09D35100DD9}" dt="2022-07-19T15:39:31.318" v="0" actId="2711"/>
        <pc:sldMkLst>
          <pc:docMk/>
          <pc:sldMk cId="713327329" sldId="287"/>
        </pc:sldMkLst>
        <pc:spChg chg="mod">
          <ac:chgData name="Muffoletto, Jamie" userId="daf1e3c6-8137-448a-b141-d23049d419b5" providerId="ADAL" clId="{FD27CF2E-CA8A-447A-A0E1-D09D35100DD9}" dt="2022-07-19T15:39:31.318" v="0" actId="2711"/>
          <ac:spMkLst>
            <pc:docMk/>
            <pc:sldMk cId="713327329" sldId="287"/>
            <ac:spMk id="4" creationId="{3F6CE2FE-F02B-461B-8C8F-E1DFA26F0ED4}"/>
          </ac:spMkLst>
        </pc:spChg>
      </pc:sldChg>
      <pc:sldChg chg="modSp mod">
        <pc:chgData name="Muffoletto, Jamie" userId="daf1e3c6-8137-448a-b141-d23049d419b5" providerId="ADAL" clId="{FD27CF2E-CA8A-447A-A0E1-D09D35100DD9}" dt="2022-07-19T15:41:08.349" v="8" actId="2711"/>
        <pc:sldMkLst>
          <pc:docMk/>
          <pc:sldMk cId="149976220" sldId="338"/>
        </pc:sldMkLst>
        <pc:spChg chg="mod">
          <ac:chgData name="Muffoletto, Jamie" userId="daf1e3c6-8137-448a-b141-d23049d419b5" providerId="ADAL" clId="{FD27CF2E-CA8A-447A-A0E1-D09D35100DD9}" dt="2022-07-19T15:41:08.349" v="8" actId="2711"/>
          <ac:spMkLst>
            <pc:docMk/>
            <pc:sldMk cId="149976220" sldId="338"/>
            <ac:spMk id="4" creationId="{3F6CE2FE-F02B-461B-8C8F-E1DFA26F0ED4}"/>
          </ac:spMkLst>
        </pc:spChg>
      </pc:sldChg>
      <pc:sldChg chg="modSp mod">
        <pc:chgData name="Muffoletto, Jamie" userId="daf1e3c6-8137-448a-b141-d23049d419b5" providerId="ADAL" clId="{FD27CF2E-CA8A-447A-A0E1-D09D35100DD9}" dt="2022-07-19T15:40:10.521" v="5" actId="2711"/>
        <pc:sldMkLst>
          <pc:docMk/>
          <pc:sldMk cId="2775629790" sldId="429"/>
        </pc:sldMkLst>
        <pc:spChg chg="mod">
          <ac:chgData name="Muffoletto, Jamie" userId="daf1e3c6-8137-448a-b141-d23049d419b5" providerId="ADAL" clId="{FD27CF2E-CA8A-447A-A0E1-D09D35100DD9}" dt="2022-07-19T15:40:10.521" v="5" actId="2711"/>
          <ac:spMkLst>
            <pc:docMk/>
            <pc:sldMk cId="2775629790" sldId="429"/>
            <ac:spMk id="4" creationId="{3F6CE2FE-F02B-461B-8C8F-E1DFA26F0ED4}"/>
          </ac:spMkLst>
        </pc:spChg>
      </pc:sldChg>
      <pc:sldChg chg="modSp mod">
        <pc:chgData name="Muffoletto, Jamie" userId="daf1e3c6-8137-448a-b141-d23049d419b5" providerId="ADAL" clId="{FD27CF2E-CA8A-447A-A0E1-D09D35100DD9}" dt="2022-07-19T15:39:43.156" v="1" actId="2711"/>
        <pc:sldMkLst>
          <pc:docMk/>
          <pc:sldMk cId="101772985" sldId="430"/>
        </pc:sldMkLst>
        <pc:spChg chg="mod">
          <ac:chgData name="Muffoletto, Jamie" userId="daf1e3c6-8137-448a-b141-d23049d419b5" providerId="ADAL" clId="{FD27CF2E-CA8A-447A-A0E1-D09D35100DD9}" dt="2022-07-19T15:39:43.156" v="1" actId="2711"/>
          <ac:spMkLst>
            <pc:docMk/>
            <pc:sldMk cId="101772985" sldId="430"/>
            <ac:spMk id="4" creationId="{3F6CE2FE-F02B-461B-8C8F-E1DFA26F0ED4}"/>
          </ac:spMkLst>
        </pc:spChg>
      </pc:sldChg>
      <pc:sldChg chg="modSp mod">
        <pc:chgData name="Muffoletto, Jamie" userId="daf1e3c6-8137-448a-b141-d23049d419b5" providerId="ADAL" clId="{FD27CF2E-CA8A-447A-A0E1-D09D35100DD9}" dt="2022-07-19T15:39:56.664" v="3" actId="2711"/>
        <pc:sldMkLst>
          <pc:docMk/>
          <pc:sldMk cId="579071201" sldId="432"/>
        </pc:sldMkLst>
        <pc:spChg chg="mod">
          <ac:chgData name="Muffoletto, Jamie" userId="daf1e3c6-8137-448a-b141-d23049d419b5" providerId="ADAL" clId="{FD27CF2E-CA8A-447A-A0E1-D09D35100DD9}" dt="2022-07-19T15:39:56.664" v="3" actId="2711"/>
          <ac:spMkLst>
            <pc:docMk/>
            <pc:sldMk cId="579071201" sldId="432"/>
            <ac:spMk id="4" creationId="{3F6CE2FE-F02B-461B-8C8F-E1DFA26F0ED4}"/>
          </ac:spMkLst>
        </pc:spChg>
      </pc:sldChg>
      <pc:sldChg chg="modSp mod">
        <pc:chgData name="Muffoletto, Jamie" userId="daf1e3c6-8137-448a-b141-d23049d419b5" providerId="ADAL" clId="{FD27CF2E-CA8A-447A-A0E1-D09D35100DD9}" dt="2022-07-19T15:40:17.601" v="6" actId="2711"/>
        <pc:sldMkLst>
          <pc:docMk/>
          <pc:sldMk cId="1214727294" sldId="436"/>
        </pc:sldMkLst>
        <pc:spChg chg="mod">
          <ac:chgData name="Muffoletto, Jamie" userId="daf1e3c6-8137-448a-b141-d23049d419b5" providerId="ADAL" clId="{FD27CF2E-CA8A-447A-A0E1-D09D35100DD9}" dt="2022-07-19T15:40:17.601" v="6" actId="2711"/>
          <ac:spMkLst>
            <pc:docMk/>
            <pc:sldMk cId="1214727294" sldId="436"/>
            <ac:spMk id="4" creationId="{3F6CE2FE-F02B-461B-8C8F-E1DFA26F0ED4}"/>
          </ac:spMkLst>
        </pc:spChg>
      </pc:sldChg>
      <pc:sldChg chg="modSp mod">
        <pc:chgData name="Muffoletto, Jamie" userId="daf1e3c6-8137-448a-b141-d23049d419b5" providerId="ADAL" clId="{FD27CF2E-CA8A-447A-A0E1-D09D35100DD9}" dt="2022-07-19T15:39:50.010" v="2" actId="2711"/>
        <pc:sldMkLst>
          <pc:docMk/>
          <pc:sldMk cId="3019786582" sldId="439"/>
        </pc:sldMkLst>
        <pc:spChg chg="mod">
          <ac:chgData name="Muffoletto, Jamie" userId="daf1e3c6-8137-448a-b141-d23049d419b5" providerId="ADAL" clId="{FD27CF2E-CA8A-447A-A0E1-D09D35100DD9}" dt="2022-07-19T15:39:50.010" v="2" actId="2711"/>
          <ac:spMkLst>
            <pc:docMk/>
            <pc:sldMk cId="3019786582" sldId="439"/>
            <ac:spMk id="4" creationId="{3F6CE2FE-F02B-461B-8C8F-E1DFA26F0ED4}"/>
          </ac:spMkLst>
        </pc:spChg>
      </pc:sldChg>
      <pc:sldChg chg="modSp mod">
        <pc:chgData name="Muffoletto, Jamie" userId="daf1e3c6-8137-448a-b141-d23049d419b5" providerId="ADAL" clId="{FD27CF2E-CA8A-447A-A0E1-D09D35100DD9}" dt="2022-07-19T15:40:03.033" v="4" actId="2711"/>
        <pc:sldMkLst>
          <pc:docMk/>
          <pc:sldMk cId="3201447217" sldId="440"/>
        </pc:sldMkLst>
        <pc:spChg chg="mod">
          <ac:chgData name="Muffoletto, Jamie" userId="daf1e3c6-8137-448a-b141-d23049d419b5" providerId="ADAL" clId="{FD27CF2E-CA8A-447A-A0E1-D09D35100DD9}" dt="2022-07-19T15:40:03.033" v="4" actId="2711"/>
          <ac:spMkLst>
            <pc:docMk/>
            <pc:sldMk cId="3201447217" sldId="440"/>
            <ac:spMk id="4" creationId="{3F6CE2FE-F02B-461B-8C8F-E1DFA26F0ED4}"/>
          </ac:spMkLst>
        </pc:spChg>
      </pc:sldChg>
      <pc:sldChg chg="modSp mod">
        <pc:chgData name="Muffoletto, Jamie" userId="daf1e3c6-8137-448a-b141-d23049d419b5" providerId="ADAL" clId="{FD27CF2E-CA8A-447A-A0E1-D09D35100DD9}" dt="2022-07-19T15:40:27.724" v="7" actId="2711"/>
        <pc:sldMkLst>
          <pc:docMk/>
          <pc:sldMk cId="2334284669" sldId="441"/>
        </pc:sldMkLst>
        <pc:spChg chg="mod">
          <ac:chgData name="Muffoletto, Jamie" userId="daf1e3c6-8137-448a-b141-d23049d419b5" providerId="ADAL" clId="{FD27CF2E-CA8A-447A-A0E1-D09D35100DD9}" dt="2022-07-19T15:40:27.724" v="7" actId="2711"/>
          <ac:spMkLst>
            <pc:docMk/>
            <pc:sldMk cId="2334284669" sldId="441"/>
            <ac:spMk id="4" creationId="{3F6CE2FE-F02B-461B-8C8F-E1DFA26F0ED4}"/>
          </ac:spMkLst>
        </pc:spChg>
      </pc:sldChg>
    </pc:docChg>
  </pc:docChgLst>
  <pc:docChgLst>
    <pc:chgData name="Johnson, Scott" userId="bec97677-f0c6-4bfb-b610-83dc74061801" providerId="ADAL" clId="{2A611A58-7905-4F20-BF86-54AE95495B97}"/>
    <pc:docChg chg="undo redo custSel addSld modSld">
      <pc:chgData name="Johnson, Scott" userId="bec97677-f0c6-4bfb-b610-83dc74061801" providerId="ADAL" clId="{2A611A58-7905-4F20-BF86-54AE95495B97}" dt="2022-07-21T13:37:29.328" v="1033"/>
      <pc:docMkLst>
        <pc:docMk/>
      </pc:docMkLst>
      <pc:sldChg chg="addCm">
        <pc:chgData name="Johnson, Scott" userId="bec97677-f0c6-4bfb-b610-83dc74061801" providerId="ADAL" clId="{2A611A58-7905-4F20-BF86-54AE95495B97}" dt="2022-07-20T20:06:55.799" v="981"/>
        <pc:sldMkLst>
          <pc:docMk/>
          <pc:sldMk cId="367918000" sldId="258"/>
        </pc:sldMkLst>
      </pc:sldChg>
      <pc:sldChg chg="modSp mod">
        <pc:chgData name="Johnson, Scott" userId="bec97677-f0c6-4bfb-b610-83dc74061801" providerId="ADAL" clId="{2A611A58-7905-4F20-BF86-54AE95495B97}" dt="2022-07-20T20:04:19.855" v="979" actId="1036"/>
        <pc:sldMkLst>
          <pc:docMk/>
          <pc:sldMk cId="831019871" sldId="290"/>
        </pc:sldMkLst>
        <pc:spChg chg="mod">
          <ac:chgData name="Johnson, Scott" userId="bec97677-f0c6-4bfb-b610-83dc74061801" providerId="ADAL" clId="{2A611A58-7905-4F20-BF86-54AE95495B97}" dt="2022-07-20T19:59:21.104" v="897" actId="20577"/>
          <ac:spMkLst>
            <pc:docMk/>
            <pc:sldMk cId="831019871" sldId="290"/>
            <ac:spMk id="3" creationId="{06942845-BD5A-42C5-A5C4-13339DD507AB}"/>
          </ac:spMkLst>
        </pc:spChg>
        <pc:graphicFrameChg chg="mod">
          <ac:chgData name="Johnson, Scott" userId="bec97677-f0c6-4bfb-b610-83dc74061801" providerId="ADAL" clId="{2A611A58-7905-4F20-BF86-54AE95495B97}" dt="2022-07-20T20:04:19.855" v="979" actId="1036"/>
          <ac:graphicFrameMkLst>
            <pc:docMk/>
            <pc:sldMk cId="831019871" sldId="290"/>
            <ac:graphicFrameMk id="4" creationId="{4FBC55D0-BA7B-45CB-9E76-C34DE4DA158C}"/>
          </ac:graphicFrameMkLst>
        </pc:graphicFrameChg>
      </pc:sldChg>
      <pc:sldChg chg="addCm modCm">
        <pc:chgData name="Johnson, Scott" userId="bec97677-f0c6-4bfb-b610-83dc74061801" providerId="ADAL" clId="{2A611A58-7905-4F20-BF86-54AE95495B97}" dt="2022-07-21T13:37:29.328" v="1033"/>
        <pc:sldMkLst>
          <pc:docMk/>
          <pc:sldMk cId="149976220" sldId="338"/>
        </pc:sldMkLst>
      </pc:sldChg>
      <pc:sldChg chg="modSp mod addCm modCm">
        <pc:chgData name="Johnson, Scott" userId="bec97677-f0c6-4bfb-b610-83dc74061801" providerId="ADAL" clId="{2A611A58-7905-4F20-BF86-54AE95495B97}" dt="2022-07-21T13:32:50.375" v="982"/>
        <pc:sldMkLst>
          <pc:docMk/>
          <pc:sldMk cId="2590915124" sldId="399"/>
        </pc:sldMkLst>
        <pc:spChg chg="mod">
          <ac:chgData name="Johnson, Scott" userId="bec97677-f0c6-4bfb-b610-83dc74061801" providerId="ADAL" clId="{2A611A58-7905-4F20-BF86-54AE95495B97}" dt="2022-07-20T18:01:10.200" v="26" actId="6549"/>
          <ac:spMkLst>
            <pc:docMk/>
            <pc:sldMk cId="2590915124" sldId="399"/>
            <ac:spMk id="4" creationId="{9F800888-D9B6-49F1-8B90-B7E4BB43ED5B}"/>
          </ac:spMkLst>
        </pc:spChg>
      </pc:sldChg>
      <pc:sldChg chg="modSp mod">
        <pc:chgData name="Johnson, Scott" userId="bec97677-f0c6-4bfb-b610-83dc74061801" providerId="ADAL" clId="{2A611A58-7905-4F20-BF86-54AE95495B97}" dt="2022-07-20T20:02:09.923" v="938" actId="20577"/>
        <pc:sldMkLst>
          <pc:docMk/>
          <pc:sldMk cId="2737920669" sldId="421"/>
        </pc:sldMkLst>
        <pc:spChg chg="mod">
          <ac:chgData name="Johnson, Scott" userId="bec97677-f0c6-4bfb-b610-83dc74061801" providerId="ADAL" clId="{2A611A58-7905-4F20-BF86-54AE95495B97}" dt="2022-07-20T20:02:09.923" v="938" actId="20577"/>
          <ac:spMkLst>
            <pc:docMk/>
            <pc:sldMk cId="2737920669" sldId="421"/>
            <ac:spMk id="4" creationId="{E3621A8D-8A9C-4C1D-9B1E-6A55DB4C2482}"/>
          </ac:spMkLst>
        </pc:spChg>
      </pc:sldChg>
      <pc:sldChg chg="modSp mod modCm">
        <pc:chgData name="Johnson, Scott" userId="bec97677-f0c6-4bfb-b610-83dc74061801" providerId="ADAL" clId="{2A611A58-7905-4F20-BF86-54AE95495B97}" dt="2022-07-20T20:02:31.408" v="940" actId="20577"/>
        <pc:sldMkLst>
          <pc:docMk/>
          <pc:sldMk cId="2630553707" sldId="424"/>
        </pc:sldMkLst>
        <pc:spChg chg="mod">
          <ac:chgData name="Johnson, Scott" userId="bec97677-f0c6-4bfb-b610-83dc74061801" providerId="ADAL" clId="{2A611A58-7905-4F20-BF86-54AE95495B97}" dt="2022-07-20T20:02:31.408" v="940" actId="20577"/>
          <ac:spMkLst>
            <pc:docMk/>
            <pc:sldMk cId="2630553707" sldId="424"/>
            <ac:spMk id="4" creationId="{816E13AA-76DA-44F1-82CD-D378E2BF9570}"/>
          </ac:spMkLst>
        </pc:spChg>
        <pc:spChg chg="mod">
          <ac:chgData name="Johnson, Scott" userId="bec97677-f0c6-4bfb-b610-83dc74061801" providerId="ADAL" clId="{2A611A58-7905-4F20-BF86-54AE95495B97}" dt="2022-07-20T19:51:22.985" v="755" actId="14"/>
          <ac:spMkLst>
            <pc:docMk/>
            <pc:sldMk cId="2630553707" sldId="424"/>
            <ac:spMk id="5" creationId="{F8513085-28C6-4399-96AC-792AE5AE530E}"/>
          </ac:spMkLst>
        </pc:spChg>
      </pc:sldChg>
      <pc:sldChg chg="modSp mod">
        <pc:chgData name="Johnson, Scott" userId="bec97677-f0c6-4bfb-b610-83dc74061801" providerId="ADAL" clId="{2A611A58-7905-4F20-BF86-54AE95495B97}" dt="2022-07-20T19:56:53.735" v="815" actId="20577"/>
        <pc:sldMkLst>
          <pc:docMk/>
          <pc:sldMk cId="1675511101" sldId="427"/>
        </pc:sldMkLst>
        <pc:spChg chg="mod">
          <ac:chgData name="Johnson, Scott" userId="bec97677-f0c6-4bfb-b610-83dc74061801" providerId="ADAL" clId="{2A611A58-7905-4F20-BF86-54AE95495B97}" dt="2022-07-20T19:56:53.735" v="815" actId="20577"/>
          <ac:spMkLst>
            <pc:docMk/>
            <pc:sldMk cId="1675511101" sldId="427"/>
            <ac:spMk id="4" creationId="{4677A63B-9F19-4525-9633-0E30400FD69A}"/>
          </ac:spMkLst>
        </pc:spChg>
      </pc:sldChg>
      <pc:sldChg chg="modSp mod modCm">
        <pc:chgData name="Johnson, Scott" userId="bec97677-f0c6-4bfb-b610-83dc74061801" providerId="ADAL" clId="{2A611A58-7905-4F20-BF86-54AE95495B97}" dt="2022-07-21T13:36:43.167" v="1029"/>
        <pc:sldMkLst>
          <pc:docMk/>
          <pc:sldMk cId="2775629790" sldId="429"/>
        </pc:sldMkLst>
        <pc:spChg chg="mod">
          <ac:chgData name="Johnson, Scott" userId="bec97677-f0c6-4bfb-b610-83dc74061801" providerId="ADAL" clId="{2A611A58-7905-4F20-BF86-54AE95495B97}" dt="2022-07-20T20:01:31.704" v="912" actId="1035"/>
          <ac:spMkLst>
            <pc:docMk/>
            <pc:sldMk cId="2775629790" sldId="429"/>
            <ac:spMk id="3" creationId="{06942845-BD5A-42C5-A5C4-13339DD507AB}"/>
          </ac:spMkLst>
        </pc:spChg>
        <pc:spChg chg="mod">
          <ac:chgData name="Johnson, Scott" userId="bec97677-f0c6-4bfb-b610-83dc74061801" providerId="ADAL" clId="{2A611A58-7905-4F20-BF86-54AE95495B97}" dt="2022-07-20T18:50:58.494" v="553" actId="14100"/>
          <ac:spMkLst>
            <pc:docMk/>
            <pc:sldMk cId="2775629790" sldId="429"/>
            <ac:spMk id="4" creationId="{3F6CE2FE-F02B-461B-8C8F-E1DFA26F0ED4}"/>
          </ac:spMkLst>
        </pc:spChg>
      </pc:sldChg>
      <pc:sldChg chg="addSp delSp modSp mod addCm modCm">
        <pc:chgData name="Johnson, Scott" userId="bec97677-f0c6-4bfb-b610-83dc74061801" providerId="ADAL" clId="{2A611A58-7905-4F20-BF86-54AE95495B97}" dt="2022-07-21T13:34:42.563" v="1022" actId="20577"/>
        <pc:sldMkLst>
          <pc:docMk/>
          <pc:sldMk cId="101772985" sldId="430"/>
        </pc:sldMkLst>
        <pc:spChg chg="add del mod">
          <ac:chgData name="Johnson, Scott" userId="bec97677-f0c6-4bfb-b610-83dc74061801" providerId="ADAL" clId="{2A611A58-7905-4F20-BF86-54AE95495B97}" dt="2022-07-20T20:01:57.821" v="937" actId="1035"/>
          <ac:spMkLst>
            <pc:docMk/>
            <pc:sldMk cId="101772985" sldId="430"/>
            <ac:spMk id="3" creationId="{06942845-BD5A-42C5-A5C4-13339DD507AB}"/>
          </ac:spMkLst>
        </pc:spChg>
        <pc:spChg chg="mod">
          <ac:chgData name="Johnson, Scott" userId="bec97677-f0c6-4bfb-b610-83dc74061801" providerId="ADAL" clId="{2A611A58-7905-4F20-BF86-54AE95495B97}" dt="2022-07-21T13:34:42.563" v="1022" actId="20577"/>
          <ac:spMkLst>
            <pc:docMk/>
            <pc:sldMk cId="101772985" sldId="430"/>
            <ac:spMk id="4" creationId="{3F6CE2FE-F02B-461B-8C8F-E1DFA26F0ED4}"/>
          </ac:spMkLst>
        </pc:spChg>
      </pc:sldChg>
      <pc:sldChg chg="modSp mod modCm">
        <pc:chgData name="Johnson, Scott" userId="bec97677-f0c6-4bfb-b610-83dc74061801" providerId="ADAL" clId="{2A611A58-7905-4F20-BF86-54AE95495B97}" dt="2022-07-21T13:36:07.833" v="1025"/>
        <pc:sldMkLst>
          <pc:docMk/>
          <pc:sldMk cId="579071201" sldId="432"/>
        </pc:sldMkLst>
        <pc:spChg chg="mod">
          <ac:chgData name="Johnson, Scott" userId="bec97677-f0c6-4bfb-b610-83dc74061801" providerId="ADAL" clId="{2A611A58-7905-4F20-BF86-54AE95495B97}" dt="2022-07-20T20:01:42.123" v="922" actId="1035"/>
          <ac:spMkLst>
            <pc:docMk/>
            <pc:sldMk cId="579071201" sldId="432"/>
            <ac:spMk id="3" creationId="{06942845-BD5A-42C5-A5C4-13339DD507AB}"/>
          </ac:spMkLst>
        </pc:spChg>
        <pc:spChg chg="mod">
          <ac:chgData name="Johnson, Scott" userId="bec97677-f0c6-4bfb-b610-83dc74061801" providerId="ADAL" clId="{2A611A58-7905-4F20-BF86-54AE95495B97}" dt="2022-07-20T18:17:55.144" v="163" actId="20577"/>
          <ac:spMkLst>
            <pc:docMk/>
            <pc:sldMk cId="579071201" sldId="432"/>
            <ac:spMk id="4" creationId="{3F6CE2FE-F02B-461B-8C8F-E1DFA26F0ED4}"/>
          </ac:spMkLst>
        </pc:spChg>
      </pc:sldChg>
      <pc:sldChg chg="modSp mod modCm">
        <pc:chgData name="Johnson, Scott" userId="bec97677-f0c6-4bfb-b610-83dc74061801" providerId="ADAL" clId="{2A611A58-7905-4F20-BF86-54AE95495B97}" dt="2022-07-21T13:36:48.952" v="1030"/>
        <pc:sldMkLst>
          <pc:docMk/>
          <pc:sldMk cId="1214727294" sldId="436"/>
        </pc:sldMkLst>
        <pc:spChg chg="mod">
          <ac:chgData name="Johnson, Scott" userId="bec97677-f0c6-4bfb-b610-83dc74061801" providerId="ADAL" clId="{2A611A58-7905-4F20-BF86-54AE95495B97}" dt="2022-07-20T20:01:24.802" v="907" actId="1035"/>
          <ac:spMkLst>
            <pc:docMk/>
            <pc:sldMk cId="1214727294" sldId="436"/>
            <ac:spMk id="3" creationId="{06942845-BD5A-42C5-A5C4-13339DD507AB}"/>
          </ac:spMkLst>
        </pc:spChg>
        <pc:spChg chg="mod">
          <ac:chgData name="Johnson, Scott" userId="bec97677-f0c6-4bfb-b610-83dc74061801" providerId="ADAL" clId="{2A611A58-7905-4F20-BF86-54AE95495B97}" dt="2022-07-20T18:52:47.036" v="647" actId="20577"/>
          <ac:spMkLst>
            <pc:docMk/>
            <pc:sldMk cId="1214727294" sldId="436"/>
            <ac:spMk id="4" creationId="{3F6CE2FE-F02B-461B-8C8F-E1DFA26F0ED4}"/>
          </ac:spMkLst>
        </pc:spChg>
      </pc:sldChg>
      <pc:sldChg chg="modSp mod">
        <pc:chgData name="Johnson, Scott" userId="bec97677-f0c6-4bfb-b610-83dc74061801" providerId="ADAL" clId="{2A611A58-7905-4F20-BF86-54AE95495B97}" dt="2022-07-20T20:02:24.850" v="939" actId="20577"/>
        <pc:sldMkLst>
          <pc:docMk/>
          <pc:sldMk cId="3406660850" sldId="437"/>
        </pc:sldMkLst>
        <pc:spChg chg="mod">
          <ac:chgData name="Johnson, Scott" userId="bec97677-f0c6-4bfb-b610-83dc74061801" providerId="ADAL" clId="{2A611A58-7905-4F20-BF86-54AE95495B97}" dt="2022-07-20T20:02:24.850" v="939" actId="20577"/>
          <ac:spMkLst>
            <pc:docMk/>
            <pc:sldMk cId="3406660850" sldId="437"/>
            <ac:spMk id="4" creationId="{E3621A8D-8A9C-4C1D-9B1E-6A55DB4C2482}"/>
          </ac:spMkLst>
        </pc:spChg>
      </pc:sldChg>
      <pc:sldChg chg="modSp mod">
        <pc:chgData name="Johnson, Scott" userId="bec97677-f0c6-4bfb-b610-83dc74061801" providerId="ADAL" clId="{2A611A58-7905-4F20-BF86-54AE95495B97}" dt="2022-07-20T20:03:11.956" v="943" actId="14100"/>
        <pc:sldMkLst>
          <pc:docMk/>
          <pc:sldMk cId="3471674079" sldId="438"/>
        </pc:sldMkLst>
        <pc:spChg chg="mod">
          <ac:chgData name="Johnson, Scott" userId="bec97677-f0c6-4bfb-b610-83dc74061801" providerId="ADAL" clId="{2A611A58-7905-4F20-BF86-54AE95495B97}" dt="2022-07-20T20:02:50.025" v="942" actId="20577"/>
          <ac:spMkLst>
            <pc:docMk/>
            <pc:sldMk cId="3471674079" sldId="438"/>
            <ac:spMk id="3" creationId="{06942845-BD5A-42C5-A5C4-13339DD507AB}"/>
          </ac:spMkLst>
        </pc:spChg>
        <pc:spChg chg="mod">
          <ac:chgData name="Johnson, Scott" userId="bec97677-f0c6-4bfb-b610-83dc74061801" providerId="ADAL" clId="{2A611A58-7905-4F20-BF86-54AE95495B97}" dt="2022-07-20T20:03:11.956" v="943" actId="14100"/>
          <ac:spMkLst>
            <pc:docMk/>
            <pc:sldMk cId="3471674079" sldId="438"/>
            <ac:spMk id="9" creationId="{F4A01728-1701-4014-8689-AB78AA8DAA13}"/>
          </ac:spMkLst>
        </pc:spChg>
      </pc:sldChg>
      <pc:sldChg chg="addSp delSp modSp mod addCm delCm modCm">
        <pc:chgData name="Johnson, Scott" userId="bec97677-f0c6-4bfb-b610-83dc74061801" providerId="ADAL" clId="{2A611A58-7905-4F20-BF86-54AE95495B97}" dt="2022-07-20T20:01:51.811" v="932" actId="1035"/>
        <pc:sldMkLst>
          <pc:docMk/>
          <pc:sldMk cId="3019786582" sldId="439"/>
        </pc:sldMkLst>
        <pc:spChg chg="del mod">
          <ac:chgData name="Johnson, Scott" userId="bec97677-f0c6-4bfb-b610-83dc74061801" providerId="ADAL" clId="{2A611A58-7905-4F20-BF86-54AE95495B97}" dt="2022-07-20T19:57:24.800" v="816" actId="478"/>
          <ac:spMkLst>
            <pc:docMk/>
            <pc:sldMk cId="3019786582" sldId="439"/>
            <ac:spMk id="3" creationId="{06942845-BD5A-42C5-A5C4-13339DD507AB}"/>
          </ac:spMkLst>
        </pc:spChg>
        <pc:spChg chg="mod">
          <ac:chgData name="Johnson, Scott" userId="bec97677-f0c6-4bfb-b610-83dc74061801" providerId="ADAL" clId="{2A611A58-7905-4F20-BF86-54AE95495B97}" dt="2022-07-20T18:08:14.717" v="61" actId="20577"/>
          <ac:spMkLst>
            <pc:docMk/>
            <pc:sldMk cId="3019786582" sldId="439"/>
            <ac:spMk id="4" creationId="{3F6CE2FE-F02B-461B-8C8F-E1DFA26F0ED4}"/>
          </ac:spMkLst>
        </pc:spChg>
        <pc:spChg chg="add mod">
          <ac:chgData name="Johnson, Scott" userId="bec97677-f0c6-4bfb-b610-83dc74061801" providerId="ADAL" clId="{2A611A58-7905-4F20-BF86-54AE95495B97}" dt="2022-07-20T20:01:51.811" v="932" actId="1035"/>
          <ac:spMkLst>
            <pc:docMk/>
            <pc:sldMk cId="3019786582" sldId="439"/>
            <ac:spMk id="5" creationId="{D17028FE-4A73-7131-14A6-0BC9C82AC091}"/>
          </ac:spMkLst>
        </pc:spChg>
      </pc:sldChg>
      <pc:sldChg chg="modSp mod addCm modCm">
        <pc:chgData name="Johnson, Scott" userId="bec97677-f0c6-4bfb-b610-83dc74061801" providerId="ADAL" clId="{2A611A58-7905-4F20-BF86-54AE95495B97}" dt="2022-07-21T13:36:35.382" v="1028"/>
        <pc:sldMkLst>
          <pc:docMk/>
          <pc:sldMk cId="3201447217" sldId="440"/>
        </pc:sldMkLst>
        <pc:spChg chg="mod">
          <ac:chgData name="Johnson, Scott" userId="bec97677-f0c6-4bfb-b610-83dc74061801" providerId="ADAL" clId="{2A611A58-7905-4F20-BF86-54AE95495B97}" dt="2022-07-20T20:01:37.884" v="917" actId="1035"/>
          <ac:spMkLst>
            <pc:docMk/>
            <pc:sldMk cId="3201447217" sldId="440"/>
            <ac:spMk id="3" creationId="{06942845-BD5A-42C5-A5C4-13339DD507AB}"/>
          </ac:spMkLst>
        </pc:spChg>
        <pc:spChg chg="mod">
          <ac:chgData name="Johnson, Scott" userId="bec97677-f0c6-4bfb-b610-83dc74061801" providerId="ADAL" clId="{2A611A58-7905-4F20-BF86-54AE95495B97}" dt="2022-07-20T18:24:27.137" v="470" actId="20577"/>
          <ac:spMkLst>
            <pc:docMk/>
            <pc:sldMk cId="3201447217" sldId="440"/>
            <ac:spMk id="4" creationId="{3F6CE2FE-F02B-461B-8C8F-E1DFA26F0ED4}"/>
          </ac:spMkLst>
        </pc:spChg>
      </pc:sldChg>
      <pc:sldChg chg="modSp mod modCm">
        <pc:chgData name="Johnson, Scott" userId="bec97677-f0c6-4bfb-b610-83dc74061801" providerId="ADAL" clId="{2A611A58-7905-4F20-BF86-54AE95495B97}" dt="2022-07-21T13:36:53.577" v="1031"/>
        <pc:sldMkLst>
          <pc:docMk/>
          <pc:sldMk cId="2334284669" sldId="441"/>
        </pc:sldMkLst>
        <pc:spChg chg="mod">
          <ac:chgData name="Johnson, Scott" userId="bec97677-f0c6-4bfb-b610-83dc74061801" providerId="ADAL" clId="{2A611A58-7905-4F20-BF86-54AE95495B97}" dt="2022-07-20T20:01:13.165" v="902" actId="1035"/>
          <ac:spMkLst>
            <pc:docMk/>
            <pc:sldMk cId="2334284669" sldId="441"/>
            <ac:spMk id="3" creationId="{06942845-BD5A-42C5-A5C4-13339DD507AB}"/>
          </ac:spMkLst>
        </pc:spChg>
        <pc:spChg chg="mod">
          <ac:chgData name="Johnson, Scott" userId="bec97677-f0c6-4bfb-b610-83dc74061801" providerId="ADAL" clId="{2A611A58-7905-4F20-BF86-54AE95495B97}" dt="2022-07-20T18:54:58.030" v="693" actId="20577"/>
          <ac:spMkLst>
            <pc:docMk/>
            <pc:sldMk cId="2334284669" sldId="441"/>
            <ac:spMk id="4" creationId="{3F6CE2FE-F02B-461B-8C8F-E1DFA26F0ED4}"/>
          </ac:spMkLst>
        </pc:spChg>
      </pc:sldChg>
      <pc:sldChg chg="addSp delSp modSp add mod addCm modCm">
        <pc:chgData name="Johnson, Scott" userId="bec97677-f0c6-4bfb-b610-83dc74061801" providerId="ADAL" clId="{2A611A58-7905-4F20-BF86-54AE95495B97}" dt="2022-07-21T13:35:53.121" v="1024"/>
        <pc:sldMkLst>
          <pc:docMk/>
          <pc:sldMk cId="777373076" sldId="442"/>
        </pc:sldMkLst>
        <pc:spChg chg="del">
          <ac:chgData name="Johnson, Scott" userId="bec97677-f0c6-4bfb-b610-83dc74061801" providerId="ADAL" clId="{2A611A58-7905-4F20-BF86-54AE95495B97}" dt="2022-07-20T19:57:46.809" v="869" actId="478"/>
          <ac:spMkLst>
            <pc:docMk/>
            <pc:sldMk cId="777373076" sldId="442"/>
            <ac:spMk id="3" creationId="{06942845-BD5A-42C5-A5C4-13339DD507AB}"/>
          </ac:spMkLst>
        </pc:spChg>
        <pc:spChg chg="mod">
          <ac:chgData name="Johnson, Scott" userId="bec97677-f0c6-4bfb-b610-83dc74061801" providerId="ADAL" clId="{2A611A58-7905-4F20-BF86-54AE95495B97}" dt="2022-07-20T18:15:26.773" v="140" actId="1036"/>
          <ac:spMkLst>
            <pc:docMk/>
            <pc:sldMk cId="777373076" sldId="442"/>
            <ac:spMk id="4" creationId="{3F6CE2FE-F02B-461B-8C8F-E1DFA26F0ED4}"/>
          </ac:spMkLst>
        </pc:spChg>
        <pc:spChg chg="add mod">
          <ac:chgData name="Johnson, Scott" userId="bec97677-f0c6-4bfb-b610-83dc74061801" providerId="ADAL" clId="{2A611A58-7905-4F20-BF86-54AE95495B97}" dt="2022-07-20T20:01:47.382" v="927" actId="1035"/>
          <ac:spMkLst>
            <pc:docMk/>
            <pc:sldMk cId="777373076" sldId="442"/>
            <ac:spMk id="5" creationId="{77DA90EB-87A3-277C-C2F6-7465CDE9CADB}"/>
          </ac:spMkLst>
        </pc:spChg>
      </pc:sldChg>
      <pc:sldChg chg="modSp add mod addCm modCm">
        <pc:chgData name="Johnson, Scott" userId="bec97677-f0c6-4bfb-b610-83dc74061801" providerId="ADAL" clId="{2A611A58-7905-4F20-BF86-54AE95495B97}" dt="2022-07-21T13:37:06.930" v="1032"/>
        <pc:sldMkLst>
          <pc:docMk/>
          <pc:sldMk cId="3482135139" sldId="443"/>
        </pc:sldMkLst>
        <pc:spChg chg="mod">
          <ac:chgData name="Johnson, Scott" userId="bec97677-f0c6-4bfb-b610-83dc74061801" providerId="ADAL" clId="{2A611A58-7905-4F20-BF86-54AE95495B97}" dt="2022-07-20T20:02:36.480" v="941" actId="20577"/>
          <ac:spMkLst>
            <pc:docMk/>
            <pc:sldMk cId="3482135139" sldId="443"/>
            <ac:spMk id="4" creationId="{816E13AA-76DA-44F1-82CD-D378E2BF9570}"/>
          </ac:spMkLst>
        </pc:spChg>
        <pc:spChg chg="mod">
          <ac:chgData name="Johnson, Scott" userId="bec97677-f0c6-4bfb-b610-83dc74061801" providerId="ADAL" clId="{2A611A58-7905-4F20-BF86-54AE95495B97}" dt="2022-07-20T19:53:52.393" v="814" actId="1035"/>
          <ac:spMkLst>
            <pc:docMk/>
            <pc:sldMk cId="3482135139" sldId="443"/>
            <ac:spMk id="5" creationId="{F8513085-28C6-4399-96AC-792AE5AE530E}"/>
          </ac:spMkLst>
        </pc:spChg>
      </pc:sldChg>
      <pc:sldChg chg="modCm">
        <pc:chgData name="Johnson, Scott" userId="bec97677-f0c6-4bfb-b610-83dc74061801" providerId="ADAL" clId="{2A611A58-7905-4F20-BF86-54AE95495B97}" dt="2022-07-21T13:34:59.501" v="1023"/>
        <pc:sldMkLst>
          <pc:docMk/>
          <pc:sldMk cId="4025358297" sldId="444"/>
        </pc:sldMkLst>
      </pc:sldChg>
    </pc:docChg>
  </pc:docChgLst>
  <pc:docChgLst>
    <pc:chgData name="Hanson, Terri" userId="a02fd813-d4f3-43fd-83dd-7393041517de" providerId="ADAL" clId="{ADAA6D20-E309-4D5E-8BE3-6C11228EA2D5}"/>
    <pc:docChg chg="modSld">
      <pc:chgData name="Hanson, Terri" userId="a02fd813-d4f3-43fd-83dd-7393041517de" providerId="ADAL" clId="{ADAA6D20-E309-4D5E-8BE3-6C11228EA2D5}" dt="2022-07-25T21:36:29.342" v="17" actId="20577"/>
      <pc:docMkLst>
        <pc:docMk/>
      </pc:docMkLst>
      <pc:sldChg chg="addCm delCm">
        <pc:chgData name="Hanson, Terri" userId="a02fd813-d4f3-43fd-83dd-7393041517de" providerId="ADAL" clId="{ADAA6D20-E309-4D5E-8BE3-6C11228EA2D5}" dt="2022-07-24T19:23:18.333" v="16"/>
        <pc:sldMkLst>
          <pc:docMk/>
          <pc:sldMk cId="713327329" sldId="287"/>
        </pc:sldMkLst>
      </pc:sldChg>
      <pc:sldChg chg="addCm">
        <pc:chgData name="Hanson, Terri" userId="a02fd813-d4f3-43fd-83dd-7393041517de" providerId="ADAL" clId="{ADAA6D20-E309-4D5E-8BE3-6C11228EA2D5}" dt="2022-07-24T19:08:48.515" v="2"/>
        <pc:sldMkLst>
          <pc:docMk/>
          <pc:sldMk cId="2590915124" sldId="399"/>
        </pc:sldMkLst>
      </pc:sldChg>
      <pc:sldChg chg="modSp mod addCm">
        <pc:chgData name="Hanson, Terri" userId="a02fd813-d4f3-43fd-83dd-7393041517de" providerId="ADAL" clId="{ADAA6D20-E309-4D5E-8BE3-6C11228EA2D5}" dt="2022-07-25T21:36:29.342" v="17" actId="20577"/>
        <pc:sldMkLst>
          <pc:docMk/>
          <pc:sldMk cId="4247942262" sldId="410"/>
        </pc:sldMkLst>
        <pc:spChg chg="mod">
          <ac:chgData name="Hanson, Terri" userId="a02fd813-d4f3-43fd-83dd-7393041517de" providerId="ADAL" clId="{ADAA6D20-E309-4D5E-8BE3-6C11228EA2D5}" dt="2022-07-25T21:36:29.342" v="17" actId="20577"/>
          <ac:spMkLst>
            <pc:docMk/>
            <pc:sldMk cId="4247942262" sldId="410"/>
            <ac:spMk id="4" creationId="{3F6CE2FE-F02B-461B-8C8F-E1DFA26F0ED4}"/>
          </ac:spMkLst>
        </pc:spChg>
      </pc:sldChg>
      <pc:sldChg chg="addCm">
        <pc:chgData name="Hanson, Terri" userId="a02fd813-d4f3-43fd-83dd-7393041517de" providerId="ADAL" clId="{ADAA6D20-E309-4D5E-8BE3-6C11228EA2D5}" dt="2022-07-24T19:06:06.568" v="1"/>
        <pc:sldMkLst>
          <pc:docMk/>
          <pc:sldMk cId="2737920669" sldId="421"/>
        </pc:sldMkLst>
      </pc:sldChg>
      <pc:sldChg chg="addCm">
        <pc:chgData name="Hanson, Terri" userId="a02fd813-d4f3-43fd-83dd-7393041517de" providerId="ADAL" clId="{ADAA6D20-E309-4D5E-8BE3-6C11228EA2D5}" dt="2022-07-24T19:20:28.610" v="13"/>
        <pc:sldMkLst>
          <pc:docMk/>
          <pc:sldMk cId="1675511101" sldId="427"/>
        </pc:sldMkLst>
      </pc:sldChg>
      <pc:sldChg chg="modSp mod">
        <pc:chgData name="Hanson, Terri" userId="a02fd813-d4f3-43fd-83dd-7393041517de" providerId="ADAL" clId="{ADAA6D20-E309-4D5E-8BE3-6C11228EA2D5}" dt="2022-07-24T19:16:58.579" v="11" actId="20577"/>
        <pc:sldMkLst>
          <pc:docMk/>
          <pc:sldMk cId="2775629790" sldId="429"/>
        </pc:sldMkLst>
        <pc:spChg chg="mod">
          <ac:chgData name="Hanson, Terri" userId="a02fd813-d4f3-43fd-83dd-7393041517de" providerId="ADAL" clId="{ADAA6D20-E309-4D5E-8BE3-6C11228EA2D5}" dt="2022-07-24T19:16:58.579" v="11" actId="20577"/>
          <ac:spMkLst>
            <pc:docMk/>
            <pc:sldMk cId="2775629790" sldId="429"/>
            <ac:spMk id="4" creationId="{3F6CE2FE-F02B-461B-8C8F-E1DFA26F0ED4}"/>
          </ac:spMkLst>
        </pc:spChg>
      </pc:sldChg>
      <pc:sldChg chg="addCm">
        <pc:chgData name="Hanson, Terri" userId="a02fd813-d4f3-43fd-83dd-7393041517de" providerId="ADAL" clId="{ADAA6D20-E309-4D5E-8BE3-6C11228EA2D5}" dt="2022-07-24T19:22:42.809" v="15"/>
        <pc:sldMkLst>
          <pc:docMk/>
          <pc:sldMk cId="1354606370" sldId="435"/>
        </pc:sldMkLst>
      </pc:sldChg>
      <pc:sldChg chg="addCm modCm">
        <pc:chgData name="Hanson, Terri" userId="a02fd813-d4f3-43fd-83dd-7393041517de" providerId="ADAL" clId="{ADAA6D20-E309-4D5E-8BE3-6C11228EA2D5}" dt="2022-07-24T19:14:12.797" v="4"/>
        <pc:sldMkLst>
          <pc:docMk/>
          <pc:sldMk cId="777373076" sldId="442"/>
        </pc:sldMkLst>
      </pc:sldChg>
      <pc:sldChg chg="addCm">
        <pc:chgData name="Hanson, Terri" userId="a02fd813-d4f3-43fd-83dd-7393041517de" providerId="ADAL" clId="{ADAA6D20-E309-4D5E-8BE3-6C11228EA2D5}" dt="2022-07-24T19:19:46.624" v="12"/>
        <pc:sldMkLst>
          <pc:docMk/>
          <pc:sldMk cId="3482135139" sldId="443"/>
        </pc:sldMkLst>
      </pc:sldChg>
    </pc:docChg>
  </pc:docChgLst>
  <pc:docChgLst>
    <pc:chgData name="Curry, Wayne" userId="S::wayne.curry@tea.texas.gov::7d2a708c-cace-4799-97cf-16338870386f" providerId="AD" clId="Web-{4F65AEE3-BEA6-43D3-91E3-74D20BE7FBAE}"/>
    <pc:docChg chg="mod">
      <pc:chgData name="Curry, Wayne" userId="S::wayne.curry@tea.texas.gov::7d2a708c-cace-4799-97cf-16338870386f" providerId="AD" clId="Web-{4F65AEE3-BEA6-43D3-91E3-74D20BE7FBAE}" dt="2022-07-21T12:47:49.694" v="1"/>
      <pc:docMkLst>
        <pc:docMk/>
      </pc:docMkLst>
      <pc:sldChg chg="modCm">
        <pc:chgData name="Curry, Wayne" userId="S::wayne.curry@tea.texas.gov::7d2a708c-cace-4799-97cf-16338870386f" providerId="AD" clId="Web-{4F65AEE3-BEA6-43D3-91E3-74D20BE7FBAE}" dt="2022-07-21T12:47:49.694" v="1"/>
        <pc:sldMkLst>
          <pc:docMk/>
          <pc:sldMk cId="149976220" sldId="338"/>
        </pc:sldMkLst>
      </pc:sldChg>
    </pc:docChg>
  </pc:docChgLst>
  <pc:docChgLst>
    <pc:chgData name="Linden, Edward" userId="S::edward.linden@tea.texas.gov::433a1750-097b-48bf-9475-b5c5f6172203" providerId="AD" clId="Web-{A794AA1A-96FF-FFDC-C208-A3A851DD05AF}"/>
    <pc:docChg chg="modSld">
      <pc:chgData name="Linden, Edward" userId="S::edward.linden@tea.texas.gov::433a1750-097b-48bf-9475-b5c5f6172203" providerId="AD" clId="Web-{A794AA1A-96FF-FFDC-C208-A3A851DD05AF}" dt="2022-07-21T13:19:30.044" v="11" actId="20577"/>
      <pc:docMkLst>
        <pc:docMk/>
      </pc:docMkLst>
      <pc:sldChg chg="modSp modCm">
        <pc:chgData name="Linden, Edward" userId="S::edward.linden@tea.texas.gov::433a1750-097b-48bf-9475-b5c5f6172203" providerId="AD" clId="Web-{A794AA1A-96FF-FFDC-C208-A3A851DD05AF}" dt="2022-07-21T13:19:30.044" v="11" actId="20577"/>
        <pc:sldMkLst>
          <pc:docMk/>
          <pc:sldMk cId="149976220" sldId="338"/>
        </pc:sldMkLst>
        <pc:spChg chg="mod">
          <ac:chgData name="Linden, Edward" userId="S::edward.linden@tea.texas.gov::433a1750-097b-48bf-9475-b5c5f6172203" providerId="AD" clId="Web-{A794AA1A-96FF-FFDC-C208-A3A851DD05AF}" dt="2022-07-21T13:19:30.044" v="11" actId="20577"/>
          <ac:spMkLst>
            <pc:docMk/>
            <pc:sldMk cId="149976220" sldId="338"/>
            <ac:spMk id="4" creationId="{3F6CE2FE-F02B-461B-8C8F-E1DFA26F0ED4}"/>
          </ac:spMkLst>
        </pc:spChg>
      </pc:sldChg>
    </pc:docChg>
  </pc:docChgLst>
  <pc:docChgLst>
    <pc:chgData name="Polo, Beth" userId="S::beth.polo@tea.texas.gov::217503ae-afe6-4379-9001-e6919c8c2fa0" providerId="AD" clId="Web-{71E9E183-4569-891B-F46F-A960E5F6E57B}"/>
    <pc:docChg chg="modSld">
      <pc:chgData name="Polo, Beth" userId="S::beth.polo@tea.texas.gov::217503ae-afe6-4379-9001-e6919c8c2fa0" providerId="AD" clId="Web-{71E9E183-4569-891B-F46F-A960E5F6E57B}" dt="2022-07-25T18:30:56.203" v="8" actId="20577"/>
      <pc:docMkLst>
        <pc:docMk/>
      </pc:docMkLst>
      <pc:sldChg chg="modSp">
        <pc:chgData name="Polo, Beth" userId="S::beth.polo@tea.texas.gov::217503ae-afe6-4379-9001-e6919c8c2fa0" providerId="AD" clId="Web-{71E9E183-4569-891B-F46F-A960E5F6E57B}" dt="2022-07-25T18:30:56.203" v="8" actId="20577"/>
        <pc:sldMkLst>
          <pc:docMk/>
          <pc:sldMk cId="777373076" sldId="442"/>
        </pc:sldMkLst>
        <pc:spChg chg="mod">
          <ac:chgData name="Polo, Beth" userId="S::beth.polo@tea.texas.gov::217503ae-afe6-4379-9001-e6919c8c2fa0" providerId="AD" clId="Web-{71E9E183-4569-891B-F46F-A960E5F6E57B}" dt="2022-07-25T18:30:56.203" v="8" actId="20577"/>
          <ac:spMkLst>
            <pc:docMk/>
            <pc:sldMk cId="777373076" sldId="442"/>
            <ac:spMk id="4" creationId="{3F6CE2FE-F02B-461B-8C8F-E1DFA26F0ED4}"/>
          </ac:spMkLst>
        </pc:spChg>
      </pc:sldChg>
    </pc:docChg>
  </pc:docChgLst>
  <pc:docChgLst>
    <pc:chgData name="Linden, Edward" userId="433a1750-097b-48bf-9475-b5c5f6172203" providerId="ADAL" clId="{9B4A6052-C245-436A-9B6A-75F6E17ED78A}"/>
    <pc:docChg chg="undo custSel addSld delSld modSld">
      <pc:chgData name="Linden, Edward" userId="433a1750-097b-48bf-9475-b5c5f6172203" providerId="ADAL" clId="{9B4A6052-C245-436A-9B6A-75F6E17ED78A}" dt="2022-07-25T19:21:05.310" v="1585"/>
      <pc:docMkLst>
        <pc:docMk/>
      </pc:docMkLst>
      <pc:sldChg chg="del">
        <pc:chgData name="Linden, Edward" userId="433a1750-097b-48bf-9475-b5c5f6172203" providerId="ADAL" clId="{9B4A6052-C245-436A-9B6A-75F6E17ED78A}" dt="2022-07-25T15:48:56.073" v="241" actId="47"/>
        <pc:sldMkLst>
          <pc:docMk/>
          <pc:sldMk cId="713327329" sldId="287"/>
        </pc:sldMkLst>
      </pc:sldChg>
      <pc:sldChg chg="modSp mod modCm">
        <pc:chgData name="Linden, Edward" userId="433a1750-097b-48bf-9475-b5c5f6172203" providerId="ADAL" clId="{9B4A6052-C245-436A-9B6A-75F6E17ED78A}" dt="2022-07-21T13:25:04.331" v="240"/>
        <pc:sldMkLst>
          <pc:docMk/>
          <pc:sldMk cId="149976220" sldId="338"/>
        </pc:sldMkLst>
        <pc:spChg chg="mod">
          <ac:chgData name="Linden, Edward" userId="433a1750-097b-48bf-9475-b5c5f6172203" providerId="ADAL" clId="{9B4A6052-C245-436A-9B6A-75F6E17ED78A}" dt="2022-07-21T13:24:15.591" v="239" actId="5793"/>
          <ac:spMkLst>
            <pc:docMk/>
            <pc:sldMk cId="149976220" sldId="338"/>
            <ac:spMk id="4" creationId="{3F6CE2FE-F02B-461B-8C8F-E1DFA26F0ED4}"/>
          </ac:spMkLst>
        </pc:spChg>
      </pc:sldChg>
      <pc:sldChg chg="modSp mod modCm">
        <pc:chgData name="Linden, Edward" userId="433a1750-097b-48bf-9475-b5c5f6172203" providerId="ADAL" clId="{9B4A6052-C245-436A-9B6A-75F6E17ED78A}" dt="2022-07-25T17:07:53.588" v="244"/>
        <pc:sldMkLst>
          <pc:docMk/>
          <pc:sldMk cId="2590915124" sldId="399"/>
        </pc:sldMkLst>
        <pc:spChg chg="mod">
          <ac:chgData name="Linden, Edward" userId="433a1750-097b-48bf-9475-b5c5f6172203" providerId="ADAL" clId="{9B4A6052-C245-436A-9B6A-75F6E17ED78A}" dt="2022-07-25T17:07:29.177" v="243" actId="6549"/>
          <ac:spMkLst>
            <pc:docMk/>
            <pc:sldMk cId="2590915124" sldId="399"/>
            <ac:spMk id="4" creationId="{9F800888-D9B6-49F1-8B90-B7E4BB43ED5B}"/>
          </ac:spMkLst>
        </pc:spChg>
      </pc:sldChg>
      <pc:sldChg chg="modSp mod modCm">
        <pc:chgData name="Linden, Edward" userId="433a1750-097b-48bf-9475-b5c5f6172203" providerId="ADAL" clId="{9B4A6052-C245-436A-9B6A-75F6E17ED78A}" dt="2022-07-25T19:03:51.796" v="931"/>
        <pc:sldMkLst>
          <pc:docMk/>
          <pc:sldMk cId="4247942262" sldId="410"/>
        </pc:sldMkLst>
        <pc:spChg chg="mod">
          <ac:chgData name="Linden, Edward" userId="433a1750-097b-48bf-9475-b5c5f6172203" providerId="ADAL" clId="{9B4A6052-C245-436A-9B6A-75F6E17ED78A}" dt="2022-07-25T19:03:42.585" v="930" actId="20577"/>
          <ac:spMkLst>
            <pc:docMk/>
            <pc:sldMk cId="4247942262" sldId="410"/>
            <ac:spMk id="4" creationId="{3F6CE2FE-F02B-461B-8C8F-E1DFA26F0ED4}"/>
          </ac:spMkLst>
        </pc:spChg>
      </pc:sldChg>
      <pc:sldChg chg="del">
        <pc:chgData name="Linden, Edward" userId="433a1750-097b-48bf-9475-b5c5f6172203" providerId="ADAL" clId="{9B4A6052-C245-436A-9B6A-75F6E17ED78A}" dt="2022-07-25T17:08:08.834" v="245" actId="47"/>
        <pc:sldMkLst>
          <pc:docMk/>
          <pc:sldMk cId="2737920669" sldId="421"/>
        </pc:sldMkLst>
      </pc:sldChg>
      <pc:sldChg chg="del">
        <pc:chgData name="Linden, Edward" userId="433a1750-097b-48bf-9475-b5c5f6172203" providerId="ADAL" clId="{9B4A6052-C245-436A-9B6A-75F6E17ED78A}" dt="2022-07-20T23:11:23.954" v="167" actId="47"/>
        <pc:sldMkLst>
          <pc:docMk/>
          <pc:sldMk cId="2630553707" sldId="424"/>
        </pc:sldMkLst>
      </pc:sldChg>
      <pc:sldChg chg="del">
        <pc:chgData name="Linden, Edward" userId="433a1750-097b-48bf-9475-b5c5f6172203" providerId="ADAL" clId="{9B4A6052-C245-436A-9B6A-75F6E17ED78A}" dt="2022-07-25T17:08:16.654" v="246" actId="47"/>
        <pc:sldMkLst>
          <pc:docMk/>
          <pc:sldMk cId="1675511101" sldId="427"/>
        </pc:sldMkLst>
      </pc:sldChg>
      <pc:sldChg chg="modSp mod modCm modNotesTx">
        <pc:chgData name="Linden, Edward" userId="433a1750-097b-48bf-9475-b5c5f6172203" providerId="ADAL" clId="{9B4A6052-C245-436A-9B6A-75F6E17ED78A}" dt="2022-07-20T23:01:15.546" v="147" actId="20577"/>
        <pc:sldMkLst>
          <pc:docMk/>
          <pc:sldMk cId="101772985" sldId="430"/>
        </pc:sldMkLst>
        <pc:spChg chg="mod">
          <ac:chgData name="Linden, Edward" userId="433a1750-097b-48bf-9475-b5c5f6172203" providerId="ADAL" clId="{9B4A6052-C245-436A-9B6A-75F6E17ED78A}" dt="2022-07-20T22:58:02.423" v="11" actId="20577"/>
          <ac:spMkLst>
            <pc:docMk/>
            <pc:sldMk cId="101772985" sldId="430"/>
            <ac:spMk id="4" creationId="{3F6CE2FE-F02B-461B-8C8F-E1DFA26F0ED4}"/>
          </ac:spMkLst>
        </pc:spChg>
      </pc:sldChg>
      <pc:sldChg chg="modSp mod modCm">
        <pc:chgData name="Linden, Edward" userId="433a1750-097b-48bf-9475-b5c5f6172203" providerId="ADAL" clId="{9B4A6052-C245-436A-9B6A-75F6E17ED78A}" dt="2022-07-25T19:21:05.310" v="1585"/>
        <pc:sldMkLst>
          <pc:docMk/>
          <pc:sldMk cId="1354606370" sldId="435"/>
        </pc:sldMkLst>
        <pc:spChg chg="mod">
          <ac:chgData name="Linden, Edward" userId="433a1750-097b-48bf-9475-b5c5f6172203" providerId="ADAL" clId="{9B4A6052-C245-436A-9B6A-75F6E17ED78A}" dt="2022-07-25T19:19:57.946" v="1584" actId="33524"/>
          <ac:spMkLst>
            <pc:docMk/>
            <pc:sldMk cId="1354606370" sldId="435"/>
            <ac:spMk id="4" creationId="{3F6CE2FE-F02B-461B-8C8F-E1DFA26F0ED4}"/>
          </ac:spMkLst>
        </pc:spChg>
      </pc:sldChg>
      <pc:sldChg chg="del modCm">
        <pc:chgData name="Linden, Edward" userId="433a1750-097b-48bf-9475-b5c5f6172203" providerId="ADAL" clId="{9B4A6052-C245-436A-9B6A-75F6E17ED78A}" dt="2022-07-20T23:08:24.685" v="164" actId="47"/>
        <pc:sldMkLst>
          <pc:docMk/>
          <pc:sldMk cId="3019786582" sldId="439"/>
        </pc:sldMkLst>
      </pc:sldChg>
      <pc:sldChg chg="modCm">
        <pc:chgData name="Linden, Edward" userId="433a1750-097b-48bf-9475-b5c5f6172203" providerId="ADAL" clId="{9B4A6052-C245-436A-9B6A-75F6E17ED78A}" dt="2022-07-21T13:22:18.212" v="170"/>
        <pc:sldMkLst>
          <pc:docMk/>
          <pc:sldMk cId="3201447217" sldId="440"/>
        </pc:sldMkLst>
      </pc:sldChg>
      <pc:sldChg chg="modSp mod modCm">
        <pc:chgData name="Linden, Edward" userId="433a1750-097b-48bf-9475-b5c5f6172203" providerId="ADAL" clId="{9B4A6052-C245-436A-9B6A-75F6E17ED78A}" dt="2022-07-25T18:36:19.441" v="434" actId="6549"/>
        <pc:sldMkLst>
          <pc:docMk/>
          <pc:sldMk cId="777373076" sldId="442"/>
        </pc:sldMkLst>
        <pc:spChg chg="mod">
          <ac:chgData name="Linden, Edward" userId="433a1750-097b-48bf-9475-b5c5f6172203" providerId="ADAL" clId="{9B4A6052-C245-436A-9B6A-75F6E17ED78A}" dt="2022-07-25T18:36:19.441" v="434" actId="6549"/>
          <ac:spMkLst>
            <pc:docMk/>
            <pc:sldMk cId="777373076" sldId="442"/>
            <ac:spMk id="4" creationId="{3F6CE2FE-F02B-461B-8C8F-E1DFA26F0ED4}"/>
          </ac:spMkLst>
        </pc:spChg>
      </pc:sldChg>
      <pc:sldChg chg="modSp mod modCm">
        <pc:chgData name="Linden, Edward" userId="433a1750-097b-48bf-9475-b5c5f6172203" providerId="ADAL" clId="{9B4A6052-C245-436A-9B6A-75F6E17ED78A}" dt="2022-07-25T19:02:15.958" v="914" actId="1035"/>
        <pc:sldMkLst>
          <pc:docMk/>
          <pc:sldMk cId="3482135139" sldId="443"/>
        </pc:sldMkLst>
        <pc:spChg chg="mod">
          <ac:chgData name="Linden, Edward" userId="433a1750-097b-48bf-9475-b5c5f6172203" providerId="ADAL" clId="{9B4A6052-C245-436A-9B6A-75F6E17ED78A}" dt="2022-07-25T19:02:00.097" v="903" actId="6549"/>
          <ac:spMkLst>
            <pc:docMk/>
            <pc:sldMk cId="3482135139" sldId="443"/>
            <ac:spMk id="5" creationId="{F8513085-28C6-4399-96AC-792AE5AE530E}"/>
          </ac:spMkLst>
        </pc:spChg>
        <pc:picChg chg="mod">
          <ac:chgData name="Linden, Edward" userId="433a1750-097b-48bf-9475-b5c5f6172203" providerId="ADAL" clId="{9B4A6052-C245-436A-9B6A-75F6E17ED78A}" dt="2022-07-25T19:02:15.958" v="914" actId="1035"/>
          <ac:picMkLst>
            <pc:docMk/>
            <pc:sldMk cId="3482135139" sldId="443"/>
            <ac:picMk id="8" creationId="{D94EA4B4-B1EC-7DE2-E85E-8A38926075C4}"/>
          </ac:picMkLst>
        </pc:picChg>
      </pc:sldChg>
      <pc:sldChg chg="modSp add mod modCm modNotesTx">
        <pc:chgData name="Linden, Edward" userId="433a1750-097b-48bf-9475-b5c5f6172203" providerId="ADAL" clId="{9B4A6052-C245-436A-9B6A-75F6E17ED78A}" dt="2022-07-25T18:31:46.376" v="317" actId="20577"/>
        <pc:sldMkLst>
          <pc:docMk/>
          <pc:sldMk cId="4025358297" sldId="444"/>
        </pc:sldMkLst>
        <pc:spChg chg="mod">
          <ac:chgData name="Linden, Edward" userId="433a1750-097b-48bf-9475-b5c5f6172203" providerId="ADAL" clId="{9B4A6052-C245-436A-9B6A-75F6E17ED78A}" dt="2022-07-25T18:31:46.376" v="317" actId="20577"/>
          <ac:spMkLst>
            <pc:docMk/>
            <pc:sldMk cId="4025358297" sldId="444"/>
            <ac:spMk id="4" creationId="{3F6CE2FE-F02B-461B-8C8F-E1DFA26F0ED4}"/>
          </ac:spMkLst>
        </pc:spChg>
      </pc:sldChg>
    </pc:docChg>
  </pc:docChgLst>
  <pc:docChgLst>
    <pc:chgData name="Ollervidez, Leticia" userId="12ccd2a1-d554-4cac-b492-4e314c2b5f8f" providerId="ADAL" clId="{4C63A2D7-70A2-41AE-8409-E471929C4111}"/>
    <pc:docChg chg="custSel modSld">
      <pc:chgData name="Ollervidez, Leticia" userId="12ccd2a1-d554-4cac-b492-4e314c2b5f8f" providerId="ADAL" clId="{4C63A2D7-70A2-41AE-8409-E471929C4111}" dt="2022-07-26T13:19:58.332" v="435" actId="6549"/>
      <pc:docMkLst>
        <pc:docMk/>
      </pc:docMkLst>
      <pc:sldChg chg="delCm">
        <pc:chgData name="Ollervidez, Leticia" userId="12ccd2a1-d554-4cac-b492-4e314c2b5f8f" providerId="ADAL" clId="{4C63A2D7-70A2-41AE-8409-E471929C4111}" dt="2022-07-26T13:10:54.250" v="0"/>
        <pc:sldMkLst>
          <pc:docMk/>
          <pc:sldMk cId="367918000" sldId="258"/>
        </pc:sldMkLst>
      </pc:sldChg>
      <pc:sldChg chg="modSp mod">
        <pc:chgData name="Ollervidez, Leticia" userId="12ccd2a1-d554-4cac-b492-4e314c2b5f8f" providerId="ADAL" clId="{4C63A2D7-70A2-41AE-8409-E471929C4111}" dt="2022-07-26T13:14:43.082" v="97" actId="122"/>
        <pc:sldMkLst>
          <pc:docMk/>
          <pc:sldMk cId="831019871" sldId="290"/>
        </pc:sldMkLst>
        <pc:graphicFrameChg chg="modGraphic">
          <ac:chgData name="Ollervidez, Leticia" userId="12ccd2a1-d554-4cac-b492-4e314c2b5f8f" providerId="ADAL" clId="{4C63A2D7-70A2-41AE-8409-E471929C4111}" dt="2022-07-26T13:14:43.082" v="97" actId="122"/>
          <ac:graphicFrameMkLst>
            <pc:docMk/>
            <pc:sldMk cId="831019871" sldId="290"/>
            <ac:graphicFrameMk id="4" creationId="{4FBC55D0-BA7B-45CB-9E76-C34DE4DA158C}"/>
          </ac:graphicFrameMkLst>
        </pc:graphicFrameChg>
      </pc:sldChg>
      <pc:sldChg chg="delCm">
        <pc:chgData name="Ollervidez, Leticia" userId="12ccd2a1-d554-4cac-b492-4e314c2b5f8f" providerId="ADAL" clId="{4C63A2D7-70A2-41AE-8409-E471929C4111}" dt="2022-07-26T13:10:54.250" v="0"/>
        <pc:sldMkLst>
          <pc:docMk/>
          <pc:sldMk cId="149976220" sldId="338"/>
        </pc:sldMkLst>
      </pc:sldChg>
      <pc:sldChg chg="delCm">
        <pc:chgData name="Ollervidez, Leticia" userId="12ccd2a1-d554-4cac-b492-4e314c2b5f8f" providerId="ADAL" clId="{4C63A2D7-70A2-41AE-8409-E471929C4111}" dt="2022-07-26T13:10:54.250" v="0"/>
        <pc:sldMkLst>
          <pc:docMk/>
          <pc:sldMk cId="2590915124" sldId="399"/>
        </pc:sldMkLst>
      </pc:sldChg>
      <pc:sldChg chg="delCm">
        <pc:chgData name="Ollervidez, Leticia" userId="12ccd2a1-d554-4cac-b492-4e314c2b5f8f" providerId="ADAL" clId="{4C63A2D7-70A2-41AE-8409-E471929C4111}" dt="2022-07-26T13:10:54.250" v="0"/>
        <pc:sldMkLst>
          <pc:docMk/>
          <pc:sldMk cId="4247942262" sldId="410"/>
        </pc:sldMkLst>
      </pc:sldChg>
      <pc:sldChg chg="modSp mod delCm">
        <pc:chgData name="Ollervidez, Leticia" userId="12ccd2a1-d554-4cac-b492-4e314c2b5f8f" providerId="ADAL" clId="{4C63A2D7-70A2-41AE-8409-E471929C4111}" dt="2022-07-26T13:15:19.765" v="169" actId="962"/>
        <pc:sldMkLst>
          <pc:docMk/>
          <pc:sldMk cId="2775629790" sldId="429"/>
        </pc:sldMkLst>
        <pc:spChg chg="mod">
          <ac:chgData name="Ollervidez, Leticia" userId="12ccd2a1-d554-4cac-b492-4e314c2b5f8f" providerId="ADAL" clId="{4C63A2D7-70A2-41AE-8409-E471929C4111}" dt="2022-07-26T13:13:16.648" v="41" actId="20577"/>
          <ac:spMkLst>
            <pc:docMk/>
            <pc:sldMk cId="2775629790" sldId="429"/>
            <ac:spMk id="3" creationId="{06942845-BD5A-42C5-A5C4-13339DD507AB}"/>
          </ac:spMkLst>
        </pc:spChg>
        <pc:picChg chg="mod">
          <ac:chgData name="Ollervidez, Leticia" userId="12ccd2a1-d554-4cac-b492-4e314c2b5f8f" providerId="ADAL" clId="{4C63A2D7-70A2-41AE-8409-E471929C4111}" dt="2022-07-26T13:15:19.765" v="169" actId="962"/>
          <ac:picMkLst>
            <pc:docMk/>
            <pc:sldMk cId="2775629790" sldId="429"/>
            <ac:picMk id="8" creationId="{90C20421-D99F-0B5B-DDCC-34BCFB5356D5}"/>
          </ac:picMkLst>
        </pc:picChg>
      </pc:sldChg>
      <pc:sldChg chg="delCm modNotesTx">
        <pc:chgData name="Ollervidez, Leticia" userId="12ccd2a1-d554-4cac-b492-4e314c2b5f8f" providerId="ADAL" clId="{4C63A2D7-70A2-41AE-8409-E471929C4111}" dt="2022-07-26T13:19:52.158" v="434" actId="6549"/>
        <pc:sldMkLst>
          <pc:docMk/>
          <pc:sldMk cId="101772985" sldId="430"/>
        </pc:sldMkLst>
      </pc:sldChg>
      <pc:sldChg chg="delCm">
        <pc:chgData name="Ollervidez, Leticia" userId="12ccd2a1-d554-4cac-b492-4e314c2b5f8f" providerId="ADAL" clId="{4C63A2D7-70A2-41AE-8409-E471929C4111}" dt="2022-07-26T13:10:54.250" v="0"/>
        <pc:sldMkLst>
          <pc:docMk/>
          <pc:sldMk cId="579071201" sldId="432"/>
        </pc:sldMkLst>
      </pc:sldChg>
      <pc:sldChg chg="modSp mod delCm">
        <pc:chgData name="Ollervidez, Leticia" userId="12ccd2a1-d554-4cac-b492-4e314c2b5f8f" providerId="ADAL" clId="{4C63A2D7-70A2-41AE-8409-E471929C4111}" dt="2022-07-26T13:13:59.960" v="78" actId="6549"/>
        <pc:sldMkLst>
          <pc:docMk/>
          <pc:sldMk cId="1354606370" sldId="435"/>
        </pc:sldMkLst>
        <pc:spChg chg="mod">
          <ac:chgData name="Ollervidez, Leticia" userId="12ccd2a1-d554-4cac-b492-4e314c2b5f8f" providerId="ADAL" clId="{4C63A2D7-70A2-41AE-8409-E471929C4111}" dt="2022-07-26T13:13:59.960" v="78" actId="6549"/>
          <ac:spMkLst>
            <pc:docMk/>
            <pc:sldMk cId="1354606370" sldId="435"/>
            <ac:spMk id="3" creationId="{06942845-BD5A-42C5-A5C4-13339DD507AB}"/>
          </ac:spMkLst>
        </pc:spChg>
      </pc:sldChg>
      <pc:sldChg chg="modSp mod delCm">
        <pc:chgData name="Ollervidez, Leticia" userId="12ccd2a1-d554-4cac-b492-4e314c2b5f8f" providerId="ADAL" clId="{4C63A2D7-70A2-41AE-8409-E471929C4111}" dt="2022-07-26T13:16:19.897" v="292" actId="1076"/>
        <pc:sldMkLst>
          <pc:docMk/>
          <pc:sldMk cId="1214727294" sldId="436"/>
        </pc:sldMkLst>
        <pc:spChg chg="mod">
          <ac:chgData name="Ollervidez, Leticia" userId="12ccd2a1-d554-4cac-b492-4e314c2b5f8f" providerId="ADAL" clId="{4C63A2D7-70A2-41AE-8409-E471929C4111}" dt="2022-07-26T13:13:28.205" v="53" actId="20577"/>
          <ac:spMkLst>
            <pc:docMk/>
            <pc:sldMk cId="1214727294" sldId="436"/>
            <ac:spMk id="3" creationId="{06942845-BD5A-42C5-A5C4-13339DD507AB}"/>
          </ac:spMkLst>
        </pc:spChg>
        <pc:picChg chg="mod">
          <ac:chgData name="Ollervidez, Leticia" userId="12ccd2a1-d554-4cac-b492-4e314c2b5f8f" providerId="ADAL" clId="{4C63A2D7-70A2-41AE-8409-E471929C4111}" dt="2022-07-26T13:16:16.825" v="291" actId="14100"/>
          <ac:picMkLst>
            <pc:docMk/>
            <pc:sldMk cId="1214727294" sldId="436"/>
            <ac:picMk id="6" creationId="{E7B3D05C-61CA-338F-DFD2-575C643B0C6D}"/>
          </ac:picMkLst>
        </pc:picChg>
        <pc:picChg chg="mod">
          <ac:chgData name="Ollervidez, Leticia" userId="12ccd2a1-d554-4cac-b492-4e314c2b5f8f" providerId="ADAL" clId="{4C63A2D7-70A2-41AE-8409-E471929C4111}" dt="2022-07-26T13:16:19.897" v="292" actId="1076"/>
          <ac:picMkLst>
            <pc:docMk/>
            <pc:sldMk cId="1214727294" sldId="436"/>
            <ac:picMk id="11" creationId="{391BF544-8F99-9484-EF21-9397C5A55393}"/>
          </ac:picMkLst>
        </pc:picChg>
      </pc:sldChg>
      <pc:sldChg chg="modSp mod delCm">
        <pc:chgData name="Ollervidez, Leticia" userId="12ccd2a1-d554-4cac-b492-4e314c2b5f8f" providerId="ADAL" clId="{4C63A2D7-70A2-41AE-8409-E471929C4111}" dt="2022-07-26T13:13:03.995" v="29" actId="20577"/>
        <pc:sldMkLst>
          <pc:docMk/>
          <pc:sldMk cId="3201447217" sldId="440"/>
        </pc:sldMkLst>
        <pc:spChg chg="mod">
          <ac:chgData name="Ollervidez, Leticia" userId="12ccd2a1-d554-4cac-b492-4e314c2b5f8f" providerId="ADAL" clId="{4C63A2D7-70A2-41AE-8409-E471929C4111}" dt="2022-07-26T13:13:03.995" v="29" actId="20577"/>
          <ac:spMkLst>
            <pc:docMk/>
            <pc:sldMk cId="3201447217" sldId="440"/>
            <ac:spMk id="3" creationId="{06942845-BD5A-42C5-A5C4-13339DD507AB}"/>
          </ac:spMkLst>
        </pc:spChg>
      </pc:sldChg>
      <pc:sldChg chg="modSp mod delCm">
        <pc:chgData name="Ollervidez, Leticia" userId="12ccd2a1-d554-4cac-b492-4e314c2b5f8f" providerId="ADAL" clId="{4C63A2D7-70A2-41AE-8409-E471929C4111}" dt="2022-07-26T13:17:14.894" v="380" actId="962"/>
        <pc:sldMkLst>
          <pc:docMk/>
          <pc:sldMk cId="2334284669" sldId="441"/>
        </pc:sldMkLst>
        <pc:spChg chg="mod">
          <ac:chgData name="Ollervidez, Leticia" userId="12ccd2a1-d554-4cac-b492-4e314c2b5f8f" providerId="ADAL" clId="{4C63A2D7-70A2-41AE-8409-E471929C4111}" dt="2022-07-26T13:13:42.993" v="65" actId="20577"/>
          <ac:spMkLst>
            <pc:docMk/>
            <pc:sldMk cId="2334284669" sldId="441"/>
            <ac:spMk id="3" creationId="{06942845-BD5A-42C5-A5C4-13339DD507AB}"/>
          </ac:spMkLst>
        </pc:spChg>
        <pc:picChg chg="mod">
          <ac:chgData name="Ollervidez, Leticia" userId="12ccd2a1-d554-4cac-b492-4e314c2b5f8f" providerId="ADAL" clId="{4C63A2D7-70A2-41AE-8409-E471929C4111}" dt="2022-07-26T13:17:05.121" v="360" actId="962"/>
          <ac:picMkLst>
            <pc:docMk/>
            <pc:sldMk cId="2334284669" sldId="441"/>
            <ac:picMk id="8" creationId="{13FA15C2-39F7-93C7-4749-4A0E45E972BE}"/>
          </ac:picMkLst>
        </pc:picChg>
        <pc:picChg chg="mod">
          <ac:chgData name="Ollervidez, Leticia" userId="12ccd2a1-d554-4cac-b492-4e314c2b5f8f" providerId="ADAL" clId="{4C63A2D7-70A2-41AE-8409-E471929C4111}" dt="2022-07-26T13:16:49.240" v="330" actId="962"/>
          <ac:picMkLst>
            <pc:docMk/>
            <pc:sldMk cId="2334284669" sldId="441"/>
            <ac:picMk id="9" creationId="{452122C7-7CEC-6C19-DCEE-DDEDFC68D02B}"/>
          </ac:picMkLst>
        </pc:picChg>
        <pc:picChg chg="mod">
          <ac:chgData name="Ollervidez, Leticia" userId="12ccd2a1-d554-4cac-b492-4e314c2b5f8f" providerId="ADAL" clId="{4C63A2D7-70A2-41AE-8409-E471929C4111}" dt="2022-07-26T13:17:14.894" v="380" actId="962"/>
          <ac:picMkLst>
            <pc:docMk/>
            <pc:sldMk cId="2334284669" sldId="441"/>
            <ac:picMk id="11" creationId="{85E98D68-6267-7143-F26B-5E2BC85BA597}"/>
          </ac:picMkLst>
        </pc:picChg>
      </pc:sldChg>
      <pc:sldChg chg="modSp mod delCm">
        <pc:chgData name="Ollervidez, Leticia" userId="12ccd2a1-d554-4cac-b492-4e314c2b5f8f" providerId="ADAL" clId="{4C63A2D7-70A2-41AE-8409-E471929C4111}" dt="2022-07-26T13:18:25.027" v="433" actId="13244"/>
        <pc:sldMkLst>
          <pc:docMk/>
          <pc:sldMk cId="777373076" sldId="442"/>
        </pc:sldMkLst>
        <pc:spChg chg="mod">
          <ac:chgData name="Ollervidez, Leticia" userId="12ccd2a1-d554-4cac-b492-4e314c2b5f8f" providerId="ADAL" clId="{4C63A2D7-70A2-41AE-8409-E471929C4111}" dt="2022-07-26T13:14:14.549" v="79" actId="33524"/>
          <ac:spMkLst>
            <pc:docMk/>
            <pc:sldMk cId="777373076" sldId="442"/>
            <ac:spMk id="4" creationId="{3F6CE2FE-F02B-461B-8C8F-E1DFA26F0ED4}"/>
          </ac:spMkLst>
        </pc:spChg>
        <pc:spChg chg="ord">
          <ac:chgData name="Ollervidez, Leticia" userId="12ccd2a1-d554-4cac-b492-4e314c2b5f8f" providerId="ADAL" clId="{4C63A2D7-70A2-41AE-8409-E471929C4111}" dt="2022-07-26T13:18:25.027" v="433" actId="13244"/>
          <ac:spMkLst>
            <pc:docMk/>
            <pc:sldMk cId="777373076" sldId="442"/>
            <ac:spMk id="5" creationId="{77DA90EB-87A3-277C-C2F6-7465CDE9CADB}"/>
          </ac:spMkLst>
        </pc:spChg>
      </pc:sldChg>
      <pc:sldChg chg="modSp mod delCm">
        <pc:chgData name="Ollervidez, Leticia" userId="12ccd2a1-d554-4cac-b492-4e314c2b5f8f" providerId="ADAL" clId="{4C63A2D7-70A2-41AE-8409-E471929C4111}" dt="2022-07-26T13:17:31.406" v="432" actId="962"/>
        <pc:sldMkLst>
          <pc:docMk/>
          <pc:sldMk cId="3482135139" sldId="443"/>
        </pc:sldMkLst>
        <pc:picChg chg="mod">
          <ac:chgData name="Ollervidez, Leticia" userId="12ccd2a1-d554-4cac-b492-4e314c2b5f8f" providerId="ADAL" clId="{4C63A2D7-70A2-41AE-8409-E471929C4111}" dt="2022-07-26T13:17:31.406" v="432" actId="962"/>
          <ac:picMkLst>
            <pc:docMk/>
            <pc:sldMk cId="3482135139" sldId="443"/>
            <ac:picMk id="8" creationId="{D94EA4B4-B1EC-7DE2-E85E-8A38926075C4}"/>
          </ac:picMkLst>
        </pc:picChg>
      </pc:sldChg>
      <pc:sldChg chg="modSp mod delCm modNotesTx">
        <pc:chgData name="Ollervidez, Leticia" userId="12ccd2a1-d554-4cac-b492-4e314c2b5f8f" providerId="ADAL" clId="{4C63A2D7-70A2-41AE-8409-E471929C4111}" dt="2022-07-26T13:19:58.332" v="435" actId="6549"/>
        <pc:sldMkLst>
          <pc:docMk/>
          <pc:sldMk cId="4025358297" sldId="444"/>
        </pc:sldMkLst>
        <pc:spChg chg="mod">
          <ac:chgData name="Ollervidez, Leticia" userId="12ccd2a1-d554-4cac-b492-4e314c2b5f8f" providerId="ADAL" clId="{4C63A2D7-70A2-41AE-8409-E471929C4111}" dt="2022-07-26T13:11:36.662" v="17" actId="20577"/>
          <ac:spMkLst>
            <pc:docMk/>
            <pc:sldMk cId="4025358297" sldId="444"/>
            <ac:spMk id="3" creationId="{06942845-BD5A-42C5-A5C4-13339DD507AB}"/>
          </ac:spMkLst>
        </pc:spChg>
      </pc:sldChg>
    </pc:docChg>
  </pc:docChgLst>
  <pc:docChgLst>
    <pc:chgData name="Edward Linden" userId="433a1750-097b-48bf-9475-b5c5f6172203" providerId="ADAL" clId="{9B4A6052-C245-436A-9B6A-75F6E17ED78A}"/>
    <pc:docChg chg="undo custSel modSld">
      <pc:chgData name="Edward Linden" userId="433a1750-097b-48bf-9475-b5c5f6172203" providerId="ADAL" clId="{9B4A6052-C245-436A-9B6A-75F6E17ED78A}" dt="2022-07-20T02:06:10.520" v="21"/>
      <pc:docMkLst>
        <pc:docMk/>
      </pc:docMkLst>
      <pc:sldChg chg="addCm">
        <pc:chgData name="Edward Linden" userId="433a1750-097b-48bf-9475-b5c5f6172203" providerId="ADAL" clId="{9B4A6052-C245-436A-9B6A-75F6E17ED78A}" dt="2022-07-20T02:06:10.520" v="21"/>
        <pc:sldMkLst>
          <pc:docMk/>
          <pc:sldMk cId="2630553707" sldId="424"/>
        </pc:sldMkLst>
      </pc:sldChg>
      <pc:sldChg chg="addCm">
        <pc:chgData name="Edward Linden" userId="433a1750-097b-48bf-9475-b5c5f6172203" providerId="ADAL" clId="{9B4A6052-C245-436A-9B6A-75F6E17ED78A}" dt="2022-07-20T02:04:25.212" v="18"/>
        <pc:sldMkLst>
          <pc:docMk/>
          <pc:sldMk cId="2775629790" sldId="429"/>
        </pc:sldMkLst>
      </pc:sldChg>
      <pc:sldChg chg="modSp mod addCm">
        <pc:chgData name="Edward Linden" userId="433a1750-097b-48bf-9475-b5c5f6172203" providerId="ADAL" clId="{9B4A6052-C245-436A-9B6A-75F6E17ED78A}" dt="2022-07-20T02:02:20.742" v="13"/>
        <pc:sldMkLst>
          <pc:docMk/>
          <pc:sldMk cId="101772985" sldId="430"/>
        </pc:sldMkLst>
        <pc:spChg chg="mod">
          <ac:chgData name="Edward Linden" userId="433a1750-097b-48bf-9475-b5c5f6172203" providerId="ADAL" clId="{9B4A6052-C245-436A-9B6A-75F6E17ED78A}" dt="2022-07-20T02:02:00.005" v="12" actId="15"/>
          <ac:spMkLst>
            <pc:docMk/>
            <pc:sldMk cId="101772985" sldId="430"/>
            <ac:spMk id="4" creationId="{3F6CE2FE-F02B-461B-8C8F-E1DFA26F0ED4}"/>
          </ac:spMkLst>
        </pc:spChg>
      </pc:sldChg>
      <pc:sldChg chg="addCm">
        <pc:chgData name="Edward Linden" userId="433a1750-097b-48bf-9475-b5c5f6172203" providerId="ADAL" clId="{9B4A6052-C245-436A-9B6A-75F6E17ED78A}" dt="2022-07-20T02:03:21.869" v="15"/>
        <pc:sldMkLst>
          <pc:docMk/>
          <pc:sldMk cId="579071201" sldId="432"/>
        </pc:sldMkLst>
      </pc:sldChg>
      <pc:sldChg chg="addCm">
        <pc:chgData name="Edward Linden" userId="433a1750-097b-48bf-9475-b5c5f6172203" providerId="ADAL" clId="{9B4A6052-C245-436A-9B6A-75F6E17ED78A}" dt="2022-07-20T02:04:55.780" v="19"/>
        <pc:sldMkLst>
          <pc:docMk/>
          <pc:sldMk cId="1214727294" sldId="436"/>
        </pc:sldMkLst>
      </pc:sldChg>
      <pc:sldChg chg="addCm">
        <pc:chgData name="Edward Linden" userId="433a1750-097b-48bf-9475-b5c5f6172203" providerId="ADAL" clId="{9B4A6052-C245-436A-9B6A-75F6E17ED78A}" dt="2022-07-20T02:02:54.524" v="14"/>
        <pc:sldMkLst>
          <pc:docMk/>
          <pc:sldMk cId="3019786582" sldId="439"/>
        </pc:sldMkLst>
      </pc:sldChg>
      <pc:sldChg chg="modSp mod addCm">
        <pc:chgData name="Edward Linden" userId="433a1750-097b-48bf-9475-b5c5f6172203" providerId="ADAL" clId="{9B4A6052-C245-436A-9B6A-75F6E17ED78A}" dt="2022-07-20T02:03:51.983" v="17" actId="20577"/>
        <pc:sldMkLst>
          <pc:docMk/>
          <pc:sldMk cId="3201447217" sldId="440"/>
        </pc:sldMkLst>
        <pc:spChg chg="mod">
          <ac:chgData name="Edward Linden" userId="433a1750-097b-48bf-9475-b5c5f6172203" providerId="ADAL" clId="{9B4A6052-C245-436A-9B6A-75F6E17ED78A}" dt="2022-07-20T02:03:51.983" v="17" actId="20577"/>
          <ac:spMkLst>
            <pc:docMk/>
            <pc:sldMk cId="3201447217" sldId="440"/>
            <ac:spMk id="4" creationId="{3F6CE2FE-F02B-461B-8C8F-E1DFA26F0ED4}"/>
          </ac:spMkLst>
        </pc:spChg>
      </pc:sldChg>
      <pc:sldChg chg="addCm">
        <pc:chgData name="Edward Linden" userId="433a1750-097b-48bf-9475-b5c5f6172203" providerId="ADAL" clId="{9B4A6052-C245-436A-9B6A-75F6E17ED78A}" dt="2022-07-20T02:05:15.965" v="20"/>
        <pc:sldMkLst>
          <pc:docMk/>
          <pc:sldMk cId="2334284669" sldId="4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7/26/2022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dirty="0"/>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2</a:t>
            </a:fld>
            <a:endParaRPr lang="en-US" dirty="0"/>
          </a:p>
        </p:txBody>
      </p:sp>
    </p:spTree>
    <p:extLst>
      <p:ext uri="{BB962C8B-B14F-4D97-AF65-F5344CB8AC3E}">
        <p14:creationId xmlns:p14="http://schemas.microsoft.com/office/powerpoint/2010/main" val="31322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3</a:t>
            </a:fld>
            <a:endParaRPr lang="en-US" dirty="0"/>
          </a:p>
        </p:txBody>
      </p:sp>
    </p:spTree>
    <p:extLst>
      <p:ext uri="{BB962C8B-B14F-4D97-AF65-F5344CB8AC3E}">
        <p14:creationId xmlns:p14="http://schemas.microsoft.com/office/powerpoint/2010/main" val="3693153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4</a:t>
            </a:fld>
            <a:endParaRPr lang="en-US" dirty="0"/>
          </a:p>
        </p:txBody>
      </p:sp>
    </p:spTree>
    <p:extLst>
      <p:ext uri="{BB962C8B-B14F-4D97-AF65-F5344CB8AC3E}">
        <p14:creationId xmlns:p14="http://schemas.microsoft.com/office/powerpoint/2010/main" val="73832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9</a:t>
            </a:fld>
            <a:endParaRPr lang="en-US" dirty="0"/>
          </a:p>
        </p:txBody>
      </p:sp>
    </p:spTree>
    <p:extLst>
      <p:ext uri="{BB962C8B-B14F-4D97-AF65-F5344CB8AC3E}">
        <p14:creationId xmlns:p14="http://schemas.microsoft.com/office/powerpoint/2010/main" val="373955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10</a:t>
            </a:fld>
            <a:endParaRPr lang="en-US" dirty="0"/>
          </a:p>
        </p:txBody>
      </p:sp>
    </p:spTree>
    <p:extLst>
      <p:ext uri="{BB962C8B-B14F-4D97-AF65-F5344CB8AC3E}">
        <p14:creationId xmlns:p14="http://schemas.microsoft.com/office/powerpoint/2010/main" val="426120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D9ABE-7AB9-4D3A-BEA5-45E799BD6C0E}" type="slidenum">
              <a:rPr lang="en-US" smtClean="0"/>
              <a:t>17</a:t>
            </a:fld>
            <a:endParaRPr lang="en-US" dirty="0"/>
          </a:p>
        </p:txBody>
      </p:sp>
    </p:spTree>
    <p:extLst>
      <p:ext uri="{BB962C8B-B14F-4D97-AF65-F5344CB8AC3E}">
        <p14:creationId xmlns:p14="http://schemas.microsoft.com/office/powerpoint/2010/main" val="20170817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4944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dirty="0"/>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01775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dirty="0"/>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88476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dirty="0"/>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587929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dirty="0"/>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857940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dirty="0"/>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101575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dirty="0"/>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805017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dirty="0"/>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253911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1016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dirty="0"/>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774735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dirty="0"/>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4115139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3613161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dirty="0"/>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755101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dirty="0"/>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1890678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dirty="0"/>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7/26/2022</a:t>
            </a:fld>
            <a:endParaRPr lang="en-US" dirty="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834570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7/26/2022</a:t>
            </a:fld>
            <a:endParaRPr lang="en-US" dirty="0"/>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Tree>
    <p:extLst>
      <p:ext uri="{BB962C8B-B14F-4D97-AF65-F5344CB8AC3E}">
        <p14:creationId xmlns:p14="http://schemas.microsoft.com/office/powerpoint/2010/main" val="3763483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dirty="0"/>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598649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FA6A0AD2-53AF-4D84-8AC9-3DBC493F2F75}" type="datetimeFigureOut">
              <a:rPr lang="en-US" smtClean="0"/>
              <a:t>7/26/2022</a:t>
            </a:fld>
            <a:endParaRPr lang="en-US" dirty="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7/26/2022</a:t>
            </a:fld>
            <a:endParaRPr lang="en-US" dirty="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2349193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dirty="0"/>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6078154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dirty="0"/>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0565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dirty="0"/>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3479337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dirty="0"/>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A6A0AD2-53AF-4D84-8AC9-3DBC493F2F75}" type="datetimeFigureOut">
              <a:rPr lang="en-US" smtClean="0"/>
              <a:pPr/>
              <a:t>7/26/2022</a:t>
            </a:fld>
            <a:endParaRPr lang="en-US" dirty="0"/>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525" y="5840228"/>
            <a:ext cx="865233" cy="524798"/>
          </a:xfrm>
          <a:prstGeom prst="rect">
            <a:avLst/>
          </a:prstGeom>
        </p:spPr>
      </p:pic>
    </p:spTree>
    <p:extLst>
      <p:ext uri="{BB962C8B-B14F-4D97-AF65-F5344CB8AC3E}">
        <p14:creationId xmlns:p14="http://schemas.microsoft.com/office/powerpoint/2010/main" val="2613072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543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3509" y="6173310"/>
            <a:ext cx="865233" cy="524798"/>
          </a:xfrm>
          <a:prstGeom prst="rect">
            <a:avLst/>
          </a:prstGeom>
        </p:spPr>
      </p:pic>
    </p:spTree>
    <p:extLst>
      <p:ext uri="{BB962C8B-B14F-4D97-AF65-F5344CB8AC3E}">
        <p14:creationId xmlns:p14="http://schemas.microsoft.com/office/powerpoint/2010/main" val="866271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62972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52002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316672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12192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24294" y="6040073"/>
            <a:ext cx="1060704" cy="643359"/>
          </a:xfrm>
          <a:prstGeom prst="rect">
            <a:avLst/>
          </a:prstGeom>
        </p:spPr>
      </p:pic>
    </p:spTree>
    <p:extLst>
      <p:ext uri="{BB962C8B-B14F-4D97-AF65-F5344CB8AC3E}">
        <p14:creationId xmlns:p14="http://schemas.microsoft.com/office/powerpoint/2010/main" val="1069470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dirty="0"/>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A6A0AD2-53AF-4D84-8AC9-3DBC493F2F75}" type="datetimeFigureOut">
              <a:rPr lang="en-US" smtClean="0"/>
              <a:pPr/>
              <a:t>7/26/2022</a:t>
            </a:fld>
            <a:endParaRPr lang="en-US" dirty="0"/>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88168" y="151883"/>
            <a:ext cx="895947" cy="528803"/>
          </a:xfrm>
          <a:prstGeom prst="rect">
            <a:avLst/>
          </a:prstGeom>
        </p:spPr>
      </p:pic>
    </p:spTree>
    <p:extLst>
      <p:ext uri="{BB962C8B-B14F-4D97-AF65-F5344CB8AC3E}">
        <p14:creationId xmlns:p14="http://schemas.microsoft.com/office/powerpoint/2010/main" val="310152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7/26/2022</a:t>
            </a:fld>
            <a:endParaRPr lang="en-US" dirty="0"/>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dirty="0"/>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43" r:id="rId1"/>
    <p:sldLayoutId id="2147483721" r:id="rId2"/>
    <p:sldLayoutId id="2147483742" r:id="rId3"/>
    <p:sldLayoutId id="2147483748" r:id="rId4"/>
    <p:sldLayoutId id="2147483746" r:id="rId5"/>
    <p:sldLayoutId id="2147483747" r:id="rId6"/>
    <p:sldLayoutId id="2147483744" r:id="rId7"/>
    <p:sldLayoutId id="2147483745" r:id="rId8"/>
    <p:sldLayoutId id="2147483725" r:id="rId9"/>
    <p:sldLayoutId id="2147483756" r:id="rId10"/>
    <p:sldLayoutId id="2147483749" r:id="rId11"/>
    <p:sldLayoutId id="2147483750" r:id="rId12"/>
    <p:sldLayoutId id="2147483751" r:id="rId13"/>
    <p:sldLayoutId id="2147483753" r:id="rId14"/>
    <p:sldLayoutId id="2147483752" r:id="rId15"/>
    <p:sldLayoutId id="2147483720" r:id="rId16"/>
    <p:sldLayoutId id="2147483754" r:id="rId17"/>
    <p:sldLayoutId id="2147483757" r:id="rId18"/>
    <p:sldLayoutId id="2147483758"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55" r:id="rId29"/>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mailto:TSDSCustomerSupport@tea.texas.gov?subject=TSDS%20CBGT"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tealprod.tea.state.tx.us/tims/browse/TSDSKB-595" TargetMode="External"/><Relationship Id="rId5" Type="http://schemas.openxmlformats.org/officeDocument/2006/relationships/hyperlink" Target="https://jukebox.esc13.net/teadeveloper02/TSDS_Sims/CBGT%20Final%20-%20Storyline%20output/story.html" TargetMode="External"/><Relationship Id="rId4" Type="http://schemas.openxmlformats.org/officeDocument/2006/relationships/hyperlink" Target="https://tea.texas.gov/texas-schools/general-information/census-block-group-tool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tea.texas.gov/sites/default/files/census-block-group-mapping-for-2023-state-funding.xlsx" TargetMode="External"/><Relationship Id="rId2" Type="http://schemas.openxmlformats.org/officeDocument/2006/relationships/hyperlink" Target="https://tea.texas.gov/texas-schools/general-information/census-block-group-tools"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hyperlink" Target="https://jukebox.esc13.net/teadeveloper02/TSDS_Sims/CBGT%20Final%20-%20Storyline%20output/story.html" TargetMode="Externa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326E79C-81B1-4F65-9171-E8A934EF331C}"/>
              </a:ext>
            </a:extLst>
          </p:cNvPr>
          <p:cNvSpPr txBox="1">
            <a:spLocks noGrp="1"/>
          </p:cNvSpPr>
          <p:nvPr>
            <p:ph type="title" idx="4294967295"/>
          </p:nvPr>
        </p:nvSpPr>
        <p:spPr>
          <a:xfrm>
            <a:off x="2033890" y="5793635"/>
            <a:ext cx="9630770" cy="7513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5400" b="1" kern="1200">
                <a:solidFill>
                  <a:schemeClr val="accent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effectLst/>
                <a:uLnTx/>
                <a:uFillTx/>
                <a:latin typeface="+mn-lt"/>
                <a:ea typeface="+mj-ea"/>
                <a:cs typeface="Calibri"/>
              </a:rPr>
              <a:t> </a:t>
            </a:r>
            <a:r>
              <a:rPr lang="en-US" sz="5400" dirty="0"/>
              <a:t>Census Block Group Tools</a:t>
            </a:r>
            <a:endParaRPr kumimoji="0" lang="en-US" sz="5400" b="1" i="0" u="none" strike="noStrike" kern="1200" cap="none" spc="0" normalizeH="0" baseline="0" noProof="0" dirty="0">
              <a:ln>
                <a:noFill/>
              </a:ln>
              <a:solidFill>
                <a:schemeClr val="accent1"/>
              </a:solidFill>
              <a:effectLst/>
              <a:uLnTx/>
              <a:uFillTx/>
              <a:latin typeface="+mn-lt"/>
              <a:ea typeface="+mj-ea"/>
              <a:cs typeface="+mj-cs"/>
            </a:endParaRPr>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94705"/>
            <a:ext cx="9630770" cy="751350"/>
          </a:xfrm>
        </p:spPr>
        <p:txBody>
          <a:bodyPr>
            <a:normAutofit/>
          </a:bodyPr>
          <a:lstStyle/>
          <a:p>
            <a:r>
              <a:rPr lang="en-US" dirty="0">
                <a:cs typeface="Calibri"/>
              </a:rPr>
              <a:t>2022-2023: APPLICATION UPDATES CONTINUED 4</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20982"/>
            <a:ext cx="9990159" cy="5669743"/>
          </a:xfrm>
        </p:spPr>
        <p:txBody>
          <a:bodyPr/>
          <a:lstStyle/>
          <a:p>
            <a:pPr fontAlgn="base"/>
            <a:r>
              <a:rPr lang="en-US" b="1" dirty="0">
                <a:solidFill>
                  <a:srgbClr val="595959"/>
                </a:solidFill>
              </a:rPr>
              <a:t>Census Block Group Tool (File Upload Method)</a:t>
            </a:r>
            <a:endParaRPr lang="en-US" sz="400" b="1" dirty="0">
              <a:solidFill>
                <a:srgbClr val="595959"/>
              </a:solidFill>
            </a:endParaRPr>
          </a:p>
          <a:p>
            <a:pPr lvl="1" fontAlgn="base"/>
            <a:r>
              <a:rPr lang="en-US" sz="2000" dirty="0">
                <a:solidFill>
                  <a:srgbClr val="595959"/>
                </a:solidFill>
              </a:rPr>
              <a:t>An error message and file is provided when issues are detected within the .csv file.</a:t>
            </a:r>
          </a:p>
          <a:p>
            <a:pPr marL="457200" lvl="1" indent="0" fontAlgn="base">
              <a:buNone/>
            </a:pPr>
            <a:endParaRPr lang="en-US" sz="2000" dirty="0">
              <a:solidFill>
                <a:srgbClr val="595959"/>
              </a:solidFill>
            </a:endParaRPr>
          </a:p>
          <a:p>
            <a:pPr lvl="2" fontAlgn="base"/>
            <a:endParaRPr lang="en-US" dirty="0">
              <a:solidFill>
                <a:srgbClr val="595959"/>
              </a:solidFill>
            </a:endParaRPr>
          </a:p>
          <a:p>
            <a:pPr marL="457200" lvl="1" indent="0" fontAlgn="base">
              <a:buNone/>
            </a:pPr>
            <a:endParaRPr lang="en-US" dirty="0">
              <a:solidFill>
                <a:srgbClr val="595959"/>
              </a:solidFill>
            </a:endParaRPr>
          </a:p>
          <a:p>
            <a:pPr lvl="2" fontAlgn="base"/>
            <a:endParaRPr lang="en-US" sz="100" dirty="0">
              <a:solidFill>
                <a:srgbClr val="595959"/>
              </a:solidFill>
            </a:endParaRPr>
          </a:p>
          <a:p>
            <a:pPr lvl="2" fontAlgn="base"/>
            <a:endParaRPr lang="en-US" dirty="0">
              <a:solidFill>
                <a:srgbClr val="595959"/>
              </a:solidFill>
            </a:endParaRPr>
          </a:p>
          <a:p>
            <a:pPr lvl="1"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1" fontAlgn="base"/>
            <a:endParaRPr lang="en-US" sz="2000" dirty="0">
              <a:solidFill>
                <a:srgbClr val="595959"/>
              </a:solidFill>
            </a:endParaRPr>
          </a:p>
          <a:p>
            <a:pPr lvl="1" fontAlgn="base"/>
            <a:r>
              <a:rPr lang="en-US" sz="2000" dirty="0">
                <a:solidFill>
                  <a:srgbClr val="595959"/>
                </a:solidFill>
              </a:rPr>
              <a:t>Users can easily identify the line number and description of the error. </a:t>
            </a:r>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1" fontAlgn="base"/>
            <a:endParaRPr lang="en-US" b="0" i="0" dirty="0">
              <a:solidFill>
                <a:srgbClr val="000000"/>
              </a:solidFill>
              <a:effectLst/>
            </a:endParaRPr>
          </a:p>
          <a:p>
            <a:endParaRPr lang="en-US" dirty="0"/>
          </a:p>
        </p:txBody>
      </p:sp>
      <p:pic>
        <p:nvPicPr>
          <p:cNvPr id="9" name="Picture 8" descr="CB Sample Error">
            <a:extLst>
              <a:ext uri="{FF2B5EF4-FFF2-40B4-BE49-F238E27FC236}">
                <a16:creationId xmlns:a16="http://schemas.microsoft.com/office/drawing/2014/main" id="{452122C7-7CEC-6C19-DCEE-DDEDFC68D02B}"/>
              </a:ext>
            </a:extLst>
          </p:cNvPr>
          <p:cNvPicPr>
            <a:picLocks noChangeAspect="1"/>
          </p:cNvPicPr>
          <p:nvPr/>
        </p:nvPicPr>
        <p:blipFill rotWithShape="1">
          <a:blip r:embed="rId3"/>
          <a:srcRect l="29483" t="7455" r="10084" b="59967"/>
          <a:stretch/>
        </p:blipFill>
        <p:spPr>
          <a:xfrm>
            <a:off x="3096592" y="2120770"/>
            <a:ext cx="3626678" cy="826052"/>
          </a:xfrm>
          <a:prstGeom prst="rect">
            <a:avLst/>
          </a:prstGeom>
        </p:spPr>
      </p:pic>
      <p:pic>
        <p:nvPicPr>
          <p:cNvPr id="8" name="Picture 7" descr="CB File example">
            <a:extLst>
              <a:ext uri="{FF2B5EF4-FFF2-40B4-BE49-F238E27FC236}">
                <a16:creationId xmlns:a16="http://schemas.microsoft.com/office/drawing/2014/main" id="{13FA15C2-39F7-93C7-4749-4A0E45E972BE}"/>
              </a:ext>
            </a:extLst>
          </p:cNvPr>
          <p:cNvPicPr>
            <a:picLocks noChangeAspect="1"/>
          </p:cNvPicPr>
          <p:nvPr/>
        </p:nvPicPr>
        <p:blipFill>
          <a:blip r:embed="rId4"/>
          <a:stretch>
            <a:fillRect/>
          </a:stretch>
        </p:blipFill>
        <p:spPr>
          <a:xfrm>
            <a:off x="3096592" y="3023801"/>
            <a:ext cx="6387651" cy="1774755"/>
          </a:xfrm>
          <a:prstGeom prst="rect">
            <a:avLst/>
          </a:prstGeom>
        </p:spPr>
      </p:pic>
      <p:pic>
        <p:nvPicPr>
          <p:cNvPr id="11" name="Picture 10" descr="CB example">
            <a:extLst>
              <a:ext uri="{FF2B5EF4-FFF2-40B4-BE49-F238E27FC236}">
                <a16:creationId xmlns:a16="http://schemas.microsoft.com/office/drawing/2014/main" id="{85E98D68-6267-7143-F26B-5E2BC85BA597}"/>
              </a:ext>
            </a:extLst>
          </p:cNvPr>
          <p:cNvPicPr>
            <a:picLocks noChangeAspect="1"/>
          </p:cNvPicPr>
          <p:nvPr/>
        </p:nvPicPr>
        <p:blipFill>
          <a:blip r:embed="rId5"/>
          <a:stretch>
            <a:fillRect/>
          </a:stretch>
        </p:blipFill>
        <p:spPr>
          <a:xfrm>
            <a:off x="3046480" y="5489769"/>
            <a:ext cx="3275331" cy="950533"/>
          </a:xfrm>
          <a:prstGeom prst="rect">
            <a:avLst/>
          </a:prstGeom>
        </p:spPr>
      </p:pic>
    </p:spTree>
    <p:extLst>
      <p:ext uri="{BB962C8B-B14F-4D97-AF65-F5344CB8AC3E}">
        <p14:creationId xmlns:p14="http://schemas.microsoft.com/office/powerpoint/2010/main" val="233428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621A8D-8A9C-4C1D-9B1E-6A55DB4C2482}"/>
              </a:ext>
            </a:extLst>
          </p:cNvPr>
          <p:cNvSpPr>
            <a:spLocks noGrp="1"/>
          </p:cNvSpPr>
          <p:nvPr>
            <p:ph type="title"/>
          </p:nvPr>
        </p:nvSpPr>
        <p:spPr/>
        <p:txBody>
          <a:bodyPr>
            <a:noAutofit/>
          </a:bodyPr>
          <a:lstStyle/>
          <a:p>
            <a:r>
              <a:rPr lang="en-US" dirty="0"/>
              <a:t>2022-2023: REPORT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418424"/>
            <a:ext cx="8988425" cy="4351338"/>
          </a:xfrm>
        </p:spPr>
        <p:txBody>
          <a:bodyPr/>
          <a:lstStyle/>
          <a:p>
            <a:r>
              <a:rPr lang="en-US" sz="3600" dirty="0"/>
              <a:t>2022-2023 </a:t>
            </a:r>
          </a:p>
          <a:p>
            <a:pPr lvl="1"/>
            <a:r>
              <a:rPr lang="en-US" sz="3200" dirty="0"/>
              <a:t>No New Reports</a:t>
            </a:r>
          </a:p>
          <a:p>
            <a:pPr lvl="1"/>
            <a:r>
              <a:rPr lang="en-US" sz="3200" dirty="0"/>
              <a:t>No Updated Reports</a:t>
            </a:r>
          </a:p>
          <a:p>
            <a:pPr lvl="1"/>
            <a:r>
              <a:rPr lang="en-US" sz="3200" dirty="0"/>
              <a:t>No Deleted Reports</a:t>
            </a:r>
          </a:p>
        </p:txBody>
      </p:sp>
    </p:spTree>
    <p:extLst>
      <p:ext uri="{BB962C8B-B14F-4D97-AF65-F5344CB8AC3E}">
        <p14:creationId xmlns:p14="http://schemas.microsoft.com/office/powerpoint/2010/main" val="3406660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6E13AA-76DA-44F1-82CD-D378E2BF9570}"/>
              </a:ext>
            </a:extLst>
          </p:cNvPr>
          <p:cNvSpPr>
            <a:spLocks noGrp="1"/>
          </p:cNvSpPr>
          <p:nvPr>
            <p:ph type="title"/>
          </p:nvPr>
        </p:nvSpPr>
        <p:spPr/>
        <p:txBody>
          <a:bodyPr>
            <a:noAutofit/>
          </a:bodyPr>
          <a:lstStyle/>
          <a:p>
            <a:r>
              <a:rPr lang="en-US" dirty="0"/>
              <a:t>2022-2023: BUSINESS RULES UPDATES</a:t>
            </a:r>
          </a:p>
        </p:txBody>
      </p:sp>
      <p:sp>
        <p:nvSpPr>
          <p:cNvPr id="5" name="Content Placeholder 3">
            <a:extLst>
              <a:ext uri="{FF2B5EF4-FFF2-40B4-BE49-F238E27FC236}">
                <a16:creationId xmlns:a16="http://schemas.microsoft.com/office/drawing/2014/main" id="{F8513085-28C6-4399-96AC-792AE5AE530E}"/>
              </a:ext>
            </a:extLst>
          </p:cNvPr>
          <p:cNvSpPr>
            <a:spLocks noGrp="1"/>
          </p:cNvSpPr>
          <p:nvPr>
            <p:ph idx="1"/>
          </p:nvPr>
        </p:nvSpPr>
        <p:spPr>
          <a:xfrm>
            <a:off x="2290162" y="1128144"/>
            <a:ext cx="9515883" cy="4351338"/>
          </a:xfrm>
        </p:spPr>
        <p:txBody>
          <a:bodyPr/>
          <a:lstStyle/>
          <a:p>
            <a:r>
              <a:rPr lang="en-US" sz="3600" dirty="0"/>
              <a:t>Updated Business Rule Meaning</a:t>
            </a:r>
          </a:p>
          <a:p>
            <a:pPr lvl="1"/>
            <a:r>
              <a:rPr lang="en-US" sz="3200" b="1" dirty="0"/>
              <a:t>40100-0224</a:t>
            </a:r>
            <a:r>
              <a:rPr lang="en-US" sz="3200" dirty="0"/>
              <a:t>:  For students with an invalid Student-Census-Block-Group code, that does not match a Census Block group Code listed in the Census Tier Mapping spreadsheet for 2022-2023, the student would be assigned to ‘Tier 5’ which is the lowest Tier.</a:t>
            </a:r>
          </a:p>
        </p:txBody>
      </p:sp>
      <p:pic>
        <p:nvPicPr>
          <p:cNvPr id="8" name="Picture 7" descr="Census Block Business Rule">
            <a:extLst>
              <a:ext uri="{FF2B5EF4-FFF2-40B4-BE49-F238E27FC236}">
                <a16:creationId xmlns:a16="http://schemas.microsoft.com/office/drawing/2014/main" id="{D94EA4B4-B1EC-7DE2-E85E-8A38926075C4}"/>
              </a:ext>
            </a:extLst>
          </p:cNvPr>
          <p:cNvPicPr>
            <a:picLocks noChangeAspect="1"/>
          </p:cNvPicPr>
          <p:nvPr/>
        </p:nvPicPr>
        <p:blipFill>
          <a:blip r:embed="rId2"/>
          <a:stretch>
            <a:fillRect/>
          </a:stretch>
        </p:blipFill>
        <p:spPr>
          <a:xfrm>
            <a:off x="1883509" y="4490213"/>
            <a:ext cx="10308491" cy="1963156"/>
          </a:xfrm>
          <a:prstGeom prst="rect">
            <a:avLst/>
          </a:prstGeom>
        </p:spPr>
      </p:pic>
    </p:spTree>
    <p:extLst>
      <p:ext uri="{BB962C8B-B14F-4D97-AF65-F5344CB8AC3E}">
        <p14:creationId xmlns:p14="http://schemas.microsoft.com/office/powerpoint/2010/main" val="348213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07115"/>
            <a:ext cx="9630770" cy="751350"/>
          </a:xfrm>
        </p:spPr>
        <p:txBody>
          <a:bodyPr/>
          <a:lstStyle/>
          <a:p>
            <a:r>
              <a:rPr lang="en-US" dirty="0">
                <a:cs typeface="Calibri"/>
              </a:rPr>
              <a:t>2022-2023: REMINDERS</a:t>
            </a:r>
            <a:endParaRPr lang="en-US" dirty="0"/>
          </a:p>
        </p:txBody>
      </p:sp>
      <p:sp>
        <p:nvSpPr>
          <p:cNvPr id="9" name="Content Placeholder 3">
            <a:extLst>
              <a:ext uri="{FF2B5EF4-FFF2-40B4-BE49-F238E27FC236}">
                <a16:creationId xmlns:a16="http://schemas.microsoft.com/office/drawing/2014/main" id="{F4A01728-1701-4014-8689-AB78AA8DAA13}"/>
              </a:ext>
            </a:extLst>
          </p:cNvPr>
          <p:cNvSpPr>
            <a:spLocks noGrp="1"/>
          </p:cNvSpPr>
          <p:nvPr>
            <p:ph idx="1"/>
          </p:nvPr>
        </p:nvSpPr>
        <p:spPr>
          <a:xfrm>
            <a:off x="2012843" y="1109635"/>
            <a:ext cx="9394855" cy="1032468"/>
          </a:xfrm>
        </p:spPr>
        <p:txBody>
          <a:bodyPr/>
          <a:lstStyle/>
          <a:p>
            <a:r>
              <a:rPr lang="en-US" sz="2400" dirty="0">
                <a:solidFill>
                  <a:srgbClr val="171616"/>
                </a:solidFill>
              </a:rPr>
              <a:t>The census block group number is collected in the </a:t>
            </a:r>
            <a:r>
              <a:rPr lang="en-US" sz="2400" b="1" dirty="0">
                <a:solidFill>
                  <a:srgbClr val="171616"/>
                </a:solidFill>
              </a:rPr>
              <a:t>PEIMS Fall </a:t>
            </a:r>
            <a:r>
              <a:rPr lang="en-US" sz="2400" dirty="0">
                <a:solidFill>
                  <a:srgbClr val="171616"/>
                </a:solidFill>
              </a:rPr>
              <a:t>submission on the </a:t>
            </a:r>
            <a:r>
              <a:rPr lang="en-US" sz="2400" b="1" dirty="0">
                <a:solidFill>
                  <a:srgbClr val="171616"/>
                </a:solidFill>
              </a:rPr>
              <a:t>StudentExtension</a:t>
            </a:r>
            <a:r>
              <a:rPr lang="en-US" sz="2400" dirty="0">
                <a:solidFill>
                  <a:srgbClr val="171616"/>
                </a:solidFill>
              </a:rPr>
              <a:t> complex type</a:t>
            </a:r>
            <a:endParaRPr lang="en-US" sz="2400" dirty="0"/>
          </a:p>
        </p:txBody>
      </p:sp>
      <p:pic>
        <p:nvPicPr>
          <p:cNvPr id="6" name="Picture 5" descr="-2022-2023 E1648 Student Census Block Group Data element  &#10;-TWEDS 2022-2023 PEIMS submission fall business rule&#10;-Reminder that the E1648 Student Census Block Group data element is required for users to submit in the PEIMS Fall submission">
            <a:extLst>
              <a:ext uri="{FF2B5EF4-FFF2-40B4-BE49-F238E27FC236}">
                <a16:creationId xmlns:a16="http://schemas.microsoft.com/office/drawing/2014/main" id="{8992C6E0-0A50-451E-BB2C-4277F2669158}"/>
              </a:ext>
            </a:extLst>
          </p:cNvPr>
          <p:cNvPicPr>
            <a:picLocks noChangeAspect="1"/>
          </p:cNvPicPr>
          <p:nvPr/>
        </p:nvPicPr>
        <p:blipFill>
          <a:blip r:embed="rId2"/>
          <a:stretch>
            <a:fillRect/>
          </a:stretch>
        </p:blipFill>
        <p:spPr>
          <a:xfrm>
            <a:off x="2083558" y="1988300"/>
            <a:ext cx="9785445" cy="1472147"/>
          </a:xfrm>
          <a:prstGeom prst="rect">
            <a:avLst/>
          </a:prstGeom>
        </p:spPr>
      </p:pic>
    </p:spTree>
    <p:extLst>
      <p:ext uri="{BB962C8B-B14F-4D97-AF65-F5344CB8AC3E}">
        <p14:creationId xmlns:p14="http://schemas.microsoft.com/office/powerpoint/2010/main" val="3471674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07115"/>
            <a:ext cx="9630770" cy="751350"/>
          </a:xfrm>
        </p:spPr>
        <p:txBody>
          <a:bodyPr/>
          <a:lstStyle/>
          <a:p>
            <a:r>
              <a:rPr lang="en-US" dirty="0">
                <a:cs typeface="Calibri"/>
              </a:rPr>
              <a:t>2022-2023: TIMELINE</a:t>
            </a:r>
            <a:endParaRPr lang="en-US" dirty="0"/>
          </a:p>
        </p:txBody>
      </p:sp>
      <p:graphicFrame>
        <p:nvGraphicFramePr>
          <p:cNvPr id="4" name="Table 3">
            <a:extLst>
              <a:ext uri="{FF2B5EF4-FFF2-40B4-BE49-F238E27FC236}">
                <a16:creationId xmlns:a16="http://schemas.microsoft.com/office/drawing/2014/main" id="{4FBC55D0-BA7B-45CB-9E76-C34DE4DA158C}"/>
              </a:ext>
            </a:extLst>
          </p:cNvPr>
          <p:cNvGraphicFramePr>
            <a:graphicFrameLocks noGrp="1"/>
          </p:cNvGraphicFramePr>
          <p:nvPr>
            <p:extLst>
              <p:ext uri="{D42A27DB-BD31-4B8C-83A1-F6EECF244321}">
                <p14:modId xmlns:p14="http://schemas.microsoft.com/office/powerpoint/2010/main" val="243288838"/>
              </p:ext>
            </p:extLst>
          </p:nvPr>
        </p:nvGraphicFramePr>
        <p:xfrm>
          <a:off x="2014530" y="1407734"/>
          <a:ext cx="10005392" cy="4005693"/>
        </p:xfrm>
        <a:graphic>
          <a:graphicData uri="http://schemas.openxmlformats.org/drawingml/2006/table">
            <a:tbl>
              <a:tblPr firstRow="1" bandRow="1">
                <a:tableStyleId>{5C22544A-7EE6-4342-B048-85BDC9FD1C3A}</a:tableStyleId>
              </a:tblPr>
              <a:tblGrid>
                <a:gridCol w="7478644">
                  <a:extLst>
                    <a:ext uri="{9D8B030D-6E8A-4147-A177-3AD203B41FA5}">
                      <a16:colId xmlns:a16="http://schemas.microsoft.com/office/drawing/2014/main" val="3617173912"/>
                    </a:ext>
                  </a:extLst>
                </a:gridCol>
                <a:gridCol w="2526748">
                  <a:extLst>
                    <a:ext uri="{9D8B030D-6E8A-4147-A177-3AD203B41FA5}">
                      <a16:colId xmlns:a16="http://schemas.microsoft.com/office/drawing/2014/main" val="2463953754"/>
                    </a:ext>
                  </a:extLst>
                </a:gridCol>
              </a:tblGrid>
              <a:tr h="281499">
                <a:tc>
                  <a:txBody>
                    <a:bodyPr/>
                    <a:lstStyle/>
                    <a:p>
                      <a:pPr algn="ctr"/>
                      <a:r>
                        <a:rPr lang="en-US" sz="2000" b="1" u="none" strike="noStrike" dirty="0">
                          <a:solidFill>
                            <a:srgbClr val="FFFFFF"/>
                          </a:solidFill>
                          <a:effectLst/>
                          <a:latin typeface="+mn-lt"/>
                        </a:rPr>
                        <a:t>PEIMS Fall Submission (Sub 1)</a:t>
                      </a:r>
                    </a:p>
                  </a:txBody>
                  <a:tcPr marL="0" marR="0" marT="0" marB="0" anchor="ctr"/>
                </a:tc>
                <a:tc>
                  <a:txBody>
                    <a:bodyPr/>
                    <a:lstStyle/>
                    <a:p>
                      <a:pPr algn="ctr"/>
                      <a:r>
                        <a:rPr lang="en-US" dirty="0"/>
                        <a:t>    Date</a:t>
                      </a:r>
                    </a:p>
                  </a:txBody>
                  <a:tcPr marL="0" marR="0" marT="0" marB="0" anchor="ctr"/>
                </a:tc>
                <a:extLst>
                  <a:ext uri="{0D108BD9-81ED-4DB2-BD59-A6C34878D82A}">
                    <a16:rowId xmlns:a16="http://schemas.microsoft.com/office/drawing/2014/main" val="1956164357"/>
                  </a:ext>
                </a:extLst>
              </a:tr>
              <a:tr h="281499">
                <a:tc>
                  <a:txBody>
                    <a:bodyPr/>
                    <a:lstStyle/>
                    <a:p>
                      <a:pPr marL="0" rtl="0" latinLnBrk="0">
                        <a:spcBef>
                          <a:spcPts val="0"/>
                        </a:spcBef>
                        <a:spcAft>
                          <a:spcPts val="0"/>
                        </a:spcAft>
                      </a:pPr>
                      <a:r>
                        <a:rPr lang="en-US" sz="2000" kern="1200" dirty="0">
                          <a:effectLst/>
                          <a:latin typeface="+mn-lt"/>
                        </a:rPr>
                        <a:t>TSDS ready to load data to eDM</a:t>
                      </a:r>
                      <a:endParaRPr lang="en-US" sz="2000" dirty="0">
                        <a:effectLst/>
                        <a:latin typeface="+mn-lt"/>
                      </a:endParaRPr>
                    </a:p>
                  </a:txBody>
                  <a:tcPr marL="0" marR="0" marT="0" marB="0" anchor="ctr"/>
                </a:tc>
                <a:tc>
                  <a:txBody>
                    <a:bodyPr/>
                    <a:lstStyle/>
                    <a:p>
                      <a:pPr marL="0" rtl="0" latinLnBrk="0">
                        <a:spcBef>
                          <a:spcPts val="0"/>
                        </a:spcBef>
                        <a:spcAft>
                          <a:spcPts val="0"/>
                        </a:spcAft>
                      </a:pPr>
                      <a:r>
                        <a:rPr lang="en-US" sz="2000" kern="1200" dirty="0">
                          <a:effectLst/>
                          <a:latin typeface="+mn-lt"/>
                        </a:rPr>
                        <a:t>  August 1, 2022</a:t>
                      </a:r>
                      <a:endParaRPr lang="en-US" sz="2000" dirty="0">
                        <a:effectLst/>
                        <a:latin typeface="+mn-lt"/>
                      </a:endParaRPr>
                    </a:p>
                  </a:txBody>
                  <a:tcPr marL="0" marR="0" marT="0" marB="0" anchor="ctr"/>
                </a:tc>
                <a:extLst>
                  <a:ext uri="{0D108BD9-81ED-4DB2-BD59-A6C34878D82A}">
                    <a16:rowId xmlns:a16="http://schemas.microsoft.com/office/drawing/2014/main" val="1910323492"/>
                  </a:ext>
                </a:extLst>
              </a:tr>
              <a:tr h="562997">
                <a:tc>
                  <a:txBody>
                    <a:bodyPr/>
                    <a:lstStyle/>
                    <a:p>
                      <a:pPr marL="0" rtl="0" latinLnBrk="0">
                        <a:spcBef>
                          <a:spcPts val="0"/>
                        </a:spcBef>
                        <a:spcAft>
                          <a:spcPts val="0"/>
                        </a:spcAft>
                      </a:pPr>
                      <a:r>
                        <a:rPr lang="en-US" sz="2000" kern="1200" dirty="0">
                          <a:effectLst/>
                          <a:latin typeface="+mn-lt"/>
                        </a:rPr>
                        <a:t>PEIMS Fall submission ready for users to promote data	</a:t>
                      </a:r>
                      <a:endParaRPr lang="en-US" sz="2000" dirty="0">
                        <a:effectLst/>
                        <a:latin typeface="+mn-lt"/>
                      </a:endParaRPr>
                    </a:p>
                  </a:txBody>
                  <a:tcPr marL="0" marR="0" marT="0" marB="0" anchor="ctr"/>
                </a:tc>
                <a:tc>
                  <a:txBody>
                    <a:bodyPr/>
                    <a:lstStyle/>
                    <a:p>
                      <a:pPr marL="0" rtl="0" latinLnBrk="0">
                        <a:spcBef>
                          <a:spcPts val="0"/>
                        </a:spcBef>
                        <a:spcAft>
                          <a:spcPts val="0"/>
                        </a:spcAft>
                      </a:pPr>
                      <a:r>
                        <a:rPr lang="en-US" sz="2000" kern="1200" dirty="0">
                          <a:effectLst/>
                          <a:latin typeface="+mn-lt"/>
                        </a:rPr>
                        <a:t>  September 12, 2022</a:t>
                      </a:r>
                      <a:endParaRPr lang="en-US" sz="2000" dirty="0">
                        <a:effectLst/>
                        <a:latin typeface="+mn-lt"/>
                      </a:endParaRPr>
                    </a:p>
                  </a:txBody>
                  <a:tcPr marL="0" marR="0" marT="0" marB="0" anchor="ctr"/>
                </a:tc>
                <a:extLst>
                  <a:ext uri="{0D108BD9-81ED-4DB2-BD59-A6C34878D82A}">
                    <a16:rowId xmlns:a16="http://schemas.microsoft.com/office/drawing/2014/main" val="1861088031"/>
                  </a:ext>
                </a:extLst>
              </a:tr>
              <a:tr h="562997">
                <a:tc>
                  <a:txBody>
                    <a:bodyPr/>
                    <a:lstStyle/>
                    <a:p>
                      <a:pPr marL="0" lvl="0">
                        <a:spcBef>
                          <a:spcPts val="0"/>
                        </a:spcBef>
                        <a:spcAft>
                          <a:spcPts val="0"/>
                        </a:spcAft>
                        <a:buNone/>
                      </a:pPr>
                      <a:r>
                        <a:rPr lang="en-US" sz="2000" b="0" i="0" u="none" strike="noStrike" kern="1200" noProof="0" dirty="0">
                          <a:effectLst/>
                          <a:latin typeface="+mn-lt"/>
                        </a:rPr>
                        <a:t>Close of school-start window - Last Friday in September	</a:t>
                      </a:r>
                      <a:endParaRPr lang="en-US" sz="2000" dirty="0">
                        <a:effectLst/>
                        <a:latin typeface="+mn-lt"/>
                      </a:endParaRPr>
                    </a:p>
                  </a:txBody>
                  <a:tcPr marL="0" marR="0" marT="0" marB="0" anchor="ctr"/>
                </a:tc>
                <a:tc>
                  <a:txBody>
                    <a:bodyPr/>
                    <a:lstStyle/>
                    <a:p>
                      <a:pPr marL="0" lvl="0">
                        <a:spcBef>
                          <a:spcPts val="0"/>
                        </a:spcBef>
                        <a:spcAft>
                          <a:spcPts val="0"/>
                        </a:spcAft>
                        <a:buNone/>
                      </a:pPr>
                      <a:r>
                        <a:rPr lang="en-US" sz="2000" b="0" i="0" u="none" strike="noStrike" kern="1200" noProof="0" dirty="0">
                          <a:effectLst/>
                          <a:latin typeface="+mn-lt"/>
                        </a:rPr>
                        <a:t>  September 30</a:t>
                      </a:r>
                      <a:r>
                        <a:rPr lang="en-US" sz="2000" kern="1200" dirty="0">
                          <a:effectLst/>
                          <a:latin typeface="+mn-lt"/>
                        </a:rPr>
                        <a:t>, 2022</a:t>
                      </a:r>
                      <a:endParaRPr lang="en-US" sz="2000" dirty="0">
                        <a:effectLst/>
                        <a:latin typeface="+mn-lt"/>
                      </a:endParaRPr>
                    </a:p>
                  </a:txBody>
                  <a:tcPr marL="0" marR="0" marT="0" marB="0" anchor="ctr"/>
                </a:tc>
                <a:extLst>
                  <a:ext uri="{0D108BD9-81ED-4DB2-BD59-A6C34878D82A}">
                    <a16:rowId xmlns:a16="http://schemas.microsoft.com/office/drawing/2014/main" val="2587501731"/>
                  </a:ext>
                </a:extLst>
              </a:tr>
              <a:tr h="562997">
                <a:tc>
                  <a:txBody>
                    <a:bodyPr/>
                    <a:lstStyle/>
                    <a:p>
                      <a:pPr marL="0" lvl="0">
                        <a:spcBef>
                          <a:spcPts val="0"/>
                        </a:spcBef>
                        <a:spcAft>
                          <a:spcPts val="0"/>
                        </a:spcAft>
                        <a:buNone/>
                      </a:pPr>
                      <a:r>
                        <a:rPr lang="en-US" sz="2000" b="0" i="0" u="none" strike="noStrike" kern="1200" noProof="0" dirty="0">
                          <a:effectLst/>
                          <a:latin typeface="+mn-lt"/>
                        </a:rPr>
                        <a:t>PEIMS Fall snapshot date	</a:t>
                      </a:r>
                      <a:endParaRPr lang="en-US" sz="2000" b="0" dirty="0">
                        <a:latin typeface="+mn-lt"/>
                      </a:endParaRPr>
                    </a:p>
                  </a:txBody>
                  <a:tcPr marL="0" marR="0" marT="0" marB="0" anchor="ctr"/>
                </a:tc>
                <a:tc>
                  <a:txBody>
                    <a:bodyPr/>
                    <a:lstStyle/>
                    <a:p>
                      <a:pPr lvl="0" algn="l">
                        <a:lnSpc>
                          <a:spcPct val="100000"/>
                        </a:lnSpc>
                        <a:spcBef>
                          <a:spcPts val="0"/>
                        </a:spcBef>
                        <a:spcAft>
                          <a:spcPts val="0"/>
                        </a:spcAft>
                        <a:buNone/>
                      </a:pPr>
                      <a:r>
                        <a:rPr lang="en-US" sz="2000" b="0" i="0" u="none" strike="noStrike" kern="1200" noProof="0" dirty="0">
                          <a:effectLst/>
                          <a:latin typeface="+mn-lt"/>
                        </a:rPr>
                        <a:t>  October 28, 2022</a:t>
                      </a:r>
                      <a:endParaRPr lang="en-US" sz="2000" kern="1200" dirty="0">
                        <a:effectLst/>
                        <a:latin typeface="+mn-lt"/>
                      </a:endParaRPr>
                    </a:p>
                  </a:txBody>
                  <a:tcPr marL="0" marR="0" marT="0" marB="0" anchor="ctr"/>
                </a:tc>
                <a:extLst>
                  <a:ext uri="{0D108BD9-81ED-4DB2-BD59-A6C34878D82A}">
                    <a16:rowId xmlns:a16="http://schemas.microsoft.com/office/drawing/2014/main" val="337197330"/>
                  </a:ext>
                </a:extLst>
              </a:tr>
              <a:tr h="562997">
                <a:tc>
                  <a:txBody>
                    <a:bodyPr/>
                    <a:lstStyle/>
                    <a:p>
                      <a:pPr lvl="0" algn="l">
                        <a:lnSpc>
                          <a:spcPct val="100000"/>
                        </a:lnSpc>
                        <a:spcBef>
                          <a:spcPts val="0"/>
                        </a:spcBef>
                        <a:spcAft>
                          <a:spcPts val="0"/>
                        </a:spcAft>
                        <a:buNone/>
                      </a:pPr>
                      <a:r>
                        <a:rPr lang="en-US" sz="2000" b="0" i="0" u="none" strike="noStrike" kern="1200" noProof="0" dirty="0">
                          <a:effectLst/>
                          <a:latin typeface="+mn-lt"/>
                        </a:rPr>
                        <a:t>TSDS PEIMS Fall ready for users to complete, approve, and accept submissions</a:t>
                      </a:r>
                      <a:r>
                        <a:rPr lang="en-US" sz="2000" b="1" i="0" u="none" strike="noStrike" kern="1200" noProof="0" dirty="0">
                          <a:effectLst/>
                          <a:latin typeface="+mn-lt"/>
                        </a:rPr>
                        <a:t>	</a:t>
                      </a:r>
                    </a:p>
                  </a:txBody>
                  <a:tcPr marL="0" marR="0" marT="0" marB="0" anchor="ctr"/>
                </a:tc>
                <a:tc>
                  <a:txBody>
                    <a:bodyPr/>
                    <a:lstStyle/>
                    <a:p>
                      <a:pPr lvl="0" algn="l">
                        <a:lnSpc>
                          <a:spcPct val="100000"/>
                        </a:lnSpc>
                        <a:spcBef>
                          <a:spcPts val="0"/>
                        </a:spcBef>
                        <a:spcAft>
                          <a:spcPts val="0"/>
                        </a:spcAft>
                        <a:buNone/>
                      </a:pPr>
                      <a:r>
                        <a:rPr lang="en-US" sz="2000" b="0" i="0" u="none" strike="noStrike" kern="1200" noProof="0" dirty="0">
                          <a:effectLst/>
                          <a:latin typeface="+mn-lt"/>
                        </a:rPr>
                        <a:t>  October 31, 2022</a:t>
                      </a:r>
                      <a:endParaRPr lang="en-US" sz="2000" kern="1200" dirty="0">
                        <a:effectLst/>
                        <a:latin typeface="+mn-lt"/>
                      </a:endParaRPr>
                    </a:p>
                  </a:txBody>
                  <a:tcPr marL="0" marR="0" marT="0" marB="0" anchor="ctr"/>
                </a:tc>
                <a:extLst>
                  <a:ext uri="{0D108BD9-81ED-4DB2-BD59-A6C34878D82A}">
                    <a16:rowId xmlns:a16="http://schemas.microsoft.com/office/drawing/2014/main" val="2475822260"/>
                  </a:ext>
                </a:extLst>
              </a:tr>
              <a:tr h="534505">
                <a:tc>
                  <a:txBody>
                    <a:bodyPr/>
                    <a:lstStyle/>
                    <a:p>
                      <a:pPr lvl="0" algn="l">
                        <a:lnSpc>
                          <a:spcPct val="100000"/>
                        </a:lnSpc>
                        <a:spcBef>
                          <a:spcPts val="0"/>
                        </a:spcBef>
                        <a:spcAft>
                          <a:spcPts val="0"/>
                        </a:spcAft>
                        <a:buNone/>
                      </a:pPr>
                      <a:r>
                        <a:rPr lang="en-US" sz="2000" b="1" i="0" u="none" strike="noStrike" kern="1200" noProof="0" dirty="0">
                          <a:effectLst/>
                          <a:latin typeface="+mn-lt"/>
                        </a:rPr>
                        <a:t>PEIMS Fall first submission due date for LEAs and ESCs</a:t>
                      </a:r>
                    </a:p>
                  </a:txBody>
                  <a:tcPr marL="0" marR="0" marT="0" marB="0" anchor="ctr"/>
                </a:tc>
                <a:tc>
                  <a:txBody>
                    <a:bodyPr/>
                    <a:lstStyle/>
                    <a:p>
                      <a:pPr marL="0" lvl="0">
                        <a:spcBef>
                          <a:spcPts val="0"/>
                        </a:spcBef>
                        <a:spcAft>
                          <a:spcPts val="0"/>
                        </a:spcAft>
                        <a:buNone/>
                      </a:pPr>
                      <a:r>
                        <a:rPr lang="en-US" sz="2000" kern="1200" dirty="0">
                          <a:effectLst/>
                          <a:latin typeface="+mn-lt"/>
                        </a:rPr>
                        <a:t>  December 8, 2022</a:t>
                      </a:r>
                    </a:p>
                  </a:txBody>
                  <a:tcPr marL="0" marR="0" marT="0" marB="0" anchor="ctr"/>
                </a:tc>
                <a:extLst>
                  <a:ext uri="{0D108BD9-81ED-4DB2-BD59-A6C34878D82A}">
                    <a16:rowId xmlns:a16="http://schemas.microsoft.com/office/drawing/2014/main" val="2522786808"/>
                  </a:ext>
                </a:extLst>
              </a:tr>
              <a:tr h="562997">
                <a:tc>
                  <a:txBody>
                    <a:bodyPr/>
                    <a:lstStyle/>
                    <a:p>
                      <a:pPr lvl="0" algn="l">
                        <a:lnSpc>
                          <a:spcPct val="100000"/>
                        </a:lnSpc>
                        <a:spcBef>
                          <a:spcPts val="0"/>
                        </a:spcBef>
                        <a:spcAft>
                          <a:spcPts val="0"/>
                        </a:spcAft>
                        <a:buNone/>
                      </a:pPr>
                      <a:r>
                        <a:rPr lang="en-US" sz="2000" b="1" i="0" u="none" strike="noStrike" kern="1200" noProof="0" dirty="0">
                          <a:effectLst/>
                          <a:latin typeface="+mn-lt"/>
                        </a:rPr>
                        <a:t>PEIMS Fall resubmission due date for LEAs and ESC	</a:t>
                      </a:r>
                    </a:p>
                  </a:txBody>
                  <a:tcPr marL="0" marR="0" marT="0" marB="0" anchor="ctr"/>
                </a:tc>
                <a:tc>
                  <a:txBody>
                    <a:bodyPr/>
                    <a:lstStyle/>
                    <a:p>
                      <a:pPr marL="0" lvl="0">
                        <a:spcBef>
                          <a:spcPts val="0"/>
                        </a:spcBef>
                        <a:spcAft>
                          <a:spcPts val="0"/>
                        </a:spcAft>
                        <a:buNone/>
                      </a:pPr>
                      <a:r>
                        <a:rPr lang="en-US" sz="2000" kern="1200" dirty="0">
                          <a:effectLst/>
                          <a:latin typeface="+mn-lt"/>
                        </a:rPr>
                        <a:t>  January 19, 2023</a:t>
                      </a:r>
                    </a:p>
                  </a:txBody>
                  <a:tcPr marL="0" marR="0" marT="0" marB="0" anchor="ctr"/>
                </a:tc>
                <a:extLst>
                  <a:ext uri="{0D108BD9-81ED-4DB2-BD59-A6C34878D82A}">
                    <a16:rowId xmlns:a16="http://schemas.microsoft.com/office/drawing/2014/main" val="305687640"/>
                  </a:ext>
                </a:extLst>
              </a:tr>
            </a:tbl>
          </a:graphicData>
        </a:graphic>
      </p:graphicFrame>
    </p:spTree>
    <p:extLst>
      <p:ext uri="{BB962C8B-B14F-4D97-AF65-F5344CB8AC3E}">
        <p14:creationId xmlns:p14="http://schemas.microsoft.com/office/powerpoint/2010/main" val="83101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FREQUENTLY ASKED QUESTIONS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dirty="0"/>
              <a:t>Will the existing Census Block Group Calculator spreadsheet be replaced by this new Census Block Group Tool application?</a:t>
            </a:r>
          </a:p>
          <a:p>
            <a:pPr marL="0" indent="0">
              <a:buNone/>
            </a:pPr>
            <a:endParaRPr lang="en-US" sz="2400" b="1" dirty="0"/>
          </a:p>
          <a:p>
            <a:pPr marL="0" indent="0">
              <a:buNone/>
            </a:pPr>
            <a:r>
              <a:rPr lang="en-US" sz="2400" dirty="0"/>
              <a:t>LEAs will use the downloadable TSDS Census Block Calculator Tool to obtain their Student Census Block Group numbers.  The Census Block Group Calculator spreadsheet that is currently available on the TEA Census Block Group Tools website was removed on July 29th.</a:t>
            </a:r>
            <a:endParaRPr lang="en-US" sz="2400"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4247942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FREQUENTLY ASKED QUESTIONS CONTINUED </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44867"/>
            <a:ext cx="9485196" cy="4568265"/>
          </a:xfrm>
        </p:spPr>
        <p:txBody>
          <a:bodyPr lIns="91440" tIns="45720" rIns="91440" bIns="45720" anchor="t"/>
          <a:lstStyle/>
          <a:p>
            <a:pPr marL="0" indent="0">
              <a:buNone/>
            </a:pPr>
            <a:r>
              <a:rPr lang="en-US" b="1" dirty="0"/>
              <a:t>Will the new Downloadable CBGT work if the link to the US Census Data Servers are down? </a:t>
            </a:r>
          </a:p>
          <a:p>
            <a:pPr marL="0" indent="0">
              <a:buNone/>
            </a:pPr>
            <a:endParaRPr lang="en-US" sz="2400" dirty="0"/>
          </a:p>
          <a:p>
            <a:pPr marL="0" indent="-114300">
              <a:buNone/>
            </a:pPr>
            <a:r>
              <a:rPr lang="en-US" sz="2400" dirty="0">
                <a:cs typeface="Calibri"/>
              </a:rPr>
              <a:t>Yes. The new TSDS Census Block Group Tool utility will retrieve 2020 U.S. Census data from a local server at TEA.  This will allow users to quickly retrieve Census Block Group data and avoid being reliant on connecting directly to the US Census Data Servers to retrieve information.</a:t>
            </a:r>
          </a:p>
        </p:txBody>
      </p:sp>
    </p:spTree>
    <p:extLst>
      <p:ext uri="{BB962C8B-B14F-4D97-AF65-F5344CB8AC3E}">
        <p14:creationId xmlns:p14="http://schemas.microsoft.com/office/powerpoint/2010/main" val="1354606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167275"/>
            <a:ext cx="9630770" cy="751350"/>
          </a:xfrm>
        </p:spPr>
        <p:txBody>
          <a:bodyPr/>
          <a:lstStyle/>
          <a:p>
            <a:r>
              <a:rPr lang="en-US" dirty="0">
                <a:cs typeface="Calibri"/>
              </a:rPr>
              <a:t>TECHNICAL RESOURCES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360553" y="996410"/>
            <a:ext cx="8988726" cy="5494338"/>
          </a:xfrm>
        </p:spPr>
        <p:txBody>
          <a:bodyPr lIns="91440" tIns="45720" rIns="91440" bIns="45720" anchor="t"/>
          <a:lstStyle/>
          <a:p>
            <a:pPr algn="l" rtl="0" fontAlgn="base"/>
            <a:r>
              <a:rPr lang="en-US" b="1" i="0" u="none" strike="noStrike" dirty="0">
                <a:solidFill>
                  <a:srgbClr val="595959"/>
                </a:solidFill>
                <a:effectLst/>
                <a:cs typeface="Calibri"/>
              </a:rPr>
              <a:t>Technical Support:</a:t>
            </a:r>
            <a:r>
              <a:rPr lang="en-US" b="0" i="0" dirty="0">
                <a:solidFill>
                  <a:srgbClr val="000000"/>
                </a:solidFill>
                <a:effectLst/>
                <a:cs typeface="Calibri"/>
              </a:rPr>
              <a:t>​</a:t>
            </a:r>
          </a:p>
          <a:p>
            <a:pPr lvl="1" fontAlgn="base"/>
            <a:r>
              <a:rPr lang="en-US" b="1" i="0" u="sng" strike="noStrike" dirty="0">
                <a:solidFill>
                  <a:srgbClr val="1682C5"/>
                </a:solidFill>
                <a:effectLst/>
                <a:cs typeface="Calibri"/>
                <a:hlinkClick r:id="rId3"/>
              </a:rPr>
              <a:t>TSDSCustomerSupport@tea.texas.gov</a:t>
            </a:r>
            <a:r>
              <a:rPr lang="en-US" b="1" i="0" u="none" strike="noStrike" dirty="0">
                <a:solidFill>
                  <a:srgbClr val="595959"/>
                </a:solidFill>
                <a:effectLst/>
                <a:cs typeface="Calibri"/>
              </a:rPr>
              <a:t> </a:t>
            </a:r>
            <a:r>
              <a:rPr lang="en-US" b="0" i="0" dirty="0">
                <a:solidFill>
                  <a:srgbClr val="000000"/>
                </a:solidFill>
                <a:effectLst/>
                <a:cs typeface="Calibri"/>
              </a:rPr>
              <a:t>​</a:t>
            </a:r>
          </a:p>
          <a:p>
            <a:pPr lvl="1" fontAlgn="base"/>
            <a:endParaRPr lang="en-US" b="0" i="0" dirty="0">
              <a:solidFill>
                <a:srgbClr val="000000"/>
              </a:solidFill>
              <a:effectLst/>
              <a:cs typeface="Calibri"/>
            </a:endParaRPr>
          </a:p>
          <a:p>
            <a:r>
              <a:rPr lang="en-US" b="1" dirty="0"/>
              <a:t>Instructions/Documentation:</a:t>
            </a:r>
            <a:endParaRPr lang="en-US" b="1" dirty="0">
              <a:cs typeface="Calibri"/>
            </a:endParaRPr>
          </a:p>
          <a:p>
            <a:pPr lvl="1"/>
            <a:r>
              <a:rPr lang="en-US" dirty="0">
                <a:hlinkClick r:id="rId4" tooltip="Census Block Group Map Instructions.pdf"/>
              </a:rPr>
              <a:t>Census Block Group Tools</a:t>
            </a:r>
            <a:endParaRPr lang="en-US" dirty="0"/>
          </a:p>
          <a:p>
            <a:pPr marL="457200" lvl="1" indent="0">
              <a:buNone/>
            </a:pPr>
            <a:endParaRPr lang="en-US" dirty="0"/>
          </a:p>
          <a:p>
            <a:r>
              <a:rPr lang="en-US" b="1" dirty="0"/>
              <a:t>Training:</a:t>
            </a:r>
          </a:p>
          <a:p>
            <a:pPr lvl="1"/>
            <a:r>
              <a:rPr lang="en-US" dirty="0">
                <a:cs typeface="Calibri"/>
                <a:hlinkClick r:id="rId5"/>
              </a:rPr>
              <a:t>Census Block Group Tools e-learning video link</a:t>
            </a:r>
            <a:endParaRPr lang="en-US" dirty="0">
              <a:cs typeface="Calibri"/>
            </a:endParaRPr>
          </a:p>
          <a:p>
            <a:pPr marL="457200" lvl="1" indent="0">
              <a:buNone/>
            </a:pPr>
            <a:endParaRPr lang="en-US" b="1" dirty="0"/>
          </a:p>
          <a:p>
            <a:r>
              <a:rPr lang="en-US" b="1" dirty="0"/>
              <a:t>Knowledge Base Articles:</a:t>
            </a:r>
            <a:endParaRPr lang="en-US" b="1" dirty="0">
              <a:cs typeface="Calibri"/>
            </a:endParaRPr>
          </a:p>
          <a:p>
            <a:pPr lvl="1"/>
            <a:r>
              <a:rPr lang="en-US" dirty="0">
                <a:solidFill>
                  <a:schemeClr val="tx2"/>
                </a:solidFill>
                <a:hlinkClick r:id="rId6"/>
              </a:rPr>
              <a:t>TSDSKB-595</a:t>
            </a:r>
            <a:r>
              <a:rPr lang="en-US" dirty="0"/>
              <a:t> Census Block Group Number Information / FAQs</a:t>
            </a:r>
            <a:endParaRPr lang="en-US" dirty="0">
              <a:cs typeface="Calibri"/>
            </a:endParaRPr>
          </a:p>
          <a:p>
            <a:pPr marL="0" indent="0">
              <a:buNone/>
            </a:pPr>
            <a:endParaRPr lang="en-US" b="1" dirty="0">
              <a:cs typeface="Calibri"/>
            </a:endParaRPr>
          </a:p>
        </p:txBody>
      </p:sp>
    </p:spTree>
    <p:extLst>
      <p:ext uri="{BB962C8B-B14F-4D97-AF65-F5344CB8AC3E}">
        <p14:creationId xmlns:p14="http://schemas.microsoft.com/office/powerpoint/2010/main" val="149976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0E511-8808-46F4-8573-BB38D117974C}"/>
              </a:ext>
            </a:extLst>
          </p:cNvPr>
          <p:cNvSpPr>
            <a:spLocks noGrp="1"/>
          </p:cNvSpPr>
          <p:nvPr>
            <p:ph type="ctrTitle"/>
          </p:nvPr>
        </p:nvSpPr>
        <p:spPr>
          <a:xfrm>
            <a:off x="341698" y="591506"/>
            <a:ext cx="2870789" cy="2351382"/>
          </a:xfrm>
        </p:spPr>
        <p:txBody>
          <a:bodyPr vert="horz" lIns="91440" tIns="45720" rIns="91440" bIns="45720" rtlCol="0" anchor="ctr">
            <a:noAutofit/>
          </a:bodyPr>
          <a:lstStyle/>
          <a:p>
            <a:r>
              <a:rPr lang="en-US" dirty="0">
                <a:cs typeface="Calibri"/>
              </a:rPr>
              <a:t>Questions</a:t>
            </a:r>
          </a:p>
        </p:txBody>
      </p:sp>
    </p:spTree>
    <p:extLst>
      <p:ext uri="{BB962C8B-B14F-4D97-AF65-F5344CB8AC3E}">
        <p14:creationId xmlns:p14="http://schemas.microsoft.com/office/powerpoint/2010/main" val="297255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726A92-BC31-4481-93A2-EECFCB56AD22}"/>
              </a:ext>
            </a:extLst>
          </p:cNvPr>
          <p:cNvSpPr>
            <a:spLocks noGrp="1"/>
          </p:cNvSpPr>
          <p:nvPr>
            <p:ph type="title"/>
          </p:nvPr>
        </p:nvSpPr>
        <p:spPr/>
        <p:txBody>
          <a:bodyPr/>
          <a:lstStyle/>
          <a:p>
            <a:r>
              <a:rPr lang="en-US" dirty="0">
                <a:cs typeface="Calibri"/>
              </a:rPr>
              <a:t>AGENDA</a:t>
            </a:r>
            <a:endParaRPr lang="en-US" dirty="0"/>
          </a:p>
        </p:txBody>
      </p:sp>
      <p:sp>
        <p:nvSpPr>
          <p:cNvPr id="4" name="Content Placeholder 3">
            <a:extLst>
              <a:ext uri="{FF2B5EF4-FFF2-40B4-BE49-F238E27FC236}">
                <a16:creationId xmlns:a16="http://schemas.microsoft.com/office/drawing/2014/main" id="{9F800888-D9B6-49F1-8B90-B7E4BB43ED5B}"/>
              </a:ext>
            </a:extLst>
          </p:cNvPr>
          <p:cNvSpPr>
            <a:spLocks noGrp="1"/>
          </p:cNvSpPr>
          <p:nvPr>
            <p:ph idx="1"/>
          </p:nvPr>
        </p:nvSpPr>
        <p:spPr>
          <a:xfrm>
            <a:off x="712380" y="904580"/>
            <a:ext cx="10623762" cy="4903131"/>
          </a:xfrm>
        </p:spPr>
        <p:txBody>
          <a:bodyPr lIns="91440" tIns="45720" rIns="91440" bIns="45720" anchor="t"/>
          <a:lstStyle/>
          <a:p>
            <a:r>
              <a:rPr lang="en-US" b="1" dirty="0">
                <a:solidFill>
                  <a:srgbClr val="0D6CB9"/>
                </a:solidFill>
                <a:ea typeface="+mn-lt"/>
                <a:cs typeface="+mn-lt"/>
              </a:rPr>
              <a:t>Census Block Group Tools</a:t>
            </a:r>
          </a:p>
          <a:p>
            <a:pPr lvl="1"/>
            <a:r>
              <a:rPr lang="en-US" sz="2000" dirty="0">
                <a:cs typeface="Calibri"/>
              </a:rPr>
              <a:t>Program Area Updates &amp; Guidance</a:t>
            </a:r>
          </a:p>
          <a:p>
            <a:pPr lvl="1"/>
            <a:r>
              <a:rPr lang="en-US" sz="2000" dirty="0">
                <a:ea typeface="+mn-lt"/>
                <a:cs typeface="+mn-lt"/>
              </a:rPr>
              <a:t>2022-2023 Changes</a:t>
            </a:r>
          </a:p>
          <a:p>
            <a:pPr lvl="2"/>
            <a:r>
              <a:rPr lang="en-US" sz="1600" dirty="0">
                <a:ea typeface="+mn-lt"/>
                <a:cs typeface="+mn-lt"/>
              </a:rPr>
              <a:t>Website Updates</a:t>
            </a:r>
          </a:p>
          <a:p>
            <a:pPr lvl="2"/>
            <a:r>
              <a:rPr lang="en-US" sz="1600" dirty="0">
                <a:ea typeface="+mn-lt"/>
                <a:cs typeface="+mn-lt"/>
              </a:rPr>
              <a:t>Application Updates</a:t>
            </a:r>
          </a:p>
          <a:p>
            <a:pPr lvl="2"/>
            <a:r>
              <a:rPr lang="en-US" sz="1600" dirty="0">
                <a:ea typeface="+mn-lt"/>
                <a:cs typeface="+mn-lt"/>
              </a:rPr>
              <a:t>Report Updates</a:t>
            </a:r>
          </a:p>
          <a:p>
            <a:pPr lvl="2"/>
            <a:r>
              <a:rPr lang="en-US" sz="1600" dirty="0">
                <a:ea typeface="+mn-lt"/>
                <a:cs typeface="+mn-lt"/>
              </a:rPr>
              <a:t>Business Rule Updates</a:t>
            </a:r>
          </a:p>
          <a:p>
            <a:pPr lvl="2"/>
            <a:r>
              <a:rPr lang="en-US" sz="1600" dirty="0">
                <a:ea typeface="+mn-lt"/>
                <a:cs typeface="+mn-lt"/>
              </a:rPr>
              <a:t>Reminders</a:t>
            </a:r>
            <a:endParaRPr lang="en-US" sz="2000" dirty="0">
              <a:ea typeface="+mn-lt"/>
              <a:cs typeface="+mn-lt"/>
            </a:endParaRPr>
          </a:p>
          <a:p>
            <a:pPr lvl="1"/>
            <a:r>
              <a:rPr lang="en-US" sz="2000" dirty="0">
                <a:ea typeface="+mn-lt"/>
                <a:cs typeface="+mn-lt"/>
              </a:rPr>
              <a:t>Timeline</a:t>
            </a:r>
          </a:p>
          <a:p>
            <a:pPr lvl="1"/>
            <a:r>
              <a:rPr lang="en-US" sz="2000" dirty="0">
                <a:ea typeface="+mn-lt"/>
                <a:cs typeface="+mn-lt"/>
              </a:rPr>
              <a:t>Frequently Asked Questions</a:t>
            </a:r>
          </a:p>
          <a:p>
            <a:pPr lvl="1"/>
            <a:r>
              <a:rPr lang="en-US" sz="2000" dirty="0">
                <a:ea typeface="+mn-lt"/>
                <a:cs typeface="+mn-lt"/>
              </a:rPr>
              <a:t>Technical Resources</a:t>
            </a:r>
          </a:p>
          <a:p>
            <a:pPr lvl="1"/>
            <a:r>
              <a:rPr lang="en-US" sz="2000" dirty="0">
                <a:ea typeface="+mn-lt"/>
                <a:cs typeface="+mn-lt"/>
              </a:rPr>
              <a:t>Questions</a:t>
            </a:r>
            <a:endParaRPr lang="en-US" sz="2000" dirty="0">
              <a:cs typeface="Calibri"/>
            </a:endParaRPr>
          </a:p>
          <a:p>
            <a:endParaRPr lang="en-US" dirty="0">
              <a:cs typeface="Calibri"/>
            </a:endParaRPr>
          </a:p>
        </p:txBody>
      </p:sp>
    </p:spTree>
    <p:extLst>
      <p:ext uri="{BB962C8B-B14F-4D97-AF65-F5344CB8AC3E}">
        <p14:creationId xmlns:p14="http://schemas.microsoft.com/office/powerpoint/2010/main" val="259091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94705"/>
            <a:ext cx="9630770" cy="751350"/>
          </a:xfrm>
        </p:spPr>
        <p:txBody>
          <a:bodyPr>
            <a:normAutofit/>
          </a:bodyPr>
          <a:lstStyle/>
          <a:p>
            <a:r>
              <a:rPr lang="en-US" dirty="0">
                <a:cs typeface="Calibri"/>
              </a:rPr>
              <a:t>PROGRAM AREA UPDATES &amp; GUIDANCE</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7"/>
            <a:ext cx="9630770" cy="5536597"/>
          </a:xfrm>
        </p:spPr>
        <p:txBody>
          <a:bodyPr/>
          <a:lstStyle/>
          <a:p>
            <a:pPr algn="l"/>
            <a:r>
              <a:rPr lang="en-US" b="1" i="0" dirty="0">
                <a:effectLst/>
              </a:rPr>
              <a:t>Census Block Tier Mapping for 2023:</a:t>
            </a:r>
          </a:p>
          <a:p>
            <a:pPr lvl="1"/>
            <a:r>
              <a:rPr lang="en-US" b="0" i="0" dirty="0">
                <a:effectLst/>
              </a:rPr>
              <a:t>How are the Tiers determined in the mapping document?</a:t>
            </a:r>
          </a:p>
          <a:p>
            <a:pPr lvl="1"/>
            <a:r>
              <a:rPr lang="en-US" b="0" i="0" dirty="0">
                <a:effectLst/>
              </a:rPr>
              <a:t>Are the Census Block Group IDs currently based on 2020 Census data?</a:t>
            </a:r>
            <a:br>
              <a:rPr lang="en-US" b="0" i="0" dirty="0">
                <a:effectLst/>
              </a:rPr>
            </a:br>
            <a:endParaRPr lang="en-US" sz="2400" b="1" i="0" dirty="0">
              <a:effectLst/>
            </a:endParaRPr>
          </a:p>
          <a:p>
            <a:r>
              <a:rPr lang="en-US" b="1" i="0" dirty="0">
                <a:effectLst/>
              </a:rPr>
              <a:t>Census Block </a:t>
            </a:r>
            <a:r>
              <a:rPr lang="en-US" b="1" dirty="0"/>
              <a:t>T</a:t>
            </a:r>
            <a:r>
              <a:rPr lang="en-US" b="1" i="0" dirty="0">
                <a:effectLst/>
              </a:rPr>
              <a:t>ier data and Foundation School Programs (FSP):</a:t>
            </a:r>
          </a:p>
          <a:p>
            <a:pPr lvl="1"/>
            <a:r>
              <a:rPr lang="en-US" b="0" i="0" dirty="0">
                <a:effectLst/>
              </a:rPr>
              <a:t>State Compensatory Education (SCE) Allotment Calculation:</a:t>
            </a:r>
          </a:p>
          <a:p>
            <a:pPr lvl="2"/>
            <a:r>
              <a:rPr lang="en-US" b="0" i="0" dirty="0">
                <a:effectLst/>
              </a:rPr>
              <a:t>Provides supplemental funding to LEAs to serve the extra needs of students categorized as educationally disadvantaged.</a:t>
            </a:r>
          </a:p>
          <a:p>
            <a:pPr lvl="2"/>
            <a:r>
              <a:rPr lang="en-US" b="0" i="0" dirty="0">
                <a:effectLst/>
              </a:rPr>
              <a:t>Based on 3 factors and 3 entities:</a:t>
            </a:r>
          </a:p>
          <a:p>
            <a:pPr lvl="3"/>
            <a:r>
              <a:rPr lang="en-US" b="1" i="0" dirty="0">
                <a:effectLst/>
              </a:rPr>
              <a:t>Federal</a:t>
            </a:r>
            <a:r>
              <a:rPr lang="en-US" b="0" i="0" dirty="0">
                <a:effectLst/>
              </a:rPr>
              <a:t>: Defines a Census Block Group for a specified area based on boundaries determined by the 2020 census.</a:t>
            </a:r>
          </a:p>
          <a:p>
            <a:pPr lvl="3"/>
            <a:r>
              <a:rPr lang="en-US" b="1" i="0" dirty="0">
                <a:effectLst/>
              </a:rPr>
              <a:t>State/TEA: </a:t>
            </a:r>
            <a:r>
              <a:rPr lang="en-US" b="0" i="0" dirty="0">
                <a:effectLst/>
              </a:rPr>
              <a:t>Tiers are assigned to each of the GEOID Census Block Groups based on annually published statistics.</a:t>
            </a:r>
          </a:p>
          <a:p>
            <a:pPr lvl="3"/>
            <a:r>
              <a:rPr lang="en-US" b="1" i="0" dirty="0">
                <a:effectLst/>
              </a:rPr>
              <a:t>Local/LEA:</a:t>
            </a:r>
            <a:r>
              <a:rPr lang="en-US" b="0" i="0" dirty="0">
                <a:effectLst/>
              </a:rPr>
              <a:t> Fo</a:t>
            </a:r>
            <a:r>
              <a:rPr lang="en-US" dirty="0"/>
              <a:t>r e</a:t>
            </a:r>
            <a:r>
              <a:rPr lang="en-US" b="0" i="0" dirty="0">
                <a:effectLst/>
              </a:rPr>
              <a:t>ach economically disadvantaged student’s record, as reported on the PEIMS Fall snapshot, the district includes the student’s GEOID based on their home address. </a:t>
            </a:r>
          </a:p>
          <a:p>
            <a:pPr lvl="2"/>
            <a:endParaRPr lang="en-US" b="0" i="0" dirty="0">
              <a:effectLst/>
            </a:endParaRPr>
          </a:p>
          <a:p>
            <a:pPr marL="0" indent="0" algn="l">
              <a:buNone/>
            </a:pPr>
            <a:endParaRPr lang="en-US" b="0" i="0" dirty="0">
              <a:effectLst/>
            </a:endParaRPr>
          </a:p>
          <a:p>
            <a:pPr marL="0" indent="0">
              <a:buNone/>
            </a:pPr>
            <a:endParaRPr lang="en-US" dirty="0"/>
          </a:p>
        </p:txBody>
      </p:sp>
    </p:spTree>
    <p:extLst>
      <p:ext uri="{BB962C8B-B14F-4D97-AF65-F5344CB8AC3E}">
        <p14:creationId xmlns:p14="http://schemas.microsoft.com/office/powerpoint/2010/main" val="101772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94705"/>
            <a:ext cx="9630770" cy="751350"/>
          </a:xfrm>
        </p:spPr>
        <p:txBody>
          <a:bodyPr>
            <a:normAutofit fontScale="90000"/>
          </a:bodyPr>
          <a:lstStyle/>
          <a:p>
            <a:r>
              <a:rPr lang="en-US" dirty="0">
                <a:cs typeface="Calibri"/>
              </a:rPr>
              <a:t>PROGRAM AREA UPDATES &amp; GUIDANCE CONTINUED</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154127"/>
            <a:ext cx="9630770" cy="5536597"/>
          </a:xfrm>
        </p:spPr>
        <p:txBody>
          <a:bodyPr/>
          <a:lstStyle/>
          <a:p>
            <a:r>
              <a:rPr lang="en-US" b="1" i="0" dirty="0">
                <a:effectLst/>
              </a:rPr>
              <a:t>Census Block </a:t>
            </a:r>
            <a:r>
              <a:rPr lang="en-US" b="1" dirty="0"/>
              <a:t>T</a:t>
            </a:r>
            <a:r>
              <a:rPr lang="en-US" b="1" i="0" dirty="0">
                <a:effectLst/>
              </a:rPr>
              <a:t>ier data and Foundation School Programs (FSP):</a:t>
            </a:r>
          </a:p>
          <a:p>
            <a:pPr lvl="1"/>
            <a:r>
              <a:rPr lang="en-US" dirty="0"/>
              <a:t>Teacher Incentive Allotment (TIA)</a:t>
            </a:r>
          </a:p>
          <a:p>
            <a:pPr lvl="2"/>
            <a:r>
              <a:rPr lang="en-US" b="0" i="0" dirty="0">
                <a:effectLst/>
              </a:rPr>
              <a:t>Provides extra compensation to LEAs for employing a designated teacher.</a:t>
            </a:r>
          </a:p>
          <a:p>
            <a:pPr lvl="2"/>
            <a:r>
              <a:rPr lang="en-US" b="0" i="0" dirty="0">
                <a:effectLst/>
              </a:rPr>
              <a:t>Allotment calculation is based on the campus’ student point value average as determined by the census block group.  The census block group is based on the Census Block Tier Calculation where a student resides. </a:t>
            </a:r>
          </a:p>
          <a:p>
            <a:pPr lvl="3"/>
            <a:r>
              <a:rPr lang="en-US" b="0" i="0" dirty="0">
                <a:effectLst/>
              </a:rPr>
              <a:t>Students at rural campuses are assigned a point value that is two tiers higher than the one determined by the census block group.</a:t>
            </a:r>
          </a:p>
          <a:p>
            <a:pPr lvl="2"/>
            <a:endParaRPr lang="en-US" b="0" i="0" dirty="0">
              <a:effectLst/>
            </a:endParaRPr>
          </a:p>
          <a:p>
            <a:pPr marL="0" indent="0" algn="l">
              <a:buNone/>
            </a:pPr>
            <a:endParaRPr lang="en-US" b="0" i="0" dirty="0">
              <a:effectLst/>
            </a:endParaRPr>
          </a:p>
          <a:p>
            <a:pPr marL="0" indent="0">
              <a:buNone/>
            </a:pPr>
            <a:endParaRPr lang="en-US" dirty="0"/>
          </a:p>
        </p:txBody>
      </p:sp>
    </p:spTree>
    <p:extLst>
      <p:ext uri="{BB962C8B-B14F-4D97-AF65-F5344CB8AC3E}">
        <p14:creationId xmlns:p14="http://schemas.microsoft.com/office/powerpoint/2010/main" val="402535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7DA90EB-87A3-277C-C2F6-7465CDE9CADB}"/>
              </a:ext>
            </a:extLst>
          </p:cNvPr>
          <p:cNvSpPr>
            <a:spLocks noGrp="1"/>
          </p:cNvSpPr>
          <p:nvPr>
            <p:ph type="title"/>
          </p:nvPr>
        </p:nvSpPr>
        <p:spPr>
          <a:xfrm>
            <a:off x="2212290" y="199694"/>
            <a:ext cx="9515883" cy="542429"/>
          </a:xfrm>
        </p:spPr>
        <p:txBody>
          <a:bodyPr>
            <a:noAutofit/>
          </a:bodyPr>
          <a:lstStyle/>
          <a:p>
            <a:r>
              <a:rPr lang="en-US" dirty="0"/>
              <a:t>2022-2023: WEBSITE UPDATES</a:t>
            </a:r>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152062" y="1046475"/>
            <a:ext cx="9039399" cy="5684732"/>
          </a:xfrm>
        </p:spPr>
        <p:txBody>
          <a:bodyPr lIns="91440" tIns="45720" rIns="91440" bIns="45720" anchor="t"/>
          <a:lstStyle/>
          <a:p>
            <a:pPr fontAlgn="base"/>
            <a:r>
              <a:rPr lang="en-US" b="0" i="0" u="none" strike="noStrike" dirty="0">
                <a:solidFill>
                  <a:schemeClr val="tx1"/>
                </a:solidFill>
                <a:effectLst/>
                <a:latin typeface="Calibri"/>
                <a:cs typeface="Calibri"/>
              </a:rPr>
              <a:t>The </a:t>
            </a:r>
            <a:r>
              <a:rPr lang="en-US" b="0" i="0" u="sng" strike="noStrike" dirty="0">
                <a:solidFill>
                  <a:schemeClr val="tx1"/>
                </a:solidFill>
                <a:effectLst/>
                <a:latin typeface="Calibri"/>
                <a:cs typeface="Calibri"/>
                <a:hlinkClick r:id="rId2">
                  <a:extLst>
                    <a:ext uri="{A12FA001-AC4F-418D-AE19-62706E023703}">
                      <ahyp:hlinkClr xmlns:ahyp="http://schemas.microsoft.com/office/drawing/2018/hyperlinkcolor" val="tx"/>
                    </a:ext>
                  </a:extLst>
                </a:hlinkClick>
              </a:rPr>
              <a:t>Census Block Group Tools webpage</a:t>
            </a:r>
            <a:r>
              <a:rPr lang="en-US" b="0" i="0" u="none" strike="noStrike" dirty="0">
                <a:solidFill>
                  <a:schemeClr val="tx1"/>
                </a:solidFill>
                <a:effectLst/>
                <a:latin typeface="Calibri"/>
                <a:cs typeface="Calibri"/>
              </a:rPr>
              <a:t> was updated on </a:t>
            </a:r>
            <a:r>
              <a:rPr lang="en-US" b="1" i="0" u="none" strike="noStrike" dirty="0">
                <a:solidFill>
                  <a:schemeClr val="tx1"/>
                </a:solidFill>
                <a:effectLst/>
                <a:latin typeface="Calibri"/>
                <a:cs typeface="Calibri"/>
              </a:rPr>
              <a:t>July 29, 2022, </a:t>
            </a:r>
            <a:r>
              <a:rPr lang="en-US" b="0" i="0" u="none" strike="noStrike" dirty="0">
                <a:solidFill>
                  <a:schemeClr val="tx1"/>
                </a:solidFill>
                <a:effectLst/>
                <a:latin typeface="Calibri"/>
                <a:cs typeface="Calibri"/>
              </a:rPr>
              <a:t>for the following: </a:t>
            </a:r>
          </a:p>
          <a:p>
            <a:pPr fontAlgn="base"/>
            <a:endParaRPr lang="en-US" sz="1200" dirty="0">
              <a:solidFill>
                <a:schemeClr val="tx1"/>
              </a:solidFill>
            </a:endParaRPr>
          </a:p>
          <a:p>
            <a:pPr lvl="1" fontAlgn="base"/>
            <a:r>
              <a:rPr lang="en-US" b="0" i="0" u="none" strike="noStrike" dirty="0">
                <a:solidFill>
                  <a:schemeClr val="tx1"/>
                </a:solidFill>
                <a:effectLst/>
                <a:latin typeface="Calibri" panose="020F0502020204030204" pitchFamily="34" charset="0"/>
              </a:rPr>
              <a:t>Census Block Group Calculator:</a:t>
            </a:r>
            <a:r>
              <a:rPr lang="en-US" b="0" i="0" dirty="0">
                <a:solidFill>
                  <a:schemeClr val="tx1"/>
                </a:solidFill>
                <a:effectLst/>
                <a:latin typeface="Calibri" panose="020F0502020204030204" pitchFamily="34" charset="0"/>
              </a:rPr>
              <a:t>​</a:t>
            </a:r>
            <a:endParaRPr lang="en-US" b="0" i="0" dirty="0">
              <a:solidFill>
                <a:schemeClr val="tx1"/>
              </a:solidFill>
              <a:effectLst/>
              <a:latin typeface="Arial" panose="020B0604020202020204" pitchFamily="34" charset="0"/>
            </a:endParaRPr>
          </a:p>
          <a:p>
            <a:pPr lvl="2" fontAlgn="base"/>
            <a:r>
              <a:rPr lang="en-US" b="0" i="0" u="none" strike="noStrike" dirty="0">
                <a:solidFill>
                  <a:schemeClr val="tx1"/>
                </a:solidFill>
                <a:effectLst/>
                <a:latin typeface="Calibri" panose="020F0502020204030204" pitchFamily="34" charset="0"/>
              </a:rPr>
              <a:t>The spreadsheet and instructions were removed from the website. Users will need to download and utilize the new TSDS Census Block Group tool from the TSDS Portal. </a:t>
            </a:r>
            <a:r>
              <a:rPr lang="en-US" b="0" i="0" dirty="0">
                <a:solidFill>
                  <a:schemeClr val="tx1"/>
                </a:solidFill>
                <a:effectLst/>
                <a:latin typeface="Calibri" panose="020F0502020204030204" pitchFamily="34" charset="0"/>
              </a:rPr>
              <a:t>​</a:t>
            </a:r>
            <a:br>
              <a:rPr lang="en-US" b="0" i="0" dirty="0">
                <a:solidFill>
                  <a:schemeClr val="tx1"/>
                </a:solidFill>
                <a:effectLst/>
                <a:latin typeface="Calibri" panose="020F0502020204030204" pitchFamily="34" charset="0"/>
              </a:rPr>
            </a:br>
            <a:r>
              <a:rPr lang="en-US" b="0" i="0" dirty="0">
                <a:solidFill>
                  <a:schemeClr val="tx1"/>
                </a:solidFill>
                <a:effectLst/>
                <a:latin typeface="Calibri" panose="020F0502020204030204" pitchFamily="34" charset="0"/>
              </a:rPr>
              <a:t>​</a:t>
            </a:r>
            <a:endParaRPr lang="en-US" b="0" i="0" dirty="0">
              <a:solidFill>
                <a:schemeClr val="tx1"/>
              </a:solidFill>
              <a:effectLst/>
              <a:latin typeface="Arial" panose="020B0604020202020204" pitchFamily="34" charset="0"/>
            </a:endParaRPr>
          </a:p>
          <a:p>
            <a:pPr lvl="1" fontAlgn="base"/>
            <a:r>
              <a:rPr lang="en-US" b="0" i="0" u="none" strike="noStrike" dirty="0">
                <a:solidFill>
                  <a:schemeClr val="tx1"/>
                </a:solidFill>
                <a:effectLst/>
                <a:latin typeface="Calibri" panose="020F0502020204030204" pitchFamily="34" charset="0"/>
              </a:rPr>
              <a:t>Census Block Group Map:</a:t>
            </a:r>
            <a:r>
              <a:rPr lang="en-US" b="0" i="0" dirty="0">
                <a:solidFill>
                  <a:schemeClr val="tx1"/>
                </a:solidFill>
                <a:effectLst/>
                <a:latin typeface="Calibri" panose="020F0502020204030204" pitchFamily="34" charset="0"/>
              </a:rPr>
              <a:t>​</a:t>
            </a:r>
            <a:endParaRPr lang="en-US" b="0" i="0" dirty="0">
              <a:solidFill>
                <a:schemeClr val="tx1"/>
              </a:solidFill>
              <a:effectLst/>
              <a:latin typeface="Arial" panose="020B0604020202020204" pitchFamily="34" charset="0"/>
            </a:endParaRPr>
          </a:p>
          <a:p>
            <a:pPr lvl="2" fontAlgn="base"/>
            <a:r>
              <a:rPr lang="en-US" b="0" i="0" u="none" strike="noStrike" dirty="0">
                <a:solidFill>
                  <a:schemeClr val="tx1"/>
                </a:solidFill>
                <a:effectLst/>
                <a:latin typeface="Calibri"/>
                <a:cs typeface="Calibri"/>
              </a:rPr>
              <a:t>The map was updated to </a:t>
            </a:r>
            <a:r>
              <a:rPr lang="en-US" dirty="0">
                <a:solidFill>
                  <a:schemeClr val="tx1"/>
                </a:solidFill>
                <a:latin typeface="Calibri"/>
                <a:cs typeface="Calibri"/>
              </a:rPr>
              <a:t>reference</a:t>
            </a:r>
            <a:r>
              <a:rPr lang="en-US" b="0" i="0" u="none" strike="noStrike" dirty="0">
                <a:solidFill>
                  <a:schemeClr val="tx1"/>
                </a:solidFill>
                <a:effectLst/>
                <a:latin typeface="Calibri"/>
                <a:cs typeface="Calibri"/>
              </a:rPr>
              <a:t> the 2020 US Census data. </a:t>
            </a:r>
            <a:r>
              <a:rPr lang="en-US" b="0" i="0" dirty="0">
                <a:solidFill>
                  <a:schemeClr val="tx1"/>
                </a:solidFill>
                <a:effectLst/>
                <a:latin typeface="Calibri"/>
                <a:cs typeface="Calibri"/>
              </a:rPr>
              <a:t>​</a:t>
            </a:r>
            <a:br>
              <a:rPr lang="en-US" b="0" i="0" dirty="0">
                <a:effectLst/>
                <a:latin typeface="Calibri" panose="020F0502020204030204" pitchFamily="34" charset="0"/>
              </a:rPr>
            </a:br>
            <a:r>
              <a:rPr lang="en-US" b="0" i="0" dirty="0">
                <a:solidFill>
                  <a:schemeClr val="tx1"/>
                </a:solidFill>
                <a:effectLst/>
                <a:latin typeface="Calibri"/>
                <a:cs typeface="Calibri"/>
              </a:rPr>
              <a:t>​</a:t>
            </a:r>
          </a:p>
          <a:p>
            <a:pPr lvl="1" fontAlgn="base"/>
            <a:r>
              <a:rPr lang="en-US" b="0" i="0" u="none" strike="noStrike" dirty="0">
                <a:solidFill>
                  <a:schemeClr val="tx1"/>
                </a:solidFill>
                <a:effectLst/>
                <a:latin typeface="Calibri" panose="020F0502020204030204" pitchFamily="34" charset="0"/>
              </a:rPr>
              <a:t>API Instructions:</a:t>
            </a:r>
            <a:r>
              <a:rPr lang="en-US" b="0" i="0" dirty="0">
                <a:solidFill>
                  <a:schemeClr val="tx1"/>
                </a:solidFill>
                <a:effectLst/>
                <a:latin typeface="Calibri" panose="020F0502020204030204" pitchFamily="34" charset="0"/>
              </a:rPr>
              <a:t>​</a:t>
            </a:r>
            <a:endParaRPr lang="en-US" b="0" i="0" dirty="0">
              <a:solidFill>
                <a:schemeClr val="tx1"/>
              </a:solidFill>
              <a:effectLst/>
              <a:latin typeface="Arial" panose="020B0604020202020204" pitchFamily="34" charset="0"/>
            </a:endParaRPr>
          </a:p>
          <a:p>
            <a:pPr lvl="2" fontAlgn="base"/>
            <a:r>
              <a:rPr lang="en-US" b="0" i="0" u="none" strike="noStrike" dirty="0">
                <a:solidFill>
                  <a:schemeClr val="tx1"/>
                </a:solidFill>
                <a:effectLst/>
                <a:latin typeface="Calibri"/>
                <a:cs typeface="Calibri"/>
              </a:rPr>
              <a:t>The instructions were updated with the URL for the 2020 US Census data. </a:t>
            </a:r>
            <a:endParaRPr lang="en-US" b="0" i="0" dirty="0">
              <a:solidFill>
                <a:schemeClr val="tx1"/>
              </a:solidFill>
              <a:effectLst/>
              <a:latin typeface="Calibri"/>
              <a:cs typeface="Calibri"/>
            </a:endParaRPr>
          </a:p>
          <a:p>
            <a:pPr lvl="1" fontAlgn="base"/>
            <a:endParaRPr lang="en-US" dirty="0">
              <a:solidFill>
                <a:srgbClr val="595959"/>
              </a:solidFill>
            </a:endParaRPr>
          </a:p>
          <a:p>
            <a:pPr fontAlgn="base"/>
            <a:r>
              <a:rPr lang="en-US" dirty="0">
                <a:solidFill>
                  <a:srgbClr val="595959"/>
                </a:solidFill>
              </a:rPr>
              <a:t>The </a:t>
            </a:r>
            <a:r>
              <a:rPr lang="en-US" dirty="0">
                <a:solidFill>
                  <a:schemeClr val="tx1"/>
                </a:solidFill>
                <a:hlinkClick r:id="rId3">
                  <a:extLst>
                    <a:ext uri="{A12FA001-AC4F-418D-AE19-62706E023703}">
                      <ahyp:hlinkClr xmlns:ahyp="http://schemas.microsoft.com/office/drawing/2018/hyperlinkcolor" val="tx"/>
                    </a:ext>
                  </a:extLst>
                </a:hlinkClick>
              </a:rPr>
              <a:t>Census Block Group Tier Mapping for 2023</a:t>
            </a:r>
            <a:r>
              <a:rPr lang="en-US" dirty="0">
                <a:solidFill>
                  <a:schemeClr val="tx1"/>
                </a:solidFill>
              </a:rPr>
              <a:t> spreadsheet </a:t>
            </a:r>
            <a:r>
              <a:rPr lang="en-US" dirty="0">
                <a:solidFill>
                  <a:srgbClr val="595959"/>
                </a:solidFill>
              </a:rPr>
              <a:t>is now available.</a:t>
            </a:r>
          </a:p>
          <a:p>
            <a:pPr lvl="2" fontAlgn="base"/>
            <a:endParaRPr lang="en-US" dirty="0">
              <a:solidFill>
                <a:srgbClr val="595959"/>
              </a:solidFill>
            </a:endParaRPr>
          </a:p>
          <a:p>
            <a:pPr lvl="1" fontAlgn="base"/>
            <a:endParaRPr lang="en-US" b="0" i="0" dirty="0">
              <a:solidFill>
                <a:srgbClr val="000000"/>
              </a:solidFill>
              <a:effectLst/>
            </a:endParaRPr>
          </a:p>
          <a:p>
            <a:endParaRPr lang="en-US" dirty="0"/>
          </a:p>
        </p:txBody>
      </p:sp>
    </p:spTree>
    <p:extLst>
      <p:ext uri="{BB962C8B-B14F-4D97-AF65-F5344CB8AC3E}">
        <p14:creationId xmlns:p14="http://schemas.microsoft.com/office/powerpoint/2010/main" val="77737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94705"/>
            <a:ext cx="9630770" cy="751350"/>
          </a:xfrm>
        </p:spPr>
        <p:txBody>
          <a:bodyPr>
            <a:normAutofit/>
          </a:bodyPr>
          <a:lstStyle/>
          <a:p>
            <a:r>
              <a:rPr lang="en-US" dirty="0">
                <a:cs typeface="Calibri"/>
              </a:rPr>
              <a:t>2022-2023: APPLICATION UPDATES</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14769" y="918625"/>
            <a:ext cx="9917842" cy="5684732"/>
          </a:xfrm>
        </p:spPr>
        <p:txBody>
          <a:bodyPr/>
          <a:lstStyle/>
          <a:p>
            <a:pPr fontAlgn="base"/>
            <a:r>
              <a:rPr lang="en-US" b="1" dirty="0">
                <a:solidFill>
                  <a:srgbClr val="595959"/>
                </a:solidFill>
              </a:rPr>
              <a:t>Census Block Group Tool </a:t>
            </a:r>
            <a:endParaRPr lang="en-US" sz="1200" dirty="0">
              <a:solidFill>
                <a:srgbClr val="595959"/>
              </a:solidFill>
            </a:endParaRPr>
          </a:p>
          <a:p>
            <a:pPr lvl="2" fontAlgn="base"/>
            <a:r>
              <a:rPr lang="en-US" dirty="0">
                <a:solidFill>
                  <a:srgbClr val="595959"/>
                </a:solidFill>
              </a:rPr>
              <a:t>TEAL Roles/Privileges:</a:t>
            </a:r>
          </a:p>
          <a:p>
            <a:pPr lvl="3" fontAlgn="base"/>
            <a:r>
              <a:rPr lang="en-US" dirty="0">
                <a:solidFill>
                  <a:srgbClr val="595959"/>
                </a:solidFill>
              </a:rPr>
              <a:t>Access with ‘Census Block Group Tool (CBGT)’ privilege under the following TEAL Roles:</a:t>
            </a:r>
          </a:p>
          <a:p>
            <a:pPr lvl="4" fontAlgn="base"/>
            <a:r>
              <a:rPr lang="en-US" b="1" dirty="0">
                <a:solidFill>
                  <a:srgbClr val="595959"/>
                </a:solidFill>
              </a:rPr>
              <a:t>PEIMS Data Completer</a:t>
            </a:r>
          </a:p>
          <a:p>
            <a:pPr lvl="4" fontAlgn="base"/>
            <a:r>
              <a:rPr lang="en-US" b="1" dirty="0">
                <a:solidFill>
                  <a:srgbClr val="595959"/>
                </a:solidFill>
              </a:rPr>
              <a:t>ODS Data Loader</a:t>
            </a:r>
          </a:p>
          <a:p>
            <a:pPr lvl="4" fontAlgn="base"/>
            <a:r>
              <a:rPr lang="en-US" b="1" dirty="0">
                <a:solidFill>
                  <a:srgbClr val="595959"/>
                </a:solidFill>
              </a:rPr>
              <a:t>ODS Campus Data Loader</a:t>
            </a:r>
          </a:p>
          <a:p>
            <a:pPr lvl="2" fontAlgn="base"/>
            <a:r>
              <a:rPr lang="en-US" dirty="0">
                <a:solidFill>
                  <a:srgbClr val="595959"/>
                </a:solidFill>
              </a:rPr>
              <a:t>Users that have an existing TEAL role above will </a:t>
            </a:r>
            <a:r>
              <a:rPr lang="en-US" u="sng" dirty="0">
                <a:solidFill>
                  <a:srgbClr val="595959"/>
                </a:solidFill>
              </a:rPr>
              <a:t>not</a:t>
            </a:r>
            <a:r>
              <a:rPr lang="en-US" dirty="0">
                <a:solidFill>
                  <a:srgbClr val="595959"/>
                </a:solidFill>
              </a:rPr>
              <a:t> need to request the ‘Census Block Group Tool (CBGT)’ privilege.</a:t>
            </a:r>
          </a:p>
          <a:p>
            <a:pPr lvl="2" fontAlgn="base"/>
            <a:r>
              <a:rPr lang="en-US" dirty="0">
                <a:solidFill>
                  <a:srgbClr val="595959"/>
                </a:solidFill>
              </a:rPr>
              <a:t>The  Census Block Group Tool  is now available to download under Utilities tab.</a:t>
            </a:r>
          </a:p>
          <a:p>
            <a:pPr lvl="2"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1" fontAlgn="base"/>
            <a:endParaRPr lang="en-US" b="0" i="0" dirty="0">
              <a:solidFill>
                <a:srgbClr val="000000"/>
              </a:solidFill>
              <a:effectLst/>
            </a:endParaRPr>
          </a:p>
          <a:p>
            <a:endParaRPr lang="en-US" dirty="0"/>
          </a:p>
        </p:txBody>
      </p:sp>
      <p:pic>
        <p:nvPicPr>
          <p:cNvPr id="5" name="Picture 4" descr="-Census Block Group Tool&#10;-TSDS Download Utilities page&#10;-Allows users with TEAL access to download the Census Block Group Tool utility">
            <a:extLst>
              <a:ext uri="{FF2B5EF4-FFF2-40B4-BE49-F238E27FC236}">
                <a16:creationId xmlns:a16="http://schemas.microsoft.com/office/drawing/2014/main" id="{55585EBE-F3D4-4EB4-892A-FFE0687A8F17}"/>
              </a:ext>
            </a:extLst>
          </p:cNvPr>
          <p:cNvPicPr>
            <a:picLocks noChangeAspect="1"/>
          </p:cNvPicPr>
          <p:nvPr/>
        </p:nvPicPr>
        <p:blipFill>
          <a:blip r:embed="rId2"/>
          <a:stretch>
            <a:fillRect/>
          </a:stretch>
        </p:blipFill>
        <p:spPr>
          <a:xfrm>
            <a:off x="3149599" y="4143774"/>
            <a:ext cx="5838093" cy="2689027"/>
          </a:xfrm>
          <a:prstGeom prst="rect">
            <a:avLst/>
          </a:prstGeom>
        </p:spPr>
      </p:pic>
    </p:spTree>
    <p:extLst>
      <p:ext uri="{BB962C8B-B14F-4D97-AF65-F5344CB8AC3E}">
        <p14:creationId xmlns:p14="http://schemas.microsoft.com/office/powerpoint/2010/main" val="579071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94705"/>
            <a:ext cx="9630770" cy="751350"/>
          </a:xfrm>
        </p:spPr>
        <p:txBody>
          <a:bodyPr>
            <a:normAutofit/>
          </a:bodyPr>
          <a:lstStyle/>
          <a:p>
            <a:r>
              <a:rPr lang="en-US" dirty="0">
                <a:cs typeface="Calibri"/>
              </a:rPr>
              <a:t>2022-2023: APPLICATION UPDATES CONTINUED 1</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1953847" y="935658"/>
            <a:ext cx="10238154" cy="5684732"/>
          </a:xfrm>
        </p:spPr>
        <p:txBody>
          <a:bodyPr/>
          <a:lstStyle/>
          <a:p>
            <a:pPr fontAlgn="base"/>
            <a:r>
              <a:rPr lang="en-US" sz="3200" b="1" dirty="0">
                <a:solidFill>
                  <a:srgbClr val="595959"/>
                </a:solidFill>
              </a:rPr>
              <a:t>Information and Guidance: </a:t>
            </a:r>
          </a:p>
          <a:p>
            <a:pPr fontAlgn="base"/>
            <a:endParaRPr lang="en-US" sz="1400" dirty="0">
              <a:solidFill>
                <a:srgbClr val="595959"/>
              </a:solidFill>
            </a:endParaRPr>
          </a:p>
          <a:p>
            <a:pPr lvl="1" fontAlgn="base"/>
            <a:r>
              <a:rPr lang="en-US" sz="2800" b="1" dirty="0">
                <a:solidFill>
                  <a:srgbClr val="595959"/>
                </a:solidFill>
              </a:rPr>
              <a:t>Documentation and Training:</a:t>
            </a:r>
          </a:p>
          <a:p>
            <a:pPr lvl="2" fontAlgn="base"/>
            <a:r>
              <a:rPr lang="en-US" sz="2400" dirty="0">
                <a:solidFill>
                  <a:srgbClr val="595959"/>
                </a:solidFill>
              </a:rPr>
              <a:t>Users can access the .pdf help documentation within the downloadable Census Block Group Tool application. </a:t>
            </a:r>
          </a:p>
          <a:p>
            <a:pPr lvl="2" fontAlgn="base"/>
            <a:r>
              <a:rPr lang="en-US" sz="2400" dirty="0">
                <a:solidFill>
                  <a:srgbClr val="595959"/>
                </a:solidFill>
              </a:rPr>
              <a:t>An </a:t>
            </a:r>
            <a:r>
              <a:rPr lang="en-US" sz="2400" dirty="0">
                <a:solidFill>
                  <a:srgbClr val="595959"/>
                </a:solidFill>
                <a:hlinkClick r:id="rId2"/>
              </a:rPr>
              <a:t>e-learning video link </a:t>
            </a:r>
            <a:r>
              <a:rPr lang="en-US" sz="2400" dirty="0">
                <a:solidFill>
                  <a:srgbClr val="595959"/>
                </a:solidFill>
              </a:rPr>
              <a:t>is now available for users to access that provides a detailed walkthrough of the TSDS Census Block Group Tool.</a:t>
            </a:r>
          </a:p>
          <a:p>
            <a:pPr lvl="1" fontAlgn="base"/>
            <a:endParaRPr lang="en-US" dirty="0">
              <a:solidFill>
                <a:srgbClr val="595959"/>
              </a:solidFill>
            </a:endParaRPr>
          </a:p>
          <a:p>
            <a:pPr lvl="1" fontAlgn="base"/>
            <a:r>
              <a:rPr lang="en-US" sz="2800" b="1" dirty="0">
                <a:solidFill>
                  <a:srgbClr val="595959"/>
                </a:solidFill>
              </a:rPr>
              <a:t>Improvements:</a:t>
            </a:r>
          </a:p>
          <a:p>
            <a:pPr lvl="2" fontAlgn="base"/>
            <a:r>
              <a:rPr lang="en-US" sz="2400" dirty="0">
                <a:solidFill>
                  <a:srgbClr val="595959"/>
                </a:solidFill>
              </a:rPr>
              <a:t>Previous stability issues with the Census Block Group Tool calculator spreadsheet are expected to be improved with the new Census Block Group Tool application. </a:t>
            </a:r>
          </a:p>
          <a:p>
            <a:pPr lvl="2" fontAlgn="base"/>
            <a:r>
              <a:rPr lang="en-US" sz="2400" dirty="0">
                <a:solidFill>
                  <a:srgbClr val="595959"/>
                </a:solidFill>
              </a:rPr>
              <a:t>The 2020 U.S. Census data will be retrieved from a TEA local server to provide improved performance.</a:t>
            </a:r>
          </a:p>
          <a:p>
            <a:pPr lvl="2" fontAlgn="base"/>
            <a:endParaRPr lang="en-US" dirty="0">
              <a:solidFill>
                <a:srgbClr val="595959"/>
              </a:solidFill>
            </a:endParaRPr>
          </a:p>
          <a:p>
            <a:pPr lvl="2" fontAlgn="base"/>
            <a:endParaRPr lang="en-US" dirty="0">
              <a:solidFill>
                <a:srgbClr val="595959"/>
              </a:solidFill>
            </a:endParaRPr>
          </a:p>
          <a:p>
            <a:pPr lvl="1" fontAlgn="base"/>
            <a:endParaRPr lang="en-US" b="0" i="0" dirty="0">
              <a:solidFill>
                <a:srgbClr val="000000"/>
              </a:solidFill>
              <a:effectLst/>
            </a:endParaRPr>
          </a:p>
          <a:p>
            <a:endParaRPr lang="en-US" dirty="0"/>
          </a:p>
        </p:txBody>
      </p:sp>
    </p:spTree>
    <p:extLst>
      <p:ext uri="{BB962C8B-B14F-4D97-AF65-F5344CB8AC3E}">
        <p14:creationId xmlns:p14="http://schemas.microsoft.com/office/powerpoint/2010/main" val="3201447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94705"/>
            <a:ext cx="9630770" cy="751350"/>
          </a:xfrm>
        </p:spPr>
        <p:txBody>
          <a:bodyPr>
            <a:normAutofit/>
          </a:bodyPr>
          <a:lstStyle/>
          <a:p>
            <a:r>
              <a:rPr lang="en-US" dirty="0">
                <a:cs typeface="Calibri"/>
              </a:rPr>
              <a:t>2022-2023: APPLICATION UPDATES CONTINUED 2</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2" y="1020982"/>
            <a:ext cx="8901588" cy="5342341"/>
          </a:xfrm>
        </p:spPr>
        <p:txBody>
          <a:bodyPr/>
          <a:lstStyle/>
          <a:p>
            <a:pPr fontAlgn="base"/>
            <a:r>
              <a:rPr lang="en-US" b="1" dirty="0">
                <a:solidFill>
                  <a:srgbClr val="595959"/>
                </a:solidFill>
              </a:rPr>
              <a:t>Census Block Group Tool (Single Entry Method)</a:t>
            </a:r>
          </a:p>
          <a:p>
            <a:pPr lvl="1" fontAlgn="base"/>
            <a:r>
              <a:rPr lang="en-US" sz="2000" dirty="0">
                <a:solidFill>
                  <a:srgbClr val="595959"/>
                </a:solidFill>
              </a:rPr>
              <a:t>Allows users to quickly obtain/confirm a Census Block Group Number for an individual student.</a:t>
            </a:r>
          </a:p>
          <a:p>
            <a:pPr lvl="1" fontAlgn="base"/>
            <a:endParaRPr lang="en-US" b="0" i="0" dirty="0">
              <a:solidFill>
                <a:srgbClr val="000000"/>
              </a:solidFill>
              <a:effectLst/>
            </a:endParaRPr>
          </a:p>
          <a:p>
            <a:endParaRPr lang="en-US" dirty="0"/>
          </a:p>
        </p:txBody>
      </p:sp>
      <p:pic>
        <p:nvPicPr>
          <p:cNvPr id="8" name="Picture 7" descr="Census Block Tool Entry Method">
            <a:extLst>
              <a:ext uri="{FF2B5EF4-FFF2-40B4-BE49-F238E27FC236}">
                <a16:creationId xmlns:a16="http://schemas.microsoft.com/office/drawing/2014/main" id="{90C20421-D99F-0B5B-DDCC-34BCFB5356D5}"/>
              </a:ext>
            </a:extLst>
          </p:cNvPr>
          <p:cNvPicPr>
            <a:picLocks noChangeAspect="1"/>
          </p:cNvPicPr>
          <p:nvPr/>
        </p:nvPicPr>
        <p:blipFill>
          <a:blip r:embed="rId2"/>
          <a:stretch>
            <a:fillRect/>
          </a:stretch>
        </p:blipFill>
        <p:spPr>
          <a:xfrm>
            <a:off x="3039165" y="2136683"/>
            <a:ext cx="7620000" cy="4618944"/>
          </a:xfrm>
          <a:prstGeom prst="rect">
            <a:avLst/>
          </a:prstGeom>
        </p:spPr>
      </p:pic>
    </p:spTree>
    <p:extLst>
      <p:ext uri="{BB962C8B-B14F-4D97-AF65-F5344CB8AC3E}">
        <p14:creationId xmlns:p14="http://schemas.microsoft.com/office/powerpoint/2010/main" val="277562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a:xfrm>
            <a:off x="2201841" y="94705"/>
            <a:ext cx="9630770" cy="751350"/>
          </a:xfrm>
        </p:spPr>
        <p:txBody>
          <a:bodyPr>
            <a:normAutofit/>
          </a:bodyPr>
          <a:lstStyle/>
          <a:p>
            <a:r>
              <a:rPr lang="en-US" dirty="0">
                <a:cs typeface="Calibri"/>
              </a:rPr>
              <a:t>2022-2023: APPLICATION UPDATES CONTINUED 3</a:t>
            </a:r>
            <a:endParaRPr lang="en-US" dirty="0"/>
          </a:p>
        </p:txBody>
      </p:sp>
      <p:sp>
        <p:nvSpPr>
          <p:cNvPr id="4" name="Content Placeholder 3">
            <a:extLst>
              <a:ext uri="{FF2B5EF4-FFF2-40B4-BE49-F238E27FC236}">
                <a16:creationId xmlns:a16="http://schemas.microsoft.com/office/drawing/2014/main" id="{3F6CE2FE-F02B-461B-8C8F-E1DFA26F0ED4}"/>
              </a:ext>
            </a:extLst>
          </p:cNvPr>
          <p:cNvSpPr>
            <a:spLocks noGrp="1"/>
          </p:cNvSpPr>
          <p:nvPr>
            <p:ph idx="1"/>
          </p:nvPr>
        </p:nvSpPr>
        <p:spPr>
          <a:xfrm>
            <a:off x="2201841" y="1020982"/>
            <a:ext cx="9812775" cy="5342341"/>
          </a:xfrm>
        </p:spPr>
        <p:txBody>
          <a:bodyPr/>
          <a:lstStyle/>
          <a:p>
            <a:pPr fontAlgn="base"/>
            <a:r>
              <a:rPr lang="en-US" b="1" dirty="0">
                <a:solidFill>
                  <a:srgbClr val="595959"/>
                </a:solidFill>
              </a:rPr>
              <a:t>Census Block Group Tool (File Upload Method)</a:t>
            </a:r>
            <a:endParaRPr lang="en-US" sz="400" b="1" dirty="0">
              <a:solidFill>
                <a:srgbClr val="595959"/>
              </a:solidFill>
            </a:endParaRPr>
          </a:p>
          <a:p>
            <a:pPr lvl="1" fontAlgn="base"/>
            <a:r>
              <a:rPr lang="en-US" sz="2000" dirty="0">
                <a:solidFill>
                  <a:srgbClr val="595959"/>
                </a:solidFill>
              </a:rPr>
              <a:t>Allows users to obtain the Census Block Group Number for multiple students by uploading a .csv file with the students’ address information.</a:t>
            </a:r>
          </a:p>
          <a:p>
            <a:pPr lvl="1" fontAlgn="base"/>
            <a:r>
              <a:rPr lang="en-US" sz="2000" dirty="0">
                <a:solidFill>
                  <a:srgbClr val="595959"/>
                </a:solidFill>
              </a:rPr>
              <a:t>Information is provided on the number of records and time taken to process. </a:t>
            </a:r>
            <a:endParaRPr lang="en-US" dirty="0">
              <a:solidFill>
                <a:srgbClr val="595959"/>
              </a:solidFill>
            </a:endParaRPr>
          </a:p>
          <a:p>
            <a:pPr marL="457200" lvl="1" indent="0" fontAlgn="base">
              <a:buNone/>
            </a:pPr>
            <a:endParaRPr lang="en-US" dirty="0">
              <a:solidFill>
                <a:srgbClr val="595959"/>
              </a:solidFill>
            </a:endParaRPr>
          </a:p>
          <a:p>
            <a:pPr lvl="2" fontAlgn="base"/>
            <a:endParaRPr lang="en-US" sz="100"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marL="914400" lvl="2" indent="0" fontAlgn="base">
              <a:buNone/>
            </a:pPr>
            <a:endParaRPr lang="en-US" dirty="0">
              <a:solidFill>
                <a:srgbClr val="595959"/>
              </a:solidFill>
            </a:endParaRPr>
          </a:p>
          <a:p>
            <a:pPr lvl="1" fontAlgn="base"/>
            <a:r>
              <a:rPr lang="en-US" sz="2000" dirty="0">
                <a:solidFill>
                  <a:srgbClr val="595959"/>
                </a:solidFill>
              </a:rPr>
              <a:t>The Student Census Block Group numbers are listed in the .csv output file.</a:t>
            </a:r>
          </a:p>
          <a:p>
            <a:pPr lvl="2"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2" fontAlgn="base"/>
            <a:endParaRPr lang="en-US" dirty="0">
              <a:solidFill>
                <a:srgbClr val="595959"/>
              </a:solidFill>
            </a:endParaRPr>
          </a:p>
          <a:p>
            <a:pPr lvl="1" fontAlgn="base"/>
            <a:endParaRPr lang="en-US" b="0" i="0" dirty="0">
              <a:solidFill>
                <a:srgbClr val="000000"/>
              </a:solidFill>
              <a:effectLst/>
            </a:endParaRPr>
          </a:p>
          <a:p>
            <a:endParaRPr lang="en-US" dirty="0"/>
          </a:p>
        </p:txBody>
      </p:sp>
      <p:pic>
        <p:nvPicPr>
          <p:cNvPr id="6" name="Picture 5" descr="Census Block Group File Upload">
            <a:extLst>
              <a:ext uri="{FF2B5EF4-FFF2-40B4-BE49-F238E27FC236}">
                <a16:creationId xmlns:a16="http://schemas.microsoft.com/office/drawing/2014/main" id="{E7B3D05C-61CA-338F-DFD2-575C643B0C6D}"/>
              </a:ext>
            </a:extLst>
          </p:cNvPr>
          <p:cNvPicPr>
            <a:picLocks noChangeAspect="1"/>
          </p:cNvPicPr>
          <p:nvPr/>
        </p:nvPicPr>
        <p:blipFill>
          <a:blip r:embed="rId3"/>
          <a:stretch>
            <a:fillRect/>
          </a:stretch>
        </p:blipFill>
        <p:spPr>
          <a:xfrm>
            <a:off x="3028675" y="2552703"/>
            <a:ext cx="6752812" cy="1624442"/>
          </a:xfrm>
          <a:prstGeom prst="rect">
            <a:avLst/>
          </a:prstGeom>
        </p:spPr>
      </p:pic>
      <p:pic>
        <p:nvPicPr>
          <p:cNvPr id="11" name="Picture 10" descr="Census Block Group example">
            <a:extLst>
              <a:ext uri="{FF2B5EF4-FFF2-40B4-BE49-F238E27FC236}">
                <a16:creationId xmlns:a16="http://schemas.microsoft.com/office/drawing/2014/main" id="{391BF544-8F99-9484-EF21-9397C5A55393}"/>
              </a:ext>
            </a:extLst>
          </p:cNvPr>
          <p:cNvPicPr>
            <a:picLocks noChangeAspect="1"/>
          </p:cNvPicPr>
          <p:nvPr/>
        </p:nvPicPr>
        <p:blipFill rotWithShape="1">
          <a:blip r:embed="rId4"/>
          <a:srcRect b="51122"/>
          <a:stretch/>
        </p:blipFill>
        <p:spPr>
          <a:xfrm>
            <a:off x="3028675" y="4765098"/>
            <a:ext cx="7848600" cy="1010272"/>
          </a:xfrm>
          <a:prstGeom prst="rect">
            <a:avLst/>
          </a:prstGeom>
        </p:spPr>
      </p:pic>
    </p:spTree>
    <p:extLst>
      <p:ext uri="{BB962C8B-B14F-4D97-AF65-F5344CB8AC3E}">
        <p14:creationId xmlns:p14="http://schemas.microsoft.com/office/powerpoint/2010/main" val="1214727294"/>
      </p:ext>
    </p:extLst>
  </p:cSld>
  <p:clrMapOvr>
    <a:masterClrMapping/>
  </p:clrMapOvr>
</p:sld>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BE4C68E97640479F3D791B3E26A918" ma:contentTypeVersion="9" ma:contentTypeDescription="Create a new document." ma:contentTypeScope="" ma:versionID="e6b2f02822055de33514714c5681e253">
  <xsd:schema xmlns:xsd="http://www.w3.org/2001/XMLSchema" xmlns:xs="http://www.w3.org/2001/XMLSchema" xmlns:p="http://schemas.microsoft.com/office/2006/metadata/properties" xmlns:ns2="963efe96-9f3c-464d-8c8b-c76864a22ed0" xmlns:ns3="533e3360-6378-4210-ada2-16ccdb17d2cd" targetNamespace="http://schemas.microsoft.com/office/2006/metadata/properties" ma:root="true" ma:fieldsID="c39b5a19f8d5a3b3f970603ec1ec5742" ns2:_="" ns3:_="">
    <xsd:import namespace="963efe96-9f3c-464d-8c8b-c76864a22ed0"/>
    <xsd:import namespace="533e3360-6378-4210-ada2-16ccdb17d2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3efe96-9f3c-464d-8c8b-c76864a22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3e3360-6378-4210-ada2-16ccdb17d2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9692CD-7339-4E15-8B85-65EB8EAE7D52}">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533e3360-6378-4210-ada2-16ccdb17d2cd"/>
    <ds:schemaRef ds:uri="http://schemas.microsoft.com/office/infopath/2007/PartnerControls"/>
    <ds:schemaRef ds:uri="963efe96-9f3c-464d-8c8b-c76864a22ed0"/>
    <ds:schemaRef ds:uri="http://www.w3.org/XML/1998/namespace"/>
    <ds:schemaRef ds:uri="http://purl.org/dc/dcmitype/"/>
  </ds:schemaRefs>
</ds:datastoreItem>
</file>

<file path=customXml/itemProps2.xml><?xml version="1.0" encoding="utf-8"?>
<ds:datastoreItem xmlns:ds="http://schemas.openxmlformats.org/officeDocument/2006/customXml" ds:itemID="{87A49400-99EB-48F7-AF56-2E754A6B6749}">
  <ds:schemaRefs>
    <ds:schemaRef ds:uri="533e3360-6378-4210-ada2-16ccdb17d2cd"/>
    <ds:schemaRef ds:uri="963efe96-9f3c-464d-8c8b-c76864a22e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438415F-CA52-4AC6-B74C-FE95CEB90D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TEA_Presentation_Template_Light_option</Template>
  <TotalTime>805</TotalTime>
  <Words>1114</Words>
  <Application>Microsoft Office PowerPoint</Application>
  <PresentationFormat>Widescreen</PresentationFormat>
  <Paragraphs>163</Paragraphs>
  <Slides>18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Wingdings</vt:lpstr>
      <vt:lpstr>2_Office Theme</vt:lpstr>
      <vt:lpstr> Census Block Group Tools</vt:lpstr>
      <vt:lpstr>AGENDA</vt:lpstr>
      <vt:lpstr>PROGRAM AREA UPDATES &amp; GUIDANCE</vt:lpstr>
      <vt:lpstr>PROGRAM AREA UPDATES &amp; GUIDANCE CONTINUED</vt:lpstr>
      <vt:lpstr>2022-2023: WEBSITE UPDATES</vt:lpstr>
      <vt:lpstr>2022-2023: APPLICATION UPDATES</vt:lpstr>
      <vt:lpstr>2022-2023: APPLICATION UPDATES CONTINUED 1</vt:lpstr>
      <vt:lpstr>2022-2023: APPLICATION UPDATES CONTINUED 2</vt:lpstr>
      <vt:lpstr>2022-2023: APPLICATION UPDATES CONTINUED 3</vt:lpstr>
      <vt:lpstr>2022-2023: APPLICATION UPDATES CONTINUED 4</vt:lpstr>
      <vt:lpstr>2022-2023: REPORT UPDATES</vt:lpstr>
      <vt:lpstr>2022-2023: BUSINESS RULES UPDATES</vt:lpstr>
      <vt:lpstr>2022-2023: REMINDERS</vt:lpstr>
      <vt:lpstr>2022-2023: TIMELINE</vt:lpstr>
      <vt:lpstr>FREQUENTLY ASKED QUESTIONS</vt:lpstr>
      <vt:lpstr>FREQUENTLY ASKED QUESTIONS CONTINUED </vt:lpstr>
      <vt:lpstr>TECHNICAL RESOURCES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Spring Training Slides</dc:title>
  <dc:creator>Ulrich, Melanie</dc:creator>
  <cp:lastModifiedBy>Ollervidez, Leticia</cp:lastModifiedBy>
  <cp:revision>18</cp:revision>
  <dcterms:created xsi:type="dcterms:W3CDTF">2020-11-05T16:39:19Z</dcterms:created>
  <dcterms:modified xsi:type="dcterms:W3CDTF">2022-07-26T13:20:00Z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0x010100E7BE4C68E97640479F3D791B3E26A918</vt:lpwstr>
  </property>
</Properties>
</file>