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27"/>
  </p:notesMasterIdLst>
  <p:sldIdLst>
    <p:sldId id="437" r:id="rId5"/>
    <p:sldId id="287" r:id="rId6"/>
    <p:sldId id="399" r:id="rId7"/>
    <p:sldId id="449" r:id="rId8"/>
    <p:sldId id="435" r:id="rId9"/>
    <p:sldId id="438" r:id="rId10"/>
    <p:sldId id="440" r:id="rId11"/>
    <p:sldId id="442" r:id="rId12"/>
    <p:sldId id="431" r:id="rId13"/>
    <p:sldId id="419" r:id="rId14"/>
    <p:sldId id="448" r:id="rId15"/>
    <p:sldId id="444" r:id="rId16"/>
    <p:sldId id="420" r:id="rId17"/>
    <p:sldId id="443" r:id="rId18"/>
    <p:sldId id="446" r:id="rId19"/>
    <p:sldId id="447" r:id="rId20"/>
    <p:sldId id="433" r:id="rId21"/>
    <p:sldId id="290" r:id="rId22"/>
    <p:sldId id="410" r:id="rId23"/>
    <p:sldId id="434" r:id="rId24"/>
    <p:sldId id="338" r:id="rId25"/>
    <p:sldId id="2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191B19-2472-382F-EA3F-CBF579031473}" name="Hanson, Terri" initials="HT" userId="S::Terri.Hanson@tea.texas.gov::a02fd813-d4f3-43fd-83dd-7393041517de" providerId="AD"/>
  <p188:author id="{5903ED2F-BCD8-DFB5-A544-2CEC5F0EDA29}" name="Polo, Beth" initials="PB" userId="S::Beth.Polo@tea.texas.gov::217503ae-afe6-4379-9001-e6919c8c2fa0" providerId="AD"/>
  <p188:author id="{BF740E41-6A12-D1BD-EA7B-D1155DFB6DDF}" name="Edward Linden" initials="EL" userId="S::Edward.Linden@tea.texas.gov::433a1750-097b-48bf-9475-b5c5f6172203" providerId="AD"/>
  <p188:author id="{94E8E657-BE84-5DCD-0B20-67E8B1793911}" name="Johnson, Scott" initials="JS" userId="S::Scott.Johnson@tea.texas.gov::bec97677-f0c6-4bfb-b610-83dc74061801" providerId="AD"/>
  <p188:author id="{6FD6DBE9-5CB5-5F56-56BA-A71CB74810C0}" name="Hanson, Terri" initials="HT" userId="S::terri.hanson@tea.texas.gov::a02fd813-d4f3-43fd-83dd-7393041517d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hnson, Scott" initials="JS" lastIdx="31" clrIdx="0">
    <p:extLst>
      <p:ext uri="{19B8F6BF-5375-455C-9EA6-DF929625EA0E}">
        <p15:presenceInfo xmlns:p15="http://schemas.microsoft.com/office/powerpoint/2012/main" userId="S::Scott.Johnson@tea.texas.gov::bec97677-f0c6-4bfb-b610-83dc74061801" providerId="AD"/>
      </p:ext>
    </p:extLst>
  </p:cmAuthor>
  <p:cmAuthor id="2" name="Linden, Edward" initials="LE" lastIdx="21" clrIdx="1">
    <p:extLst>
      <p:ext uri="{19B8F6BF-5375-455C-9EA6-DF929625EA0E}">
        <p15:presenceInfo xmlns:p15="http://schemas.microsoft.com/office/powerpoint/2012/main" userId="S::Edward.Linden@tea.texas.gov::433a1750-097b-48bf-9475-b5c5f6172203" providerId="AD"/>
      </p:ext>
    </p:extLst>
  </p:cmAuthor>
  <p:cmAuthor id="3" name="Simons, Leanne" initials="SL" lastIdx="8" clrIdx="2">
    <p:extLst>
      <p:ext uri="{19B8F6BF-5375-455C-9EA6-DF929625EA0E}">
        <p15:presenceInfo xmlns:p15="http://schemas.microsoft.com/office/powerpoint/2012/main" userId="S::leanne.simons@tea.texas.gov::f0b41770-584b-4844-b5c5-b29dec998724" providerId="AD"/>
      </p:ext>
    </p:extLst>
  </p:cmAuthor>
  <p:cmAuthor id="4" name="Jamie Muffoletto" initials="JM" lastIdx="2" clrIdx="3">
    <p:extLst>
      <p:ext uri="{19B8F6BF-5375-455C-9EA6-DF929625EA0E}">
        <p15:presenceInfo xmlns:p15="http://schemas.microsoft.com/office/powerpoint/2012/main" userId="S::Jamie.Muffoletto@tea.texas.gov::daf1e3c6-8137-448a-b141-d23049d419b5" providerId="AD"/>
      </p:ext>
    </p:extLst>
  </p:cmAuthor>
  <p:cmAuthor id="5" name="Polo, Beth" initials="PB" lastIdx="2" clrIdx="4">
    <p:extLst>
      <p:ext uri="{19B8F6BF-5375-455C-9EA6-DF929625EA0E}">
        <p15:presenceInfo xmlns:p15="http://schemas.microsoft.com/office/powerpoint/2012/main" userId="S::Beth.Polo@tea.texas.gov::217503ae-afe6-4379-9001-e6919c8c2fa0" providerId="AD"/>
      </p:ext>
    </p:extLst>
  </p:cmAuthor>
  <p:cmAuthor id="6" name="Hanson, Terri" initials="HT" lastIdx="1" clrIdx="5">
    <p:extLst>
      <p:ext uri="{19B8F6BF-5375-455C-9EA6-DF929625EA0E}">
        <p15:presenceInfo xmlns:p15="http://schemas.microsoft.com/office/powerpoint/2012/main" userId="S::Terri.Hanson@tea.texas.gov::a02fd813-d4f3-43fd-83dd-7393041517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0F5"/>
    <a:srgbClr val="C1E9FF"/>
    <a:srgbClr val="DDF3FF"/>
    <a:srgbClr val="0D6CB9"/>
    <a:srgbClr val="0A518B"/>
    <a:srgbClr val="F16038"/>
    <a:srgbClr val="D93C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3D97A0-E3D9-4078-B96A-E61B1E1F76A0}" v="2" dt="2022-07-25T21:29:26.796"/>
    <p1510:client id="{537672A0-E9CC-CFF3-388B-A1E3DD3562BE}" v="2" dt="2022-07-25T17:04:01.9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9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ffoletto, Jamie" userId="daf1e3c6-8137-448a-b141-d23049d419b5" providerId="ADAL" clId="{3B2F7345-F968-407C-8D1F-ECD30EE89426}"/>
    <pc:docChg chg="modSld">
      <pc:chgData name="Muffoletto, Jamie" userId="daf1e3c6-8137-448a-b141-d23049d419b5" providerId="ADAL" clId="{3B2F7345-F968-407C-8D1F-ECD30EE89426}" dt="2022-07-19T15:38:54.755" v="5" actId="2711"/>
      <pc:docMkLst>
        <pc:docMk/>
      </pc:docMkLst>
      <pc:sldChg chg="modSp mod">
        <pc:chgData name="Muffoletto, Jamie" userId="daf1e3c6-8137-448a-b141-d23049d419b5" providerId="ADAL" clId="{3B2F7345-F968-407C-8D1F-ECD30EE89426}" dt="2022-07-19T15:28:49.112" v="0" actId="2711"/>
        <pc:sldMkLst>
          <pc:docMk/>
          <pc:sldMk cId="713327329" sldId="287"/>
        </pc:sldMkLst>
        <pc:spChg chg="mod">
          <ac:chgData name="Muffoletto, Jamie" userId="daf1e3c6-8137-448a-b141-d23049d419b5" providerId="ADAL" clId="{3B2F7345-F968-407C-8D1F-ECD30EE89426}" dt="2022-07-19T15:28:49.112" v="0" actId="2711"/>
          <ac:spMkLst>
            <pc:docMk/>
            <pc:sldMk cId="713327329" sldId="287"/>
            <ac:spMk id="4" creationId="{3F6CE2FE-F02B-461B-8C8F-E1DFA26F0ED4}"/>
          </ac:spMkLst>
        </pc:spChg>
      </pc:sldChg>
      <pc:sldChg chg="modSp mod">
        <pc:chgData name="Muffoletto, Jamie" userId="daf1e3c6-8137-448a-b141-d23049d419b5" providerId="ADAL" clId="{3B2F7345-F968-407C-8D1F-ECD30EE89426}" dt="2022-07-19T15:37:20.924" v="1" actId="2711"/>
        <pc:sldMkLst>
          <pc:docMk/>
          <pc:sldMk cId="101772985" sldId="430"/>
        </pc:sldMkLst>
        <pc:spChg chg="mod">
          <ac:chgData name="Muffoletto, Jamie" userId="daf1e3c6-8137-448a-b141-d23049d419b5" providerId="ADAL" clId="{3B2F7345-F968-407C-8D1F-ECD30EE89426}" dt="2022-07-19T15:37:20.924" v="1" actId="2711"/>
          <ac:spMkLst>
            <pc:docMk/>
            <pc:sldMk cId="101772985" sldId="430"/>
            <ac:spMk id="4" creationId="{3F6CE2FE-F02B-461B-8C8F-E1DFA26F0ED4}"/>
          </ac:spMkLst>
        </pc:spChg>
      </pc:sldChg>
      <pc:sldChg chg="modSp mod">
        <pc:chgData name="Muffoletto, Jamie" userId="daf1e3c6-8137-448a-b141-d23049d419b5" providerId="ADAL" clId="{3B2F7345-F968-407C-8D1F-ECD30EE89426}" dt="2022-07-19T15:38:54.755" v="5" actId="2711"/>
        <pc:sldMkLst>
          <pc:docMk/>
          <pc:sldMk cId="551630471" sldId="434"/>
        </pc:sldMkLst>
        <pc:spChg chg="mod">
          <ac:chgData name="Muffoletto, Jamie" userId="daf1e3c6-8137-448a-b141-d23049d419b5" providerId="ADAL" clId="{3B2F7345-F968-407C-8D1F-ECD30EE89426}" dt="2022-07-19T15:38:54.755" v="5" actId="2711"/>
          <ac:spMkLst>
            <pc:docMk/>
            <pc:sldMk cId="551630471" sldId="434"/>
            <ac:spMk id="4" creationId="{3F6CE2FE-F02B-461B-8C8F-E1DFA26F0ED4}"/>
          </ac:spMkLst>
        </pc:spChg>
      </pc:sldChg>
      <pc:sldChg chg="modSp mod">
        <pc:chgData name="Muffoletto, Jamie" userId="daf1e3c6-8137-448a-b141-d23049d419b5" providerId="ADAL" clId="{3B2F7345-F968-407C-8D1F-ECD30EE89426}" dt="2022-07-19T15:37:29.018" v="2" actId="2711"/>
        <pc:sldMkLst>
          <pc:docMk/>
          <pc:sldMk cId="3402383951" sldId="435"/>
        </pc:sldMkLst>
        <pc:spChg chg="mod">
          <ac:chgData name="Muffoletto, Jamie" userId="daf1e3c6-8137-448a-b141-d23049d419b5" providerId="ADAL" clId="{3B2F7345-F968-407C-8D1F-ECD30EE89426}" dt="2022-07-19T15:37:29.018" v="2" actId="2711"/>
          <ac:spMkLst>
            <pc:docMk/>
            <pc:sldMk cId="3402383951" sldId="435"/>
            <ac:spMk id="4" creationId="{3F6CE2FE-F02B-461B-8C8F-E1DFA26F0ED4}"/>
          </ac:spMkLst>
        </pc:spChg>
      </pc:sldChg>
      <pc:sldChg chg="modSp mod">
        <pc:chgData name="Muffoletto, Jamie" userId="daf1e3c6-8137-448a-b141-d23049d419b5" providerId="ADAL" clId="{3B2F7345-F968-407C-8D1F-ECD30EE89426}" dt="2022-07-19T15:37:50.149" v="3" actId="2711"/>
        <pc:sldMkLst>
          <pc:docMk/>
          <pc:sldMk cId="849979145" sldId="440"/>
        </pc:sldMkLst>
        <pc:spChg chg="mod">
          <ac:chgData name="Muffoletto, Jamie" userId="daf1e3c6-8137-448a-b141-d23049d419b5" providerId="ADAL" clId="{3B2F7345-F968-407C-8D1F-ECD30EE89426}" dt="2022-07-19T15:37:50.149" v="3" actId="2711"/>
          <ac:spMkLst>
            <pc:docMk/>
            <pc:sldMk cId="849979145" sldId="440"/>
            <ac:spMk id="4" creationId="{3F6CE2FE-F02B-461B-8C8F-E1DFA26F0ED4}"/>
          </ac:spMkLst>
        </pc:spChg>
      </pc:sldChg>
      <pc:sldChg chg="modSp mod">
        <pc:chgData name="Muffoletto, Jamie" userId="daf1e3c6-8137-448a-b141-d23049d419b5" providerId="ADAL" clId="{3B2F7345-F968-407C-8D1F-ECD30EE89426}" dt="2022-07-19T15:37:56.888" v="4" actId="2711"/>
        <pc:sldMkLst>
          <pc:docMk/>
          <pc:sldMk cId="1359828326" sldId="442"/>
        </pc:sldMkLst>
        <pc:spChg chg="mod">
          <ac:chgData name="Muffoletto, Jamie" userId="daf1e3c6-8137-448a-b141-d23049d419b5" providerId="ADAL" clId="{3B2F7345-F968-407C-8D1F-ECD30EE89426}" dt="2022-07-19T15:37:56.888" v="4" actId="2711"/>
          <ac:spMkLst>
            <pc:docMk/>
            <pc:sldMk cId="1359828326" sldId="442"/>
            <ac:spMk id="4" creationId="{3F6CE2FE-F02B-461B-8C8F-E1DFA26F0ED4}"/>
          </ac:spMkLst>
        </pc:spChg>
      </pc:sldChg>
    </pc:docChg>
  </pc:docChgLst>
  <pc:docChgLst>
    <pc:chgData name="Johnson, Scott" userId="bec97677-f0c6-4bfb-b610-83dc74061801" providerId="ADAL" clId="{277F52E7-36CA-4E09-9C32-D6390D5A649A}"/>
    <pc:docChg chg="undo custSel modSld">
      <pc:chgData name="Johnson, Scott" userId="bec97677-f0c6-4bfb-b610-83dc74061801" providerId="ADAL" clId="{277F52E7-36CA-4E09-9C32-D6390D5A649A}" dt="2022-07-21T13:45:00.478" v="145" actId="20577"/>
      <pc:docMkLst>
        <pc:docMk/>
      </pc:docMkLst>
      <pc:sldChg chg="modSp mod">
        <pc:chgData name="Johnson, Scott" userId="bec97677-f0c6-4bfb-b610-83dc74061801" providerId="ADAL" clId="{277F52E7-36CA-4E09-9C32-D6390D5A649A}" dt="2022-07-20T16:54:30.716" v="7" actId="6549"/>
        <pc:sldMkLst>
          <pc:docMk/>
          <pc:sldMk cId="2590915124" sldId="399"/>
        </pc:sldMkLst>
        <pc:spChg chg="mod">
          <ac:chgData name="Johnson, Scott" userId="bec97677-f0c6-4bfb-b610-83dc74061801" providerId="ADAL" clId="{277F52E7-36CA-4E09-9C32-D6390D5A649A}" dt="2022-07-20T16:54:30.716" v="7" actId="6549"/>
          <ac:spMkLst>
            <pc:docMk/>
            <pc:sldMk cId="2590915124" sldId="399"/>
            <ac:spMk id="4" creationId="{9F800888-D9B6-49F1-8B90-B7E4BB43ED5B}"/>
          </ac:spMkLst>
        </pc:spChg>
      </pc:sldChg>
      <pc:sldChg chg="modSp mod modCm">
        <pc:chgData name="Johnson, Scott" userId="bec97677-f0c6-4bfb-b610-83dc74061801" providerId="ADAL" clId="{277F52E7-36CA-4E09-9C32-D6390D5A649A}" dt="2022-07-20T20:16:46.014" v="118"/>
        <pc:sldMkLst>
          <pc:docMk/>
          <pc:sldMk cId="766833027" sldId="420"/>
        </pc:sldMkLst>
        <pc:spChg chg="mod">
          <ac:chgData name="Johnson, Scott" userId="bec97677-f0c6-4bfb-b610-83dc74061801" providerId="ADAL" clId="{277F52E7-36CA-4E09-9C32-D6390D5A649A}" dt="2022-07-20T17:04:46.069" v="110" actId="113"/>
          <ac:spMkLst>
            <pc:docMk/>
            <pc:sldMk cId="766833027" sldId="420"/>
            <ac:spMk id="4" creationId="{3F6CE2FE-F02B-461B-8C8F-E1DFA26F0ED4}"/>
          </ac:spMkLst>
        </pc:spChg>
      </pc:sldChg>
      <pc:sldChg chg="modCm">
        <pc:chgData name="Johnson, Scott" userId="bec97677-f0c6-4bfb-b610-83dc74061801" providerId="ADAL" clId="{277F52E7-36CA-4E09-9C32-D6390D5A649A}" dt="2022-07-21T13:41:21.550" v="123"/>
        <pc:sldMkLst>
          <pc:docMk/>
          <pc:sldMk cId="101772985" sldId="430"/>
        </pc:sldMkLst>
      </pc:sldChg>
      <pc:sldChg chg="modSp mod">
        <pc:chgData name="Johnson, Scott" userId="bec97677-f0c6-4bfb-b610-83dc74061801" providerId="ADAL" clId="{277F52E7-36CA-4E09-9C32-D6390D5A649A}" dt="2022-07-20T20:17:43.845" v="122" actId="20577"/>
        <pc:sldMkLst>
          <pc:docMk/>
          <pc:sldMk cId="551630471" sldId="434"/>
        </pc:sldMkLst>
        <pc:spChg chg="mod">
          <ac:chgData name="Johnson, Scott" userId="bec97677-f0c6-4bfb-b610-83dc74061801" providerId="ADAL" clId="{277F52E7-36CA-4E09-9C32-D6390D5A649A}" dt="2022-07-20T20:17:43.845" v="122" actId="20577"/>
          <ac:spMkLst>
            <pc:docMk/>
            <pc:sldMk cId="551630471" sldId="434"/>
            <ac:spMk id="3" creationId="{06942845-BD5A-42C5-A5C4-13339DD507AB}"/>
          </ac:spMkLst>
        </pc:spChg>
      </pc:sldChg>
      <pc:sldChg chg="modSp mod">
        <pc:chgData name="Johnson, Scott" userId="bec97677-f0c6-4bfb-b610-83dc74061801" providerId="ADAL" clId="{277F52E7-36CA-4E09-9C32-D6390D5A649A}" dt="2022-07-21T13:45:00.478" v="145" actId="20577"/>
        <pc:sldMkLst>
          <pc:docMk/>
          <pc:sldMk cId="3402383951" sldId="435"/>
        </pc:sldMkLst>
        <pc:spChg chg="mod">
          <ac:chgData name="Johnson, Scott" userId="bec97677-f0c6-4bfb-b610-83dc74061801" providerId="ADAL" clId="{277F52E7-36CA-4E09-9C32-D6390D5A649A}" dt="2022-07-21T13:45:00.478" v="145" actId="20577"/>
          <ac:spMkLst>
            <pc:docMk/>
            <pc:sldMk cId="3402383951" sldId="435"/>
            <ac:spMk id="4" creationId="{3F6CE2FE-F02B-461B-8C8F-E1DFA26F0ED4}"/>
          </ac:spMkLst>
        </pc:spChg>
      </pc:sldChg>
      <pc:sldChg chg="addCm">
        <pc:chgData name="Johnson, Scott" userId="bec97677-f0c6-4bfb-b610-83dc74061801" providerId="ADAL" clId="{277F52E7-36CA-4E09-9C32-D6390D5A649A}" dt="2022-07-20T17:07:44.565" v="112"/>
        <pc:sldMkLst>
          <pc:docMk/>
          <pc:sldMk cId="619562729" sldId="437"/>
        </pc:sldMkLst>
      </pc:sldChg>
      <pc:sldChg chg="modSp mod modCm">
        <pc:chgData name="Johnson, Scott" userId="bec97677-f0c6-4bfb-b610-83dc74061801" providerId="ADAL" clId="{277F52E7-36CA-4E09-9C32-D6390D5A649A}" dt="2022-07-20T20:15:32.088" v="113"/>
        <pc:sldMkLst>
          <pc:docMk/>
          <pc:sldMk cId="849979145" sldId="440"/>
        </pc:sldMkLst>
        <pc:spChg chg="mod">
          <ac:chgData name="Johnson, Scott" userId="bec97677-f0c6-4bfb-b610-83dc74061801" providerId="ADAL" clId="{277F52E7-36CA-4E09-9C32-D6390D5A649A}" dt="2022-07-20T16:52:43.657" v="3" actId="20577"/>
          <ac:spMkLst>
            <pc:docMk/>
            <pc:sldMk cId="849979145" sldId="440"/>
            <ac:spMk id="3" creationId="{06942845-BD5A-42C5-A5C4-13339DD507AB}"/>
          </ac:spMkLst>
        </pc:spChg>
        <pc:spChg chg="mod">
          <ac:chgData name="Johnson, Scott" userId="bec97677-f0c6-4bfb-b610-83dc74061801" providerId="ADAL" clId="{277F52E7-36CA-4E09-9C32-D6390D5A649A}" dt="2022-07-20T16:53:30.976" v="4" actId="14100"/>
          <ac:spMkLst>
            <pc:docMk/>
            <pc:sldMk cId="849979145" sldId="440"/>
            <ac:spMk id="4" creationId="{3F6CE2FE-F02B-461B-8C8F-E1DFA26F0ED4}"/>
          </ac:spMkLst>
        </pc:spChg>
      </pc:sldChg>
      <pc:sldChg chg="modSp mod modCm">
        <pc:chgData name="Johnson, Scott" userId="bec97677-f0c6-4bfb-b610-83dc74061801" providerId="ADAL" clId="{277F52E7-36CA-4E09-9C32-D6390D5A649A}" dt="2022-07-20T20:16:18.508" v="115"/>
        <pc:sldMkLst>
          <pc:docMk/>
          <pc:sldMk cId="1359828326" sldId="442"/>
        </pc:sldMkLst>
        <pc:spChg chg="mod">
          <ac:chgData name="Johnson, Scott" userId="bec97677-f0c6-4bfb-b610-83dc74061801" providerId="ADAL" clId="{277F52E7-36CA-4E09-9C32-D6390D5A649A}" dt="2022-07-20T16:54:25.657" v="6" actId="6549"/>
          <ac:spMkLst>
            <pc:docMk/>
            <pc:sldMk cId="1359828326" sldId="442"/>
            <ac:spMk id="3" creationId="{06942845-BD5A-42C5-A5C4-13339DD507AB}"/>
          </ac:spMkLst>
        </pc:spChg>
        <pc:spChg chg="mod">
          <ac:chgData name="Johnson, Scott" userId="bec97677-f0c6-4bfb-b610-83dc74061801" providerId="ADAL" clId="{277F52E7-36CA-4E09-9C32-D6390D5A649A}" dt="2022-07-20T16:56:02.696" v="51" actId="20577"/>
          <ac:spMkLst>
            <pc:docMk/>
            <pc:sldMk cId="1359828326" sldId="442"/>
            <ac:spMk id="4" creationId="{3F6CE2FE-F02B-461B-8C8F-E1DFA26F0ED4}"/>
          </ac:spMkLst>
        </pc:spChg>
      </pc:sldChg>
      <pc:sldChg chg="modSp mod modCm">
        <pc:chgData name="Johnson, Scott" userId="bec97677-f0c6-4bfb-b610-83dc74061801" providerId="ADAL" clId="{277F52E7-36CA-4E09-9C32-D6390D5A649A}" dt="2022-07-20T20:17:26.504" v="119"/>
        <pc:sldMkLst>
          <pc:docMk/>
          <pc:sldMk cId="2664371028" sldId="443"/>
        </pc:sldMkLst>
        <pc:spChg chg="mod">
          <ac:chgData name="Johnson, Scott" userId="bec97677-f0c6-4bfb-b610-83dc74061801" providerId="ADAL" clId="{277F52E7-36CA-4E09-9C32-D6390D5A649A}" dt="2022-07-20T17:00:22.963" v="61" actId="20577"/>
          <ac:spMkLst>
            <pc:docMk/>
            <pc:sldMk cId="2664371028" sldId="443"/>
            <ac:spMk id="4" creationId="{3F6CE2FE-F02B-461B-8C8F-E1DFA26F0ED4}"/>
          </ac:spMkLst>
        </pc:spChg>
      </pc:sldChg>
      <pc:sldChg chg="modSp mod modCm">
        <pc:chgData name="Johnson, Scott" userId="bec97677-f0c6-4bfb-b610-83dc74061801" providerId="ADAL" clId="{277F52E7-36CA-4E09-9C32-D6390D5A649A}" dt="2022-07-20T20:16:00.913" v="114"/>
        <pc:sldMkLst>
          <pc:docMk/>
          <pc:sldMk cId="3627063530" sldId="444"/>
        </pc:sldMkLst>
        <pc:spChg chg="mod">
          <ac:chgData name="Johnson, Scott" userId="bec97677-f0c6-4bfb-b610-83dc74061801" providerId="ADAL" clId="{277F52E7-36CA-4E09-9C32-D6390D5A649A}" dt="2022-07-20T17:03:28.209" v="70" actId="14100"/>
          <ac:spMkLst>
            <pc:docMk/>
            <pc:sldMk cId="3627063530" sldId="444"/>
            <ac:spMk id="4" creationId="{3F6CE2FE-F02B-461B-8C8F-E1DFA26F0ED4}"/>
          </ac:spMkLst>
        </pc:spChg>
      </pc:sldChg>
      <pc:sldChg chg="modSp mod modCm">
        <pc:chgData name="Johnson, Scott" userId="bec97677-f0c6-4bfb-b610-83dc74061801" providerId="ADAL" clId="{277F52E7-36CA-4E09-9C32-D6390D5A649A}" dt="2022-07-20T20:16:23.315" v="116"/>
        <pc:sldMkLst>
          <pc:docMk/>
          <pc:sldMk cId="2244688512" sldId="448"/>
        </pc:sldMkLst>
        <pc:spChg chg="mod">
          <ac:chgData name="Johnson, Scott" userId="bec97677-f0c6-4bfb-b610-83dc74061801" providerId="ADAL" clId="{277F52E7-36CA-4E09-9C32-D6390D5A649A}" dt="2022-07-20T17:01:01.932" v="63" actId="113"/>
          <ac:spMkLst>
            <pc:docMk/>
            <pc:sldMk cId="2244688512" sldId="448"/>
            <ac:spMk id="4" creationId="{3F6CE2FE-F02B-461B-8C8F-E1DFA26F0ED4}"/>
          </ac:spMkLst>
        </pc:spChg>
      </pc:sldChg>
      <pc:sldChg chg="modSp mod addCm modCm">
        <pc:chgData name="Johnson, Scott" userId="bec97677-f0c6-4bfb-b610-83dc74061801" providerId="ADAL" clId="{277F52E7-36CA-4E09-9C32-D6390D5A649A}" dt="2022-07-21T13:43:56.947" v="128"/>
        <pc:sldMkLst>
          <pc:docMk/>
          <pc:sldMk cId="4137490255" sldId="449"/>
        </pc:sldMkLst>
        <pc:spChg chg="mod">
          <ac:chgData name="Johnson, Scott" userId="bec97677-f0c6-4bfb-b610-83dc74061801" providerId="ADAL" clId="{277F52E7-36CA-4E09-9C32-D6390D5A649A}" dt="2022-07-21T13:43:23.113" v="127" actId="6549"/>
          <ac:spMkLst>
            <pc:docMk/>
            <pc:sldMk cId="4137490255" sldId="449"/>
            <ac:spMk id="4" creationId="{3F6CE2FE-F02B-461B-8C8F-E1DFA26F0ED4}"/>
          </ac:spMkLst>
        </pc:spChg>
      </pc:sldChg>
    </pc:docChg>
  </pc:docChgLst>
  <pc:docChgLst>
    <pc:chgData name="Hanson, Terri" userId="S::terri.hanson@tea.texas.gov::a02fd813-d4f3-43fd-83dd-7393041517de" providerId="AD" clId="Web-{537672A0-E9CC-CFF3-388B-A1E3DD3562BE}"/>
    <pc:docChg chg="mod">
      <pc:chgData name="Hanson, Terri" userId="S::terri.hanson@tea.texas.gov::a02fd813-d4f3-43fd-83dd-7393041517de" providerId="AD" clId="Web-{537672A0-E9CC-CFF3-388B-A1E3DD3562BE}" dt="2022-07-25T17:04:01.925" v="1"/>
      <pc:docMkLst>
        <pc:docMk/>
      </pc:docMkLst>
      <pc:sldChg chg="modCm">
        <pc:chgData name="Hanson, Terri" userId="S::terri.hanson@tea.texas.gov::a02fd813-d4f3-43fd-83dd-7393041517de" providerId="AD" clId="Web-{537672A0-E9CC-CFF3-388B-A1E3DD3562BE}" dt="2022-07-25T17:04:01.925" v="1"/>
        <pc:sldMkLst>
          <pc:docMk/>
          <pc:sldMk cId="1359828326" sldId="442"/>
        </pc:sldMkLst>
      </pc:sldChg>
    </pc:docChg>
  </pc:docChgLst>
  <pc:docChgLst>
    <pc:chgData name="Edward Linden" userId="433a1750-097b-48bf-9475-b5c5f6172203" providerId="ADAL" clId="{879BB5E9-6414-4F85-A868-7CF8B631F6BD}"/>
    <pc:docChg chg="">
      <pc:chgData name="Edward Linden" userId="433a1750-097b-48bf-9475-b5c5f6172203" providerId="ADAL" clId="{879BB5E9-6414-4F85-A868-7CF8B631F6BD}" dt="2022-07-20T02:14:34.361" v="10"/>
      <pc:docMkLst>
        <pc:docMk/>
      </pc:docMkLst>
      <pc:sldChg chg="addCm">
        <pc:chgData name="Edward Linden" userId="433a1750-097b-48bf-9475-b5c5f6172203" providerId="ADAL" clId="{879BB5E9-6414-4F85-A868-7CF8B631F6BD}" dt="2022-07-20T02:14:34.361" v="10"/>
        <pc:sldMkLst>
          <pc:docMk/>
          <pc:sldMk cId="766833027" sldId="420"/>
        </pc:sldMkLst>
      </pc:sldChg>
      <pc:sldChg chg="addCm">
        <pc:chgData name="Edward Linden" userId="433a1750-097b-48bf-9475-b5c5f6172203" providerId="ADAL" clId="{879BB5E9-6414-4F85-A868-7CF8B631F6BD}" dt="2022-07-20T02:08:08.650" v="0"/>
        <pc:sldMkLst>
          <pc:docMk/>
          <pc:sldMk cId="101772985" sldId="430"/>
        </pc:sldMkLst>
      </pc:sldChg>
      <pc:sldChg chg="addCm">
        <pc:chgData name="Edward Linden" userId="433a1750-097b-48bf-9475-b5c5f6172203" providerId="ADAL" clId="{879BB5E9-6414-4F85-A868-7CF8B631F6BD}" dt="2022-07-20T02:08:47.321" v="1"/>
        <pc:sldMkLst>
          <pc:docMk/>
          <pc:sldMk cId="3402383951" sldId="435"/>
        </pc:sldMkLst>
      </pc:sldChg>
      <pc:sldChg chg="addCm">
        <pc:chgData name="Edward Linden" userId="433a1750-097b-48bf-9475-b5c5f6172203" providerId="ADAL" clId="{879BB5E9-6414-4F85-A868-7CF8B631F6BD}" dt="2022-07-20T02:09:28.165" v="2"/>
        <pc:sldMkLst>
          <pc:docMk/>
          <pc:sldMk cId="4136217142" sldId="438"/>
        </pc:sldMkLst>
      </pc:sldChg>
      <pc:sldChg chg="addCm">
        <pc:chgData name="Edward Linden" userId="433a1750-097b-48bf-9475-b5c5f6172203" providerId="ADAL" clId="{879BB5E9-6414-4F85-A868-7CF8B631F6BD}" dt="2022-07-20T02:09:50.344" v="3"/>
        <pc:sldMkLst>
          <pc:docMk/>
          <pc:sldMk cId="849979145" sldId="440"/>
        </pc:sldMkLst>
      </pc:sldChg>
      <pc:sldChg chg="addCm">
        <pc:chgData name="Edward Linden" userId="433a1750-097b-48bf-9475-b5c5f6172203" providerId="ADAL" clId="{879BB5E9-6414-4F85-A868-7CF8B631F6BD}" dt="2022-07-20T02:10:06.539" v="4"/>
        <pc:sldMkLst>
          <pc:docMk/>
          <pc:sldMk cId="1359828326" sldId="442"/>
        </pc:sldMkLst>
      </pc:sldChg>
      <pc:sldChg chg="addCm">
        <pc:chgData name="Edward Linden" userId="433a1750-097b-48bf-9475-b5c5f6172203" providerId="ADAL" clId="{879BB5E9-6414-4F85-A868-7CF8B631F6BD}" dt="2022-07-20T02:12:38.360" v="7"/>
        <pc:sldMkLst>
          <pc:docMk/>
          <pc:sldMk cId="2664371028" sldId="443"/>
        </pc:sldMkLst>
      </pc:sldChg>
      <pc:sldChg chg="addCm">
        <pc:chgData name="Edward Linden" userId="433a1750-097b-48bf-9475-b5c5f6172203" providerId="ADAL" clId="{879BB5E9-6414-4F85-A868-7CF8B631F6BD}" dt="2022-07-20T02:14:04.660" v="9"/>
        <pc:sldMkLst>
          <pc:docMk/>
          <pc:sldMk cId="3627063530" sldId="444"/>
        </pc:sldMkLst>
      </pc:sldChg>
      <pc:sldChg chg="addCm">
        <pc:chgData name="Edward Linden" userId="433a1750-097b-48bf-9475-b5c5f6172203" providerId="ADAL" clId="{879BB5E9-6414-4F85-A868-7CF8B631F6BD}" dt="2022-07-20T02:11:09.771" v="5"/>
        <pc:sldMkLst>
          <pc:docMk/>
          <pc:sldMk cId="3636539478" sldId="446"/>
        </pc:sldMkLst>
      </pc:sldChg>
      <pc:sldChg chg="addCm">
        <pc:chgData name="Edward Linden" userId="433a1750-097b-48bf-9475-b5c5f6172203" providerId="ADAL" clId="{879BB5E9-6414-4F85-A868-7CF8B631F6BD}" dt="2022-07-20T02:12:00.674" v="6"/>
        <pc:sldMkLst>
          <pc:docMk/>
          <pc:sldMk cId="3293516709" sldId="447"/>
        </pc:sldMkLst>
      </pc:sldChg>
      <pc:sldChg chg="addCm">
        <pc:chgData name="Edward Linden" userId="433a1750-097b-48bf-9475-b5c5f6172203" providerId="ADAL" clId="{879BB5E9-6414-4F85-A868-7CF8B631F6BD}" dt="2022-07-20T02:13:09.872" v="8"/>
        <pc:sldMkLst>
          <pc:docMk/>
          <pc:sldMk cId="2244688512" sldId="448"/>
        </pc:sldMkLst>
      </pc:sldChg>
    </pc:docChg>
  </pc:docChgLst>
  <pc:docChgLst>
    <pc:chgData name="Hanson, Terri" userId="a02fd813-d4f3-43fd-83dd-7393041517de" providerId="ADAL" clId="{B1CB3F47-8DF0-461C-8256-48D05B750D0C}"/>
    <pc:docChg chg="modSld">
      <pc:chgData name="Hanson, Terri" userId="a02fd813-d4f3-43fd-83dd-7393041517de" providerId="ADAL" clId="{B1CB3F47-8DF0-461C-8256-48D05B750D0C}" dt="2022-07-24T18:53:18.515" v="12"/>
      <pc:docMkLst>
        <pc:docMk/>
      </pc:docMkLst>
      <pc:sldChg chg="addCm">
        <pc:chgData name="Hanson, Terri" userId="a02fd813-d4f3-43fd-83dd-7393041517de" providerId="ADAL" clId="{B1CB3F47-8DF0-461C-8256-48D05B750D0C}" dt="2022-07-24T18:53:18.515" v="12"/>
        <pc:sldMkLst>
          <pc:docMk/>
          <pc:sldMk cId="766833027" sldId="420"/>
        </pc:sldMkLst>
      </pc:sldChg>
      <pc:sldChg chg="modSp mod">
        <pc:chgData name="Hanson, Terri" userId="a02fd813-d4f3-43fd-83dd-7393041517de" providerId="ADAL" clId="{B1CB3F47-8DF0-461C-8256-48D05B750D0C}" dt="2022-07-22T19:10:57.619" v="1" actId="20577"/>
        <pc:sldMkLst>
          <pc:docMk/>
          <pc:sldMk cId="3402383951" sldId="435"/>
        </pc:sldMkLst>
        <pc:spChg chg="mod">
          <ac:chgData name="Hanson, Terri" userId="a02fd813-d4f3-43fd-83dd-7393041517de" providerId="ADAL" clId="{B1CB3F47-8DF0-461C-8256-48D05B750D0C}" dt="2022-07-22T19:10:57.619" v="1" actId="20577"/>
          <ac:spMkLst>
            <pc:docMk/>
            <pc:sldMk cId="3402383951" sldId="435"/>
            <ac:spMk id="4" creationId="{3F6CE2FE-F02B-461B-8C8F-E1DFA26F0ED4}"/>
          </ac:spMkLst>
        </pc:spChg>
      </pc:sldChg>
      <pc:sldChg chg="modSp mod">
        <pc:chgData name="Hanson, Terri" userId="a02fd813-d4f3-43fd-83dd-7393041517de" providerId="ADAL" clId="{B1CB3F47-8DF0-461C-8256-48D05B750D0C}" dt="2022-07-24T18:43:15.809" v="10" actId="20577"/>
        <pc:sldMkLst>
          <pc:docMk/>
          <pc:sldMk cId="849979145" sldId="440"/>
        </pc:sldMkLst>
        <pc:spChg chg="mod">
          <ac:chgData name="Hanson, Terri" userId="a02fd813-d4f3-43fd-83dd-7393041517de" providerId="ADAL" clId="{B1CB3F47-8DF0-461C-8256-48D05B750D0C}" dt="2022-07-24T18:43:15.809" v="10" actId="20577"/>
          <ac:spMkLst>
            <pc:docMk/>
            <pc:sldMk cId="849979145" sldId="440"/>
            <ac:spMk id="4" creationId="{3F6CE2FE-F02B-461B-8C8F-E1DFA26F0ED4}"/>
          </ac:spMkLst>
        </pc:spChg>
      </pc:sldChg>
      <pc:sldChg chg="addCm">
        <pc:chgData name="Hanson, Terri" userId="a02fd813-d4f3-43fd-83dd-7393041517de" providerId="ADAL" clId="{B1CB3F47-8DF0-461C-8256-48D05B750D0C}" dt="2022-07-24T18:44:22.109" v="11"/>
        <pc:sldMkLst>
          <pc:docMk/>
          <pc:sldMk cId="1359828326" sldId="442"/>
        </pc:sldMkLst>
      </pc:sldChg>
    </pc:docChg>
  </pc:docChgLst>
  <pc:docChgLst>
    <pc:chgData name="Linden, Edward" userId="433a1750-097b-48bf-9475-b5c5f6172203" providerId="ADAL" clId="{879BB5E9-6414-4F85-A868-7CF8B631F6BD}"/>
    <pc:docChg chg="undo custSel addSld delSld modSld sldOrd">
      <pc:chgData name="Linden, Edward" userId="433a1750-097b-48bf-9475-b5c5f6172203" providerId="ADAL" clId="{879BB5E9-6414-4F85-A868-7CF8B631F6BD}" dt="2022-07-25T20:05:39.365" v="1227" actId="20577"/>
      <pc:docMkLst>
        <pc:docMk/>
      </pc:docMkLst>
      <pc:sldChg chg="modSp mod">
        <pc:chgData name="Linden, Edward" userId="433a1750-097b-48bf-9475-b5c5f6172203" providerId="ADAL" clId="{879BB5E9-6414-4F85-A868-7CF8B631F6BD}" dt="2022-07-20T18:27:33.034" v="3" actId="6549"/>
        <pc:sldMkLst>
          <pc:docMk/>
          <pc:sldMk cId="2590915124" sldId="399"/>
        </pc:sldMkLst>
        <pc:spChg chg="mod">
          <ac:chgData name="Linden, Edward" userId="433a1750-097b-48bf-9475-b5c5f6172203" providerId="ADAL" clId="{879BB5E9-6414-4F85-A868-7CF8B631F6BD}" dt="2022-07-20T18:27:33.034" v="3" actId="6549"/>
          <ac:spMkLst>
            <pc:docMk/>
            <pc:sldMk cId="2590915124" sldId="399"/>
            <ac:spMk id="4" creationId="{9F800888-D9B6-49F1-8B90-B7E4BB43ED5B}"/>
          </ac:spMkLst>
        </pc:spChg>
      </pc:sldChg>
      <pc:sldChg chg="ord">
        <pc:chgData name="Linden, Edward" userId="433a1750-097b-48bf-9475-b5c5f6172203" providerId="ADAL" clId="{879BB5E9-6414-4F85-A868-7CF8B631F6BD}" dt="2022-07-20T18:27:55.493" v="5"/>
        <pc:sldMkLst>
          <pc:docMk/>
          <pc:sldMk cId="766833027" sldId="420"/>
        </pc:sldMkLst>
      </pc:sldChg>
      <pc:sldChg chg="del modCm">
        <pc:chgData name="Linden, Edward" userId="433a1750-097b-48bf-9475-b5c5f6172203" providerId="ADAL" clId="{879BB5E9-6414-4F85-A868-7CF8B631F6BD}" dt="2022-07-21T13:55:16.923" v="898" actId="47"/>
        <pc:sldMkLst>
          <pc:docMk/>
          <pc:sldMk cId="101772985" sldId="430"/>
        </pc:sldMkLst>
      </pc:sldChg>
      <pc:sldChg chg="modSp mod modCm">
        <pc:chgData name="Linden, Edward" userId="433a1750-097b-48bf-9475-b5c5f6172203" providerId="ADAL" clId="{879BB5E9-6414-4F85-A868-7CF8B631F6BD}" dt="2022-07-20T22:47:54.150" v="896"/>
        <pc:sldMkLst>
          <pc:docMk/>
          <pc:sldMk cId="3402383951" sldId="435"/>
        </pc:sldMkLst>
        <pc:spChg chg="mod">
          <ac:chgData name="Linden, Edward" userId="433a1750-097b-48bf-9475-b5c5f6172203" providerId="ADAL" clId="{879BB5E9-6414-4F85-A868-7CF8B631F6BD}" dt="2022-07-20T22:47:48.238" v="895" actId="33524"/>
          <ac:spMkLst>
            <pc:docMk/>
            <pc:sldMk cId="3402383951" sldId="435"/>
            <ac:spMk id="4" creationId="{3F6CE2FE-F02B-461B-8C8F-E1DFA26F0ED4}"/>
          </ac:spMkLst>
        </pc:spChg>
      </pc:sldChg>
      <pc:sldChg chg="modSp mod">
        <pc:chgData name="Linden, Edward" userId="433a1750-097b-48bf-9475-b5c5f6172203" providerId="ADAL" clId="{879BB5E9-6414-4F85-A868-7CF8B631F6BD}" dt="2022-07-25T20:05:39.365" v="1227" actId="20577"/>
        <pc:sldMkLst>
          <pc:docMk/>
          <pc:sldMk cId="849979145" sldId="440"/>
        </pc:sldMkLst>
        <pc:spChg chg="mod">
          <ac:chgData name="Linden, Edward" userId="433a1750-097b-48bf-9475-b5c5f6172203" providerId="ADAL" clId="{879BB5E9-6414-4F85-A868-7CF8B631F6BD}" dt="2022-07-25T20:05:39.365" v="1227" actId="20577"/>
          <ac:spMkLst>
            <pc:docMk/>
            <pc:sldMk cId="849979145" sldId="440"/>
            <ac:spMk id="4" creationId="{3F6CE2FE-F02B-461B-8C8F-E1DFA26F0ED4}"/>
          </ac:spMkLst>
        </pc:spChg>
      </pc:sldChg>
      <pc:sldChg chg="ord modCm">
        <pc:chgData name="Linden, Edward" userId="433a1750-097b-48bf-9475-b5c5f6172203" providerId="ADAL" clId="{879BB5E9-6414-4F85-A868-7CF8B631F6BD}" dt="2022-07-20T18:31:19.764" v="13"/>
        <pc:sldMkLst>
          <pc:docMk/>
          <pc:sldMk cId="2664371028" sldId="443"/>
        </pc:sldMkLst>
      </pc:sldChg>
      <pc:sldChg chg="modSp mod ord modCm">
        <pc:chgData name="Linden, Edward" userId="433a1750-097b-48bf-9475-b5c5f6172203" providerId="ADAL" clId="{879BB5E9-6414-4F85-A868-7CF8B631F6BD}" dt="2022-07-20T18:29:01.023" v="10"/>
        <pc:sldMkLst>
          <pc:docMk/>
          <pc:sldMk cId="3627063530" sldId="444"/>
        </pc:sldMkLst>
        <pc:spChg chg="mod">
          <ac:chgData name="Linden, Edward" userId="433a1750-097b-48bf-9475-b5c5f6172203" providerId="ADAL" clId="{879BB5E9-6414-4F85-A868-7CF8B631F6BD}" dt="2022-07-20T18:28:31.312" v="9" actId="313"/>
          <ac:spMkLst>
            <pc:docMk/>
            <pc:sldMk cId="3627063530" sldId="444"/>
            <ac:spMk id="4" creationId="{3F6CE2FE-F02B-461B-8C8F-E1DFA26F0ED4}"/>
          </ac:spMkLst>
        </pc:spChg>
      </pc:sldChg>
      <pc:sldChg chg="ord">
        <pc:chgData name="Linden, Edward" userId="433a1750-097b-48bf-9475-b5c5f6172203" providerId="ADAL" clId="{879BB5E9-6414-4F85-A868-7CF8B631F6BD}" dt="2022-07-20T18:27:55.493" v="5"/>
        <pc:sldMkLst>
          <pc:docMk/>
          <pc:sldMk cId="2244688512" sldId="448"/>
        </pc:sldMkLst>
      </pc:sldChg>
      <pc:sldChg chg="modSp add mod modCm">
        <pc:chgData name="Linden, Edward" userId="433a1750-097b-48bf-9475-b5c5f6172203" providerId="ADAL" clId="{879BB5E9-6414-4F85-A868-7CF8B631F6BD}" dt="2022-07-21T14:08:03.570" v="901"/>
        <pc:sldMkLst>
          <pc:docMk/>
          <pc:sldMk cId="4137490255" sldId="449"/>
        </pc:sldMkLst>
        <pc:spChg chg="mod">
          <ac:chgData name="Linden, Edward" userId="433a1750-097b-48bf-9475-b5c5f6172203" providerId="ADAL" clId="{879BB5E9-6414-4F85-A868-7CF8B631F6BD}" dt="2022-07-21T14:07:49.604" v="900" actId="20577"/>
          <ac:spMkLst>
            <pc:docMk/>
            <pc:sldMk cId="4137490255" sldId="449"/>
            <ac:spMk id="4" creationId="{3F6CE2FE-F02B-461B-8C8F-E1DFA26F0ED4}"/>
          </ac:spMkLst>
        </pc:spChg>
      </pc:sldChg>
      <pc:sldChg chg="modSp add del mod">
        <pc:chgData name="Linden, Edward" userId="433a1750-097b-48bf-9475-b5c5f6172203" providerId="ADAL" clId="{879BB5E9-6414-4F85-A868-7CF8B631F6BD}" dt="2022-07-20T22:38:20.272" v="714" actId="47"/>
        <pc:sldMkLst>
          <pc:docMk/>
          <pc:sldMk cId="1859128912" sldId="450"/>
        </pc:sldMkLst>
        <pc:spChg chg="mod">
          <ac:chgData name="Linden, Edward" userId="433a1750-097b-48bf-9475-b5c5f6172203" providerId="ADAL" clId="{879BB5E9-6414-4F85-A868-7CF8B631F6BD}" dt="2022-07-20T20:37:35.687" v="405" actId="20577"/>
          <ac:spMkLst>
            <pc:docMk/>
            <pc:sldMk cId="1859128912" sldId="450"/>
            <ac:spMk id="4" creationId="{3F6CE2FE-F02B-461B-8C8F-E1DFA26F0ED4}"/>
          </ac:spMkLst>
        </pc:spChg>
      </pc:sldChg>
    </pc:docChg>
  </pc:docChgLst>
  <pc:docChgLst>
    <pc:chgData name="Polo, Beth" userId="217503ae-afe6-4379-9001-e6919c8c2fa0" providerId="ADAL" clId="{013D97A0-E3D9-4078-B96A-E61B1E1F76A0}"/>
    <pc:docChg chg="modSld">
      <pc:chgData name="Polo, Beth" userId="217503ae-afe6-4379-9001-e6919c8c2fa0" providerId="ADAL" clId="{013D97A0-E3D9-4078-B96A-E61B1E1F76A0}" dt="2022-07-25T21:30:09.659" v="8"/>
      <pc:docMkLst>
        <pc:docMk/>
      </pc:docMkLst>
      <pc:sldChg chg="modSp mod modCm">
        <pc:chgData name="Polo, Beth" userId="217503ae-afe6-4379-9001-e6919c8c2fa0" providerId="ADAL" clId="{013D97A0-E3D9-4078-B96A-E61B1E1F76A0}" dt="2022-07-25T16:39:09.567" v="5"/>
        <pc:sldMkLst>
          <pc:docMk/>
          <pc:sldMk cId="766833027" sldId="420"/>
        </pc:sldMkLst>
        <pc:spChg chg="mod">
          <ac:chgData name="Polo, Beth" userId="217503ae-afe6-4379-9001-e6919c8c2fa0" providerId="ADAL" clId="{013D97A0-E3D9-4078-B96A-E61B1E1F76A0}" dt="2022-07-25T16:39:03.585" v="4" actId="20577"/>
          <ac:spMkLst>
            <pc:docMk/>
            <pc:sldMk cId="766833027" sldId="420"/>
            <ac:spMk id="4" creationId="{3F6CE2FE-F02B-461B-8C8F-E1DFA26F0ED4}"/>
          </ac:spMkLst>
        </pc:spChg>
      </pc:sldChg>
      <pc:sldChg chg="modSp mod modCm">
        <pc:chgData name="Polo, Beth" userId="217503ae-afe6-4379-9001-e6919c8c2fa0" providerId="ADAL" clId="{013D97A0-E3D9-4078-B96A-E61B1E1F76A0}" dt="2022-07-25T21:30:09.659" v="8"/>
        <pc:sldMkLst>
          <pc:docMk/>
          <pc:sldMk cId="1359828326" sldId="442"/>
        </pc:sldMkLst>
        <pc:spChg chg="mod">
          <ac:chgData name="Polo, Beth" userId="217503ae-afe6-4379-9001-e6919c8c2fa0" providerId="ADAL" clId="{013D97A0-E3D9-4078-B96A-E61B1E1F76A0}" dt="2022-07-25T21:29:40.289" v="7" actId="20577"/>
          <ac:spMkLst>
            <pc:docMk/>
            <pc:sldMk cId="1359828326" sldId="442"/>
            <ac:spMk id="4" creationId="{3F6CE2FE-F02B-461B-8C8F-E1DFA26F0ED4}"/>
          </ac:spMkLst>
        </pc:spChg>
      </pc:sldChg>
    </pc:docChg>
  </pc:docChgLst>
  <pc:docChgLst>
    <pc:chgData name="Ollervidez, Leticia" userId="12ccd2a1-d554-4cac-b492-4e314c2b5f8f" providerId="ADAL" clId="{46B18649-5973-4F59-896B-05706384AD18}"/>
    <pc:docChg chg="undo custSel modSld">
      <pc:chgData name="Ollervidez, Leticia" userId="12ccd2a1-d554-4cac-b492-4e314c2b5f8f" providerId="ADAL" clId="{46B18649-5973-4F59-896B-05706384AD18}" dt="2022-07-26T13:47:46.258" v="348" actId="962"/>
      <pc:docMkLst>
        <pc:docMk/>
      </pc:docMkLst>
      <pc:sldChg chg="modSp mod delCm">
        <pc:chgData name="Ollervidez, Leticia" userId="12ccd2a1-d554-4cac-b492-4e314c2b5f8f" providerId="ADAL" clId="{46B18649-5973-4F59-896B-05706384AD18}" dt="2022-07-26T13:41:41.079" v="30" actId="20577"/>
        <pc:sldMkLst>
          <pc:docMk/>
          <pc:sldMk cId="766833027" sldId="420"/>
        </pc:sldMkLst>
        <pc:spChg chg="mod">
          <ac:chgData name="Ollervidez, Leticia" userId="12ccd2a1-d554-4cac-b492-4e314c2b5f8f" providerId="ADAL" clId="{46B18649-5973-4F59-896B-05706384AD18}" dt="2022-07-26T13:41:41.079" v="30" actId="20577"/>
          <ac:spMkLst>
            <pc:docMk/>
            <pc:sldMk cId="766833027" sldId="420"/>
            <ac:spMk id="3" creationId="{06942845-BD5A-42C5-A5C4-13339DD507AB}"/>
          </ac:spMkLst>
        </pc:spChg>
      </pc:sldChg>
      <pc:sldChg chg="modSp mod">
        <pc:chgData name="Ollervidez, Leticia" userId="12ccd2a1-d554-4cac-b492-4e314c2b5f8f" providerId="ADAL" clId="{46B18649-5973-4F59-896B-05706384AD18}" dt="2022-07-26T13:42:09.056" v="62" actId="20577"/>
        <pc:sldMkLst>
          <pc:docMk/>
          <pc:sldMk cId="551630471" sldId="434"/>
        </pc:sldMkLst>
        <pc:spChg chg="mod">
          <ac:chgData name="Ollervidez, Leticia" userId="12ccd2a1-d554-4cac-b492-4e314c2b5f8f" providerId="ADAL" clId="{46B18649-5973-4F59-896B-05706384AD18}" dt="2022-07-26T13:42:09.056" v="62" actId="20577"/>
          <ac:spMkLst>
            <pc:docMk/>
            <pc:sldMk cId="551630471" sldId="434"/>
            <ac:spMk id="3" creationId="{06942845-BD5A-42C5-A5C4-13339DD507AB}"/>
          </ac:spMkLst>
        </pc:spChg>
      </pc:sldChg>
      <pc:sldChg chg="delCm">
        <pc:chgData name="Ollervidez, Leticia" userId="12ccd2a1-d554-4cac-b492-4e314c2b5f8f" providerId="ADAL" clId="{46B18649-5973-4F59-896B-05706384AD18}" dt="2022-07-26T13:38:28.464" v="0"/>
        <pc:sldMkLst>
          <pc:docMk/>
          <pc:sldMk cId="3402383951" sldId="435"/>
        </pc:sldMkLst>
      </pc:sldChg>
      <pc:sldChg chg="delCm">
        <pc:chgData name="Ollervidez, Leticia" userId="12ccd2a1-d554-4cac-b492-4e314c2b5f8f" providerId="ADAL" clId="{46B18649-5973-4F59-896B-05706384AD18}" dt="2022-07-26T13:38:28.464" v="0"/>
        <pc:sldMkLst>
          <pc:docMk/>
          <pc:sldMk cId="619562729" sldId="437"/>
        </pc:sldMkLst>
      </pc:sldChg>
      <pc:sldChg chg="delCm">
        <pc:chgData name="Ollervidez, Leticia" userId="12ccd2a1-d554-4cac-b492-4e314c2b5f8f" providerId="ADAL" clId="{46B18649-5973-4F59-896B-05706384AD18}" dt="2022-07-26T13:38:28.464" v="0"/>
        <pc:sldMkLst>
          <pc:docMk/>
          <pc:sldMk cId="4136217142" sldId="438"/>
        </pc:sldMkLst>
      </pc:sldChg>
      <pc:sldChg chg="delCm">
        <pc:chgData name="Ollervidez, Leticia" userId="12ccd2a1-d554-4cac-b492-4e314c2b5f8f" providerId="ADAL" clId="{46B18649-5973-4F59-896B-05706384AD18}" dt="2022-07-26T13:38:28.464" v="0"/>
        <pc:sldMkLst>
          <pc:docMk/>
          <pc:sldMk cId="849979145" sldId="440"/>
        </pc:sldMkLst>
      </pc:sldChg>
      <pc:sldChg chg="delCm">
        <pc:chgData name="Ollervidez, Leticia" userId="12ccd2a1-d554-4cac-b492-4e314c2b5f8f" providerId="ADAL" clId="{46B18649-5973-4F59-896B-05706384AD18}" dt="2022-07-26T13:38:28.464" v="0"/>
        <pc:sldMkLst>
          <pc:docMk/>
          <pc:sldMk cId="1359828326" sldId="442"/>
        </pc:sldMkLst>
      </pc:sldChg>
      <pc:sldChg chg="modSp mod delCm">
        <pc:chgData name="Ollervidez, Leticia" userId="12ccd2a1-d554-4cac-b492-4e314c2b5f8f" providerId="ADAL" clId="{46B18649-5973-4F59-896B-05706384AD18}" dt="2022-07-26T13:45:16.092" v="202" actId="962"/>
        <pc:sldMkLst>
          <pc:docMk/>
          <pc:sldMk cId="2664371028" sldId="443"/>
        </pc:sldMkLst>
        <pc:spChg chg="mod">
          <ac:chgData name="Ollervidez, Leticia" userId="12ccd2a1-d554-4cac-b492-4e314c2b5f8f" providerId="ADAL" clId="{46B18649-5973-4F59-896B-05706384AD18}" dt="2022-07-26T13:41:50.593" v="42" actId="20577"/>
          <ac:spMkLst>
            <pc:docMk/>
            <pc:sldMk cId="2664371028" sldId="443"/>
            <ac:spMk id="3" creationId="{06942845-BD5A-42C5-A5C4-13339DD507AB}"/>
          </ac:spMkLst>
        </pc:spChg>
        <pc:picChg chg="mod">
          <ac:chgData name="Ollervidez, Leticia" userId="12ccd2a1-d554-4cac-b492-4e314c2b5f8f" providerId="ADAL" clId="{46B18649-5973-4F59-896B-05706384AD18}" dt="2022-07-26T13:45:16.092" v="202" actId="962"/>
          <ac:picMkLst>
            <pc:docMk/>
            <pc:sldMk cId="2664371028" sldId="443"/>
            <ac:picMk id="6" creationId="{D6F68D41-6FCF-3A97-B46C-EFF707936357}"/>
          </ac:picMkLst>
        </pc:picChg>
      </pc:sldChg>
      <pc:sldChg chg="modSp mod delCm">
        <pc:chgData name="Ollervidez, Leticia" userId="12ccd2a1-d554-4cac-b492-4e314c2b5f8f" providerId="ADAL" clId="{46B18649-5973-4F59-896B-05706384AD18}" dt="2022-07-26T13:41:31.962" v="18" actId="20577"/>
        <pc:sldMkLst>
          <pc:docMk/>
          <pc:sldMk cId="3627063530" sldId="444"/>
        </pc:sldMkLst>
        <pc:spChg chg="mod">
          <ac:chgData name="Ollervidez, Leticia" userId="12ccd2a1-d554-4cac-b492-4e314c2b5f8f" providerId="ADAL" clId="{46B18649-5973-4F59-896B-05706384AD18}" dt="2022-07-26T13:41:31.962" v="18" actId="20577"/>
          <ac:spMkLst>
            <pc:docMk/>
            <pc:sldMk cId="3627063530" sldId="444"/>
            <ac:spMk id="3" creationId="{06942845-BD5A-42C5-A5C4-13339DD507AB}"/>
          </ac:spMkLst>
        </pc:spChg>
      </pc:sldChg>
      <pc:sldChg chg="addSp delSp modSp mod delCm">
        <pc:chgData name="Ollervidez, Leticia" userId="12ccd2a1-d554-4cac-b492-4e314c2b5f8f" providerId="ADAL" clId="{46B18649-5973-4F59-896B-05706384AD18}" dt="2022-07-26T13:46:46.508" v="278" actId="962"/>
        <pc:sldMkLst>
          <pc:docMk/>
          <pc:sldMk cId="3636539478" sldId="446"/>
        </pc:sldMkLst>
        <pc:graphicFrameChg chg="del modGraphic">
          <ac:chgData name="Ollervidez, Leticia" userId="12ccd2a1-d554-4cac-b492-4e314c2b5f8f" providerId="ADAL" clId="{46B18649-5973-4F59-896B-05706384AD18}" dt="2022-07-26T13:46:18.459" v="204" actId="478"/>
          <ac:graphicFrameMkLst>
            <pc:docMk/>
            <pc:sldMk cId="3636539478" sldId="446"/>
            <ac:graphicFrameMk id="2" creationId="{B175BD58-2D0C-06CD-4A1D-8354676852AB}"/>
          </ac:graphicFrameMkLst>
        </pc:graphicFrameChg>
        <pc:graphicFrameChg chg="del modGraphic">
          <ac:chgData name="Ollervidez, Leticia" userId="12ccd2a1-d554-4cac-b492-4e314c2b5f8f" providerId="ADAL" clId="{46B18649-5973-4F59-896B-05706384AD18}" dt="2022-07-26T13:46:14.745" v="203" actId="478"/>
          <ac:graphicFrameMkLst>
            <pc:docMk/>
            <pc:sldMk cId="3636539478" sldId="446"/>
            <ac:graphicFrameMk id="3" creationId="{A746995C-47B0-0FCD-EAEF-15D4D5E01BF7}"/>
          </ac:graphicFrameMkLst>
        </pc:graphicFrameChg>
        <pc:picChg chg="add mod">
          <ac:chgData name="Ollervidez, Leticia" userId="12ccd2a1-d554-4cac-b492-4e314c2b5f8f" providerId="ADAL" clId="{46B18649-5973-4F59-896B-05706384AD18}" dt="2022-07-26T13:46:46.508" v="278" actId="962"/>
          <ac:picMkLst>
            <pc:docMk/>
            <pc:sldMk cId="3636539478" sldId="446"/>
            <ac:picMk id="7" creationId="{4F232F83-6094-50EC-1191-B4F02AE0DE94}"/>
          </ac:picMkLst>
        </pc:picChg>
      </pc:sldChg>
      <pc:sldChg chg="addSp delSp modSp mod delCm">
        <pc:chgData name="Ollervidez, Leticia" userId="12ccd2a1-d554-4cac-b492-4e314c2b5f8f" providerId="ADAL" clId="{46B18649-5973-4F59-896B-05706384AD18}" dt="2022-07-26T13:47:46.258" v="348" actId="962"/>
        <pc:sldMkLst>
          <pc:docMk/>
          <pc:sldMk cId="3293516709" sldId="447"/>
        </pc:sldMkLst>
        <pc:spChg chg="mod">
          <ac:chgData name="Ollervidez, Leticia" userId="12ccd2a1-d554-4cac-b492-4e314c2b5f8f" providerId="ADAL" clId="{46B18649-5973-4F59-896B-05706384AD18}" dt="2022-07-26T13:42:00.562" v="52" actId="20577"/>
          <ac:spMkLst>
            <pc:docMk/>
            <pc:sldMk cId="3293516709" sldId="447"/>
            <ac:spMk id="4" creationId="{559B20C1-1ECC-4F97-9B20-4DFBD751DDC8}"/>
          </ac:spMkLst>
        </pc:spChg>
        <pc:graphicFrameChg chg="del modGraphic">
          <ac:chgData name="Ollervidez, Leticia" userId="12ccd2a1-d554-4cac-b492-4e314c2b5f8f" providerId="ADAL" clId="{46B18649-5973-4F59-896B-05706384AD18}" dt="2022-07-26T13:47:23.985" v="280" actId="478"/>
          <ac:graphicFrameMkLst>
            <pc:docMk/>
            <pc:sldMk cId="3293516709" sldId="447"/>
            <ac:graphicFrameMk id="2" creationId="{B175BD58-2D0C-06CD-4A1D-8354676852AB}"/>
          </ac:graphicFrameMkLst>
        </pc:graphicFrameChg>
        <pc:graphicFrameChg chg="del modGraphic">
          <ac:chgData name="Ollervidez, Leticia" userId="12ccd2a1-d554-4cac-b492-4e314c2b5f8f" providerId="ADAL" clId="{46B18649-5973-4F59-896B-05706384AD18}" dt="2022-07-26T13:47:20.981" v="279" actId="478"/>
          <ac:graphicFrameMkLst>
            <pc:docMk/>
            <pc:sldMk cId="3293516709" sldId="447"/>
            <ac:graphicFrameMk id="3" creationId="{A746995C-47B0-0FCD-EAEF-15D4D5E01BF7}"/>
          </ac:graphicFrameMkLst>
        </pc:graphicFrameChg>
        <pc:picChg chg="add del">
          <ac:chgData name="Ollervidez, Leticia" userId="12ccd2a1-d554-4cac-b492-4e314c2b5f8f" providerId="ADAL" clId="{46B18649-5973-4F59-896B-05706384AD18}" dt="2022-07-26T13:43:02.820" v="64" actId="22"/>
          <ac:picMkLst>
            <pc:docMk/>
            <pc:sldMk cId="3293516709" sldId="447"/>
            <ac:picMk id="7" creationId="{B5E3CD6B-4F6A-8E25-1973-54C6CB7EE120}"/>
          </ac:picMkLst>
        </pc:picChg>
        <pc:picChg chg="add mod">
          <ac:chgData name="Ollervidez, Leticia" userId="12ccd2a1-d554-4cac-b492-4e314c2b5f8f" providerId="ADAL" clId="{46B18649-5973-4F59-896B-05706384AD18}" dt="2022-07-26T13:47:46.258" v="348" actId="962"/>
          <ac:picMkLst>
            <pc:docMk/>
            <pc:sldMk cId="3293516709" sldId="447"/>
            <ac:picMk id="9" creationId="{581E1F8F-2876-5F7E-D01D-F138E9DE650F}"/>
          </ac:picMkLst>
        </pc:picChg>
      </pc:sldChg>
      <pc:sldChg chg="delCm">
        <pc:chgData name="Ollervidez, Leticia" userId="12ccd2a1-d554-4cac-b492-4e314c2b5f8f" providerId="ADAL" clId="{46B18649-5973-4F59-896B-05706384AD18}" dt="2022-07-26T13:38:28.464" v="0"/>
        <pc:sldMkLst>
          <pc:docMk/>
          <pc:sldMk cId="2244688512" sldId="448"/>
        </pc:sldMkLst>
      </pc:sldChg>
      <pc:sldChg chg="delCm">
        <pc:chgData name="Ollervidez, Leticia" userId="12ccd2a1-d554-4cac-b492-4e314c2b5f8f" providerId="ADAL" clId="{46B18649-5973-4F59-896B-05706384AD18}" dt="2022-07-26T13:38:28.464" v="0"/>
        <pc:sldMkLst>
          <pc:docMk/>
          <pc:sldMk cId="4137490255" sldId="449"/>
        </pc:sldMkLst>
      </pc:sldChg>
    </pc:docChg>
  </pc:docChgLst>
  <pc:docChgLst>
    <pc:chgData name="Johnson, Scott" userId="S::scott.johnson@tea.texas.gov::bec97677-f0c6-4bfb-b610-83dc74061801" providerId="AD" clId="Web-{AE1BF4E8-645B-4D1C-A9DE-892D36FA00ED}"/>
    <pc:docChg chg="modSld">
      <pc:chgData name="Johnson, Scott" userId="S::scott.johnson@tea.texas.gov::bec97677-f0c6-4bfb-b610-83dc74061801" providerId="AD" clId="Web-{AE1BF4E8-645B-4D1C-A9DE-892D36FA00ED}" dt="2022-07-20T20:09:28.313" v="3" actId="20577"/>
      <pc:docMkLst>
        <pc:docMk/>
      </pc:docMkLst>
      <pc:sldChg chg="modSp">
        <pc:chgData name="Johnson, Scott" userId="S::scott.johnson@tea.texas.gov::bec97677-f0c6-4bfb-b610-83dc74061801" providerId="AD" clId="Web-{AE1BF4E8-645B-4D1C-A9DE-892D36FA00ED}" dt="2022-07-20T20:09:28.313" v="3" actId="20577"/>
        <pc:sldMkLst>
          <pc:docMk/>
          <pc:sldMk cId="831019871" sldId="290"/>
        </pc:sldMkLst>
        <pc:spChg chg="mod">
          <ac:chgData name="Johnson, Scott" userId="S::scott.johnson@tea.texas.gov::bec97677-f0c6-4bfb-b610-83dc74061801" providerId="AD" clId="Web-{AE1BF4E8-645B-4D1C-A9DE-892D36FA00ED}" dt="2022-07-20T20:09:28.313" v="3" actId="20577"/>
          <ac:spMkLst>
            <pc:docMk/>
            <pc:sldMk cId="831019871" sldId="290"/>
            <ac:spMk id="3" creationId="{06942845-BD5A-42C5-A5C4-13339DD507AB}"/>
          </ac:spMkLst>
        </pc:spChg>
      </pc:sldChg>
      <pc:sldChg chg="modSp">
        <pc:chgData name="Johnson, Scott" userId="S::scott.johnson@tea.texas.gov::bec97677-f0c6-4bfb-b610-83dc74061801" providerId="AD" clId="Web-{AE1BF4E8-645B-4D1C-A9DE-892D36FA00ED}" dt="2022-07-20T20:09:25.031" v="2" actId="20577"/>
        <pc:sldMkLst>
          <pc:docMk/>
          <pc:sldMk cId="4206972280" sldId="433"/>
        </pc:sldMkLst>
        <pc:spChg chg="mod">
          <ac:chgData name="Johnson, Scott" userId="S::scott.johnson@tea.texas.gov::bec97677-f0c6-4bfb-b610-83dc74061801" providerId="AD" clId="Web-{AE1BF4E8-645B-4D1C-A9DE-892D36FA00ED}" dt="2022-07-20T20:09:25.031" v="2" actId="20577"/>
          <ac:spMkLst>
            <pc:docMk/>
            <pc:sldMk cId="4206972280" sldId="433"/>
            <ac:spMk id="3" creationId="{06942845-BD5A-42C5-A5C4-13339DD507AB}"/>
          </ac:spMkLst>
        </pc:spChg>
      </pc:sldChg>
      <pc:sldChg chg="modSp">
        <pc:chgData name="Johnson, Scott" userId="S::scott.johnson@tea.texas.gov::bec97677-f0c6-4bfb-b610-83dc74061801" providerId="AD" clId="Web-{AE1BF4E8-645B-4D1C-A9DE-892D36FA00ED}" dt="2022-07-20T20:09:17.406" v="0" actId="20577"/>
        <pc:sldMkLst>
          <pc:docMk/>
          <pc:sldMk cId="3636539478" sldId="446"/>
        </pc:sldMkLst>
        <pc:spChg chg="mod">
          <ac:chgData name="Johnson, Scott" userId="S::scott.johnson@tea.texas.gov::bec97677-f0c6-4bfb-b610-83dc74061801" providerId="AD" clId="Web-{AE1BF4E8-645B-4D1C-A9DE-892D36FA00ED}" dt="2022-07-20T20:09:17.406" v="0" actId="20577"/>
          <ac:spMkLst>
            <pc:docMk/>
            <pc:sldMk cId="3636539478" sldId="446"/>
            <ac:spMk id="4" creationId="{559B20C1-1ECC-4F97-9B20-4DFBD751DDC8}"/>
          </ac:spMkLst>
        </pc:spChg>
      </pc:sldChg>
      <pc:sldChg chg="modSp">
        <pc:chgData name="Johnson, Scott" userId="S::scott.johnson@tea.texas.gov::bec97677-f0c6-4bfb-b610-83dc74061801" providerId="AD" clId="Web-{AE1BF4E8-645B-4D1C-A9DE-892D36FA00ED}" dt="2022-07-20T20:09:22.109" v="1" actId="20577"/>
        <pc:sldMkLst>
          <pc:docMk/>
          <pc:sldMk cId="3293516709" sldId="447"/>
        </pc:sldMkLst>
        <pc:spChg chg="mod">
          <ac:chgData name="Johnson, Scott" userId="S::scott.johnson@tea.texas.gov::bec97677-f0c6-4bfb-b610-83dc74061801" providerId="AD" clId="Web-{AE1BF4E8-645B-4D1C-A9DE-892D36FA00ED}" dt="2022-07-20T20:09:22.109" v="1" actId="20577"/>
          <ac:spMkLst>
            <pc:docMk/>
            <pc:sldMk cId="3293516709" sldId="447"/>
            <ac:spMk id="4" creationId="{559B20C1-1ECC-4F97-9B20-4DFBD751DDC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D5E38-04D7-4CC0-AF82-3E5D8CB519DD}" type="datetimeFigureOut">
              <a:rPr lang="en-US" smtClean="0"/>
              <a:t>7/26/2022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D9ABE-7AB9-4D3A-BEA5-45E799BD6C0E}" type="slidenum">
              <a:rPr lang="en-US" smtClean="0"/>
              <a:t>‹#›</a:t>
            </a:fld>
            <a:endParaRPr lang="en-US"/>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a:t>
            </a:fld>
            <a:endParaRPr lang="en-US"/>
          </a:p>
        </p:txBody>
      </p:sp>
    </p:spTree>
    <p:extLst>
      <p:ext uri="{BB962C8B-B14F-4D97-AF65-F5344CB8AC3E}">
        <p14:creationId xmlns:p14="http://schemas.microsoft.com/office/powerpoint/2010/main" val="3132219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21</a:t>
            </a:fld>
            <a:endParaRPr lang="en-US"/>
          </a:p>
        </p:txBody>
      </p:sp>
    </p:spTree>
    <p:extLst>
      <p:ext uri="{BB962C8B-B14F-4D97-AF65-F5344CB8AC3E}">
        <p14:creationId xmlns:p14="http://schemas.microsoft.com/office/powerpoint/2010/main" val="2017081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7/26/2022</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7/26/2022</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7/26/2022</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7/26/2022</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7/26/2022</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7/26/2022</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7/26/2022</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7/26/2022</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7/26/2022</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7/26/2022</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7/26/2022</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7/26/2022</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7/26/2022</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7/26/2022</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7/26/2022</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7/26/2022</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7/26/2022</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7/26/2022</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7/26/2022</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7/26/2022</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7/26/2022</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7/26/2022</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7/26/2022</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7/26/2022</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43" r:id="rId1"/>
    <p:sldLayoutId id="2147483721" r:id="rId2"/>
    <p:sldLayoutId id="2147483742" r:id="rId3"/>
    <p:sldLayoutId id="2147483748" r:id="rId4"/>
    <p:sldLayoutId id="2147483746" r:id="rId5"/>
    <p:sldLayoutId id="2147483747" r:id="rId6"/>
    <p:sldLayoutId id="2147483744" r:id="rId7"/>
    <p:sldLayoutId id="2147483745" r:id="rId8"/>
    <p:sldLayoutId id="2147483725" r:id="rId9"/>
    <p:sldLayoutId id="2147483756" r:id="rId10"/>
    <p:sldLayoutId id="2147483749" r:id="rId11"/>
    <p:sldLayoutId id="2147483750" r:id="rId12"/>
    <p:sldLayoutId id="2147483751" r:id="rId13"/>
    <p:sldLayoutId id="2147483753" r:id="rId14"/>
    <p:sldLayoutId id="2147483752" r:id="rId15"/>
    <p:sldLayoutId id="2147483720" r:id="rId16"/>
    <p:sldLayoutId id="2147483754" r:id="rId17"/>
    <p:sldLayoutId id="2147483757" r:id="rId18"/>
    <p:sldLayoutId id="2147483758"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55" r:id="rId29"/>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hyperlink" Target="https://tealprod.tea.state.tx.us/TWEDS/97/483/0/0/CodeTable/List/14407" TargetMode="Externa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hyperlink" Target="https://tealprod.tea.state.tx.us/TWEDS/97/483/0/0/CodeTable/List/14407" TargetMode="Externa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mailto:TSDSCustomerSupport@tea.texas.gov?subject=TSDS%20ECDS" TargetMode="External"/><Relationship Id="rId7" Type="http://schemas.openxmlformats.org/officeDocument/2006/relationships/hyperlink" Target="https://tealprod.tea.state.tx.us/tims/browse/TSDSKB-508"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hyperlink" Target="https://tealprod.tea.state.tx.us/tims/browse/TSDSKB-249" TargetMode="External"/><Relationship Id="rId5" Type="http://schemas.openxmlformats.org/officeDocument/2006/relationships/hyperlink" Target="https://tea.texas.gov/sites/default/files/ECDS%20Quick%20Support%20Guide.pdf" TargetMode="External"/><Relationship Id="rId4" Type="http://schemas.openxmlformats.org/officeDocument/2006/relationships/hyperlink" Target="https://tea.texas.gov/academics/early-childhood-education"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326E79C-81B1-4F65-9171-E8A934EF331C}"/>
              </a:ext>
            </a:extLst>
          </p:cNvPr>
          <p:cNvSpPr txBox="1">
            <a:spLocks noGrp="1"/>
          </p:cNvSpPr>
          <p:nvPr>
            <p:ph type="title" idx="4294967295"/>
          </p:nvPr>
        </p:nvSpPr>
        <p:spPr>
          <a:xfrm>
            <a:off x="2033890" y="5793635"/>
            <a:ext cx="10158110" cy="75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5400" b="1" kern="1200">
                <a:solidFill>
                  <a:schemeClr val="accent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700" b="1" i="0" u="none" strike="noStrike" kern="1200" cap="none" spc="0" normalizeH="0" baseline="0" noProof="0">
                <a:ln>
                  <a:noFill/>
                </a:ln>
                <a:solidFill>
                  <a:schemeClr val="accent1"/>
                </a:solidFill>
                <a:effectLst/>
                <a:uLnTx/>
                <a:uFillTx/>
                <a:latin typeface="+mn-lt"/>
                <a:ea typeface="+mj-ea"/>
                <a:cs typeface="Calibri"/>
              </a:rPr>
              <a:t>Early Childhood Data System</a:t>
            </a:r>
            <a:endParaRPr kumimoji="0" lang="en-US" sz="4700" b="1" i="0" u="none" strike="noStrike" kern="1200" cap="none" spc="0" normalizeH="0" baseline="0" noProof="0">
              <a:ln>
                <a:noFill/>
              </a:ln>
              <a:solidFill>
                <a:schemeClr val="accent1"/>
              </a:solidFill>
              <a:effectLst/>
              <a:uLnTx/>
              <a:uFillTx/>
              <a:latin typeface="+mn-lt"/>
              <a:ea typeface="+mj-ea"/>
              <a:cs typeface="+mj-cs"/>
            </a:endParaRPr>
          </a:p>
        </p:txBody>
      </p:sp>
    </p:spTree>
    <p:extLst>
      <p:ext uri="{BB962C8B-B14F-4D97-AF65-F5344CB8AC3E}">
        <p14:creationId xmlns:p14="http://schemas.microsoft.com/office/powerpoint/2010/main" val="619562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9B20C1-1ECC-4F97-9B20-4DFBD751DDC8}"/>
              </a:ext>
            </a:extLst>
          </p:cNvPr>
          <p:cNvSpPr>
            <a:spLocks noGrp="1"/>
          </p:cNvSpPr>
          <p:nvPr>
            <p:ph type="title"/>
          </p:nvPr>
        </p:nvSpPr>
        <p:spPr/>
        <p:txBody>
          <a:bodyPr>
            <a:noAutofit/>
          </a:bodyPr>
          <a:lstStyle/>
          <a:p>
            <a:r>
              <a:rPr lang="en-US" dirty="0"/>
              <a:t>2022-2023 CHANGES</a:t>
            </a:r>
          </a:p>
        </p:txBody>
      </p:sp>
      <p:sp>
        <p:nvSpPr>
          <p:cNvPr id="5" name="Content Placeholder 3">
            <a:extLst>
              <a:ext uri="{FF2B5EF4-FFF2-40B4-BE49-F238E27FC236}">
                <a16:creationId xmlns:a16="http://schemas.microsoft.com/office/drawing/2014/main" id="{F8513085-28C6-4399-96AC-792AE5AE530E}"/>
              </a:ext>
            </a:extLst>
          </p:cNvPr>
          <p:cNvSpPr>
            <a:spLocks noGrp="1"/>
          </p:cNvSpPr>
          <p:nvPr>
            <p:ph idx="1"/>
          </p:nvPr>
        </p:nvSpPr>
        <p:spPr>
          <a:xfrm>
            <a:off x="2347913" y="1495425"/>
            <a:ext cx="8988425" cy="4351338"/>
          </a:xfrm>
        </p:spPr>
        <p:txBody>
          <a:bodyPr/>
          <a:lstStyle/>
          <a:p>
            <a:r>
              <a:rPr lang="en-US" sz="3600" dirty="0"/>
              <a:t>2022-2023 </a:t>
            </a:r>
          </a:p>
          <a:p>
            <a:pPr lvl="1"/>
            <a:r>
              <a:rPr lang="en-US" sz="3200" dirty="0"/>
              <a:t>No Application Updates</a:t>
            </a:r>
          </a:p>
          <a:p>
            <a:pPr lvl="1"/>
            <a:r>
              <a:rPr lang="en-US" sz="3200" dirty="0"/>
              <a:t>No Data Element Updates</a:t>
            </a:r>
          </a:p>
          <a:p>
            <a:pPr lvl="1"/>
            <a:r>
              <a:rPr lang="en-US" sz="3200" dirty="0"/>
              <a:t>No Business Rules Updates</a:t>
            </a:r>
          </a:p>
          <a:p>
            <a:pPr marL="457200" lvl="1" indent="0">
              <a:buNone/>
            </a:pPr>
            <a:endParaRPr lang="en-US" sz="3200" dirty="0"/>
          </a:p>
        </p:txBody>
      </p:sp>
    </p:spTree>
    <p:extLst>
      <p:ext uri="{BB962C8B-B14F-4D97-AF65-F5344CB8AC3E}">
        <p14:creationId xmlns:p14="http://schemas.microsoft.com/office/powerpoint/2010/main" val="1195847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dirty="0">
                <a:cs typeface="Calibri"/>
              </a:rPr>
              <a:t>2022-2023: REPORT UPDATES</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989303"/>
            <a:ext cx="9429150" cy="5507587"/>
          </a:xfrm>
        </p:spPr>
        <p:txBody>
          <a:bodyPr lIns="91440" tIns="45720" rIns="91440" bIns="45720" anchor="t"/>
          <a:lstStyle/>
          <a:p>
            <a:r>
              <a:rPr lang="en-US" b="1" dirty="0">
                <a:ea typeface="+mn-lt"/>
                <a:cs typeface="+mn-lt"/>
              </a:rPr>
              <a:t>ECDS Kindergarten assessment updates</a:t>
            </a:r>
          </a:p>
          <a:p>
            <a:pPr lvl="1"/>
            <a:r>
              <a:rPr lang="en-US" dirty="0">
                <a:cs typeface="Calibri" panose="020F0502020204030204"/>
              </a:rPr>
              <a:t>The Kindergarten readiness information for the reports below will be updated to reflect the updates listed in the ‘</a:t>
            </a:r>
            <a:r>
              <a:rPr lang="en-US" dirty="0">
                <a:cs typeface="Calibri" panose="020F0502020204030204"/>
                <a:hlinkClick r:id="rId2"/>
              </a:rPr>
              <a:t>Assessment Specifications</a:t>
            </a:r>
            <a:r>
              <a:rPr lang="en-US" dirty="0">
                <a:cs typeface="Calibri" panose="020F0502020204030204"/>
              </a:rPr>
              <a:t>’ link in TWEDS for the BOY KG TX-KEA English/Spanish assessments:</a:t>
            </a:r>
          </a:p>
          <a:p>
            <a:pPr lvl="2"/>
            <a:r>
              <a:rPr lang="en-US" dirty="0">
                <a:cs typeface="Calibri" panose="020F0502020204030204"/>
              </a:rPr>
              <a:t>ECDS KG reports impacted:</a:t>
            </a:r>
          </a:p>
          <a:p>
            <a:pPr lvl="3"/>
            <a:r>
              <a:rPr lang="en-US" b="1" dirty="0">
                <a:cs typeface="Calibri" panose="020F0502020204030204"/>
              </a:rPr>
              <a:t>ECD0-000-002 Early Childhood Assessment Summary</a:t>
            </a:r>
          </a:p>
          <a:p>
            <a:pPr lvl="3"/>
            <a:r>
              <a:rPr lang="en-US" b="1" dirty="0">
                <a:cs typeface="Calibri" panose="020F0502020204030204"/>
              </a:rPr>
              <a:t>ECD0-000-004 Early Childhood KG Data Submission</a:t>
            </a:r>
          </a:p>
          <a:p>
            <a:pPr lvl="2"/>
            <a:r>
              <a:rPr lang="en-US" dirty="0">
                <a:cs typeface="Calibri" panose="020F0502020204030204"/>
              </a:rPr>
              <a:t>ECDS PK reports impacted:</a:t>
            </a:r>
          </a:p>
          <a:p>
            <a:pPr lvl="3"/>
            <a:r>
              <a:rPr lang="en-US" b="1" dirty="0">
                <a:cs typeface="Calibri" panose="020F0502020204030204"/>
              </a:rPr>
              <a:t>ECD0-000-003 Early Childhood Assessment With PK Sources</a:t>
            </a:r>
          </a:p>
        </p:txBody>
      </p:sp>
    </p:spTree>
    <p:extLst>
      <p:ext uri="{BB962C8B-B14F-4D97-AF65-F5344CB8AC3E}">
        <p14:creationId xmlns:p14="http://schemas.microsoft.com/office/powerpoint/2010/main" val="2244688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dirty="0">
                <a:cs typeface="Calibri"/>
              </a:rPr>
              <a:t>2022-2023: REPORT UPDATES CONTINUED 1</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9422"/>
            <a:ext cx="9162845" cy="5079440"/>
          </a:xfrm>
        </p:spPr>
        <p:txBody>
          <a:bodyPr lIns="91440" tIns="45720" rIns="91440" bIns="45720" anchor="t"/>
          <a:lstStyle/>
          <a:p>
            <a:r>
              <a:rPr lang="en-US" b="1" dirty="0">
                <a:ea typeface="+mn-lt"/>
                <a:cs typeface="+mn-lt"/>
              </a:rPr>
              <a:t>ECDS Prekindergarten assessment updates</a:t>
            </a:r>
          </a:p>
          <a:p>
            <a:pPr lvl="1"/>
            <a:r>
              <a:rPr lang="en-US" dirty="0">
                <a:cs typeface="Calibri" panose="020F0502020204030204"/>
              </a:rPr>
              <a:t>The “% BOY/EOY Proficiency Score” information for the reports below will be updated to reflect the updates listed in the ‘</a:t>
            </a:r>
            <a:r>
              <a:rPr lang="en-US" dirty="0">
                <a:cs typeface="Calibri" panose="020F0502020204030204"/>
                <a:hlinkClick r:id="rId2"/>
              </a:rPr>
              <a:t>Assessment Specifications</a:t>
            </a:r>
            <a:r>
              <a:rPr lang="en-US" dirty="0">
                <a:cs typeface="Calibri" panose="020F0502020204030204"/>
              </a:rPr>
              <a:t>’ in TWEDS for the following prekindergarten assessments:</a:t>
            </a:r>
          </a:p>
          <a:p>
            <a:pPr lvl="2"/>
            <a:r>
              <a:rPr lang="en-US" b="1" dirty="0">
                <a:cs typeface="Calibri" panose="020F0502020204030204"/>
              </a:rPr>
              <a:t>BOY/EOY PK GOLD English/Spanish</a:t>
            </a:r>
          </a:p>
          <a:p>
            <a:pPr lvl="2"/>
            <a:r>
              <a:rPr lang="en-US" b="1" dirty="0">
                <a:cs typeface="Calibri" panose="020F0502020204030204"/>
              </a:rPr>
              <a:t>BOY/EOY PK ISIP - Early Reading English</a:t>
            </a:r>
          </a:p>
          <a:p>
            <a:pPr lvl="2"/>
            <a:r>
              <a:rPr lang="en-US" b="1" dirty="0">
                <a:cs typeface="Calibri" panose="020F0502020204030204"/>
              </a:rPr>
              <a:t>BOY PK Frog Street Assessment Spanish</a:t>
            </a:r>
          </a:p>
          <a:p>
            <a:pPr lvl="2"/>
            <a:r>
              <a:rPr lang="en-US" b="1" dirty="0">
                <a:cs typeface="Calibri" panose="020F0502020204030204"/>
              </a:rPr>
              <a:t>EOY PK Frog Street Assessment English/Spanish</a:t>
            </a:r>
          </a:p>
          <a:p>
            <a:pPr lvl="2"/>
            <a:r>
              <a:rPr lang="en-US" b="1" dirty="0">
                <a:cs typeface="Calibri" panose="020F0502020204030204"/>
              </a:rPr>
              <a:t>EOY PK CIRCLE CLI Spanish</a:t>
            </a:r>
          </a:p>
          <a:p>
            <a:pPr lvl="2"/>
            <a:endParaRPr lang="en-US" b="1" dirty="0">
              <a:cs typeface="Calibri" panose="020F0502020204030204"/>
            </a:endParaRPr>
          </a:p>
          <a:p>
            <a:pPr lvl="1"/>
            <a:r>
              <a:rPr lang="en-US" dirty="0">
                <a:cs typeface="Calibri" panose="020F0502020204030204"/>
              </a:rPr>
              <a:t>ECDS PK Reports Impacted:</a:t>
            </a:r>
          </a:p>
          <a:p>
            <a:pPr lvl="2"/>
            <a:r>
              <a:rPr lang="en-US" b="1" dirty="0">
                <a:cs typeface="Calibri" panose="020F0502020204030204"/>
              </a:rPr>
              <a:t>ECD0-000-008 </a:t>
            </a:r>
            <a:r>
              <a:rPr lang="en-US" b="1" dirty="0"/>
              <a:t>Early Childhood PK Proficiency Summary</a:t>
            </a:r>
            <a:endParaRPr lang="en-US" b="1" dirty="0">
              <a:cs typeface="Calibri" panose="020F0502020204030204"/>
            </a:endParaRPr>
          </a:p>
        </p:txBody>
      </p:sp>
    </p:spTree>
    <p:extLst>
      <p:ext uri="{BB962C8B-B14F-4D97-AF65-F5344CB8AC3E}">
        <p14:creationId xmlns:p14="http://schemas.microsoft.com/office/powerpoint/2010/main" val="3627063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dirty="0">
                <a:cs typeface="Calibri"/>
              </a:rPr>
              <a:t>2022-2023: REPORT UPDATES CONTINUED 2</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9422"/>
            <a:ext cx="9424102" cy="4351338"/>
          </a:xfrm>
        </p:spPr>
        <p:txBody>
          <a:bodyPr lIns="91440" tIns="45720" rIns="91440" bIns="45720" anchor="t"/>
          <a:lstStyle/>
          <a:p>
            <a:r>
              <a:rPr lang="en-US" b="1" dirty="0">
                <a:ea typeface="+mn-lt"/>
                <a:cs typeface="+mn-lt"/>
              </a:rPr>
              <a:t>ECD0-000-010: Early Childhood High Quality PK Components Completion (ESC level)</a:t>
            </a:r>
          </a:p>
          <a:p>
            <a:pPr lvl="1"/>
            <a:r>
              <a:rPr lang="en-US" dirty="0">
                <a:cs typeface="Calibri" panose="020F0502020204030204"/>
              </a:rPr>
              <a:t>The Early Childhood Education (ECE) program area has requested the addition of one column, "</a:t>
            </a:r>
            <a:r>
              <a:rPr lang="en-US" b="1" dirty="0">
                <a:cs typeface="Calibri" panose="020F0502020204030204"/>
              </a:rPr>
              <a:t>Number HQ PK Classes</a:t>
            </a:r>
            <a:r>
              <a:rPr lang="en-US" dirty="0">
                <a:cs typeface="Calibri" panose="020F0502020204030204"/>
              </a:rPr>
              <a:t>“, to help the ESCs better discern if their LEAs' section data is correct for HQ PK.</a:t>
            </a:r>
          </a:p>
          <a:p>
            <a:pPr lvl="1"/>
            <a:r>
              <a:rPr lang="en-US" dirty="0">
                <a:cs typeface="Calibri" panose="020F0502020204030204"/>
              </a:rPr>
              <a:t>This update is scheduled for the </a:t>
            </a:r>
            <a:r>
              <a:rPr lang="en-US" b="1" dirty="0">
                <a:cs typeface="Calibri" panose="020F0502020204030204"/>
              </a:rPr>
              <a:t>November 4, 2022 </a:t>
            </a:r>
            <a:r>
              <a:rPr lang="en-US" dirty="0">
                <a:cs typeface="Calibri" panose="020F0502020204030204"/>
              </a:rPr>
              <a:t>software release. </a:t>
            </a:r>
          </a:p>
          <a:p>
            <a:endParaRPr lang="en-US" dirty="0"/>
          </a:p>
        </p:txBody>
      </p:sp>
      <p:pic>
        <p:nvPicPr>
          <p:cNvPr id="5" name="Picture 4" descr="-ECD0-000-010 Early Childhood High Quality PK Components Completion reports&#10;-ECDS reports output to verify HQPK data for LEAS at the ESC level&#10;-Number of HQPK classes column was added to the report to help the ESCs better discern if their section data is correct for HQ PK">
            <a:extLst>
              <a:ext uri="{FF2B5EF4-FFF2-40B4-BE49-F238E27FC236}">
                <a16:creationId xmlns:a16="http://schemas.microsoft.com/office/drawing/2014/main" id="{1783ADEF-CA8A-4C3F-BF23-27B751DAF5F0}"/>
              </a:ext>
            </a:extLst>
          </p:cNvPr>
          <p:cNvPicPr>
            <a:picLocks noChangeAspect="1"/>
          </p:cNvPicPr>
          <p:nvPr/>
        </p:nvPicPr>
        <p:blipFill>
          <a:blip r:embed="rId2"/>
          <a:stretch>
            <a:fillRect/>
          </a:stretch>
        </p:blipFill>
        <p:spPr>
          <a:xfrm>
            <a:off x="1808304" y="4010218"/>
            <a:ext cx="10231877" cy="2563671"/>
          </a:xfrm>
          <a:prstGeom prst="rect">
            <a:avLst/>
          </a:prstGeom>
        </p:spPr>
      </p:pic>
    </p:spTree>
    <p:extLst>
      <p:ext uri="{BB962C8B-B14F-4D97-AF65-F5344CB8AC3E}">
        <p14:creationId xmlns:p14="http://schemas.microsoft.com/office/powerpoint/2010/main" val="766833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dirty="0">
                <a:cs typeface="Calibri"/>
              </a:rPr>
              <a:t>2022-2023: REPORT UPDATES CONTINUED 3</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153710" y="927267"/>
            <a:ext cx="9556794" cy="1409533"/>
          </a:xfrm>
        </p:spPr>
        <p:txBody>
          <a:bodyPr lIns="91440" tIns="45720" rIns="91440" bIns="45720" anchor="t"/>
          <a:lstStyle/>
          <a:p>
            <a:r>
              <a:rPr lang="en-US" b="1" dirty="0">
                <a:ea typeface="+mn-lt"/>
                <a:cs typeface="+mn-lt"/>
              </a:rPr>
              <a:t>ECDS Kindergarten assessment updates</a:t>
            </a:r>
          </a:p>
          <a:p>
            <a:pPr lvl="1"/>
            <a:r>
              <a:rPr lang="en-US" sz="1800" dirty="0">
                <a:cs typeface="Calibri" panose="020F0502020204030204"/>
              </a:rPr>
              <a:t>BOY KG TX-KEA English/Spanish</a:t>
            </a:r>
          </a:p>
          <a:p>
            <a:pPr lvl="2"/>
            <a:r>
              <a:rPr lang="en-US" sz="1400" dirty="0">
                <a:cs typeface="Calibri" panose="020F0502020204030204"/>
              </a:rPr>
              <a:t>The ‘Required for KG Readiness’ will be calculated based on ‘Lowest Ready Score’ for the following academic subjects listed in the ‘Assessment Specifications’ link in TWEDS:</a:t>
            </a:r>
          </a:p>
          <a:p>
            <a:pPr lvl="3"/>
            <a:r>
              <a:rPr lang="en-US" sz="1200" dirty="0">
                <a:cs typeface="Calibri" panose="020F0502020204030204"/>
              </a:rPr>
              <a:t>Emergent Literacy Reading, Emergent Literacy Writing, Language and Communication</a:t>
            </a:r>
          </a:p>
          <a:p>
            <a:pPr lvl="2"/>
            <a:endParaRPr lang="en-US" dirty="0">
              <a:cs typeface="Calibri" panose="020F0502020204030204"/>
            </a:endParaRPr>
          </a:p>
          <a:p>
            <a:pPr marL="914400" lvl="2" indent="0">
              <a:buNone/>
            </a:pPr>
            <a:endParaRPr lang="en-US" dirty="0">
              <a:cs typeface="Calibri" panose="020F0502020204030204"/>
            </a:endParaRPr>
          </a:p>
        </p:txBody>
      </p:sp>
      <p:pic>
        <p:nvPicPr>
          <p:cNvPr id="6" name="Picture 5" descr="ECDS assessment updates">
            <a:extLst>
              <a:ext uri="{FF2B5EF4-FFF2-40B4-BE49-F238E27FC236}">
                <a16:creationId xmlns:a16="http://schemas.microsoft.com/office/drawing/2014/main" id="{D6F68D41-6FCF-3A97-B46C-EFF707936357}"/>
              </a:ext>
            </a:extLst>
          </p:cNvPr>
          <p:cNvPicPr>
            <a:picLocks noChangeAspect="1"/>
          </p:cNvPicPr>
          <p:nvPr/>
        </p:nvPicPr>
        <p:blipFill>
          <a:blip r:embed="rId2"/>
          <a:stretch>
            <a:fillRect/>
          </a:stretch>
        </p:blipFill>
        <p:spPr>
          <a:xfrm>
            <a:off x="3632545" y="2381524"/>
            <a:ext cx="5998817" cy="4476476"/>
          </a:xfrm>
          <a:prstGeom prst="rect">
            <a:avLst/>
          </a:prstGeom>
          <a:ln>
            <a:solidFill>
              <a:schemeClr val="tx1"/>
            </a:solidFill>
          </a:ln>
        </p:spPr>
      </p:pic>
    </p:spTree>
    <p:extLst>
      <p:ext uri="{BB962C8B-B14F-4D97-AF65-F5344CB8AC3E}">
        <p14:creationId xmlns:p14="http://schemas.microsoft.com/office/powerpoint/2010/main" val="2664371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9B20C1-1ECC-4F97-9B20-4DFBD751DDC8}"/>
              </a:ext>
            </a:extLst>
          </p:cNvPr>
          <p:cNvSpPr>
            <a:spLocks noGrp="1"/>
          </p:cNvSpPr>
          <p:nvPr>
            <p:ph type="title"/>
          </p:nvPr>
        </p:nvSpPr>
        <p:spPr/>
        <p:txBody>
          <a:bodyPr>
            <a:noAutofit/>
          </a:bodyPr>
          <a:lstStyle/>
          <a:p>
            <a:r>
              <a:rPr lang="en-US" dirty="0"/>
              <a:t>2022-2023</a:t>
            </a:r>
            <a:r>
              <a:rPr lang="en-US"/>
              <a:t>:</a:t>
            </a:r>
            <a:r>
              <a:rPr lang="en-US" dirty="0"/>
              <a:t> CODE TABLE UPDATES</a:t>
            </a:r>
          </a:p>
        </p:txBody>
      </p:sp>
      <p:sp>
        <p:nvSpPr>
          <p:cNvPr id="5" name="Content Placeholder 3">
            <a:extLst>
              <a:ext uri="{FF2B5EF4-FFF2-40B4-BE49-F238E27FC236}">
                <a16:creationId xmlns:a16="http://schemas.microsoft.com/office/drawing/2014/main" id="{F8513085-28C6-4399-96AC-792AE5AE530E}"/>
              </a:ext>
            </a:extLst>
          </p:cNvPr>
          <p:cNvSpPr>
            <a:spLocks noGrp="1"/>
          </p:cNvSpPr>
          <p:nvPr>
            <p:ph idx="1"/>
          </p:nvPr>
        </p:nvSpPr>
        <p:spPr>
          <a:xfrm>
            <a:off x="1910251" y="1057763"/>
            <a:ext cx="10141072" cy="5655651"/>
          </a:xfrm>
        </p:spPr>
        <p:txBody>
          <a:bodyPr/>
          <a:lstStyle/>
          <a:p>
            <a:r>
              <a:rPr lang="en-US" sz="3600" dirty="0"/>
              <a:t>2022-2023 (Kindergarten Assessments)</a:t>
            </a:r>
          </a:p>
          <a:p>
            <a:pPr lvl="1"/>
            <a:r>
              <a:rPr lang="en-US" b="1" dirty="0"/>
              <a:t>DC154 -  ASSESEMENT-TITLE-CODE</a:t>
            </a:r>
          </a:p>
          <a:p>
            <a:pPr marL="457200" lvl="1" indent="0">
              <a:buNone/>
            </a:pPr>
            <a:endParaRPr lang="en-US" sz="3200" dirty="0"/>
          </a:p>
        </p:txBody>
      </p:sp>
      <p:pic>
        <p:nvPicPr>
          <p:cNvPr id="7" name="Picture 6" descr="DC154 Assessment Title Code ">
            <a:extLst>
              <a:ext uri="{FF2B5EF4-FFF2-40B4-BE49-F238E27FC236}">
                <a16:creationId xmlns:a16="http://schemas.microsoft.com/office/drawing/2014/main" id="{4F232F83-6094-50EC-1191-B4F02AE0DE94}"/>
              </a:ext>
            </a:extLst>
          </p:cNvPr>
          <p:cNvPicPr>
            <a:picLocks noChangeAspect="1"/>
          </p:cNvPicPr>
          <p:nvPr/>
        </p:nvPicPr>
        <p:blipFill>
          <a:blip r:embed="rId2"/>
          <a:stretch>
            <a:fillRect/>
          </a:stretch>
        </p:blipFill>
        <p:spPr>
          <a:xfrm>
            <a:off x="2212290" y="2133233"/>
            <a:ext cx="9610725" cy="2028825"/>
          </a:xfrm>
          <a:prstGeom prst="rect">
            <a:avLst/>
          </a:prstGeom>
        </p:spPr>
      </p:pic>
    </p:spTree>
    <p:extLst>
      <p:ext uri="{BB962C8B-B14F-4D97-AF65-F5344CB8AC3E}">
        <p14:creationId xmlns:p14="http://schemas.microsoft.com/office/powerpoint/2010/main" val="3636539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9B20C1-1ECC-4F97-9B20-4DFBD751DDC8}"/>
              </a:ext>
            </a:extLst>
          </p:cNvPr>
          <p:cNvSpPr>
            <a:spLocks noGrp="1"/>
          </p:cNvSpPr>
          <p:nvPr>
            <p:ph type="title"/>
          </p:nvPr>
        </p:nvSpPr>
        <p:spPr/>
        <p:txBody>
          <a:bodyPr>
            <a:noAutofit/>
          </a:bodyPr>
          <a:lstStyle/>
          <a:p>
            <a:r>
              <a:rPr lang="en-US" dirty="0"/>
              <a:t>2022-2023: CODE TABLE UPDATES CONTINUED</a:t>
            </a:r>
          </a:p>
        </p:txBody>
      </p:sp>
      <p:sp>
        <p:nvSpPr>
          <p:cNvPr id="5" name="Content Placeholder 3">
            <a:extLst>
              <a:ext uri="{FF2B5EF4-FFF2-40B4-BE49-F238E27FC236}">
                <a16:creationId xmlns:a16="http://schemas.microsoft.com/office/drawing/2014/main" id="{F8513085-28C6-4399-96AC-792AE5AE530E}"/>
              </a:ext>
            </a:extLst>
          </p:cNvPr>
          <p:cNvSpPr>
            <a:spLocks noGrp="1"/>
          </p:cNvSpPr>
          <p:nvPr>
            <p:ph idx="1"/>
          </p:nvPr>
        </p:nvSpPr>
        <p:spPr>
          <a:xfrm>
            <a:off x="1910251" y="1057763"/>
            <a:ext cx="10141072" cy="5655651"/>
          </a:xfrm>
        </p:spPr>
        <p:txBody>
          <a:bodyPr/>
          <a:lstStyle/>
          <a:p>
            <a:r>
              <a:rPr lang="en-US" sz="3600" dirty="0"/>
              <a:t>2022-2023 (Prekindergarten Assessments)</a:t>
            </a:r>
          </a:p>
          <a:p>
            <a:pPr lvl="1"/>
            <a:r>
              <a:rPr lang="en-US" b="1" dirty="0"/>
              <a:t>DC154 -  ASSESEMENT-TITLE-CODE</a:t>
            </a:r>
          </a:p>
          <a:p>
            <a:pPr marL="457200" lvl="1" indent="0">
              <a:buNone/>
            </a:pPr>
            <a:endParaRPr lang="en-US" sz="3200" dirty="0"/>
          </a:p>
        </p:txBody>
      </p:sp>
      <p:pic>
        <p:nvPicPr>
          <p:cNvPr id="9" name="Picture 8" descr="DC154 Assessment title Code Table">
            <a:extLst>
              <a:ext uri="{FF2B5EF4-FFF2-40B4-BE49-F238E27FC236}">
                <a16:creationId xmlns:a16="http://schemas.microsoft.com/office/drawing/2014/main" id="{581E1F8F-2876-5F7E-D01D-F138E9DE650F}"/>
              </a:ext>
            </a:extLst>
          </p:cNvPr>
          <p:cNvPicPr>
            <a:picLocks noChangeAspect="1"/>
          </p:cNvPicPr>
          <p:nvPr/>
        </p:nvPicPr>
        <p:blipFill>
          <a:blip r:embed="rId2"/>
          <a:stretch>
            <a:fillRect/>
          </a:stretch>
        </p:blipFill>
        <p:spPr>
          <a:xfrm>
            <a:off x="2013595" y="2113085"/>
            <a:ext cx="9591675" cy="4038600"/>
          </a:xfrm>
          <a:prstGeom prst="rect">
            <a:avLst/>
          </a:prstGeom>
        </p:spPr>
      </p:pic>
    </p:spTree>
    <p:extLst>
      <p:ext uri="{BB962C8B-B14F-4D97-AF65-F5344CB8AC3E}">
        <p14:creationId xmlns:p14="http://schemas.microsoft.com/office/powerpoint/2010/main" val="3293516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2022-2023: TIMELINE</a:t>
            </a:r>
            <a:endParaRPr lang="en-US"/>
          </a:p>
        </p:txBody>
      </p:sp>
      <p:graphicFrame>
        <p:nvGraphicFramePr>
          <p:cNvPr id="8" name="Table 7">
            <a:extLst>
              <a:ext uri="{FF2B5EF4-FFF2-40B4-BE49-F238E27FC236}">
                <a16:creationId xmlns:a16="http://schemas.microsoft.com/office/drawing/2014/main" id="{48E0A623-7911-4675-8514-FD53A18D1DBF}"/>
              </a:ext>
            </a:extLst>
          </p:cNvPr>
          <p:cNvGraphicFramePr>
            <a:graphicFrameLocks noGrp="1"/>
          </p:cNvGraphicFramePr>
          <p:nvPr>
            <p:extLst>
              <p:ext uri="{D42A27DB-BD31-4B8C-83A1-F6EECF244321}">
                <p14:modId xmlns:p14="http://schemas.microsoft.com/office/powerpoint/2010/main" val="767984111"/>
              </p:ext>
            </p:extLst>
          </p:nvPr>
        </p:nvGraphicFramePr>
        <p:xfrm>
          <a:off x="2049473" y="2284391"/>
          <a:ext cx="9783138" cy="3001487"/>
        </p:xfrm>
        <a:graphic>
          <a:graphicData uri="http://schemas.openxmlformats.org/drawingml/2006/table">
            <a:tbl>
              <a:tblPr firstRow="1" bandRow="1">
                <a:tableStyleId>{5C22544A-7EE6-4342-B048-85BDC9FD1C3A}</a:tableStyleId>
              </a:tblPr>
              <a:tblGrid>
                <a:gridCol w="6976241">
                  <a:extLst>
                    <a:ext uri="{9D8B030D-6E8A-4147-A177-3AD203B41FA5}">
                      <a16:colId xmlns:a16="http://schemas.microsoft.com/office/drawing/2014/main" val="3617173912"/>
                    </a:ext>
                  </a:extLst>
                </a:gridCol>
                <a:gridCol w="2806897">
                  <a:extLst>
                    <a:ext uri="{9D8B030D-6E8A-4147-A177-3AD203B41FA5}">
                      <a16:colId xmlns:a16="http://schemas.microsoft.com/office/drawing/2014/main" val="2463953754"/>
                    </a:ext>
                  </a:extLst>
                </a:gridCol>
              </a:tblGrid>
              <a:tr h="618109">
                <a:tc>
                  <a:txBody>
                    <a:bodyPr/>
                    <a:lstStyle/>
                    <a:p>
                      <a:pPr algn="ctr"/>
                      <a:r>
                        <a:rPr lang="en-US" sz="2400" b="1" u="none" strike="noStrike" dirty="0">
                          <a:solidFill>
                            <a:srgbClr val="FFFFFF"/>
                          </a:solidFill>
                          <a:effectLst/>
                          <a:latin typeface="+mn-lt"/>
                        </a:rPr>
                        <a:t>Early Childhood Data System Collection (ECDS) - KG</a:t>
                      </a:r>
                    </a:p>
                  </a:txBody>
                  <a:tcPr marL="0" marR="0" marT="0" marB="0" anchor="ctr"/>
                </a:tc>
                <a:tc>
                  <a:txBody>
                    <a:bodyPr/>
                    <a:lstStyle/>
                    <a:p>
                      <a:pPr algn="ctr"/>
                      <a:r>
                        <a:rPr lang="en-US" sz="2400" dirty="0"/>
                        <a:t>Date</a:t>
                      </a:r>
                    </a:p>
                  </a:txBody>
                  <a:tcPr marL="0" marR="0" marT="0" marB="0" anchor="ctr"/>
                </a:tc>
                <a:extLst>
                  <a:ext uri="{0D108BD9-81ED-4DB2-BD59-A6C34878D82A}">
                    <a16:rowId xmlns:a16="http://schemas.microsoft.com/office/drawing/2014/main" val="1956164357"/>
                  </a:ext>
                </a:extLst>
              </a:tr>
              <a:tr h="618109">
                <a:tc>
                  <a:txBody>
                    <a:bodyPr/>
                    <a:lstStyle/>
                    <a:p>
                      <a:pPr marL="0" rtl="0" latinLnBrk="0">
                        <a:spcBef>
                          <a:spcPts val="0"/>
                        </a:spcBef>
                        <a:spcAft>
                          <a:spcPts val="0"/>
                        </a:spcAft>
                      </a:pPr>
                      <a:r>
                        <a:rPr lang="en-US" sz="2400" kern="1200" dirty="0">
                          <a:effectLst/>
                        </a:rPr>
                        <a:t>TSDS ready to load data to eDM</a:t>
                      </a:r>
                      <a:endParaRPr lang="en-US" sz="2400" dirty="0">
                        <a:effectLst/>
                      </a:endParaRPr>
                    </a:p>
                  </a:txBody>
                  <a:tcPr marL="0" marR="0" marT="0" marB="0" anchor="ctr"/>
                </a:tc>
                <a:tc>
                  <a:txBody>
                    <a:bodyPr/>
                    <a:lstStyle/>
                    <a:p>
                      <a:pPr marL="0" rtl="0" latinLnBrk="0">
                        <a:spcBef>
                          <a:spcPts val="0"/>
                        </a:spcBef>
                        <a:spcAft>
                          <a:spcPts val="0"/>
                        </a:spcAft>
                      </a:pPr>
                      <a:r>
                        <a:rPr lang="en-US" sz="2400" kern="1200">
                          <a:effectLst/>
                        </a:rPr>
                        <a:t>  August 1, 2022</a:t>
                      </a:r>
                      <a:endParaRPr lang="en-US" sz="2400">
                        <a:effectLst/>
                      </a:endParaRPr>
                    </a:p>
                  </a:txBody>
                  <a:tcPr marL="0" marR="0" marT="0" marB="0" anchor="ctr"/>
                </a:tc>
                <a:extLst>
                  <a:ext uri="{0D108BD9-81ED-4DB2-BD59-A6C34878D82A}">
                    <a16:rowId xmlns:a16="http://schemas.microsoft.com/office/drawing/2014/main" val="1910323492"/>
                  </a:ext>
                </a:extLst>
              </a:tr>
              <a:tr h="618109">
                <a:tc>
                  <a:txBody>
                    <a:bodyPr/>
                    <a:lstStyle/>
                    <a:p>
                      <a:pPr fontAlgn="t"/>
                      <a:r>
                        <a:rPr lang="en-US" sz="2400">
                          <a:solidFill>
                            <a:srgbClr val="242424"/>
                          </a:solidFill>
                          <a:effectLst/>
                          <a:latin typeface="+mn-lt"/>
                        </a:rPr>
                        <a:t>ECDS Kindergarten ready for users to promote data</a:t>
                      </a:r>
                    </a:p>
                  </a:txBody>
                  <a:tcPr marL="0" marR="0" marT="0" marB="0" anchor="ctr"/>
                </a:tc>
                <a:tc>
                  <a:txBody>
                    <a:bodyPr/>
                    <a:lstStyle/>
                    <a:p>
                      <a:pPr fontAlgn="t"/>
                      <a:r>
                        <a:rPr lang="en-US" sz="2400">
                          <a:solidFill>
                            <a:srgbClr val="242424"/>
                          </a:solidFill>
                          <a:effectLst/>
                          <a:latin typeface="+mn-lt"/>
                        </a:rPr>
                        <a:t>  November 7, 2022</a:t>
                      </a:r>
                    </a:p>
                  </a:txBody>
                  <a:tcPr marL="0" marR="0" marT="0" marB="0" anchor="ctr"/>
                </a:tc>
                <a:extLst>
                  <a:ext uri="{0D108BD9-81ED-4DB2-BD59-A6C34878D82A}">
                    <a16:rowId xmlns:a16="http://schemas.microsoft.com/office/drawing/2014/main" val="1861088031"/>
                  </a:ext>
                </a:extLst>
              </a:tr>
              <a:tr h="618109">
                <a:tc>
                  <a:txBody>
                    <a:bodyPr/>
                    <a:lstStyle/>
                    <a:p>
                      <a:pPr fontAlgn="t"/>
                      <a:r>
                        <a:rPr lang="en-US" sz="2400" b="1">
                          <a:solidFill>
                            <a:srgbClr val="242424"/>
                          </a:solidFill>
                          <a:effectLst/>
                          <a:latin typeface="+mn-lt"/>
                        </a:rPr>
                        <a:t>ECDS Kindergarten submission due date for LEAs</a:t>
                      </a:r>
                      <a:endParaRPr lang="en-US" sz="2400">
                        <a:solidFill>
                          <a:srgbClr val="242424"/>
                        </a:solidFill>
                        <a:effectLst/>
                        <a:latin typeface="+mn-lt"/>
                      </a:endParaRPr>
                    </a:p>
                  </a:txBody>
                  <a:tcPr marL="0" marR="0" marT="0" marB="0" anchor="ctr"/>
                </a:tc>
                <a:tc>
                  <a:txBody>
                    <a:bodyPr/>
                    <a:lstStyle/>
                    <a:p>
                      <a:pPr fontAlgn="t"/>
                      <a:r>
                        <a:rPr lang="en-US" sz="2400">
                          <a:solidFill>
                            <a:srgbClr val="242424"/>
                          </a:solidFill>
                          <a:effectLst/>
                          <a:latin typeface="+mn-lt"/>
                        </a:rPr>
                        <a:t>  January 26, 2023</a:t>
                      </a:r>
                    </a:p>
                  </a:txBody>
                  <a:tcPr marL="0" marR="0" marT="0" marB="0" anchor="ctr"/>
                </a:tc>
                <a:extLst>
                  <a:ext uri="{0D108BD9-81ED-4DB2-BD59-A6C34878D82A}">
                    <a16:rowId xmlns:a16="http://schemas.microsoft.com/office/drawing/2014/main" val="2587501731"/>
                  </a:ext>
                </a:extLst>
              </a:tr>
              <a:tr h="529051">
                <a:tc>
                  <a:txBody>
                    <a:bodyPr/>
                    <a:lstStyle/>
                    <a:p>
                      <a:pPr fontAlgn="t"/>
                      <a:r>
                        <a:rPr lang="en-US" sz="2400">
                          <a:solidFill>
                            <a:srgbClr val="242424"/>
                          </a:solidFill>
                          <a:effectLst/>
                          <a:latin typeface="+mn-lt"/>
                        </a:rPr>
                        <a:t>ECDS Kindergarten data available to customers</a:t>
                      </a:r>
                    </a:p>
                  </a:txBody>
                  <a:tcPr marL="0" marR="0" marT="0" marB="0" anchor="ctr"/>
                </a:tc>
                <a:tc>
                  <a:txBody>
                    <a:bodyPr/>
                    <a:lstStyle/>
                    <a:p>
                      <a:pPr fontAlgn="t"/>
                      <a:r>
                        <a:rPr lang="en-US" sz="2400" dirty="0">
                          <a:solidFill>
                            <a:srgbClr val="242424"/>
                          </a:solidFill>
                          <a:effectLst/>
                          <a:latin typeface="+mn-lt"/>
                        </a:rPr>
                        <a:t>  February 9, 2023</a:t>
                      </a:r>
                      <a:endParaRPr lang="en-US" sz="2400" kern="1200" dirty="0">
                        <a:effectLst/>
                      </a:endParaRPr>
                    </a:p>
                  </a:txBody>
                  <a:tcPr marL="0" marR="0" marT="0" marB="0" anchor="ctr"/>
                </a:tc>
                <a:extLst>
                  <a:ext uri="{0D108BD9-81ED-4DB2-BD59-A6C34878D82A}">
                    <a16:rowId xmlns:a16="http://schemas.microsoft.com/office/drawing/2014/main" val="337197330"/>
                  </a:ext>
                </a:extLst>
              </a:tr>
            </a:tbl>
          </a:graphicData>
        </a:graphic>
      </p:graphicFrame>
    </p:spTree>
    <p:extLst>
      <p:ext uri="{BB962C8B-B14F-4D97-AF65-F5344CB8AC3E}">
        <p14:creationId xmlns:p14="http://schemas.microsoft.com/office/powerpoint/2010/main" val="4206972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dirty="0">
                <a:cs typeface="Calibri"/>
              </a:rPr>
              <a:t>2022-2023</a:t>
            </a:r>
            <a:r>
              <a:rPr lang="en-US">
                <a:cs typeface="Calibri"/>
              </a:rPr>
              <a:t>:</a:t>
            </a:r>
            <a:r>
              <a:rPr lang="en-US" dirty="0">
                <a:cs typeface="Calibri"/>
              </a:rPr>
              <a:t> TIMELINE - Continued</a:t>
            </a:r>
            <a:endParaRPr lang="en-US" dirty="0"/>
          </a:p>
        </p:txBody>
      </p:sp>
      <p:graphicFrame>
        <p:nvGraphicFramePr>
          <p:cNvPr id="5" name="Table 4">
            <a:extLst>
              <a:ext uri="{FF2B5EF4-FFF2-40B4-BE49-F238E27FC236}">
                <a16:creationId xmlns:a16="http://schemas.microsoft.com/office/drawing/2014/main" id="{48F5D0E6-296B-4C29-8E1E-6AB623EC8F83}"/>
              </a:ext>
            </a:extLst>
          </p:cNvPr>
          <p:cNvGraphicFramePr>
            <a:graphicFrameLocks noGrp="1"/>
          </p:cNvGraphicFramePr>
          <p:nvPr>
            <p:extLst>
              <p:ext uri="{D42A27DB-BD31-4B8C-83A1-F6EECF244321}">
                <p14:modId xmlns:p14="http://schemas.microsoft.com/office/powerpoint/2010/main" val="3357861534"/>
              </p:ext>
            </p:extLst>
          </p:nvPr>
        </p:nvGraphicFramePr>
        <p:xfrm>
          <a:off x="2049473" y="1855635"/>
          <a:ext cx="9783138" cy="3846418"/>
        </p:xfrm>
        <a:graphic>
          <a:graphicData uri="http://schemas.openxmlformats.org/drawingml/2006/table">
            <a:tbl>
              <a:tblPr firstRow="1" bandRow="1">
                <a:tableStyleId>{5C22544A-7EE6-4342-B048-85BDC9FD1C3A}</a:tableStyleId>
              </a:tblPr>
              <a:tblGrid>
                <a:gridCol w="6976241">
                  <a:extLst>
                    <a:ext uri="{9D8B030D-6E8A-4147-A177-3AD203B41FA5}">
                      <a16:colId xmlns:a16="http://schemas.microsoft.com/office/drawing/2014/main" val="3617173912"/>
                    </a:ext>
                  </a:extLst>
                </a:gridCol>
                <a:gridCol w="2806897">
                  <a:extLst>
                    <a:ext uri="{9D8B030D-6E8A-4147-A177-3AD203B41FA5}">
                      <a16:colId xmlns:a16="http://schemas.microsoft.com/office/drawing/2014/main" val="2463953754"/>
                    </a:ext>
                  </a:extLst>
                </a:gridCol>
              </a:tblGrid>
              <a:tr h="6181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u="none" strike="noStrike" dirty="0">
                          <a:solidFill>
                            <a:srgbClr val="FFFFFF"/>
                          </a:solidFill>
                          <a:effectLst/>
                          <a:latin typeface="+mn-lt"/>
                        </a:rPr>
                        <a:t>Early Childhood Data System Collection (ECDS) - PK </a:t>
                      </a:r>
                    </a:p>
                  </a:txBody>
                  <a:tcPr marL="0" marR="0" marT="0" marB="0" anchor="ctr"/>
                </a:tc>
                <a:tc>
                  <a:txBody>
                    <a:bodyPr/>
                    <a:lstStyle/>
                    <a:p>
                      <a:pPr algn="ctr"/>
                      <a:r>
                        <a:rPr lang="en-US" sz="2400" dirty="0"/>
                        <a:t>Date</a:t>
                      </a:r>
                    </a:p>
                  </a:txBody>
                  <a:tcPr marL="0" marR="0" marT="0" marB="0" anchor="ctr"/>
                </a:tc>
                <a:extLst>
                  <a:ext uri="{0D108BD9-81ED-4DB2-BD59-A6C34878D82A}">
                    <a16:rowId xmlns:a16="http://schemas.microsoft.com/office/drawing/2014/main" val="1956164357"/>
                  </a:ext>
                </a:extLst>
              </a:tr>
              <a:tr h="618109">
                <a:tc>
                  <a:txBody>
                    <a:bodyPr/>
                    <a:lstStyle/>
                    <a:p>
                      <a:pPr marL="0" rtl="0" latinLnBrk="0">
                        <a:spcBef>
                          <a:spcPts val="0"/>
                        </a:spcBef>
                        <a:spcAft>
                          <a:spcPts val="0"/>
                        </a:spcAft>
                      </a:pPr>
                      <a:r>
                        <a:rPr lang="en-US" sz="2400" kern="1200" dirty="0">
                          <a:effectLst/>
                        </a:rPr>
                        <a:t>TSDS ready to load data to eDM</a:t>
                      </a:r>
                      <a:endParaRPr lang="en-US" sz="2400" dirty="0">
                        <a:effectLst/>
                      </a:endParaRPr>
                    </a:p>
                  </a:txBody>
                  <a:tcPr marL="0" marR="0" marT="0" marB="0" anchor="ctr"/>
                </a:tc>
                <a:tc>
                  <a:txBody>
                    <a:bodyPr/>
                    <a:lstStyle/>
                    <a:p>
                      <a:pPr marL="0" rtl="0" latinLnBrk="0">
                        <a:spcBef>
                          <a:spcPts val="0"/>
                        </a:spcBef>
                        <a:spcAft>
                          <a:spcPts val="0"/>
                        </a:spcAft>
                      </a:pPr>
                      <a:r>
                        <a:rPr lang="en-US" sz="2400" kern="1200">
                          <a:effectLst/>
                        </a:rPr>
                        <a:t>  August 1, 2022</a:t>
                      </a:r>
                      <a:endParaRPr lang="en-US" sz="2400">
                        <a:effectLst/>
                      </a:endParaRPr>
                    </a:p>
                  </a:txBody>
                  <a:tcPr marL="0" marR="0" marT="0" marB="0" anchor="ctr"/>
                </a:tc>
                <a:extLst>
                  <a:ext uri="{0D108BD9-81ED-4DB2-BD59-A6C34878D82A}">
                    <a16:rowId xmlns:a16="http://schemas.microsoft.com/office/drawing/2014/main" val="1910323492"/>
                  </a:ext>
                </a:extLst>
              </a:tr>
              <a:tr h="618109">
                <a:tc>
                  <a:txBody>
                    <a:bodyPr/>
                    <a:lstStyle/>
                    <a:p>
                      <a:pPr fontAlgn="t"/>
                      <a:r>
                        <a:rPr lang="en-US" sz="2400" dirty="0">
                          <a:solidFill>
                            <a:srgbClr val="242424"/>
                          </a:solidFill>
                          <a:effectLst/>
                          <a:latin typeface="+mn-lt"/>
                        </a:rPr>
                        <a:t>ECDS Prekindergarten ready for users to promote data</a:t>
                      </a:r>
                    </a:p>
                  </a:txBody>
                  <a:tcPr marL="0" marR="0" marT="0" marB="0" anchor="ctr"/>
                </a:tc>
                <a:tc>
                  <a:txBody>
                    <a:bodyPr/>
                    <a:lstStyle/>
                    <a:p>
                      <a:pPr fontAlgn="t"/>
                      <a:r>
                        <a:rPr lang="en-US" sz="2400">
                          <a:solidFill>
                            <a:srgbClr val="242424"/>
                          </a:solidFill>
                          <a:effectLst/>
                          <a:latin typeface="+mn-lt"/>
                        </a:rPr>
                        <a:t>  November 7, 2022</a:t>
                      </a:r>
                    </a:p>
                  </a:txBody>
                  <a:tcPr marL="0" marR="0" marT="0" marB="0" anchor="ctr"/>
                </a:tc>
                <a:extLst>
                  <a:ext uri="{0D108BD9-81ED-4DB2-BD59-A6C34878D82A}">
                    <a16:rowId xmlns:a16="http://schemas.microsoft.com/office/drawing/2014/main" val="1861088031"/>
                  </a:ext>
                </a:extLst>
              </a:tr>
              <a:tr h="618109">
                <a:tc>
                  <a:txBody>
                    <a:bodyPr/>
                    <a:lstStyle/>
                    <a:p>
                      <a:pPr fontAlgn="t"/>
                      <a:r>
                        <a:rPr lang="en-US" sz="2400" b="1" dirty="0">
                          <a:solidFill>
                            <a:srgbClr val="242424"/>
                          </a:solidFill>
                          <a:effectLst/>
                          <a:latin typeface="+mn-lt"/>
                        </a:rPr>
                        <a:t>Private Prekindergarten application deadline for BPD (Business Partner Directory) Org number</a:t>
                      </a:r>
                      <a:endParaRPr lang="en-US" sz="2400" dirty="0">
                        <a:solidFill>
                          <a:srgbClr val="242424"/>
                        </a:solidFill>
                        <a:effectLst/>
                        <a:latin typeface="+mn-lt"/>
                      </a:endParaRPr>
                    </a:p>
                  </a:txBody>
                  <a:tcPr marL="0" marR="0" marT="0" marB="0" anchor="ctr"/>
                </a:tc>
                <a:tc>
                  <a:txBody>
                    <a:bodyPr/>
                    <a:lstStyle/>
                    <a:p>
                      <a:pPr fontAlgn="t"/>
                      <a:r>
                        <a:rPr lang="en-US" sz="2400">
                          <a:solidFill>
                            <a:srgbClr val="242424"/>
                          </a:solidFill>
                          <a:effectLst/>
                          <a:latin typeface="+mn-lt"/>
                        </a:rPr>
                        <a:t>  May 25, 2023</a:t>
                      </a:r>
                    </a:p>
                  </a:txBody>
                  <a:tcPr marL="0" marR="0" marT="0" marB="0" anchor="ctr"/>
                </a:tc>
                <a:extLst>
                  <a:ext uri="{0D108BD9-81ED-4DB2-BD59-A6C34878D82A}">
                    <a16:rowId xmlns:a16="http://schemas.microsoft.com/office/drawing/2014/main" val="2587501731"/>
                  </a:ext>
                </a:extLst>
              </a:tr>
              <a:tr h="529051">
                <a:tc>
                  <a:txBody>
                    <a:bodyPr/>
                    <a:lstStyle/>
                    <a:p>
                      <a:pPr fontAlgn="t"/>
                      <a:r>
                        <a:rPr lang="en-US" sz="2400" b="1" dirty="0">
                          <a:solidFill>
                            <a:srgbClr val="242424"/>
                          </a:solidFill>
                          <a:effectLst/>
                          <a:latin typeface="+mn-lt"/>
                        </a:rPr>
                        <a:t>ECDS Prekindergarten submission due date for LEAs and Private Prekindergarten Organizations</a:t>
                      </a:r>
                      <a:endParaRPr lang="en-US" sz="2400" dirty="0">
                        <a:solidFill>
                          <a:srgbClr val="242424"/>
                        </a:solidFill>
                        <a:effectLst/>
                        <a:latin typeface="+mn-lt"/>
                      </a:endParaRPr>
                    </a:p>
                  </a:txBody>
                  <a:tcPr marL="0" marR="0" marT="0" marB="0" anchor="ctr"/>
                </a:tc>
                <a:tc>
                  <a:txBody>
                    <a:bodyPr/>
                    <a:lstStyle/>
                    <a:p>
                      <a:pPr fontAlgn="t"/>
                      <a:r>
                        <a:rPr lang="en-US" sz="2400" dirty="0">
                          <a:solidFill>
                            <a:srgbClr val="242424"/>
                          </a:solidFill>
                          <a:effectLst/>
                          <a:latin typeface="+mn-lt"/>
                        </a:rPr>
                        <a:t>  June 22, 2023</a:t>
                      </a:r>
                    </a:p>
                  </a:txBody>
                  <a:tcPr marL="0" marR="0" marT="0" marB="0" anchor="ctr"/>
                </a:tc>
                <a:extLst>
                  <a:ext uri="{0D108BD9-81ED-4DB2-BD59-A6C34878D82A}">
                    <a16:rowId xmlns:a16="http://schemas.microsoft.com/office/drawing/2014/main" val="337197330"/>
                  </a:ext>
                </a:extLst>
              </a:tr>
              <a:tr h="52905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400">
                          <a:solidFill>
                            <a:srgbClr val="242424"/>
                          </a:solidFill>
                          <a:effectLst/>
                          <a:latin typeface="+mn-lt"/>
                        </a:rPr>
                        <a:t>ECDS Prekindergarten data available to customers</a:t>
                      </a:r>
                    </a:p>
                  </a:txBody>
                  <a:tcPr marL="0" marR="0" marT="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400" dirty="0">
                          <a:solidFill>
                            <a:srgbClr val="242424"/>
                          </a:solidFill>
                          <a:effectLst/>
                          <a:latin typeface="+mn-lt"/>
                        </a:rPr>
                        <a:t>  July 6, 2023</a:t>
                      </a:r>
                    </a:p>
                  </a:txBody>
                  <a:tcPr marL="0" marR="0" marT="0" marB="0" anchor="ctr"/>
                </a:tc>
                <a:extLst>
                  <a:ext uri="{0D108BD9-81ED-4DB2-BD59-A6C34878D82A}">
                    <a16:rowId xmlns:a16="http://schemas.microsoft.com/office/drawing/2014/main" val="1514516311"/>
                  </a:ext>
                </a:extLst>
              </a:tr>
            </a:tbl>
          </a:graphicData>
        </a:graphic>
      </p:graphicFrame>
    </p:spTree>
    <p:extLst>
      <p:ext uri="{BB962C8B-B14F-4D97-AF65-F5344CB8AC3E}">
        <p14:creationId xmlns:p14="http://schemas.microsoft.com/office/powerpoint/2010/main" val="831019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FREQUENTLY ASKED QUESTIONS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4867"/>
            <a:ext cx="9485196" cy="4568265"/>
          </a:xfrm>
        </p:spPr>
        <p:txBody>
          <a:bodyPr lIns="91440" tIns="45720" rIns="91440" bIns="45720" anchor="t"/>
          <a:lstStyle/>
          <a:p>
            <a:pPr marL="0" indent="0">
              <a:buNone/>
            </a:pPr>
            <a:r>
              <a:rPr lang="en-US" b="1" dirty="0"/>
              <a:t>Will the ECDS pre-K assessment vendors be sending their assessment data to TEA on behalf of the LEAs for the 2022-2023 school year?</a:t>
            </a:r>
          </a:p>
          <a:p>
            <a:pPr marL="0" indent="0">
              <a:buNone/>
            </a:pPr>
            <a:endParaRPr lang="en-US" sz="2400" b="1" dirty="0"/>
          </a:p>
          <a:p>
            <a:pPr marL="0" indent="0">
              <a:buNone/>
            </a:pPr>
            <a:r>
              <a:rPr lang="en-US" sz="2400" dirty="0"/>
              <a:t>The prekindergarten process will remain the same for 2022-2023 as it was for 2021-2022. LEAs are expected to obtain their assessment results directly from their ECDS vendor and are responsible for loading their assessment data into the ODS.  Prekindergarten assessment results will </a:t>
            </a:r>
            <a:r>
              <a:rPr lang="en-US" sz="2400" u="sng" dirty="0"/>
              <a:t>NOT</a:t>
            </a:r>
            <a:r>
              <a:rPr lang="en-US" sz="2400" dirty="0"/>
              <a:t> be provided directly to TEA.</a:t>
            </a:r>
          </a:p>
          <a:p>
            <a:pPr marL="457200" lvl="1" indent="0">
              <a:buNone/>
            </a:pPr>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4247942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PLEASE NOTE:</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059117" y="1984398"/>
            <a:ext cx="9773494" cy="1444602"/>
          </a:xfrm>
        </p:spPr>
        <p:txBody>
          <a:bodyPr lIns="91440" tIns="45720" rIns="91440" bIns="45720" anchor="t"/>
          <a:lstStyle/>
          <a:p>
            <a:pPr marL="0" indent="0">
              <a:buNone/>
            </a:pPr>
            <a:r>
              <a:rPr lang="en-US" sz="4000" b="0" i="0" dirty="0">
                <a:effectLst/>
                <a:cs typeface="Segoe UI"/>
              </a:rPr>
              <a:t>The focus of this presentation is on the changes for </a:t>
            </a:r>
            <a:r>
              <a:rPr lang="en-US" sz="4000" dirty="0">
                <a:cs typeface="Segoe UI"/>
              </a:rPr>
              <a:t>the official XML data submissions during the 2022-2023 school year</a:t>
            </a:r>
            <a:r>
              <a:rPr lang="en-US" sz="4000" b="0" i="0" dirty="0">
                <a:effectLst/>
                <a:cs typeface="Segoe UI"/>
              </a:rPr>
              <a:t>.</a:t>
            </a:r>
          </a:p>
        </p:txBody>
      </p:sp>
    </p:spTree>
    <p:extLst>
      <p:ext uri="{BB962C8B-B14F-4D97-AF65-F5344CB8AC3E}">
        <p14:creationId xmlns:p14="http://schemas.microsoft.com/office/powerpoint/2010/main" val="713327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dirty="0">
                <a:cs typeface="Calibri"/>
              </a:rPr>
              <a:t>FREQUENTLY ASKED QUESTIONS CONTINUED</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4867"/>
            <a:ext cx="9485196" cy="4568265"/>
          </a:xfrm>
        </p:spPr>
        <p:txBody>
          <a:bodyPr lIns="91440" tIns="45720" rIns="91440" bIns="45720" anchor="t"/>
          <a:lstStyle/>
          <a:p>
            <a:pPr marL="0" indent="0">
              <a:buNone/>
            </a:pPr>
            <a:r>
              <a:rPr lang="en-US" sz="2800" b="1" dirty="0">
                <a:effectLst/>
                <a:ea typeface="Calibri" panose="020F0502020204030204" pitchFamily="34" charset="0"/>
                <a:cs typeface="Times New Roman" panose="02020603050405020304" pitchFamily="18" charset="0"/>
              </a:rPr>
              <a:t>Will the frequency of ECDS KG assessment data sent to TEA by the ECDS assessment vendors be increased for the 2022-2023 school year?</a:t>
            </a:r>
          </a:p>
          <a:p>
            <a:pPr marL="0" indent="0">
              <a:buNone/>
            </a:pPr>
            <a:endParaRPr lang="en-US" sz="2400" b="1" dirty="0">
              <a:cs typeface="Times New Roman" panose="02020603050405020304" pitchFamily="18" charset="0"/>
            </a:endParaRPr>
          </a:p>
          <a:p>
            <a:pPr marL="0" indent="0">
              <a:buNone/>
            </a:pPr>
            <a:r>
              <a:rPr lang="en-US" sz="2400" dirty="0"/>
              <a:t>The ECE program area is working with CLI and Amplify to review the frequency of assessment updates that are sent to TEA for the 2022-2023 school year.</a:t>
            </a:r>
          </a:p>
          <a:p>
            <a:pPr marL="457200" lvl="1" indent="0">
              <a:buNone/>
            </a:pPr>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551630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TECHNICAL RESOURCES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360553" y="996410"/>
            <a:ext cx="8988726" cy="5494338"/>
          </a:xfrm>
        </p:spPr>
        <p:txBody>
          <a:bodyPr lIns="91440" tIns="45720" rIns="91440" bIns="45720" anchor="t"/>
          <a:lstStyle/>
          <a:p>
            <a:r>
              <a:rPr lang="en-US" b="1">
                <a:ea typeface="+mn-lt"/>
                <a:cs typeface="+mn-lt"/>
              </a:rPr>
              <a:t>Technical Support:</a:t>
            </a:r>
            <a:endParaRPr lang="en-US">
              <a:ea typeface="+mn-lt"/>
              <a:cs typeface="+mn-lt"/>
            </a:endParaRPr>
          </a:p>
          <a:p>
            <a:pPr lvl="1"/>
            <a:r>
              <a:rPr lang="en-US" b="1">
                <a:ea typeface="+mn-lt"/>
                <a:cs typeface="+mn-lt"/>
                <a:hlinkClick r:id="rId3"/>
              </a:rPr>
              <a:t>TSDSCustomerSupport@tea.texas.gov</a:t>
            </a:r>
            <a:r>
              <a:rPr lang="en-US" b="1">
                <a:ea typeface="+mn-lt"/>
                <a:cs typeface="+mn-lt"/>
              </a:rPr>
              <a:t> </a:t>
            </a:r>
            <a:endParaRPr lang="en-US">
              <a:ea typeface="+mn-lt"/>
              <a:cs typeface="+mn-lt"/>
            </a:endParaRPr>
          </a:p>
          <a:p>
            <a:pPr lvl="1"/>
            <a:endParaRPr lang="en-US" b="1">
              <a:ea typeface="+mn-lt"/>
              <a:cs typeface="+mn-lt"/>
            </a:endParaRPr>
          </a:p>
          <a:p>
            <a:pPr>
              <a:buClr>
                <a:srgbClr val="F16038"/>
              </a:buClr>
              <a:buFont typeface="Wingdings" panose="020B0604020202020204" pitchFamily="34" charset="0"/>
              <a:buChar char="§"/>
            </a:pPr>
            <a:r>
              <a:rPr lang="en-US" b="1">
                <a:ea typeface="+mn-lt"/>
                <a:cs typeface="+mn-lt"/>
              </a:rPr>
              <a:t>ECDS Program Area:</a:t>
            </a:r>
          </a:p>
          <a:p>
            <a:pPr lvl="1"/>
            <a:r>
              <a:rPr lang="en-US" b="1">
                <a:ea typeface="+mn-lt"/>
                <a:cs typeface="+mn-lt"/>
                <a:hlinkClick r:id="rId4"/>
              </a:rPr>
              <a:t>Early Childhood Education Website</a:t>
            </a:r>
          </a:p>
          <a:p>
            <a:pPr lvl="1"/>
            <a:r>
              <a:rPr lang="en-US" b="1">
                <a:hlinkClick r:id="rId5"/>
              </a:rPr>
              <a:t>ECDS Quick Support Guide</a:t>
            </a:r>
            <a:br>
              <a:rPr lang="en-US" b="1"/>
            </a:br>
            <a:endParaRPr lang="en-US" b="1">
              <a:ea typeface="+mn-lt"/>
              <a:cs typeface="+mn-lt"/>
            </a:endParaRPr>
          </a:p>
          <a:p>
            <a:r>
              <a:rPr lang="en-US" b="1">
                <a:ea typeface="+mn-lt"/>
                <a:cs typeface="+mn-lt"/>
              </a:rPr>
              <a:t>Knowledge Base Articles:</a:t>
            </a:r>
            <a:endParaRPr lang="en-US">
              <a:ea typeface="+mn-lt"/>
              <a:cs typeface="+mn-lt"/>
            </a:endParaRPr>
          </a:p>
          <a:p>
            <a:pPr lvl="1"/>
            <a:r>
              <a:rPr lang="en-US">
                <a:ea typeface="+mn-lt"/>
                <a:cs typeface="+mn-lt"/>
                <a:hlinkClick r:id="rId6"/>
              </a:rPr>
              <a:t>TSDSKB-249</a:t>
            </a:r>
            <a:r>
              <a:rPr lang="en-US">
                <a:ea typeface="+mn-lt"/>
                <a:cs typeface="+mn-lt"/>
              </a:rPr>
              <a:t> ECDS: General FAQs</a:t>
            </a:r>
          </a:p>
          <a:p>
            <a:pPr lvl="1"/>
            <a:r>
              <a:rPr lang="en-US">
                <a:ea typeface="+mn-lt"/>
                <a:cs typeface="+mn-lt"/>
                <a:hlinkClick r:id="rId7"/>
              </a:rPr>
              <a:t>TSDSKB-508</a:t>
            </a:r>
            <a:r>
              <a:rPr lang="en-US">
                <a:ea typeface="+mn-lt"/>
                <a:cs typeface="+mn-lt"/>
              </a:rPr>
              <a:t> ECDS: Assessment Specifications</a:t>
            </a:r>
            <a:endParaRPr lang="en-US">
              <a:cs typeface="Calibri"/>
            </a:endParaRPr>
          </a:p>
          <a:p>
            <a:pPr marL="0" indent="0">
              <a:buNone/>
            </a:pPr>
            <a:endParaRPr lang="en-US" b="1">
              <a:cs typeface="Calibri"/>
            </a:endParaRPr>
          </a:p>
        </p:txBody>
      </p:sp>
    </p:spTree>
    <p:extLst>
      <p:ext uri="{BB962C8B-B14F-4D97-AF65-F5344CB8AC3E}">
        <p14:creationId xmlns:p14="http://schemas.microsoft.com/office/powerpoint/2010/main" val="149976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E0E511-8808-46F4-8573-BB38D117974C}"/>
              </a:ext>
            </a:extLst>
          </p:cNvPr>
          <p:cNvSpPr>
            <a:spLocks noGrp="1"/>
          </p:cNvSpPr>
          <p:nvPr>
            <p:ph type="ctrTitle"/>
          </p:nvPr>
        </p:nvSpPr>
        <p:spPr>
          <a:xfrm>
            <a:off x="341698" y="591506"/>
            <a:ext cx="2870789" cy="2351382"/>
          </a:xfrm>
        </p:spPr>
        <p:txBody>
          <a:bodyPr vert="horz" lIns="91440" tIns="45720" rIns="91440" bIns="45720" rtlCol="0" anchor="ctr">
            <a:noAutofit/>
          </a:bodyPr>
          <a:lstStyle/>
          <a:p>
            <a:r>
              <a:rPr lang="en-US">
                <a:cs typeface="Calibri"/>
              </a:rPr>
              <a:t>Questions</a:t>
            </a:r>
          </a:p>
        </p:txBody>
      </p:sp>
    </p:spTree>
    <p:extLst>
      <p:ext uri="{BB962C8B-B14F-4D97-AF65-F5344CB8AC3E}">
        <p14:creationId xmlns:p14="http://schemas.microsoft.com/office/powerpoint/2010/main" val="2972553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904580"/>
            <a:ext cx="10623762" cy="4903131"/>
          </a:xfrm>
        </p:spPr>
        <p:txBody>
          <a:bodyPr lIns="91440" tIns="45720" rIns="91440" bIns="45720" anchor="t"/>
          <a:lstStyle/>
          <a:p>
            <a:r>
              <a:rPr lang="en-US" sz="2800" b="1" dirty="0">
                <a:solidFill>
                  <a:srgbClr val="0D6CB9"/>
                </a:solidFill>
                <a:ea typeface="+mn-lt"/>
                <a:cs typeface="+mn-lt"/>
              </a:rPr>
              <a:t>Early Childhood Data System (ECDS)</a:t>
            </a:r>
            <a:endParaRPr lang="en-US" sz="1600" i="1" dirty="0">
              <a:solidFill>
                <a:srgbClr val="0D6CB9"/>
              </a:solidFill>
              <a:ea typeface="+mn-lt"/>
              <a:cs typeface="+mn-lt"/>
            </a:endParaRPr>
          </a:p>
          <a:p>
            <a:pPr lvl="1"/>
            <a:r>
              <a:rPr lang="en-US" sz="2000" dirty="0">
                <a:cs typeface="Calibri"/>
              </a:rPr>
              <a:t>Program Area Updates &amp; Guidance</a:t>
            </a:r>
          </a:p>
          <a:p>
            <a:pPr lvl="1"/>
            <a:r>
              <a:rPr lang="en-US" sz="2000" dirty="0">
                <a:cs typeface="Calibri"/>
              </a:rPr>
              <a:t>2021-2022</a:t>
            </a:r>
          </a:p>
          <a:p>
            <a:pPr lvl="2"/>
            <a:r>
              <a:rPr lang="en-US" sz="1600" dirty="0">
                <a:cs typeface="Calibri"/>
              </a:rPr>
              <a:t>Submission Updates </a:t>
            </a:r>
          </a:p>
          <a:p>
            <a:pPr lvl="2"/>
            <a:r>
              <a:rPr lang="en-US" sz="1600" dirty="0">
                <a:cs typeface="Calibri"/>
              </a:rPr>
              <a:t>Reminders</a:t>
            </a:r>
          </a:p>
          <a:p>
            <a:pPr lvl="2"/>
            <a:r>
              <a:rPr lang="en-US" sz="1600" dirty="0">
                <a:cs typeface="Calibri"/>
              </a:rPr>
              <a:t>Current Known Issue</a:t>
            </a:r>
          </a:p>
          <a:p>
            <a:pPr lvl="1"/>
            <a:r>
              <a:rPr lang="en-US" sz="2000" dirty="0">
                <a:ea typeface="+mn-lt"/>
                <a:cs typeface="+mn-lt"/>
              </a:rPr>
              <a:t>2022-2023 Changes</a:t>
            </a:r>
          </a:p>
          <a:p>
            <a:pPr lvl="2"/>
            <a:r>
              <a:rPr lang="en-US" sz="1600" dirty="0">
                <a:ea typeface="+mn-lt"/>
                <a:cs typeface="+mn-lt"/>
              </a:rPr>
              <a:t>Application Updates</a:t>
            </a:r>
          </a:p>
          <a:p>
            <a:pPr lvl="2"/>
            <a:r>
              <a:rPr lang="en-US" sz="1600" dirty="0">
                <a:ea typeface="+mn-lt"/>
                <a:cs typeface="+mn-lt"/>
              </a:rPr>
              <a:t>Data Element Updates</a:t>
            </a:r>
          </a:p>
          <a:p>
            <a:pPr lvl="2"/>
            <a:r>
              <a:rPr lang="en-US" sz="1600" dirty="0">
                <a:ea typeface="+mn-lt"/>
                <a:cs typeface="+mn-lt"/>
              </a:rPr>
              <a:t>Business Rule Updates</a:t>
            </a:r>
          </a:p>
          <a:p>
            <a:pPr lvl="2"/>
            <a:r>
              <a:rPr lang="en-US" sz="1600" dirty="0">
                <a:ea typeface="+mn-lt"/>
                <a:cs typeface="+mn-lt"/>
              </a:rPr>
              <a:t>Report Updates</a:t>
            </a:r>
          </a:p>
          <a:p>
            <a:pPr lvl="2"/>
            <a:r>
              <a:rPr lang="en-US" sz="1600" dirty="0">
                <a:ea typeface="+mn-lt"/>
                <a:cs typeface="+mn-lt"/>
              </a:rPr>
              <a:t>Code Table Updates</a:t>
            </a:r>
          </a:p>
          <a:p>
            <a:pPr lvl="1"/>
            <a:r>
              <a:rPr lang="en-US" sz="2000" dirty="0">
                <a:ea typeface="+mn-lt"/>
                <a:cs typeface="+mn-lt"/>
              </a:rPr>
              <a:t>Timeline</a:t>
            </a:r>
          </a:p>
          <a:p>
            <a:pPr lvl="1"/>
            <a:r>
              <a:rPr lang="en-US" sz="2000" dirty="0">
                <a:ea typeface="+mn-lt"/>
                <a:cs typeface="+mn-lt"/>
              </a:rPr>
              <a:t>Frequently Asked Questions</a:t>
            </a:r>
          </a:p>
          <a:p>
            <a:pPr lvl="1"/>
            <a:r>
              <a:rPr lang="en-US" sz="2000" dirty="0">
                <a:ea typeface="+mn-lt"/>
                <a:cs typeface="+mn-lt"/>
              </a:rPr>
              <a:t>Technical Resources</a:t>
            </a:r>
          </a:p>
          <a:p>
            <a:pPr lvl="1"/>
            <a:r>
              <a:rPr lang="en-US" sz="2000" dirty="0">
                <a:ea typeface="+mn-lt"/>
                <a:cs typeface="+mn-lt"/>
              </a:rPr>
              <a:t>Questions</a:t>
            </a:r>
            <a:endParaRPr lang="en-US" sz="2000" dirty="0">
              <a:cs typeface="Calibri"/>
            </a:endParaRPr>
          </a:p>
          <a:p>
            <a:endParaRPr lang="en-US" dirty="0">
              <a:cs typeface="Calibri"/>
            </a:endParaRPr>
          </a:p>
        </p:txBody>
      </p:sp>
    </p:spTree>
    <p:extLst>
      <p:ext uri="{BB962C8B-B14F-4D97-AF65-F5344CB8AC3E}">
        <p14:creationId xmlns:p14="http://schemas.microsoft.com/office/powerpoint/2010/main" val="2590915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PROGRAM AREA UPDATES &amp; GUIDANCE</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54127"/>
            <a:ext cx="9773494" cy="5087015"/>
          </a:xfrm>
        </p:spPr>
        <p:txBody>
          <a:bodyPr/>
          <a:lstStyle/>
          <a:p>
            <a:pPr marL="342900" marR="0" lvl="0" indent="-342900">
              <a:spcBef>
                <a:spcPts val="0"/>
              </a:spcBef>
              <a:spcAft>
                <a:spcPts val="0"/>
              </a:spcAft>
              <a:buFont typeface="Symbol" panose="05050102010706020507" pitchFamily="18" charset="2"/>
              <a:buChar char=""/>
            </a:pPr>
            <a:r>
              <a:rPr lang="en-US" sz="2800" b="1" dirty="0">
                <a:effectLst/>
                <a:ea typeface="Times New Roman" panose="02020603050405020304" pitchFamily="18" charset="0"/>
              </a:rPr>
              <a:t>ECDS KG Assessment Data Submission </a:t>
            </a:r>
            <a:endParaRPr lang="en-US" sz="2800" b="1" dirty="0">
              <a:effectLst/>
              <a:ea typeface="Calibri" panose="020F0502020204030204" pitchFamily="34" charset="0"/>
            </a:endParaRPr>
          </a:p>
          <a:p>
            <a:pPr lvl="1"/>
            <a:r>
              <a:rPr lang="en-US" b="0" i="0" dirty="0">
                <a:effectLst/>
              </a:rPr>
              <a:t>Support issues with ECDS assessment vendors.</a:t>
            </a:r>
            <a:endParaRPr lang="en-US" dirty="0"/>
          </a:p>
          <a:p>
            <a:pPr lvl="1"/>
            <a:r>
              <a:rPr lang="en-US" b="0" i="0" dirty="0">
                <a:effectLst/>
              </a:rPr>
              <a:t>Mid-Year checkpoint on ECDS submission </a:t>
            </a:r>
            <a:r>
              <a:rPr lang="en-US" b="0" i="0">
                <a:effectLst/>
              </a:rPr>
              <a:t>before holidays.</a:t>
            </a:r>
            <a:endParaRPr lang="en-US" b="0" i="0" dirty="0">
              <a:effectLst/>
            </a:endParaRPr>
          </a:p>
          <a:p>
            <a:pPr marL="457200" lvl="1" indent="0">
              <a:buNone/>
            </a:pPr>
            <a:endParaRPr lang="en-US" b="0" i="0" dirty="0">
              <a:effectLst/>
            </a:endParaRPr>
          </a:p>
          <a:p>
            <a:pPr marL="342900" marR="0" lvl="0" indent="-342900">
              <a:spcBef>
                <a:spcPts val="0"/>
              </a:spcBef>
              <a:spcAft>
                <a:spcPts val="0"/>
              </a:spcAft>
              <a:buFont typeface="Symbol" panose="05050102010706020507" pitchFamily="18" charset="2"/>
              <a:buChar char=""/>
            </a:pPr>
            <a:r>
              <a:rPr lang="en-US" sz="2800" b="1" dirty="0">
                <a:effectLst/>
                <a:ea typeface="Times New Roman" panose="02020603050405020304" pitchFamily="18" charset="0"/>
              </a:rPr>
              <a:t>Assessment Support</a:t>
            </a:r>
          </a:p>
          <a:p>
            <a:pPr lvl="1">
              <a:spcBef>
                <a:spcPts val="0"/>
              </a:spcBef>
            </a:pPr>
            <a:r>
              <a:rPr lang="en-US" dirty="0">
                <a:effectLst/>
                <a:ea typeface="Times New Roman" panose="02020603050405020304" pitchFamily="18" charset="0"/>
              </a:rPr>
              <a:t>Our assessment support grantee (Region 4) will begin making touchpoints with LEAs to aid and/or support throughout the submission window process.</a:t>
            </a:r>
          </a:p>
          <a:p>
            <a:pPr marL="457200" lvl="1" indent="0">
              <a:spcBef>
                <a:spcPts val="0"/>
              </a:spcBef>
              <a:buNone/>
            </a:pPr>
            <a:endParaRPr lang="en-US" dirty="0">
              <a:effectLs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b="1" dirty="0">
                <a:effectLst/>
                <a:ea typeface="Times New Roman" panose="02020603050405020304" pitchFamily="18" charset="0"/>
              </a:rPr>
              <a:t>ECDS Commissioner Approved Assessment List Updates</a:t>
            </a:r>
            <a:endParaRPr lang="en-US" sz="2800" b="1" dirty="0">
              <a:effectLst/>
              <a:ea typeface="Calibri" panose="020F0502020204030204" pitchFamily="34" charset="0"/>
            </a:endParaRPr>
          </a:p>
          <a:p>
            <a:pPr lvl="1"/>
            <a:r>
              <a:rPr lang="en-US" dirty="0"/>
              <a:t>TEA is currently working on a deeper analysis of the current tools to make informed decisions and processes on updating the list.</a:t>
            </a:r>
            <a:endParaRPr lang="en-US" b="0" i="0" dirty="0">
              <a:effectLst/>
            </a:endParaRPr>
          </a:p>
          <a:p>
            <a:pPr marL="0" indent="0">
              <a:buNone/>
            </a:pPr>
            <a:endParaRPr lang="en-US" dirty="0"/>
          </a:p>
        </p:txBody>
      </p:sp>
    </p:spTree>
    <p:extLst>
      <p:ext uri="{BB962C8B-B14F-4D97-AF65-F5344CB8AC3E}">
        <p14:creationId xmlns:p14="http://schemas.microsoft.com/office/powerpoint/2010/main" val="4137490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fontScale="90000"/>
          </a:bodyPr>
          <a:lstStyle/>
          <a:p>
            <a:r>
              <a:rPr lang="en-US" dirty="0">
                <a:cs typeface="Calibri"/>
              </a:rPr>
              <a:t>PROGRAM AREA UPDATES &amp; GUIDANCE - Continued</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54128"/>
            <a:ext cx="9773494" cy="5703872"/>
          </a:xfrm>
        </p:spPr>
        <p:txBody>
          <a:bodyPr/>
          <a:lstStyle/>
          <a:p>
            <a:pPr marL="342900" marR="0" lvl="0" indent="-342900">
              <a:spcBef>
                <a:spcPts val="0"/>
              </a:spcBef>
              <a:spcAft>
                <a:spcPts val="0"/>
              </a:spcAft>
              <a:buFont typeface="Symbol" panose="05050102010706020507" pitchFamily="18" charset="2"/>
              <a:buChar char=""/>
            </a:pPr>
            <a:r>
              <a:rPr lang="en-US" sz="2800" b="1" dirty="0">
                <a:effectLst/>
                <a:ea typeface="Times New Roman" panose="02020603050405020304" pitchFamily="18" charset="0"/>
              </a:rPr>
              <a:t>PK partnership updates:</a:t>
            </a:r>
            <a:endParaRPr lang="en-US" dirty="0"/>
          </a:p>
          <a:p>
            <a:pPr lvl="1"/>
            <a:r>
              <a:rPr lang="en-US" sz="2200" dirty="0"/>
              <a:t>Preliminary data from 2021-2022 shows more LEAs reporting partnership classrooms and with greater accuracy using the updated school type codes definitions. </a:t>
            </a:r>
          </a:p>
          <a:p>
            <a:pPr lvl="1"/>
            <a:r>
              <a:rPr lang="en-US" sz="2200" dirty="0"/>
              <a:t>LEAs should remember that when submitting for Head Start partnerships (school type code 07), some will have operation numbers to report while others will not.</a:t>
            </a:r>
          </a:p>
          <a:p>
            <a:pPr lvl="2"/>
            <a:r>
              <a:rPr lang="en-US" dirty="0"/>
              <a:t>A Head Start partnership housed on a LEA campus, or if the LEA is the grantee, will NOT have an operation number. The data field for the operation number will be left blank.</a:t>
            </a:r>
          </a:p>
          <a:p>
            <a:pPr lvl="2"/>
            <a:r>
              <a:rPr lang="en-US" dirty="0"/>
              <a:t>A Head Start partnership housed at a “stand alone” childcare site will have an operation number. </a:t>
            </a:r>
          </a:p>
          <a:p>
            <a:pPr lvl="1"/>
            <a:r>
              <a:rPr lang="en-US" sz="2200" dirty="0"/>
              <a:t>The data field for the operation number contains space for eight digits but most operation numbers contain six or seven digits. When the number is entered, zeros should precede to fill extra spaces.</a:t>
            </a:r>
          </a:p>
          <a:p>
            <a:pPr lvl="2"/>
            <a:r>
              <a:rPr lang="en-US" sz="1800" dirty="0"/>
              <a:t>For example, 123456 should be entered as 00123456 to fill the data field.</a:t>
            </a:r>
          </a:p>
          <a:p>
            <a:pPr marL="0" indent="0" algn="l">
              <a:buNone/>
            </a:pPr>
            <a:endParaRPr lang="en-US" b="0" i="0" dirty="0">
              <a:effectLst/>
            </a:endParaRPr>
          </a:p>
          <a:p>
            <a:pPr marL="0" indent="0">
              <a:buNone/>
            </a:pPr>
            <a:endParaRPr lang="en-US" dirty="0"/>
          </a:p>
        </p:txBody>
      </p:sp>
    </p:spTree>
    <p:extLst>
      <p:ext uri="{BB962C8B-B14F-4D97-AF65-F5344CB8AC3E}">
        <p14:creationId xmlns:p14="http://schemas.microsoft.com/office/powerpoint/2010/main" val="3402383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2021-2022: SUBMISSION UPDATES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1"/>
            <a:ext cx="8650643" cy="4351338"/>
          </a:xfrm>
        </p:spPr>
        <p:txBody>
          <a:bodyPr/>
          <a:lstStyle/>
          <a:p>
            <a:pPr fontAlgn="base"/>
            <a:r>
              <a:rPr lang="en-US" b="0" i="0" u="none" strike="noStrike" dirty="0">
                <a:solidFill>
                  <a:srgbClr val="595959"/>
                </a:solidFill>
                <a:effectLst/>
                <a:latin typeface="Calibri"/>
                <a:cs typeface="Calibri"/>
              </a:rPr>
              <a:t>The 2021-2022 ECDS Prekindergarten data collection closed on </a:t>
            </a:r>
            <a:r>
              <a:rPr lang="en-US" b="1" dirty="0">
                <a:solidFill>
                  <a:srgbClr val="595959"/>
                </a:solidFill>
                <a:latin typeface="Calibri"/>
                <a:cs typeface="Calibri"/>
              </a:rPr>
              <a:t>June 23</a:t>
            </a:r>
            <a:r>
              <a:rPr lang="en-US" b="1" i="0" u="none" strike="noStrike" dirty="0">
                <a:solidFill>
                  <a:srgbClr val="595959"/>
                </a:solidFill>
                <a:effectLst/>
                <a:latin typeface="Calibri"/>
                <a:cs typeface="Calibri"/>
              </a:rPr>
              <a:t>, </a:t>
            </a:r>
            <a:r>
              <a:rPr lang="en-US" b="1" dirty="0">
                <a:solidFill>
                  <a:srgbClr val="595959"/>
                </a:solidFill>
                <a:latin typeface="Calibri"/>
                <a:cs typeface="Calibri"/>
              </a:rPr>
              <a:t>2022</a:t>
            </a:r>
            <a:r>
              <a:rPr lang="en-US" b="0" i="0" u="none" strike="noStrike" dirty="0">
                <a:solidFill>
                  <a:srgbClr val="595959"/>
                </a:solidFill>
                <a:effectLst/>
                <a:latin typeface="Calibri"/>
                <a:cs typeface="Calibri"/>
              </a:rPr>
              <a:t>.</a:t>
            </a:r>
            <a:r>
              <a:rPr lang="en-US" b="0" i="0" dirty="0">
                <a:solidFill>
                  <a:srgbClr val="000000"/>
                </a:solidFill>
                <a:effectLst/>
                <a:latin typeface="Calibri"/>
                <a:cs typeface="Calibri"/>
              </a:rPr>
              <a:t>​</a:t>
            </a:r>
          </a:p>
          <a:p>
            <a:pPr lvl="1" fontAlgn="base"/>
            <a:endParaRPr lang="en-US" b="0" i="0" dirty="0">
              <a:solidFill>
                <a:srgbClr val="000000"/>
              </a:solidFill>
              <a:effectLst/>
              <a:latin typeface="Calibri"/>
              <a:cs typeface="Calibri"/>
            </a:endParaRPr>
          </a:p>
          <a:p>
            <a:pPr lvl="1" fontAlgn="base"/>
            <a:r>
              <a:rPr lang="en-US" dirty="0">
                <a:solidFill>
                  <a:srgbClr val="595959"/>
                </a:solidFill>
                <a:latin typeface="Calibri"/>
                <a:cs typeface="Calibri"/>
              </a:rPr>
              <a:t>Final Submission Count: 1,081</a:t>
            </a:r>
          </a:p>
          <a:p>
            <a:pPr marL="0" indent="0" algn="l" rtl="0" fontAlgn="base">
              <a:buNone/>
            </a:pP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4136217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dirty="0">
                <a:cs typeface="Calibri"/>
              </a:rPr>
              <a:t>2021-2022: REMINDERS</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1"/>
            <a:ext cx="9630770" cy="4734110"/>
          </a:xfrm>
        </p:spPr>
        <p:txBody>
          <a:bodyPr lIns="91440" tIns="45720" rIns="91440" bIns="45720" anchor="t"/>
          <a:lstStyle/>
          <a:p>
            <a:r>
              <a:rPr lang="en-US" b="1" dirty="0"/>
              <a:t>Reports:</a:t>
            </a:r>
          </a:p>
          <a:p>
            <a:pPr lvl="1"/>
            <a:r>
              <a:rPr lang="en-US" dirty="0"/>
              <a:t>ESCs and LEAs can run the </a:t>
            </a:r>
            <a:r>
              <a:rPr lang="en-US" b="1" dirty="0"/>
              <a:t>ECD0-000-003 </a:t>
            </a:r>
            <a:r>
              <a:rPr lang="en-US" dirty="0"/>
              <a:t>Assessment Pre-K Sources report for 2020-2021 to see 2021-2022 KG assessment readiness results compared to same students enrolled in a pre-K program for 2020-2021.</a:t>
            </a:r>
            <a:br>
              <a:rPr lang="en-US" dirty="0"/>
            </a:br>
            <a:endParaRPr lang="en-US" dirty="0"/>
          </a:p>
          <a:p>
            <a:pPr lvl="1"/>
            <a:r>
              <a:rPr lang="en-US" dirty="0"/>
              <a:t>ESCs and LEAs will not be able to see the KG readiness information on the </a:t>
            </a:r>
            <a:r>
              <a:rPr lang="en-US" b="1" dirty="0"/>
              <a:t>ECD0-000-003</a:t>
            </a:r>
            <a:r>
              <a:rPr lang="en-US" dirty="0"/>
              <a:t> report for 2021-2022 until Kindergarten assessment results are promoted for the 2022-2023 ECDS Kindergarten submission.</a:t>
            </a:r>
          </a:p>
          <a:p>
            <a:r>
              <a:rPr lang="en-US" b="1" i="0" dirty="0">
                <a:solidFill>
                  <a:srgbClr val="000000"/>
                </a:solidFill>
                <a:effectLst/>
              </a:rPr>
              <a:t>Assessment Specifications:</a:t>
            </a:r>
          </a:p>
          <a:p>
            <a:pPr lvl="1"/>
            <a:r>
              <a:rPr lang="en-US" i="0" dirty="0">
                <a:solidFill>
                  <a:srgbClr val="000000"/>
                </a:solidFill>
                <a:effectLst/>
              </a:rPr>
              <a:t>The 2022-2023 ECDS ‘Assessment Specifications’ link is </a:t>
            </a:r>
            <a:r>
              <a:rPr lang="en-US" i="0">
                <a:solidFill>
                  <a:srgbClr val="000000"/>
                </a:solidFill>
                <a:effectLst/>
              </a:rPr>
              <a:t>tentatively scheduled to be </a:t>
            </a:r>
            <a:r>
              <a:rPr lang="en-US" i="0" dirty="0">
                <a:solidFill>
                  <a:srgbClr val="000000"/>
                </a:solidFill>
                <a:effectLst/>
              </a:rPr>
              <a:t>posted to TWEDS on August 15</a:t>
            </a:r>
            <a:r>
              <a:rPr lang="en-US" i="0" baseline="30000" dirty="0">
                <a:solidFill>
                  <a:srgbClr val="000000"/>
                </a:solidFill>
                <a:effectLst/>
              </a:rPr>
              <a:t>th</a:t>
            </a:r>
            <a:r>
              <a:rPr lang="en-US" i="0" dirty="0">
                <a:solidFill>
                  <a:srgbClr val="000000"/>
                </a:solidFill>
                <a:effectLst/>
              </a:rPr>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849979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CURRENT KNOWN </a:t>
            </a:r>
            <a:r>
              <a:rPr lang="en-US" dirty="0">
                <a:cs typeface="Calibri"/>
              </a:rPr>
              <a:t>ISSUE</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1"/>
            <a:ext cx="9017702" cy="4734110"/>
          </a:xfrm>
        </p:spPr>
        <p:txBody>
          <a:bodyPr lIns="91440" tIns="45720" rIns="91440" bIns="45720" anchor="t"/>
          <a:lstStyle/>
          <a:p>
            <a:r>
              <a:rPr lang="en-US" b="1" dirty="0">
                <a:solidFill>
                  <a:srgbClr val="404E54"/>
                </a:solidFill>
              </a:rPr>
              <a:t>ECD0-000-006​ Early Childhood PK Data Submission report</a:t>
            </a:r>
            <a:endParaRPr lang="en-US" b="1" dirty="0"/>
          </a:p>
          <a:p>
            <a:pPr lvl="1" fontAlgn="base"/>
            <a:endParaRPr lang="en-US" dirty="0">
              <a:solidFill>
                <a:srgbClr val="404E54"/>
              </a:solidFill>
              <a:cs typeface="Calibri"/>
            </a:endParaRPr>
          </a:p>
          <a:p>
            <a:pPr lvl="1" fontAlgn="base"/>
            <a:r>
              <a:rPr lang="en-US" dirty="0">
                <a:solidFill>
                  <a:srgbClr val="404E54"/>
                </a:solidFill>
                <a:cs typeface="Calibri"/>
              </a:rPr>
              <a:t>The 'Date of Birth' and 'Administration Date' are displaying '0' values on the .csv version of the report.</a:t>
            </a:r>
          </a:p>
          <a:p>
            <a:pPr lvl="2" fontAlgn="base"/>
            <a:r>
              <a:rPr lang="en-US" dirty="0">
                <a:solidFill>
                  <a:srgbClr val="404E54"/>
                </a:solidFill>
                <a:cs typeface="Calibri"/>
              </a:rPr>
              <a:t>LEAs can use the .pdf version to verify 'Date of Birth' and 'Administration Date' for pre-K students.</a:t>
            </a:r>
          </a:p>
          <a:p>
            <a:pPr lvl="2" fontAlgn="base"/>
            <a:r>
              <a:rPr lang="en-US" sz="2200" b="0" i="0" dirty="0">
                <a:solidFill>
                  <a:srgbClr val="404E54"/>
                </a:solidFill>
                <a:effectLst/>
                <a:cs typeface="Calibri"/>
              </a:rPr>
              <a:t>This issue is scheduled to be resolved in the </a:t>
            </a:r>
            <a:r>
              <a:rPr lang="en-US" sz="2200" b="1" dirty="0">
                <a:solidFill>
                  <a:srgbClr val="404E54"/>
                </a:solidFill>
                <a:cs typeface="Calibri"/>
              </a:rPr>
              <a:t>September</a:t>
            </a:r>
            <a:r>
              <a:rPr lang="en-US" sz="2200" b="1" i="0" dirty="0">
                <a:solidFill>
                  <a:srgbClr val="404E54"/>
                </a:solidFill>
                <a:effectLst/>
                <a:cs typeface="Calibri"/>
              </a:rPr>
              <a:t> 9, 2022 </a:t>
            </a:r>
            <a:r>
              <a:rPr lang="en-US" sz="2200" i="0" dirty="0">
                <a:solidFill>
                  <a:srgbClr val="404E54"/>
                </a:solidFill>
                <a:effectLst/>
                <a:cs typeface="Calibri"/>
              </a:rPr>
              <a:t>software</a:t>
            </a:r>
            <a:r>
              <a:rPr lang="en-US" sz="2200" b="1" i="0" dirty="0">
                <a:solidFill>
                  <a:srgbClr val="404E54"/>
                </a:solidFill>
                <a:effectLst/>
                <a:cs typeface="Calibri"/>
              </a:rPr>
              <a:t> </a:t>
            </a:r>
            <a:r>
              <a:rPr lang="en-US" sz="2200" b="0" i="0" dirty="0">
                <a:solidFill>
                  <a:srgbClr val="404E54"/>
                </a:solidFill>
                <a:effectLst/>
                <a:cs typeface="Calibri"/>
              </a:rPr>
              <a:t>release. </a:t>
            </a:r>
            <a:br>
              <a:rPr lang="en-US" sz="2200" b="0" i="0" dirty="0">
                <a:solidFill>
                  <a:srgbClr val="404E54"/>
                </a:solidFill>
                <a:effectLst/>
              </a:rPr>
            </a:br>
            <a:endParaRPr lang="en-US" sz="2200" b="0" i="0" dirty="0">
              <a:solidFill>
                <a:srgbClr val="404E54"/>
              </a:solidFill>
              <a:effectLst/>
            </a:endParaRPr>
          </a:p>
          <a:p>
            <a:pPr lvl="2"/>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59828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6D7D8-C88A-4EF9-BA6D-69C1C75BD0EF}"/>
              </a:ext>
            </a:extLst>
          </p:cNvPr>
          <p:cNvSpPr>
            <a:spLocks noGrp="1"/>
          </p:cNvSpPr>
          <p:nvPr>
            <p:ph type="ctrTitle"/>
          </p:nvPr>
        </p:nvSpPr>
        <p:spPr>
          <a:xfrm>
            <a:off x="2030819" y="5292648"/>
            <a:ext cx="5507665" cy="972941"/>
          </a:xfrm>
        </p:spPr>
        <p:txBody>
          <a:bodyPr/>
          <a:lstStyle/>
          <a:p>
            <a:r>
              <a:rPr lang="en-US" dirty="0">
                <a:cs typeface="Calibri"/>
              </a:rPr>
              <a:t>2022-2023</a:t>
            </a:r>
            <a:endParaRPr lang="en-US" dirty="0"/>
          </a:p>
        </p:txBody>
      </p:sp>
    </p:spTree>
    <p:extLst>
      <p:ext uri="{BB962C8B-B14F-4D97-AF65-F5344CB8AC3E}">
        <p14:creationId xmlns:p14="http://schemas.microsoft.com/office/powerpoint/2010/main" val="340634871"/>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9" ma:contentTypeDescription="Create a new document." ma:contentTypeScope="" ma:versionID="e6b2f02822055de33514714c5681e253">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c39b5a19f8d5a3b3f970603ec1ec5742"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38415F-CA52-4AC6-B74C-FE95CEB90D10}">
  <ds:schemaRefs>
    <ds:schemaRef ds:uri="http://schemas.microsoft.com/sharepoint/v3/contenttype/forms"/>
  </ds:schemaRefs>
</ds:datastoreItem>
</file>

<file path=customXml/itemProps2.xml><?xml version="1.0" encoding="utf-8"?>
<ds:datastoreItem xmlns:ds="http://schemas.openxmlformats.org/officeDocument/2006/customXml" ds:itemID="{A19692CD-7339-4E15-8B85-65EB8EAE7D52}">
  <ds:schemaRefs>
    <ds:schemaRef ds:uri="http://purl.org/dc/elements/1.1/"/>
    <ds:schemaRef ds:uri="http://schemas.microsoft.com/office/2006/metadata/properties"/>
    <ds:schemaRef ds:uri="533e3360-6378-4210-ada2-16ccdb17d2c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63efe96-9f3c-464d-8c8b-c76864a22ed0"/>
    <ds:schemaRef ds:uri="http://www.w3.org/XML/1998/namespace"/>
    <ds:schemaRef ds:uri="http://purl.org/dc/dcmitype/"/>
  </ds:schemaRefs>
</ds:datastoreItem>
</file>

<file path=customXml/itemProps3.xml><?xml version="1.0" encoding="utf-8"?>
<ds:datastoreItem xmlns:ds="http://schemas.openxmlformats.org/officeDocument/2006/customXml" ds:itemID="{0C899B94-E9D1-440B-A1A8-CF27D3637F8B}">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TEA_Presentation_Template_Light_option</Template>
  <TotalTime>777</TotalTime>
  <Words>1170</Words>
  <Application>Microsoft Office PowerPoint</Application>
  <PresentationFormat>Widescreen</PresentationFormat>
  <Paragraphs>140</Paragraphs>
  <Slides>22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Courier New</vt:lpstr>
      <vt:lpstr>Symbol</vt:lpstr>
      <vt:lpstr>Wingdings</vt:lpstr>
      <vt:lpstr>2_Office Theme</vt:lpstr>
      <vt:lpstr>Early Childhood Data System</vt:lpstr>
      <vt:lpstr>PLEASE NOTE:</vt:lpstr>
      <vt:lpstr>AGENDA</vt:lpstr>
      <vt:lpstr>PROGRAM AREA UPDATES &amp; GUIDANCE</vt:lpstr>
      <vt:lpstr>PROGRAM AREA UPDATES &amp; GUIDANCE - Continued</vt:lpstr>
      <vt:lpstr>2021-2022: SUBMISSION UPDATES</vt:lpstr>
      <vt:lpstr>2021-2022: REMINDERS</vt:lpstr>
      <vt:lpstr>CURRENT KNOWN ISSUE</vt:lpstr>
      <vt:lpstr>2022-2023</vt:lpstr>
      <vt:lpstr>2022-2023 CHANGES</vt:lpstr>
      <vt:lpstr>2022-2023: REPORT UPDATES</vt:lpstr>
      <vt:lpstr>2022-2023: REPORT UPDATES CONTINUED 1</vt:lpstr>
      <vt:lpstr>2022-2023: REPORT UPDATES CONTINUED 2</vt:lpstr>
      <vt:lpstr>2022-2023: REPORT UPDATES CONTINUED 3</vt:lpstr>
      <vt:lpstr>2022-2023: CODE TABLE UPDATES</vt:lpstr>
      <vt:lpstr>2022-2023: CODE TABLE UPDATES CONTINUED</vt:lpstr>
      <vt:lpstr>2022-2023: TIMELINE</vt:lpstr>
      <vt:lpstr>2022-2023: TIMELINE - Continued</vt:lpstr>
      <vt:lpstr>FREQUENTLY ASKED QUESTIONS</vt:lpstr>
      <vt:lpstr>FREQUENTLY ASKED QUESTIONS CONTINUED</vt:lpstr>
      <vt:lpstr>TECHNICAL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Spring Training Slides</dc:title>
  <dc:creator>Ulrich, Melanie</dc:creator>
  <cp:lastModifiedBy>Ollervidez, Leticia</cp:lastModifiedBy>
  <cp:revision>16</cp:revision>
  <dcterms:created xsi:type="dcterms:W3CDTF">2020-11-05T16:39:19Z</dcterms:created>
  <dcterms:modified xsi:type="dcterms:W3CDTF">2022-07-26T13:47:49Z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ies>
</file>