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24"/>
  </p:notesMasterIdLst>
  <p:sldIdLst>
    <p:sldId id="258" r:id="rId5"/>
    <p:sldId id="399" r:id="rId6"/>
    <p:sldId id="286" r:id="rId7"/>
    <p:sldId id="419" r:id="rId8"/>
    <p:sldId id="452" r:id="rId9"/>
    <p:sldId id="453" r:id="rId10"/>
    <p:sldId id="455" r:id="rId11"/>
    <p:sldId id="456" r:id="rId12"/>
    <p:sldId id="460" r:id="rId13"/>
    <p:sldId id="426" r:id="rId14"/>
    <p:sldId id="457" r:id="rId15"/>
    <p:sldId id="458" r:id="rId16"/>
    <p:sldId id="459" r:id="rId17"/>
    <p:sldId id="461" r:id="rId18"/>
    <p:sldId id="462" r:id="rId19"/>
    <p:sldId id="463" r:id="rId20"/>
    <p:sldId id="464" r:id="rId21"/>
    <p:sldId id="46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191B19-2472-382F-EA3F-CBF579031473}" name="Hanson, Terri" initials="HT" userId="S::Terri.Hanson@tea.texas.gov::a02fd813-d4f3-43fd-83dd-7393041517de" providerId="AD"/>
  <p188:author id="{DC4D774C-9497-7F7F-EF7B-A7BB31449806}" name="Muffoletto, Jamie" initials="MJ" userId="S::Jamie.Muffoletto@tea.texas.gov::daf1e3c6-8137-448a-b141-d23049d419b5" providerId="AD"/>
  <p188:author id="{04816165-A551-92C0-EA48-4DFCE1FE46A9}" name="Simons, Leanne" initials="SL" userId="S::leanne.simons@tea.texas.gov::f0b41770-584b-4844-b5c5-b29dec998724" providerId="AD"/>
  <p188:author id="{00513F6E-B2A7-8FD4-EB4B-5CAF9057E4FC}" name="Muffoletto, Jamie" initials="MJ" userId="S::jamie.muffoletto@tea.texas.gov::daf1e3c6-8137-448a-b141-d23049d419b5" providerId="AD"/>
  <p188:author id="{68A7FDDB-D42C-D11B-8278-CD082A84D84D}" name="Ollervidez, Leticia" initials="OL" userId="S::leticia.ollervidez@tea.texas.gov::12ccd2a1-d554-4cac-b492-4e314c2b5f8f" providerId="AD"/>
  <p188:author id="{654D06DD-B27E-90EE-3F72-3622EB25908E}" name="Ollervidez, Leticia" initials="OL" userId="S::Leticia.Ollervidez@tea.texas.gov::12ccd2a1-d554-4cac-b492-4e314c2b5f8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Scott" initials="JS" lastIdx="10" clrIdx="0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2" name="Linden, Edward" initials="LE" lastIdx="2" clrIdx="1">
    <p:extLst>
      <p:ext uri="{19B8F6BF-5375-455C-9EA6-DF929625EA0E}">
        <p15:presenceInfo xmlns:p15="http://schemas.microsoft.com/office/powerpoint/2012/main" userId="S::Edward.Linden@tea.texas.gov::433a1750-097b-48bf-9475-b5c5f6172203" providerId="AD"/>
      </p:ext>
    </p:extLst>
  </p:cmAuthor>
  <p:cmAuthor id="3" name="Simons, Leanne" initials="SL" lastIdx="5" clrIdx="2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4" name="Jamie Muffoletto" initials="JM" lastIdx="1" clrIdx="3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5" name="Ollervidez, Leticia" initials="OL" lastIdx="1" clrIdx="4">
    <p:extLst>
      <p:ext uri="{19B8F6BF-5375-455C-9EA6-DF929625EA0E}">
        <p15:presenceInfo xmlns:p15="http://schemas.microsoft.com/office/powerpoint/2012/main" userId="S::Leticia.Ollervidez@tea.texas.gov::12ccd2a1-d554-4cac-b492-4e314c2b5f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57220-B8AF-FFBC-AD74-FF4A38E0A6B8}" v="1" dt="2022-07-28T17:59:18.975"/>
    <p1510:client id="{2D12ED00-4CDD-4E9D-A625-945DA400B094}" v="38" dt="2022-07-28T21:34:07.396"/>
    <p1510:client id="{3526BFC3-F6EC-0063-FD0C-805E2CA9B03E}" v="7" dt="2022-07-28T21:33:56.741"/>
    <p1510:client id="{5703385A-DB03-A148-F1B6-966B4EA6EBC0}" v="2" dt="2022-07-28T18:44:09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on, Terri" userId="a02fd813-d4f3-43fd-83dd-7393041517de" providerId="ADAL" clId="{4EA97314-AF33-4152-8C80-62F5216E8DE6}"/>
    <pc:docChg chg="modSld">
      <pc:chgData name="Hanson, Terri" userId="a02fd813-d4f3-43fd-83dd-7393041517de" providerId="ADAL" clId="{4EA97314-AF33-4152-8C80-62F5216E8DE6}" dt="2022-03-03T15:04:33.400" v="48"/>
      <pc:docMkLst>
        <pc:docMk/>
      </pc:docMkLst>
      <pc:sldChg chg="addCm">
        <pc:chgData name="Hanson, Terri" userId="a02fd813-d4f3-43fd-83dd-7393041517de" providerId="ADAL" clId="{4EA97314-AF33-4152-8C80-62F5216E8DE6}" dt="2022-02-21T21:17:11.495" v="16"/>
        <pc:sldMkLst>
          <pc:docMk/>
          <pc:sldMk cId="2972553045" sldId="277"/>
        </pc:sldMkLst>
      </pc:sldChg>
      <pc:sldChg chg="addCm modCm">
        <pc:chgData name="Hanson, Terri" userId="a02fd813-d4f3-43fd-83dd-7393041517de" providerId="ADAL" clId="{4EA97314-AF33-4152-8C80-62F5216E8DE6}" dt="2022-02-25T01:46:12.953" v="20"/>
        <pc:sldMkLst>
          <pc:docMk/>
          <pc:sldMk cId="1987078512" sldId="286"/>
        </pc:sldMkLst>
      </pc:sldChg>
      <pc:sldChg chg="modSp mod addCm modCm">
        <pc:chgData name="Hanson, Terri" userId="a02fd813-d4f3-43fd-83dd-7393041517de" providerId="ADAL" clId="{4EA97314-AF33-4152-8C80-62F5216E8DE6}" dt="2022-02-25T01:47:22.156" v="23" actId="20577"/>
        <pc:sldMkLst>
          <pc:docMk/>
          <pc:sldMk cId="4247942262" sldId="410"/>
        </pc:sldMkLst>
        <pc:spChg chg="mod">
          <ac:chgData name="Hanson, Terri" userId="a02fd813-d4f3-43fd-83dd-7393041517de" providerId="ADAL" clId="{4EA97314-AF33-4152-8C80-62F5216E8DE6}" dt="2022-02-25T01:47:22.156" v="23" actId="20577"/>
          <ac:spMkLst>
            <pc:docMk/>
            <pc:sldMk cId="4247942262" sldId="410"/>
            <ac:spMk id="4" creationId="{3F6CE2FE-F02B-461B-8C8F-E1DFA26F0ED4}"/>
          </ac:spMkLst>
        </pc:spChg>
      </pc:sldChg>
      <pc:sldChg chg="addCm">
        <pc:chgData name="Hanson, Terri" userId="a02fd813-d4f3-43fd-83dd-7393041517de" providerId="ADAL" clId="{4EA97314-AF33-4152-8C80-62F5216E8DE6}" dt="2022-02-21T16:08:16.668" v="8"/>
        <pc:sldMkLst>
          <pc:docMk/>
          <pc:sldMk cId="1195847607" sldId="419"/>
        </pc:sldMkLst>
      </pc:sldChg>
      <pc:sldChg chg="addCm">
        <pc:chgData name="Hanson, Terri" userId="a02fd813-d4f3-43fd-83dd-7393041517de" providerId="ADAL" clId="{4EA97314-AF33-4152-8C80-62F5216E8DE6}" dt="2022-02-25T01:57:38.900" v="45"/>
        <pc:sldMkLst>
          <pc:docMk/>
          <pc:sldMk cId="1446155218" sldId="426"/>
        </pc:sldMkLst>
      </pc:sldChg>
      <pc:sldChg chg="addCm">
        <pc:chgData name="Hanson, Terri" userId="a02fd813-d4f3-43fd-83dd-7393041517de" providerId="ADAL" clId="{4EA97314-AF33-4152-8C80-62F5216E8DE6}" dt="2022-02-21T15:59:02.735" v="1"/>
        <pc:sldMkLst>
          <pc:docMk/>
          <pc:sldMk cId="2995506626" sldId="432"/>
        </pc:sldMkLst>
      </pc:sldChg>
      <pc:sldChg chg="addCm modCm">
        <pc:chgData name="Hanson, Terri" userId="a02fd813-d4f3-43fd-83dd-7393041517de" providerId="ADAL" clId="{4EA97314-AF33-4152-8C80-62F5216E8DE6}" dt="2022-02-25T01:52:04.413" v="30" actId="2056"/>
        <pc:sldMkLst>
          <pc:docMk/>
          <pc:sldMk cId="3883169308" sldId="441"/>
        </pc:sldMkLst>
      </pc:sldChg>
      <pc:sldChg chg="addCm modCm">
        <pc:chgData name="Hanson, Terri" userId="a02fd813-d4f3-43fd-83dd-7393041517de" providerId="ADAL" clId="{4EA97314-AF33-4152-8C80-62F5216E8DE6}" dt="2022-03-03T15:04:33.400" v="48"/>
        <pc:sldMkLst>
          <pc:docMk/>
          <pc:sldMk cId="2013500660" sldId="443"/>
        </pc:sldMkLst>
      </pc:sldChg>
      <pc:sldChg chg="addCm">
        <pc:chgData name="Hanson, Terri" userId="a02fd813-d4f3-43fd-83dd-7393041517de" providerId="ADAL" clId="{4EA97314-AF33-4152-8C80-62F5216E8DE6}" dt="2022-02-21T15:58:05.514" v="0"/>
        <pc:sldMkLst>
          <pc:docMk/>
          <pc:sldMk cId="2302107994" sldId="444"/>
        </pc:sldMkLst>
      </pc:sldChg>
      <pc:sldChg chg="addCm modCm">
        <pc:chgData name="Hanson, Terri" userId="a02fd813-d4f3-43fd-83dd-7393041517de" providerId="ADAL" clId="{4EA97314-AF33-4152-8C80-62F5216E8DE6}" dt="2022-02-25T01:52:20.712" v="32" actId="2056"/>
        <pc:sldMkLst>
          <pc:docMk/>
          <pc:sldMk cId="50744271" sldId="445"/>
        </pc:sldMkLst>
      </pc:sldChg>
      <pc:sldChg chg="addCm modCm">
        <pc:chgData name="Hanson, Terri" userId="a02fd813-d4f3-43fd-83dd-7393041517de" providerId="ADAL" clId="{4EA97314-AF33-4152-8C80-62F5216E8DE6}" dt="2022-02-21T16:04:12.420" v="5"/>
        <pc:sldMkLst>
          <pc:docMk/>
          <pc:sldMk cId="3674864055" sldId="447"/>
        </pc:sldMkLst>
      </pc:sldChg>
      <pc:sldChg chg="addCm">
        <pc:chgData name="Hanson, Terri" userId="a02fd813-d4f3-43fd-83dd-7393041517de" providerId="ADAL" clId="{4EA97314-AF33-4152-8C80-62F5216E8DE6}" dt="2022-02-21T16:04:50.092" v="6"/>
        <pc:sldMkLst>
          <pc:docMk/>
          <pc:sldMk cId="152544427" sldId="448"/>
        </pc:sldMkLst>
      </pc:sldChg>
      <pc:sldChg chg="addCm">
        <pc:chgData name="Hanson, Terri" userId="a02fd813-d4f3-43fd-83dd-7393041517de" providerId="ADAL" clId="{4EA97314-AF33-4152-8C80-62F5216E8DE6}" dt="2022-02-21T16:05:53.673" v="7"/>
        <pc:sldMkLst>
          <pc:docMk/>
          <pc:sldMk cId="1688640321" sldId="449"/>
        </pc:sldMkLst>
      </pc:sldChg>
      <pc:sldChg chg="modSp mod addCm modCm">
        <pc:chgData name="Hanson, Terri" userId="a02fd813-d4f3-43fd-83dd-7393041517de" providerId="ADAL" clId="{4EA97314-AF33-4152-8C80-62F5216E8DE6}" dt="2022-02-25T01:54:33.136" v="36" actId="2056"/>
        <pc:sldMkLst>
          <pc:docMk/>
          <pc:sldMk cId="4189067343" sldId="453"/>
        </pc:sldMkLst>
        <pc:spChg chg="mod">
          <ac:chgData name="Hanson, Terri" userId="a02fd813-d4f3-43fd-83dd-7393041517de" providerId="ADAL" clId="{4EA97314-AF33-4152-8C80-62F5216E8DE6}" dt="2022-02-25T01:54:25.080" v="35" actId="1076"/>
          <ac:spMkLst>
            <pc:docMk/>
            <pc:sldMk cId="4189067343" sldId="453"/>
            <ac:spMk id="2" creationId="{D16F8A56-B6D5-42B1-9BBA-4B1CC5BE849E}"/>
          </ac:spMkLst>
        </pc:spChg>
      </pc:sldChg>
      <pc:sldChg chg="addCm modCm">
        <pc:chgData name="Hanson, Terri" userId="a02fd813-d4f3-43fd-83dd-7393041517de" providerId="ADAL" clId="{4EA97314-AF33-4152-8C80-62F5216E8DE6}" dt="2022-02-25T01:54:46.153" v="38" actId="2056"/>
        <pc:sldMkLst>
          <pc:docMk/>
          <pc:sldMk cId="629882025" sldId="455"/>
        </pc:sldMkLst>
      </pc:sldChg>
      <pc:sldChg chg="addCm modCm">
        <pc:chgData name="Hanson, Terri" userId="a02fd813-d4f3-43fd-83dd-7393041517de" providerId="ADAL" clId="{4EA97314-AF33-4152-8C80-62F5216E8DE6}" dt="2022-02-25T01:54:59.330" v="40" actId="2056"/>
        <pc:sldMkLst>
          <pc:docMk/>
          <pc:sldMk cId="2427238271" sldId="456"/>
        </pc:sldMkLst>
      </pc:sldChg>
      <pc:sldChg chg="addCm modCm">
        <pc:chgData name="Hanson, Terri" userId="a02fd813-d4f3-43fd-83dd-7393041517de" providerId="ADAL" clId="{4EA97314-AF33-4152-8C80-62F5216E8DE6}" dt="2022-02-25T01:55:19.321" v="42" actId="2056"/>
        <pc:sldMkLst>
          <pc:docMk/>
          <pc:sldMk cId="3388657975" sldId="457"/>
        </pc:sldMkLst>
      </pc:sldChg>
      <pc:sldChg chg="addCm">
        <pc:chgData name="Hanson, Terri" userId="a02fd813-d4f3-43fd-83dd-7393041517de" providerId="ADAL" clId="{4EA97314-AF33-4152-8C80-62F5216E8DE6}" dt="2022-02-21T16:13:13.338" v="12"/>
        <pc:sldMkLst>
          <pc:docMk/>
          <pc:sldMk cId="503350874" sldId="458"/>
        </pc:sldMkLst>
      </pc:sldChg>
      <pc:sldChg chg="addCm modCm">
        <pc:chgData name="Hanson, Terri" userId="a02fd813-d4f3-43fd-83dd-7393041517de" providerId="ADAL" clId="{4EA97314-AF33-4152-8C80-62F5216E8DE6}" dt="2022-02-25T01:58:09.676" v="47" actId="2056"/>
        <pc:sldMkLst>
          <pc:docMk/>
          <pc:sldMk cId="1430110506" sldId="459"/>
        </pc:sldMkLst>
      </pc:sldChg>
      <pc:sldChg chg="addCm modCm">
        <pc:chgData name="Hanson, Terri" userId="a02fd813-d4f3-43fd-83dd-7393041517de" providerId="ADAL" clId="{4EA97314-AF33-4152-8C80-62F5216E8DE6}" dt="2022-02-25T01:55:32.604" v="44" actId="2056"/>
        <pc:sldMkLst>
          <pc:docMk/>
          <pc:sldMk cId="2063111851" sldId="460"/>
        </pc:sldMkLst>
      </pc:sldChg>
    </pc:docChg>
  </pc:docChgLst>
  <pc:docChgLst>
    <pc:chgData name="Ollervidez, Leticia" userId="12ccd2a1-d554-4cac-b492-4e314c2b5f8f" providerId="ADAL" clId="{BAAF327D-4CA5-4BD4-A64F-F048C3070C67}"/>
    <pc:docChg chg="undo custSel addSld delSld modSld">
      <pc:chgData name="Ollervidez, Leticia" userId="12ccd2a1-d554-4cac-b492-4e314c2b5f8f" providerId="ADAL" clId="{BAAF327D-4CA5-4BD4-A64F-F048C3070C67}" dt="2022-02-11T17:48:56.307" v="269" actId="255"/>
      <pc:docMkLst>
        <pc:docMk/>
      </pc:docMkLst>
      <pc:sldChg chg="del">
        <pc:chgData name="Ollervidez, Leticia" userId="12ccd2a1-d554-4cac-b492-4e314c2b5f8f" providerId="ADAL" clId="{BAAF327D-4CA5-4BD4-A64F-F048C3070C67}" dt="2022-02-07T16:17:24.333" v="1" actId="47"/>
        <pc:sldMkLst>
          <pc:docMk/>
          <pc:sldMk cId="3539027699" sldId="284"/>
        </pc:sldMkLst>
      </pc:sldChg>
      <pc:sldChg chg="modSp mod">
        <pc:chgData name="Ollervidez, Leticia" userId="12ccd2a1-d554-4cac-b492-4e314c2b5f8f" providerId="ADAL" clId="{BAAF327D-4CA5-4BD4-A64F-F048C3070C67}" dt="2022-02-11T17:48:11.120" v="266" actId="255"/>
        <pc:sldMkLst>
          <pc:docMk/>
          <pc:sldMk cId="1987078512" sldId="286"/>
        </pc:sldMkLst>
        <pc:spChg chg="mod">
          <ac:chgData name="Ollervidez, Leticia" userId="12ccd2a1-d554-4cac-b492-4e314c2b5f8f" providerId="ADAL" clId="{BAAF327D-4CA5-4BD4-A64F-F048C3070C67}" dt="2022-02-11T17:48:11.120" v="266" actId="255"/>
          <ac:spMkLst>
            <pc:docMk/>
            <pc:sldMk cId="1987078512" sldId="286"/>
            <ac:spMk id="3" creationId="{06942845-BD5A-42C5-A5C4-13339DD507AB}"/>
          </ac:spMkLst>
        </pc:spChg>
      </pc:sldChg>
      <pc:sldChg chg="modSp mod">
        <pc:chgData name="Ollervidez, Leticia" userId="12ccd2a1-d554-4cac-b492-4e314c2b5f8f" providerId="ADAL" clId="{BAAF327D-4CA5-4BD4-A64F-F048C3070C67}" dt="2022-02-11T17:35:58.118" v="161" actId="207"/>
        <pc:sldMkLst>
          <pc:docMk/>
          <pc:sldMk cId="713327329" sldId="287"/>
        </pc:sldMkLst>
        <pc:spChg chg="mod">
          <ac:chgData name="Ollervidez, Leticia" userId="12ccd2a1-d554-4cac-b492-4e314c2b5f8f" providerId="ADAL" clId="{BAAF327D-4CA5-4BD4-A64F-F048C3070C67}" dt="2022-02-11T17:35:58.118" v="161" actId="207"/>
          <ac:spMkLst>
            <pc:docMk/>
            <pc:sldMk cId="713327329" sldId="287"/>
            <ac:spMk id="4" creationId="{3F6CE2FE-F02B-461B-8C8F-E1DFA26F0ED4}"/>
          </ac:spMkLst>
        </pc:spChg>
      </pc:sldChg>
      <pc:sldChg chg="modSp mod">
        <pc:chgData name="Ollervidez, Leticia" userId="12ccd2a1-d554-4cac-b492-4e314c2b5f8f" providerId="ADAL" clId="{BAAF327D-4CA5-4BD4-A64F-F048C3070C67}" dt="2022-02-11T17:40:32.712" v="217" actId="207"/>
        <pc:sldMkLst>
          <pc:docMk/>
          <pc:sldMk cId="2590915124" sldId="399"/>
        </pc:sldMkLst>
        <pc:spChg chg="mod">
          <ac:chgData name="Ollervidez, Leticia" userId="12ccd2a1-d554-4cac-b492-4e314c2b5f8f" providerId="ADAL" clId="{BAAF327D-4CA5-4BD4-A64F-F048C3070C67}" dt="2022-02-11T17:40:32.712" v="217" actId="207"/>
          <ac:spMkLst>
            <pc:docMk/>
            <pc:sldMk cId="2590915124" sldId="399"/>
            <ac:spMk id="4" creationId="{9F800888-D9B6-49F1-8B90-B7E4BB43ED5B}"/>
          </ac:spMkLst>
        </pc:spChg>
      </pc:sldChg>
      <pc:sldChg chg="modSp mod">
        <pc:chgData name="Ollervidez, Leticia" userId="12ccd2a1-d554-4cac-b492-4e314c2b5f8f" providerId="ADAL" clId="{BAAF327D-4CA5-4BD4-A64F-F048C3070C67}" dt="2022-02-11T17:48:56.307" v="269" actId="255"/>
        <pc:sldMkLst>
          <pc:docMk/>
          <pc:sldMk cId="4247942262" sldId="410"/>
        </pc:sldMkLst>
        <pc:spChg chg="mod">
          <ac:chgData name="Ollervidez, Leticia" userId="12ccd2a1-d554-4cac-b492-4e314c2b5f8f" providerId="ADAL" clId="{BAAF327D-4CA5-4BD4-A64F-F048C3070C67}" dt="2022-02-11T17:48:56.307" v="269" actId="255"/>
          <ac:spMkLst>
            <pc:docMk/>
            <pc:sldMk cId="4247942262" sldId="410"/>
            <ac:spMk id="3" creationId="{06942845-BD5A-42C5-A5C4-13339DD507AB}"/>
          </ac:spMkLst>
        </pc:spChg>
        <pc:spChg chg="mod">
          <ac:chgData name="Ollervidez, Leticia" userId="12ccd2a1-d554-4cac-b492-4e314c2b5f8f" providerId="ADAL" clId="{BAAF327D-4CA5-4BD4-A64F-F048C3070C67}" dt="2022-02-11T17:45:16.602" v="253" actId="20577"/>
          <ac:spMkLst>
            <pc:docMk/>
            <pc:sldMk cId="4247942262" sldId="410"/>
            <ac:spMk id="4" creationId="{3F6CE2FE-F02B-461B-8C8F-E1DFA26F0ED4}"/>
          </ac:spMkLst>
        </pc:spChg>
      </pc:sldChg>
      <pc:sldChg chg="modSp mod">
        <pc:chgData name="Ollervidez, Leticia" userId="12ccd2a1-d554-4cac-b492-4e314c2b5f8f" providerId="ADAL" clId="{BAAF327D-4CA5-4BD4-A64F-F048C3070C67}" dt="2022-02-11T17:48:21.434" v="267" actId="255"/>
        <pc:sldMkLst>
          <pc:docMk/>
          <pc:sldMk cId="1195847607" sldId="419"/>
        </pc:sldMkLst>
        <pc:spChg chg="mod">
          <ac:chgData name="Ollervidez, Leticia" userId="12ccd2a1-d554-4cac-b492-4e314c2b5f8f" providerId="ADAL" clId="{BAAF327D-4CA5-4BD4-A64F-F048C3070C67}" dt="2022-02-11T17:48:21.434" v="267" actId="255"/>
          <ac:spMkLst>
            <pc:docMk/>
            <pc:sldMk cId="1195847607" sldId="419"/>
            <ac:spMk id="4" creationId="{559B20C1-1ECC-4F97-9B20-4DFBD751DDC8}"/>
          </ac:spMkLst>
        </pc:spChg>
        <pc:spChg chg="mod">
          <ac:chgData name="Ollervidez, Leticia" userId="12ccd2a1-d554-4cac-b492-4e314c2b5f8f" providerId="ADAL" clId="{BAAF327D-4CA5-4BD4-A64F-F048C3070C67}" dt="2022-02-11T17:43:46.754" v="238" actId="20577"/>
          <ac:spMkLst>
            <pc:docMk/>
            <pc:sldMk cId="1195847607" sldId="419"/>
            <ac:spMk id="5" creationId="{F8513085-28C6-4399-96AC-792AE5AE530E}"/>
          </ac:spMkLst>
        </pc:spChg>
      </pc:sldChg>
      <pc:sldChg chg="modSp mod">
        <pc:chgData name="Ollervidez, Leticia" userId="12ccd2a1-d554-4cac-b492-4e314c2b5f8f" providerId="ADAL" clId="{BAAF327D-4CA5-4BD4-A64F-F048C3070C67}" dt="2022-02-11T17:48:43.369" v="268" actId="255"/>
        <pc:sldMkLst>
          <pc:docMk/>
          <pc:sldMk cId="1446155218" sldId="426"/>
        </pc:sldMkLst>
        <pc:spChg chg="mod">
          <ac:chgData name="Ollervidez, Leticia" userId="12ccd2a1-d554-4cac-b492-4e314c2b5f8f" providerId="ADAL" clId="{BAAF327D-4CA5-4BD4-A64F-F048C3070C67}" dt="2022-02-11T17:48:43.369" v="268" actId="255"/>
          <ac:spMkLst>
            <pc:docMk/>
            <pc:sldMk cId="1446155218" sldId="426"/>
            <ac:spMk id="3" creationId="{06942845-BD5A-42C5-A5C4-13339DD507AB}"/>
          </ac:spMkLst>
        </pc:spChg>
      </pc:sldChg>
      <pc:sldChg chg="modSp mod">
        <pc:chgData name="Ollervidez, Leticia" userId="12ccd2a1-d554-4cac-b492-4e314c2b5f8f" providerId="ADAL" clId="{BAAF327D-4CA5-4BD4-A64F-F048C3070C67}" dt="2022-02-11T17:47:18.978" v="265" actId="255"/>
        <pc:sldMkLst>
          <pc:docMk/>
          <pc:sldMk cId="238978527" sldId="434"/>
        </pc:sldMkLst>
        <pc:spChg chg="mod">
          <ac:chgData name="Ollervidez, Leticia" userId="12ccd2a1-d554-4cac-b492-4e314c2b5f8f" providerId="ADAL" clId="{BAAF327D-4CA5-4BD4-A64F-F048C3070C67}" dt="2022-02-11T17:41:07.868" v="218" actId="255"/>
          <ac:spMkLst>
            <pc:docMk/>
            <pc:sldMk cId="238978527" sldId="434"/>
            <ac:spMk id="2" creationId="{03D23C83-E80E-4C62-8991-39510CC7A227}"/>
          </ac:spMkLst>
        </pc:spChg>
        <pc:spChg chg="mod">
          <ac:chgData name="Ollervidez, Leticia" userId="12ccd2a1-d554-4cac-b492-4e314c2b5f8f" providerId="ADAL" clId="{BAAF327D-4CA5-4BD4-A64F-F048C3070C67}" dt="2022-02-11T17:47:18.978" v="265" actId="255"/>
          <ac:spMkLst>
            <pc:docMk/>
            <pc:sldMk cId="238978527" sldId="434"/>
            <ac:spMk id="3" creationId="{5079F63B-7071-4CC9-9457-01E566C8CCFA}"/>
          </ac:spMkLst>
        </pc:spChg>
      </pc:sldChg>
      <pc:sldChg chg="modSp mod">
        <pc:chgData name="Ollervidez, Leticia" userId="12ccd2a1-d554-4cac-b492-4e314c2b5f8f" providerId="ADAL" clId="{BAAF327D-4CA5-4BD4-A64F-F048C3070C67}" dt="2022-02-11T17:36:28.779" v="165" actId="207"/>
        <pc:sldMkLst>
          <pc:docMk/>
          <pc:sldMk cId="1147203011" sldId="435"/>
        </pc:sldMkLst>
        <pc:spChg chg="mod">
          <ac:chgData name="Ollervidez, Leticia" userId="12ccd2a1-d554-4cac-b492-4e314c2b5f8f" providerId="ADAL" clId="{BAAF327D-4CA5-4BD4-A64F-F048C3070C67}" dt="2022-02-11T17:36:28.779" v="165" actId="207"/>
          <ac:spMkLst>
            <pc:docMk/>
            <pc:sldMk cId="1147203011" sldId="435"/>
            <ac:spMk id="3" creationId="{7685070B-CB57-4CFB-9A9E-C76B8014D177}"/>
          </ac:spMkLst>
        </pc:spChg>
        <pc:picChg chg="mod">
          <ac:chgData name="Ollervidez, Leticia" userId="12ccd2a1-d554-4cac-b492-4e314c2b5f8f" providerId="ADAL" clId="{BAAF327D-4CA5-4BD4-A64F-F048C3070C67}" dt="2022-02-11T17:36:25.322" v="164" actId="1076"/>
          <ac:picMkLst>
            <pc:docMk/>
            <pc:sldMk cId="1147203011" sldId="435"/>
            <ac:picMk id="7" creationId="{9CFF4033-9F4B-44FD-AF05-C207553163E8}"/>
          </ac:picMkLst>
        </pc:picChg>
      </pc:sldChg>
      <pc:sldChg chg="modSp mod modClrScheme chgLayout">
        <pc:chgData name="Ollervidez, Leticia" userId="12ccd2a1-d554-4cac-b492-4e314c2b5f8f" providerId="ADAL" clId="{BAAF327D-4CA5-4BD4-A64F-F048C3070C67}" dt="2022-02-11T17:41:52.399" v="223" actId="12"/>
        <pc:sldMkLst>
          <pc:docMk/>
          <pc:sldMk cId="3213078324" sldId="437"/>
        </pc:sldMkLst>
        <pc:spChg chg="mod ord">
          <ac:chgData name="Ollervidez, Leticia" userId="12ccd2a1-d554-4cac-b492-4e314c2b5f8f" providerId="ADAL" clId="{BAAF327D-4CA5-4BD4-A64F-F048C3070C67}" dt="2022-02-11T17:29:28.776" v="89" actId="700"/>
          <ac:spMkLst>
            <pc:docMk/>
            <pc:sldMk cId="3213078324" sldId="437"/>
            <ac:spMk id="2" creationId="{C75129C4-1500-4DA8-89D0-CE30D9240FD2}"/>
          </ac:spMkLst>
        </pc:spChg>
        <pc:spChg chg="mod ord">
          <ac:chgData name="Ollervidez, Leticia" userId="12ccd2a1-d554-4cac-b492-4e314c2b5f8f" providerId="ADAL" clId="{BAAF327D-4CA5-4BD4-A64F-F048C3070C67}" dt="2022-02-11T17:41:48.520" v="222" actId="12"/>
          <ac:spMkLst>
            <pc:docMk/>
            <pc:sldMk cId="3213078324" sldId="437"/>
            <ac:spMk id="3" creationId="{91474D4E-CE9B-4FC0-8739-4F46921EBFB0}"/>
          </ac:spMkLst>
        </pc:spChg>
        <pc:spChg chg="mod ord">
          <ac:chgData name="Ollervidez, Leticia" userId="12ccd2a1-d554-4cac-b492-4e314c2b5f8f" providerId="ADAL" clId="{BAAF327D-4CA5-4BD4-A64F-F048C3070C67}" dt="2022-02-11T17:41:52.399" v="223" actId="12"/>
          <ac:spMkLst>
            <pc:docMk/>
            <pc:sldMk cId="3213078324" sldId="437"/>
            <ac:spMk id="4" creationId="{BE055AB0-9F5E-4AC1-9729-D81AE69E3800}"/>
          </ac:spMkLst>
        </pc:spChg>
        <pc:picChg chg="mod">
          <ac:chgData name="Ollervidez, Leticia" userId="12ccd2a1-d554-4cac-b492-4e314c2b5f8f" providerId="ADAL" clId="{BAAF327D-4CA5-4BD4-A64F-F048C3070C67}" dt="2022-02-11T17:36:47.017" v="167" actId="1076"/>
          <ac:picMkLst>
            <pc:docMk/>
            <pc:sldMk cId="3213078324" sldId="437"/>
            <ac:picMk id="6" creationId="{32D90F54-B027-4B80-88E3-218B94392D69}"/>
          </ac:picMkLst>
        </pc:picChg>
        <pc:picChg chg="mod">
          <ac:chgData name="Ollervidez, Leticia" userId="12ccd2a1-d554-4cac-b492-4e314c2b5f8f" providerId="ADAL" clId="{BAAF327D-4CA5-4BD4-A64F-F048C3070C67}" dt="2022-02-11T17:36:49.177" v="168" actId="1076"/>
          <ac:picMkLst>
            <pc:docMk/>
            <pc:sldMk cId="3213078324" sldId="437"/>
            <ac:picMk id="8" creationId="{0FEAC483-ED34-4172-8FAC-A3A498A15D49}"/>
          </ac:picMkLst>
        </pc:picChg>
      </pc:sldChg>
      <pc:sldChg chg="modSp mod modClrScheme chgLayout">
        <pc:chgData name="Ollervidez, Leticia" userId="12ccd2a1-d554-4cac-b492-4e314c2b5f8f" providerId="ADAL" clId="{BAAF327D-4CA5-4BD4-A64F-F048C3070C67}" dt="2022-02-11T17:46:42.432" v="264" actId="1076"/>
        <pc:sldMkLst>
          <pc:docMk/>
          <pc:sldMk cId="2017230409" sldId="438"/>
        </pc:sldMkLst>
        <pc:spChg chg="mod ord">
          <ac:chgData name="Ollervidez, Leticia" userId="12ccd2a1-d554-4cac-b492-4e314c2b5f8f" providerId="ADAL" clId="{BAAF327D-4CA5-4BD4-A64F-F048C3070C67}" dt="2022-02-11T17:29:18.138" v="86" actId="700"/>
          <ac:spMkLst>
            <pc:docMk/>
            <pc:sldMk cId="2017230409" sldId="438"/>
            <ac:spMk id="2" creationId="{68B89436-1077-45A7-A3B1-E1E58A92E34A}"/>
          </ac:spMkLst>
        </pc:spChg>
        <pc:spChg chg="mod ord">
          <ac:chgData name="Ollervidez, Leticia" userId="12ccd2a1-d554-4cac-b492-4e314c2b5f8f" providerId="ADAL" clId="{BAAF327D-4CA5-4BD4-A64F-F048C3070C67}" dt="2022-02-11T17:37:13.960" v="173" actId="14100"/>
          <ac:spMkLst>
            <pc:docMk/>
            <pc:sldMk cId="2017230409" sldId="438"/>
            <ac:spMk id="3" creationId="{C45EBB79-3C6D-4937-951E-C20D89E11FC5}"/>
          </ac:spMkLst>
        </pc:spChg>
        <pc:spChg chg="mod ord">
          <ac:chgData name="Ollervidez, Leticia" userId="12ccd2a1-d554-4cac-b492-4e314c2b5f8f" providerId="ADAL" clId="{BAAF327D-4CA5-4BD4-A64F-F048C3070C67}" dt="2022-02-11T17:37:24.273" v="176" actId="14100"/>
          <ac:spMkLst>
            <pc:docMk/>
            <pc:sldMk cId="2017230409" sldId="438"/>
            <ac:spMk id="4" creationId="{FF2727E0-1AF8-4C60-BC86-C4474D5B6EC3}"/>
          </ac:spMkLst>
        </pc:spChg>
        <pc:picChg chg="mod">
          <ac:chgData name="Ollervidez, Leticia" userId="12ccd2a1-d554-4cac-b492-4e314c2b5f8f" providerId="ADAL" clId="{BAAF327D-4CA5-4BD4-A64F-F048C3070C67}" dt="2022-02-11T17:46:30.672" v="262" actId="14100"/>
          <ac:picMkLst>
            <pc:docMk/>
            <pc:sldMk cId="2017230409" sldId="438"/>
            <ac:picMk id="6" creationId="{6C98C3A1-79A9-43A6-A33B-877DE365B71B}"/>
          </ac:picMkLst>
        </pc:picChg>
        <pc:picChg chg="mod">
          <ac:chgData name="Ollervidez, Leticia" userId="12ccd2a1-d554-4cac-b492-4e314c2b5f8f" providerId="ADAL" clId="{BAAF327D-4CA5-4BD4-A64F-F048C3070C67}" dt="2022-02-11T17:46:42.432" v="264" actId="1076"/>
          <ac:picMkLst>
            <pc:docMk/>
            <pc:sldMk cId="2017230409" sldId="438"/>
            <ac:picMk id="8" creationId="{E7B81A13-4316-409B-9041-8AE0CBF4F488}"/>
          </ac:picMkLst>
        </pc:picChg>
      </pc:sldChg>
      <pc:sldChg chg="modSp mod modClrScheme chgLayout">
        <pc:chgData name="Ollervidez, Leticia" userId="12ccd2a1-d554-4cac-b492-4e314c2b5f8f" providerId="ADAL" clId="{BAAF327D-4CA5-4BD4-A64F-F048C3070C67}" dt="2022-02-11T17:42:13.676" v="226" actId="255"/>
        <pc:sldMkLst>
          <pc:docMk/>
          <pc:sldMk cId="3821884817" sldId="439"/>
        </pc:sldMkLst>
        <pc:spChg chg="mod ord">
          <ac:chgData name="Ollervidez, Leticia" userId="12ccd2a1-d554-4cac-b492-4e314c2b5f8f" providerId="ADAL" clId="{BAAF327D-4CA5-4BD4-A64F-F048C3070C67}" dt="2022-02-11T17:30:02.133" v="96" actId="27636"/>
          <ac:spMkLst>
            <pc:docMk/>
            <pc:sldMk cId="3821884817" sldId="439"/>
            <ac:spMk id="2" creationId="{EAB0BA3B-50A2-4800-ADB8-8DAF9DF85BD5}"/>
          </ac:spMkLst>
        </pc:spChg>
        <pc:spChg chg="mod ord">
          <ac:chgData name="Ollervidez, Leticia" userId="12ccd2a1-d554-4cac-b492-4e314c2b5f8f" providerId="ADAL" clId="{BAAF327D-4CA5-4BD4-A64F-F048C3070C67}" dt="2022-02-11T17:42:13.676" v="226" actId="255"/>
          <ac:spMkLst>
            <pc:docMk/>
            <pc:sldMk cId="3821884817" sldId="439"/>
            <ac:spMk id="3" creationId="{AB0F55FE-7D4B-4F3F-A6D9-6193D9DC0D7A}"/>
          </ac:spMkLst>
        </pc:spChg>
      </pc:sldChg>
      <pc:sldChg chg="modSp mod modClrScheme chgLayout">
        <pc:chgData name="Ollervidez, Leticia" userId="12ccd2a1-d554-4cac-b492-4e314c2b5f8f" providerId="ADAL" clId="{BAAF327D-4CA5-4BD4-A64F-F048C3070C67}" dt="2022-02-11T17:37:47.657" v="181" actId="1076"/>
        <pc:sldMkLst>
          <pc:docMk/>
          <pc:sldMk cId="1757053495" sldId="440"/>
        </pc:sldMkLst>
        <pc:spChg chg="mod ord">
          <ac:chgData name="Ollervidez, Leticia" userId="12ccd2a1-d554-4cac-b492-4e314c2b5f8f" providerId="ADAL" clId="{BAAF327D-4CA5-4BD4-A64F-F048C3070C67}" dt="2022-02-11T17:30:11.960" v="98" actId="27636"/>
          <ac:spMkLst>
            <pc:docMk/>
            <pc:sldMk cId="1757053495" sldId="440"/>
            <ac:spMk id="2" creationId="{5624A7F6-429A-4087-AD58-EF332AFD8A39}"/>
          </ac:spMkLst>
        </pc:spChg>
        <pc:spChg chg="mod ord">
          <ac:chgData name="Ollervidez, Leticia" userId="12ccd2a1-d554-4cac-b492-4e314c2b5f8f" providerId="ADAL" clId="{BAAF327D-4CA5-4BD4-A64F-F048C3070C67}" dt="2022-02-11T17:37:45.932" v="180" actId="255"/>
          <ac:spMkLst>
            <pc:docMk/>
            <pc:sldMk cId="1757053495" sldId="440"/>
            <ac:spMk id="3" creationId="{017A705A-47FA-4B0F-AC9A-85161EB593DD}"/>
          </ac:spMkLst>
        </pc:spChg>
        <pc:picChg chg="mod">
          <ac:chgData name="Ollervidez, Leticia" userId="12ccd2a1-d554-4cac-b492-4e314c2b5f8f" providerId="ADAL" clId="{BAAF327D-4CA5-4BD4-A64F-F048C3070C67}" dt="2022-02-11T17:37:47.657" v="181" actId="1076"/>
          <ac:picMkLst>
            <pc:docMk/>
            <pc:sldMk cId="1757053495" sldId="440"/>
            <ac:picMk id="5" creationId="{E6B40057-D6BC-4278-8F9C-A24EAA8E2D28}"/>
          </ac:picMkLst>
        </pc:picChg>
      </pc:sldChg>
      <pc:sldChg chg="modSp mod modClrScheme chgLayout">
        <pc:chgData name="Ollervidez, Leticia" userId="12ccd2a1-d554-4cac-b492-4e314c2b5f8f" providerId="ADAL" clId="{BAAF327D-4CA5-4BD4-A64F-F048C3070C67}" dt="2022-02-11T17:37:57.289" v="183" actId="1076"/>
        <pc:sldMkLst>
          <pc:docMk/>
          <pc:sldMk cId="3883169308" sldId="441"/>
        </pc:sldMkLst>
        <pc:spChg chg="mod ord">
          <ac:chgData name="Ollervidez, Leticia" userId="12ccd2a1-d554-4cac-b492-4e314c2b5f8f" providerId="ADAL" clId="{BAAF327D-4CA5-4BD4-A64F-F048C3070C67}" dt="2022-02-11T17:30:20.074" v="101" actId="27636"/>
          <ac:spMkLst>
            <pc:docMk/>
            <pc:sldMk cId="3883169308" sldId="441"/>
            <ac:spMk id="2" creationId="{A6E1BBC6-4A69-402A-A81D-82725B886BB5}"/>
          </ac:spMkLst>
        </pc:spChg>
        <pc:spChg chg="mod ord">
          <ac:chgData name="Ollervidez, Leticia" userId="12ccd2a1-d554-4cac-b492-4e314c2b5f8f" providerId="ADAL" clId="{BAAF327D-4CA5-4BD4-A64F-F048C3070C67}" dt="2022-02-11T17:37:54.469" v="182" actId="255"/>
          <ac:spMkLst>
            <pc:docMk/>
            <pc:sldMk cId="3883169308" sldId="441"/>
            <ac:spMk id="3" creationId="{FBB86274-0CFF-4371-8B86-6A78FA77081C}"/>
          </ac:spMkLst>
        </pc:spChg>
        <pc:picChg chg="mod">
          <ac:chgData name="Ollervidez, Leticia" userId="12ccd2a1-d554-4cac-b492-4e314c2b5f8f" providerId="ADAL" clId="{BAAF327D-4CA5-4BD4-A64F-F048C3070C67}" dt="2022-02-11T17:37:57.289" v="183" actId="1076"/>
          <ac:picMkLst>
            <pc:docMk/>
            <pc:sldMk cId="3883169308" sldId="441"/>
            <ac:picMk id="7" creationId="{082E603B-5605-4C5F-9232-65F92716A30D}"/>
          </ac:picMkLst>
        </pc:picChg>
      </pc:sldChg>
      <pc:sldChg chg="modSp mod">
        <pc:chgData name="Ollervidez, Leticia" userId="12ccd2a1-d554-4cac-b492-4e314c2b5f8f" providerId="ADAL" clId="{BAAF327D-4CA5-4BD4-A64F-F048C3070C67}" dt="2022-02-11T17:35:52.923" v="160" actId="207"/>
        <pc:sldMkLst>
          <pc:docMk/>
          <pc:sldMk cId="2302107994" sldId="444"/>
        </pc:sldMkLst>
        <pc:spChg chg="mod">
          <ac:chgData name="Ollervidez, Leticia" userId="12ccd2a1-d554-4cac-b492-4e314c2b5f8f" providerId="ADAL" clId="{BAAF327D-4CA5-4BD4-A64F-F048C3070C67}" dt="2022-02-11T17:35:52.923" v="160" actId="207"/>
          <ac:spMkLst>
            <pc:docMk/>
            <pc:sldMk cId="2302107994" sldId="444"/>
            <ac:spMk id="2" creationId="{9DB0A002-A887-4AEE-B108-1541A0CEF400}"/>
          </ac:spMkLst>
        </pc:spChg>
      </pc:sldChg>
      <pc:sldChg chg="modSp mod modClrScheme chgLayout">
        <pc:chgData name="Ollervidez, Leticia" userId="12ccd2a1-d554-4cac-b492-4e314c2b5f8f" providerId="ADAL" clId="{BAAF327D-4CA5-4BD4-A64F-F048C3070C67}" dt="2022-02-11T17:42:37.788" v="228" actId="255"/>
        <pc:sldMkLst>
          <pc:docMk/>
          <pc:sldMk cId="50744271" sldId="445"/>
        </pc:sldMkLst>
        <pc:spChg chg="mod ord">
          <ac:chgData name="Ollervidez, Leticia" userId="12ccd2a1-d554-4cac-b492-4e314c2b5f8f" providerId="ADAL" clId="{BAAF327D-4CA5-4BD4-A64F-F048C3070C67}" dt="2022-02-11T17:30:32.600" v="104" actId="27636"/>
          <ac:spMkLst>
            <pc:docMk/>
            <pc:sldMk cId="50744271" sldId="445"/>
            <ac:spMk id="2" creationId="{0B4D7FE2-1C9F-4555-BC52-2079D3C9E974}"/>
          </ac:spMkLst>
        </pc:spChg>
        <pc:spChg chg="mod ord">
          <ac:chgData name="Ollervidez, Leticia" userId="12ccd2a1-d554-4cac-b492-4e314c2b5f8f" providerId="ADAL" clId="{BAAF327D-4CA5-4BD4-A64F-F048C3070C67}" dt="2022-02-11T17:42:37.788" v="228" actId="255"/>
          <ac:spMkLst>
            <pc:docMk/>
            <pc:sldMk cId="50744271" sldId="445"/>
            <ac:spMk id="3" creationId="{FC1590B4-FF5E-482E-AD8D-0E853C068A3D}"/>
          </ac:spMkLst>
        </pc:spChg>
      </pc:sldChg>
      <pc:sldChg chg="modSp mod modClrScheme chgLayout">
        <pc:chgData name="Ollervidez, Leticia" userId="12ccd2a1-d554-4cac-b492-4e314c2b5f8f" providerId="ADAL" clId="{BAAF327D-4CA5-4BD4-A64F-F048C3070C67}" dt="2022-02-11T17:38:09.096" v="186" actId="14100"/>
        <pc:sldMkLst>
          <pc:docMk/>
          <pc:sldMk cId="1943737563" sldId="446"/>
        </pc:sldMkLst>
        <pc:spChg chg="mod ord">
          <ac:chgData name="Ollervidez, Leticia" userId="12ccd2a1-d554-4cac-b492-4e314c2b5f8f" providerId="ADAL" clId="{BAAF327D-4CA5-4BD4-A64F-F048C3070C67}" dt="2022-02-11T17:30:41.057" v="105" actId="700"/>
          <ac:spMkLst>
            <pc:docMk/>
            <pc:sldMk cId="1943737563" sldId="446"/>
            <ac:spMk id="2" creationId="{5B544853-AFE9-45B4-AD17-62F398E1690A}"/>
          </ac:spMkLst>
        </pc:spChg>
        <pc:picChg chg="mod ord">
          <ac:chgData name="Ollervidez, Leticia" userId="12ccd2a1-d554-4cac-b492-4e314c2b5f8f" providerId="ADAL" clId="{BAAF327D-4CA5-4BD4-A64F-F048C3070C67}" dt="2022-02-11T17:38:09.096" v="186" actId="14100"/>
          <ac:picMkLst>
            <pc:docMk/>
            <pc:sldMk cId="1943737563" sldId="446"/>
            <ac:picMk id="11" creationId="{21839A9A-181D-4B6B-B5DB-0C91F0CF71FA}"/>
          </ac:picMkLst>
        </pc:picChg>
      </pc:sldChg>
      <pc:sldChg chg="modSp mod modClrScheme chgLayout">
        <pc:chgData name="Ollervidez, Leticia" userId="12ccd2a1-d554-4cac-b492-4e314c2b5f8f" providerId="ADAL" clId="{BAAF327D-4CA5-4BD4-A64F-F048C3070C67}" dt="2022-02-11T17:42:57.331" v="230" actId="255"/>
        <pc:sldMkLst>
          <pc:docMk/>
          <pc:sldMk cId="3674864055" sldId="447"/>
        </pc:sldMkLst>
        <pc:spChg chg="mod ord">
          <ac:chgData name="Ollervidez, Leticia" userId="12ccd2a1-d554-4cac-b492-4e314c2b5f8f" providerId="ADAL" clId="{BAAF327D-4CA5-4BD4-A64F-F048C3070C67}" dt="2022-02-11T17:30:48.550" v="107" actId="27636"/>
          <ac:spMkLst>
            <pc:docMk/>
            <pc:sldMk cId="3674864055" sldId="447"/>
            <ac:spMk id="2" creationId="{077DC709-8F40-4999-B532-E0C088F5F1BE}"/>
          </ac:spMkLst>
        </pc:spChg>
        <pc:spChg chg="mod ord">
          <ac:chgData name="Ollervidez, Leticia" userId="12ccd2a1-d554-4cac-b492-4e314c2b5f8f" providerId="ADAL" clId="{BAAF327D-4CA5-4BD4-A64F-F048C3070C67}" dt="2022-02-11T17:42:57.331" v="230" actId="255"/>
          <ac:spMkLst>
            <pc:docMk/>
            <pc:sldMk cId="3674864055" sldId="447"/>
            <ac:spMk id="3" creationId="{A45E1C5C-4A76-46A6-92CE-52AF0E1E942B}"/>
          </ac:spMkLst>
        </pc:spChg>
      </pc:sldChg>
      <pc:sldChg chg="modSp mod modClrScheme chgLayout">
        <pc:chgData name="Ollervidez, Leticia" userId="12ccd2a1-d554-4cac-b492-4e314c2b5f8f" providerId="ADAL" clId="{BAAF327D-4CA5-4BD4-A64F-F048C3070C67}" dt="2022-02-11T17:31:16.361" v="112" actId="14100"/>
        <pc:sldMkLst>
          <pc:docMk/>
          <pc:sldMk cId="152544427" sldId="448"/>
        </pc:sldMkLst>
        <pc:spChg chg="mod ord">
          <ac:chgData name="Ollervidez, Leticia" userId="12ccd2a1-d554-4cac-b492-4e314c2b5f8f" providerId="ADAL" clId="{BAAF327D-4CA5-4BD4-A64F-F048C3070C67}" dt="2022-02-11T17:30:56.823" v="109" actId="27636"/>
          <ac:spMkLst>
            <pc:docMk/>
            <pc:sldMk cId="152544427" sldId="448"/>
            <ac:spMk id="2" creationId="{867B5323-8805-4C03-BE73-BDFB4EC21B90}"/>
          </ac:spMkLst>
        </pc:spChg>
        <pc:spChg chg="mod ord">
          <ac:chgData name="Ollervidez, Leticia" userId="12ccd2a1-d554-4cac-b492-4e314c2b5f8f" providerId="ADAL" clId="{BAAF327D-4CA5-4BD4-A64F-F048C3070C67}" dt="2022-02-11T17:31:16.361" v="112" actId="14100"/>
          <ac:spMkLst>
            <pc:docMk/>
            <pc:sldMk cId="152544427" sldId="448"/>
            <ac:spMk id="6" creationId="{3D608001-71E3-4624-AEAC-51F23071BF1A}"/>
          </ac:spMkLst>
        </pc:spChg>
        <pc:picChg chg="mod">
          <ac:chgData name="Ollervidez, Leticia" userId="12ccd2a1-d554-4cac-b492-4e314c2b5f8f" providerId="ADAL" clId="{BAAF327D-4CA5-4BD4-A64F-F048C3070C67}" dt="2022-02-11T17:31:00.025" v="110" actId="1076"/>
          <ac:picMkLst>
            <pc:docMk/>
            <pc:sldMk cId="152544427" sldId="448"/>
            <ac:picMk id="14" creationId="{535296E1-EFBB-4BC1-93A7-5401AF51555F}"/>
          </ac:picMkLst>
        </pc:picChg>
      </pc:sldChg>
      <pc:sldChg chg="modSp mod modClrScheme chgLayout">
        <pc:chgData name="Ollervidez, Leticia" userId="12ccd2a1-d554-4cac-b492-4e314c2b5f8f" providerId="ADAL" clId="{BAAF327D-4CA5-4BD4-A64F-F048C3070C67}" dt="2022-02-11T17:43:18.877" v="232" actId="255"/>
        <pc:sldMkLst>
          <pc:docMk/>
          <pc:sldMk cId="1688640321" sldId="449"/>
        </pc:sldMkLst>
        <pc:spChg chg="mod ord">
          <ac:chgData name="Ollervidez, Leticia" userId="12ccd2a1-d554-4cac-b492-4e314c2b5f8f" providerId="ADAL" clId="{BAAF327D-4CA5-4BD4-A64F-F048C3070C67}" dt="2022-02-11T17:31:25.722" v="114" actId="27636"/>
          <ac:spMkLst>
            <pc:docMk/>
            <pc:sldMk cId="1688640321" sldId="449"/>
            <ac:spMk id="2" creationId="{58FEDF22-D68E-4C6F-9622-0D450417728D}"/>
          </ac:spMkLst>
        </pc:spChg>
        <pc:spChg chg="mod ord">
          <ac:chgData name="Ollervidez, Leticia" userId="12ccd2a1-d554-4cac-b492-4e314c2b5f8f" providerId="ADAL" clId="{BAAF327D-4CA5-4BD4-A64F-F048C3070C67}" dt="2022-02-11T17:43:18.877" v="232" actId="255"/>
          <ac:spMkLst>
            <pc:docMk/>
            <pc:sldMk cId="1688640321" sldId="449"/>
            <ac:spMk id="3" creationId="{4FF963E1-A664-4F06-8693-8C488B341A23}"/>
          </ac:spMkLst>
        </pc:spChg>
      </pc:sldChg>
      <pc:sldChg chg="modSp mod modClrScheme chgLayout">
        <pc:chgData name="Ollervidez, Leticia" userId="12ccd2a1-d554-4cac-b492-4e314c2b5f8f" providerId="ADAL" clId="{BAAF327D-4CA5-4BD4-A64F-F048C3070C67}" dt="2022-02-11T17:31:41.745" v="118" actId="1076"/>
        <pc:sldMkLst>
          <pc:docMk/>
          <pc:sldMk cId="3075904511" sldId="450"/>
        </pc:sldMkLst>
        <pc:spChg chg="mod ord">
          <ac:chgData name="Ollervidez, Leticia" userId="12ccd2a1-d554-4cac-b492-4e314c2b5f8f" providerId="ADAL" clId="{BAAF327D-4CA5-4BD4-A64F-F048C3070C67}" dt="2022-02-11T17:31:32.206" v="116" actId="27636"/>
          <ac:spMkLst>
            <pc:docMk/>
            <pc:sldMk cId="3075904511" sldId="450"/>
            <ac:spMk id="2" creationId="{1E6432A7-A4D7-4D30-8729-7C2885958B13}"/>
          </ac:spMkLst>
        </pc:spChg>
        <pc:spChg chg="mod ord">
          <ac:chgData name="Ollervidez, Leticia" userId="12ccd2a1-d554-4cac-b492-4e314c2b5f8f" providerId="ADAL" clId="{BAAF327D-4CA5-4BD4-A64F-F048C3070C67}" dt="2022-02-11T17:31:37.838" v="117" actId="255"/>
          <ac:spMkLst>
            <pc:docMk/>
            <pc:sldMk cId="3075904511" sldId="450"/>
            <ac:spMk id="3" creationId="{3C3AD541-0B9F-4560-BB22-0FCF5AEABAAA}"/>
          </ac:spMkLst>
        </pc:spChg>
        <pc:picChg chg="mod">
          <ac:chgData name="Ollervidez, Leticia" userId="12ccd2a1-d554-4cac-b492-4e314c2b5f8f" providerId="ADAL" clId="{BAAF327D-4CA5-4BD4-A64F-F048C3070C67}" dt="2022-02-11T17:31:41.745" v="118" actId="1076"/>
          <ac:picMkLst>
            <pc:docMk/>
            <pc:sldMk cId="3075904511" sldId="450"/>
            <ac:picMk id="5" creationId="{39809882-4391-46F5-8C1E-B989019A586E}"/>
          </ac:picMkLst>
        </pc:picChg>
      </pc:sldChg>
      <pc:sldChg chg="del">
        <pc:chgData name="Ollervidez, Leticia" userId="12ccd2a1-d554-4cac-b492-4e314c2b5f8f" providerId="ADAL" clId="{BAAF327D-4CA5-4BD4-A64F-F048C3070C67}" dt="2022-02-07T16:17:16.601" v="0" actId="47"/>
        <pc:sldMkLst>
          <pc:docMk/>
          <pc:sldMk cId="2491536686" sldId="451"/>
        </pc:sldMkLst>
      </pc:sldChg>
      <pc:sldChg chg="modSp mod modClrScheme chgLayout">
        <pc:chgData name="Ollervidez, Leticia" userId="12ccd2a1-d554-4cac-b492-4e314c2b5f8f" providerId="ADAL" clId="{BAAF327D-4CA5-4BD4-A64F-F048C3070C67}" dt="2022-02-11T17:32:02.449" v="122" actId="14100"/>
        <pc:sldMkLst>
          <pc:docMk/>
          <pc:sldMk cId="420990630" sldId="452"/>
        </pc:sldMkLst>
        <pc:spChg chg="mod ord">
          <ac:chgData name="Ollervidez, Leticia" userId="12ccd2a1-d554-4cac-b492-4e314c2b5f8f" providerId="ADAL" clId="{BAAF327D-4CA5-4BD4-A64F-F048C3070C67}" dt="2022-02-11T17:31:52.430" v="119" actId="700"/>
          <ac:spMkLst>
            <pc:docMk/>
            <pc:sldMk cId="420990630" sldId="452"/>
            <ac:spMk id="2" creationId="{726E1286-3C61-46F8-8246-CF342AB42137}"/>
          </ac:spMkLst>
        </pc:spChg>
        <pc:spChg chg="mod ord">
          <ac:chgData name="Ollervidez, Leticia" userId="12ccd2a1-d554-4cac-b492-4e314c2b5f8f" providerId="ADAL" clId="{BAAF327D-4CA5-4BD4-A64F-F048C3070C67}" dt="2022-02-11T17:32:02.449" v="122" actId="14100"/>
          <ac:spMkLst>
            <pc:docMk/>
            <pc:sldMk cId="420990630" sldId="452"/>
            <ac:spMk id="3" creationId="{021D3737-8F15-4DF7-A7A1-D9B0DDD9E942}"/>
          </ac:spMkLst>
        </pc:spChg>
        <pc:picChg chg="mod">
          <ac:chgData name="Ollervidez, Leticia" userId="12ccd2a1-d554-4cac-b492-4e314c2b5f8f" providerId="ADAL" clId="{BAAF327D-4CA5-4BD4-A64F-F048C3070C67}" dt="2022-02-11T17:31:53.777" v="120" actId="1076"/>
          <ac:picMkLst>
            <pc:docMk/>
            <pc:sldMk cId="420990630" sldId="452"/>
            <ac:picMk id="11" creationId="{1C2B9F0D-ECDF-4805-B7DF-71DB6290F8F5}"/>
          </ac:picMkLst>
        </pc:picChg>
      </pc:sldChg>
      <pc:sldChg chg="modSp mod modClrScheme chgLayout">
        <pc:chgData name="Ollervidez, Leticia" userId="12ccd2a1-d554-4cac-b492-4e314c2b5f8f" providerId="ADAL" clId="{BAAF327D-4CA5-4BD4-A64F-F048C3070C67}" dt="2022-02-11T17:32:21.017" v="128" actId="1076"/>
        <pc:sldMkLst>
          <pc:docMk/>
          <pc:sldMk cId="629882025" sldId="455"/>
        </pc:sldMkLst>
        <pc:spChg chg="mod ord">
          <ac:chgData name="Ollervidez, Leticia" userId="12ccd2a1-d554-4cac-b492-4e314c2b5f8f" providerId="ADAL" clId="{BAAF327D-4CA5-4BD4-A64F-F048C3070C67}" dt="2022-02-11T17:32:10.557" v="124" actId="27636"/>
          <ac:spMkLst>
            <pc:docMk/>
            <pc:sldMk cId="629882025" sldId="455"/>
            <ac:spMk id="2" creationId="{61B4EA2D-683A-4D3B-9994-DFAA328949D6}"/>
          </ac:spMkLst>
        </pc:spChg>
        <pc:spChg chg="mod ord">
          <ac:chgData name="Ollervidez, Leticia" userId="12ccd2a1-d554-4cac-b492-4e314c2b5f8f" providerId="ADAL" clId="{BAAF327D-4CA5-4BD4-A64F-F048C3070C67}" dt="2022-02-11T17:32:18.937" v="127" actId="14100"/>
          <ac:spMkLst>
            <pc:docMk/>
            <pc:sldMk cId="629882025" sldId="455"/>
            <ac:spMk id="3" creationId="{E2B7FD5D-1770-418F-8074-42F26DD06816}"/>
          </ac:spMkLst>
        </pc:spChg>
        <pc:picChg chg="mod">
          <ac:chgData name="Ollervidez, Leticia" userId="12ccd2a1-d554-4cac-b492-4e314c2b5f8f" providerId="ADAL" clId="{BAAF327D-4CA5-4BD4-A64F-F048C3070C67}" dt="2022-02-11T17:32:21.017" v="128" actId="1076"/>
          <ac:picMkLst>
            <pc:docMk/>
            <pc:sldMk cId="629882025" sldId="455"/>
            <ac:picMk id="5" creationId="{354550A4-8F82-42F8-AAFF-785B7D3C8B15}"/>
          </ac:picMkLst>
        </pc:picChg>
      </pc:sldChg>
      <pc:sldChg chg="modSp mod modClrScheme chgLayout">
        <pc:chgData name="Ollervidez, Leticia" userId="12ccd2a1-d554-4cac-b492-4e314c2b5f8f" providerId="ADAL" clId="{BAAF327D-4CA5-4BD4-A64F-F048C3070C67}" dt="2022-02-11T17:32:34.749" v="132" actId="255"/>
        <pc:sldMkLst>
          <pc:docMk/>
          <pc:sldMk cId="2427238271" sldId="456"/>
        </pc:sldMkLst>
        <pc:spChg chg="mod ord">
          <ac:chgData name="Ollervidez, Leticia" userId="12ccd2a1-d554-4cac-b492-4e314c2b5f8f" providerId="ADAL" clId="{BAAF327D-4CA5-4BD4-A64F-F048C3070C67}" dt="2022-02-11T17:32:27.602" v="130" actId="27636"/>
          <ac:spMkLst>
            <pc:docMk/>
            <pc:sldMk cId="2427238271" sldId="456"/>
            <ac:spMk id="2" creationId="{007BECED-B2F5-431B-B959-99DBF5128256}"/>
          </ac:spMkLst>
        </pc:spChg>
        <pc:spChg chg="mod ord">
          <ac:chgData name="Ollervidez, Leticia" userId="12ccd2a1-d554-4cac-b492-4e314c2b5f8f" providerId="ADAL" clId="{BAAF327D-4CA5-4BD4-A64F-F048C3070C67}" dt="2022-02-11T17:32:34.749" v="132" actId="255"/>
          <ac:spMkLst>
            <pc:docMk/>
            <pc:sldMk cId="2427238271" sldId="456"/>
            <ac:spMk id="3" creationId="{7E60F00D-C269-4CF3-BEF8-FE0AFBDF302F}"/>
          </ac:spMkLst>
        </pc:spChg>
        <pc:picChg chg="mod">
          <ac:chgData name="Ollervidez, Leticia" userId="12ccd2a1-d554-4cac-b492-4e314c2b5f8f" providerId="ADAL" clId="{BAAF327D-4CA5-4BD4-A64F-F048C3070C67}" dt="2022-02-11T17:32:29.737" v="131" actId="1076"/>
          <ac:picMkLst>
            <pc:docMk/>
            <pc:sldMk cId="2427238271" sldId="456"/>
            <ac:picMk id="5" creationId="{4A53263A-4350-42D1-9723-383ADB8A7C2D}"/>
          </ac:picMkLst>
        </pc:picChg>
      </pc:sldChg>
      <pc:sldChg chg="modSp mod modClrScheme chgLayout">
        <pc:chgData name="Ollervidez, Leticia" userId="12ccd2a1-d554-4cac-b492-4e314c2b5f8f" providerId="ADAL" clId="{BAAF327D-4CA5-4BD4-A64F-F048C3070C67}" dt="2022-02-11T17:44:07.360" v="240" actId="6549"/>
        <pc:sldMkLst>
          <pc:docMk/>
          <pc:sldMk cId="3388657975" sldId="457"/>
        </pc:sldMkLst>
        <pc:spChg chg="mod ord">
          <ac:chgData name="Ollervidez, Leticia" userId="12ccd2a1-d554-4cac-b492-4e314c2b5f8f" providerId="ADAL" clId="{BAAF327D-4CA5-4BD4-A64F-F048C3070C67}" dt="2022-02-11T17:44:07.360" v="240" actId="6549"/>
          <ac:spMkLst>
            <pc:docMk/>
            <pc:sldMk cId="3388657975" sldId="457"/>
            <ac:spMk id="2" creationId="{0D18103C-9F28-4941-BE6A-72B7974F6908}"/>
          </ac:spMkLst>
        </pc:spChg>
        <pc:spChg chg="mod ord">
          <ac:chgData name="Ollervidez, Leticia" userId="12ccd2a1-d554-4cac-b492-4e314c2b5f8f" providerId="ADAL" clId="{BAAF327D-4CA5-4BD4-A64F-F048C3070C67}" dt="2022-02-11T17:32:53.172" v="136" actId="5793"/>
          <ac:spMkLst>
            <pc:docMk/>
            <pc:sldMk cId="3388657975" sldId="457"/>
            <ac:spMk id="3" creationId="{91340EFF-022D-4683-BDC5-885980DF6145}"/>
          </ac:spMkLst>
        </pc:spChg>
        <pc:picChg chg="mod">
          <ac:chgData name="Ollervidez, Leticia" userId="12ccd2a1-d554-4cac-b492-4e314c2b5f8f" providerId="ADAL" clId="{BAAF327D-4CA5-4BD4-A64F-F048C3070C67}" dt="2022-02-11T17:32:46.066" v="134" actId="1076"/>
          <ac:picMkLst>
            <pc:docMk/>
            <pc:sldMk cId="3388657975" sldId="457"/>
            <ac:picMk id="5" creationId="{AF362196-8E45-41AF-9B67-DCB27C8730FE}"/>
          </ac:picMkLst>
        </pc:picChg>
      </pc:sldChg>
      <pc:sldChg chg="modSp mod modClrScheme chgLayout">
        <pc:chgData name="Ollervidez, Leticia" userId="12ccd2a1-d554-4cac-b492-4e314c2b5f8f" providerId="ADAL" clId="{BAAF327D-4CA5-4BD4-A64F-F048C3070C67}" dt="2022-02-11T17:44:24.706" v="245" actId="20577"/>
        <pc:sldMkLst>
          <pc:docMk/>
          <pc:sldMk cId="503350874" sldId="458"/>
        </pc:sldMkLst>
        <pc:spChg chg="mod ord">
          <ac:chgData name="Ollervidez, Leticia" userId="12ccd2a1-d554-4cac-b492-4e314c2b5f8f" providerId="ADAL" clId="{BAAF327D-4CA5-4BD4-A64F-F048C3070C67}" dt="2022-02-11T17:33:01.261" v="138" actId="27636"/>
          <ac:spMkLst>
            <pc:docMk/>
            <pc:sldMk cId="503350874" sldId="458"/>
            <ac:spMk id="2" creationId="{CB50340A-D0BF-48A1-965F-CB4F413CEC00}"/>
          </ac:spMkLst>
        </pc:spChg>
        <pc:spChg chg="mod ord">
          <ac:chgData name="Ollervidez, Leticia" userId="12ccd2a1-d554-4cac-b492-4e314c2b5f8f" providerId="ADAL" clId="{BAAF327D-4CA5-4BD4-A64F-F048C3070C67}" dt="2022-02-11T17:44:24.706" v="245" actId="20577"/>
          <ac:spMkLst>
            <pc:docMk/>
            <pc:sldMk cId="503350874" sldId="458"/>
            <ac:spMk id="3" creationId="{BF93AC61-4654-4760-B7DB-0734F7E48463}"/>
          </ac:spMkLst>
        </pc:spChg>
      </pc:sldChg>
      <pc:sldChg chg="modSp mod">
        <pc:chgData name="Ollervidez, Leticia" userId="12ccd2a1-d554-4cac-b492-4e314c2b5f8f" providerId="ADAL" clId="{BAAF327D-4CA5-4BD4-A64F-F048C3070C67}" dt="2022-02-11T17:44:36.802" v="247" actId="5793"/>
        <pc:sldMkLst>
          <pc:docMk/>
          <pc:sldMk cId="1430110506" sldId="459"/>
        </pc:sldMkLst>
        <pc:spChg chg="mod">
          <ac:chgData name="Ollervidez, Leticia" userId="12ccd2a1-d554-4cac-b492-4e314c2b5f8f" providerId="ADAL" clId="{BAAF327D-4CA5-4BD4-A64F-F048C3070C67}" dt="2022-02-11T17:44:36.802" v="247" actId="5793"/>
          <ac:spMkLst>
            <pc:docMk/>
            <pc:sldMk cId="1430110506" sldId="459"/>
            <ac:spMk id="2" creationId="{538C9F52-A2D9-4A7A-9091-C42DC955B451}"/>
          </ac:spMkLst>
        </pc:spChg>
      </pc:sldChg>
      <pc:sldChg chg="modSp mod modClrScheme chgLayout">
        <pc:chgData name="Ollervidez, Leticia" userId="12ccd2a1-d554-4cac-b492-4e314c2b5f8f" providerId="ADAL" clId="{BAAF327D-4CA5-4BD4-A64F-F048C3070C67}" dt="2022-02-11T17:34:21.353" v="152" actId="1076"/>
        <pc:sldMkLst>
          <pc:docMk/>
          <pc:sldMk cId="2063111851" sldId="460"/>
        </pc:sldMkLst>
        <pc:spChg chg="mod ord">
          <ac:chgData name="Ollervidez, Leticia" userId="12ccd2a1-d554-4cac-b492-4e314c2b5f8f" providerId="ADAL" clId="{BAAF327D-4CA5-4BD4-A64F-F048C3070C67}" dt="2022-02-11T17:34:19.756" v="151" actId="27636"/>
          <ac:spMkLst>
            <pc:docMk/>
            <pc:sldMk cId="2063111851" sldId="460"/>
            <ac:spMk id="2" creationId="{3A480EEC-56CB-45DD-9D83-53169B711F29}"/>
          </ac:spMkLst>
        </pc:spChg>
        <pc:spChg chg="mod ord">
          <ac:chgData name="Ollervidez, Leticia" userId="12ccd2a1-d554-4cac-b492-4e314c2b5f8f" providerId="ADAL" clId="{BAAF327D-4CA5-4BD4-A64F-F048C3070C67}" dt="2022-02-11T17:34:19.742" v="150" actId="700"/>
          <ac:spMkLst>
            <pc:docMk/>
            <pc:sldMk cId="2063111851" sldId="460"/>
            <ac:spMk id="3" creationId="{4261CD12-92E7-4939-BED7-F142CF693C3C}"/>
          </ac:spMkLst>
        </pc:spChg>
        <pc:picChg chg="mod">
          <ac:chgData name="Ollervidez, Leticia" userId="12ccd2a1-d554-4cac-b492-4e314c2b5f8f" providerId="ADAL" clId="{BAAF327D-4CA5-4BD4-A64F-F048C3070C67}" dt="2022-02-11T17:34:21.353" v="152" actId="1076"/>
          <ac:picMkLst>
            <pc:docMk/>
            <pc:sldMk cId="2063111851" sldId="460"/>
            <ac:picMk id="5" creationId="{EC92A345-7C9C-49AD-8E09-B0AD2F5B73E1}"/>
          </ac:picMkLst>
        </pc:picChg>
      </pc:sldChg>
      <pc:sldChg chg="modSp mod modClrScheme chgLayout">
        <pc:chgData name="Ollervidez, Leticia" userId="12ccd2a1-d554-4cac-b492-4e314c2b5f8f" providerId="ADAL" clId="{BAAF327D-4CA5-4BD4-A64F-F048C3070C67}" dt="2022-02-11T17:45:37.120" v="259" actId="14100"/>
        <pc:sldMkLst>
          <pc:docMk/>
          <pc:sldMk cId="122760334" sldId="461"/>
        </pc:sldMkLst>
        <pc:spChg chg="mod ord">
          <ac:chgData name="Ollervidez, Leticia" userId="12ccd2a1-d554-4cac-b492-4e314c2b5f8f" providerId="ADAL" clId="{BAAF327D-4CA5-4BD4-A64F-F048C3070C67}" dt="2022-02-11T17:33:10.430" v="140" actId="27636"/>
          <ac:spMkLst>
            <pc:docMk/>
            <pc:sldMk cId="122760334" sldId="461"/>
            <ac:spMk id="2" creationId="{EAB55290-3F93-4DBC-BF2E-1CFB1AB29CB5}"/>
          </ac:spMkLst>
        </pc:spChg>
        <pc:spChg chg="mod ord">
          <ac:chgData name="Ollervidez, Leticia" userId="12ccd2a1-d554-4cac-b492-4e314c2b5f8f" providerId="ADAL" clId="{BAAF327D-4CA5-4BD4-A64F-F048C3070C67}" dt="2022-02-11T17:45:37.120" v="259" actId="14100"/>
          <ac:spMkLst>
            <pc:docMk/>
            <pc:sldMk cId="122760334" sldId="461"/>
            <ac:spMk id="3" creationId="{7CB2D2B7-3FB4-4F85-AA9F-F7E2D0C3E7E8}"/>
          </ac:spMkLst>
        </pc:spChg>
      </pc:sldChg>
      <pc:sldChg chg="new del">
        <pc:chgData name="Ollervidez, Leticia" userId="12ccd2a1-d554-4cac-b492-4e314c2b5f8f" providerId="ADAL" clId="{BAAF327D-4CA5-4BD4-A64F-F048C3070C67}" dt="2022-02-07T16:17:47.796" v="3" actId="680"/>
        <pc:sldMkLst>
          <pc:docMk/>
          <pc:sldMk cId="603851159" sldId="462"/>
        </pc:sldMkLst>
      </pc:sldChg>
      <pc:sldChg chg="modSp new mod modClrScheme chgLayout">
        <pc:chgData name="Ollervidez, Leticia" userId="12ccd2a1-d554-4cac-b492-4e314c2b5f8f" providerId="ADAL" clId="{BAAF327D-4CA5-4BD4-A64F-F048C3070C67}" dt="2022-02-11T17:39:51.569" v="211" actId="207"/>
        <pc:sldMkLst>
          <pc:docMk/>
          <pc:sldMk cId="3650862350" sldId="462"/>
        </pc:sldMkLst>
        <pc:spChg chg="mod ord">
          <ac:chgData name="Ollervidez, Leticia" userId="12ccd2a1-d554-4cac-b492-4e314c2b5f8f" providerId="ADAL" clId="{BAAF327D-4CA5-4BD4-A64F-F048C3070C67}" dt="2022-02-11T17:34:39.864" v="154" actId="27636"/>
          <ac:spMkLst>
            <pc:docMk/>
            <pc:sldMk cId="3650862350" sldId="462"/>
            <ac:spMk id="2" creationId="{DF9F7B19-5CAF-475E-8DEF-1042BA18B35A}"/>
          </ac:spMkLst>
        </pc:spChg>
        <pc:spChg chg="mod ord">
          <ac:chgData name="Ollervidez, Leticia" userId="12ccd2a1-d554-4cac-b492-4e314c2b5f8f" providerId="ADAL" clId="{BAAF327D-4CA5-4BD4-A64F-F048C3070C67}" dt="2022-02-11T17:39:51.569" v="211" actId="207"/>
          <ac:spMkLst>
            <pc:docMk/>
            <pc:sldMk cId="3650862350" sldId="462"/>
            <ac:spMk id="3" creationId="{7D58DF4F-391F-4D91-BBCC-D5507ED3B7FC}"/>
          </ac:spMkLst>
        </pc:spChg>
      </pc:sldChg>
    </pc:docChg>
  </pc:docChgLst>
  <pc:docChgLst>
    <pc:chgData name="Muffoletto, Jamie" userId="S::jamie.muffoletto@tea.texas.gov::daf1e3c6-8137-448a-b141-d23049d419b5" providerId="AD" clId="Web-{3526BFC3-F6EC-0063-FD0C-805E2CA9B03E}"/>
    <pc:docChg chg="modSld">
      <pc:chgData name="Muffoletto, Jamie" userId="S::jamie.muffoletto@tea.texas.gov::daf1e3c6-8137-448a-b141-d23049d419b5" providerId="AD" clId="Web-{3526BFC3-F6EC-0063-FD0C-805E2CA9B03E}" dt="2022-07-28T21:33:56.741" v="5"/>
      <pc:docMkLst>
        <pc:docMk/>
      </pc:docMkLst>
      <pc:sldChg chg="addSp modSp">
        <pc:chgData name="Muffoletto, Jamie" userId="S::jamie.muffoletto@tea.texas.gov::daf1e3c6-8137-448a-b141-d23049d419b5" providerId="AD" clId="Web-{3526BFC3-F6EC-0063-FD0C-805E2CA9B03E}" dt="2022-07-28T21:33:56.741" v="5"/>
        <pc:sldMkLst>
          <pc:docMk/>
          <pc:sldMk cId="1439280389" sldId="465"/>
        </pc:sldMkLst>
        <pc:spChg chg="add mod">
          <ac:chgData name="Muffoletto, Jamie" userId="S::jamie.muffoletto@tea.texas.gov::daf1e3c6-8137-448a-b141-d23049d419b5" providerId="AD" clId="Web-{3526BFC3-F6EC-0063-FD0C-805E2CA9B03E}" dt="2022-07-28T21:33:48.678" v="3"/>
          <ac:spMkLst>
            <pc:docMk/>
            <pc:sldMk cId="1439280389" sldId="465"/>
            <ac:spMk id="5" creationId="{7C545422-D693-7C87-F8ED-18A2B3B696EA}"/>
          </ac:spMkLst>
        </pc:spChg>
        <pc:spChg chg="add mod">
          <ac:chgData name="Muffoletto, Jamie" userId="S::jamie.muffoletto@tea.texas.gov::daf1e3c6-8137-448a-b141-d23049d419b5" providerId="AD" clId="Web-{3526BFC3-F6EC-0063-FD0C-805E2CA9B03E}" dt="2022-07-28T21:33:56.741" v="5"/>
          <ac:spMkLst>
            <pc:docMk/>
            <pc:sldMk cId="1439280389" sldId="465"/>
            <ac:spMk id="7" creationId="{AF2CFF67-8A6A-B19B-9890-FA0F847DBD4D}"/>
          </ac:spMkLst>
        </pc:spChg>
        <pc:picChg chg="add mod">
          <ac:chgData name="Muffoletto, Jamie" userId="S::jamie.muffoletto@tea.texas.gov::daf1e3c6-8137-448a-b141-d23049d419b5" providerId="AD" clId="Web-{3526BFC3-F6EC-0063-FD0C-805E2CA9B03E}" dt="2022-07-28T21:33:25.834" v="1" actId="1076"/>
          <ac:picMkLst>
            <pc:docMk/>
            <pc:sldMk cId="1439280389" sldId="465"/>
            <ac:picMk id="4" creationId="{AEBCF1CA-9E66-0377-39CC-580F39F6A3D1}"/>
          </ac:picMkLst>
        </pc:picChg>
      </pc:sldChg>
    </pc:docChg>
  </pc:docChgLst>
  <pc:docChgLst>
    <pc:chgData name="Ollervidez, Leticia" userId="S::leticia.ollervidez@tea.texas.gov::12ccd2a1-d554-4cac-b492-4e314c2b5f8f" providerId="AD" clId="Web-{B574CD8D-44B6-29DF-F92C-1EC2DF68181D}"/>
    <pc:docChg chg="mod delSld modSld sldOrd">
      <pc:chgData name="Ollervidez, Leticia" userId="S::leticia.ollervidez@tea.texas.gov::12ccd2a1-d554-4cac-b492-4e314c2b5f8f" providerId="AD" clId="Web-{B574CD8D-44B6-29DF-F92C-1EC2DF68181D}" dt="2022-02-17T18:10:07.494" v="186" actId="14100"/>
      <pc:docMkLst>
        <pc:docMk/>
      </pc:docMkLst>
      <pc:sldChg chg="addSp delSp modSp modCm">
        <pc:chgData name="Ollervidez, Leticia" userId="S::leticia.ollervidez@tea.texas.gov::12ccd2a1-d554-4cac-b492-4e314c2b5f8f" providerId="AD" clId="Web-{B574CD8D-44B6-29DF-F92C-1EC2DF68181D}" dt="2022-02-17T18:08:28.179" v="180"/>
        <pc:sldMkLst>
          <pc:docMk/>
          <pc:sldMk cId="367918000" sldId="258"/>
        </pc:sldMkLst>
        <pc:spChg chg="add del mod">
          <ac:chgData name="Ollervidez, Leticia" userId="S::leticia.ollervidez@tea.texas.gov::12ccd2a1-d554-4cac-b492-4e314c2b5f8f" providerId="AD" clId="Web-{B574CD8D-44B6-29DF-F92C-1EC2DF68181D}" dt="2022-02-17T17:01:34.532" v="12" actId="14100"/>
          <ac:spMkLst>
            <pc:docMk/>
            <pc:sldMk cId="367918000" sldId="258"/>
            <ac:spMk id="6" creationId="{B326E79C-81B1-4F65-9171-E8A934EF331C}"/>
          </ac:spMkLst>
        </pc:spChg>
      </pc:sldChg>
      <pc:sldChg chg="del">
        <pc:chgData name="Ollervidez, Leticia" userId="S::leticia.ollervidez@tea.texas.gov::12ccd2a1-d554-4cac-b492-4e314c2b5f8f" providerId="AD" clId="Web-{B574CD8D-44B6-29DF-F92C-1EC2DF68181D}" dt="2022-02-17T17:01:50.001" v="13"/>
        <pc:sldMkLst>
          <pc:docMk/>
          <pc:sldMk cId="713327329" sldId="287"/>
        </pc:sldMkLst>
      </pc:sldChg>
      <pc:sldChg chg="modSp modCm">
        <pc:chgData name="Ollervidez, Leticia" userId="S::leticia.ollervidez@tea.texas.gov::12ccd2a1-d554-4cac-b492-4e314c2b5f8f" providerId="AD" clId="Web-{B574CD8D-44B6-29DF-F92C-1EC2DF68181D}" dt="2022-02-17T17:13:45.457" v="30" actId="20577"/>
        <pc:sldMkLst>
          <pc:docMk/>
          <pc:sldMk cId="4247942262" sldId="410"/>
        </pc:sldMkLst>
        <pc:spChg chg="mod">
          <ac:chgData name="Ollervidez, Leticia" userId="S::leticia.ollervidez@tea.texas.gov::12ccd2a1-d554-4cac-b492-4e314c2b5f8f" providerId="AD" clId="Web-{B574CD8D-44B6-29DF-F92C-1EC2DF68181D}" dt="2022-02-17T17:13:45.457" v="30" actId="20577"/>
          <ac:spMkLst>
            <pc:docMk/>
            <pc:sldMk cId="4247942262" sldId="410"/>
            <ac:spMk id="4" creationId="{3F6CE2FE-F02B-461B-8C8F-E1DFA26F0ED4}"/>
          </ac:spMkLst>
        </pc:spChg>
      </pc:sldChg>
      <pc:sldChg chg="addSp delSp modSp modCm">
        <pc:chgData name="Ollervidez, Leticia" userId="S::leticia.ollervidez@tea.texas.gov::12ccd2a1-d554-4cac-b492-4e314c2b5f8f" providerId="AD" clId="Web-{B574CD8D-44B6-29DF-F92C-1EC2DF68181D}" dt="2022-02-17T18:07:55.585" v="179" actId="14100"/>
        <pc:sldMkLst>
          <pc:docMk/>
          <pc:sldMk cId="2995506626" sldId="432"/>
        </pc:sldMkLst>
        <pc:picChg chg="add del mod">
          <ac:chgData name="Ollervidez, Leticia" userId="S::leticia.ollervidez@tea.texas.gov::12ccd2a1-d554-4cac-b492-4e314c2b5f8f" providerId="AD" clId="Web-{B574CD8D-44B6-29DF-F92C-1EC2DF68181D}" dt="2022-02-17T18:07:41.334" v="176"/>
          <ac:picMkLst>
            <pc:docMk/>
            <pc:sldMk cId="2995506626" sldId="432"/>
            <ac:picMk id="3" creationId="{47A2D716-4F60-4FE4-9942-1417F2BBE933}"/>
          </ac:picMkLst>
        </pc:picChg>
        <pc:picChg chg="add mod">
          <ac:chgData name="Ollervidez, Leticia" userId="S::leticia.ollervidez@tea.texas.gov::12ccd2a1-d554-4cac-b492-4e314c2b5f8f" providerId="AD" clId="Web-{B574CD8D-44B6-29DF-F92C-1EC2DF68181D}" dt="2022-02-17T18:07:55.585" v="179" actId="14100"/>
          <ac:picMkLst>
            <pc:docMk/>
            <pc:sldMk cId="2995506626" sldId="432"/>
            <ac:picMk id="4" creationId="{4CE4410A-ED26-4ED4-90D0-79AF41C48038}"/>
          </ac:picMkLst>
        </pc:picChg>
        <pc:picChg chg="mod">
          <ac:chgData name="Ollervidez, Leticia" userId="S::leticia.ollervidez@tea.texas.gov::12ccd2a1-d554-4cac-b492-4e314c2b5f8f" providerId="AD" clId="Web-{B574CD8D-44B6-29DF-F92C-1EC2DF68181D}" dt="2022-02-17T18:07:11.771" v="173" actId="14100"/>
          <ac:picMkLst>
            <pc:docMk/>
            <pc:sldMk cId="2995506626" sldId="432"/>
            <ac:picMk id="6" creationId="{12308F71-5C1A-427A-9CDA-100539109A24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8:06:57.208" v="168"/>
          <ac:picMkLst>
            <pc:docMk/>
            <pc:sldMk cId="2995506626" sldId="432"/>
            <ac:picMk id="8" creationId="{69E8652A-3FDA-4D54-BF54-29E8E44FEB03}"/>
          </ac:picMkLst>
        </pc:picChg>
      </pc:sldChg>
      <pc:sldChg chg="addSp delSp modSp">
        <pc:chgData name="Ollervidez, Leticia" userId="S::leticia.ollervidez@tea.texas.gov::12ccd2a1-d554-4cac-b492-4e314c2b5f8f" providerId="AD" clId="Web-{B574CD8D-44B6-29DF-F92C-1EC2DF68181D}" dt="2022-02-17T18:06:13.067" v="167" actId="14100"/>
        <pc:sldMkLst>
          <pc:docMk/>
          <pc:sldMk cId="1147203011" sldId="435"/>
        </pc:sldMkLst>
        <pc:picChg chg="add mod">
          <ac:chgData name="Ollervidez, Leticia" userId="S::leticia.ollervidez@tea.texas.gov::12ccd2a1-d554-4cac-b492-4e314c2b5f8f" providerId="AD" clId="Web-{B574CD8D-44B6-29DF-F92C-1EC2DF68181D}" dt="2022-02-17T18:06:13.067" v="167" actId="14100"/>
          <ac:picMkLst>
            <pc:docMk/>
            <pc:sldMk cId="1147203011" sldId="435"/>
            <ac:picMk id="4" creationId="{6BBB8E09-1AFB-46A7-B10B-C9C4BED7325A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8:05:57.910" v="163"/>
          <ac:picMkLst>
            <pc:docMk/>
            <pc:sldMk cId="1147203011" sldId="435"/>
            <ac:picMk id="7" creationId="{9CFF4033-9F4B-44FD-AF05-C207553163E8}"/>
          </ac:picMkLst>
        </pc:picChg>
      </pc:sldChg>
      <pc:sldChg chg="addSp delSp modSp">
        <pc:chgData name="Ollervidez, Leticia" userId="S::leticia.ollervidez@tea.texas.gov::12ccd2a1-d554-4cac-b492-4e314c2b5f8f" providerId="AD" clId="Web-{B574CD8D-44B6-29DF-F92C-1EC2DF68181D}" dt="2022-02-17T18:04:33.361" v="162" actId="14100"/>
        <pc:sldMkLst>
          <pc:docMk/>
          <pc:sldMk cId="3213078324" sldId="437"/>
        </pc:sldMkLst>
        <pc:picChg chg="add mod">
          <ac:chgData name="Ollervidez, Leticia" userId="S::leticia.ollervidez@tea.texas.gov::12ccd2a1-d554-4cac-b492-4e314c2b5f8f" providerId="AD" clId="Web-{B574CD8D-44B6-29DF-F92C-1EC2DF68181D}" dt="2022-02-17T18:03:47.141" v="154" actId="1076"/>
          <ac:picMkLst>
            <pc:docMk/>
            <pc:sldMk cId="3213078324" sldId="437"/>
            <ac:picMk id="5" creationId="{54AAEA91-7748-4B13-8E3E-62AB802B3FD4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8:03:32.547" v="150"/>
          <ac:picMkLst>
            <pc:docMk/>
            <pc:sldMk cId="3213078324" sldId="437"/>
            <ac:picMk id="6" creationId="{32D90F54-B027-4B80-88E3-218B94392D69}"/>
          </ac:picMkLst>
        </pc:picChg>
        <pc:picChg chg="add mod">
          <ac:chgData name="Ollervidez, Leticia" userId="S::leticia.ollervidez@tea.texas.gov::12ccd2a1-d554-4cac-b492-4e314c2b5f8f" providerId="AD" clId="Web-{B574CD8D-44B6-29DF-F92C-1EC2DF68181D}" dt="2022-02-17T18:04:33.361" v="162" actId="14100"/>
          <ac:picMkLst>
            <pc:docMk/>
            <pc:sldMk cId="3213078324" sldId="437"/>
            <ac:picMk id="7" creationId="{EBD970C7-C55A-4373-AFF8-E0D3FB77F1B8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8:04:08.563" v="155"/>
          <ac:picMkLst>
            <pc:docMk/>
            <pc:sldMk cId="3213078324" sldId="437"/>
            <ac:picMk id="8" creationId="{0FEAC483-ED34-4172-8FAC-A3A498A15D49}"/>
          </ac:picMkLst>
        </pc:picChg>
      </pc:sldChg>
      <pc:sldChg chg="addSp delSp modSp">
        <pc:chgData name="Ollervidez, Leticia" userId="S::leticia.ollervidez@tea.texas.gov::12ccd2a1-d554-4cac-b492-4e314c2b5f8f" providerId="AD" clId="Web-{B574CD8D-44B6-29DF-F92C-1EC2DF68181D}" dt="2022-02-17T18:02:46.093" v="149" actId="14100"/>
        <pc:sldMkLst>
          <pc:docMk/>
          <pc:sldMk cId="2017230409" sldId="438"/>
        </pc:sldMkLst>
        <pc:picChg chg="add mod">
          <ac:chgData name="Ollervidez, Leticia" userId="S::leticia.ollervidez@tea.texas.gov::12ccd2a1-d554-4cac-b492-4e314c2b5f8f" providerId="AD" clId="Web-{B574CD8D-44B6-29DF-F92C-1EC2DF68181D}" dt="2022-02-17T18:02:40.843" v="148" actId="14100"/>
          <ac:picMkLst>
            <pc:docMk/>
            <pc:sldMk cId="2017230409" sldId="438"/>
            <ac:picMk id="5" creationId="{E45B296F-DBC3-4979-BCC3-5B30C2302B15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8:02:19.576" v="144"/>
          <ac:picMkLst>
            <pc:docMk/>
            <pc:sldMk cId="2017230409" sldId="438"/>
            <ac:picMk id="6" creationId="{6C98C3A1-79A9-43A6-A33B-877DE365B71B}"/>
          </ac:picMkLst>
        </pc:picChg>
        <pc:picChg chg="add mod">
          <ac:chgData name="Ollervidez, Leticia" userId="S::leticia.ollervidez@tea.texas.gov::12ccd2a1-d554-4cac-b492-4e314c2b5f8f" providerId="AD" clId="Web-{B574CD8D-44B6-29DF-F92C-1EC2DF68181D}" dt="2022-02-17T18:02:46.093" v="149" actId="14100"/>
          <ac:picMkLst>
            <pc:docMk/>
            <pc:sldMk cId="2017230409" sldId="438"/>
            <ac:picMk id="7" creationId="{7E1A4734-7E39-4410-95E8-0687AAC056D9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8:01:42.247" v="139"/>
          <ac:picMkLst>
            <pc:docMk/>
            <pc:sldMk cId="2017230409" sldId="438"/>
            <ac:picMk id="8" creationId="{E7B81A13-4316-409B-9041-8AE0CBF4F488}"/>
          </ac:picMkLst>
        </pc:picChg>
      </pc:sldChg>
      <pc:sldChg chg="addSp delSp modSp">
        <pc:chgData name="Ollervidez, Leticia" userId="S::leticia.ollervidez@tea.texas.gov::12ccd2a1-d554-4cac-b492-4e314c2b5f8f" providerId="AD" clId="Web-{B574CD8D-44B6-29DF-F92C-1EC2DF68181D}" dt="2022-02-17T18:00:30.496" v="138" actId="14100"/>
        <pc:sldMkLst>
          <pc:docMk/>
          <pc:sldMk cId="1757053495" sldId="440"/>
        </pc:sldMkLst>
        <pc:spChg chg="mod">
          <ac:chgData name="Ollervidez, Leticia" userId="S::leticia.ollervidez@tea.texas.gov::12ccd2a1-d554-4cac-b492-4e314c2b5f8f" providerId="AD" clId="Web-{B574CD8D-44B6-29DF-F92C-1EC2DF68181D}" dt="2022-02-17T18:00:30.496" v="138" actId="14100"/>
          <ac:spMkLst>
            <pc:docMk/>
            <pc:sldMk cId="1757053495" sldId="440"/>
            <ac:spMk id="3" creationId="{017A705A-47FA-4B0F-AC9A-85161EB593DD}"/>
          </ac:spMkLst>
        </pc:spChg>
        <pc:picChg chg="add mod">
          <ac:chgData name="Ollervidez, Leticia" userId="S::leticia.ollervidez@tea.texas.gov::12ccd2a1-d554-4cac-b492-4e314c2b5f8f" providerId="AD" clId="Web-{B574CD8D-44B6-29DF-F92C-1EC2DF68181D}" dt="2022-02-17T18:00:26.949" v="137" actId="14100"/>
          <ac:picMkLst>
            <pc:docMk/>
            <pc:sldMk cId="1757053495" sldId="440"/>
            <ac:picMk id="4" creationId="{E84A416C-CDA6-4D95-9048-88660EB6C838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8:00:11.042" v="133"/>
          <ac:picMkLst>
            <pc:docMk/>
            <pc:sldMk cId="1757053495" sldId="440"/>
            <ac:picMk id="5" creationId="{E6B40057-D6BC-4278-8F9C-A24EAA8E2D28}"/>
          </ac:picMkLst>
        </pc:picChg>
      </pc:sldChg>
      <pc:sldChg chg="addSp delSp modSp modCm">
        <pc:chgData name="Ollervidez, Leticia" userId="S::leticia.ollervidez@tea.texas.gov::12ccd2a1-d554-4cac-b492-4e314c2b5f8f" providerId="AD" clId="Web-{B574CD8D-44B6-29DF-F92C-1EC2DF68181D}" dt="2022-02-17T17:59:34.197" v="132" actId="14100"/>
        <pc:sldMkLst>
          <pc:docMk/>
          <pc:sldMk cId="3883169308" sldId="441"/>
        </pc:sldMkLst>
        <pc:picChg chg="add del mod">
          <ac:chgData name="Ollervidez, Leticia" userId="S::leticia.ollervidez@tea.texas.gov::12ccd2a1-d554-4cac-b492-4e314c2b5f8f" providerId="AD" clId="Web-{B574CD8D-44B6-29DF-F92C-1EC2DF68181D}" dt="2022-02-17T17:59:20.463" v="127"/>
          <ac:picMkLst>
            <pc:docMk/>
            <pc:sldMk cId="3883169308" sldId="441"/>
            <ac:picMk id="4" creationId="{3B44E9B4-E5BF-48A8-8E3C-025F565C8D84}"/>
          </ac:picMkLst>
        </pc:picChg>
        <pc:picChg chg="add mod">
          <ac:chgData name="Ollervidez, Leticia" userId="S::leticia.ollervidez@tea.texas.gov::12ccd2a1-d554-4cac-b492-4e314c2b5f8f" providerId="AD" clId="Web-{B574CD8D-44B6-29DF-F92C-1EC2DF68181D}" dt="2022-02-17T17:59:34.197" v="132" actId="14100"/>
          <ac:picMkLst>
            <pc:docMk/>
            <pc:sldMk cId="3883169308" sldId="441"/>
            <ac:picMk id="5" creationId="{41B47746-E9EB-4AAF-B2E6-58F4AF296B0D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7:53:37.735" v="121"/>
          <ac:picMkLst>
            <pc:docMk/>
            <pc:sldMk cId="3883169308" sldId="441"/>
            <ac:picMk id="7" creationId="{082E603B-5605-4C5F-9232-65F92716A30D}"/>
          </ac:picMkLst>
        </pc:picChg>
      </pc:sldChg>
      <pc:sldChg chg="modSp modCm">
        <pc:chgData name="Ollervidez, Leticia" userId="S::leticia.ollervidez@tea.texas.gov::12ccd2a1-d554-4cac-b492-4e314c2b5f8f" providerId="AD" clId="Web-{B574CD8D-44B6-29DF-F92C-1EC2DF68181D}" dt="2022-02-17T17:52:44.031" v="120" actId="20577"/>
        <pc:sldMkLst>
          <pc:docMk/>
          <pc:sldMk cId="50744271" sldId="445"/>
        </pc:sldMkLst>
        <pc:spChg chg="mod">
          <ac:chgData name="Ollervidez, Leticia" userId="S::leticia.ollervidez@tea.texas.gov::12ccd2a1-d554-4cac-b492-4e314c2b5f8f" providerId="AD" clId="Web-{B574CD8D-44B6-29DF-F92C-1EC2DF68181D}" dt="2022-02-17T17:52:44.031" v="120" actId="20577"/>
          <ac:spMkLst>
            <pc:docMk/>
            <pc:sldMk cId="50744271" sldId="445"/>
            <ac:spMk id="3" creationId="{FC1590B4-FF5E-482E-AD8D-0E853C068A3D}"/>
          </ac:spMkLst>
        </pc:spChg>
      </pc:sldChg>
      <pc:sldChg chg="addSp delSp modSp">
        <pc:chgData name="Ollervidez, Leticia" userId="S::leticia.ollervidez@tea.texas.gov::12ccd2a1-d554-4cac-b492-4e314c2b5f8f" providerId="AD" clId="Web-{B574CD8D-44B6-29DF-F92C-1EC2DF68181D}" dt="2022-02-17T17:49:41.042" v="101" actId="14100"/>
        <pc:sldMkLst>
          <pc:docMk/>
          <pc:sldMk cId="1943737563" sldId="446"/>
        </pc:sldMkLst>
        <pc:spChg chg="add del mod">
          <ac:chgData name="Ollervidez, Leticia" userId="S::leticia.ollervidez@tea.texas.gov::12ccd2a1-d554-4cac-b492-4e314c2b5f8f" providerId="AD" clId="Web-{B574CD8D-44B6-29DF-F92C-1EC2DF68181D}" dt="2022-02-17T17:49:29.620" v="97"/>
          <ac:spMkLst>
            <pc:docMk/>
            <pc:sldMk cId="1943737563" sldId="446"/>
            <ac:spMk id="4" creationId="{229E4EBF-B5B3-4B00-AA76-19B97BCFE218}"/>
          </ac:spMkLst>
        </pc:spChg>
        <pc:picChg chg="add mod ord">
          <ac:chgData name="Ollervidez, Leticia" userId="S::leticia.ollervidez@tea.texas.gov::12ccd2a1-d554-4cac-b492-4e314c2b5f8f" providerId="AD" clId="Web-{B574CD8D-44B6-29DF-F92C-1EC2DF68181D}" dt="2022-02-17T17:49:41.042" v="101" actId="14100"/>
          <ac:picMkLst>
            <pc:docMk/>
            <pc:sldMk cId="1943737563" sldId="446"/>
            <ac:picMk id="5" creationId="{D16ABC8D-21BC-4710-85F8-9DDF8FA3FD85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7:49:27.432" v="96"/>
          <ac:picMkLst>
            <pc:docMk/>
            <pc:sldMk cId="1943737563" sldId="446"/>
            <ac:picMk id="11" creationId="{21839A9A-181D-4B6B-B5DB-0C91F0CF71FA}"/>
          </ac:picMkLst>
        </pc:picChg>
      </pc:sldChg>
      <pc:sldChg chg="addSp delSp modSp">
        <pc:chgData name="Ollervidez, Leticia" userId="S::leticia.ollervidez@tea.texas.gov::12ccd2a1-d554-4cac-b492-4e314c2b5f8f" providerId="AD" clId="Web-{B574CD8D-44B6-29DF-F92C-1EC2DF68181D}" dt="2022-02-17T17:48:00.289" v="95" actId="1076"/>
        <pc:sldMkLst>
          <pc:docMk/>
          <pc:sldMk cId="152544427" sldId="448"/>
        </pc:sldMkLst>
        <pc:picChg chg="add mod">
          <ac:chgData name="Ollervidez, Leticia" userId="S::leticia.ollervidez@tea.texas.gov::12ccd2a1-d554-4cac-b492-4e314c2b5f8f" providerId="AD" clId="Web-{B574CD8D-44B6-29DF-F92C-1EC2DF68181D}" dt="2022-02-17T17:48:00.289" v="95" actId="1076"/>
          <ac:picMkLst>
            <pc:docMk/>
            <pc:sldMk cId="152544427" sldId="448"/>
            <ac:picMk id="3" creationId="{44C56161-609B-41B1-B923-50AF57165B92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7:47:43.023" v="89"/>
          <ac:picMkLst>
            <pc:docMk/>
            <pc:sldMk cId="152544427" sldId="448"/>
            <ac:picMk id="14" creationId="{535296E1-EFBB-4BC1-93A7-5401AF51555F}"/>
          </ac:picMkLst>
        </pc:picChg>
      </pc:sldChg>
      <pc:sldChg chg="addSp delSp modSp">
        <pc:chgData name="Ollervidez, Leticia" userId="S::leticia.ollervidez@tea.texas.gov::12ccd2a1-d554-4cac-b492-4e314c2b5f8f" providerId="AD" clId="Web-{B574CD8D-44B6-29DF-F92C-1EC2DF68181D}" dt="2022-02-17T17:45:00.722" v="88" actId="14100"/>
        <pc:sldMkLst>
          <pc:docMk/>
          <pc:sldMk cId="3075904511" sldId="450"/>
        </pc:sldMkLst>
        <pc:picChg chg="add mod">
          <ac:chgData name="Ollervidez, Leticia" userId="S::leticia.ollervidez@tea.texas.gov::12ccd2a1-d554-4cac-b492-4e314c2b5f8f" providerId="AD" clId="Web-{B574CD8D-44B6-29DF-F92C-1EC2DF68181D}" dt="2022-02-17T17:45:00.722" v="88" actId="14100"/>
          <ac:picMkLst>
            <pc:docMk/>
            <pc:sldMk cId="3075904511" sldId="450"/>
            <ac:picMk id="4" creationId="{6803A734-090C-4C31-B74F-FA46F90DD24F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7:44:48.441" v="83"/>
          <ac:picMkLst>
            <pc:docMk/>
            <pc:sldMk cId="3075904511" sldId="450"/>
            <ac:picMk id="5" creationId="{39809882-4391-46F5-8C1E-B989019A586E}"/>
          </ac:picMkLst>
        </pc:picChg>
      </pc:sldChg>
      <pc:sldChg chg="addSp delSp modSp">
        <pc:chgData name="Ollervidez, Leticia" userId="S::leticia.ollervidez@tea.texas.gov::12ccd2a1-d554-4cac-b492-4e314c2b5f8f" providerId="AD" clId="Web-{B574CD8D-44B6-29DF-F92C-1EC2DF68181D}" dt="2022-02-17T17:44:15.409" v="82" actId="14100"/>
        <pc:sldMkLst>
          <pc:docMk/>
          <pc:sldMk cId="420990630" sldId="452"/>
        </pc:sldMkLst>
        <pc:picChg chg="add mod">
          <ac:chgData name="Ollervidez, Leticia" userId="S::leticia.ollervidez@tea.texas.gov::12ccd2a1-d554-4cac-b492-4e314c2b5f8f" providerId="AD" clId="Web-{B574CD8D-44B6-29DF-F92C-1EC2DF68181D}" dt="2022-02-17T17:44:15.409" v="82" actId="14100"/>
          <ac:picMkLst>
            <pc:docMk/>
            <pc:sldMk cId="420990630" sldId="452"/>
            <ac:picMk id="4" creationId="{B0E6A9AA-5A82-4F36-92C1-91A9230B83BF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7:44:02.643" v="78"/>
          <ac:picMkLst>
            <pc:docMk/>
            <pc:sldMk cId="420990630" sldId="452"/>
            <ac:picMk id="11" creationId="{1C2B9F0D-ECDF-4805-B7DF-71DB6290F8F5}"/>
          </ac:picMkLst>
        </pc:picChg>
      </pc:sldChg>
      <pc:sldChg chg="addSp delSp modSp">
        <pc:chgData name="Ollervidez, Leticia" userId="S::leticia.ollervidez@tea.texas.gov::12ccd2a1-d554-4cac-b492-4e314c2b5f8f" providerId="AD" clId="Web-{B574CD8D-44B6-29DF-F92C-1EC2DF68181D}" dt="2022-02-17T17:39:26.214" v="77" actId="14100"/>
        <pc:sldMkLst>
          <pc:docMk/>
          <pc:sldMk cId="629882025" sldId="455"/>
        </pc:sldMkLst>
        <pc:picChg chg="add del mod">
          <ac:chgData name="Ollervidez, Leticia" userId="S::leticia.ollervidez@tea.texas.gov::12ccd2a1-d554-4cac-b492-4e314c2b5f8f" providerId="AD" clId="Web-{B574CD8D-44B6-29DF-F92C-1EC2DF68181D}" dt="2022-02-17T17:39:15.479" v="73"/>
          <ac:picMkLst>
            <pc:docMk/>
            <pc:sldMk cId="629882025" sldId="455"/>
            <ac:picMk id="4" creationId="{3FFC3D55-0702-42FB-8DD4-280BA8646E42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7:38:30.931" v="65"/>
          <ac:picMkLst>
            <pc:docMk/>
            <pc:sldMk cId="629882025" sldId="455"/>
            <ac:picMk id="5" creationId="{354550A4-8F82-42F8-AAFF-785B7D3C8B15}"/>
          </ac:picMkLst>
        </pc:picChg>
        <pc:picChg chg="add mod">
          <ac:chgData name="Ollervidez, Leticia" userId="S::leticia.ollervidez@tea.texas.gov::12ccd2a1-d554-4cac-b492-4e314c2b5f8f" providerId="AD" clId="Web-{B574CD8D-44B6-29DF-F92C-1EC2DF68181D}" dt="2022-02-17T17:39:26.214" v="77" actId="14100"/>
          <ac:picMkLst>
            <pc:docMk/>
            <pc:sldMk cId="629882025" sldId="455"/>
            <ac:picMk id="6" creationId="{4056C8BA-FCAE-4005-8CD6-F35BF4E2B78B}"/>
          </ac:picMkLst>
        </pc:picChg>
      </pc:sldChg>
      <pc:sldChg chg="addSp delSp modSp">
        <pc:chgData name="Ollervidez, Leticia" userId="S::leticia.ollervidez@tea.texas.gov::12ccd2a1-d554-4cac-b492-4e314c2b5f8f" providerId="AD" clId="Web-{B574CD8D-44B6-29DF-F92C-1EC2DF68181D}" dt="2022-02-17T18:10:07.494" v="186" actId="14100"/>
        <pc:sldMkLst>
          <pc:docMk/>
          <pc:sldMk cId="2427238271" sldId="456"/>
        </pc:sldMkLst>
        <pc:picChg chg="add del mod">
          <ac:chgData name="Ollervidez, Leticia" userId="S::leticia.ollervidez@tea.texas.gov::12ccd2a1-d554-4cac-b492-4e314c2b5f8f" providerId="AD" clId="Web-{B574CD8D-44B6-29DF-F92C-1EC2DF68181D}" dt="2022-02-17T18:09:54.978" v="181"/>
          <ac:picMkLst>
            <pc:docMk/>
            <pc:sldMk cId="2427238271" sldId="456"/>
            <ac:picMk id="4" creationId="{38839CFF-23A4-442F-A5D8-4271FA743F79}"/>
          </ac:picMkLst>
        </pc:picChg>
        <pc:picChg chg="del mod">
          <ac:chgData name="Ollervidez, Leticia" userId="S::leticia.ollervidez@tea.texas.gov::12ccd2a1-d554-4cac-b492-4e314c2b5f8f" providerId="AD" clId="Web-{B574CD8D-44B6-29DF-F92C-1EC2DF68181D}" dt="2022-02-17T17:36:44.913" v="58"/>
          <ac:picMkLst>
            <pc:docMk/>
            <pc:sldMk cId="2427238271" sldId="456"/>
            <ac:picMk id="5" creationId="{4A53263A-4350-42D1-9723-383ADB8A7C2D}"/>
          </ac:picMkLst>
        </pc:picChg>
        <pc:picChg chg="add mod">
          <ac:chgData name="Ollervidez, Leticia" userId="S::leticia.ollervidez@tea.texas.gov::12ccd2a1-d554-4cac-b492-4e314c2b5f8f" providerId="AD" clId="Web-{B574CD8D-44B6-29DF-F92C-1EC2DF68181D}" dt="2022-02-17T18:10:07.494" v="186" actId="14100"/>
          <ac:picMkLst>
            <pc:docMk/>
            <pc:sldMk cId="2427238271" sldId="456"/>
            <ac:picMk id="6" creationId="{DF4DDFBD-77A9-423E-BE86-CA11DD66CE3E}"/>
          </ac:picMkLst>
        </pc:picChg>
      </pc:sldChg>
      <pc:sldChg chg="addSp delSp modSp">
        <pc:chgData name="Ollervidez, Leticia" userId="S::leticia.ollervidez@tea.texas.gov::12ccd2a1-d554-4cac-b492-4e314c2b5f8f" providerId="AD" clId="Web-{B574CD8D-44B6-29DF-F92C-1EC2DF68181D}" dt="2022-02-17T17:28:19.166" v="56" actId="14100"/>
        <pc:sldMkLst>
          <pc:docMk/>
          <pc:sldMk cId="3388657975" sldId="457"/>
        </pc:sldMkLst>
        <pc:picChg chg="add mod">
          <ac:chgData name="Ollervidez, Leticia" userId="S::leticia.ollervidez@tea.texas.gov::12ccd2a1-d554-4cac-b492-4e314c2b5f8f" providerId="AD" clId="Web-{B574CD8D-44B6-29DF-F92C-1EC2DF68181D}" dt="2022-02-17T17:28:19.166" v="56" actId="14100"/>
          <ac:picMkLst>
            <pc:docMk/>
            <pc:sldMk cId="3388657975" sldId="457"/>
            <ac:picMk id="4" creationId="{2B8D823F-43DA-49EF-A69B-9921C260CA02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7:28:02.775" v="51"/>
          <ac:picMkLst>
            <pc:docMk/>
            <pc:sldMk cId="3388657975" sldId="457"/>
            <ac:picMk id="5" creationId="{AF362196-8E45-41AF-9B67-DCB27C8730FE}"/>
          </ac:picMkLst>
        </pc:picChg>
      </pc:sldChg>
      <pc:sldChg chg="addSp delSp modSp">
        <pc:chgData name="Ollervidez, Leticia" userId="S::leticia.ollervidez@tea.texas.gov::12ccd2a1-d554-4cac-b492-4e314c2b5f8f" providerId="AD" clId="Web-{B574CD8D-44B6-29DF-F92C-1EC2DF68181D}" dt="2022-02-17T17:25:55.413" v="50" actId="1076"/>
        <pc:sldMkLst>
          <pc:docMk/>
          <pc:sldMk cId="1430110506" sldId="459"/>
        </pc:sldMkLst>
        <pc:picChg chg="add mod">
          <ac:chgData name="Ollervidez, Leticia" userId="S::leticia.ollervidez@tea.texas.gov::12ccd2a1-d554-4cac-b492-4e314c2b5f8f" providerId="AD" clId="Web-{B574CD8D-44B6-29DF-F92C-1EC2DF68181D}" dt="2022-02-17T17:25:55.413" v="50" actId="1076"/>
          <ac:picMkLst>
            <pc:docMk/>
            <pc:sldMk cId="1430110506" sldId="459"/>
            <ac:picMk id="4" creationId="{E8320D48-1579-4159-A539-3CE2FC074E03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7:25:43.334" v="45"/>
          <ac:picMkLst>
            <pc:docMk/>
            <pc:sldMk cId="1430110506" sldId="459"/>
            <ac:picMk id="5" creationId="{B356CC85-31C3-4600-A485-FBFD5AEFEBF0}"/>
          </ac:picMkLst>
        </pc:picChg>
      </pc:sldChg>
      <pc:sldChg chg="addSp delSp modSp ord modCm">
        <pc:chgData name="Ollervidez, Leticia" userId="S::leticia.ollervidez@tea.texas.gov::12ccd2a1-d554-4cac-b492-4e314c2b5f8f" providerId="AD" clId="Web-{B574CD8D-44B6-29DF-F92C-1EC2DF68181D}" dt="2022-02-17T17:23:33.065" v="44" actId="1076"/>
        <pc:sldMkLst>
          <pc:docMk/>
          <pc:sldMk cId="2063111851" sldId="460"/>
        </pc:sldMkLst>
        <pc:spChg chg="mod">
          <ac:chgData name="Ollervidez, Leticia" userId="S::leticia.ollervidez@tea.texas.gov::12ccd2a1-d554-4cac-b492-4e314c2b5f8f" providerId="AD" clId="Web-{B574CD8D-44B6-29DF-F92C-1EC2DF68181D}" dt="2022-02-17T17:23:27.831" v="43" actId="14100"/>
          <ac:spMkLst>
            <pc:docMk/>
            <pc:sldMk cId="2063111851" sldId="460"/>
            <ac:spMk id="3" creationId="{4261CD12-92E7-4939-BED7-F142CF693C3C}"/>
          </ac:spMkLst>
        </pc:spChg>
        <pc:picChg chg="add del mod">
          <ac:chgData name="Ollervidez, Leticia" userId="S::leticia.ollervidez@tea.texas.gov::12ccd2a1-d554-4cac-b492-4e314c2b5f8f" providerId="AD" clId="Web-{B574CD8D-44B6-29DF-F92C-1EC2DF68181D}" dt="2022-02-17T17:22:56.252" v="39"/>
          <ac:picMkLst>
            <pc:docMk/>
            <pc:sldMk cId="2063111851" sldId="460"/>
            <ac:picMk id="4" creationId="{4E526847-1CBE-4A63-B937-7D908607E902}"/>
          </ac:picMkLst>
        </pc:picChg>
        <pc:picChg chg="del">
          <ac:chgData name="Ollervidez, Leticia" userId="S::leticia.ollervidez@tea.texas.gov::12ccd2a1-d554-4cac-b492-4e314c2b5f8f" providerId="AD" clId="Web-{B574CD8D-44B6-29DF-F92C-1EC2DF68181D}" dt="2022-02-17T17:14:46.771" v="31"/>
          <ac:picMkLst>
            <pc:docMk/>
            <pc:sldMk cId="2063111851" sldId="460"/>
            <ac:picMk id="5" creationId="{EC92A345-7C9C-49AD-8E09-B0AD2F5B73E1}"/>
          </ac:picMkLst>
        </pc:picChg>
        <pc:picChg chg="add mod">
          <ac:chgData name="Ollervidez, Leticia" userId="S::leticia.ollervidez@tea.texas.gov::12ccd2a1-d554-4cac-b492-4e314c2b5f8f" providerId="AD" clId="Web-{B574CD8D-44B6-29DF-F92C-1EC2DF68181D}" dt="2022-02-17T17:23:33.065" v="44" actId="1076"/>
          <ac:picMkLst>
            <pc:docMk/>
            <pc:sldMk cId="2063111851" sldId="460"/>
            <ac:picMk id="6" creationId="{C8791882-98F3-40FF-ADF2-C2D38582C5E6}"/>
          </ac:picMkLst>
        </pc:picChg>
      </pc:sldChg>
      <pc:sldChg chg="del">
        <pc:chgData name="Ollervidez, Leticia" userId="S::leticia.ollervidez@tea.texas.gov::12ccd2a1-d554-4cac-b492-4e314c2b5f8f" providerId="AD" clId="Web-{B574CD8D-44B6-29DF-F92C-1EC2DF68181D}" dt="2022-02-17T17:12:06.986" v="24"/>
        <pc:sldMkLst>
          <pc:docMk/>
          <pc:sldMk cId="122760334" sldId="461"/>
        </pc:sldMkLst>
      </pc:sldChg>
      <pc:sldChg chg="modCm">
        <pc:chgData name="Ollervidez, Leticia" userId="S::leticia.ollervidez@tea.texas.gov::12ccd2a1-d554-4cac-b492-4e314c2b5f8f" providerId="AD" clId="Web-{B574CD8D-44B6-29DF-F92C-1EC2DF68181D}" dt="2022-02-17T17:05:37.070" v="22"/>
        <pc:sldMkLst>
          <pc:docMk/>
          <pc:sldMk cId="3650862350" sldId="462"/>
        </pc:sldMkLst>
      </pc:sldChg>
    </pc:docChg>
  </pc:docChgLst>
  <pc:docChgLst>
    <pc:chgData name="Ollervidez, Leticia" userId="12ccd2a1-d554-4cac-b492-4e314c2b5f8f" providerId="ADAL" clId="{33AFDBB5-E220-4DDC-A6ED-2E17A8FB88F6}"/>
    <pc:docChg chg="undo custSel addSld delSld modSld sldOrd">
      <pc:chgData name="Ollervidez, Leticia" userId="12ccd2a1-d554-4cac-b492-4e314c2b5f8f" providerId="ADAL" clId="{33AFDBB5-E220-4DDC-A6ED-2E17A8FB88F6}" dt="2022-02-03T17:13:41.792" v="4457" actId="6549"/>
      <pc:docMkLst>
        <pc:docMk/>
      </pc:docMkLst>
      <pc:sldChg chg="modSp">
        <pc:chgData name="Ollervidez, Leticia" userId="12ccd2a1-d554-4cac-b492-4e314c2b5f8f" providerId="ADAL" clId="{33AFDBB5-E220-4DDC-A6ED-2E17A8FB88F6}" dt="2022-02-01T20:15:01.679" v="386" actId="20577"/>
        <pc:sldMkLst>
          <pc:docMk/>
          <pc:sldMk cId="367918000" sldId="258"/>
        </pc:sldMkLst>
        <pc:spChg chg="mod">
          <ac:chgData name="Ollervidez, Leticia" userId="12ccd2a1-d554-4cac-b492-4e314c2b5f8f" providerId="ADAL" clId="{33AFDBB5-E220-4DDC-A6ED-2E17A8FB88F6}" dt="2022-02-01T20:15:01.679" v="386" actId="20577"/>
          <ac:spMkLst>
            <pc:docMk/>
            <pc:sldMk cId="367918000" sldId="258"/>
            <ac:spMk id="6" creationId="{B326E79C-81B1-4F65-9171-E8A934EF331C}"/>
          </ac:spMkLst>
        </pc:spChg>
      </pc:sldChg>
      <pc:sldChg chg="modSp ord">
        <pc:chgData name="Ollervidez, Leticia" userId="12ccd2a1-d554-4cac-b492-4e314c2b5f8f" providerId="ADAL" clId="{33AFDBB5-E220-4DDC-A6ED-2E17A8FB88F6}" dt="2022-02-03T17:10:16.253" v="4433" actId="207"/>
        <pc:sldMkLst>
          <pc:docMk/>
          <pc:sldMk cId="3539027699" sldId="284"/>
        </pc:sldMkLst>
        <pc:spChg chg="mod">
          <ac:chgData name="Ollervidez, Leticia" userId="12ccd2a1-d554-4cac-b492-4e314c2b5f8f" providerId="ADAL" clId="{33AFDBB5-E220-4DDC-A6ED-2E17A8FB88F6}" dt="2022-02-03T17:10:16.253" v="4433" actId="207"/>
          <ac:spMkLst>
            <pc:docMk/>
            <pc:sldMk cId="3539027699" sldId="284"/>
            <ac:spMk id="3" creationId="{06942845-BD5A-42C5-A5C4-13339DD507AB}"/>
          </ac:spMkLst>
        </pc:spChg>
        <pc:spChg chg="mod">
          <ac:chgData name="Ollervidez, Leticia" userId="12ccd2a1-d554-4cac-b492-4e314c2b5f8f" providerId="ADAL" clId="{33AFDBB5-E220-4DDC-A6ED-2E17A8FB88F6}" dt="2022-02-03T15:59:04.273" v="3685" actId="20577"/>
          <ac:spMkLst>
            <pc:docMk/>
            <pc:sldMk cId="3539027699" sldId="284"/>
            <ac:spMk id="4" creationId="{3F6CE2FE-F02B-461B-8C8F-E1DFA26F0ED4}"/>
          </ac:spMkLst>
        </pc:spChg>
      </pc:sldChg>
      <pc:sldChg chg="modSp ord">
        <pc:chgData name="Ollervidez, Leticia" userId="12ccd2a1-d554-4cac-b492-4e314c2b5f8f" providerId="ADAL" clId="{33AFDBB5-E220-4DDC-A6ED-2E17A8FB88F6}" dt="2022-02-03T17:12:37.334" v="4448" actId="207"/>
        <pc:sldMkLst>
          <pc:docMk/>
          <pc:sldMk cId="1987078512" sldId="286"/>
        </pc:sldMkLst>
        <pc:spChg chg="mod">
          <ac:chgData name="Ollervidez, Leticia" userId="12ccd2a1-d554-4cac-b492-4e314c2b5f8f" providerId="ADAL" clId="{33AFDBB5-E220-4DDC-A6ED-2E17A8FB88F6}" dt="2022-02-03T17:07:37.229" v="4412" actId="207"/>
          <ac:spMkLst>
            <pc:docMk/>
            <pc:sldMk cId="1987078512" sldId="286"/>
            <ac:spMk id="3" creationId="{06942845-BD5A-42C5-A5C4-13339DD507AB}"/>
          </ac:spMkLst>
        </pc:spChg>
        <pc:spChg chg="mod">
          <ac:chgData name="Ollervidez, Leticia" userId="12ccd2a1-d554-4cac-b492-4e314c2b5f8f" providerId="ADAL" clId="{33AFDBB5-E220-4DDC-A6ED-2E17A8FB88F6}" dt="2022-02-03T17:12:37.334" v="4448" actId="207"/>
          <ac:spMkLst>
            <pc:docMk/>
            <pc:sldMk cId="1987078512" sldId="286"/>
            <ac:spMk id="4" creationId="{3F6CE2FE-F02B-461B-8C8F-E1DFA26F0ED4}"/>
          </ac:spMkLst>
        </pc:spChg>
      </pc:sldChg>
      <pc:sldChg chg="modSp">
        <pc:chgData name="Ollervidez, Leticia" userId="12ccd2a1-d554-4cac-b492-4e314c2b5f8f" providerId="ADAL" clId="{33AFDBB5-E220-4DDC-A6ED-2E17A8FB88F6}" dt="2022-02-03T17:10:50.758" v="4440" actId="207"/>
        <pc:sldMkLst>
          <pc:docMk/>
          <pc:sldMk cId="713327329" sldId="287"/>
        </pc:sldMkLst>
        <pc:spChg chg="mod">
          <ac:chgData name="Ollervidez, Leticia" userId="12ccd2a1-d554-4cac-b492-4e314c2b5f8f" providerId="ADAL" clId="{33AFDBB5-E220-4DDC-A6ED-2E17A8FB88F6}" dt="2022-02-03T17:10:50.758" v="4440" actId="207"/>
          <ac:spMkLst>
            <pc:docMk/>
            <pc:sldMk cId="713327329" sldId="287"/>
            <ac:spMk id="3" creationId="{06942845-BD5A-42C5-A5C4-13339DD507AB}"/>
          </ac:spMkLst>
        </pc:spChg>
        <pc:spChg chg="mod">
          <ac:chgData name="Ollervidez, Leticia" userId="12ccd2a1-d554-4cac-b492-4e314c2b5f8f" providerId="ADAL" clId="{33AFDBB5-E220-4DDC-A6ED-2E17A8FB88F6}" dt="2022-02-03T16:59:47.646" v="4353" actId="2711"/>
          <ac:spMkLst>
            <pc:docMk/>
            <pc:sldMk cId="713327329" sldId="287"/>
            <ac:spMk id="4" creationId="{3F6CE2FE-F02B-461B-8C8F-E1DFA26F0ED4}"/>
          </ac:spMkLst>
        </pc:spChg>
      </pc:sldChg>
      <pc:sldChg chg="del">
        <pc:chgData name="Ollervidez, Leticia" userId="12ccd2a1-d554-4cac-b492-4e314c2b5f8f" providerId="ADAL" clId="{33AFDBB5-E220-4DDC-A6ED-2E17A8FB88F6}" dt="2022-02-02T17:35:53.180" v="2893" actId="2696"/>
        <pc:sldMkLst>
          <pc:docMk/>
          <pc:sldMk cId="831019871" sldId="290"/>
        </pc:sldMkLst>
      </pc:sldChg>
      <pc:sldChg chg="del">
        <pc:chgData name="Ollervidez, Leticia" userId="12ccd2a1-d554-4cac-b492-4e314c2b5f8f" providerId="ADAL" clId="{33AFDBB5-E220-4DDC-A6ED-2E17A8FB88F6}" dt="2022-02-02T17:34:22.675" v="2888" actId="2696"/>
        <pc:sldMkLst>
          <pc:docMk/>
          <pc:sldMk cId="149976220" sldId="338"/>
        </pc:sldMkLst>
      </pc:sldChg>
      <pc:sldChg chg="del">
        <pc:chgData name="Ollervidez, Leticia" userId="12ccd2a1-d554-4cac-b492-4e314c2b5f8f" providerId="ADAL" clId="{33AFDBB5-E220-4DDC-A6ED-2E17A8FB88F6}" dt="2022-02-02T14:56:01.633" v="2320" actId="2696"/>
        <pc:sldMkLst>
          <pc:docMk/>
          <pc:sldMk cId="925320256" sldId="397"/>
        </pc:sldMkLst>
      </pc:sldChg>
      <pc:sldChg chg="modSp">
        <pc:chgData name="Ollervidez, Leticia" userId="12ccd2a1-d554-4cac-b492-4e314c2b5f8f" providerId="ADAL" clId="{33AFDBB5-E220-4DDC-A6ED-2E17A8FB88F6}" dt="2022-02-03T17:10:59.744" v="4441" actId="5793"/>
        <pc:sldMkLst>
          <pc:docMk/>
          <pc:sldMk cId="2590915124" sldId="399"/>
        </pc:sldMkLst>
        <pc:spChg chg="mod">
          <ac:chgData name="Ollervidez, Leticia" userId="12ccd2a1-d554-4cac-b492-4e314c2b5f8f" providerId="ADAL" clId="{33AFDBB5-E220-4DDC-A6ED-2E17A8FB88F6}" dt="2022-02-03T17:01:55.610" v="4361" actId="207"/>
          <ac:spMkLst>
            <pc:docMk/>
            <pc:sldMk cId="2590915124" sldId="399"/>
            <ac:spMk id="3" creationId="{B7726A92-BC31-4481-93A2-EECFCB56AD22}"/>
          </ac:spMkLst>
        </pc:spChg>
        <pc:spChg chg="mod">
          <ac:chgData name="Ollervidez, Leticia" userId="12ccd2a1-d554-4cac-b492-4e314c2b5f8f" providerId="ADAL" clId="{33AFDBB5-E220-4DDC-A6ED-2E17A8FB88F6}" dt="2022-02-03T17:10:59.744" v="4441" actId="5793"/>
          <ac:spMkLst>
            <pc:docMk/>
            <pc:sldMk cId="2590915124" sldId="399"/>
            <ac:spMk id="4" creationId="{9F800888-D9B6-49F1-8B90-B7E4BB43ED5B}"/>
          </ac:spMkLst>
        </pc:spChg>
      </pc:sldChg>
      <pc:sldChg chg="modSp">
        <pc:chgData name="Ollervidez, Leticia" userId="12ccd2a1-d554-4cac-b492-4e314c2b5f8f" providerId="ADAL" clId="{33AFDBB5-E220-4DDC-A6ED-2E17A8FB88F6}" dt="2022-02-03T17:10:24.081" v="4435" actId="207"/>
        <pc:sldMkLst>
          <pc:docMk/>
          <pc:sldMk cId="4247942262" sldId="410"/>
        </pc:sldMkLst>
        <pc:spChg chg="mod">
          <ac:chgData name="Ollervidez, Leticia" userId="12ccd2a1-d554-4cac-b492-4e314c2b5f8f" providerId="ADAL" clId="{33AFDBB5-E220-4DDC-A6ED-2E17A8FB88F6}" dt="2022-02-03T17:10:21.025" v="4434" actId="207"/>
          <ac:spMkLst>
            <pc:docMk/>
            <pc:sldMk cId="4247942262" sldId="410"/>
            <ac:spMk id="3" creationId="{06942845-BD5A-42C5-A5C4-13339DD507AB}"/>
          </ac:spMkLst>
        </pc:spChg>
        <pc:spChg chg="mod">
          <ac:chgData name="Ollervidez, Leticia" userId="12ccd2a1-d554-4cac-b492-4e314c2b5f8f" providerId="ADAL" clId="{33AFDBB5-E220-4DDC-A6ED-2E17A8FB88F6}" dt="2022-02-03T17:10:24.081" v="4435" actId="207"/>
          <ac:spMkLst>
            <pc:docMk/>
            <pc:sldMk cId="4247942262" sldId="410"/>
            <ac:spMk id="4" creationId="{3F6CE2FE-F02B-461B-8C8F-E1DFA26F0ED4}"/>
          </ac:spMkLst>
        </pc:spChg>
      </pc:sldChg>
      <pc:sldChg chg="modSp ord addCm delCm modCm">
        <pc:chgData name="Ollervidez, Leticia" userId="12ccd2a1-d554-4cac-b492-4e314c2b5f8f" providerId="ADAL" clId="{33AFDBB5-E220-4DDC-A6ED-2E17A8FB88F6}" dt="2022-02-03T17:12:56.939" v="4454"/>
        <pc:sldMkLst>
          <pc:docMk/>
          <pc:sldMk cId="1195847607" sldId="419"/>
        </pc:sldMkLst>
        <pc:spChg chg="mod">
          <ac:chgData name="Ollervidez, Leticia" userId="12ccd2a1-d554-4cac-b492-4e314c2b5f8f" providerId="ADAL" clId="{33AFDBB5-E220-4DDC-A6ED-2E17A8FB88F6}" dt="2022-02-03T17:07:43.950" v="4413" actId="207"/>
          <ac:spMkLst>
            <pc:docMk/>
            <pc:sldMk cId="1195847607" sldId="419"/>
            <ac:spMk id="4" creationId="{559B20C1-1ECC-4F97-9B20-4DFBD751DDC8}"/>
          </ac:spMkLst>
        </pc:spChg>
        <pc:spChg chg="mod">
          <ac:chgData name="Ollervidez, Leticia" userId="12ccd2a1-d554-4cac-b492-4e314c2b5f8f" providerId="ADAL" clId="{33AFDBB5-E220-4DDC-A6ED-2E17A8FB88F6}" dt="2022-02-03T17:12:56.939" v="4454"/>
          <ac:spMkLst>
            <pc:docMk/>
            <pc:sldMk cId="1195847607" sldId="419"/>
            <ac:spMk id="5" creationId="{F8513085-28C6-4399-96AC-792AE5AE530E}"/>
          </ac:spMkLst>
        </pc:spChg>
      </pc:sldChg>
      <pc:sldChg chg="del">
        <pc:chgData name="Ollervidez, Leticia" userId="12ccd2a1-d554-4cac-b492-4e314c2b5f8f" providerId="ADAL" clId="{33AFDBB5-E220-4DDC-A6ED-2E17A8FB88F6}" dt="2022-02-02T14:57:18.716" v="2324" actId="2696"/>
        <pc:sldMkLst>
          <pc:docMk/>
          <pc:sldMk cId="766833027" sldId="420"/>
        </pc:sldMkLst>
      </pc:sldChg>
      <pc:sldChg chg="del">
        <pc:chgData name="Ollervidez, Leticia" userId="12ccd2a1-d554-4cac-b492-4e314c2b5f8f" providerId="ADAL" clId="{33AFDBB5-E220-4DDC-A6ED-2E17A8FB88F6}" dt="2022-02-02T14:57:15.323" v="2323" actId="2696"/>
        <pc:sldMkLst>
          <pc:docMk/>
          <pc:sldMk cId="2737920669" sldId="421"/>
        </pc:sldMkLst>
      </pc:sldChg>
      <pc:sldChg chg="del">
        <pc:chgData name="Ollervidez, Leticia" userId="12ccd2a1-d554-4cac-b492-4e314c2b5f8f" providerId="ADAL" clId="{33AFDBB5-E220-4DDC-A6ED-2E17A8FB88F6}" dt="2022-02-02T14:57:12.268" v="2322" actId="2696"/>
        <pc:sldMkLst>
          <pc:docMk/>
          <pc:sldMk cId="951865920" sldId="423"/>
        </pc:sldMkLst>
      </pc:sldChg>
      <pc:sldChg chg="del">
        <pc:chgData name="Ollervidez, Leticia" userId="12ccd2a1-d554-4cac-b492-4e314c2b5f8f" providerId="ADAL" clId="{33AFDBB5-E220-4DDC-A6ED-2E17A8FB88F6}" dt="2022-02-02T14:57:07.904" v="2321" actId="2696"/>
        <pc:sldMkLst>
          <pc:docMk/>
          <pc:sldMk cId="2630553707" sldId="424"/>
        </pc:sldMkLst>
      </pc:sldChg>
      <pc:sldChg chg="modSp">
        <pc:chgData name="Ollervidez, Leticia" userId="12ccd2a1-d554-4cac-b492-4e314c2b5f8f" providerId="ADAL" clId="{33AFDBB5-E220-4DDC-A6ED-2E17A8FB88F6}" dt="2022-02-03T17:13:34.852" v="4456" actId="207"/>
        <pc:sldMkLst>
          <pc:docMk/>
          <pc:sldMk cId="1446155218" sldId="426"/>
        </pc:sldMkLst>
        <pc:spChg chg="mod">
          <ac:chgData name="Ollervidez, Leticia" userId="12ccd2a1-d554-4cac-b492-4e314c2b5f8f" providerId="ADAL" clId="{33AFDBB5-E220-4DDC-A6ED-2E17A8FB88F6}" dt="2022-02-03T17:09:38.200" v="4424" actId="207"/>
          <ac:spMkLst>
            <pc:docMk/>
            <pc:sldMk cId="1446155218" sldId="426"/>
            <ac:spMk id="3" creationId="{06942845-BD5A-42C5-A5C4-13339DD507AB}"/>
          </ac:spMkLst>
        </pc:spChg>
        <pc:spChg chg="mod">
          <ac:chgData name="Ollervidez, Leticia" userId="12ccd2a1-d554-4cac-b492-4e314c2b5f8f" providerId="ADAL" clId="{33AFDBB5-E220-4DDC-A6ED-2E17A8FB88F6}" dt="2022-02-03T17:13:34.852" v="4456" actId="207"/>
          <ac:spMkLst>
            <pc:docMk/>
            <pc:sldMk cId="1446155218" sldId="426"/>
            <ac:spMk id="4" creationId="{3F6CE2FE-F02B-461B-8C8F-E1DFA26F0ED4}"/>
          </ac:spMkLst>
        </pc:spChg>
      </pc:sldChg>
      <pc:sldChg chg="del">
        <pc:chgData name="Ollervidez, Leticia" userId="12ccd2a1-d554-4cac-b492-4e314c2b5f8f" providerId="ADAL" clId="{33AFDBB5-E220-4DDC-A6ED-2E17A8FB88F6}" dt="2022-02-03T15:58:58.328" v="3682" actId="2696"/>
        <pc:sldMkLst>
          <pc:docMk/>
          <pc:sldMk cId="1675511101" sldId="427"/>
        </pc:sldMkLst>
      </pc:sldChg>
      <pc:sldChg chg="del">
        <pc:chgData name="Ollervidez, Leticia" userId="12ccd2a1-d554-4cac-b492-4e314c2b5f8f" providerId="ADAL" clId="{33AFDBB5-E220-4DDC-A6ED-2E17A8FB88F6}" dt="2022-02-02T17:34:05.964" v="2887" actId="2696"/>
        <pc:sldMkLst>
          <pc:docMk/>
          <pc:sldMk cId="2775629790" sldId="429"/>
        </pc:sldMkLst>
      </pc:sldChg>
      <pc:sldChg chg="addSp delSp modSp mod">
        <pc:chgData name="Ollervidez, Leticia" userId="12ccd2a1-d554-4cac-b492-4e314c2b5f8f" providerId="ADAL" clId="{33AFDBB5-E220-4DDC-A6ED-2E17A8FB88F6}" dt="2022-02-03T17:11:10.800" v="4442" actId="207"/>
        <pc:sldMkLst>
          <pc:docMk/>
          <pc:sldMk cId="101772985" sldId="430"/>
        </pc:sldMkLst>
        <pc:spChg chg="mod">
          <ac:chgData name="Ollervidez, Leticia" userId="12ccd2a1-d554-4cac-b492-4e314c2b5f8f" providerId="ADAL" clId="{33AFDBB5-E220-4DDC-A6ED-2E17A8FB88F6}" dt="2022-02-03T17:02:12.339" v="4363" actId="207"/>
          <ac:spMkLst>
            <pc:docMk/>
            <pc:sldMk cId="101772985" sldId="430"/>
            <ac:spMk id="3" creationId="{06942845-BD5A-42C5-A5C4-13339DD507AB}"/>
          </ac:spMkLst>
        </pc:spChg>
        <pc:spChg chg="mod">
          <ac:chgData name="Ollervidez, Leticia" userId="12ccd2a1-d554-4cac-b492-4e314c2b5f8f" providerId="ADAL" clId="{33AFDBB5-E220-4DDC-A6ED-2E17A8FB88F6}" dt="2022-02-03T17:11:10.800" v="4442" actId="207"/>
          <ac:spMkLst>
            <pc:docMk/>
            <pc:sldMk cId="101772985" sldId="430"/>
            <ac:spMk id="4" creationId="{3F6CE2FE-F02B-461B-8C8F-E1DFA26F0ED4}"/>
          </ac:spMkLst>
        </pc:spChg>
        <pc:picChg chg="add del mod">
          <ac:chgData name="Ollervidez, Leticia" userId="12ccd2a1-d554-4cac-b492-4e314c2b5f8f" providerId="ADAL" clId="{33AFDBB5-E220-4DDC-A6ED-2E17A8FB88F6}" dt="2022-02-01T20:46:11.620" v="1049" actId="478"/>
          <ac:picMkLst>
            <pc:docMk/>
            <pc:sldMk cId="101772985" sldId="430"/>
            <ac:picMk id="5" creationId="{5A322F61-20E1-49BF-8F53-7F0EFDF78BF4}"/>
          </ac:picMkLst>
        </pc:picChg>
      </pc:sldChg>
      <pc:sldChg chg="modSp new del">
        <pc:chgData name="Ollervidez, Leticia" userId="12ccd2a1-d554-4cac-b492-4e314c2b5f8f" providerId="ADAL" clId="{33AFDBB5-E220-4DDC-A6ED-2E17A8FB88F6}" dt="2022-02-02T17:40:13.604" v="2937" actId="2696"/>
        <pc:sldMkLst>
          <pc:docMk/>
          <pc:sldMk cId="503302535" sldId="431"/>
        </pc:sldMkLst>
        <pc:spChg chg="mod">
          <ac:chgData name="Ollervidez, Leticia" userId="12ccd2a1-d554-4cac-b492-4e314c2b5f8f" providerId="ADAL" clId="{33AFDBB5-E220-4DDC-A6ED-2E17A8FB88F6}" dt="2022-02-01T20:28:06.732" v="808" actId="20577"/>
          <ac:spMkLst>
            <pc:docMk/>
            <pc:sldMk cId="503302535" sldId="431"/>
            <ac:spMk id="2" creationId="{3AAFAC80-5D13-40DC-BC9B-1E9966F832E8}"/>
          </ac:spMkLst>
        </pc:spChg>
        <pc:spChg chg="mod">
          <ac:chgData name="Ollervidez, Leticia" userId="12ccd2a1-d554-4cac-b492-4e314c2b5f8f" providerId="ADAL" clId="{33AFDBB5-E220-4DDC-A6ED-2E17A8FB88F6}" dt="2022-02-01T20:30:56.049" v="921" actId="20577"/>
          <ac:spMkLst>
            <pc:docMk/>
            <pc:sldMk cId="503302535" sldId="431"/>
            <ac:spMk id="3" creationId="{0A7FB917-4A0E-4C99-B68A-BCFF34A9DDAE}"/>
          </ac:spMkLst>
        </pc:spChg>
      </pc:sldChg>
      <pc:sldChg chg="addSp delSp modSp new mod">
        <pc:chgData name="Ollervidez, Leticia" userId="12ccd2a1-d554-4cac-b492-4e314c2b5f8f" providerId="ADAL" clId="{33AFDBB5-E220-4DDC-A6ED-2E17A8FB88F6}" dt="2022-02-03T17:02:27.125" v="4365" actId="207"/>
        <pc:sldMkLst>
          <pc:docMk/>
          <pc:sldMk cId="2995506626" sldId="432"/>
        </pc:sldMkLst>
        <pc:spChg chg="mod">
          <ac:chgData name="Ollervidez, Leticia" userId="12ccd2a1-d554-4cac-b492-4e314c2b5f8f" providerId="ADAL" clId="{33AFDBB5-E220-4DDC-A6ED-2E17A8FB88F6}" dt="2022-02-03T17:02:27.125" v="4365" actId="207"/>
          <ac:spMkLst>
            <pc:docMk/>
            <pc:sldMk cId="2995506626" sldId="432"/>
            <ac:spMk id="2" creationId="{7CEF5384-5442-43C6-B1DC-F6D7B5232CDD}"/>
          </ac:spMkLst>
        </pc:spChg>
        <pc:spChg chg="del">
          <ac:chgData name="Ollervidez, Leticia" userId="12ccd2a1-d554-4cac-b492-4e314c2b5f8f" providerId="ADAL" clId="{33AFDBB5-E220-4DDC-A6ED-2E17A8FB88F6}" dt="2022-02-01T20:45:21.435" v="1045" actId="22"/>
          <ac:spMkLst>
            <pc:docMk/>
            <pc:sldMk cId="2995506626" sldId="432"/>
            <ac:spMk id="3" creationId="{0079F0A7-6EF0-43D9-BF99-DFF568318498}"/>
          </ac:spMkLst>
        </pc:spChg>
        <pc:spChg chg="del">
          <ac:chgData name="Ollervidez, Leticia" userId="12ccd2a1-d554-4cac-b492-4e314c2b5f8f" providerId="ADAL" clId="{33AFDBB5-E220-4DDC-A6ED-2E17A8FB88F6}" dt="2022-02-01T20:45:48.763" v="1046" actId="22"/>
          <ac:spMkLst>
            <pc:docMk/>
            <pc:sldMk cId="2995506626" sldId="432"/>
            <ac:spMk id="4" creationId="{45377EED-5D22-44C8-989A-AB1FBA3FB3EE}"/>
          </ac:spMkLst>
        </pc:spChg>
        <pc:picChg chg="add mod ord">
          <ac:chgData name="Ollervidez, Leticia" userId="12ccd2a1-d554-4cac-b492-4e314c2b5f8f" providerId="ADAL" clId="{33AFDBB5-E220-4DDC-A6ED-2E17A8FB88F6}" dt="2022-02-01T21:32:14.573" v="1671" actId="962"/>
          <ac:picMkLst>
            <pc:docMk/>
            <pc:sldMk cId="2995506626" sldId="432"/>
            <ac:picMk id="6" creationId="{12308F71-5C1A-427A-9CDA-100539109A24}"/>
          </ac:picMkLst>
        </pc:picChg>
        <pc:picChg chg="add mod ord">
          <ac:chgData name="Ollervidez, Leticia" userId="12ccd2a1-d554-4cac-b492-4e314c2b5f8f" providerId="ADAL" clId="{33AFDBB5-E220-4DDC-A6ED-2E17A8FB88F6}" dt="2022-02-01T21:32:28.405" v="1709" actId="962"/>
          <ac:picMkLst>
            <pc:docMk/>
            <pc:sldMk cId="2995506626" sldId="432"/>
            <ac:picMk id="8" creationId="{69E8652A-3FDA-4D54-BF54-29E8E44FEB03}"/>
          </ac:picMkLst>
        </pc:picChg>
      </pc:sldChg>
      <pc:sldChg chg="modSp new del">
        <pc:chgData name="Ollervidez, Leticia" userId="12ccd2a1-d554-4cac-b492-4e314c2b5f8f" providerId="ADAL" clId="{33AFDBB5-E220-4DDC-A6ED-2E17A8FB88F6}" dt="2022-02-01T20:57:47.717" v="1278" actId="2696"/>
        <pc:sldMkLst>
          <pc:docMk/>
          <pc:sldMk cId="1074013892" sldId="433"/>
        </pc:sldMkLst>
        <pc:spChg chg="mod">
          <ac:chgData name="Ollervidez, Leticia" userId="12ccd2a1-d554-4cac-b492-4e314c2b5f8f" providerId="ADAL" clId="{33AFDBB5-E220-4DDC-A6ED-2E17A8FB88F6}" dt="2022-02-01T20:55:22.582" v="1236" actId="27636"/>
          <ac:spMkLst>
            <pc:docMk/>
            <pc:sldMk cId="1074013892" sldId="433"/>
            <ac:spMk id="2" creationId="{C086D841-0D64-455E-B1C7-F390C68E06CA}"/>
          </ac:spMkLst>
        </pc:spChg>
      </pc:sldChg>
      <pc:sldChg chg="modSp new">
        <pc:chgData name="Ollervidez, Leticia" userId="12ccd2a1-d554-4cac-b492-4e314c2b5f8f" providerId="ADAL" clId="{33AFDBB5-E220-4DDC-A6ED-2E17A8FB88F6}" dt="2022-02-03T17:11:24.991" v="4443" actId="207"/>
        <pc:sldMkLst>
          <pc:docMk/>
          <pc:sldMk cId="238978527" sldId="434"/>
        </pc:sldMkLst>
        <pc:spChg chg="mod">
          <ac:chgData name="Ollervidez, Leticia" userId="12ccd2a1-d554-4cac-b492-4e314c2b5f8f" providerId="ADAL" clId="{33AFDBB5-E220-4DDC-A6ED-2E17A8FB88F6}" dt="2022-02-03T17:11:24.991" v="4443" actId="207"/>
          <ac:spMkLst>
            <pc:docMk/>
            <pc:sldMk cId="238978527" sldId="434"/>
            <ac:spMk id="2" creationId="{03D23C83-E80E-4C62-8991-39510CC7A227}"/>
          </ac:spMkLst>
        </pc:spChg>
        <pc:spChg chg="mod">
          <ac:chgData name="Ollervidez, Leticia" userId="12ccd2a1-d554-4cac-b492-4e314c2b5f8f" providerId="ADAL" clId="{33AFDBB5-E220-4DDC-A6ED-2E17A8FB88F6}" dt="2022-02-03T17:02:33.054" v="4366" actId="207"/>
          <ac:spMkLst>
            <pc:docMk/>
            <pc:sldMk cId="238978527" sldId="434"/>
            <ac:spMk id="3" creationId="{5079F63B-7071-4CC9-9457-01E566C8CCFA}"/>
          </ac:spMkLst>
        </pc:spChg>
      </pc:sldChg>
      <pc:sldChg chg="addSp delSp modSp new mod">
        <pc:chgData name="Ollervidez, Leticia" userId="12ccd2a1-d554-4cac-b492-4e314c2b5f8f" providerId="ADAL" clId="{33AFDBB5-E220-4DDC-A6ED-2E17A8FB88F6}" dt="2022-02-03T17:02:43.521" v="4368" actId="207"/>
        <pc:sldMkLst>
          <pc:docMk/>
          <pc:sldMk cId="1147203011" sldId="435"/>
        </pc:sldMkLst>
        <pc:spChg chg="mod">
          <ac:chgData name="Ollervidez, Leticia" userId="12ccd2a1-d554-4cac-b492-4e314c2b5f8f" providerId="ADAL" clId="{33AFDBB5-E220-4DDC-A6ED-2E17A8FB88F6}" dt="2022-02-03T17:02:40.380" v="4367" actId="207"/>
          <ac:spMkLst>
            <pc:docMk/>
            <pc:sldMk cId="1147203011" sldId="435"/>
            <ac:spMk id="2" creationId="{ADFCCC02-3ABB-4347-B50F-F88C3BBB5FB5}"/>
          </ac:spMkLst>
        </pc:spChg>
        <pc:spChg chg="mod">
          <ac:chgData name="Ollervidez, Leticia" userId="12ccd2a1-d554-4cac-b492-4e314c2b5f8f" providerId="ADAL" clId="{33AFDBB5-E220-4DDC-A6ED-2E17A8FB88F6}" dt="2022-02-03T17:02:43.521" v="4368" actId="207"/>
          <ac:spMkLst>
            <pc:docMk/>
            <pc:sldMk cId="1147203011" sldId="435"/>
            <ac:spMk id="3" creationId="{7685070B-CB57-4CFB-9A9E-C76B8014D177}"/>
          </ac:spMkLst>
        </pc:spChg>
        <pc:picChg chg="add del mod">
          <ac:chgData name="Ollervidez, Leticia" userId="12ccd2a1-d554-4cac-b492-4e314c2b5f8f" providerId="ADAL" clId="{33AFDBB5-E220-4DDC-A6ED-2E17A8FB88F6}" dt="2022-02-01T21:30:59.104" v="1543" actId="478"/>
          <ac:picMkLst>
            <pc:docMk/>
            <pc:sldMk cId="1147203011" sldId="435"/>
            <ac:picMk id="5" creationId="{3A194E4A-0446-4D1D-B60A-650DF0B8640F}"/>
          </ac:picMkLst>
        </pc:picChg>
        <pc:picChg chg="add mod">
          <ac:chgData name="Ollervidez, Leticia" userId="12ccd2a1-d554-4cac-b492-4e314c2b5f8f" providerId="ADAL" clId="{33AFDBB5-E220-4DDC-A6ED-2E17A8FB88F6}" dt="2022-02-01T21:31:42.071" v="1609" actId="962"/>
          <ac:picMkLst>
            <pc:docMk/>
            <pc:sldMk cId="1147203011" sldId="435"/>
            <ac:picMk id="7" creationId="{9CFF4033-9F4B-44FD-AF05-C207553163E8}"/>
          </ac:picMkLst>
        </pc:picChg>
      </pc:sldChg>
      <pc:sldChg chg="modSp new del">
        <pc:chgData name="Ollervidez, Leticia" userId="12ccd2a1-d554-4cac-b492-4e314c2b5f8f" providerId="ADAL" clId="{33AFDBB5-E220-4DDC-A6ED-2E17A8FB88F6}" dt="2022-02-01T21:35:50.657" v="1731" actId="2696"/>
        <pc:sldMkLst>
          <pc:docMk/>
          <pc:sldMk cId="1012385466" sldId="436"/>
        </pc:sldMkLst>
        <pc:spChg chg="mod">
          <ac:chgData name="Ollervidez, Leticia" userId="12ccd2a1-d554-4cac-b492-4e314c2b5f8f" providerId="ADAL" clId="{33AFDBB5-E220-4DDC-A6ED-2E17A8FB88F6}" dt="2022-02-01T21:35:04.846" v="1723" actId="27636"/>
          <ac:spMkLst>
            <pc:docMk/>
            <pc:sldMk cId="1012385466" sldId="436"/>
            <ac:spMk id="2" creationId="{98304ED1-4283-4FE5-996A-ED3A144C328D}"/>
          </ac:spMkLst>
        </pc:spChg>
        <pc:spChg chg="mod">
          <ac:chgData name="Ollervidez, Leticia" userId="12ccd2a1-d554-4cac-b492-4e314c2b5f8f" providerId="ADAL" clId="{33AFDBB5-E220-4DDC-A6ED-2E17A8FB88F6}" dt="2022-02-01T21:35:15.913" v="1726" actId="21"/>
          <ac:spMkLst>
            <pc:docMk/>
            <pc:sldMk cId="1012385466" sldId="436"/>
            <ac:spMk id="3" creationId="{10D4EEA7-56F2-43C7-9156-2CC65548DF5C}"/>
          </ac:spMkLst>
        </pc:spChg>
      </pc:sldChg>
      <pc:sldChg chg="addSp modSp new mod">
        <pc:chgData name="Ollervidez, Leticia" userId="12ccd2a1-d554-4cac-b492-4e314c2b5f8f" providerId="ADAL" clId="{33AFDBB5-E220-4DDC-A6ED-2E17A8FB88F6}" dt="2022-02-03T17:02:56.785" v="4371" actId="207"/>
        <pc:sldMkLst>
          <pc:docMk/>
          <pc:sldMk cId="3213078324" sldId="437"/>
        </pc:sldMkLst>
        <pc:spChg chg="mod">
          <ac:chgData name="Ollervidez, Leticia" userId="12ccd2a1-d554-4cac-b492-4e314c2b5f8f" providerId="ADAL" clId="{33AFDBB5-E220-4DDC-A6ED-2E17A8FB88F6}" dt="2022-02-03T17:02:51.114" v="4369" actId="207"/>
          <ac:spMkLst>
            <pc:docMk/>
            <pc:sldMk cId="3213078324" sldId="437"/>
            <ac:spMk id="2" creationId="{C75129C4-1500-4DA8-89D0-CE30D9240FD2}"/>
          </ac:spMkLst>
        </pc:spChg>
        <pc:spChg chg="mod">
          <ac:chgData name="Ollervidez, Leticia" userId="12ccd2a1-d554-4cac-b492-4e314c2b5f8f" providerId="ADAL" clId="{33AFDBB5-E220-4DDC-A6ED-2E17A8FB88F6}" dt="2022-02-03T17:02:53.856" v="4370" actId="207"/>
          <ac:spMkLst>
            <pc:docMk/>
            <pc:sldMk cId="3213078324" sldId="437"/>
            <ac:spMk id="3" creationId="{91474D4E-CE9B-4FC0-8739-4F46921EBFB0}"/>
          </ac:spMkLst>
        </pc:spChg>
        <pc:spChg chg="mod">
          <ac:chgData name="Ollervidez, Leticia" userId="12ccd2a1-d554-4cac-b492-4e314c2b5f8f" providerId="ADAL" clId="{33AFDBB5-E220-4DDC-A6ED-2E17A8FB88F6}" dt="2022-02-03T17:02:56.785" v="4371" actId="207"/>
          <ac:spMkLst>
            <pc:docMk/>
            <pc:sldMk cId="3213078324" sldId="437"/>
            <ac:spMk id="4" creationId="{BE055AB0-9F5E-4AC1-9729-D81AE69E3800}"/>
          </ac:spMkLst>
        </pc:spChg>
        <pc:picChg chg="add mod">
          <ac:chgData name="Ollervidez, Leticia" userId="12ccd2a1-d554-4cac-b492-4e314c2b5f8f" providerId="ADAL" clId="{33AFDBB5-E220-4DDC-A6ED-2E17A8FB88F6}" dt="2022-02-01T21:55:32.776" v="2063" actId="962"/>
          <ac:picMkLst>
            <pc:docMk/>
            <pc:sldMk cId="3213078324" sldId="437"/>
            <ac:picMk id="6" creationId="{32D90F54-B027-4B80-88E3-218B94392D69}"/>
          </ac:picMkLst>
        </pc:picChg>
        <pc:picChg chg="add mod">
          <ac:chgData name="Ollervidez, Leticia" userId="12ccd2a1-d554-4cac-b492-4e314c2b5f8f" providerId="ADAL" clId="{33AFDBB5-E220-4DDC-A6ED-2E17A8FB88F6}" dt="2022-02-01T21:55:22.496" v="2053" actId="962"/>
          <ac:picMkLst>
            <pc:docMk/>
            <pc:sldMk cId="3213078324" sldId="437"/>
            <ac:picMk id="8" creationId="{0FEAC483-ED34-4172-8FAC-A3A498A15D49}"/>
          </ac:picMkLst>
        </pc:picChg>
      </pc:sldChg>
      <pc:sldChg chg="addSp modSp new mod">
        <pc:chgData name="Ollervidez, Leticia" userId="12ccd2a1-d554-4cac-b492-4e314c2b5f8f" providerId="ADAL" clId="{33AFDBB5-E220-4DDC-A6ED-2E17A8FB88F6}" dt="2022-02-03T17:03:10.838" v="4374" actId="207"/>
        <pc:sldMkLst>
          <pc:docMk/>
          <pc:sldMk cId="2017230409" sldId="438"/>
        </pc:sldMkLst>
        <pc:spChg chg="mod">
          <ac:chgData name="Ollervidez, Leticia" userId="12ccd2a1-d554-4cac-b492-4e314c2b5f8f" providerId="ADAL" clId="{33AFDBB5-E220-4DDC-A6ED-2E17A8FB88F6}" dt="2022-02-03T17:03:04.348" v="4372" actId="207"/>
          <ac:spMkLst>
            <pc:docMk/>
            <pc:sldMk cId="2017230409" sldId="438"/>
            <ac:spMk id="2" creationId="{68B89436-1077-45A7-A3B1-E1E58A92E34A}"/>
          </ac:spMkLst>
        </pc:spChg>
        <pc:spChg chg="mod">
          <ac:chgData name="Ollervidez, Leticia" userId="12ccd2a1-d554-4cac-b492-4e314c2b5f8f" providerId="ADAL" clId="{33AFDBB5-E220-4DDC-A6ED-2E17A8FB88F6}" dt="2022-02-03T17:03:07.527" v="4373" actId="207"/>
          <ac:spMkLst>
            <pc:docMk/>
            <pc:sldMk cId="2017230409" sldId="438"/>
            <ac:spMk id="3" creationId="{C45EBB79-3C6D-4937-951E-C20D89E11FC5}"/>
          </ac:spMkLst>
        </pc:spChg>
        <pc:spChg chg="mod">
          <ac:chgData name="Ollervidez, Leticia" userId="12ccd2a1-d554-4cac-b492-4e314c2b5f8f" providerId="ADAL" clId="{33AFDBB5-E220-4DDC-A6ED-2E17A8FB88F6}" dt="2022-02-03T17:03:10.838" v="4374" actId="207"/>
          <ac:spMkLst>
            <pc:docMk/>
            <pc:sldMk cId="2017230409" sldId="438"/>
            <ac:spMk id="4" creationId="{FF2727E0-1AF8-4C60-BC86-C4474D5B6EC3}"/>
          </ac:spMkLst>
        </pc:spChg>
        <pc:picChg chg="add mod">
          <ac:chgData name="Ollervidez, Leticia" userId="12ccd2a1-d554-4cac-b492-4e314c2b5f8f" providerId="ADAL" clId="{33AFDBB5-E220-4DDC-A6ED-2E17A8FB88F6}" dt="2022-02-01T21:55:01.752" v="2035" actId="962"/>
          <ac:picMkLst>
            <pc:docMk/>
            <pc:sldMk cId="2017230409" sldId="438"/>
            <ac:picMk id="6" creationId="{6C98C3A1-79A9-43A6-A33B-877DE365B71B}"/>
          </ac:picMkLst>
        </pc:picChg>
        <pc:picChg chg="add mod">
          <ac:chgData name="Ollervidez, Leticia" userId="12ccd2a1-d554-4cac-b492-4e314c2b5f8f" providerId="ADAL" clId="{33AFDBB5-E220-4DDC-A6ED-2E17A8FB88F6}" dt="2022-02-01T21:55:11.002" v="2043" actId="962"/>
          <ac:picMkLst>
            <pc:docMk/>
            <pc:sldMk cId="2017230409" sldId="438"/>
            <ac:picMk id="8" creationId="{E7B81A13-4316-409B-9041-8AE0CBF4F488}"/>
          </ac:picMkLst>
        </pc:picChg>
      </pc:sldChg>
      <pc:sldChg chg="modSp new">
        <pc:chgData name="Ollervidez, Leticia" userId="12ccd2a1-d554-4cac-b492-4e314c2b5f8f" providerId="ADAL" clId="{33AFDBB5-E220-4DDC-A6ED-2E17A8FB88F6}" dt="2022-02-03T17:03:19.429" v="4376" actId="207"/>
        <pc:sldMkLst>
          <pc:docMk/>
          <pc:sldMk cId="3821884817" sldId="439"/>
        </pc:sldMkLst>
        <pc:spChg chg="mod">
          <ac:chgData name="Ollervidez, Leticia" userId="12ccd2a1-d554-4cac-b492-4e314c2b5f8f" providerId="ADAL" clId="{33AFDBB5-E220-4DDC-A6ED-2E17A8FB88F6}" dt="2022-02-03T17:03:15.816" v="4375" actId="207"/>
          <ac:spMkLst>
            <pc:docMk/>
            <pc:sldMk cId="3821884817" sldId="439"/>
            <ac:spMk id="2" creationId="{EAB0BA3B-50A2-4800-ADB8-8DAF9DF85BD5}"/>
          </ac:spMkLst>
        </pc:spChg>
        <pc:spChg chg="mod">
          <ac:chgData name="Ollervidez, Leticia" userId="12ccd2a1-d554-4cac-b492-4e314c2b5f8f" providerId="ADAL" clId="{33AFDBB5-E220-4DDC-A6ED-2E17A8FB88F6}" dt="2022-02-03T17:03:19.429" v="4376" actId="207"/>
          <ac:spMkLst>
            <pc:docMk/>
            <pc:sldMk cId="3821884817" sldId="439"/>
            <ac:spMk id="3" creationId="{AB0F55FE-7D4B-4F3F-A6D9-6193D9DC0D7A}"/>
          </ac:spMkLst>
        </pc:spChg>
      </pc:sldChg>
      <pc:sldChg chg="addSp modSp new mod">
        <pc:chgData name="Ollervidez, Leticia" userId="12ccd2a1-d554-4cac-b492-4e314c2b5f8f" providerId="ADAL" clId="{33AFDBB5-E220-4DDC-A6ED-2E17A8FB88F6}" dt="2022-02-03T17:03:30.727" v="4378" actId="207"/>
        <pc:sldMkLst>
          <pc:docMk/>
          <pc:sldMk cId="1757053495" sldId="440"/>
        </pc:sldMkLst>
        <pc:spChg chg="mod">
          <ac:chgData name="Ollervidez, Leticia" userId="12ccd2a1-d554-4cac-b492-4e314c2b5f8f" providerId="ADAL" clId="{33AFDBB5-E220-4DDC-A6ED-2E17A8FB88F6}" dt="2022-02-03T17:03:25.165" v="4377" actId="207"/>
          <ac:spMkLst>
            <pc:docMk/>
            <pc:sldMk cId="1757053495" sldId="440"/>
            <ac:spMk id="2" creationId="{5624A7F6-429A-4087-AD58-EF332AFD8A39}"/>
          </ac:spMkLst>
        </pc:spChg>
        <pc:spChg chg="mod">
          <ac:chgData name="Ollervidez, Leticia" userId="12ccd2a1-d554-4cac-b492-4e314c2b5f8f" providerId="ADAL" clId="{33AFDBB5-E220-4DDC-A6ED-2E17A8FB88F6}" dt="2022-02-03T17:03:30.727" v="4378" actId="207"/>
          <ac:spMkLst>
            <pc:docMk/>
            <pc:sldMk cId="1757053495" sldId="440"/>
            <ac:spMk id="3" creationId="{017A705A-47FA-4B0F-AC9A-85161EB593DD}"/>
          </ac:spMkLst>
        </pc:spChg>
        <pc:picChg chg="add mod">
          <ac:chgData name="Ollervidez, Leticia" userId="12ccd2a1-d554-4cac-b492-4e314c2b5f8f" providerId="ADAL" clId="{33AFDBB5-E220-4DDC-A6ED-2E17A8FB88F6}" dt="2022-02-03T16:52:46.691" v="4325" actId="14100"/>
          <ac:picMkLst>
            <pc:docMk/>
            <pc:sldMk cId="1757053495" sldId="440"/>
            <ac:picMk id="5" creationId="{E6B40057-D6BC-4278-8F9C-A24EAA8E2D28}"/>
          </ac:picMkLst>
        </pc:picChg>
      </pc:sldChg>
      <pc:sldChg chg="addSp delSp modSp new mod">
        <pc:chgData name="Ollervidez, Leticia" userId="12ccd2a1-d554-4cac-b492-4e314c2b5f8f" providerId="ADAL" clId="{33AFDBB5-E220-4DDC-A6ED-2E17A8FB88F6}" dt="2022-02-03T17:03:46.460" v="4382" actId="207"/>
        <pc:sldMkLst>
          <pc:docMk/>
          <pc:sldMk cId="3883169308" sldId="441"/>
        </pc:sldMkLst>
        <pc:spChg chg="mod">
          <ac:chgData name="Ollervidez, Leticia" userId="12ccd2a1-d554-4cac-b492-4e314c2b5f8f" providerId="ADAL" clId="{33AFDBB5-E220-4DDC-A6ED-2E17A8FB88F6}" dt="2022-02-03T17:03:35.976" v="4379" actId="207"/>
          <ac:spMkLst>
            <pc:docMk/>
            <pc:sldMk cId="3883169308" sldId="441"/>
            <ac:spMk id="2" creationId="{A6E1BBC6-4A69-402A-A81D-82725B886BB5}"/>
          </ac:spMkLst>
        </pc:spChg>
        <pc:spChg chg="mod">
          <ac:chgData name="Ollervidez, Leticia" userId="12ccd2a1-d554-4cac-b492-4e314c2b5f8f" providerId="ADAL" clId="{33AFDBB5-E220-4DDC-A6ED-2E17A8FB88F6}" dt="2022-02-03T17:03:46.460" v="4382" actId="207"/>
          <ac:spMkLst>
            <pc:docMk/>
            <pc:sldMk cId="3883169308" sldId="441"/>
            <ac:spMk id="3" creationId="{FBB86274-0CFF-4371-8B86-6A78FA77081C}"/>
          </ac:spMkLst>
        </pc:spChg>
        <pc:picChg chg="add del mod">
          <ac:chgData name="Ollervidez, Leticia" userId="12ccd2a1-d554-4cac-b492-4e314c2b5f8f" providerId="ADAL" clId="{33AFDBB5-E220-4DDC-A6ED-2E17A8FB88F6}" dt="2022-02-01T22:16:42.376" v="2276" actId="478"/>
          <ac:picMkLst>
            <pc:docMk/>
            <pc:sldMk cId="3883169308" sldId="441"/>
            <ac:picMk id="5" creationId="{E8A0D2FC-AA7D-4365-B753-012664AB0B41}"/>
          </ac:picMkLst>
        </pc:picChg>
        <pc:picChg chg="add mod">
          <ac:chgData name="Ollervidez, Leticia" userId="12ccd2a1-d554-4cac-b492-4e314c2b5f8f" providerId="ADAL" clId="{33AFDBB5-E220-4DDC-A6ED-2E17A8FB88F6}" dt="2022-02-03T16:52:59.608" v="4328" actId="14100"/>
          <ac:picMkLst>
            <pc:docMk/>
            <pc:sldMk cId="3883169308" sldId="441"/>
            <ac:picMk id="7" creationId="{082E603B-5605-4C5F-9232-65F92716A30D}"/>
          </ac:picMkLst>
        </pc:picChg>
      </pc:sldChg>
      <pc:sldChg chg="modSp new ord">
        <pc:chgData name="Ollervidez, Leticia" userId="12ccd2a1-d554-4cac-b492-4e314c2b5f8f" providerId="ADAL" clId="{33AFDBB5-E220-4DDC-A6ED-2E17A8FB88F6}" dt="2022-02-02T14:46:18.761" v="2319" actId="20577"/>
        <pc:sldMkLst>
          <pc:docMk/>
          <pc:sldMk cId="114588194" sldId="442"/>
        </pc:sldMkLst>
        <pc:spChg chg="mod">
          <ac:chgData name="Ollervidez, Leticia" userId="12ccd2a1-d554-4cac-b492-4e314c2b5f8f" providerId="ADAL" clId="{33AFDBB5-E220-4DDC-A6ED-2E17A8FB88F6}" dt="2022-02-02T14:46:18.761" v="2319" actId="20577"/>
          <ac:spMkLst>
            <pc:docMk/>
            <pc:sldMk cId="114588194" sldId="442"/>
            <ac:spMk id="2" creationId="{4F832F06-E2B9-4AB8-8D4E-5A91175B3D09}"/>
          </ac:spMkLst>
        </pc:spChg>
      </pc:sldChg>
      <pc:sldChg chg="new del">
        <pc:chgData name="Ollervidez, Leticia" userId="12ccd2a1-d554-4cac-b492-4e314c2b5f8f" providerId="ADAL" clId="{33AFDBB5-E220-4DDC-A6ED-2E17A8FB88F6}" dt="2022-02-02T14:28:10.117" v="2308" actId="680"/>
        <pc:sldMkLst>
          <pc:docMk/>
          <pc:sldMk cId="4078971563" sldId="442"/>
        </pc:sldMkLst>
      </pc:sldChg>
      <pc:sldChg chg="modSp new ord">
        <pc:chgData name="Ollervidez, Leticia" userId="12ccd2a1-d554-4cac-b492-4e314c2b5f8f" providerId="ADAL" clId="{33AFDBB5-E220-4DDC-A6ED-2E17A8FB88F6}" dt="2022-02-03T17:11:47.675" v="4444" actId="207"/>
        <pc:sldMkLst>
          <pc:docMk/>
          <pc:sldMk cId="2013500660" sldId="443"/>
        </pc:sldMkLst>
        <pc:spChg chg="mod">
          <ac:chgData name="Ollervidez, Leticia" userId="12ccd2a1-d554-4cac-b492-4e314c2b5f8f" providerId="ADAL" clId="{33AFDBB5-E220-4DDC-A6ED-2E17A8FB88F6}" dt="2022-02-03T17:11:47.675" v="4444" actId="207"/>
          <ac:spMkLst>
            <pc:docMk/>
            <pc:sldMk cId="2013500660" sldId="443"/>
            <ac:spMk id="2" creationId="{B8E3E0AE-C376-45F7-AD9E-FC1564EAF239}"/>
          </ac:spMkLst>
        </pc:spChg>
        <pc:spChg chg="mod">
          <ac:chgData name="Ollervidez, Leticia" userId="12ccd2a1-d554-4cac-b492-4e314c2b5f8f" providerId="ADAL" clId="{33AFDBB5-E220-4DDC-A6ED-2E17A8FB88F6}" dt="2022-02-03T17:03:53.315" v="4383" actId="207"/>
          <ac:spMkLst>
            <pc:docMk/>
            <pc:sldMk cId="2013500660" sldId="443"/>
            <ac:spMk id="3" creationId="{5E650464-1AC0-4697-A043-B13970A9829D}"/>
          </ac:spMkLst>
        </pc:spChg>
      </pc:sldChg>
      <pc:sldChg chg="modSp new">
        <pc:chgData name="Ollervidez, Leticia" userId="12ccd2a1-d554-4cac-b492-4e314c2b5f8f" providerId="ADAL" clId="{33AFDBB5-E220-4DDC-A6ED-2E17A8FB88F6}" dt="2022-02-03T17:02:01.415" v="4362" actId="207"/>
        <pc:sldMkLst>
          <pc:docMk/>
          <pc:sldMk cId="2302107994" sldId="444"/>
        </pc:sldMkLst>
        <pc:spChg chg="mod">
          <ac:chgData name="Ollervidez, Leticia" userId="12ccd2a1-d554-4cac-b492-4e314c2b5f8f" providerId="ADAL" clId="{33AFDBB5-E220-4DDC-A6ED-2E17A8FB88F6}" dt="2022-02-02T17:53:03.289" v="3189" actId="6549"/>
          <ac:spMkLst>
            <pc:docMk/>
            <pc:sldMk cId="2302107994" sldId="444"/>
            <ac:spMk id="2" creationId="{9DB0A002-A887-4AEE-B108-1541A0CEF400}"/>
          </ac:spMkLst>
        </pc:spChg>
        <pc:spChg chg="mod">
          <ac:chgData name="Ollervidez, Leticia" userId="12ccd2a1-d554-4cac-b492-4e314c2b5f8f" providerId="ADAL" clId="{33AFDBB5-E220-4DDC-A6ED-2E17A8FB88F6}" dt="2022-02-03T17:02:01.415" v="4362" actId="207"/>
          <ac:spMkLst>
            <pc:docMk/>
            <pc:sldMk cId="2302107994" sldId="444"/>
            <ac:spMk id="3" creationId="{9C612897-DCDB-4CA1-A24C-9CFCE089849D}"/>
          </ac:spMkLst>
        </pc:spChg>
      </pc:sldChg>
      <pc:sldChg chg="modSp new">
        <pc:chgData name="Ollervidez, Leticia" userId="12ccd2a1-d554-4cac-b492-4e314c2b5f8f" providerId="ADAL" clId="{33AFDBB5-E220-4DDC-A6ED-2E17A8FB88F6}" dt="2022-02-03T17:11:54.753" v="4445" actId="6549"/>
        <pc:sldMkLst>
          <pc:docMk/>
          <pc:sldMk cId="50744271" sldId="445"/>
        </pc:sldMkLst>
        <pc:spChg chg="mod">
          <ac:chgData name="Ollervidez, Leticia" userId="12ccd2a1-d554-4cac-b492-4e314c2b5f8f" providerId="ADAL" clId="{33AFDBB5-E220-4DDC-A6ED-2E17A8FB88F6}" dt="2022-02-03T17:05:40.256" v="4394" actId="207"/>
          <ac:spMkLst>
            <pc:docMk/>
            <pc:sldMk cId="50744271" sldId="445"/>
            <ac:spMk id="2" creationId="{0B4D7FE2-1C9F-4555-BC52-2079D3C9E974}"/>
          </ac:spMkLst>
        </pc:spChg>
        <pc:spChg chg="mod">
          <ac:chgData name="Ollervidez, Leticia" userId="12ccd2a1-d554-4cac-b492-4e314c2b5f8f" providerId="ADAL" clId="{33AFDBB5-E220-4DDC-A6ED-2E17A8FB88F6}" dt="2022-02-03T17:11:54.753" v="4445" actId="6549"/>
          <ac:spMkLst>
            <pc:docMk/>
            <pc:sldMk cId="50744271" sldId="445"/>
            <ac:spMk id="3" creationId="{FC1590B4-FF5E-482E-AD8D-0E853C068A3D}"/>
          </ac:spMkLst>
        </pc:spChg>
      </pc:sldChg>
      <pc:sldChg chg="addSp delSp modSp new mod">
        <pc:chgData name="Ollervidez, Leticia" userId="12ccd2a1-d554-4cac-b492-4e314c2b5f8f" providerId="ADAL" clId="{33AFDBB5-E220-4DDC-A6ED-2E17A8FB88F6}" dt="2022-02-03T17:05:49.459" v="4396" actId="207"/>
        <pc:sldMkLst>
          <pc:docMk/>
          <pc:sldMk cId="1943737563" sldId="446"/>
        </pc:sldMkLst>
        <pc:spChg chg="mod">
          <ac:chgData name="Ollervidez, Leticia" userId="12ccd2a1-d554-4cac-b492-4e314c2b5f8f" providerId="ADAL" clId="{33AFDBB5-E220-4DDC-A6ED-2E17A8FB88F6}" dt="2022-02-03T17:05:49.459" v="4396" actId="207"/>
          <ac:spMkLst>
            <pc:docMk/>
            <pc:sldMk cId="1943737563" sldId="446"/>
            <ac:spMk id="2" creationId="{5B544853-AFE9-45B4-AD17-62F398E1690A}"/>
          </ac:spMkLst>
        </pc:spChg>
        <pc:spChg chg="del">
          <ac:chgData name="Ollervidez, Leticia" userId="12ccd2a1-d554-4cac-b492-4e314c2b5f8f" providerId="ADAL" clId="{33AFDBB5-E220-4DDC-A6ED-2E17A8FB88F6}" dt="2022-02-02T15:16:40.360" v="2452" actId="22"/>
          <ac:spMkLst>
            <pc:docMk/>
            <pc:sldMk cId="1943737563" sldId="446"/>
            <ac:spMk id="3" creationId="{2925F94E-9733-44B5-90C1-4EC9313BB482}"/>
          </ac:spMkLst>
        </pc:spChg>
        <pc:spChg chg="add del mod">
          <ac:chgData name="Ollervidez, Leticia" userId="12ccd2a1-d554-4cac-b492-4e314c2b5f8f" providerId="ADAL" clId="{33AFDBB5-E220-4DDC-A6ED-2E17A8FB88F6}" dt="2022-02-02T15:21:40.567" v="2505" actId="22"/>
          <ac:spMkLst>
            <pc:docMk/>
            <pc:sldMk cId="1943737563" sldId="446"/>
            <ac:spMk id="6" creationId="{FB46D029-38C6-4CCC-BA65-2F7F8630979C}"/>
          </ac:spMkLst>
        </pc:spChg>
        <pc:spChg chg="add del mod">
          <ac:chgData name="Ollervidez, Leticia" userId="12ccd2a1-d554-4cac-b492-4e314c2b5f8f" providerId="ADAL" clId="{33AFDBB5-E220-4DDC-A6ED-2E17A8FB88F6}" dt="2022-02-02T15:22:43.236" v="2509" actId="22"/>
          <ac:spMkLst>
            <pc:docMk/>
            <pc:sldMk cId="1943737563" sldId="446"/>
            <ac:spMk id="9" creationId="{6B5E8A77-3471-438D-AADE-7BE6C25E8E47}"/>
          </ac:spMkLst>
        </pc:spChg>
        <pc:picChg chg="add del mod ord">
          <ac:chgData name="Ollervidez, Leticia" userId="12ccd2a1-d554-4cac-b492-4e314c2b5f8f" providerId="ADAL" clId="{33AFDBB5-E220-4DDC-A6ED-2E17A8FB88F6}" dt="2022-02-02T15:21:35.028" v="2504" actId="478"/>
          <ac:picMkLst>
            <pc:docMk/>
            <pc:sldMk cId="1943737563" sldId="446"/>
            <ac:picMk id="5" creationId="{99BEA46D-A3F6-48F8-A56A-054E0796E87D}"/>
          </ac:picMkLst>
        </pc:picChg>
        <pc:picChg chg="add del mod ord">
          <ac:chgData name="Ollervidez, Leticia" userId="12ccd2a1-d554-4cac-b492-4e314c2b5f8f" providerId="ADAL" clId="{33AFDBB5-E220-4DDC-A6ED-2E17A8FB88F6}" dt="2022-02-02T15:22:41.511" v="2508" actId="478"/>
          <ac:picMkLst>
            <pc:docMk/>
            <pc:sldMk cId="1943737563" sldId="446"/>
            <ac:picMk id="8" creationId="{7ECE68C3-33F8-48B3-AE1D-2F010730EF1A}"/>
          </ac:picMkLst>
        </pc:picChg>
        <pc:picChg chg="add mod ord">
          <ac:chgData name="Ollervidez, Leticia" userId="12ccd2a1-d554-4cac-b492-4e314c2b5f8f" providerId="ADAL" clId="{33AFDBB5-E220-4DDC-A6ED-2E17A8FB88F6}" dt="2022-02-02T15:22:51.847" v="2512" actId="1076"/>
          <ac:picMkLst>
            <pc:docMk/>
            <pc:sldMk cId="1943737563" sldId="446"/>
            <ac:picMk id="11" creationId="{21839A9A-181D-4B6B-B5DB-0C91F0CF71FA}"/>
          </ac:picMkLst>
        </pc:picChg>
      </pc:sldChg>
      <pc:sldChg chg="modSp new">
        <pc:chgData name="Ollervidez, Leticia" userId="12ccd2a1-d554-4cac-b492-4e314c2b5f8f" providerId="ADAL" clId="{33AFDBB5-E220-4DDC-A6ED-2E17A8FB88F6}" dt="2022-02-03T17:12:16.050" v="4446" actId="6549"/>
        <pc:sldMkLst>
          <pc:docMk/>
          <pc:sldMk cId="3674864055" sldId="447"/>
        </pc:sldMkLst>
        <pc:spChg chg="mod">
          <ac:chgData name="Ollervidez, Leticia" userId="12ccd2a1-d554-4cac-b492-4e314c2b5f8f" providerId="ADAL" clId="{33AFDBB5-E220-4DDC-A6ED-2E17A8FB88F6}" dt="2022-02-03T17:05:54.170" v="4397" actId="207"/>
          <ac:spMkLst>
            <pc:docMk/>
            <pc:sldMk cId="3674864055" sldId="447"/>
            <ac:spMk id="2" creationId="{077DC709-8F40-4999-B532-E0C088F5F1BE}"/>
          </ac:spMkLst>
        </pc:spChg>
        <pc:spChg chg="mod">
          <ac:chgData name="Ollervidez, Leticia" userId="12ccd2a1-d554-4cac-b492-4e314c2b5f8f" providerId="ADAL" clId="{33AFDBB5-E220-4DDC-A6ED-2E17A8FB88F6}" dt="2022-02-03T17:12:16.050" v="4446" actId="6549"/>
          <ac:spMkLst>
            <pc:docMk/>
            <pc:sldMk cId="3674864055" sldId="447"/>
            <ac:spMk id="3" creationId="{A45E1C5C-4A76-46A6-92CE-52AF0E1E942B}"/>
          </ac:spMkLst>
        </pc:spChg>
      </pc:sldChg>
      <pc:sldChg chg="addSp delSp modSp new mod">
        <pc:chgData name="Ollervidez, Leticia" userId="12ccd2a1-d554-4cac-b492-4e314c2b5f8f" providerId="ADAL" clId="{33AFDBB5-E220-4DDC-A6ED-2E17A8FB88F6}" dt="2022-02-03T17:06:11.619" v="4400" actId="207"/>
        <pc:sldMkLst>
          <pc:docMk/>
          <pc:sldMk cId="152544427" sldId="448"/>
        </pc:sldMkLst>
        <pc:spChg chg="mod">
          <ac:chgData name="Ollervidez, Leticia" userId="12ccd2a1-d554-4cac-b492-4e314c2b5f8f" providerId="ADAL" clId="{33AFDBB5-E220-4DDC-A6ED-2E17A8FB88F6}" dt="2022-02-03T17:06:07.273" v="4399" actId="207"/>
          <ac:spMkLst>
            <pc:docMk/>
            <pc:sldMk cId="152544427" sldId="448"/>
            <ac:spMk id="2" creationId="{867B5323-8805-4C03-BE73-BDFB4EC21B90}"/>
          </ac:spMkLst>
        </pc:spChg>
        <pc:spChg chg="del">
          <ac:chgData name="Ollervidez, Leticia" userId="12ccd2a1-d554-4cac-b492-4e314c2b5f8f" providerId="ADAL" clId="{33AFDBB5-E220-4DDC-A6ED-2E17A8FB88F6}" dt="2022-02-02T17:17:03.790" v="2611" actId="22"/>
          <ac:spMkLst>
            <pc:docMk/>
            <pc:sldMk cId="152544427" sldId="448"/>
            <ac:spMk id="3" creationId="{5B3ADE42-30E7-4C27-9DA5-F8053F2F053D}"/>
          </ac:spMkLst>
        </pc:spChg>
        <pc:spChg chg="add mod">
          <ac:chgData name="Ollervidez, Leticia" userId="12ccd2a1-d554-4cac-b492-4e314c2b5f8f" providerId="ADAL" clId="{33AFDBB5-E220-4DDC-A6ED-2E17A8FB88F6}" dt="2022-02-03T17:06:11.619" v="4400" actId="207"/>
          <ac:spMkLst>
            <pc:docMk/>
            <pc:sldMk cId="152544427" sldId="448"/>
            <ac:spMk id="6" creationId="{3D608001-71E3-4624-AEAC-51F23071BF1A}"/>
          </ac:spMkLst>
        </pc:spChg>
        <pc:picChg chg="add del mod ord">
          <ac:chgData name="Ollervidez, Leticia" userId="12ccd2a1-d554-4cac-b492-4e314c2b5f8f" providerId="ADAL" clId="{33AFDBB5-E220-4DDC-A6ED-2E17A8FB88F6}" dt="2022-02-02T17:17:27.909" v="2613" actId="478"/>
          <ac:picMkLst>
            <pc:docMk/>
            <pc:sldMk cId="152544427" sldId="448"/>
            <ac:picMk id="5" creationId="{67E92C38-FFD2-45D4-8688-C5328DDC070F}"/>
          </ac:picMkLst>
        </pc:picChg>
        <pc:picChg chg="add del mod">
          <ac:chgData name="Ollervidez, Leticia" userId="12ccd2a1-d554-4cac-b492-4e314c2b5f8f" providerId="ADAL" clId="{33AFDBB5-E220-4DDC-A6ED-2E17A8FB88F6}" dt="2022-02-02T17:21:20.989" v="2642" actId="478"/>
          <ac:picMkLst>
            <pc:docMk/>
            <pc:sldMk cId="152544427" sldId="448"/>
            <ac:picMk id="8" creationId="{6ACF7E98-B1B7-4319-B4F4-9FA2D2ED78ED}"/>
          </ac:picMkLst>
        </pc:picChg>
        <pc:picChg chg="add del mod">
          <ac:chgData name="Ollervidez, Leticia" userId="12ccd2a1-d554-4cac-b492-4e314c2b5f8f" providerId="ADAL" clId="{33AFDBB5-E220-4DDC-A6ED-2E17A8FB88F6}" dt="2022-02-02T17:22:52.151" v="2682" actId="478"/>
          <ac:picMkLst>
            <pc:docMk/>
            <pc:sldMk cId="152544427" sldId="448"/>
            <ac:picMk id="10" creationId="{2496EAE7-076F-4B16-ACE8-73A55079A69E}"/>
          </ac:picMkLst>
        </pc:picChg>
        <pc:picChg chg="add del mod">
          <ac:chgData name="Ollervidez, Leticia" userId="12ccd2a1-d554-4cac-b492-4e314c2b5f8f" providerId="ADAL" clId="{33AFDBB5-E220-4DDC-A6ED-2E17A8FB88F6}" dt="2022-02-02T17:22:52.856" v="2683" actId="478"/>
          <ac:picMkLst>
            <pc:docMk/>
            <pc:sldMk cId="152544427" sldId="448"/>
            <ac:picMk id="12" creationId="{3C41624D-211E-4B84-80F7-CF5DBF836B19}"/>
          </ac:picMkLst>
        </pc:picChg>
        <pc:picChg chg="add mod">
          <ac:chgData name="Ollervidez, Leticia" userId="12ccd2a1-d554-4cac-b492-4e314c2b5f8f" providerId="ADAL" clId="{33AFDBB5-E220-4DDC-A6ED-2E17A8FB88F6}" dt="2022-02-03T16:53:16.841" v="4330" actId="14100"/>
          <ac:picMkLst>
            <pc:docMk/>
            <pc:sldMk cId="152544427" sldId="448"/>
            <ac:picMk id="14" creationId="{535296E1-EFBB-4BC1-93A7-5401AF51555F}"/>
          </ac:picMkLst>
        </pc:picChg>
      </pc:sldChg>
      <pc:sldChg chg="modSp new">
        <pc:chgData name="Ollervidez, Leticia" userId="12ccd2a1-d554-4cac-b492-4e314c2b5f8f" providerId="ADAL" clId="{33AFDBB5-E220-4DDC-A6ED-2E17A8FB88F6}" dt="2022-02-03T17:12:28.347" v="4447" actId="20577"/>
        <pc:sldMkLst>
          <pc:docMk/>
          <pc:sldMk cId="1688640321" sldId="449"/>
        </pc:sldMkLst>
        <pc:spChg chg="mod">
          <ac:chgData name="Ollervidez, Leticia" userId="12ccd2a1-d554-4cac-b492-4e314c2b5f8f" providerId="ADAL" clId="{33AFDBB5-E220-4DDC-A6ED-2E17A8FB88F6}" dt="2022-02-03T17:06:19.031" v="4401" actId="207"/>
          <ac:spMkLst>
            <pc:docMk/>
            <pc:sldMk cId="1688640321" sldId="449"/>
            <ac:spMk id="2" creationId="{58FEDF22-D68E-4C6F-9622-0D450417728D}"/>
          </ac:spMkLst>
        </pc:spChg>
        <pc:spChg chg="mod">
          <ac:chgData name="Ollervidez, Leticia" userId="12ccd2a1-d554-4cac-b492-4e314c2b5f8f" providerId="ADAL" clId="{33AFDBB5-E220-4DDC-A6ED-2E17A8FB88F6}" dt="2022-02-03T17:12:28.347" v="4447" actId="20577"/>
          <ac:spMkLst>
            <pc:docMk/>
            <pc:sldMk cId="1688640321" sldId="449"/>
            <ac:spMk id="3" creationId="{4FF963E1-A664-4F06-8693-8C488B341A23}"/>
          </ac:spMkLst>
        </pc:spChg>
      </pc:sldChg>
      <pc:sldChg chg="addSp modSp new mod">
        <pc:chgData name="Ollervidez, Leticia" userId="12ccd2a1-d554-4cac-b492-4e314c2b5f8f" providerId="ADAL" clId="{33AFDBB5-E220-4DDC-A6ED-2E17A8FB88F6}" dt="2022-02-03T17:07:23.436" v="4410" actId="207"/>
        <pc:sldMkLst>
          <pc:docMk/>
          <pc:sldMk cId="3075904511" sldId="450"/>
        </pc:sldMkLst>
        <pc:spChg chg="mod">
          <ac:chgData name="Ollervidez, Leticia" userId="12ccd2a1-d554-4cac-b492-4e314c2b5f8f" providerId="ADAL" clId="{33AFDBB5-E220-4DDC-A6ED-2E17A8FB88F6}" dt="2022-02-03T17:07:16.960" v="4409" actId="207"/>
          <ac:spMkLst>
            <pc:docMk/>
            <pc:sldMk cId="3075904511" sldId="450"/>
            <ac:spMk id="2" creationId="{1E6432A7-A4D7-4D30-8729-7C2885958B13}"/>
          </ac:spMkLst>
        </pc:spChg>
        <pc:spChg chg="mod">
          <ac:chgData name="Ollervidez, Leticia" userId="12ccd2a1-d554-4cac-b492-4e314c2b5f8f" providerId="ADAL" clId="{33AFDBB5-E220-4DDC-A6ED-2E17A8FB88F6}" dt="2022-02-03T17:07:23.436" v="4410" actId="207"/>
          <ac:spMkLst>
            <pc:docMk/>
            <pc:sldMk cId="3075904511" sldId="450"/>
            <ac:spMk id="3" creationId="{3C3AD541-0B9F-4560-BB22-0FCF5AEABAAA}"/>
          </ac:spMkLst>
        </pc:spChg>
        <pc:picChg chg="add mod">
          <ac:chgData name="Ollervidez, Leticia" userId="12ccd2a1-d554-4cac-b492-4e314c2b5f8f" providerId="ADAL" clId="{33AFDBB5-E220-4DDC-A6ED-2E17A8FB88F6}" dt="2022-02-03T16:53:27.884" v="4332" actId="14100"/>
          <ac:picMkLst>
            <pc:docMk/>
            <pc:sldMk cId="3075904511" sldId="450"/>
            <ac:picMk id="5" creationId="{39809882-4391-46F5-8C1E-B989019A586E}"/>
          </ac:picMkLst>
        </pc:picChg>
      </pc:sldChg>
      <pc:sldChg chg="modSp new ord">
        <pc:chgData name="Ollervidez, Leticia" userId="12ccd2a1-d554-4cac-b492-4e314c2b5f8f" providerId="ADAL" clId="{33AFDBB5-E220-4DDC-A6ED-2E17A8FB88F6}" dt="2022-02-03T17:07:30.060" v="4411" actId="207"/>
        <pc:sldMkLst>
          <pc:docMk/>
          <pc:sldMk cId="2491536686" sldId="451"/>
        </pc:sldMkLst>
        <pc:spChg chg="mod">
          <ac:chgData name="Ollervidez, Leticia" userId="12ccd2a1-d554-4cac-b492-4e314c2b5f8f" providerId="ADAL" clId="{33AFDBB5-E220-4DDC-A6ED-2E17A8FB88F6}" dt="2022-02-02T17:33:36.976" v="2885" actId="20577"/>
          <ac:spMkLst>
            <pc:docMk/>
            <pc:sldMk cId="2491536686" sldId="451"/>
            <ac:spMk id="2" creationId="{05217348-376A-4FC9-88F3-93595953E96F}"/>
          </ac:spMkLst>
        </pc:spChg>
        <pc:spChg chg="mod">
          <ac:chgData name="Ollervidez, Leticia" userId="12ccd2a1-d554-4cac-b492-4e314c2b5f8f" providerId="ADAL" clId="{33AFDBB5-E220-4DDC-A6ED-2E17A8FB88F6}" dt="2022-02-03T17:07:30.060" v="4411" actId="207"/>
          <ac:spMkLst>
            <pc:docMk/>
            <pc:sldMk cId="2491536686" sldId="451"/>
            <ac:spMk id="3" creationId="{D99DE3E1-BC59-46E0-9DD8-D11A7A6A7603}"/>
          </ac:spMkLst>
        </pc:spChg>
      </pc:sldChg>
      <pc:sldChg chg="addSp delSp modSp new mod">
        <pc:chgData name="Ollervidez, Leticia" userId="12ccd2a1-d554-4cac-b492-4e314c2b5f8f" providerId="ADAL" clId="{33AFDBB5-E220-4DDC-A6ED-2E17A8FB88F6}" dt="2022-02-03T17:08:50.463" v="4415" actId="207"/>
        <pc:sldMkLst>
          <pc:docMk/>
          <pc:sldMk cId="420990630" sldId="452"/>
        </pc:sldMkLst>
        <pc:spChg chg="mod">
          <ac:chgData name="Ollervidez, Leticia" userId="12ccd2a1-d554-4cac-b492-4e314c2b5f8f" providerId="ADAL" clId="{33AFDBB5-E220-4DDC-A6ED-2E17A8FB88F6}" dt="2022-02-03T17:07:54.102" v="4414" actId="207"/>
          <ac:spMkLst>
            <pc:docMk/>
            <pc:sldMk cId="420990630" sldId="452"/>
            <ac:spMk id="2" creationId="{726E1286-3C61-46F8-8246-CF342AB42137}"/>
          </ac:spMkLst>
        </pc:spChg>
        <pc:spChg chg="add del mod">
          <ac:chgData name="Ollervidez, Leticia" userId="12ccd2a1-d554-4cac-b492-4e314c2b5f8f" providerId="ADAL" clId="{33AFDBB5-E220-4DDC-A6ED-2E17A8FB88F6}" dt="2022-02-03T17:08:50.463" v="4415" actId="207"/>
          <ac:spMkLst>
            <pc:docMk/>
            <pc:sldMk cId="420990630" sldId="452"/>
            <ac:spMk id="3" creationId="{021D3737-8F15-4DF7-A7A1-D9B0DDD9E942}"/>
          </ac:spMkLst>
        </pc:spChg>
        <pc:picChg chg="add del mod">
          <ac:chgData name="Ollervidez, Leticia" userId="12ccd2a1-d554-4cac-b492-4e314c2b5f8f" providerId="ADAL" clId="{33AFDBB5-E220-4DDC-A6ED-2E17A8FB88F6}" dt="2022-02-02T18:41:41.310" v="3349" actId="478"/>
          <ac:picMkLst>
            <pc:docMk/>
            <pc:sldMk cId="420990630" sldId="452"/>
            <ac:picMk id="5" creationId="{1442AF55-6119-4D8F-89AB-9B3D16D93831}"/>
          </ac:picMkLst>
        </pc:picChg>
        <pc:picChg chg="add del mod">
          <ac:chgData name="Ollervidez, Leticia" userId="12ccd2a1-d554-4cac-b492-4e314c2b5f8f" providerId="ADAL" clId="{33AFDBB5-E220-4DDC-A6ED-2E17A8FB88F6}" dt="2022-02-02T18:45:52.868" v="3354" actId="478"/>
          <ac:picMkLst>
            <pc:docMk/>
            <pc:sldMk cId="420990630" sldId="452"/>
            <ac:picMk id="7" creationId="{69FD76EC-73A3-499E-BAC9-29B73D3FA1F1}"/>
          </ac:picMkLst>
        </pc:picChg>
        <pc:picChg chg="add del mod ord">
          <ac:chgData name="Ollervidez, Leticia" userId="12ccd2a1-d554-4cac-b492-4e314c2b5f8f" providerId="ADAL" clId="{33AFDBB5-E220-4DDC-A6ED-2E17A8FB88F6}" dt="2022-02-02T18:49:40.347" v="3361" actId="22"/>
          <ac:picMkLst>
            <pc:docMk/>
            <pc:sldMk cId="420990630" sldId="452"/>
            <ac:picMk id="9" creationId="{BA3EB548-30AF-47CD-B7B0-B7D2EE23D54C}"/>
          </ac:picMkLst>
        </pc:picChg>
        <pc:picChg chg="add mod">
          <ac:chgData name="Ollervidez, Leticia" userId="12ccd2a1-d554-4cac-b492-4e314c2b5f8f" providerId="ADAL" clId="{33AFDBB5-E220-4DDC-A6ED-2E17A8FB88F6}" dt="2022-02-03T15:18:35.259" v="3406" actId="14100"/>
          <ac:picMkLst>
            <pc:docMk/>
            <pc:sldMk cId="420990630" sldId="452"/>
            <ac:picMk id="11" creationId="{1C2B9F0D-ECDF-4805-B7DF-71DB6290F8F5}"/>
          </ac:picMkLst>
        </pc:picChg>
      </pc:sldChg>
      <pc:sldChg chg="modSp new">
        <pc:chgData name="Ollervidez, Leticia" userId="12ccd2a1-d554-4cac-b492-4e314c2b5f8f" providerId="ADAL" clId="{33AFDBB5-E220-4DDC-A6ED-2E17A8FB88F6}" dt="2022-02-03T17:13:10.388" v="4455" actId="207"/>
        <pc:sldMkLst>
          <pc:docMk/>
          <pc:sldMk cId="4189067343" sldId="453"/>
        </pc:sldMkLst>
        <pc:spChg chg="mod">
          <ac:chgData name="Ollervidez, Leticia" userId="12ccd2a1-d554-4cac-b492-4e314c2b5f8f" providerId="ADAL" clId="{33AFDBB5-E220-4DDC-A6ED-2E17A8FB88F6}" dt="2022-02-03T17:13:10.388" v="4455" actId="207"/>
          <ac:spMkLst>
            <pc:docMk/>
            <pc:sldMk cId="4189067343" sldId="453"/>
            <ac:spMk id="2" creationId="{D16F8A56-B6D5-42B1-9BBA-4B1CC5BE849E}"/>
          </ac:spMkLst>
        </pc:spChg>
        <pc:spChg chg="mod">
          <ac:chgData name="Ollervidez, Leticia" userId="12ccd2a1-d554-4cac-b492-4e314c2b5f8f" providerId="ADAL" clId="{33AFDBB5-E220-4DDC-A6ED-2E17A8FB88F6}" dt="2022-02-03T17:08:58.237" v="4416" actId="207"/>
          <ac:spMkLst>
            <pc:docMk/>
            <pc:sldMk cId="4189067343" sldId="453"/>
            <ac:spMk id="3" creationId="{73984CC7-BA2B-4F8E-AFDA-070F281DE44C}"/>
          </ac:spMkLst>
        </pc:spChg>
      </pc:sldChg>
      <pc:sldChg chg="modSp new del ord">
        <pc:chgData name="Ollervidez, Leticia" userId="12ccd2a1-d554-4cac-b492-4e314c2b5f8f" providerId="ADAL" clId="{33AFDBB5-E220-4DDC-A6ED-2E17A8FB88F6}" dt="2022-02-03T15:37:46.502" v="3554" actId="2696"/>
        <pc:sldMkLst>
          <pc:docMk/>
          <pc:sldMk cId="2533698850" sldId="454"/>
        </pc:sldMkLst>
        <pc:spChg chg="mod">
          <ac:chgData name="Ollervidez, Leticia" userId="12ccd2a1-d554-4cac-b492-4e314c2b5f8f" providerId="ADAL" clId="{33AFDBB5-E220-4DDC-A6ED-2E17A8FB88F6}" dt="2022-02-03T15:36:35.952" v="3548"/>
          <ac:spMkLst>
            <pc:docMk/>
            <pc:sldMk cId="2533698850" sldId="454"/>
            <ac:spMk id="2" creationId="{CE0E881A-57A2-4A7D-99E9-F990D16F11C1}"/>
          </ac:spMkLst>
        </pc:spChg>
      </pc:sldChg>
      <pc:sldChg chg="addSp modSp new mod">
        <pc:chgData name="Ollervidez, Leticia" userId="12ccd2a1-d554-4cac-b492-4e314c2b5f8f" providerId="ADAL" clId="{33AFDBB5-E220-4DDC-A6ED-2E17A8FB88F6}" dt="2022-02-03T17:09:11.171" v="4418" actId="207"/>
        <pc:sldMkLst>
          <pc:docMk/>
          <pc:sldMk cId="629882025" sldId="455"/>
        </pc:sldMkLst>
        <pc:spChg chg="mod">
          <ac:chgData name="Ollervidez, Leticia" userId="12ccd2a1-d554-4cac-b492-4e314c2b5f8f" providerId="ADAL" clId="{33AFDBB5-E220-4DDC-A6ED-2E17A8FB88F6}" dt="2022-02-03T17:09:11.171" v="4418" actId="207"/>
          <ac:spMkLst>
            <pc:docMk/>
            <pc:sldMk cId="629882025" sldId="455"/>
            <ac:spMk id="2" creationId="{61B4EA2D-683A-4D3B-9994-DFAA328949D6}"/>
          </ac:spMkLst>
        </pc:spChg>
        <pc:spChg chg="mod">
          <ac:chgData name="Ollervidez, Leticia" userId="12ccd2a1-d554-4cac-b492-4e314c2b5f8f" providerId="ADAL" clId="{33AFDBB5-E220-4DDC-A6ED-2E17A8FB88F6}" dt="2022-02-03T17:09:07.224" v="4417" actId="207"/>
          <ac:spMkLst>
            <pc:docMk/>
            <pc:sldMk cId="629882025" sldId="455"/>
            <ac:spMk id="3" creationId="{E2B7FD5D-1770-418F-8074-42F26DD06816}"/>
          </ac:spMkLst>
        </pc:spChg>
        <pc:picChg chg="add mod">
          <ac:chgData name="Ollervidez, Leticia" userId="12ccd2a1-d554-4cac-b492-4e314c2b5f8f" providerId="ADAL" clId="{33AFDBB5-E220-4DDC-A6ED-2E17A8FB88F6}" dt="2022-02-03T16:53:56.819" v="4338" actId="14100"/>
          <ac:picMkLst>
            <pc:docMk/>
            <pc:sldMk cId="629882025" sldId="455"/>
            <ac:picMk id="5" creationId="{354550A4-8F82-42F8-AAFF-785B7D3C8B15}"/>
          </ac:picMkLst>
        </pc:picChg>
      </pc:sldChg>
      <pc:sldChg chg="addSp modSp new mod">
        <pc:chgData name="Ollervidez, Leticia" userId="12ccd2a1-d554-4cac-b492-4e314c2b5f8f" providerId="ADAL" clId="{33AFDBB5-E220-4DDC-A6ED-2E17A8FB88F6}" dt="2022-02-03T17:09:26.525" v="4421" actId="207"/>
        <pc:sldMkLst>
          <pc:docMk/>
          <pc:sldMk cId="2427238271" sldId="456"/>
        </pc:sldMkLst>
        <pc:spChg chg="mod">
          <ac:chgData name="Ollervidez, Leticia" userId="12ccd2a1-d554-4cac-b492-4e314c2b5f8f" providerId="ADAL" clId="{33AFDBB5-E220-4DDC-A6ED-2E17A8FB88F6}" dt="2022-02-03T17:09:19.714" v="4420" actId="14100"/>
          <ac:spMkLst>
            <pc:docMk/>
            <pc:sldMk cId="2427238271" sldId="456"/>
            <ac:spMk id="2" creationId="{007BECED-B2F5-431B-B959-99DBF5128256}"/>
          </ac:spMkLst>
        </pc:spChg>
        <pc:spChg chg="mod">
          <ac:chgData name="Ollervidez, Leticia" userId="12ccd2a1-d554-4cac-b492-4e314c2b5f8f" providerId="ADAL" clId="{33AFDBB5-E220-4DDC-A6ED-2E17A8FB88F6}" dt="2022-02-03T17:09:26.525" v="4421" actId="207"/>
          <ac:spMkLst>
            <pc:docMk/>
            <pc:sldMk cId="2427238271" sldId="456"/>
            <ac:spMk id="3" creationId="{7E60F00D-C269-4CF3-BEF8-FE0AFBDF302F}"/>
          </ac:spMkLst>
        </pc:spChg>
        <pc:picChg chg="add mod">
          <ac:chgData name="Ollervidez, Leticia" userId="12ccd2a1-d554-4cac-b492-4e314c2b5f8f" providerId="ADAL" clId="{33AFDBB5-E220-4DDC-A6ED-2E17A8FB88F6}" dt="2022-02-03T16:54:07.386" v="4341" actId="1076"/>
          <ac:picMkLst>
            <pc:docMk/>
            <pc:sldMk cId="2427238271" sldId="456"/>
            <ac:picMk id="5" creationId="{4A53263A-4350-42D1-9723-383ADB8A7C2D}"/>
          </ac:picMkLst>
        </pc:picChg>
      </pc:sldChg>
      <pc:sldChg chg="addSp modSp new mod">
        <pc:chgData name="Ollervidez, Leticia" userId="12ccd2a1-d554-4cac-b492-4e314c2b5f8f" providerId="ADAL" clId="{33AFDBB5-E220-4DDC-A6ED-2E17A8FB88F6}" dt="2022-02-03T17:09:33.666" v="4423" actId="207"/>
        <pc:sldMkLst>
          <pc:docMk/>
          <pc:sldMk cId="3388657975" sldId="457"/>
        </pc:sldMkLst>
        <pc:spChg chg="mod">
          <ac:chgData name="Ollervidez, Leticia" userId="12ccd2a1-d554-4cac-b492-4e314c2b5f8f" providerId="ADAL" clId="{33AFDBB5-E220-4DDC-A6ED-2E17A8FB88F6}" dt="2022-02-03T17:09:30.486" v="4422" actId="207"/>
          <ac:spMkLst>
            <pc:docMk/>
            <pc:sldMk cId="3388657975" sldId="457"/>
            <ac:spMk id="2" creationId="{0D18103C-9F28-4941-BE6A-72B7974F6908}"/>
          </ac:spMkLst>
        </pc:spChg>
        <pc:spChg chg="mod">
          <ac:chgData name="Ollervidez, Leticia" userId="12ccd2a1-d554-4cac-b492-4e314c2b5f8f" providerId="ADAL" clId="{33AFDBB5-E220-4DDC-A6ED-2E17A8FB88F6}" dt="2022-02-03T17:09:33.666" v="4423" actId="207"/>
          <ac:spMkLst>
            <pc:docMk/>
            <pc:sldMk cId="3388657975" sldId="457"/>
            <ac:spMk id="3" creationId="{91340EFF-022D-4683-BDC5-885980DF6145}"/>
          </ac:spMkLst>
        </pc:spChg>
        <pc:picChg chg="add mod">
          <ac:chgData name="Ollervidez, Leticia" userId="12ccd2a1-d554-4cac-b492-4e314c2b5f8f" providerId="ADAL" clId="{33AFDBB5-E220-4DDC-A6ED-2E17A8FB88F6}" dt="2022-02-03T15:49:17.253" v="3599" actId="1076"/>
          <ac:picMkLst>
            <pc:docMk/>
            <pc:sldMk cId="3388657975" sldId="457"/>
            <ac:picMk id="5" creationId="{AF362196-8E45-41AF-9B67-DCB27C8730FE}"/>
          </ac:picMkLst>
        </pc:picChg>
      </pc:sldChg>
      <pc:sldChg chg="modSp new">
        <pc:chgData name="Ollervidez, Leticia" userId="12ccd2a1-d554-4cac-b492-4e314c2b5f8f" providerId="ADAL" clId="{33AFDBB5-E220-4DDC-A6ED-2E17A8FB88F6}" dt="2022-02-03T17:13:41.792" v="4457" actId="6549"/>
        <pc:sldMkLst>
          <pc:docMk/>
          <pc:sldMk cId="503350874" sldId="458"/>
        </pc:sldMkLst>
        <pc:spChg chg="mod">
          <ac:chgData name="Ollervidez, Leticia" userId="12ccd2a1-d554-4cac-b492-4e314c2b5f8f" providerId="ADAL" clId="{33AFDBB5-E220-4DDC-A6ED-2E17A8FB88F6}" dt="2022-02-03T17:09:42.414" v="4425" actId="207"/>
          <ac:spMkLst>
            <pc:docMk/>
            <pc:sldMk cId="503350874" sldId="458"/>
            <ac:spMk id="2" creationId="{CB50340A-D0BF-48A1-965F-CB4F413CEC00}"/>
          </ac:spMkLst>
        </pc:spChg>
        <pc:spChg chg="mod">
          <ac:chgData name="Ollervidez, Leticia" userId="12ccd2a1-d554-4cac-b492-4e314c2b5f8f" providerId="ADAL" clId="{33AFDBB5-E220-4DDC-A6ED-2E17A8FB88F6}" dt="2022-02-03T17:13:41.792" v="4457" actId="6549"/>
          <ac:spMkLst>
            <pc:docMk/>
            <pc:sldMk cId="503350874" sldId="458"/>
            <ac:spMk id="3" creationId="{BF93AC61-4654-4760-B7DB-0734F7E48463}"/>
          </ac:spMkLst>
        </pc:spChg>
      </pc:sldChg>
      <pc:sldChg chg="addSp modSp new mod">
        <pc:chgData name="Ollervidez, Leticia" userId="12ccd2a1-d554-4cac-b492-4e314c2b5f8f" providerId="ADAL" clId="{33AFDBB5-E220-4DDC-A6ED-2E17A8FB88F6}" dt="2022-02-03T17:10:12.524" v="4432" actId="207"/>
        <pc:sldMkLst>
          <pc:docMk/>
          <pc:sldMk cId="1430110506" sldId="459"/>
        </pc:sldMkLst>
        <pc:spChg chg="mod">
          <ac:chgData name="Ollervidez, Leticia" userId="12ccd2a1-d554-4cac-b492-4e314c2b5f8f" providerId="ADAL" clId="{33AFDBB5-E220-4DDC-A6ED-2E17A8FB88F6}" dt="2022-02-03T17:10:12.524" v="4432" actId="207"/>
          <ac:spMkLst>
            <pc:docMk/>
            <pc:sldMk cId="1430110506" sldId="459"/>
            <ac:spMk id="2" creationId="{538C9F52-A2D9-4A7A-9091-C42DC955B451}"/>
          </ac:spMkLst>
        </pc:spChg>
        <pc:spChg chg="mod">
          <ac:chgData name="Ollervidez, Leticia" userId="12ccd2a1-d554-4cac-b492-4e314c2b5f8f" providerId="ADAL" clId="{33AFDBB5-E220-4DDC-A6ED-2E17A8FB88F6}" dt="2022-02-03T17:10:08.582" v="4431" actId="207"/>
          <ac:spMkLst>
            <pc:docMk/>
            <pc:sldMk cId="1430110506" sldId="459"/>
            <ac:spMk id="3" creationId="{75FC7490-9C08-4B94-BF1A-1BE5850FE400}"/>
          </ac:spMkLst>
        </pc:spChg>
        <pc:picChg chg="add mod">
          <ac:chgData name="Ollervidez, Leticia" userId="12ccd2a1-d554-4cac-b492-4e314c2b5f8f" providerId="ADAL" clId="{33AFDBB5-E220-4DDC-A6ED-2E17A8FB88F6}" dt="2022-02-03T15:58:27.781" v="3681" actId="962"/>
          <ac:picMkLst>
            <pc:docMk/>
            <pc:sldMk cId="1430110506" sldId="459"/>
            <ac:picMk id="5" creationId="{B356CC85-31C3-4600-A485-FBFD5AEFEBF0}"/>
          </ac:picMkLst>
        </pc:picChg>
      </pc:sldChg>
      <pc:sldChg chg="addSp modSp new mod">
        <pc:chgData name="Ollervidez, Leticia" userId="12ccd2a1-d554-4cac-b492-4e314c2b5f8f" providerId="ADAL" clId="{33AFDBB5-E220-4DDC-A6ED-2E17A8FB88F6}" dt="2022-02-03T17:10:39.402" v="4439" actId="207"/>
        <pc:sldMkLst>
          <pc:docMk/>
          <pc:sldMk cId="2063111851" sldId="460"/>
        </pc:sldMkLst>
        <pc:spChg chg="mod">
          <ac:chgData name="Ollervidez, Leticia" userId="12ccd2a1-d554-4cac-b492-4e314c2b5f8f" providerId="ADAL" clId="{33AFDBB5-E220-4DDC-A6ED-2E17A8FB88F6}" dt="2022-02-03T17:10:35.442" v="4438" actId="207"/>
          <ac:spMkLst>
            <pc:docMk/>
            <pc:sldMk cId="2063111851" sldId="460"/>
            <ac:spMk id="2" creationId="{3A480EEC-56CB-45DD-9D83-53169B711F29}"/>
          </ac:spMkLst>
        </pc:spChg>
        <pc:spChg chg="mod">
          <ac:chgData name="Ollervidez, Leticia" userId="12ccd2a1-d554-4cac-b492-4e314c2b5f8f" providerId="ADAL" clId="{33AFDBB5-E220-4DDC-A6ED-2E17A8FB88F6}" dt="2022-02-03T17:10:39.402" v="4439" actId="207"/>
          <ac:spMkLst>
            <pc:docMk/>
            <pc:sldMk cId="2063111851" sldId="460"/>
            <ac:spMk id="3" creationId="{4261CD12-92E7-4939-BED7-F142CF693C3C}"/>
          </ac:spMkLst>
        </pc:spChg>
        <pc:picChg chg="add mod">
          <ac:chgData name="Ollervidez, Leticia" userId="12ccd2a1-d554-4cac-b492-4e314c2b5f8f" providerId="ADAL" clId="{33AFDBB5-E220-4DDC-A6ED-2E17A8FB88F6}" dt="2022-02-03T16:47:14.193" v="4101" actId="1076"/>
          <ac:picMkLst>
            <pc:docMk/>
            <pc:sldMk cId="2063111851" sldId="460"/>
            <ac:picMk id="5" creationId="{EC92A345-7C9C-49AD-8E09-B0AD2F5B73E1}"/>
          </ac:picMkLst>
        </pc:picChg>
      </pc:sldChg>
      <pc:sldChg chg="modSp new">
        <pc:chgData name="Ollervidez, Leticia" userId="12ccd2a1-d554-4cac-b492-4e314c2b5f8f" providerId="ADAL" clId="{33AFDBB5-E220-4DDC-A6ED-2E17A8FB88F6}" dt="2022-02-03T17:10:31.544" v="4437" actId="207"/>
        <pc:sldMkLst>
          <pc:docMk/>
          <pc:sldMk cId="122760334" sldId="461"/>
        </pc:sldMkLst>
        <pc:spChg chg="mod">
          <ac:chgData name="Ollervidez, Leticia" userId="12ccd2a1-d554-4cac-b492-4e314c2b5f8f" providerId="ADAL" clId="{33AFDBB5-E220-4DDC-A6ED-2E17A8FB88F6}" dt="2022-02-03T17:10:29.213" v="4436" actId="207"/>
          <ac:spMkLst>
            <pc:docMk/>
            <pc:sldMk cId="122760334" sldId="461"/>
            <ac:spMk id="2" creationId="{EAB55290-3F93-4DBC-BF2E-1CFB1AB29CB5}"/>
          </ac:spMkLst>
        </pc:spChg>
        <pc:spChg chg="mod">
          <ac:chgData name="Ollervidez, Leticia" userId="12ccd2a1-d554-4cac-b492-4e314c2b5f8f" providerId="ADAL" clId="{33AFDBB5-E220-4DDC-A6ED-2E17A8FB88F6}" dt="2022-02-03T17:10:31.544" v="4437" actId="207"/>
          <ac:spMkLst>
            <pc:docMk/>
            <pc:sldMk cId="122760334" sldId="461"/>
            <ac:spMk id="3" creationId="{7CB2D2B7-3FB4-4F85-AA9F-F7E2D0C3E7E8}"/>
          </ac:spMkLst>
        </pc:spChg>
      </pc:sldChg>
    </pc:docChg>
  </pc:docChgLst>
  <pc:docChgLst>
    <pc:chgData name="Muffoletto, Jamie" userId="daf1e3c6-8137-448a-b141-d23049d419b5" providerId="ADAL" clId="{2D12ED00-4CDD-4E9D-A625-945DA400B094}"/>
    <pc:docChg chg="undo custSel modSld">
      <pc:chgData name="Muffoletto, Jamie" userId="daf1e3c6-8137-448a-b141-d23049d419b5" providerId="ADAL" clId="{2D12ED00-4CDD-4E9D-A625-945DA400B094}" dt="2022-07-28T21:35:06.607" v="1223" actId="1076"/>
      <pc:docMkLst>
        <pc:docMk/>
      </pc:docMkLst>
      <pc:sldChg chg="addCm">
        <pc:chgData name="Muffoletto, Jamie" userId="daf1e3c6-8137-448a-b141-d23049d419b5" providerId="ADAL" clId="{2D12ED00-4CDD-4E9D-A625-945DA400B094}" dt="2022-07-28T16:02:15.693" v="1095"/>
        <pc:sldMkLst>
          <pc:docMk/>
          <pc:sldMk cId="367918000" sldId="258"/>
        </pc:sldMkLst>
      </pc:sldChg>
      <pc:sldChg chg="modSp mod addCm delCm">
        <pc:chgData name="Muffoletto, Jamie" userId="daf1e3c6-8137-448a-b141-d23049d419b5" providerId="ADAL" clId="{2D12ED00-4CDD-4E9D-A625-945DA400B094}" dt="2022-07-28T15:20:11.950" v="19"/>
        <pc:sldMkLst>
          <pc:docMk/>
          <pc:sldMk cId="1987078512" sldId="286"/>
        </pc:sldMkLst>
        <pc:spChg chg="mod">
          <ac:chgData name="Muffoletto, Jamie" userId="daf1e3c6-8137-448a-b141-d23049d419b5" providerId="ADAL" clId="{2D12ED00-4CDD-4E9D-A625-945DA400B094}" dt="2022-07-28T15:18:28.115" v="13" actId="20577"/>
          <ac:spMkLst>
            <pc:docMk/>
            <pc:sldMk cId="1987078512" sldId="286"/>
            <ac:spMk id="3" creationId="{06942845-BD5A-42C5-A5C4-13339DD507AB}"/>
          </ac:spMkLst>
        </pc:spChg>
      </pc:sldChg>
      <pc:sldChg chg="addCm delCm">
        <pc:chgData name="Muffoletto, Jamie" userId="daf1e3c6-8137-448a-b141-d23049d419b5" providerId="ADAL" clId="{2D12ED00-4CDD-4E9D-A625-945DA400B094}" dt="2022-07-28T15:20:09.093" v="18"/>
        <pc:sldMkLst>
          <pc:docMk/>
          <pc:sldMk cId="1195847607" sldId="419"/>
        </pc:sldMkLst>
      </pc:sldChg>
      <pc:sldChg chg="addCm delCm">
        <pc:chgData name="Muffoletto, Jamie" userId="daf1e3c6-8137-448a-b141-d23049d419b5" providerId="ADAL" clId="{2D12ED00-4CDD-4E9D-A625-945DA400B094}" dt="2022-07-28T15:20:05.383" v="17"/>
        <pc:sldMkLst>
          <pc:docMk/>
          <pc:sldMk cId="420990630" sldId="452"/>
        </pc:sldMkLst>
      </pc:sldChg>
      <pc:sldChg chg="modSp mod addCm">
        <pc:chgData name="Muffoletto, Jamie" userId="daf1e3c6-8137-448a-b141-d23049d419b5" providerId="ADAL" clId="{2D12ED00-4CDD-4E9D-A625-945DA400B094}" dt="2022-07-28T15:55:53.986" v="1094"/>
        <pc:sldMkLst>
          <pc:docMk/>
          <pc:sldMk cId="2842562906" sldId="461"/>
        </pc:sldMkLst>
        <pc:spChg chg="mod ord">
          <ac:chgData name="Muffoletto, Jamie" userId="daf1e3c6-8137-448a-b141-d23049d419b5" providerId="ADAL" clId="{2D12ED00-4CDD-4E9D-A625-945DA400B094}" dt="2022-07-28T15:54:34.918" v="1093" actId="20577"/>
          <ac:spMkLst>
            <pc:docMk/>
            <pc:sldMk cId="2842562906" sldId="461"/>
            <ac:spMk id="2" creationId="{CB8637D2-6F23-1BF8-75C6-90165DFF041B}"/>
          </ac:spMkLst>
        </pc:spChg>
        <pc:spChg chg="mod">
          <ac:chgData name="Muffoletto, Jamie" userId="daf1e3c6-8137-448a-b141-d23049d419b5" providerId="ADAL" clId="{2D12ED00-4CDD-4E9D-A625-945DA400B094}" dt="2022-07-28T15:21:59.787" v="27" actId="20577"/>
          <ac:spMkLst>
            <pc:docMk/>
            <pc:sldMk cId="2842562906" sldId="461"/>
            <ac:spMk id="3" creationId="{8E472CDF-D65D-C71D-1FF9-0C28E0F94A42}"/>
          </ac:spMkLst>
        </pc:spChg>
      </pc:sldChg>
      <pc:sldChg chg="addSp delSp modSp mod">
        <pc:chgData name="Muffoletto, Jamie" userId="daf1e3c6-8137-448a-b141-d23049d419b5" providerId="ADAL" clId="{2D12ED00-4CDD-4E9D-A625-945DA400B094}" dt="2022-07-28T18:59:41.148" v="1187" actId="1076"/>
        <pc:sldMkLst>
          <pc:docMk/>
          <pc:sldMk cId="1806387426" sldId="462"/>
        </pc:sldMkLst>
        <pc:spChg chg="ord">
          <ac:chgData name="Muffoletto, Jamie" userId="daf1e3c6-8137-448a-b141-d23049d419b5" providerId="ADAL" clId="{2D12ED00-4CDD-4E9D-A625-945DA400B094}" dt="2022-07-28T15:40:08.861" v="846" actId="13244"/>
          <ac:spMkLst>
            <pc:docMk/>
            <pc:sldMk cId="1806387426" sldId="462"/>
            <ac:spMk id="3" creationId="{5AEBB354-7AB7-A68B-9F35-C6E4CB53189C}"/>
          </ac:spMkLst>
        </pc:spChg>
        <pc:graphicFrameChg chg="add del">
          <ac:chgData name="Muffoletto, Jamie" userId="daf1e3c6-8137-448a-b141-d23049d419b5" providerId="ADAL" clId="{2D12ED00-4CDD-4E9D-A625-945DA400B094}" dt="2022-07-28T15:28:29.523" v="42" actId="478"/>
          <ac:graphicFrameMkLst>
            <pc:docMk/>
            <pc:sldMk cId="1806387426" sldId="462"/>
            <ac:graphicFrameMk id="4" creationId="{6DF62984-DAFD-E7BA-601C-E461926C51A8}"/>
          </ac:graphicFrameMkLst>
        </pc:graphicFrameChg>
        <pc:graphicFrameChg chg="add del mod">
          <ac:chgData name="Muffoletto, Jamie" userId="daf1e3c6-8137-448a-b141-d23049d419b5" providerId="ADAL" clId="{2D12ED00-4CDD-4E9D-A625-945DA400B094}" dt="2022-07-28T15:27:06.723" v="29"/>
          <ac:graphicFrameMkLst>
            <pc:docMk/>
            <pc:sldMk cId="1806387426" sldId="462"/>
            <ac:graphicFrameMk id="5" creationId="{95B15484-8B52-E74D-3EA3-32010600F67E}"/>
          </ac:graphicFrameMkLst>
        </pc:graphicFrameChg>
        <pc:graphicFrameChg chg="add del mod modGraphic">
          <ac:chgData name="Muffoletto, Jamie" userId="daf1e3c6-8137-448a-b141-d23049d419b5" providerId="ADAL" clId="{2D12ED00-4CDD-4E9D-A625-945DA400B094}" dt="2022-07-28T15:27:52.404" v="41"/>
          <ac:graphicFrameMkLst>
            <pc:docMk/>
            <pc:sldMk cId="1806387426" sldId="462"/>
            <ac:graphicFrameMk id="6" creationId="{CE0BD25C-6D1E-9E86-BE0F-C597960F282B}"/>
          </ac:graphicFrameMkLst>
        </pc:graphicFrameChg>
        <pc:picChg chg="add del mod">
          <ac:chgData name="Muffoletto, Jamie" userId="daf1e3c6-8137-448a-b141-d23049d419b5" providerId="ADAL" clId="{2D12ED00-4CDD-4E9D-A625-945DA400B094}" dt="2022-07-28T18:59:32.939" v="1184" actId="478"/>
          <ac:picMkLst>
            <pc:docMk/>
            <pc:sldMk cId="1806387426" sldId="462"/>
            <ac:picMk id="5" creationId="{CD027C2F-C494-25F0-90D5-43195540864C}"/>
          </ac:picMkLst>
        </pc:picChg>
        <pc:picChg chg="add mod">
          <ac:chgData name="Muffoletto, Jamie" userId="daf1e3c6-8137-448a-b141-d23049d419b5" providerId="ADAL" clId="{2D12ED00-4CDD-4E9D-A625-945DA400B094}" dt="2022-07-28T18:59:41.148" v="1187" actId="1076"/>
          <ac:picMkLst>
            <pc:docMk/>
            <pc:sldMk cId="1806387426" sldId="462"/>
            <ac:picMk id="7" creationId="{4ADB0051-DD5D-5668-C7B7-DD37889E4696}"/>
          </ac:picMkLst>
        </pc:picChg>
        <pc:picChg chg="add del mod">
          <ac:chgData name="Muffoletto, Jamie" userId="daf1e3c6-8137-448a-b141-d23049d419b5" providerId="ADAL" clId="{2D12ED00-4CDD-4E9D-A625-945DA400B094}" dt="2022-07-28T18:48:44.090" v="1099" actId="478"/>
          <ac:picMkLst>
            <pc:docMk/>
            <pc:sldMk cId="1806387426" sldId="462"/>
            <ac:picMk id="8" creationId="{306181AC-CAFE-F6D3-BDA0-7673D52899C7}"/>
          </ac:picMkLst>
        </pc:picChg>
      </pc:sldChg>
      <pc:sldChg chg="addSp delSp modSp mod">
        <pc:chgData name="Muffoletto, Jamie" userId="daf1e3c6-8137-448a-b141-d23049d419b5" providerId="ADAL" clId="{2D12ED00-4CDD-4E9D-A625-945DA400B094}" dt="2022-07-28T19:13:08.376" v="1196" actId="1076"/>
        <pc:sldMkLst>
          <pc:docMk/>
          <pc:sldMk cId="1218662631" sldId="463"/>
        </pc:sldMkLst>
        <pc:spChg chg="mod">
          <ac:chgData name="Muffoletto, Jamie" userId="daf1e3c6-8137-448a-b141-d23049d419b5" providerId="ADAL" clId="{2D12ED00-4CDD-4E9D-A625-945DA400B094}" dt="2022-07-28T18:57:17.141" v="1167" actId="20577"/>
          <ac:spMkLst>
            <pc:docMk/>
            <pc:sldMk cId="1218662631" sldId="463"/>
            <ac:spMk id="2" creationId="{7222109C-892F-364E-BA03-4D38FB1B99FB}"/>
          </ac:spMkLst>
        </pc:spChg>
        <pc:spChg chg="mod ord">
          <ac:chgData name="Muffoletto, Jamie" userId="daf1e3c6-8137-448a-b141-d23049d419b5" providerId="ADAL" clId="{2D12ED00-4CDD-4E9D-A625-945DA400B094}" dt="2022-07-28T18:57:12.148" v="1158" actId="20577"/>
          <ac:spMkLst>
            <pc:docMk/>
            <pc:sldMk cId="1218662631" sldId="463"/>
            <ac:spMk id="3" creationId="{55F3D739-F2F2-9528-1A98-E0A63B01BEDE}"/>
          </ac:spMkLst>
        </pc:spChg>
        <pc:spChg chg="add del">
          <ac:chgData name="Muffoletto, Jamie" userId="daf1e3c6-8137-448a-b141-d23049d419b5" providerId="ADAL" clId="{2D12ED00-4CDD-4E9D-A625-945DA400B094}" dt="2022-07-28T19:12:03.571" v="1189" actId="22"/>
          <ac:spMkLst>
            <pc:docMk/>
            <pc:sldMk cId="1218662631" sldId="463"/>
            <ac:spMk id="6" creationId="{B1613678-594B-2E29-A24B-2459F938A326}"/>
          </ac:spMkLst>
        </pc:spChg>
        <pc:graphicFrameChg chg="del modGraphic">
          <ac:chgData name="Muffoletto, Jamie" userId="daf1e3c6-8137-448a-b141-d23049d419b5" providerId="ADAL" clId="{2D12ED00-4CDD-4E9D-A625-945DA400B094}" dt="2022-07-28T15:32:00.131" v="241" actId="478"/>
          <ac:graphicFrameMkLst>
            <pc:docMk/>
            <pc:sldMk cId="1218662631" sldId="463"/>
            <ac:graphicFrameMk id="4" creationId="{6F1643E9-0992-4731-41E3-8ED7ED4E9BAC}"/>
          </ac:graphicFrameMkLst>
        </pc:graphicFrameChg>
        <pc:picChg chg="add del mod">
          <ac:chgData name="Muffoletto, Jamie" userId="daf1e3c6-8137-448a-b141-d23049d419b5" providerId="ADAL" clId="{2D12ED00-4CDD-4E9D-A625-945DA400B094}" dt="2022-07-28T18:58:51.258" v="1177" actId="478"/>
          <ac:picMkLst>
            <pc:docMk/>
            <pc:sldMk cId="1218662631" sldId="463"/>
            <ac:picMk id="5" creationId="{F9033A55-A7AC-E123-028E-315627FB4E97}"/>
          </ac:picMkLst>
        </pc:picChg>
        <pc:picChg chg="add del mod">
          <ac:chgData name="Muffoletto, Jamie" userId="daf1e3c6-8137-448a-b141-d23049d419b5" providerId="ADAL" clId="{2D12ED00-4CDD-4E9D-A625-945DA400B094}" dt="2022-07-28T18:57:48.860" v="1171" actId="478"/>
          <ac:picMkLst>
            <pc:docMk/>
            <pc:sldMk cId="1218662631" sldId="463"/>
            <ac:picMk id="6" creationId="{500C6387-1622-AFCC-31A1-66464D39EBE2}"/>
          </ac:picMkLst>
        </pc:picChg>
        <pc:picChg chg="add mod">
          <ac:chgData name="Muffoletto, Jamie" userId="daf1e3c6-8137-448a-b141-d23049d419b5" providerId="ADAL" clId="{2D12ED00-4CDD-4E9D-A625-945DA400B094}" dt="2022-07-28T19:13:08.376" v="1196" actId="1076"/>
          <ac:picMkLst>
            <pc:docMk/>
            <pc:sldMk cId="1218662631" sldId="463"/>
            <ac:picMk id="7" creationId="{01F8C304-AB42-4FBE-4034-CB7C12570FB5}"/>
          </ac:picMkLst>
        </pc:picChg>
        <pc:picChg chg="add del mod">
          <ac:chgData name="Muffoletto, Jamie" userId="daf1e3c6-8137-448a-b141-d23049d419b5" providerId="ADAL" clId="{2D12ED00-4CDD-4E9D-A625-945DA400B094}" dt="2022-07-28T19:13:00.056" v="1193" actId="478"/>
          <ac:picMkLst>
            <pc:docMk/>
            <pc:sldMk cId="1218662631" sldId="463"/>
            <ac:picMk id="8" creationId="{ACA806AC-7153-9499-9D3D-6E7631D19879}"/>
          </ac:picMkLst>
        </pc:picChg>
      </pc:sldChg>
      <pc:sldChg chg="addSp delSp modSp mod">
        <pc:chgData name="Muffoletto, Jamie" userId="daf1e3c6-8137-448a-b141-d23049d419b5" providerId="ADAL" clId="{2D12ED00-4CDD-4E9D-A625-945DA400B094}" dt="2022-07-28T19:16:45.201" v="1203" actId="1076"/>
        <pc:sldMkLst>
          <pc:docMk/>
          <pc:sldMk cId="99097982" sldId="464"/>
        </pc:sldMkLst>
        <pc:spChg chg="mod">
          <ac:chgData name="Muffoletto, Jamie" userId="daf1e3c6-8137-448a-b141-d23049d419b5" providerId="ADAL" clId="{2D12ED00-4CDD-4E9D-A625-945DA400B094}" dt="2022-07-28T18:56:10.420" v="1141" actId="20577"/>
          <ac:spMkLst>
            <pc:docMk/>
            <pc:sldMk cId="99097982" sldId="464"/>
            <ac:spMk id="2" creationId="{B8953727-81BE-2C31-30B8-8CD53E1D5011}"/>
          </ac:spMkLst>
        </pc:spChg>
        <pc:spChg chg="mod ord">
          <ac:chgData name="Muffoletto, Jamie" userId="daf1e3c6-8137-448a-b141-d23049d419b5" providerId="ADAL" clId="{2D12ED00-4CDD-4E9D-A625-945DA400B094}" dt="2022-07-28T18:56:04.419" v="1130" actId="20577"/>
          <ac:spMkLst>
            <pc:docMk/>
            <pc:sldMk cId="99097982" sldId="464"/>
            <ac:spMk id="3" creationId="{24875FF8-C257-C587-A9E6-78815FCA67F5}"/>
          </ac:spMkLst>
        </pc:spChg>
        <pc:graphicFrameChg chg="del">
          <ac:chgData name="Muffoletto, Jamie" userId="daf1e3c6-8137-448a-b141-d23049d419b5" providerId="ADAL" clId="{2D12ED00-4CDD-4E9D-A625-945DA400B094}" dt="2022-07-28T15:33:42.755" v="394" actId="478"/>
          <ac:graphicFrameMkLst>
            <pc:docMk/>
            <pc:sldMk cId="99097982" sldId="464"/>
            <ac:graphicFrameMk id="4" creationId="{11EDFEA9-B883-CF5F-352A-BF4E9CC4C770}"/>
          </ac:graphicFrameMkLst>
        </pc:graphicFrameChg>
        <pc:picChg chg="add del mod">
          <ac:chgData name="Muffoletto, Jamie" userId="daf1e3c6-8137-448a-b141-d23049d419b5" providerId="ADAL" clId="{2D12ED00-4CDD-4E9D-A625-945DA400B094}" dt="2022-07-28T19:16:31.610" v="1200" actId="478"/>
          <ac:picMkLst>
            <pc:docMk/>
            <pc:sldMk cId="99097982" sldId="464"/>
            <ac:picMk id="5" creationId="{B85AF295-3BC3-68ED-B70D-C85E0501FDF4}"/>
          </ac:picMkLst>
        </pc:picChg>
        <pc:picChg chg="add del mod">
          <ac:chgData name="Muffoletto, Jamie" userId="daf1e3c6-8137-448a-b141-d23049d419b5" providerId="ADAL" clId="{2D12ED00-4CDD-4E9D-A625-945DA400B094}" dt="2022-07-28T15:35:17.834" v="493" actId="478"/>
          <ac:picMkLst>
            <pc:docMk/>
            <pc:sldMk cId="99097982" sldId="464"/>
            <ac:picMk id="6" creationId="{B15EB256-6002-CF5A-6774-2109F3A497EE}"/>
          </ac:picMkLst>
        </pc:picChg>
        <pc:picChg chg="add mod">
          <ac:chgData name="Muffoletto, Jamie" userId="daf1e3c6-8137-448a-b141-d23049d419b5" providerId="ADAL" clId="{2D12ED00-4CDD-4E9D-A625-945DA400B094}" dt="2022-07-28T19:16:45.201" v="1203" actId="1076"/>
          <ac:picMkLst>
            <pc:docMk/>
            <pc:sldMk cId="99097982" sldId="464"/>
            <ac:picMk id="6" creationId="{FCAFE128-9366-3402-76BE-8261A505B0A4}"/>
          </ac:picMkLst>
        </pc:picChg>
        <pc:picChg chg="add del mod">
          <ac:chgData name="Muffoletto, Jamie" userId="daf1e3c6-8137-448a-b141-d23049d419b5" providerId="ADAL" clId="{2D12ED00-4CDD-4E9D-A625-945DA400B094}" dt="2022-07-28T18:56:47.635" v="1145" actId="478"/>
          <ac:picMkLst>
            <pc:docMk/>
            <pc:sldMk cId="99097982" sldId="464"/>
            <ac:picMk id="8" creationId="{482EA2DB-F92F-8A7E-853D-472243F29DAA}"/>
          </ac:picMkLst>
        </pc:picChg>
      </pc:sldChg>
      <pc:sldChg chg="addSp delSp modSp mod">
        <pc:chgData name="Muffoletto, Jamie" userId="daf1e3c6-8137-448a-b141-d23049d419b5" providerId="ADAL" clId="{2D12ED00-4CDD-4E9D-A625-945DA400B094}" dt="2022-07-28T21:35:06.607" v="1223" actId="1076"/>
        <pc:sldMkLst>
          <pc:docMk/>
          <pc:sldMk cId="1439280389" sldId="465"/>
        </pc:sldMkLst>
        <pc:spChg chg="mod">
          <ac:chgData name="Muffoletto, Jamie" userId="daf1e3c6-8137-448a-b141-d23049d419b5" providerId="ADAL" clId="{2D12ED00-4CDD-4E9D-A625-945DA400B094}" dt="2022-07-28T18:55:42.108" v="1120" actId="20577"/>
          <ac:spMkLst>
            <pc:docMk/>
            <pc:sldMk cId="1439280389" sldId="465"/>
            <ac:spMk id="2" creationId="{2D158820-F69A-A067-1B71-5366E6B2D392}"/>
          </ac:spMkLst>
        </pc:spChg>
        <pc:spChg chg="mod ord">
          <ac:chgData name="Muffoletto, Jamie" userId="daf1e3c6-8137-448a-b141-d23049d419b5" providerId="ADAL" clId="{2D12ED00-4CDD-4E9D-A625-945DA400B094}" dt="2022-07-28T18:55:52.965" v="1121" actId="6549"/>
          <ac:spMkLst>
            <pc:docMk/>
            <pc:sldMk cId="1439280389" sldId="465"/>
            <ac:spMk id="3" creationId="{E844B226-09F8-27B9-FBB7-FC43410B4BFE}"/>
          </ac:spMkLst>
        </pc:spChg>
        <pc:spChg chg="del">
          <ac:chgData name="Muffoletto, Jamie" userId="daf1e3c6-8137-448a-b141-d23049d419b5" providerId="ADAL" clId="{2D12ED00-4CDD-4E9D-A625-945DA400B094}" dt="2022-07-28T21:34:24.116" v="1212" actId="478"/>
          <ac:spMkLst>
            <pc:docMk/>
            <pc:sldMk cId="1439280389" sldId="465"/>
            <ac:spMk id="5" creationId="{7C545422-D693-7C87-F8ED-18A2B3B696EA}"/>
          </ac:spMkLst>
        </pc:spChg>
        <pc:spChg chg="del mod">
          <ac:chgData name="Muffoletto, Jamie" userId="daf1e3c6-8137-448a-b141-d23049d419b5" providerId="ADAL" clId="{2D12ED00-4CDD-4E9D-A625-945DA400B094}" dt="2022-07-28T21:34:20.444" v="1211" actId="478"/>
          <ac:spMkLst>
            <pc:docMk/>
            <pc:sldMk cId="1439280389" sldId="465"/>
            <ac:spMk id="7" creationId="{AF2CFF67-8A6A-B19B-9890-FA0F847DBD4D}"/>
          </ac:spMkLst>
        </pc:spChg>
        <pc:graphicFrameChg chg="del">
          <ac:chgData name="Muffoletto, Jamie" userId="daf1e3c6-8137-448a-b141-d23049d419b5" providerId="ADAL" clId="{2D12ED00-4CDD-4E9D-A625-945DA400B094}" dt="2022-07-28T15:39:11.604" v="692" actId="478"/>
          <ac:graphicFrameMkLst>
            <pc:docMk/>
            <pc:sldMk cId="1439280389" sldId="465"/>
            <ac:graphicFrameMk id="4" creationId="{6FDA142C-D2DB-CC9B-4ED4-0DD5911E90C0}"/>
          </ac:graphicFrameMkLst>
        </pc:graphicFrameChg>
        <pc:picChg chg="del mod">
          <ac:chgData name="Muffoletto, Jamie" userId="daf1e3c6-8137-448a-b141-d23049d419b5" providerId="ADAL" clId="{2D12ED00-4CDD-4E9D-A625-945DA400B094}" dt="2022-07-28T21:34:48.206" v="1215" actId="478"/>
          <ac:picMkLst>
            <pc:docMk/>
            <pc:sldMk cId="1439280389" sldId="465"/>
            <ac:picMk id="4" creationId="{AEBCF1CA-9E66-0377-39CC-580F39F6A3D1}"/>
          </ac:picMkLst>
        </pc:picChg>
        <pc:picChg chg="add del mod">
          <ac:chgData name="Muffoletto, Jamie" userId="daf1e3c6-8137-448a-b141-d23049d419b5" providerId="ADAL" clId="{2D12ED00-4CDD-4E9D-A625-945DA400B094}" dt="2022-07-28T19:18:07.403" v="1207" actId="478"/>
          <ac:picMkLst>
            <pc:docMk/>
            <pc:sldMk cId="1439280389" sldId="465"/>
            <ac:picMk id="5" creationId="{E8769345-84A0-9936-E0DC-432C59DFFFC2}"/>
          </ac:picMkLst>
        </pc:picChg>
        <pc:picChg chg="add del mod">
          <ac:chgData name="Muffoletto, Jamie" userId="daf1e3c6-8137-448a-b141-d23049d419b5" providerId="ADAL" clId="{2D12ED00-4CDD-4E9D-A625-945DA400B094}" dt="2022-07-28T18:55:27.769" v="1106" actId="478"/>
          <ac:picMkLst>
            <pc:docMk/>
            <pc:sldMk cId="1439280389" sldId="465"/>
            <ac:picMk id="6" creationId="{D4334604-4460-156B-4F6E-B885A2BD110F}"/>
          </ac:picMkLst>
        </pc:picChg>
        <pc:picChg chg="add del mod">
          <ac:chgData name="Muffoletto, Jamie" userId="daf1e3c6-8137-448a-b141-d23049d419b5" providerId="ADAL" clId="{2D12ED00-4CDD-4E9D-A625-945DA400B094}" dt="2022-07-28T21:35:00.310" v="1220" actId="478"/>
          <ac:picMkLst>
            <pc:docMk/>
            <pc:sldMk cId="1439280389" sldId="465"/>
            <ac:picMk id="6" creationId="{F90EB0D6-0B82-0E11-06ED-77739977A764}"/>
          </ac:picMkLst>
        </pc:picChg>
        <pc:picChg chg="add mod">
          <ac:chgData name="Muffoletto, Jamie" userId="daf1e3c6-8137-448a-b141-d23049d419b5" providerId="ADAL" clId="{2D12ED00-4CDD-4E9D-A625-945DA400B094}" dt="2022-07-28T21:35:06.607" v="1223" actId="1076"/>
          <ac:picMkLst>
            <pc:docMk/>
            <pc:sldMk cId="1439280389" sldId="465"/>
            <ac:picMk id="9" creationId="{20CB186E-C9C3-8A39-1A34-E08566762651}"/>
          </ac:picMkLst>
        </pc:picChg>
      </pc:sldChg>
    </pc:docChg>
  </pc:docChgLst>
  <pc:docChgLst>
    <pc:chgData name="Ollervidez, Leticia" userId="S::leticia.ollervidez@tea.texas.gov::12ccd2a1-d554-4cac-b492-4e314c2b5f8f" providerId="AD" clId="Web-{A38C797F-60D5-136F-1C40-13253EB16CB4}"/>
    <pc:docChg chg="delSld modSld">
      <pc:chgData name="Ollervidez, Leticia" userId="S::leticia.ollervidez@tea.texas.gov::12ccd2a1-d554-4cac-b492-4e314c2b5f8f" providerId="AD" clId="Web-{A38C797F-60D5-136F-1C40-13253EB16CB4}" dt="2022-02-23T15:41:04.892" v="2"/>
      <pc:docMkLst>
        <pc:docMk/>
      </pc:docMkLst>
      <pc:sldChg chg="del">
        <pc:chgData name="Ollervidez, Leticia" userId="S::leticia.ollervidez@tea.texas.gov::12ccd2a1-d554-4cac-b492-4e314c2b5f8f" providerId="AD" clId="Web-{A38C797F-60D5-136F-1C40-13253EB16CB4}" dt="2022-02-23T15:40:59.345" v="1"/>
        <pc:sldMkLst>
          <pc:docMk/>
          <pc:sldMk cId="3674864055" sldId="447"/>
        </pc:sldMkLst>
      </pc:sldChg>
      <pc:sldChg chg="del">
        <pc:chgData name="Ollervidez, Leticia" userId="S::leticia.ollervidez@tea.texas.gov::12ccd2a1-d554-4cac-b492-4e314c2b5f8f" providerId="AD" clId="Web-{A38C797F-60D5-136F-1C40-13253EB16CB4}" dt="2022-02-23T15:41:04.892" v="2"/>
        <pc:sldMkLst>
          <pc:docMk/>
          <pc:sldMk cId="152544427" sldId="448"/>
        </pc:sldMkLst>
      </pc:sldChg>
      <pc:sldChg chg="modSp">
        <pc:chgData name="Ollervidez, Leticia" userId="S::leticia.ollervidez@tea.texas.gov::12ccd2a1-d554-4cac-b492-4e314c2b5f8f" providerId="AD" clId="Web-{A38C797F-60D5-136F-1C40-13253EB16CB4}" dt="2022-02-23T15:40:48.048" v="0" actId="20577"/>
        <pc:sldMkLst>
          <pc:docMk/>
          <pc:sldMk cId="3143940167" sldId="463"/>
        </pc:sldMkLst>
        <pc:spChg chg="mod">
          <ac:chgData name="Ollervidez, Leticia" userId="S::leticia.ollervidez@tea.texas.gov::12ccd2a1-d554-4cac-b492-4e314c2b5f8f" providerId="AD" clId="Web-{A38C797F-60D5-136F-1C40-13253EB16CB4}" dt="2022-02-23T15:40:48.048" v="0" actId="20577"/>
          <ac:spMkLst>
            <pc:docMk/>
            <pc:sldMk cId="3143940167" sldId="463"/>
            <ac:spMk id="6" creationId="{3D608001-71E3-4624-AEAC-51F23071BF1A}"/>
          </ac:spMkLst>
        </pc:spChg>
      </pc:sldChg>
    </pc:docChg>
  </pc:docChgLst>
  <pc:docChgLst>
    <pc:chgData name="Muffoletto, Jamie" userId="daf1e3c6-8137-448a-b141-d23049d419b5" providerId="ADAL" clId="{BBE81ECC-593A-41D4-AF54-7CC9BDADFDD9}"/>
    <pc:docChg chg="">
      <pc:chgData name="Muffoletto, Jamie" userId="daf1e3c6-8137-448a-b141-d23049d419b5" providerId="ADAL" clId="{BBE81ECC-593A-41D4-AF54-7CC9BDADFDD9}" dt="2022-07-29T12:50:10.293" v="2"/>
      <pc:docMkLst>
        <pc:docMk/>
      </pc:docMkLst>
      <pc:sldChg chg="delCm">
        <pc:chgData name="Muffoletto, Jamie" userId="daf1e3c6-8137-448a-b141-d23049d419b5" providerId="ADAL" clId="{BBE81ECC-593A-41D4-AF54-7CC9BDADFDD9}" dt="2022-07-29T12:49:34.137" v="0"/>
        <pc:sldMkLst>
          <pc:docMk/>
          <pc:sldMk cId="367918000" sldId="258"/>
        </pc:sldMkLst>
      </pc:sldChg>
      <pc:sldChg chg="delCm">
        <pc:chgData name="Muffoletto, Jamie" userId="daf1e3c6-8137-448a-b141-d23049d419b5" providerId="ADAL" clId="{BBE81ECC-593A-41D4-AF54-7CC9BDADFDD9}" dt="2022-07-29T12:50:10.293" v="2"/>
        <pc:sldMkLst>
          <pc:docMk/>
          <pc:sldMk cId="2842562906" sldId="461"/>
        </pc:sldMkLst>
      </pc:sldChg>
    </pc:docChg>
  </pc:docChgLst>
  <pc:docChgLst>
    <pc:chgData name="Simons, Leanne" userId="S::leanne.simons@tea.texas.gov::f0b41770-584b-4844-b5c5-b29dec998724" providerId="AD" clId="Web-{ACE7428A-7B03-6F6E-977D-8F8F53E1401B}"/>
    <pc:docChg chg="mod addSld delSld">
      <pc:chgData name="Simons, Leanne" userId="S::leanne.simons@tea.texas.gov::f0b41770-584b-4844-b5c5-b29dec998724" providerId="AD" clId="Web-{ACE7428A-7B03-6F6E-977D-8F8F53E1401B}" dt="2022-02-17T16:08:34.671" v="13"/>
      <pc:docMkLst>
        <pc:docMk/>
      </pc:docMkLst>
      <pc:sldChg chg="addCm">
        <pc:chgData name="Simons, Leanne" userId="S::leanne.simons@tea.texas.gov::f0b41770-584b-4844-b5c5-b29dec998724" providerId="AD" clId="Web-{ACE7428A-7B03-6F6E-977D-8F8F53E1401B}" dt="2022-02-17T15:04:30.390" v="1"/>
        <pc:sldMkLst>
          <pc:docMk/>
          <pc:sldMk cId="367918000" sldId="258"/>
        </pc:sldMkLst>
      </pc:sldChg>
      <pc:sldChg chg="addCm">
        <pc:chgData name="Simons, Leanne" userId="S::leanne.simons@tea.texas.gov::f0b41770-584b-4844-b5c5-b29dec998724" providerId="AD" clId="Web-{ACE7428A-7B03-6F6E-977D-8F8F53E1401B}" dt="2022-02-17T15:05:07.249" v="2"/>
        <pc:sldMkLst>
          <pc:docMk/>
          <pc:sldMk cId="713327329" sldId="287"/>
        </pc:sldMkLst>
      </pc:sldChg>
      <pc:sldChg chg="addCm">
        <pc:chgData name="Simons, Leanne" userId="S::leanne.simons@tea.texas.gov::f0b41770-584b-4844-b5c5-b29dec998724" providerId="AD" clId="Web-{ACE7428A-7B03-6F6E-977D-8F8F53E1401B}" dt="2022-02-17T16:04:41.408" v="11"/>
        <pc:sldMkLst>
          <pc:docMk/>
          <pc:sldMk cId="4247942262" sldId="410"/>
        </pc:sldMkLst>
      </pc:sldChg>
      <pc:sldChg chg="addCm delCm">
        <pc:chgData name="Simons, Leanne" userId="S::leanne.simons@tea.texas.gov::f0b41770-584b-4844-b5c5-b29dec998724" providerId="AD" clId="Web-{ACE7428A-7B03-6F6E-977D-8F8F53E1401B}" dt="2022-02-17T15:56:52.133" v="7"/>
        <pc:sldMkLst>
          <pc:docMk/>
          <pc:sldMk cId="2995506626" sldId="432"/>
        </pc:sldMkLst>
      </pc:sldChg>
      <pc:sldChg chg="add del addCm">
        <pc:chgData name="Simons, Leanne" userId="S::leanne.simons@tea.texas.gov::f0b41770-584b-4844-b5c5-b29dec998724" providerId="AD" clId="Web-{ACE7428A-7B03-6F6E-977D-8F8F53E1401B}" dt="2022-02-17T15:57:34.477" v="8"/>
        <pc:sldMkLst>
          <pc:docMk/>
          <pc:sldMk cId="3883169308" sldId="441"/>
        </pc:sldMkLst>
      </pc:sldChg>
      <pc:sldChg chg="addCm">
        <pc:chgData name="Simons, Leanne" userId="S::leanne.simons@tea.texas.gov::f0b41770-584b-4844-b5c5-b29dec998724" providerId="AD" clId="Web-{ACE7428A-7B03-6F6E-977D-8F8F53E1401B}" dt="2022-02-17T15:59:16.256" v="9"/>
        <pc:sldMkLst>
          <pc:docMk/>
          <pc:sldMk cId="50744271" sldId="445"/>
        </pc:sldMkLst>
      </pc:sldChg>
      <pc:sldChg chg="addCm">
        <pc:chgData name="Simons, Leanne" userId="S::leanne.simons@tea.texas.gov::f0b41770-584b-4844-b5c5-b29dec998724" providerId="AD" clId="Web-{ACE7428A-7B03-6F6E-977D-8F8F53E1401B}" dt="2022-02-17T16:07:59.703" v="12"/>
        <pc:sldMkLst>
          <pc:docMk/>
          <pc:sldMk cId="2063111851" sldId="460"/>
        </pc:sldMkLst>
      </pc:sldChg>
      <pc:sldChg chg="modCm">
        <pc:chgData name="Simons, Leanne" userId="S::leanne.simons@tea.texas.gov::f0b41770-584b-4844-b5c5-b29dec998724" providerId="AD" clId="Web-{ACE7428A-7B03-6F6E-977D-8F8F53E1401B}" dt="2022-02-17T16:08:34.671" v="13"/>
        <pc:sldMkLst>
          <pc:docMk/>
          <pc:sldMk cId="3650862350" sldId="462"/>
        </pc:sldMkLst>
      </pc:sldChg>
    </pc:docChg>
  </pc:docChgLst>
  <pc:docChgLst>
    <pc:chgData name="Ollervidez, Leticia" userId="S::leticia.ollervidez@tea.texas.gov::12ccd2a1-d554-4cac-b492-4e314c2b5f8f" providerId="AD" clId="Web-{CF6E1499-94A4-98EC-A3A1-5E314711E7E7}"/>
    <pc:docChg chg="modSld">
      <pc:chgData name="Ollervidez, Leticia" userId="S::leticia.ollervidez@tea.texas.gov::12ccd2a1-d554-4cac-b492-4e314c2b5f8f" providerId="AD" clId="Web-{CF6E1499-94A4-98EC-A3A1-5E314711E7E7}" dt="2022-02-11T17:26:34.290" v="22" actId="20577"/>
      <pc:docMkLst>
        <pc:docMk/>
      </pc:docMkLst>
      <pc:sldChg chg="modSp mod modClrScheme chgLayout">
        <pc:chgData name="Ollervidez, Leticia" userId="S::leticia.ollervidez@tea.texas.gov::12ccd2a1-d554-4cac-b492-4e314c2b5f8f" providerId="AD" clId="Web-{CF6E1499-94A4-98EC-A3A1-5E314711E7E7}" dt="2022-02-11T17:23:44.925" v="6" actId="14100"/>
        <pc:sldMkLst>
          <pc:docMk/>
          <pc:sldMk cId="2995506626" sldId="432"/>
        </pc:sldMkLst>
        <pc:spChg chg="mod ord">
          <ac:chgData name="Ollervidez, Leticia" userId="S::leticia.ollervidez@tea.texas.gov::12ccd2a1-d554-4cac-b492-4e314c2b5f8f" providerId="AD" clId="Web-{CF6E1499-94A4-98EC-A3A1-5E314711E7E7}" dt="2022-02-11T17:23:29.800" v="0"/>
          <ac:spMkLst>
            <pc:docMk/>
            <pc:sldMk cId="2995506626" sldId="432"/>
            <ac:spMk id="2" creationId="{7CEF5384-5442-43C6-B1DC-F6D7B5232CDD}"/>
          </ac:spMkLst>
        </pc:spChg>
        <pc:picChg chg="mod ord">
          <ac:chgData name="Ollervidez, Leticia" userId="S::leticia.ollervidez@tea.texas.gov::12ccd2a1-d554-4cac-b492-4e314c2b5f8f" providerId="AD" clId="Web-{CF6E1499-94A4-98EC-A3A1-5E314711E7E7}" dt="2022-02-11T17:23:38.909" v="3" actId="1076"/>
          <ac:picMkLst>
            <pc:docMk/>
            <pc:sldMk cId="2995506626" sldId="432"/>
            <ac:picMk id="6" creationId="{12308F71-5C1A-427A-9CDA-100539109A24}"/>
          </ac:picMkLst>
        </pc:picChg>
        <pc:picChg chg="mod ord">
          <ac:chgData name="Ollervidez, Leticia" userId="S::leticia.ollervidez@tea.texas.gov::12ccd2a1-d554-4cac-b492-4e314c2b5f8f" providerId="AD" clId="Web-{CF6E1499-94A4-98EC-A3A1-5E314711E7E7}" dt="2022-02-11T17:23:44.925" v="6" actId="14100"/>
          <ac:picMkLst>
            <pc:docMk/>
            <pc:sldMk cId="2995506626" sldId="432"/>
            <ac:picMk id="8" creationId="{69E8652A-3FDA-4D54-BF54-29E8E44FEB03}"/>
          </ac:picMkLst>
        </pc:picChg>
      </pc:sldChg>
      <pc:sldChg chg="modSp mod modClrScheme chgLayout">
        <pc:chgData name="Ollervidez, Leticia" userId="S::leticia.ollervidez@tea.texas.gov::12ccd2a1-d554-4cac-b492-4e314c2b5f8f" providerId="AD" clId="Web-{CF6E1499-94A4-98EC-A3A1-5E314711E7E7}" dt="2022-02-11T17:23:59.426" v="7"/>
        <pc:sldMkLst>
          <pc:docMk/>
          <pc:sldMk cId="1147203011" sldId="435"/>
        </pc:sldMkLst>
        <pc:spChg chg="mod ord">
          <ac:chgData name="Ollervidez, Leticia" userId="S::leticia.ollervidez@tea.texas.gov::12ccd2a1-d554-4cac-b492-4e314c2b5f8f" providerId="AD" clId="Web-{CF6E1499-94A4-98EC-A3A1-5E314711E7E7}" dt="2022-02-11T17:23:59.426" v="7"/>
          <ac:spMkLst>
            <pc:docMk/>
            <pc:sldMk cId="1147203011" sldId="435"/>
            <ac:spMk id="2" creationId="{ADFCCC02-3ABB-4347-B50F-F88C3BBB5FB5}"/>
          </ac:spMkLst>
        </pc:spChg>
        <pc:spChg chg="mod ord">
          <ac:chgData name="Ollervidez, Leticia" userId="S::leticia.ollervidez@tea.texas.gov::12ccd2a1-d554-4cac-b492-4e314c2b5f8f" providerId="AD" clId="Web-{CF6E1499-94A4-98EC-A3A1-5E314711E7E7}" dt="2022-02-11T17:23:59.426" v="7"/>
          <ac:spMkLst>
            <pc:docMk/>
            <pc:sldMk cId="1147203011" sldId="435"/>
            <ac:spMk id="3" creationId="{7685070B-CB57-4CFB-9A9E-C76B8014D177}"/>
          </ac:spMkLst>
        </pc:spChg>
      </pc:sldChg>
      <pc:sldChg chg="modSp mod modClrScheme chgLayout">
        <pc:chgData name="Ollervidez, Leticia" userId="S::leticia.ollervidez@tea.texas.gov::12ccd2a1-d554-4cac-b492-4e314c2b5f8f" providerId="AD" clId="Web-{CF6E1499-94A4-98EC-A3A1-5E314711E7E7}" dt="2022-02-11T17:26:34.290" v="22" actId="20577"/>
        <pc:sldMkLst>
          <pc:docMk/>
          <pc:sldMk cId="3213078324" sldId="437"/>
        </pc:sldMkLst>
        <pc:spChg chg="mod ord">
          <ac:chgData name="Ollervidez, Leticia" userId="S::leticia.ollervidez@tea.texas.gov::12ccd2a1-d554-4cac-b492-4e314c2b5f8f" providerId="AD" clId="Web-{CF6E1499-94A4-98EC-A3A1-5E314711E7E7}" dt="2022-02-11T17:24:09.395" v="8"/>
          <ac:spMkLst>
            <pc:docMk/>
            <pc:sldMk cId="3213078324" sldId="437"/>
            <ac:spMk id="2" creationId="{C75129C4-1500-4DA8-89D0-CE30D9240FD2}"/>
          </ac:spMkLst>
        </pc:spChg>
        <pc:spChg chg="mod ord">
          <ac:chgData name="Ollervidez, Leticia" userId="S::leticia.ollervidez@tea.texas.gov::12ccd2a1-d554-4cac-b492-4e314c2b5f8f" providerId="AD" clId="Web-{CF6E1499-94A4-98EC-A3A1-5E314711E7E7}" dt="2022-02-11T17:24:54.240" v="17" actId="14100"/>
          <ac:spMkLst>
            <pc:docMk/>
            <pc:sldMk cId="3213078324" sldId="437"/>
            <ac:spMk id="3" creationId="{91474D4E-CE9B-4FC0-8739-4F46921EBFB0}"/>
          </ac:spMkLst>
        </pc:spChg>
        <pc:spChg chg="mod ord">
          <ac:chgData name="Ollervidez, Leticia" userId="S::leticia.ollervidez@tea.texas.gov::12ccd2a1-d554-4cac-b492-4e314c2b5f8f" providerId="AD" clId="Web-{CF6E1499-94A4-98EC-A3A1-5E314711E7E7}" dt="2022-02-11T17:26:34.290" v="22" actId="20577"/>
          <ac:spMkLst>
            <pc:docMk/>
            <pc:sldMk cId="3213078324" sldId="437"/>
            <ac:spMk id="4" creationId="{BE055AB0-9F5E-4AC1-9729-D81AE69E3800}"/>
          </ac:spMkLst>
        </pc:spChg>
        <pc:picChg chg="mod">
          <ac:chgData name="Ollervidez, Leticia" userId="S::leticia.ollervidez@tea.texas.gov::12ccd2a1-d554-4cac-b492-4e314c2b5f8f" providerId="AD" clId="Web-{CF6E1499-94A4-98EC-A3A1-5E314711E7E7}" dt="2022-02-11T17:24:31.567" v="13" actId="1076"/>
          <ac:picMkLst>
            <pc:docMk/>
            <pc:sldMk cId="3213078324" sldId="437"/>
            <ac:picMk id="6" creationId="{32D90F54-B027-4B80-88E3-218B94392D69}"/>
          </ac:picMkLst>
        </pc:picChg>
        <pc:picChg chg="mod">
          <ac:chgData name="Ollervidez, Leticia" userId="S::leticia.ollervidez@tea.texas.gov::12ccd2a1-d554-4cac-b492-4e314c2b5f8f" providerId="AD" clId="Web-{CF6E1499-94A4-98EC-A3A1-5E314711E7E7}" dt="2022-02-11T17:24:29.567" v="12" actId="1076"/>
          <ac:picMkLst>
            <pc:docMk/>
            <pc:sldMk cId="3213078324" sldId="437"/>
            <ac:picMk id="8" creationId="{0FEAC483-ED34-4172-8FAC-A3A498A15D49}"/>
          </ac:picMkLst>
        </pc:picChg>
      </pc:sldChg>
    </pc:docChg>
  </pc:docChgLst>
  <pc:docChgLst>
    <pc:chgData name="Muffoletto, Jamie" userId="S::jamie.muffoletto@tea.texas.gov::daf1e3c6-8137-448a-b141-d23049d419b5" providerId="AD" clId="Web-{D62ACF70-4ADD-FB97-026A-D4EFFDA4E017}"/>
    <pc:docChg chg="modSld">
      <pc:chgData name="Muffoletto, Jamie" userId="S::jamie.muffoletto@tea.texas.gov::daf1e3c6-8137-448a-b141-d23049d419b5" providerId="AD" clId="Web-{D62ACF70-4ADD-FB97-026A-D4EFFDA4E017}" dt="2022-02-11T18:23:28.937" v="158" actId="20577"/>
      <pc:docMkLst>
        <pc:docMk/>
      </pc:docMkLst>
      <pc:sldChg chg="modSp">
        <pc:chgData name="Muffoletto, Jamie" userId="S::jamie.muffoletto@tea.texas.gov::daf1e3c6-8137-448a-b141-d23049d419b5" providerId="AD" clId="Web-{D62ACF70-4ADD-FB97-026A-D4EFFDA4E017}" dt="2022-02-11T18:20:47.708" v="139" actId="20577"/>
        <pc:sldMkLst>
          <pc:docMk/>
          <pc:sldMk cId="1987078512" sldId="286"/>
        </pc:sldMkLst>
        <pc:spChg chg="mod">
          <ac:chgData name="Muffoletto, Jamie" userId="S::jamie.muffoletto@tea.texas.gov::daf1e3c6-8137-448a-b141-d23049d419b5" providerId="AD" clId="Web-{D62ACF70-4ADD-FB97-026A-D4EFFDA4E017}" dt="2022-02-11T18:20:47.708" v="139" actId="20577"/>
          <ac:spMkLst>
            <pc:docMk/>
            <pc:sldMk cId="1987078512" sldId="286"/>
            <ac:spMk id="3" creationId="{06942845-BD5A-42C5-A5C4-13339DD507AB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3:28.937" v="158" actId="20577"/>
        <pc:sldMkLst>
          <pc:docMk/>
          <pc:sldMk cId="713327329" sldId="287"/>
        </pc:sldMkLst>
        <pc:spChg chg="mod">
          <ac:chgData name="Muffoletto, Jamie" userId="S::jamie.muffoletto@tea.texas.gov::daf1e3c6-8137-448a-b141-d23049d419b5" providerId="AD" clId="Web-{D62ACF70-4ADD-FB97-026A-D4EFFDA4E017}" dt="2022-02-11T18:23:28.937" v="158" actId="20577"/>
          <ac:spMkLst>
            <pc:docMk/>
            <pc:sldMk cId="713327329" sldId="287"/>
            <ac:spMk id="3" creationId="{06942845-BD5A-42C5-A5C4-13339DD507AB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3:23.749" v="157" actId="20577"/>
        <pc:sldMkLst>
          <pc:docMk/>
          <pc:sldMk cId="2590915124" sldId="399"/>
        </pc:sldMkLst>
        <pc:spChg chg="mod">
          <ac:chgData name="Muffoletto, Jamie" userId="S::jamie.muffoletto@tea.texas.gov::daf1e3c6-8137-448a-b141-d23049d419b5" providerId="AD" clId="Web-{D62ACF70-4ADD-FB97-026A-D4EFFDA4E017}" dt="2022-02-11T18:23:23.749" v="157" actId="20577"/>
          <ac:spMkLst>
            <pc:docMk/>
            <pc:sldMk cId="2590915124" sldId="399"/>
            <ac:spMk id="3" creationId="{B7726A92-BC31-4481-93A2-EECFCB56AD22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19:34.015" v="129" actId="20577"/>
        <pc:sldMkLst>
          <pc:docMk/>
          <pc:sldMk cId="4247942262" sldId="410"/>
        </pc:sldMkLst>
        <pc:spChg chg="mod">
          <ac:chgData name="Muffoletto, Jamie" userId="S::jamie.muffoletto@tea.texas.gov::daf1e3c6-8137-448a-b141-d23049d419b5" providerId="AD" clId="Web-{D62ACF70-4ADD-FB97-026A-D4EFFDA4E017}" dt="2022-02-11T18:19:34.015" v="129" actId="20577"/>
          <ac:spMkLst>
            <pc:docMk/>
            <pc:sldMk cId="4247942262" sldId="410"/>
            <ac:spMk id="3" creationId="{06942845-BD5A-42C5-A5C4-13339DD507AB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0:41.957" v="138" actId="20577"/>
        <pc:sldMkLst>
          <pc:docMk/>
          <pc:sldMk cId="1195847607" sldId="419"/>
        </pc:sldMkLst>
        <pc:spChg chg="mod">
          <ac:chgData name="Muffoletto, Jamie" userId="S::jamie.muffoletto@tea.texas.gov::daf1e3c6-8137-448a-b141-d23049d419b5" providerId="AD" clId="Web-{D62ACF70-4ADD-FB97-026A-D4EFFDA4E017}" dt="2022-02-11T18:20:41.957" v="138" actId="20577"/>
          <ac:spMkLst>
            <pc:docMk/>
            <pc:sldMk cId="1195847607" sldId="419"/>
            <ac:spMk id="4" creationId="{559B20C1-1ECC-4F97-9B20-4DFBD751DDC8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19:56.798" v="132" actId="20577"/>
        <pc:sldMkLst>
          <pc:docMk/>
          <pc:sldMk cId="1446155218" sldId="426"/>
        </pc:sldMkLst>
        <pc:spChg chg="mod">
          <ac:chgData name="Muffoletto, Jamie" userId="S::jamie.muffoletto@tea.texas.gov::daf1e3c6-8137-448a-b141-d23049d419b5" providerId="AD" clId="Web-{D62ACF70-4ADD-FB97-026A-D4EFFDA4E017}" dt="2022-02-11T18:19:56.798" v="132" actId="20577"/>
          <ac:spMkLst>
            <pc:docMk/>
            <pc:sldMk cId="1446155218" sldId="426"/>
            <ac:spMk id="3" creationId="{06942845-BD5A-42C5-A5C4-13339DD507AB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3:09.311" v="155" actId="20577"/>
        <pc:sldMkLst>
          <pc:docMk/>
          <pc:sldMk cId="101772985" sldId="430"/>
        </pc:sldMkLst>
        <pc:spChg chg="mod">
          <ac:chgData name="Muffoletto, Jamie" userId="S::jamie.muffoletto@tea.texas.gov::daf1e3c6-8137-448a-b141-d23049d419b5" providerId="AD" clId="Web-{D62ACF70-4ADD-FB97-026A-D4EFFDA4E017}" dt="2022-02-11T18:23:09.311" v="155" actId="20577"/>
          <ac:spMkLst>
            <pc:docMk/>
            <pc:sldMk cId="101772985" sldId="430"/>
            <ac:spMk id="3" creationId="{06942845-BD5A-42C5-A5C4-13339DD507AB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3:04.342" v="154" actId="20577"/>
        <pc:sldMkLst>
          <pc:docMk/>
          <pc:sldMk cId="2995506626" sldId="432"/>
        </pc:sldMkLst>
        <pc:spChg chg="mod">
          <ac:chgData name="Muffoletto, Jamie" userId="S::jamie.muffoletto@tea.texas.gov::daf1e3c6-8137-448a-b141-d23049d419b5" providerId="AD" clId="Web-{D62ACF70-4ADD-FB97-026A-D4EFFDA4E017}" dt="2022-02-11T18:23:04.342" v="154" actId="20577"/>
          <ac:spMkLst>
            <pc:docMk/>
            <pc:sldMk cId="2995506626" sldId="432"/>
            <ac:spMk id="2" creationId="{7CEF5384-5442-43C6-B1DC-F6D7B5232CDD}"/>
          </ac:spMkLst>
        </pc:spChg>
      </pc:sldChg>
      <pc:sldChg chg="addSp delSp modSp">
        <pc:chgData name="Muffoletto, Jamie" userId="S::jamie.muffoletto@tea.texas.gov::daf1e3c6-8137-448a-b141-d23049d419b5" providerId="AD" clId="Web-{D62ACF70-4ADD-FB97-026A-D4EFFDA4E017}" dt="2022-02-11T18:22:58.982" v="153" actId="20577"/>
        <pc:sldMkLst>
          <pc:docMk/>
          <pc:sldMk cId="238978527" sldId="434"/>
        </pc:sldMkLst>
        <pc:spChg chg="add del mod">
          <ac:chgData name="Muffoletto, Jamie" userId="S::jamie.muffoletto@tea.texas.gov::daf1e3c6-8137-448a-b141-d23049d419b5" providerId="AD" clId="Web-{D62ACF70-4ADD-FB97-026A-D4EFFDA4E017}" dt="2022-02-11T18:22:58.982" v="153" actId="20577"/>
          <ac:spMkLst>
            <pc:docMk/>
            <pc:sldMk cId="238978527" sldId="434"/>
            <ac:spMk id="3" creationId="{5079F63B-7071-4CC9-9457-01E566C8CCFA}"/>
          </ac:spMkLst>
        </pc:spChg>
        <pc:spChg chg="add del mod">
          <ac:chgData name="Muffoletto, Jamie" userId="S::jamie.muffoletto@tea.texas.gov::daf1e3c6-8137-448a-b141-d23049d419b5" providerId="AD" clId="Web-{D62ACF70-4ADD-FB97-026A-D4EFFDA4E017}" dt="2022-02-11T18:08:31.862" v="8"/>
          <ac:spMkLst>
            <pc:docMk/>
            <pc:sldMk cId="238978527" sldId="434"/>
            <ac:spMk id="5" creationId="{FDA2FE79-A034-4DF2-B4B3-1325525B1347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2:54.153" v="152" actId="20577"/>
        <pc:sldMkLst>
          <pc:docMk/>
          <pc:sldMk cId="1147203011" sldId="435"/>
        </pc:sldMkLst>
        <pc:spChg chg="mod">
          <ac:chgData name="Muffoletto, Jamie" userId="S::jamie.muffoletto@tea.texas.gov::daf1e3c6-8137-448a-b141-d23049d419b5" providerId="AD" clId="Web-{D62ACF70-4ADD-FB97-026A-D4EFFDA4E017}" dt="2022-02-11T18:22:54.153" v="152" actId="20577"/>
          <ac:spMkLst>
            <pc:docMk/>
            <pc:sldMk cId="1147203011" sldId="435"/>
            <ac:spMk id="2" creationId="{ADFCCC02-3ABB-4347-B50F-F88C3BBB5FB5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2:48.637" v="151" actId="20577"/>
        <pc:sldMkLst>
          <pc:docMk/>
          <pc:sldMk cId="3213078324" sldId="437"/>
        </pc:sldMkLst>
        <pc:spChg chg="mod">
          <ac:chgData name="Muffoletto, Jamie" userId="S::jamie.muffoletto@tea.texas.gov::daf1e3c6-8137-448a-b141-d23049d419b5" providerId="AD" clId="Web-{D62ACF70-4ADD-FB97-026A-D4EFFDA4E017}" dt="2022-02-11T18:22:48.637" v="151" actId="20577"/>
          <ac:spMkLst>
            <pc:docMk/>
            <pc:sldMk cId="3213078324" sldId="437"/>
            <ac:spMk id="2" creationId="{C75129C4-1500-4DA8-89D0-CE30D9240FD2}"/>
          </ac:spMkLst>
        </pc:spChg>
      </pc:sldChg>
      <pc:sldChg chg="addSp delSp modSp">
        <pc:chgData name="Muffoletto, Jamie" userId="S::jamie.muffoletto@tea.texas.gov::daf1e3c6-8137-448a-b141-d23049d419b5" providerId="AD" clId="Web-{D62ACF70-4ADD-FB97-026A-D4EFFDA4E017}" dt="2022-02-11T18:22:42.903" v="150" actId="20577"/>
        <pc:sldMkLst>
          <pc:docMk/>
          <pc:sldMk cId="2017230409" sldId="438"/>
        </pc:sldMkLst>
        <pc:spChg chg="add del mod">
          <ac:chgData name="Muffoletto, Jamie" userId="S::jamie.muffoletto@tea.texas.gov::daf1e3c6-8137-448a-b141-d23049d419b5" providerId="AD" clId="Web-{D62ACF70-4ADD-FB97-026A-D4EFFDA4E017}" dt="2022-02-11T18:22:42.903" v="150" actId="20577"/>
          <ac:spMkLst>
            <pc:docMk/>
            <pc:sldMk cId="2017230409" sldId="438"/>
            <ac:spMk id="2" creationId="{68B89436-1077-45A7-A3B1-E1E58A92E34A}"/>
          </ac:spMkLst>
        </pc:spChg>
        <pc:spChg chg="add del mod">
          <ac:chgData name="Muffoletto, Jamie" userId="S::jamie.muffoletto@tea.texas.gov::daf1e3c6-8137-448a-b141-d23049d419b5" providerId="AD" clId="Web-{D62ACF70-4ADD-FB97-026A-D4EFFDA4E017}" dt="2022-02-11T18:12:09.001" v="60"/>
          <ac:spMkLst>
            <pc:docMk/>
            <pc:sldMk cId="2017230409" sldId="438"/>
            <ac:spMk id="7" creationId="{7F917E42-7FF1-46EC-84D1-940DD260759D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2:35.199" v="149" actId="20577"/>
        <pc:sldMkLst>
          <pc:docMk/>
          <pc:sldMk cId="3821884817" sldId="439"/>
        </pc:sldMkLst>
        <pc:spChg chg="mod">
          <ac:chgData name="Muffoletto, Jamie" userId="S::jamie.muffoletto@tea.texas.gov::daf1e3c6-8137-448a-b141-d23049d419b5" providerId="AD" clId="Web-{D62ACF70-4ADD-FB97-026A-D4EFFDA4E017}" dt="2022-02-11T18:22:35.199" v="149" actId="20577"/>
          <ac:spMkLst>
            <pc:docMk/>
            <pc:sldMk cId="3821884817" sldId="439"/>
            <ac:spMk id="2" creationId="{EAB0BA3B-50A2-4800-ADB8-8DAF9DF85BD5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2:28.011" v="148" actId="20577"/>
        <pc:sldMkLst>
          <pc:docMk/>
          <pc:sldMk cId="1757053495" sldId="440"/>
        </pc:sldMkLst>
        <pc:spChg chg="mod">
          <ac:chgData name="Muffoletto, Jamie" userId="S::jamie.muffoletto@tea.texas.gov::daf1e3c6-8137-448a-b141-d23049d419b5" providerId="AD" clId="Web-{D62ACF70-4ADD-FB97-026A-D4EFFDA4E017}" dt="2022-02-11T18:22:28.011" v="148" actId="20577"/>
          <ac:spMkLst>
            <pc:docMk/>
            <pc:sldMk cId="1757053495" sldId="440"/>
            <ac:spMk id="2" creationId="{5624A7F6-429A-4087-AD58-EF332AFD8A39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2:22.636" v="147" actId="20577"/>
        <pc:sldMkLst>
          <pc:docMk/>
          <pc:sldMk cId="3883169308" sldId="441"/>
        </pc:sldMkLst>
        <pc:spChg chg="mod">
          <ac:chgData name="Muffoletto, Jamie" userId="S::jamie.muffoletto@tea.texas.gov::daf1e3c6-8137-448a-b141-d23049d419b5" providerId="AD" clId="Web-{D62ACF70-4ADD-FB97-026A-D4EFFDA4E017}" dt="2022-02-11T18:22:22.636" v="147" actId="20577"/>
          <ac:spMkLst>
            <pc:docMk/>
            <pc:sldMk cId="3883169308" sldId="441"/>
            <ac:spMk id="2" creationId="{A6E1BBC6-4A69-402A-A81D-82725B886BB5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2:16.745" v="146" actId="20577"/>
        <pc:sldMkLst>
          <pc:docMk/>
          <pc:sldMk cId="2013500660" sldId="443"/>
        </pc:sldMkLst>
        <pc:spChg chg="mod">
          <ac:chgData name="Muffoletto, Jamie" userId="S::jamie.muffoletto@tea.texas.gov::daf1e3c6-8137-448a-b141-d23049d419b5" providerId="AD" clId="Web-{D62ACF70-4ADD-FB97-026A-D4EFFDA4E017}" dt="2022-02-11T18:22:16.745" v="146" actId="20577"/>
          <ac:spMkLst>
            <pc:docMk/>
            <pc:sldMk cId="2013500660" sldId="443"/>
            <ac:spMk id="3" creationId="{5E650464-1AC0-4697-A043-B13970A9829D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3:18.764" v="156" actId="20577"/>
        <pc:sldMkLst>
          <pc:docMk/>
          <pc:sldMk cId="2302107994" sldId="444"/>
        </pc:sldMkLst>
        <pc:spChg chg="mod">
          <ac:chgData name="Muffoletto, Jamie" userId="S::jamie.muffoletto@tea.texas.gov::daf1e3c6-8137-448a-b141-d23049d419b5" providerId="AD" clId="Web-{D62ACF70-4ADD-FB97-026A-D4EFFDA4E017}" dt="2022-02-11T18:23:18.764" v="156" actId="20577"/>
          <ac:spMkLst>
            <pc:docMk/>
            <pc:sldMk cId="2302107994" sldId="444"/>
            <ac:spMk id="3" creationId="{9C612897-DCDB-4CA1-A24C-9CFCE089849D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2:11.541" v="145" actId="20577"/>
        <pc:sldMkLst>
          <pc:docMk/>
          <pc:sldMk cId="50744271" sldId="445"/>
        </pc:sldMkLst>
        <pc:spChg chg="mod">
          <ac:chgData name="Muffoletto, Jamie" userId="S::jamie.muffoletto@tea.texas.gov::daf1e3c6-8137-448a-b141-d23049d419b5" providerId="AD" clId="Web-{D62ACF70-4ADD-FB97-026A-D4EFFDA4E017}" dt="2022-02-11T18:22:11.541" v="145" actId="20577"/>
          <ac:spMkLst>
            <pc:docMk/>
            <pc:sldMk cId="50744271" sldId="445"/>
            <ac:spMk id="2" creationId="{0B4D7FE2-1C9F-4555-BC52-2079D3C9E974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1:27.991" v="144" actId="20577"/>
        <pc:sldMkLst>
          <pc:docMk/>
          <pc:sldMk cId="1943737563" sldId="446"/>
        </pc:sldMkLst>
        <pc:spChg chg="mod">
          <ac:chgData name="Muffoletto, Jamie" userId="S::jamie.muffoletto@tea.texas.gov::daf1e3c6-8137-448a-b141-d23049d419b5" providerId="AD" clId="Web-{D62ACF70-4ADD-FB97-026A-D4EFFDA4E017}" dt="2022-02-11T18:21:27.991" v="144" actId="20577"/>
          <ac:spMkLst>
            <pc:docMk/>
            <pc:sldMk cId="1943737563" sldId="446"/>
            <ac:spMk id="2" creationId="{5B544853-AFE9-45B4-AD17-62F398E1690A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1:12.053" v="143" actId="20577"/>
        <pc:sldMkLst>
          <pc:docMk/>
          <pc:sldMk cId="3674864055" sldId="447"/>
        </pc:sldMkLst>
        <pc:spChg chg="mod">
          <ac:chgData name="Muffoletto, Jamie" userId="S::jamie.muffoletto@tea.texas.gov::daf1e3c6-8137-448a-b141-d23049d419b5" providerId="AD" clId="Web-{D62ACF70-4ADD-FB97-026A-D4EFFDA4E017}" dt="2022-02-11T18:21:12.053" v="143" actId="20577"/>
          <ac:spMkLst>
            <pc:docMk/>
            <pc:sldMk cId="3674864055" sldId="447"/>
            <ac:spMk id="2" creationId="{077DC709-8F40-4999-B532-E0C088F5F1BE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1:06.162" v="142" actId="20577"/>
        <pc:sldMkLst>
          <pc:docMk/>
          <pc:sldMk cId="152544427" sldId="448"/>
        </pc:sldMkLst>
        <pc:spChg chg="mod">
          <ac:chgData name="Muffoletto, Jamie" userId="S::jamie.muffoletto@tea.texas.gov::daf1e3c6-8137-448a-b141-d23049d419b5" providerId="AD" clId="Web-{D62ACF70-4ADD-FB97-026A-D4EFFDA4E017}" dt="2022-02-11T18:21:06.162" v="142" actId="20577"/>
          <ac:spMkLst>
            <pc:docMk/>
            <pc:sldMk cId="152544427" sldId="448"/>
            <ac:spMk id="2" creationId="{867B5323-8805-4C03-BE73-BDFB4EC21B90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1:00.708" v="141" actId="20577"/>
        <pc:sldMkLst>
          <pc:docMk/>
          <pc:sldMk cId="1688640321" sldId="449"/>
        </pc:sldMkLst>
        <pc:spChg chg="mod">
          <ac:chgData name="Muffoletto, Jamie" userId="S::jamie.muffoletto@tea.texas.gov::daf1e3c6-8137-448a-b141-d23049d419b5" providerId="AD" clId="Web-{D62ACF70-4ADD-FB97-026A-D4EFFDA4E017}" dt="2022-02-11T18:21:00.708" v="141" actId="20577"/>
          <ac:spMkLst>
            <pc:docMk/>
            <pc:sldMk cId="1688640321" sldId="449"/>
            <ac:spMk id="2" creationId="{58FEDF22-D68E-4C6F-9622-0D450417728D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0:55.646" v="140" actId="20577"/>
        <pc:sldMkLst>
          <pc:docMk/>
          <pc:sldMk cId="3075904511" sldId="450"/>
        </pc:sldMkLst>
        <pc:spChg chg="mod">
          <ac:chgData name="Muffoletto, Jamie" userId="S::jamie.muffoletto@tea.texas.gov::daf1e3c6-8137-448a-b141-d23049d419b5" providerId="AD" clId="Web-{D62ACF70-4ADD-FB97-026A-D4EFFDA4E017}" dt="2022-02-11T18:20:55.646" v="140" actId="20577"/>
          <ac:spMkLst>
            <pc:docMk/>
            <pc:sldMk cId="3075904511" sldId="450"/>
            <ac:spMk id="2" creationId="{1E6432A7-A4D7-4D30-8729-7C2885958B13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0:35.613" v="137" actId="20577"/>
        <pc:sldMkLst>
          <pc:docMk/>
          <pc:sldMk cId="420990630" sldId="452"/>
        </pc:sldMkLst>
        <pc:spChg chg="mod">
          <ac:chgData name="Muffoletto, Jamie" userId="S::jamie.muffoletto@tea.texas.gov::daf1e3c6-8137-448a-b141-d23049d419b5" providerId="AD" clId="Web-{D62ACF70-4ADD-FB97-026A-D4EFFDA4E017}" dt="2022-02-11T18:20:35.613" v="137" actId="20577"/>
          <ac:spMkLst>
            <pc:docMk/>
            <pc:sldMk cId="420990630" sldId="452"/>
            <ac:spMk id="2" creationId="{726E1286-3C61-46F8-8246-CF342AB42137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0:25.472" v="136" actId="20577"/>
        <pc:sldMkLst>
          <pc:docMk/>
          <pc:sldMk cId="4189067343" sldId="453"/>
        </pc:sldMkLst>
        <pc:spChg chg="mod">
          <ac:chgData name="Muffoletto, Jamie" userId="S::jamie.muffoletto@tea.texas.gov::daf1e3c6-8137-448a-b141-d23049d419b5" providerId="AD" clId="Web-{D62ACF70-4ADD-FB97-026A-D4EFFDA4E017}" dt="2022-02-11T18:20:25.472" v="136" actId="20577"/>
          <ac:spMkLst>
            <pc:docMk/>
            <pc:sldMk cId="4189067343" sldId="453"/>
            <ac:spMk id="3" creationId="{73984CC7-BA2B-4F8E-AFDA-070F281DE44C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0:17.612" v="135" actId="20577"/>
        <pc:sldMkLst>
          <pc:docMk/>
          <pc:sldMk cId="629882025" sldId="455"/>
        </pc:sldMkLst>
        <pc:spChg chg="mod">
          <ac:chgData name="Muffoletto, Jamie" userId="S::jamie.muffoletto@tea.texas.gov::daf1e3c6-8137-448a-b141-d23049d419b5" providerId="AD" clId="Web-{D62ACF70-4ADD-FB97-026A-D4EFFDA4E017}" dt="2022-02-11T18:20:17.612" v="135" actId="20577"/>
          <ac:spMkLst>
            <pc:docMk/>
            <pc:sldMk cId="629882025" sldId="455"/>
            <ac:spMk id="2" creationId="{61B4EA2D-683A-4D3B-9994-DFAA328949D6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0:10.752" v="134" actId="20577"/>
        <pc:sldMkLst>
          <pc:docMk/>
          <pc:sldMk cId="2427238271" sldId="456"/>
        </pc:sldMkLst>
        <pc:spChg chg="mod">
          <ac:chgData name="Muffoletto, Jamie" userId="S::jamie.muffoletto@tea.texas.gov::daf1e3c6-8137-448a-b141-d23049d419b5" providerId="AD" clId="Web-{D62ACF70-4ADD-FB97-026A-D4EFFDA4E017}" dt="2022-02-11T18:20:10.752" v="134" actId="20577"/>
          <ac:spMkLst>
            <pc:docMk/>
            <pc:sldMk cId="2427238271" sldId="456"/>
            <ac:spMk id="2" creationId="{007BECED-B2F5-431B-B959-99DBF5128256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20:06.424" v="133" actId="20577"/>
        <pc:sldMkLst>
          <pc:docMk/>
          <pc:sldMk cId="3388657975" sldId="457"/>
        </pc:sldMkLst>
        <pc:spChg chg="mod">
          <ac:chgData name="Muffoletto, Jamie" userId="S::jamie.muffoletto@tea.texas.gov::daf1e3c6-8137-448a-b141-d23049d419b5" providerId="AD" clId="Web-{D62ACF70-4ADD-FB97-026A-D4EFFDA4E017}" dt="2022-02-11T18:20:06.424" v="133" actId="20577"/>
          <ac:spMkLst>
            <pc:docMk/>
            <pc:sldMk cId="3388657975" sldId="457"/>
            <ac:spMk id="2" creationId="{0D18103C-9F28-4941-BE6A-72B7974F6908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19:50.344" v="131" actId="20577"/>
        <pc:sldMkLst>
          <pc:docMk/>
          <pc:sldMk cId="503350874" sldId="458"/>
        </pc:sldMkLst>
        <pc:spChg chg="mod">
          <ac:chgData name="Muffoletto, Jamie" userId="S::jamie.muffoletto@tea.texas.gov::daf1e3c6-8137-448a-b141-d23049d419b5" providerId="AD" clId="Web-{D62ACF70-4ADD-FB97-026A-D4EFFDA4E017}" dt="2022-02-11T18:19:50.344" v="131" actId="20577"/>
          <ac:spMkLst>
            <pc:docMk/>
            <pc:sldMk cId="503350874" sldId="458"/>
            <ac:spMk id="2" creationId="{CB50340A-D0BF-48A1-965F-CB4F413CEC00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19:44.969" v="130" actId="20577"/>
        <pc:sldMkLst>
          <pc:docMk/>
          <pc:sldMk cId="1430110506" sldId="459"/>
        </pc:sldMkLst>
        <pc:spChg chg="mod">
          <ac:chgData name="Muffoletto, Jamie" userId="S::jamie.muffoletto@tea.texas.gov::daf1e3c6-8137-448a-b141-d23049d419b5" providerId="AD" clId="Web-{D62ACF70-4ADD-FB97-026A-D4EFFDA4E017}" dt="2022-02-11T18:19:44.969" v="130" actId="20577"/>
          <ac:spMkLst>
            <pc:docMk/>
            <pc:sldMk cId="1430110506" sldId="459"/>
            <ac:spMk id="3" creationId="{75FC7490-9C08-4B94-BF1A-1BE5850FE400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19:19.499" v="127" actId="20577"/>
        <pc:sldMkLst>
          <pc:docMk/>
          <pc:sldMk cId="2063111851" sldId="460"/>
        </pc:sldMkLst>
        <pc:spChg chg="mod">
          <ac:chgData name="Muffoletto, Jamie" userId="S::jamie.muffoletto@tea.texas.gov::daf1e3c6-8137-448a-b141-d23049d419b5" providerId="AD" clId="Web-{D62ACF70-4ADD-FB97-026A-D4EFFDA4E017}" dt="2022-02-11T18:19:19.499" v="127" actId="20577"/>
          <ac:spMkLst>
            <pc:docMk/>
            <pc:sldMk cId="2063111851" sldId="460"/>
            <ac:spMk id="2" creationId="{3A480EEC-56CB-45DD-9D83-53169B711F29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19:27.062" v="128" actId="20577"/>
        <pc:sldMkLst>
          <pc:docMk/>
          <pc:sldMk cId="122760334" sldId="461"/>
        </pc:sldMkLst>
        <pc:spChg chg="mod">
          <ac:chgData name="Muffoletto, Jamie" userId="S::jamie.muffoletto@tea.texas.gov::daf1e3c6-8137-448a-b141-d23049d419b5" providerId="AD" clId="Web-{D62ACF70-4ADD-FB97-026A-D4EFFDA4E017}" dt="2022-02-11T18:19:27.062" v="128" actId="20577"/>
          <ac:spMkLst>
            <pc:docMk/>
            <pc:sldMk cId="122760334" sldId="461"/>
            <ac:spMk id="2" creationId="{EAB55290-3F93-4DBC-BF2E-1CFB1AB29CB5}"/>
          </ac:spMkLst>
        </pc:spChg>
      </pc:sldChg>
      <pc:sldChg chg="modSp">
        <pc:chgData name="Muffoletto, Jamie" userId="S::jamie.muffoletto@tea.texas.gov::daf1e3c6-8137-448a-b141-d23049d419b5" providerId="AD" clId="Web-{D62ACF70-4ADD-FB97-026A-D4EFFDA4E017}" dt="2022-02-11T18:19:14.842" v="126" actId="20577"/>
        <pc:sldMkLst>
          <pc:docMk/>
          <pc:sldMk cId="3650862350" sldId="462"/>
        </pc:sldMkLst>
        <pc:spChg chg="mod">
          <ac:chgData name="Muffoletto, Jamie" userId="S::jamie.muffoletto@tea.texas.gov::daf1e3c6-8137-448a-b141-d23049d419b5" providerId="AD" clId="Web-{D62ACF70-4ADD-FB97-026A-D4EFFDA4E017}" dt="2022-02-11T18:19:14.842" v="126" actId="20577"/>
          <ac:spMkLst>
            <pc:docMk/>
            <pc:sldMk cId="3650862350" sldId="462"/>
            <ac:spMk id="2" creationId="{DF9F7B19-5CAF-475E-8DEF-1042BA18B35A}"/>
          </ac:spMkLst>
        </pc:spChg>
      </pc:sldChg>
    </pc:docChg>
  </pc:docChgLst>
  <pc:docChgLst>
    <pc:chgData name="Ollervidez, Leticia" userId="12ccd2a1-d554-4cac-b492-4e314c2b5f8f" providerId="ADAL" clId="{E133DFDD-175C-4505-9A90-D96E470CE7BE}"/>
    <pc:docChg chg="undo redo custSel modSld sldOrd">
      <pc:chgData name="Ollervidez, Leticia" userId="12ccd2a1-d554-4cac-b492-4e314c2b5f8f" providerId="ADAL" clId="{E133DFDD-175C-4505-9A90-D96E470CE7BE}" dt="2022-03-03T16:29:10.696" v="984" actId="13244"/>
      <pc:docMkLst>
        <pc:docMk/>
      </pc:docMkLst>
      <pc:sldChg chg="modSp mod delCm">
        <pc:chgData name="Ollervidez, Leticia" userId="12ccd2a1-d554-4cac-b492-4e314c2b5f8f" providerId="ADAL" clId="{E133DFDD-175C-4505-9A90-D96E470CE7BE}" dt="2022-03-03T16:19:38.499" v="578"/>
        <pc:sldMkLst>
          <pc:docMk/>
          <pc:sldMk cId="367918000" sldId="258"/>
        </pc:sldMkLst>
        <pc:spChg chg="mod">
          <ac:chgData name="Ollervidez, Leticia" userId="12ccd2a1-d554-4cac-b492-4e314c2b5f8f" providerId="ADAL" clId="{E133DFDD-175C-4505-9A90-D96E470CE7BE}" dt="2022-02-18T14:19:17.594" v="0" actId="6549"/>
          <ac:spMkLst>
            <pc:docMk/>
            <pc:sldMk cId="367918000" sldId="258"/>
            <ac:spMk id="6" creationId="{B326E79C-81B1-4F65-9171-E8A934EF331C}"/>
          </ac:spMkLst>
        </pc:spChg>
      </pc:sldChg>
      <pc:sldChg chg="delCm modCm">
        <pc:chgData name="Ollervidez, Leticia" userId="12ccd2a1-d554-4cac-b492-4e314c2b5f8f" providerId="ADAL" clId="{E133DFDD-175C-4505-9A90-D96E470CE7BE}" dt="2022-03-03T16:19:31.385" v="577"/>
        <pc:sldMkLst>
          <pc:docMk/>
          <pc:sldMk cId="2972553045" sldId="277"/>
        </pc:sldMkLst>
      </pc:sldChg>
      <pc:sldChg chg="modSp mod delCm modCm">
        <pc:chgData name="Ollervidez, Leticia" userId="12ccd2a1-d554-4cac-b492-4e314c2b5f8f" providerId="ADAL" clId="{E133DFDD-175C-4505-9A90-D96E470CE7BE}" dt="2022-03-03T16:19:38.499" v="578"/>
        <pc:sldMkLst>
          <pc:docMk/>
          <pc:sldMk cId="1987078512" sldId="286"/>
        </pc:sldMkLst>
        <pc:spChg chg="mod">
          <ac:chgData name="Ollervidez, Leticia" userId="12ccd2a1-d554-4cac-b492-4e314c2b5f8f" providerId="ADAL" clId="{E133DFDD-175C-4505-9A90-D96E470CE7BE}" dt="2022-02-22T16:24:38.865" v="167" actId="20577"/>
          <ac:spMkLst>
            <pc:docMk/>
            <pc:sldMk cId="1987078512" sldId="286"/>
            <ac:spMk id="3" creationId="{06942845-BD5A-42C5-A5C4-13339DD507AB}"/>
          </ac:spMkLst>
        </pc:spChg>
        <pc:spChg chg="mod">
          <ac:chgData name="Ollervidez, Leticia" userId="12ccd2a1-d554-4cac-b492-4e314c2b5f8f" providerId="ADAL" clId="{E133DFDD-175C-4505-9A90-D96E470CE7BE}" dt="2022-02-22T16:26:20.287" v="218" actId="255"/>
          <ac:spMkLst>
            <pc:docMk/>
            <pc:sldMk cId="1987078512" sldId="286"/>
            <ac:spMk id="4" creationId="{3F6CE2FE-F02B-461B-8C8F-E1DFA26F0ED4}"/>
          </ac:spMkLst>
        </pc:spChg>
      </pc:sldChg>
      <pc:sldChg chg="delCm">
        <pc:chgData name="Ollervidez, Leticia" userId="12ccd2a1-d554-4cac-b492-4e314c2b5f8f" providerId="ADAL" clId="{E133DFDD-175C-4505-9A90-D96E470CE7BE}" dt="2022-03-03T16:19:38.499" v="578"/>
        <pc:sldMkLst>
          <pc:docMk/>
          <pc:sldMk cId="4247942262" sldId="410"/>
        </pc:sldMkLst>
      </pc:sldChg>
      <pc:sldChg chg="modSp mod delCm modCm">
        <pc:chgData name="Ollervidez, Leticia" userId="12ccd2a1-d554-4cac-b492-4e314c2b5f8f" providerId="ADAL" clId="{E133DFDD-175C-4505-9A90-D96E470CE7BE}" dt="2022-03-03T16:19:38.499" v="578"/>
        <pc:sldMkLst>
          <pc:docMk/>
          <pc:sldMk cId="1195847607" sldId="419"/>
        </pc:sldMkLst>
        <pc:spChg chg="mod">
          <ac:chgData name="Ollervidez, Leticia" userId="12ccd2a1-d554-4cac-b492-4e314c2b5f8f" providerId="ADAL" clId="{E133DFDD-175C-4505-9A90-D96E470CE7BE}" dt="2022-02-22T16:23:02.856" v="141" actId="20577"/>
          <ac:spMkLst>
            <pc:docMk/>
            <pc:sldMk cId="1195847607" sldId="419"/>
            <ac:spMk id="5" creationId="{F8513085-28C6-4399-96AC-792AE5AE530E}"/>
          </ac:spMkLst>
        </pc:spChg>
      </pc:sldChg>
      <pc:sldChg chg="modSp mod delCm modCm">
        <pc:chgData name="Ollervidez, Leticia" userId="12ccd2a1-d554-4cac-b492-4e314c2b5f8f" providerId="ADAL" clId="{E133DFDD-175C-4505-9A90-D96E470CE7BE}" dt="2022-03-03T16:19:38.499" v="578"/>
        <pc:sldMkLst>
          <pc:docMk/>
          <pc:sldMk cId="1446155218" sldId="426"/>
        </pc:sldMkLst>
        <pc:spChg chg="mod">
          <ac:chgData name="Ollervidez, Leticia" userId="12ccd2a1-d554-4cac-b492-4e314c2b5f8f" providerId="ADAL" clId="{E133DFDD-175C-4505-9A90-D96E470CE7BE}" dt="2022-02-22T16:59:55.975" v="446" actId="20577"/>
          <ac:spMkLst>
            <pc:docMk/>
            <pc:sldMk cId="1446155218" sldId="426"/>
            <ac:spMk id="3" creationId="{06942845-BD5A-42C5-A5C4-13339DD507AB}"/>
          </ac:spMkLst>
        </pc:spChg>
        <pc:spChg chg="mod">
          <ac:chgData name="Ollervidez, Leticia" userId="12ccd2a1-d554-4cac-b492-4e314c2b5f8f" providerId="ADAL" clId="{E133DFDD-175C-4505-9A90-D96E470CE7BE}" dt="2022-02-22T17:00:57.671" v="476" actId="255"/>
          <ac:spMkLst>
            <pc:docMk/>
            <pc:sldMk cId="1446155218" sldId="426"/>
            <ac:spMk id="4" creationId="{3F6CE2FE-F02B-461B-8C8F-E1DFA26F0ED4}"/>
          </ac:spMkLst>
        </pc:spChg>
      </pc:sldChg>
      <pc:sldChg chg="modSp mod delCm">
        <pc:chgData name="Ollervidez, Leticia" userId="12ccd2a1-d554-4cac-b492-4e314c2b5f8f" providerId="ADAL" clId="{E133DFDD-175C-4505-9A90-D96E470CE7BE}" dt="2022-03-03T16:20:54.541" v="806" actId="962"/>
        <pc:sldMkLst>
          <pc:docMk/>
          <pc:sldMk cId="2995506626" sldId="432"/>
        </pc:sldMkLst>
        <pc:picChg chg="mod">
          <ac:chgData name="Ollervidez, Leticia" userId="12ccd2a1-d554-4cac-b492-4e314c2b5f8f" providerId="ADAL" clId="{E133DFDD-175C-4505-9A90-D96E470CE7BE}" dt="2022-03-03T16:20:30.095" v="642" actId="962"/>
          <ac:picMkLst>
            <pc:docMk/>
            <pc:sldMk cId="2995506626" sldId="432"/>
            <ac:picMk id="7" creationId="{A1A8BF2A-8CFF-4619-8929-DE70C741BC7B}"/>
          </ac:picMkLst>
        </pc:picChg>
        <pc:picChg chg="mod">
          <ac:chgData name="Ollervidez, Leticia" userId="12ccd2a1-d554-4cac-b492-4e314c2b5f8f" providerId="ADAL" clId="{E133DFDD-175C-4505-9A90-D96E470CE7BE}" dt="2022-03-03T16:20:54.541" v="806" actId="962"/>
          <ac:picMkLst>
            <pc:docMk/>
            <pc:sldMk cId="2995506626" sldId="432"/>
            <ac:picMk id="8" creationId="{D626E522-DE2C-4B58-B673-3F07098DF8AE}"/>
          </ac:picMkLst>
        </pc:picChg>
      </pc:sldChg>
      <pc:sldChg chg="modSp">
        <pc:chgData name="Ollervidez, Leticia" userId="12ccd2a1-d554-4cac-b492-4e314c2b5f8f" providerId="ADAL" clId="{E133DFDD-175C-4505-9A90-D96E470CE7BE}" dt="2022-03-03T16:25:25.376" v="957" actId="13244"/>
        <pc:sldMkLst>
          <pc:docMk/>
          <pc:sldMk cId="238978527" sldId="434"/>
        </pc:sldMkLst>
        <pc:spChg chg="mod">
          <ac:chgData name="Ollervidez, Leticia" userId="12ccd2a1-d554-4cac-b492-4e314c2b5f8f" providerId="ADAL" clId="{E133DFDD-175C-4505-9A90-D96E470CE7BE}" dt="2022-03-03T16:25:25.376" v="957" actId="13244"/>
          <ac:spMkLst>
            <pc:docMk/>
            <pc:sldMk cId="238978527" sldId="434"/>
            <ac:spMk id="3" creationId="{5079F63B-7071-4CC9-9457-01E566C8CCFA}"/>
          </ac:spMkLst>
        </pc:spChg>
      </pc:sldChg>
      <pc:sldChg chg="modSp mod">
        <pc:chgData name="Ollervidez, Leticia" userId="12ccd2a1-d554-4cac-b492-4e314c2b5f8f" providerId="ADAL" clId="{E133DFDD-175C-4505-9A90-D96E470CE7BE}" dt="2022-03-03T16:25:45.420" v="960" actId="13244"/>
        <pc:sldMkLst>
          <pc:docMk/>
          <pc:sldMk cId="1147203011" sldId="435"/>
        </pc:sldMkLst>
        <pc:spChg chg="mod">
          <ac:chgData name="Ollervidez, Leticia" userId="12ccd2a1-d554-4cac-b492-4e314c2b5f8f" providerId="ADAL" clId="{E133DFDD-175C-4505-9A90-D96E470CE7BE}" dt="2022-03-03T16:25:45.420" v="960" actId="13244"/>
          <ac:spMkLst>
            <pc:docMk/>
            <pc:sldMk cId="1147203011" sldId="435"/>
            <ac:spMk id="2" creationId="{ADFCCC02-3ABB-4347-B50F-F88C3BBB5FB5}"/>
          </ac:spMkLst>
        </pc:spChg>
        <pc:picChg chg="mod">
          <ac:chgData name="Ollervidez, Leticia" userId="12ccd2a1-d554-4cac-b492-4e314c2b5f8f" providerId="ADAL" clId="{E133DFDD-175C-4505-9A90-D96E470CE7BE}" dt="2022-03-03T16:21:12.526" v="816" actId="962"/>
          <ac:picMkLst>
            <pc:docMk/>
            <pc:sldMk cId="1147203011" sldId="435"/>
            <ac:picMk id="4" creationId="{6BBB8E09-1AFB-46A7-B10B-C9C4BED7325A}"/>
          </ac:picMkLst>
        </pc:picChg>
      </pc:sldChg>
      <pc:sldChg chg="modSp mod">
        <pc:chgData name="Ollervidez, Leticia" userId="12ccd2a1-d554-4cac-b492-4e314c2b5f8f" providerId="ADAL" clId="{E133DFDD-175C-4505-9A90-D96E470CE7BE}" dt="2022-03-03T16:26:10.877" v="962" actId="13244"/>
        <pc:sldMkLst>
          <pc:docMk/>
          <pc:sldMk cId="3213078324" sldId="437"/>
        </pc:sldMkLst>
        <pc:spChg chg="mod">
          <ac:chgData name="Ollervidez, Leticia" userId="12ccd2a1-d554-4cac-b492-4e314c2b5f8f" providerId="ADAL" clId="{E133DFDD-175C-4505-9A90-D96E470CE7BE}" dt="2022-03-03T16:25:57.981" v="961" actId="13244"/>
          <ac:spMkLst>
            <pc:docMk/>
            <pc:sldMk cId="3213078324" sldId="437"/>
            <ac:spMk id="2" creationId="{C75129C4-1500-4DA8-89D0-CE30D9240FD2}"/>
          </ac:spMkLst>
        </pc:spChg>
        <pc:picChg chg="mod">
          <ac:chgData name="Ollervidez, Leticia" userId="12ccd2a1-d554-4cac-b492-4e314c2b5f8f" providerId="ADAL" clId="{E133DFDD-175C-4505-9A90-D96E470CE7BE}" dt="2022-03-03T16:26:10.877" v="962" actId="13244"/>
          <ac:picMkLst>
            <pc:docMk/>
            <pc:sldMk cId="3213078324" sldId="437"/>
            <ac:picMk id="5" creationId="{54AAEA91-7748-4B13-8E3E-62AB802B3FD4}"/>
          </ac:picMkLst>
        </pc:picChg>
        <pc:picChg chg="mod">
          <ac:chgData name="Ollervidez, Leticia" userId="12ccd2a1-d554-4cac-b492-4e314c2b5f8f" providerId="ADAL" clId="{E133DFDD-175C-4505-9A90-D96E470CE7BE}" dt="2022-03-03T16:21:35.916" v="836" actId="962"/>
          <ac:picMkLst>
            <pc:docMk/>
            <pc:sldMk cId="3213078324" sldId="437"/>
            <ac:picMk id="7" creationId="{EBD970C7-C55A-4373-AFF8-E0D3FB77F1B8}"/>
          </ac:picMkLst>
        </pc:picChg>
      </pc:sldChg>
      <pc:sldChg chg="modSp mod ord">
        <pc:chgData name="Ollervidez, Leticia" userId="12ccd2a1-d554-4cac-b492-4e314c2b5f8f" providerId="ADAL" clId="{E133DFDD-175C-4505-9A90-D96E470CE7BE}" dt="2022-03-03T16:27:12.062" v="969" actId="13244"/>
        <pc:sldMkLst>
          <pc:docMk/>
          <pc:sldMk cId="2017230409" sldId="438"/>
        </pc:sldMkLst>
        <pc:spChg chg="mod">
          <ac:chgData name="Ollervidez, Leticia" userId="12ccd2a1-d554-4cac-b492-4e314c2b5f8f" providerId="ADAL" clId="{E133DFDD-175C-4505-9A90-D96E470CE7BE}" dt="2022-03-03T16:26:49.389" v="966" actId="13244"/>
          <ac:spMkLst>
            <pc:docMk/>
            <pc:sldMk cId="2017230409" sldId="438"/>
            <ac:spMk id="2" creationId="{68B89436-1077-45A7-A3B1-E1E58A92E34A}"/>
          </ac:spMkLst>
        </pc:spChg>
        <pc:spChg chg="mod">
          <ac:chgData name="Ollervidez, Leticia" userId="12ccd2a1-d554-4cac-b492-4e314c2b5f8f" providerId="ADAL" clId="{E133DFDD-175C-4505-9A90-D96E470CE7BE}" dt="2022-02-22T17:12:02.889" v="568" actId="20577"/>
          <ac:spMkLst>
            <pc:docMk/>
            <pc:sldMk cId="2017230409" sldId="438"/>
            <ac:spMk id="3" creationId="{C45EBB79-3C6D-4937-951E-C20D89E11FC5}"/>
          </ac:spMkLst>
        </pc:spChg>
        <pc:spChg chg="mod">
          <ac:chgData name="Ollervidez, Leticia" userId="12ccd2a1-d554-4cac-b492-4e314c2b5f8f" providerId="ADAL" clId="{E133DFDD-175C-4505-9A90-D96E470CE7BE}" dt="2022-02-22T17:12:06.459" v="576" actId="20577"/>
          <ac:spMkLst>
            <pc:docMk/>
            <pc:sldMk cId="2017230409" sldId="438"/>
            <ac:spMk id="4" creationId="{FF2727E0-1AF8-4C60-BC86-C4474D5B6EC3}"/>
          </ac:spMkLst>
        </pc:spChg>
        <pc:picChg chg="mod">
          <ac:chgData name="Ollervidez, Leticia" userId="12ccd2a1-d554-4cac-b492-4e314c2b5f8f" providerId="ADAL" clId="{E133DFDD-175C-4505-9A90-D96E470CE7BE}" dt="2022-03-03T16:27:10.430" v="968" actId="13244"/>
          <ac:picMkLst>
            <pc:docMk/>
            <pc:sldMk cId="2017230409" sldId="438"/>
            <ac:picMk id="5" creationId="{E45B296F-DBC3-4979-BCC3-5B30C2302B15}"/>
          </ac:picMkLst>
        </pc:picChg>
        <pc:picChg chg="mod">
          <ac:chgData name="Ollervidez, Leticia" userId="12ccd2a1-d554-4cac-b492-4e314c2b5f8f" providerId="ADAL" clId="{E133DFDD-175C-4505-9A90-D96E470CE7BE}" dt="2022-03-03T16:27:12.062" v="969" actId="13244"/>
          <ac:picMkLst>
            <pc:docMk/>
            <pc:sldMk cId="2017230409" sldId="438"/>
            <ac:picMk id="7" creationId="{7E1A4734-7E39-4410-95E8-0687AAC056D9}"/>
          </ac:picMkLst>
        </pc:picChg>
      </pc:sldChg>
      <pc:sldChg chg="modSp">
        <pc:chgData name="Ollervidez, Leticia" userId="12ccd2a1-d554-4cac-b492-4e314c2b5f8f" providerId="ADAL" clId="{E133DFDD-175C-4505-9A90-D96E470CE7BE}" dt="2022-03-03T16:26:20.979" v="963" actId="13244"/>
        <pc:sldMkLst>
          <pc:docMk/>
          <pc:sldMk cId="3821884817" sldId="439"/>
        </pc:sldMkLst>
        <pc:spChg chg="mod">
          <ac:chgData name="Ollervidez, Leticia" userId="12ccd2a1-d554-4cac-b492-4e314c2b5f8f" providerId="ADAL" clId="{E133DFDD-175C-4505-9A90-D96E470CE7BE}" dt="2022-03-03T16:26:20.979" v="963" actId="13244"/>
          <ac:spMkLst>
            <pc:docMk/>
            <pc:sldMk cId="3821884817" sldId="439"/>
            <ac:spMk id="2" creationId="{EAB0BA3B-50A2-4800-ADB8-8DAF9DF85BD5}"/>
          </ac:spMkLst>
        </pc:spChg>
      </pc:sldChg>
      <pc:sldChg chg="modSp mod">
        <pc:chgData name="Ollervidez, Leticia" userId="12ccd2a1-d554-4cac-b492-4e314c2b5f8f" providerId="ADAL" clId="{E133DFDD-175C-4505-9A90-D96E470CE7BE}" dt="2022-03-03T16:26:30.181" v="964" actId="13244"/>
        <pc:sldMkLst>
          <pc:docMk/>
          <pc:sldMk cId="1757053495" sldId="440"/>
        </pc:sldMkLst>
        <pc:spChg chg="mod">
          <ac:chgData name="Ollervidez, Leticia" userId="12ccd2a1-d554-4cac-b492-4e314c2b5f8f" providerId="ADAL" clId="{E133DFDD-175C-4505-9A90-D96E470CE7BE}" dt="2022-03-03T16:26:30.181" v="964" actId="13244"/>
          <ac:spMkLst>
            <pc:docMk/>
            <pc:sldMk cId="1757053495" sldId="440"/>
            <ac:spMk id="2" creationId="{5624A7F6-429A-4087-AD58-EF332AFD8A39}"/>
          </ac:spMkLst>
        </pc:spChg>
        <pc:picChg chg="mod">
          <ac:chgData name="Ollervidez, Leticia" userId="12ccd2a1-d554-4cac-b492-4e314c2b5f8f" providerId="ADAL" clId="{E133DFDD-175C-4505-9A90-D96E470CE7BE}" dt="2022-03-03T16:21:46.701" v="846" actId="962"/>
          <ac:picMkLst>
            <pc:docMk/>
            <pc:sldMk cId="1757053495" sldId="440"/>
            <ac:picMk id="4" creationId="{E84A416C-CDA6-4D95-9048-88660EB6C838}"/>
          </ac:picMkLst>
        </pc:picChg>
      </pc:sldChg>
      <pc:sldChg chg="modSp mod ord delCm">
        <pc:chgData name="Ollervidez, Leticia" userId="12ccd2a1-d554-4cac-b492-4e314c2b5f8f" providerId="ADAL" clId="{E133DFDD-175C-4505-9A90-D96E470CE7BE}" dt="2022-03-03T16:27:27.741" v="971" actId="13244"/>
        <pc:sldMkLst>
          <pc:docMk/>
          <pc:sldMk cId="3883169308" sldId="441"/>
        </pc:sldMkLst>
        <pc:spChg chg="mod">
          <ac:chgData name="Ollervidez, Leticia" userId="12ccd2a1-d554-4cac-b492-4e314c2b5f8f" providerId="ADAL" clId="{E133DFDD-175C-4505-9A90-D96E470CE7BE}" dt="2022-03-03T16:27:27.741" v="971" actId="13244"/>
          <ac:spMkLst>
            <pc:docMk/>
            <pc:sldMk cId="3883169308" sldId="441"/>
            <ac:spMk id="2" creationId="{A6E1BBC6-4A69-402A-A81D-82725B886BB5}"/>
          </ac:spMkLst>
        </pc:spChg>
        <pc:picChg chg="mod">
          <ac:chgData name="Ollervidez, Leticia" userId="12ccd2a1-d554-4cac-b492-4e314c2b5f8f" providerId="ADAL" clId="{E133DFDD-175C-4505-9A90-D96E470CE7BE}" dt="2022-03-03T16:22:21.821" v="872" actId="962"/>
          <ac:picMkLst>
            <pc:docMk/>
            <pc:sldMk cId="3883169308" sldId="441"/>
            <ac:picMk id="5" creationId="{41B47746-E9EB-4AAF-B2E6-58F4AF296B0D}"/>
          </ac:picMkLst>
        </pc:picChg>
      </pc:sldChg>
      <pc:sldChg chg="modSp mod delCm">
        <pc:chgData name="Ollervidez, Leticia" userId="12ccd2a1-d554-4cac-b492-4e314c2b5f8f" providerId="ADAL" clId="{E133DFDD-175C-4505-9A90-D96E470CE7BE}" dt="2022-03-03T16:26:39.317" v="965" actId="13244"/>
        <pc:sldMkLst>
          <pc:docMk/>
          <pc:sldMk cId="2013500660" sldId="443"/>
        </pc:sldMkLst>
        <pc:spChg chg="mod">
          <ac:chgData name="Ollervidez, Leticia" userId="12ccd2a1-d554-4cac-b492-4e314c2b5f8f" providerId="ADAL" clId="{E133DFDD-175C-4505-9A90-D96E470CE7BE}" dt="2022-02-22T17:11:40.943" v="560" actId="20577"/>
          <ac:spMkLst>
            <pc:docMk/>
            <pc:sldMk cId="2013500660" sldId="443"/>
            <ac:spMk id="2" creationId="{B8E3E0AE-C376-45F7-AD9E-FC1564EAF239}"/>
          </ac:spMkLst>
        </pc:spChg>
        <pc:spChg chg="mod">
          <ac:chgData name="Ollervidez, Leticia" userId="12ccd2a1-d554-4cac-b492-4e314c2b5f8f" providerId="ADAL" clId="{E133DFDD-175C-4505-9A90-D96E470CE7BE}" dt="2022-03-03T16:26:39.317" v="965" actId="13244"/>
          <ac:spMkLst>
            <pc:docMk/>
            <pc:sldMk cId="2013500660" sldId="443"/>
            <ac:spMk id="3" creationId="{5E650464-1AC0-4697-A043-B13970A9829D}"/>
          </ac:spMkLst>
        </pc:spChg>
      </pc:sldChg>
      <pc:sldChg chg="modSp mod delCm modCm">
        <pc:chgData name="Ollervidez, Leticia" userId="12ccd2a1-d554-4cac-b492-4e314c2b5f8f" providerId="ADAL" clId="{E133DFDD-175C-4505-9A90-D96E470CE7BE}" dt="2022-03-03T16:25:13.634" v="956" actId="13244"/>
        <pc:sldMkLst>
          <pc:docMk/>
          <pc:sldMk cId="2302107994" sldId="444"/>
        </pc:sldMkLst>
        <pc:spChg chg="mod">
          <ac:chgData name="Ollervidez, Leticia" userId="12ccd2a1-d554-4cac-b492-4e314c2b5f8f" providerId="ADAL" clId="{E133DFDD-175C-4505-9A90-D96E470CE7BE}" dt="2022-03-03T16:24:38.621" v="955" actId="20577"/>
          <ac:spMkLst>
            <pc:docMk/>
            <pc:sldMk cId="2302107994" sldId="444"/>
            <ac:spMk id="2" creationId="{9DB0A002-A887-4AEE-B108-1541A0CEF400}"/>
          </ac:spMkLst>
        </pc:spChg>
        <pc:spChg chg="mod">
          <ac:chgData name="Ollervidez, Leticia" userId="12ccd2a1-d554-4cac-b492-4e314c2b5f8f" providerId="ADAL" clId="{E133DFDD-175C-4505-9A90-D96E470CE7BE}" dt="2022-03-03T16:25:13.634" v="956" actId="13244"/>
          <ac:spMkLst>
            <pc:docMk/>
            <pc:sldMk cId="2302107994" sldId="444"/>
            <ac:spMk id="3" creationId="{9C612897-DCDB-4CA1-A24C-9CFCE089849D}"/>
          </ac:spMkLst>
        </pc:spChg>
      </pc:sldChg>
      <pc:sldChg chg="modSp delCm">
        <pc:chgData name="Ollervidez, Leticia" userId="12ccd2a1-d554-4cac-b492-4e314c2b5f8f" providerId="ADAL" clId="{E133DFDD-175C-4505-9A90-D96E470CE7BE}" dt="2022-03-03T16:27:38.117" v="972" actId="13244"/>
        <pc:sldMkLst>
          <pc:docMk/>
          <pc:sldMk cId="50744271" sldId="445"/>
        </pc:sldMkLst>
        <pc:spChg chg="mod">
          <ac:chgData name="Ollervidez, Leticia" userId="12ccd2a1-d554-4cac-b492-4e314c2b5f8f" providerId="ADAL" clId="{E133DFDD-175C-4505-9A90-D96E470CE7BE}" dt="2022-03-03T16:27:38.117" v="972" actId="13244"/>
          <ac:spMkLst>
            <pc:docMk/>
            <pc:sldMk cId="50744271" sldId="445"/>
            <ac:spMk id="2" creationId="{0B4D7FE2-1C9F-4555-BC52-2079D3C9E974}"/>
          </ac:spMkLst>
        </pc:spChg>
      </pc:sldChg>
      <pc:sldChg chg="modSp mod">
        <pc:chgData name="Ollervidez, Leticia" userId="12ccd2a1-d554-4cac-b492-4e314c2b5f8f" providerId="ADAL" clId="{E133DFDD-175C-4505-9A90-D96E470CE7BE}" dt="2022-03-03T16:22:31.546" v="880" actId="962"/>
        <pc:sldMkLst>
          <pc:docMk/>
          <pc:sldMk cId="1943737563" sldId="446"/>
        </pc:sldMkLst>
        <pc:picChg chg="mod">
          <ac:chgData name="Ollervidez, Leticia" userId="12ccd2a1-d554-4cac-b492-4e314c2b5f8f" providerId="ADAL" clId="{E133DFDD-175C-4505-9A90-D96E470CE7BE}" dt="2022-03-03T16:22:31.546" v="880" actId="962"/>
          <ac:picMkLst>
            <pc:docMk/>
            <pc:sldMk cId="1943737563" sldId="446"/>
            <ac:picMk id="5" creationId="{D16ABC8D-21BC-4710-85F8-9DDF8FA3FD85}"/>
          </ac:picMkLst>
        </pc:picChg>
      </pc:sldChg>
      <pc:sldChg chg="modSp mod modCm">
        <pc:chgData name="Ollervidez, Leticia" userId="12ccd2a1-d554-4cac-b492-4e314c2b5f8f" providerId="ADAL" clId="{E133DFDD-175C-4505-9A90-D96E470CE7BE}" dt="2022-02-22T17:02:21.459" v="477"/>
        <pc:sldMkLst>
          <pc:docMk/>
          <pc:sldMk cId="3674864055" sldId="447"/>
        </pc:sldMkLst>
        <pc:spChg chg="mod">
          <ac:chgData name="Ollervidez, Leticia" userId="12ccd2a1-d554-4cac-b492-4e314c2b5f8f" providerId="ADAL" clId="{E133DFDD-175C-4505-9A90-D96E470CE7BE}" dt="2022-02-22T14:43:08.803" v="52" actId="20577"/>
          <ac:spMkLst>
            <pc:docMk/>
            <pc:sldMk cId="3674864055" sldId="447"/>
            <ac:spMk id="3" creationId="{A45E1C5C-4A76-46A6-92CE-52AF0E1E942B}"/>
          </ac:spMkLst>
        </pc:spChg>
      </pc:sldChg>
      <pc:sldChg chg="modSp mod modCm">
        <pc:chgData name="Ollervidez, Leticia" userId="12ccd2a1-d554-4cac-b492-4e314c2b5f8f" providerId="ADAL" clId="{E133DFDD-175C-4505-9A90-D96E470CE7BE}" dt="2022-02-22T14:43:41.751" v="57"/>
        <pc:sldMkLst>
          <pc:docMk/>
          <pc:sldMk cId="152544427" sldId="448"/>
        </pc:sldMkLst>
        <pc:spChg chg="mod">
          <ac:chgData name="Ollervidez, Leticia" userId="12ccd2a1-d554-4cac-b492-4e314c2b5f8f" providerId="ADAL" clId="{E133DFDD-175C-4505-9A90-D96E470CE7BE}" dt="2022-02-22T14:43:36.277" v="56" actId="20577"/>
          <ac:spMkLst>
            <pc:docMk/>
            <pc:sldMk cId="152544427" sldId="448"/>
            <ac:spMk id="6" creationId="{3D608001-71E3-4624-AEAC-51F23071BF1A}"/>
          </ac:spMkLst>
        </pc:spChg>
      </pc:sldChg>
      <pc:sldChg chg="modSp delCm modCm">
        <pc:chgData name="Ollervidez, Leticia" userId="12ccd2a1-d554-4cac-b492-4e314c2b5f8f" providerId="ADAL" clId="{E133DFDD-175C-4505-9A90-D96E470CE7BE}" dt="2022-03-03T16:27:55.725" v="974" actId="13244"/>
        <pc:sldMkLst>
          <pc:docMk/>
          <pc:sldMk cId="1688640321" sldId="449"/>
        </pc:sldMkLst>
        <pc:spChg chg="mod">
          <ac:chgData name="Ollervidez, Leticia" userId="12ccd2a1-d554-4cac-b492-4e314c2b5f8f" providerId="ADAL" clId="{E133DFDD-175C-4505-9A90-D96E470CE7BE}" dt="2022-03-03T16:27:55.725" v="974" actId="13244"/>
          <ac:spMkLst>
            <pc:docMk/>
            <pc:sldMk cId="1688640321" sldId="449"/>
            <ac:spMk id="2" creationId="{58FEDF22-D68E-4C6F-9622-0D450417728D}"/>
          </ac:spMkLst>
        </pc:spChg>
      </pc:sldChg>
      <pc:sldChg chg="modSp mod">
        <pc:chgData name="Ollervidez, Leticia" userId="12ccd2a1-d554-4cac-b492-4e314c2b5f8f" providerId="ADAL" clId="{E133DFDD-175C-4505-9A90-D96E470CE7BE}" dt="2022-03-03T16:28:02.669" v="975" actId="13244"/>
        <pc:sldMkLst>
          <pc:docMk/>
          <pc:sldMk cId="3075904511" sldId="450"/>
        </pc:sldMkLst>
        <pc:spChg chg="mod">
          <ac:chgData name="Ollervidez, Leticia" userId="12ccd2a1-d554-4cac-b492-4e314c2b5f8f" providerId="ADAL" clId="{E133DFDD-175C-4505-9A90-D96E470CE7BE}" dt="2022-03-03T16:28:02.669" v="975" actId="13244"/>
          <ac:spMkLst>
            <pc:docMk/>
            <pc:sldMk cId="3075904511" sldId="450"/>
            <ac:spMk id="2" creationId="{1E6432A7-A4D7-4D30-8729-7C2885958B13}"/>
          </ac:spMkLst>
        </pc:spChg>
        <pc:picChg chg="mod">
          <ac:chgData name="Ollervidez, Leticia" userId="12ccd2a1-d554-4cac-b492-4e314c2b5f8f" providerId="ADAL" clId="{E133DFDD-175C-4505-9A90-D96E470CE7BE}" dt="2022-03-03T16:22:52.138" v="898" actId="962"/>
          <ac:picMkLst>
            <pc:docMk/>
            <pc:sldMk cId="3075904511" sldId="450"/>
            <ac:picMk id="4" creationId="{6803A734-090C-4C31-B74F-FA46F90DD24F}"/>
          </ac:picMkLst>
        </pc:picChg>
      </pc:sldChg>
      <pc:sldChg chg="modSp mod">
        <pc:chgData name="Ollervidez, Leticia" userId="12ccd2a1-d554-4cac-b492-4e314c2b5f8f" providerId="ADAL" clId="{E133DFDD-175C-4505-9A90-D96E470CE7BE}" dt="2022-03-03T16:28:10.181" v="976" actId="13244"/>
        <pc:sldMkLst>
          <pc:docMk/>
          <pc:sldMk cId="420990630" sldId="452"/>
        </pc:sldMkLst>
        <pc:spChg chg="mod">
          <ac:chgData name="Ollervidez, Leticia" userId="12ccd2a1-d554-4cac-b492-4e314c2b5f8f" providerId="ADAL" clId="{E133DFDD-175C-4505-9A90-D96E470CE7BE}" dt="2022-03-03T16:28:10.181" v="976" actId="13244"/>
          <ac:spMkLst>
            <pc:docMk/>
            <pc:sldMk cId="420990630" sldId="452"/>
            <ac:spMk id="2" creationId="{726E1286-3C61-46F8-8246-CF342AB42137}"/>
          </ac:spMkLst>
        </pc:spChg>
        <pc:picChg chg="mod">
          <ac:chgData name="Ollervidez, Leticia" userId="12ccd2a1-d554-4cac-b492-4e314c2b5f8f" providerId="ADAL" clId="{E133DFDD-175C-4505-9A90-D96E470CE7BE}" dt="2022-03-03T16:23:02.038" v="908" actId="962"/>
          <ac:picMkLst>
            <pc:docMk/>
            <pc:sldMk cId="420990630" sldId="452"/>
            <ac:picMk id="4" creationId="{B0E6A9AA-5A82-4F36-92C1-91A9230B83BF}"/>
          </ac:picMkLst>
        </pc:picChg>
      </pc:sldChg>
      <pc:sldChg chg="modSp mod delCm modCm">
        <pc:chgData name="Ollervidez, Leticia" userId="12ccd2a1-d554-4cac-b492-4e314c2b5f8f" providerId="ADAL" clId="{E133DFDD-175C-4505-9A90-D96E470CE7BE}" dt="2022-03-03T16:28:17.452" v="977" actId="13244"/>
        <pc:sldMkLst>
          <pc:docMk/>
          <pc:sldMk cId="4189067343" sldId="453"/>
        </pc:sldMkLst>
        <pc:spChg chg="mod">
          <ac:chgData name="Ollervidez, Leticia" userId="12ccd2a1-d554-4cac-b492-4e314c2b5f8f" providerId="ADAL" clId="{E133DFDD-175C-4505-9A90-D96E470CE7BE}" dt="2022-02-22T16:59:08.816" v="438" actId="20577"/>
          <ac:spMkLst>
            <pc:docMk/>
            <pc:sldMk cId="4189067343" sldId="453"/>
            <ac:spMk id="2" creationId="{D16F8A56-B6D5-42B1-9BBA-4B1CC5BE849E}"/>
          </ac:spMkLst>
        </pc:spChg>
        <pc:spChg chg="mod">
          <ac:chgData name="Ollervidez, Leticia" userId="12ccd2a1-d554-4cac-b492-4e314c2b5f8f" providerId="ADAL" clId="{E133DFDD-175C-4505-9A90-D96E470CE7BE}" dt="2022-03-03T16:28:17.452" v="977" actId="13244"/>
          <ac:spMkLst>
            <pc:docMk/>
            <pc:sldMk cId="4189067343" sldId="453"/>
            <ac:spMk id="3" creationId="{73984CC7-BA2B-4F8E-AFDA-070F281DE44C}"/>
          </ac:spMkLst>
        </pc:spChg>
      </pc:sldChg>
      <pc:sldChg chg="modSp mod delCm">
        <pc:chgData name="Ollervidez, Leticia" userId="12ccd2a1-d554-4cac-b492-4e314c2b5f8f" providerId="ADAL" clId="{E133DFDD-175C-4505-9A90-D96E470CE7BE}" dt="2022-03-03T16:28:24.428" v="978" actId="13244"/>
        <pc:sldMkLst>
          <pc:docMk/>
          <pc:sldMk cId="629882025" sldId="455"/>
        </pc:sldMkLst>
        <pc:spChg chg="mod">
          <ac:chgData name="Ollervidez, Leticia" userId="12ccd2a1-d554-4cac-b492-4e314c2b5f8f" providerId="ADAL" clId="{E133DFDD-175C-4505-9A90-D96E470CE7BE}" dt="2022-03-03T16:28:24.428" v="978" actId="13244"/>
          <ac:spMkLst>
            <pc:docMk/>
            <pc:sldMk cId="629882025" sldId="455"/>
            <ac:spMk id="2" creationId="{61B4EA2D-683A-4D3B-9994-DFAA328949D6}"/>
          </ac:spMkLst>
        </pc:spChg>
        <pc:picChg chg="mod">
          <ac:chgData name="Ollervidez, Leticia" userId="12ccd2a1-d554-4cac-b492-4e314c2b5f8f" providerId="ADAL" clId="{E133DFDD-175C-4505-9A90-D96E470CE7BE}" dt="2022-03-03T16:23:11.902" v="918" actId="962"/>
          <ac:picMkLst>
            <pc:docMk/>
            <pc:sldMk cId="629882025" sldId="455"/>
            <ac:picMk id="6" creationId="{4056C8BA-FCAE-4005-8CD6-F35BF4E2B78B}"/>
          </ac:picMkLst>
        </pc:picChg>
      </pc:sldChg>
      <pc:sldChg chg="modSp mod delCm">
        <pc:chgData name="Ollervidez, Leticia" userId="12ccd2a1-d554-4cac-b492-4e314c2b5f8f" providerId="ADAL" clId="{E133DFDD-175C-4505-9A90-D96E470CE7BE}" dt="2022-03-03T16:28:31.252" v="979" actId="13244"/>
        <pc:sldMkLst>
          <pc:docMk/>
          <pc:sldMk cId="2427238271" sldId="456"/>
        </pc:sldMkLst>
        <pc:spChg chg="mod">
          <ac:chgData name="Ollervidez, Leticia" userId="12ccd2a1-d554-4cac-b492-4e314c2b5f8f" providerId="ADAL" clId="{E133DFDD-175C-4505-9A90-D96E470CE7BE}" dt="2022-03-03T16:28:31.252" v="979" actId="13244"/>
          <ac:spMkLst>
            <pc:docMk/>
            <pc:sldMk cId="2427238271" sldId="456"/>
            <ac:spMk id="2" creationId="{007BECED-B2F5-431B-B959-99DBF5128256}"/>
          </ac:spMkLst>
        </pc:spChg>
        <pc:picChg chg="mod">
          <ac:chgData name="Ollervidez, Leticia" userId="12ccd2a1-d554-4cac-b492-4e314c2b5f8f" providerId="ADAL" clId="{E133DFDD-175C-4505-9A90-D96E470CE7BE}" dt="2022-03-03T16:23:20.448" v="928" actId="962"/>
          <ac:picMkLst>
            <pc:docMk/>
            <pc:sldMk cId="2427238271" sldId="456"/>
            <ac:picMk id="6" creationId="{DF4DDFBD-77A9-423E-BE86-CA11DD66CE3E}"/>
          </ac:picMkLst>
        </pc:picChg>
      </pc:sldChg>
      <pc:sldChg chg="modSp mod delCm">
        <pc:chgData name="Ollervidez, Leticia" userId="12ccd2a1-d554-4cac-b492-4e314c2b5f8f" providerId="ADAL" clId="{E133DFDD-175C-4505-9A90-D96E470CE7BE}" dt="2022-03-03T16:28:46.397" v="981" actId="13244"/>
        <pc:sldMkLst>
          <pc:docMk/>
          <pc:sldMk cId="3388657975" sldId="457"/>
        </pc:sldMkLst>
        <pc:spChg chg="mod">
          <ac:chgData name="Ollervidez, Leticia" userId="12ccd2a1-d554-4cac-b492-4e314c2b5f8f" providerId="ADAL" clId="{E133DFDD-175C-4505-9A90-D96E470CE7BE}" dt="2022-03-03T16:28:46.397" v="981" actId="13244"/>
          <ac:spMkLst>
            <pc:docMk/>
            <pc:sldMk cId="3388657975" sldId="457"/>
            <ac:spMk id="2" creationId="{0D18103C-9F28-4941-BE6A-72B7974F6908}"/>
          </ac:spMkLst>
        </pc:spChg>
        <pc:picChg chg="mod">
          <ac:chgData name="Ollervidez, Leticia" userId="12ccd2a1-d554-4cac-b492-4e314c2b5f8f" providerId="ADAL" clId="{E133DFDD-175C-4505-9A90-D96E470CE7BE}" dt="2022-03-03T16:23:40.687" v="946" actId="962"/>
          <ac:picMkLst>
            <pc:docMk/>
            <pc:sldMk cId="3388657975" sldId="457"/>
            <ac:picMk id="4" creationId="{2B8D823F-43DA-49EF-A69B-9921C260CA02}"/>
          </ac:picMkLst>
        </pc:picChg>
      </pc:sldChg>
      <pc:sldChg chg="modSp mod delCm modCm">
        <pc:chgData name="Ollervidez, Leticia" userId="12ccd2a1-d554-4cac-b492-4e314c2b5f8f" providerId="ADAL" clId="{E133DFDD-175C-4505-9A90-D96E470CE7BE}" dt="2022-03-03T16:28:55.564" v="982" actId="13244"/>
        <pc:sldMkLst>
          <pc:docMk/>
          <pc:sldMk cId="503350874" sldId="458"/>
        </pc:sldMkLst>
        <pc:spChg chg="mod">
          <ac:chgData name="Ollervidez, Leticia" userId="12ccd2a1-d554-4cac-b492-4e314c2b5f8f" providerId="ADAL" clId="{E133DFDD-175C-4505-9A90-D96E470CE7BE}" dt="2022-03-03T16:28:55.564" v="982" actId="13244"/>
          <ac:spMkLst>
            <pc:docMk/>
            <pc:sldMk cId="503350874" sldId="458"/>
            <ac:spMk id="2" creationId="{CB50340A-D0BF-48A1-965F-CB4F413CEC00}"/>
          </ac:spMkLst>
        </pc:spChg>
        <pc:spChg chg="mod">
          <ac:chgData name="Ollervidez, Leticia" userId="12ccd2a1-d554-4cac-b492-4e314c2b5f8f" providerId="ADAL" clId="{E133DFDD-175C-4505-9A90-D96E470CE7BE}" dt="2022-02-22T16:51:01.870" v="388" actId="5793"/>
          <ac:spMkLst>
            <pc:docMk/>
            <pc:sldMk cId="503350874" sldId="458"/>
            <ac:spMk id="3" creationId="{BF93AC61-4654-4760-B7DB-0734F7E48463}"/>
          </ac:spMkLst>
        </pc:spChg>
      </pc:sldChg>
      <pc:sldChg chg="modSp mod delCm">
        <pc:chgData name="Ollervidez, Leticia" userId="12ccd2a1-d554-4cac-b492-4e314c2b5f8f" providerId="ADAL" clId="{E133DFDD-175C-4505-9A90-D96E470CE7BE}" dt="2022-03-03T16:29:02.789" v="983" actId="13244"/>
        <pc:sldMkLst>
          <pc:docMk/>
          <pc:sldMk cId="1430110506" sldId="459"/>
        </pc:sldMkLst>
        <pc:spChg chg="mod">
          <ac:chgData name="Ollervidez, Leticia" userId="12ccd2a1-d554-4cac-b492-4e314c2b5f8f" providerId="ADAL" clId="{E133DFDD-175C-4505-9A90-D96E470CE7BE}" dt="2022-03-03T16:29:02.789" v="983" actId="13244"/>
          <ac:spMkLst>
            <pc:docMk/>
            <pc:sldMk cId="1430110506" sldId="459"/>
            <ac:spMk id="3" creationId="{75FC7490-9C08-4B94-BF1A-1BE5850FE400}"/>
          </ac:spMkLst>
        </pc:spChg>
        <pc:picChg chg="mod">
          <ac:chgData name="Ollervidez, Leticia" userId="12ccd2a1-d554-4cac-b492-4e314c2b5f8f" providerId="ADAL" clId="{E133DFDD-175C-4505-9A90-D96E470CE7BE}" dt="2022-03-03T16:23:49.191" v="954" actId="962"/>
          <ac:picMkLst>
            <pc:docMk/>
            <pc:sldMk cId="1430110506" sldId="459"/>
            <ac:picMk id="4" creationId="{E8320D48-1579-4159-A539-3CE2FC074E03}"/>
          </ac:picMkLst>
        </pc:picChg>
      </pc:sldChg>
      <pc:sldChg chg="modSp mod delCm">
        <pc:chgData name="Ollervidez, Leticia" userId="12ccd2a1-d554-4cac-b492-4e314c2b5f8f" providerId="ADAL" clId="{E133DFDD-175C-4505-9A90-D96E470CE7BE}" dt="2022-03-03T16:28:39.285" v="980" actId="13244"/>
        <pc:sldMkLst>
          <pc:docMk/>
          <pc:sldMk cId="2063111851" sldId="460"/>
        </pc:sldMkLst>
        <pc:spChg chg="mod">
          <ac:chgData name="Ollervidez, Leticia" userId="12ccd2a1-d554-4cac-b492-4e314c2b5f8f" providerId="ADAL" clId="{E133DFDD-175C-4505-9A90-D96E470CE7BE}" dt="2022-03-03T16:28:39.285" v="980" actId="13244"/>
          <ac:spMkLst>
            <pc:docMk/>
            <pc:sldMk cId="2063111851" sldId="460"/>
            <ac:spMk id="2" creationId="{3A480EEC-56CB-45DD-9D83-53169B711F29}"/>
          </ac:spMkLst>
        </pc:spChg>
        <pc:picChg chg="mod">
          <ac:chgData name="Ollervidez, Leticia" userId="12ccd2a1-d554-4cac-b492-4e314c2b5f8f" providerId="ADAL" clId="{E133DFDD-175C-4505-9A90-D96E470CE7BE}" dt="2022-03-03T16:23:30.870" v="938" actId="962"/>
          <ac:picMkLst>
            <pc:docMk/>
            <pc:sldMk cId="2063111851" sldId="460"/>
            <ac:picMk id="6" creationId="{C8791882-98F3-40FF-ADF2-C2D38582C5E6}"/>
          </ac:picMkLst>
        </pc:picChg>
      </pc:sldChg>
      <pc:sldChg chg="modSp delCm">
        <pc:chgData name="Ollervidez, Leticia" userId="12ccd2a1-d554-4cac-b492-4e314c2b5f8f" providerId="ADAL" clId="{E133DFDD-175C-4505-9A90-D96E470CE7BE}" dt="2022-03-03T16:29:10.696" v="984" actId="13244"/>
        <pc:sldMkLst>
          <pc:docMk/>
          <pc:sldMk cId="3650862350" sldId="462"/>
        </pc:sldMkLst>
        <pc:spChg chg="mod">
          <ac:chgData name="Ollervidez, Leticia" userId="12ccd2a1-d554-4cac-b492-4e314c2b5f8f" providerId="ADAL" clId="{E133DFDD-175C-4505-9A90-D96E470CE7BE}" dt="2022-03-03T16:29:10.696" v="984" actId="13244"/>
          <ac:spMkLst>
            <pc:docMk/>
            <pc:sldMk cId="3650862350" sldId="462"/>
            <ac:spMk id="2" creationId="{DF9F7B19-5CAF-475E-8DEF-1042BA18B35A}"/>
          </ac:spMkLst>
        </pc:spChg>
      </pc:sldChg>
      <pc:sldChg chg="modSp mod delCm">
        <pc:chgData name="Ollervidez, Leticia" userId="12ccd2a1-d554-4cac-b492-4e314c2b5f8f" providerId="ADAL" clId="{E133DFDD-175C-4505-9A90-D96E470CE7BE}" dt="2022-03-03T16:27:46.959" v="973" actId="13244"/>
        <pc:sldMkLst>
          <pc:docMk/>
          <pc:sldMk cId="3143940167" sldId="463"/>
        </pc:sldMkLst>
        <pc:spChg chg="mod">
          <ac:chgData name="Ollervidez, Leticia" userId="12ccd2a1-d554-4cac-b492-4e314c2b5f8f" providerId="ADAL" clId="{E133DFDD-175C-4505-9A90-D96E470CE7BE}" dt="2022-03-03T16:27:46.959" v="973" actId="13244"/>
          <ac:spMkLst>
            <pc:docMk/>
            <pc:sldMk cId="3143940167" sldId="463"/>
            <ac:spMk id="2" creationId="{867B5323-8805-4C03-BE73-BDFB4EC21B90}"/>
          </ac:spMkLst>
        </pc:spChg>
        <pc:picChg chg="mod">
          <ac:chgData name="Ollervidez, Leticia" userId="12ccd2a1-d554-4cac-b492-4e314c2b5f8f" providerId="ADAL" clId="{E133DFDD-175C-4505-9A90-D96E470CE7BE}" dt="2022-03-03T16:22:43.047" v="888" actId="962"/>
          <ac:picMkLst>
            <pc:docMk/>
            <pc:sldMk cId="3143940167" sldId="463"/>
            <ac:picMk id="3" creationId="{44C56161-609B-41B1-B923-50AF57165B92}"/>
          </ac:picMkLst>
        </pc:picChg>
      </pc:sldChg>
    </pc:docChg>
  </pc:docChgLst>
  <pc:docChgLst>
    <pc:chgData name="Muffoletto, Jamie" userId="S::jamie.muffoletto@tea.texas.gov::daf1e3c6-8137-448a-b141-d23049d419b5" providerId="AD" clId="Web-{C0E4AAE2-E114-C75F-0B19-F9F208C3FBE6}"/>
    <pc:docChg chg="mod modSld">
      <pc:chgData name="Muffoletto, Jamie" userId="S::jamie.muffoletto@tea.texas.gov::daf1e3c6-8137-448a-b141-d23049d419b5" providerId="AD" clId="Web-{C0E4AAE2-E114-C75F-0B19-F9F208C3FBE6}" dt="2022-02-11T17:18:34.933" v="49" actId="20577"/>
      <pc:docMkLst>
        <pc:docMk/>
      </pc:docMkLst>
      <pc:sldChg chg="modSp">
        <pc:chgData name="Muffoletto, Jamie" userId="S::jamie.muffoletto@tea.texas.gov::daf1e3c6-8137-448a-b141-d23049d419b5" providerId="AD" clId="Web-{C0E4AAE2-E114-C75F-0B19-F9F208C3FBE6}" dt="2022-02-11T17:18:34.933" v="49" actId="20577"/>
        <pc:sldMkLst>
          <pc:docMk/>
          <pc:sldMk cId="713327329" sldId="287"/>
        </pc:sldMkLst>
        <pc:spChg chg="mod">
          <ac:chgData name="Muffoletto, Jamie" userId="S::jamie.muffoletto@tea.texas.gov::daf1e3c6-8137-448a-b141-d23049d419b5" providerId="AD" clId="Web-{C0E4AAE2-E114-C75F-0B19-F9F208C3FBE6}" dt="2022-02-11T17:18:34.933" v="49" actId="20577"/>
          <ac:spMkLst>
            <pc:docMk/>
            <pc:sldMk cId="713327329" sldId="287"/>
            <ac:spMk id="4" creationId="{3F6CE2FE-F02B-461B-8C8F-E1DFA26F0ED4}"/>
          </ac:spMkLst>
        </pc:spChg>
      </pc:sldChg>
      <pc:sldChg chg="modSp">
        <pc:chgData name="Muffoletto, Jamie" userId="S::jamie.muffoletto@tea.texas.gov::daf1e3c6-8137-448a-b141-d23049d419b5" providerId="AD" clId="Web-{C0E4AAE2-E114-C75F-0B19-F9F208C3FBE6}" dt="2022-02-11T17:18:32.605" v="48" actId="20577"/>
        <pc:sldMkLst>
          <pc:docMk/>
          <pc:sldMk cId="2590915124" sldId="399"/>
        </pc:sldMkLst>
        <pc:spChg chg="mod">
          <ac:chgData name="Muffoletto, Jamie" userId="S::jamie.muffoletto@tea.texas.gov::daf1e3c6-8137-448a-b141-d23049d419b5" providerId="AD" clId="Web-{C0E4AAE2-E114-C75F-0B19-F9F208C3FBE6}" dt="2022-02-11T17:18:32.605" v="48" actId="20577"/>
          <ac:spMkLst>
            <pc:docMk/>
            <pc:sldMk cId="2590915124" sldId="399"/>
            <ac:spMk id="4" creationId="{9F800888-D9B6-49F1-8B90-B7E4BB43ED5B}"/>
          </ac:spMkLst>
        </pc:spChg>
      </pc:sldChg>
      <pc:sldChg chg="modSp addCm">
        <pc:chgData name="Muffoletto, Jamie" userId="S::jamie.muffoletto@tea.texas.gov::daf1e3c6-8137-448a-b141-d23049d419b5" providerId="AD" clId="Web-{C0E4AAE2-E114-C75F-0B19-F9F208C3FBE6}" dt="2022-02-11T17:12:53.064" v="44" actId="20577"/>
        <pc:sldMkLst>
          <pc:docMk/>
          <pc:sldMk cId="4247942262" sldId="410"/>
        </pc:sldMkLst>
        <pc:spChg chg="mod">
          <ac:chgData name="Muffoletto, Jamie" userId="S::jamie.muffoletto@tea.texas.gov::daf1e3c6-8137-448a-b141-d23049d419b5" providerId="AD" clId="Web-{C0E4AAE2-E114-C75F-0B19-F9F208C3FBE6}" dt="2022-02-11T17:12:53.064" v="44" actId="20577"/>
          <ac:spMkLst>
            <pc:docMk/>
            <pc:sldMk cId="4247942262" sldId="410"/>
            <ac:spMk id="4" creationId="{3F6CE2FE-F02B-461B-8C8F-E1DFA26F0ED4}"/>
          </ac:spMkLst>
        </pc:spChg>
      </pc:sldChg>
      <pc:sldChg chg="modSp">
        <pc:chgData name="Muffoletto, Jamie" userId="S::jamie.muffoletto@tea.texas.gov::daf1e3c6-8137-448a-b141-d23049d419b5" providerId="AD" clId="Web-{C0E4AAE2-E114-C75F-0B19-F9F208C3FBE6}" dt="2022-02-11T17:06:48.601" v="10"/>
        <pc:sldMkLst>
          <pc:docMk/>
          <pc:sldMk cId="238978527" sldId="434"/>
        </pc:sldMkLst>
        <pc:spChg chg="mod">
          <ac:chgData name="Muffoletto, Jamie" userId="S::jamie.muffoletto@tea.texas.gov::daf1e3c6-8137-448a-b141-d23049d419b5" providerId="AD" clId="Web-{C0E4AAE2-E114-C75F-0B19-F9F208C3FBE6}" dt="2022-02-11T17:06:48.601" v="10"/>
          <ac:spMkLst>
            <pc:docMk/>
            <pc:sldMk cId="238978527" sldId="434"/>
            <ac:spMk id="3" creationId="{5079F63B-7071-4CC9-9457-01E566C8CCFA}"/>
          </ac:spMkLst>
        </pc:spChg>
      </pc:sldChg>
      <pc:sldChg chg="modSp">
        <pc:chgData name="Muffoletto, Jamie" userId="S::jamie.muffoletto@tea.texas.gov::daf1e3c6-8137-448a-b141-d23049d419b5" providerId="AD" clId="Web-{C0E4AAE2-E114-C75F-0B19-F9F208C3FBE6}" dt="2022-02-11T17:11:29.281" v="34" actId="1076"/>
        <pc:sldMkLst>
          <pc:docMk/>
          <pc:sldMk cId="2063111851" sldId="460"/>
        </pc:sldMkLst>
        <pc:spChg chg="mod">
          <ac:chgData name="Muffoletto, Jamie" userId="S::jamie.muffoletto@tea.texas.gov::daf1e3c6-8137-448a-b141-d23049d419b5" providerId="AD" clId="Web-{C0E4AAE2-E114-C75F-0B19-F9F208C3FBE6}" dt="2022-02-11T17:11:21.171" v="32" actId="20577"/>
          <ac:spMkLst>
            <pc:docMk/>
            <pc:sldMk cId="2063111851" sldId="460"/>
            <ac:spMk id="3" creationId="{4261CD12-92E7-4939-BED7-F142CF693C3C}"/>
          </ac:spMkLst>
        </pc:spChg>
        <pc:picChg chg="mod">
          <ac:chgData name="Muffoletto, Jamie" userId="S::jamie.muffoletto@tea.texas.gov::daf1e3c6-8137-448a-b141-d23049d419b5" providerId="AD" clId="Web-{C0E4AAE2-E114-C75F-0B19-F9F208C3FBE6}" dt="2022-02-11T17:11:29.281" v="34" actId="1076"/>
          <ac:picMkLst>
            <pc:docMk/>
            <pc:sldMk cId="2063111851" sldId="460"/>
            <ac:picMk id="5" creationId="{EC92A345-7C9C-49AD-8E09-B0AD2F5B73E1}"/>
          </ac:picMkLst>
        </pc:picChg>
      </pc:sldChg>
      <pc:sldChg chg="addCm">
        <pc:chgData name="Muffoletto, Jamie" userId="S::jamie.muffoletto@tea.texas.gov::daf1e3c6-8137-448a-b141-d23049d419b5" providerId="AD" clId="Web-{C0E4AAE2-E114-C75F-0B19-F9F208C3FBE6}" dt="2022-02-11T17:13:10.924" v="45"/>
        <pc:sldMkLst>
          <pc:docMk/>
          <pc:sldMk cId="122760334" sldId="461"/>
        </pc:sldMkLst>
      </pc:sldChg>
      <pc:sldChg chg="addCm">
        <pc:chgData name="Muffoletto, Jamie" userId="S::jamie.muffoletto@tea.texas.gov::daf1e3c6-8137-448a-b141-d23049d419b5" providerId="AD" clId="Web-{C0E4AAE2-E114-C75F-0B19-F9F208C3FBE6}" dt="2022-02-11T17:11:09.936" v="30"/>
        <pc:sldMkLst>
          <pc:docMk/>
          <pc:sldMk cId="3650862350" sldId="462"/>
        </pc:sldMkLst>
      </pc:sldChg>
    </pc:docChg>
  </pc:docChgLst>
  <pc:docChgLst>
    <pc:chgData name="Ollervidez, Leticia" userId="S::leticia.ollervidez@tea.texas.gov::12ccd2a1-d554-4cac-b492-4e314c2b5f8f" providerId="AD" clId="Web-{420C740B-BE6A-4A67-F80D-4BB750EBA0B6}"/>
    <pc:docChg chg="modSld sldOrd">
      <pc:chgData name="Ollervidez, Leticia" userId="S::leticia.ollervidez@tea.texas.gov::12ccd2a1-d554-4cac-b492-4e314c2b5f8f" providerId="AD" clId="Web-{420C740B-BE6A-4A67-F80D-4BB750EBA0B6}" dt="2022-02-25T14:31:57.230" v="79" actId="20577"/>
      <pc:docMkLst>
        <pc:docMk/>
      </pc:docMkLst>
      <pc:sldChg chg="modSp modCm">
        <pc:chgData name="Ollervidez, Leticia" userId="S::leticia.ollervidez@tea.texas.gov::12ccd2a1-d554-4cac-b492-4e314c2b5f8f" providerId="AD" clId="Web-{420C740B-BE6A-4A67-F80D-4BB750EBA0B6}" dt="2022-02-25T14:28:10.858" v="59" actId="20577"/>
        <pc:sldMkLst>
          <pc:docMk/>
          <pc:sldMk cId="1987078512" sldId="286"/>
        </pc:sldMkLst>
        <pc:spChg chg="mod">
          <ac:chgData name="Ollervidez, Leticia" userId="S::leticia.ollervidez@tea.texas.gov::12ccd2a1-d554-4cac-b492-4e314c2b5f8f" providerId="AD" clId="Web-{420C740B-BE6A-4A67-F80D-4BB750EBA0B6}" dt="2022-02-25T14:28:10.858" v="59" actId="20577"/>
          <ac:spMkLst>
            <pc:docMk/>
            <pc:sldMk cId="1987078512" sldId="286"/>
            <ac:spMk id="4" creationId="{3F6CE2FE-F02B-461B-8C8F-E1DFA26F0ED4}"/>
          </ac:spMkLst>
        </pc:spChg>
      </pc:sldChg>
      <pc:sldChg chg="modSp modCm">
        <pc:chgData name="Ollervidez, Leticia" userId="S::leticia.ollervidez@tea.texas.gov::12ccd2a1-d554-4cac-b492-4e314c2b5f8f" providerId="AD" clId="Web-{420C740B-BE6A-4A67-F80D-4BB750EBA0B6}" dt="2022-02-25T14:28:27.328" v="61" actId="20577"/>
        <pc:sldMkLst>
          <pc:docMk/>
          <pc:sldMk cId="1446155218" sldId="426"/>
        </pc:sldMkLst>
        <pc:spChg chg="mod">
          <ac:chgData name="Ollervidez, Leticia" userId="S::leticia.ollervidez@tea.texas.gov::12ccd2a1-d554-4cac-b492-4e314c2b5f8f" providerId="AD" clId="Web-{420C740B-BE6A-4A67-F80D-4BB750EBA0B6}" dt="2022-02-25T14:28:27.328" v="61" actId="20577"/>
          <ac:spMkLst>
            <pc:docMk/>
            <pc:sldMk cId="1446155218" sldId="426"/>
            <ac:spMk id="4" creationId="{3F6CE2FE-F02B-461B-8C8F-E1DFA26F0ED4}"/>
          </ac:spMkLst>
        </pc:spChg>
      </pc:sldChg>
      <pc:sldChg chg="modSp">
        <pc:chgData name="Ollervidez, Leticia" userId="S::leticia.ollervidez@tea.texas.gov::12ccd2a1-d554-4cac-b492-4e314c2b5f8f" providerId="AD" clId="Web-{420C740B-BE6A-4A67-F80D-4BB750EBA0B6}" dt="2022-02-25T14:29:08.142" v="63" actId="20577"/>
        <pc:sldMkLst>
          <pc:docMk/>
          <pc:sldMk cId="101772985" sldId="430"/>
        </pc:sldMkLst>
        <pc:spChg chg="mod">
          <ac:chgData name="Ollervidez, Leticia" userId="S::leticia.ollervidez@tea.texas.gov::12ccd2a1-d554-4cac-b492-4e314c2b5f8f" providerId="AD" clId="Web-{420C740B-BE6A-4A67-F80D-4BB750EBA0B6}" dt="2022-02-25T14:29:08.142" v="63" actId="20577"/>
          <ac:spMkLst>
            <pc:docMk/>
            <pc:sldMk cId="101772985" sldId="430"/>
            <ac:spMk id="3" creationId="{06942845-BD5A-42C5-A5C4-13339DD507AB}"/>
          </ac:spMkLst>
        </pc:spChg>
      </pc:sldChg>
      <pc:sldChg chg="modSp modCm">
        <pc:chgData name="Ollervidez, Leticia" userId="S::leticia.ollervidez@tea.texas.gov::12ccd2a1-d554-4cac-b492-4e314c2b5f8f" providerId="AD" clId="Web-{420C740B-BE6A-4A67-F80D-4BB750EBA0B6}" dt="2022-02-25T14:30:25.694" v="68"/>
        <pc:sldMkLst>
          <pc:docMk/>
          <pc:sldMk cId="3883169308" sldId="441"/>
        </pc:sldMkLst>
        <pc:spChg chg="mod">
          <ac:chgData name="Ollervidez, Leticia" userId="S::leticia.ollervidez@tea.texas.gov::12ccd2a1-d554-4cac-b492-4e314c2b5f8f" providerId="AD" clId="Web-{420C740B-BE6A-4A67-F80D-4BB750EBA0B6}" dt="2022-02-25T14:30:20.537" v="67" actId="20577"/>
          <ac:spMkLst>
            <pc:docMk/>
            <pc:sldMk cId="3883169308" sldId="441"/>
            <ac:spMk id="3" creationId="{FBB86274-0CFF-4371-8B86-6A78FA77081C}"/>
          </ac:spMkLst>
        </pc:spChg>
      </pc:sldChg>
      <pc:sldChg chg="modCm">
        <pc:chgData name="Ollervidez, Leticia" userId="S::leticia.ollervidez@tea.texas.gov::12ccd2a1-d554-4cac-b492-4e314c2b5f8f" providerId="AD" clId="Web-{420C740B-BE6A-4A67-F80D-4BB750EBA0B6}" dt="2022-02-25T14:29:52.645" v="64"/>
        <pc:sldMkLst>
          <pc:docMk/>
          <pc:sldMk cId="2013500660" sldId="443"/>
        </pc:sldMkLst>
      </pc:sldChg>
      <pc:sldChg chg="modSp modCm">
        <pc:chgData name="Ollervidez, Leticia" userId="S::leticia.ollervidez@tea.texas.gov::12ccd2a1-d554-4cac-b492-4e314c2b5f8f" providerId="AD" clId="Web-{420C740B-BE6A-4A67-F80D-4BB750EBA0B6}" dt="2022-02-25T14:30:54.211" v="72" actId="20577"/>
        <pc:sldMkLst>
          <pc:docMk/>
          <pc:sldMk cId="50744271" sldId="445"/>
        </pc:sldMkLst>
        <pc:spChg chg="mod">
          <ac:chgData name="Ollervidez, Leticia" userId="S::leticia.ollervidez@tea.texas.gov::12ccd2a1-d554-4cac-b492-4e314c2b5f8f" providerId="AD" clId="Web-{420C740B-BE6A-4A67-F80D-4BB750EBA0B6}" dt="2022-02-25T14:30:54.211" v="72" actId="20577"/>
          <ac:spMkLst>
            <pc:docMk/>
            <pc:sldMk cId="50744271" sldId="445"/>
            <ac:spMk id="2" creationId="{0B4D7FE2-1C9F-4555-BC52-2079D3C9E974}"/>
          </ac:spMkLst>
        </pc:spChg>
        <pc:spChg chg="mod">
          <ac:chgData name="Ollervidez, Leticia" userId="S::leticia.ollervidez@tea.texas.gov::12ccd2a1-d554-4cac-b492-4e314c2b5f8f" providerId="AD" clId="Web-{420C740B-BE6A-4A67-F80D-4BB750EBA0B6}" dt="2022-02-25T14:30:37.773" v="70" actId="20577"/>
          <ac:spMkLst>
            <pc:docMk/>
            <pc:sldMk cId="50744271" sldId="445"/>
            <ac:spMk id="3" creationId="{FC1590B4-FF5E-482E-AD8D-0E853C068A3D}"/>
          </ac:spMkLst>
        </pc:spChg>
      </pc:sldChg>
      <pc:sldChg chg="modSp">
        <pc:chgData name="Ollervidez, Leticia" userId="S::leticia.ollervidez@tea.texas.gov::12ccd2a1-d554-4cac-b492-4e314c2b5f8f" providerId="AD" clId="Web-{420C740B-BE6A-4A67-F80D-4BB750EBA0B6}" dt="2022-02-25T14:31:00.883" v="73" actId="20577"/>
        <pc:sldMkLst>
          <pc:docMk/>
          <pc:sldMk cId="1943737563" sldId="446"/>
        </pc:sldMkLst>
        <pc:spChg chg="mod">
          <ac:chgData name="Ollervidez, Leticia" userId="S::leticia.ollervidez@tea.texas.gov::12ccd2a1-d554-4cac-b492-4e314c2b5f8f" providerId="AD" clId="Web-{420C740B-BE6A-4A67-F80D-4BB750EBA0B6}" dt="2022-02-25T14:31:00.883" v="73" actId="20577"/>
          <ac:spMkLst>
            <pc:docMk/>
            <pc:sldMk cId="1943737563" sldId="446"/>
            <ac:spMk id="2" creationId="{5B544853-AFE9-45B4-AD17-62F398E1690A}"/>
          </ac:spMkLst>
        </pc:spChg>
      </pc:sldChg>
      <pc:sldChg chg="modSp">
        <pc:chgData name="Ollervidez, Leticia" userId="S::leticia.ollervidez@tea.texas.gov::12ccd2a1-d554-4cac-b492-4e314c2b5f8f" providerId="AD" clId="Web-{420C740B-BE6A-4A67-F80D-4BB750EBA0B6}" dt="2022-02-25T14:31:27.354" v="75" actId="20577"/>
        <pc:sldMkLst>
          <pc:docMk/>
          <pc:sldMk cId="1688640321" sldId="449"/>
        </pc:sldMkLst>
        <pc:spChg chg="mod">
          <ac:chgData name="Ollervidez, Leticia" userId="S::leticia.ollervidez@tea.texas.gov::12ccd2a1-d554-4cac-b492-4e314c2b5f8f" providerId="AD" clId="Web-{420C740B-BE6A-4A67-F80D-4BB750EBA0B6}" dt="2022-02-25T14:31:27.354" v="75" actId="20577"/>
          <ac:spMkLst>
            <pc:docMk/>
            <pc:sldMk cId="1688640321" sldId="449"/>
            <ac:spMk id="2" creationId="{58FEDF22-D68E-4C6F-9622-0D450417728D}"/>
          </ac:spMkLst>
        </pc:spChg>
      </pc:sldChg>
      <pc:sldChg chg="modSp">
        <pc:chgData name="Ollervidez, Leticia" userId="S::leticia.ollervidez@tea.texas.gov::12ccd2a1-d554-4cac-b492-4e314c2b5f8f" providerId="AD" clId="Web-{420C740B-BE6A-4A67-F80D-4BB750EBA0B6}" dt="2022-02-25T14:31:57.230" v="79" actId="20577"/>
        <pc:sldMkLst>
          <pc:docMk/>
          <pc:sldMk cId="3075904511" sldId="450"/>
        </pc:sldMkLst>
        <pc:spChg chg="mod">
          <ac:chgData name="Ollervidez, Leticia" userId="S::leticia.ollervidez@tea.texas.gov::12ccd2a1-d554-4cac-b492-4e314c2b5f8f" providerId="AD" clId="Web-{420C740B-BE6A-4A67-F80D-4BB750EBA0B6}" dt="2022-02-25T14:31:39.245" v="76" actId="20577"/>
          <ac:spMkLst>
            <pc:docMk/>
            <pc:sldMk cId="3075904511" sldId="450"/>
            <ac:spMk id="2" creationId="{1E6432A7-A4D7-4D30-8729-7C2885958B13}"/>
          </ac:spMkLst>
        </pc:spChg>
        <pc:spChg chg="mod">
          <ac:chgData name="Ollervidez, Leticia" userId="S::leticia.ollervidez@tea.texas.gov::12ccd2a1-d554-4cac-b492-4e314c2b5f8f" providerId="AD" clId="Web-{420C740B-BE6A-4A67-F80D-4BB750EBA0B6}" dt="2022-02-25T14:31:57.230" v="79" actId="20577"/>
          <ac:spMkLst>
            <pc:docMk/>
            <pc:sldMk cId="3075904511" sldId="450"/>
            <ac:spMk id="3" creationId="{3C3AD541-0B9F-4560-BB22-0FCF5AEABAAA}"/>
          </ac:spMkLst>
        </pc:spChg>
      </pc:sldChg>
      <pc:sldChg chg="modSp modCm">
        <pc:chgData name="Ollervidez, Leticia" userId="S::leticia.ollervidez@tea.texas.gov::12ccd2a1-d554-4cac-b492-4e314c2b5f8f" providerId="AD" clId="Web-{420C740B-BE6A-4A67-F80D-4BB750EBA0B6}" dt="2022-02-25T14:21:33.366" v="27" actId="20577"/>
        <pc:sldMkLst>
          <pc:docMk/>
          <pc:sldMk cId="4189067343" sldId="453"/>
        </pc:sldMkLst>
        <pc:spChg chg="mod">
          <ac:chgData name="Ollervidez, Leticia" userId="S::leticia.ollervidez@tea.texas.gov::12ccd2a1-d554-4cac-b492-4e314c2b5f8f" providerId="AD" clId="Web-{420C740B-BE6A-4A67-F80D-4BB750EBA0B6}" dt="2022-02-25T14:21:33.366" v="27" actId="20577"/>
          <ac:spMkLst>
            <pc:docMk/>
            <pc:sldMk cId="4189067343" sldId="453"/>
            <ac:spMk id="2" creationId="{D16F8A56-B6D5-42B1-9BBA-4B1CC5BE849E}"/>
          </ac:spMkLst>
        </pc:spChg>
      </pc:sldChg>
      <pc:sldChg chg="modSp modCm">
        <pc:chgData name="Ollervidez, Leticia" userId="S::leticia.ollervidez@tea.texas.gov::12ccd2a1-d554-4cac-b492-4e314c2b5f8f" providerId="AD" clId="Web-{420C740B-BE6A-4A67-F80D-4BB750EBA0B6}" dt="2022-02-25T14:26:35.665" v="55"/>
        <pc:sldMkLst>
          <pc:docMk/>
          <pc:sldMk cId="629882025" sldId="455"/>
        </pc:sldMkLst>
        <pc:spChg chg="mod">
          <ac:chgData name="Ollervidez, Leticia" userId="S::leticia.ollervidez@tea.texas.gov::12ccd2a1-d554-4cac-b492-4e314c2b5f8f" providerId="AD" clId="Web-{420C740B-BE6A-4A67-F80D-4BB750EBA0B6}" dt="2022-02-25T14:26:29.461" v="54" actId="20577"/>
          <ac:spMkLst>
            <pc:docMk/>
            <pc:sldMk cId="629882025" sldId="455"/>
            <ac:spMk id="3" creationId="{E2B7FD5D-1770-418F-8074-42F26DD06816}"/>
          </ac:spMkLst>
        </pc:spChg>
      </pc:sldChg>
      <pc:sldChg chg="modSp modCm">
        <pc:chgData name="Ollervidez, Leticia" userId="S::leticia.ollervidez@tea.texas.gov::12ccd2a1-d554-4cac-b492-4e314c2b5f8f" providerId="AD" clId="Web-{420C740B-BE6A-4A67-F80D-4BB750EBA0B6}" dt="2022-02-25T14:26:18.805" v="53"/>
        <pc:sldMkLst>
          <pc:docMk/>
          <pc:sldMk cId="2427238271" sldId="456"/>
        </pc:sldMkLst>
        <pc:spChg chg="mod">
          <ac:chgData name="Ollervidez, Leticia" userId="S::leticia.ollervidez@tea.texas.gov::12ccd2a1-d554-4cac-b492-4e314c2b5f8f" providerId="AD" clId="Web-{420C740B-BE6A-4A67-F80D-4BB750EBA0B6}" dt="2022-02-25T14:26:11.398" v="52" actId="20577"/>
          <ac:spMkLst>
            <pc:docMk/>
            <pc:sldMk cId="2427238271" sldId="456"/>
            <ac:spMk id="3" creationId="{7E60F00D-C269-4CF3-BEF8-FE0AFBDF302F}"/>
          </ac:spMkLst>
        </pc:spChg>
      </pc:sldChg>
      <pc:sldChg chg="modSp ord modCm">
        <pc:chgData name="Ollervidez, Leticia" userId="S::leticia.ollervidez@tea.texas.gov::12ccd2a1-d554-4cac-b492-4e314c2b5f8f" providerId="AD" clId="Web-{420C740B-BE6A-4A67-F80D-4BB750EBA0B6}" dt="2022-02-25T14:25:09.488" v="50"/>
        <pc:sldMkLst>
          <pc:docMk/>
          <pc:sldMk cId="3388657975" sldId="457"/>
        </pc:sldMkLst>
        <pc:spChg chg="mod">
          <ac:chgData name="Ollervidez, Leticia" userId="S::leticia.ollervidez@tea.texas.gov::12ccd2a1-d554-4cac-b492-4e314c2b5f8f" providerId="AD" clId="Web-{420C740B-BE6A-4A67-F80D-4BB750EBA0B6}" dt="2022-02-25T14:24:35.892" v="47" actId="20577"/>
          <ac:spMkLst>
            <pc:docMk/>
            <pc:sldMk cId="3388657975" sldId="457"/>
            <ac:spMk id="2" creationId="{0D18103C-9F28-4941-BE6A-72B7974F6908}"/>
          </ac:spMkLst>
        </pc:spChg>
        <pc:spChg chg="mod">
          <ac:chgData name="Ollervidez, Leticia" userId="S::leticia.ollervidez@tea.texas.gov::12ccd2a1-d554-4cac-b492-4e314c2b5f8f" providerId="AD" clId="Web-{420C740B-BE6A-4A67-F80D-4BB750EBA0B6}" dt="2022-02-25T14:23:13.872" v="42" actId="20577"/>
          <ac:spMkLst>
            <pc:docMk/>
            <pc:sldMk cId="3388657975" sldId="457"/>
            <ac:spMk id="3" creationId="{91340EFF-022D-4683-BDC5-885980DF6145}"/>
          </ac:spMkLst>
        </pc:spChg>
      </pc:sldChg>
      <pc:sldChg chg="modSp modCm">
        <pc:chgData name="Ollervidez, Leticia" userId="S::leticia.ollervidez@tea.texas.gov::12ccd2a1-d554-4cac-b492-4e314c2b5f8f" providerId="AD" clId="Web-{420C740B-BE6A-4A67-F80D-4BB750EBA0B6}" dt="2022-02-25T14:21:54.164" v="30"/>
        <pc:sldMkLst>
          <pc:docMk/>
          <pc:sldMk cId="1430110506" sldId="459"/>
        </pc:sldMkLst>
        <pc:spChg chg="mod">
          <ac:chgData name="Ollervidez, Leticia" userId="S::leticia.ollervidez@tea.texas.gov::12ccd2a1-d554-4cac-b492-4e314c2b5f8f" providerId="AD" clId="Web-{420C740B-BE6A-4A67-F80D-4BB750EBA0B6}" dt="2022-02-25T14:21:47.836" v="28" actId="20577"/>
          <ac:spMkLst>
            <pc:docMk/>
            <pc:sldMk cId="1430110506" sldId="459"/>
            <ac:spMk id="2" creationId="{538C9F52-A2D9-4A7A-9091-C42DC955B451}"/>
          </ac:spMkLst>
        </pc:spChg>
        <pc:picChg chg="mod">
          <ac:chgData name="Ollervidez, Leticia" userId="S::leticia.ollervidez@tea.texas.gov::12ccd2a1-d554-4cac-b492-4e314c2b5f8f" providerId="AD" clId="Web-{420C740B-BE6A-4A67-F80D-4BB750EBA0B6}" dt="2022-02-25T14:21:49.117" v="29" actId="1076"/>
          <ac:picMkLst>
            <pc:docMk/>
            <pc:sldMk cId="1430110506" sldId="459"/>
            <ac:picMk id="4" creationId="{E8320D48-1579-4159-A539-3CE2FC074E03}"/>
          </ac:picMkLst>
        </pc:picChg>
      </pc:sldChg>
      <pc:sldChg chg="modSp modCm">
        <pc:chgData name="Ollervidez, Leticia" userId="S::leticia.ollervidez@tea.texas.gov::12ccd2a1-d554-4cac-b492-4e314c2b5f8f" providerId="AD" clId="Web-{420C740B-BE6A-4A67-F80D-4BB750EBA0B6}" dt="2022-02-25T14:22:30.963" v="37"/>
        <pc:sldMkLst>
          <pc:docMk/>
          <pc:sldMk cId="2063111851" sldId="460"/>
        </pc:sldMkLst>
        <pc:spChg chg="mod">
          <ac:chgData name="Ollervidez, Leticia" userId="S::leticia.ollervidez@tea.texas.gov::12ccd2a1-d554-4cac-b492-4e314c2b5f8f" providerId="AD" clId="Web-{420C740B-BE6A-4A67-F80D-4BB750EBA0B6}" dt="2022-02-25T14:22:26.604" v="36" actId="20577"/>
          <ac:spMkLst>
            <pc:docMk/>
            <pc:sldMk cId="2063111851" sldId="460"/>
            <ac:spMk id="3" creationId="{4261CD12-92E7-4939-BED7-F142CF693C3C}"/>
          </ac:spMkLst>
        </pc:spChg>
      </pc:sldChg>
      <pc:sldChg chg="modSp">
        <pc:chgData name="Ollervidez, Leticia" userId="S::leticia.ollervidez@tea.texas.gov::12ccd2a1-d554-4cac-b492-4e314c2b5f8f" providerId="AD" clId="Web-{420C740B-BE6A-4A67-F80D-4BB750EBA0B6}" dt="2022-02-25T14:31:17.994" v="74" actId="20577"/>
        <pc:sldMkLst>
          <pc:docMk/>
          <pc:sldMk cId="3143940167" sldId="463"/>
        </pc:sldMkLst>
        <pc:spChg chg="mod">
          <ac:chgData name="Ollervidez, Leticia" userId="S::leticia.ollervidez@tea.texas.gov::12ccd2a1-d554-4cac-b492-4e314c2b5f8f" providerId="AD" clId="Web-{420C740B-BE6A-4A67-F80D-4BB750EBA0B6}" dt="2022-02-25T14:31:17.994" v="74" actId="20577"/>
          <ac:spMkLst>
            <pc:docMk/>
            <pc:sldMk cId="3143940167" sldId="463"/>
            <ac:spMk id="2" creationId="{867B5323-8805-4C03-BE73-BDFB4EC21B90}"/>
          </ac:spMkLst>
        </pc:spChg>
      </pc:sldChg>
    </pc:docChg>
  </pc:docChgLst>
  <pc:docChgLst>
    <pc:chgData name="Muffoletto, Jamie" userId="S::jamie.muffoletto@tea.texas.gov::daf1e3c6-8137-448a-b141-d23049d419b5" providerId="AD" clId="Web-{28573F1A-C4FE-4CAE-8B9D-E602229903DF}"/>
    <pc:docChg chg="modSld">
      <pc:chgData name="Muffoletto, Jamie" userId="S::jamie.muffoletto@tea.texas.gov::daf1e3c6-8137-448a-b141-d23049d419b5" providerId="AD" clId="Web-{28573F1A-C4FE-4CAE-8B9D-E602229903DF}" dt="2022-02-22T14:51:13.387" v="0"/>
      <pc:docMkLst>
        <pc:docMk/>
      </pc:docMkLst>
      <pc:sldChg chg="delSp">
        <pc:chgData name="Muffoletto, Jamie" userId="S::jamie.muffoletto@tea.texas.gov::daf1e3c6-8137-448a-b141-d23049d419b5" providerId="AD" clId="Web-{28573F1A-C4FE-4CAE-8B9D-E602229903DF}" dt="2022-02-22T14:51:13.387" v="0"/>
        <pc:sldMkLst>
          <pc:docMk/>
          <pc:sldMk cId="2972553045" sldId="277"/>
        </pc:sldMkLst>
        <pc:spChg chg="del">
          <ac:chgData name="Muffoletto, Jamie" userId="S::jamie.muffoletto@tea.texas.gov::daf1e3c6-8137-448a-b141-d23049d419b5" providerId="AD" clId="Web-{28573F1A-C4FE-4CAE-8B9D-E602229903DF}" dt="2022-02-22T14:51:13.387" v="0"/>
          <ac:spMkLst>
            <pc:docMk/>
            <pc:sldMk cId="2972553045" sldId="277"/>
            <ac:spMk id="3" creationId="{38CBB1CA-EA4D-4ABC-B18A-1633123357CE}"/>
          </ac:spMkLst>
        </pc:spChg>
      </pc:sldChg>
    </pc:docChg>
  </pc:docChgLst>
  <pc:docChgLst>
    <pc:chgData name="Ollervidez, Leticia" userId="S::leticia.ollervidez@tea.texas.gov::12ccd2a1-d554-4cac-b492-4e314c2b5f8f" providerId="AD" clId="Web-{BDC81269-1348-5A03-F1D1-723C493C5BBF}"/>
    <pc:docChg chg="">
      <pc:chgData name="Ollervidez, Leticia" userId="S::leticia.ollervidez@tea.texas.gov::12ccd2a1-d554-4cac-b492-4e314c2b5f8f" providerId="AD" clId="Web-{BDC81269-1348-5A03-F1D1-723C493C5BBF}" dt="2022-02-11T18:34:11.355" v="1"/>
      <pc:docMkLst>
        <pc:docMk/>
      </pc:docMkLst>
      <pc:sldChg chg="delCm">
        <pc:chgData name="Ollervidez, Leticia" userId="S::leticia.ollervidez@tea.texas.gov::12ccd2a1-d554-4cac-b492-4e314c2b5f8f" providerId="AD" clId="Web-{BDC81269-1348-5A03-F1D1-723C493C5BBF}" dt="2022-02-11T18:34:11.355" v="1"/>
        <pc:sldMkLst>
          <pc:docMk/>
          <pc:sldMk cId="4247942262" sldId="410"/>
        </pc:sldMkLst>
      </pc:sldChg>
      <pc:sldChg chg="delCm">
        <pc:chgData name="Ollervidez, Leticia" userId="S::leticia.ollervidez@tea.texas.gov::12ccd2a1-d554-4cac-b492-4e314c2b5f8f" providerId="AD" clId="Web-{BDC81269-1348-5A03-F1D1-723C493C5BBF}" dt="2022-02-11T18:34:04.964" v="0"/>
        <pc:sldMkLst>
          <pc:docMk/>
          <pc:sldMk cId="122760334" sldId="461"/>
        </pc:sldMkLst>
      </pc:sldChg>
    </pc:docChg>
  </pc:docChgLst>
  <pc:docChgLst>
    <pc:chgData name="Ollervidez, Leticia" userId="S::leticia.ollervidez@tea.texas.gov::12ccd2a1-d554-4cac-b492-4e314c2b5f8f" providerId="AD" clId="Web-{E516AFBC-9955-6DB7-AF90-02606BB4A529}"/>
    <pc:docChg chg="modSld sldOrd">
      <pc:chgData name="Ollervidez, Leticia" userId="S::leticia.ollervidez@tea.texas.gov::12ccd2a1-d554-4cac-b492-4e314c2b5f8f" providerId="AD" clId="Web-{E516AFBC-9955-6DB7-AF90-02606BB4A529}" dt="2022-02-22T14:33:32.524" v="45" actId="20577"/>
      <pc:docMkLst>
        <pc:docMk/>
      </pc:docMkLst>
      <pc:sldChg chg="modSp">
        <pc:chgData name="Ollervidez, Leticia" userId="S::leticia.ollervidez@tea.texas.gov::12ccd2a1-d554-4cac-b492-4e314c2b5f8f" providerId="AD" clId="Web-{E516AFBC-9955-6DB7-AF90-02606BB4A529}" dt="2022-02-22T14:33:32.524" v="45" actId="20577"/>
        <pc:sldMkLst>
          <pc:docMk/>
          <pc:sldMk cId="1987078512" sldId="286"/>
        </pc:sldMkLst>
        <pc:spChg chg="mod">
          <ac:chgData name="Ollervidez, Leticia" userId="S::leticia.ollervidez@tea.texas.gov::12ccd2a1-d554-4cac-b492-4e314c2b5f8f" providerId="AD" clId="Web-{E516AFBC-9955-6DB7-AF90-02606BB4A529}" dt="2022-02-22T14:33:32.524" v="45" actId="20577"/>
          <ac:spMkLst>
            <pc:docMk/>
            <pc:sldMk cId="1987078512" sldId="286"/>
            <ac:spMk id="4" creationId="{3F6CE2FE-F02B-461B-8C8F-E1DFA26F0ED4}"/>
          </ac:spMkLst>
        </pc:spChg>
      </pc:sldChg>
      <pc:sldChg chg="modSp modCm">
        <pc:chgData name="Ollervidez, Leticia" userId="S::leticia.ollervidez@tea.texas.gov::12ccd2a1-d554-4cac-b492-4e314c2b5f8f" providerId="AD" clId="Web-{E516AFBC-9955-6DB7-AF90-02606BB4A529}" dt="2022-02-22T14:31:10.801" v="36" actId="20577"/>
        <pc:sldMkLst>
          <pc:docMk/>
          <pc:sldMk cId="4247942262" sldId="410"/>
        </pc:sldMkLst>
        <pc:spChg chg="mod">
          <ac:chgData name="Ollervidez, Leticia" userId="S::leticia.ollervidez@tea.texas.gov::12ccd2a1-d554-4cac-b492-4e314c2b5f8f" providerId="AD" clId="Web-{E516AFBC-9955-6DB7-AF90-02606BB4A529}" dt="2022-02-22T14:31:10.801" v="36" actId="20577"/>
          <ac:spMkLst>
            <pc:docMk/>
            <pc:sldMk cId="4247942262" sldId="410"/>
            <ac:spMk id="4" creationId="{3F6CE2FE-F02B-461B-8C8F-E1DFA26F0ED4}"/>
          </ac:spMkLst>
        </pc:spChg>
      </pc:sldChg>
      <pc:sldChg chg="modSp modCm">
        <pc:chgData name="Ollervidez, Leticia" userId="S::leticia.ollervidez@tea.texas.gov::12ccd2a1-d554-4cac-b492-4e314c2b5f8f" providerId="AD" clId="Web-{E516AFBC-9955-6DB7-AF90-02606BB4A529}" dt="2022-02-22T14:29:19.767" v="31" actId="20577"/>
        <pc:sldMkLst>
          <pc:docMk/>
          <pc:sldMk cId="1195847607" sldId="419"/>
        </pc:sldMkLst>
        <pc:spChg chg="mod">
          <ac:chgData name="Ollervidez, Leticia" userId="S::leticia.ollervidez@tea.texas.gov::12ccd2a1-d554-4cac-b492-4e314c2b5f8f" providerId="AD" clId="Web-{E516AFBC-9955-6DB7-AF90-02606BB4A529}" dt="2022-02-22T14:29:19.767" v="31" actId="20577"/>
          <ac:spMkLst>
            <pc:docMk/>
            <pc:sldMk cId="1195847607" sldId="419"/>
            <ac:spMk id="5" creationId="{F8513085-28C6-4399-96AC-792AE5AE530E}"/>
          </ac:spMkLst>
        </pc:spChg>
      </pc:sldChg>
      <pc:sldChg chg="modSp">
        <pc:chgData name="Ollervidez, Leticia" userId="S::leticia.ollervidez@tea.texas.gov::12ccd2a1-d554-4cac-b492-4e314c2b5f8f" providerId="AD" clId="Web-{E516AFBC-9955-6DB7-AF90-02606BB4A529}" dt="2022-02-22T14:27:25.920" v="17" actId="20577"/>
        <pc:sldMkLst>
          <pc:docMk/>
          <pc:sldMk cId="101772985" sldId="430"/>
        </pc:sldMkLst>
        <pc:spChg chg="mod">
          <ac:chgData name="Ollervidez, Leticia" userId="S::leticia.ollervidez@tea.texas.gov::12ccd2a1-d554-4cac-b492-4e314c2b5f8f" providerId="AD" clId="Web-{E516AFBC-9955-6DB7-AF90-02606BB4A529}" dt="2022-02-22T14:27:25.920" v="17" actId="20577"/>
          <ac:spMkLst>
            <pc:docMk/>
            <pc:sldMk cId="101772985" sldId="430"/>
            <ac:spMk id="4" creationId="{3F6CE2FE-F02B-461B-8C8F-E1DFA26F0ED4}"/>
          </ac:spMkLst>
        </pc:spChg>
      </pc:sldChg>
      <pc:sldChg chg="addSp delSp modSp modCm">
        <pc:chgData name="Ollervidez, Leticia" userId="S::leticia.ollervidez@tea.texas.gov::12ccd2a1-d554-4cac-b492-4e314c2b5f8f" providerId="AD" clId="Web-{E516AFBC-9955-6DB7-AF90-02606BB4A529}" dt="2022-02-22T14:27:03.607" v="15"/>
        <pc:sldMkLst>
          <pc:docMk/>
          <pc:sldMk cId="2995506626" sldId="432"/>
        </pc:sldMkLst>
        <pc:spChg chg="add del mod">
          <ac:chgData name="Ollervidez, Leticia" userId="S::leticia.ollervidez@tea.texas.gov::12ccd2a1-d554-4cac-b492-4e314c2b5f8f" providerId="AD" clId="Web-{E516AFBC-9955-6DB7-AF90-02606BB4A529}" dt="2022-02-22T14:26:00.402" v="3"/>
          <ac:spMkLst>
            <pc:docMk/>
            <pc:sldMk cId="2995506626" sldId="432"/>
            <ac:spMk id="5" creationId="{40A30A16-E54A-4E10-BDCB-9900CF654234}"/>
          </ac:spMkLst>
        </pc:spChg>
        <pc:picChg chg="del">
          <ac:chgData name="Ollervidez, Leticia" userId="S::leticia.ollervidez@tea.texas.gov::12ccd2a1-d554-4cac-b492-4e314c2b5f8f" providerId="AD" clId="Web-{E516AFBC-9955-6DB7-AF90-02606BB4A529}" dt="2022-02-22T14:26:32.278" v="6"/>
          <ac:picMkLst>
            <pc:docMk/>
            <pc:sldMk cId="2995506626" sldId="432"/>
            <ac:picMk id="4" creationId="{4CE4410A-ED26-4ED4-90D0-79AF41C48038}"/>
          </ac:picMkLst>
        </pc:picChg>
        <pc:picChg chg="del">
          <ac:chgData name="Ollervidez, Leticia" userId="S::leticia.ollervidez@tea.texas.gov::12ccd2a1-d554-4cac-b492-4e314c2b5f8f" providerId="AD" clId="Web-{E516AFBC-9955-6DB7-AF90-02606BB4A529}" dt="2022-02-22T14:25:59.277" v="2"/>
          <ac:picMkLst>
            <pc:docMk/>
            <pc:sldMk cId="2995506626" sldId="432"/>
            <ac:picMk id="6" creationId="{12308F71-5C1A-427A-9CDA-100539109A24}"/>
          </ac:picMkLst>
        </pc:picChg>
        <pc:picChg chg="add mod ord">
          <ac:chgData name="Ollervidez, Leticia" userId="S::leticia.ollervidez@tea.texas.gov::12ccd2a1-d554-4cac-b492-4e314c2b5f8f" providerId="AD" clId="Web-{E516AFBC-9955-6DB7-AF90-02606BB4A529}" dt="2022-02-22T14:26:54.498" v="14" actId="14100"/>
          <ac:picMkLst>
            <pc:docMk/>
            <pc:sldMk cId="2995506626" sldId="432"/>
            <ac:picMk id="7" creationId="{A1A8BF2A-8CFF-4619-8929-DE70C741BC7B}"/>
          </ac:picMkLst>
        </pc:picChg>
        <pc:picChg chg="add mod">
          <ac:chgData name="Ollervidez, Leticia" userId="S::leticia.ollervidez@tea.texas.gov::12ccd2a1-d554-4cac-b492-4e314c2b5f8f" providerId="AD" clId="Web-{E516AFBC-9955-6DB7-AF90-02606BB4A529}" dt="2022-02-22T14:26:51.716" v="13" actId="1076"/>
          <ac:picMkLst>
            <pc:docMk/>
            <pc:sldMk cId="2995506626" sldId="432"/>
            <ac:picMk id="8" creationId="{D626E522-DE2C-4B58-B673-3F07098DF8AE}"/>
          </ac:picMkLst>
        </pc:picChg>
      </pc:sldChg>
      <pc:sldChg chg="modSp">
        <pc:chgData name="Ollervidez, Leticia" userId="S::leticia.ollervidez@tea.texas.gov::12ccd2a1-d554-4cac-b492-4e314c2b5f8f" providerId="AD" clId="Web-{E516AFBC-9955-6DB7-AF90-02606BB4A529}" dt="2022-02-22T14:27:42.327" v="25" actId="20577"/>
        <pc:sldMkLst>
          <pc:docMk/>
          <pc:sldMk cId="238978527" sldId="434"/>
        </pc:sldMkLst>
        <pc:spChg chg="mod">
          <ac:chgData name="Ollervidez, Leticia" userId="S::leticia.ollervidez@tea.texas.gov::12ccd2a1-d554-4cac-b492-4e314c2b5f8f" providerId="AD" clId="Web-{E516AFBC-9955-6DB7-AF90-02606BB4A529}" dt="2022-02-22T14:27:42.327" v="25" actId="20577"/>
          <ac:spMkLst>
            <pc:docMk/>
            <pc:sldMk cId="238978527" sldId="434"/>
            <ac:spMk id="2" creationId="{03D23C83-E80E-4C62-8991-39510CC7A227}"/>
          </ac:spMkLst>
        </pc:spChg>
      </pc:sldChg>
      <pc:sldChg chg="modSp">
        <pc:chgData name="Ollervidez, Leticia" userId="S::leticia.ollervidez@tea.texas.gov::12ccd2a1-d554-4cac-b492-4e314c2b5f8f" providerId="AD" clId="Web-{E516AFBC-9955-6DB7-AF90-02606BB4A529}" dt="2022-02-22T14:27:50.843" v="27" actId="20577"/>
        <pc:sldMkLst>
          <pc:docMk/>
          <pc:sldMk cId="3821884817" sldId="439"/>
        </pc:sldMkLst>
        <pc:spChg chg="mod">
          <ac:chgData name="Ollervidez, Leticia" userId="S::leticia.ollervidez@tea.texas.gov::12ccd2a1-d554-4cac-b492-4e314c2b5f8f" providerId="AD" clId="Web-{E516AFBC-9955-6DB7-AF90-02606BB4A529}" dt="2022-02-22T14:27:50.843" v="27" actId="20577"/>
          <ac:spMkLst>
            <pc:docMk/>
            <pc:sldMk cId="3821884817" sldId="439"/>
            <ac:spMk id="3" creationId="{AB0F55FE-7D4B-4F3F-A6D9-6193D9DC0D7A}"/>
          </ac:spMkLst>
        </pc:spChg>
      </pc:sldChg>
      <pc:sldChg chg="modSp modCm">
        <pc:chgData name="Ollervidez, Leticia" userId="S::leticia.ollervidez@tea.texas.gov::12ccd2a1-d554-4cac-b492-4e314c2b5f8f" providerId="AD" clId="Web-{E516AFBC-9955-6DB7-AF90-02606BB4A529}" dt="2022-02-22T14:22:54.689" v="1"/>
        <pc:sldMkLst>
          <pc:docMk/>
          <pc:sldMk cId="2302107994" sldId="444"/>
        </pc:sldMkLst>
        <pc:spChg chg="mod">
          <ac:chgData name="Ollervidez, Leticia" userId="S::leticia.ollervidez@tea.texas.gov::12ccd2a1-d554-4cac-b492-4e314c2b5f8f" providerId="AD" clId="Web-{E516AFBC-9955-6DB7-AF90-02606BB4A529}" dt="2022-02-22T14:22:48.705" v="0" actId="20577"/>
          <ac:spMkLst>
            <pc:docMk/>
            <pc:sldMk cId="2302107994" sldId="444"/>
            <ac:spMk id="2" creationId="{9DB0A002-A887-4AEE-B108-1541A0CEF400}"/>
          </ac:spMkLst>
        </pc:spChg>
      </pc:sldChg>
      <pc:sldChg chg="modSp modCm">
        <pc:chgData name="Ollervidez, Leticia" userId="S::leticia.ollervidez@tea.texas.gov::12ccd2a1-d554-4cac-b492-4e314c2b5f8f" providerId="AD" clId="Web-{E516AFBC-9955-6DB7-AF90-02606BB4A529}" dt="2022-02-22T14:28:26.500" v="29" actId="20577"/>
        <pc:sldMkLst>
          <pc:docMk/>
          <pc:sldMk cId="3674864055" sldId="447"/>
        </pc:sldMkLst>
        <pc:spChg chg="mod">
          <ac:chgData name="Ollervidez, Leticia" userId="S::leticia.ollervidez@tea.texas.gov::12ccd2a1-d554-4cac-b492-4e314c2b5f8f" providerId="AD" clId="Web-{E516AFBC-9955-6DB7-AF90-02606BB4A529}" dt="2022-02-22T14:28:26.500" v="29" actId="20577"/>
          <ac:spMkLst>
            <pc:docMk/>
            <pc:sldMk cId="3674864055" sldId="447"/>
            <ac:spMk id="3" creationId="{A45E1C5C-4A76-46A6-92CE-52AF0E1E942B}"/>
          </ac:spMkLst>
        </pc:spChg>
      </pc:sldChg>
      <pc:sldChg chg="modSp">
        <pc:chgData name="Ollervidez, Leticia" userId="S::leticia.ollervidez@tea.texas.gov::12ccd2a1-d554-4cac-b492-4e314c2b5f8f" providerId="AD" clId="Web-{E516AFBC-9955-6DB7-AF90-02606BB4A529}" dt="2022-02-22T14:29:54.221" v="33" actId="20577"/>
        <pc:sldMkLst>
          <pc:docMk/>
          <pc:sldMk cId="503350874" sldId="458"/>
        </pc:sldMkLst>
        <pc:spChg chg="mod">
          <ac:chgData name="Ollervidez, Leticia" userId="S::leticia.ollervidez@tea.texas.gov::12ccd2a1-d554-4cac-b492-4e314c2b5f8f" providerId="AD" clId="Web-{E516AFBC-9955-6DB7-AF90-02606BB4A529}" dt="2022-02-22T14:29:54.221" v="33" actId="20577"/>
          <ac:spMkLst>
            <pc:docMk/>
            <pc:sldMk cId="503350874" sldId="458"/>
            <ac:spMk id="3" creationId="{BF93AC61-4654-4760-B7DB-0734F7E48463}"/>
          </ac:spMkLst>
        </pc:spChg>
      </pc:sldChg>
      <pc:sldChg chg="ord modCm">
        <pc:chgData name="Ollervidez, Leticia" userId="S::leticia.ollervidez@tea.texas.gov::12ccd2a1-d554-4cac-b492-4e314c2b5f8f" providerId="AD" clId="Web-{E516AFBC-9955-6DB7-AF90-02606BB4A529}" dt="2022-02-22T14:32:45.679" v="39"/>
        <pc:sldMkLst>
          <pc:docMk/>
          <pc:sldMk cId="2063111851" sldId="460"/>
        </pc:sldMkLst>
      </pc:sldChg>
      <pc:sldChg chg="modCm">
        <pc:chgData name="Ollervidez, Leticia" userId="S::leticia.ollervidez@tea.texas.gov::12ccd2a1-d554-4cac-b492-4e314c2b5f8f" providerId="AD" clId="Web-{E516AFBC-9955-6DB7-AF90-02606BB4A529}" dt="2022-02-22T14:31:19.520" v="37"/>
        <pc:sldMkLst>
          <pc:docMk/>
          <pc:sldMk cId="3650862350" sldId="462"/>
        </pc:sldMkLst>
      </pc:sldChg>
    </pc:docChg>
  </pc:docChgLst>
  <pc:docChgLst>
    <pc:chgData name="Muffoletto, Jamie" userId="S::jamie.muffoletto@tea.texas.gov::daf1e3c6-8137-448a-b141-d23049d419b5" providerId="AD" clId="Web-{A4D92FBF-F1A9-50A6-C2BE-5B7D755E06A5}"/>
    <pc:docChg chg="addSld modSld">
      <pc:chgData name="Muffoletto, Jamie" userId="S::jamie.muffoletto@tea.texas.gov::daf1e3c6-8137-448a-b141-d23049d419b5" providerId="AD" clId="Web-{A4D92FBF-F1A9-50A6-C2BE-5B7D755E06A5}" dt="2022-02-23T15:06:17.178" v="82"/>
      <pc:docMkLst>
        <pc:docMk/>
      </pc:docMkLst>
      <pc:sldChg chg="modCm">
        <pc:chgData name="Muffoletto, Jamie" userId="S::jamie.muffoletto@tea.texas.gov::daf1e3c6-8137-448a-b141-d23049d419b5" providerId="AD" clId="Web-{A4D92FBF-F1A9-50A6-C2BE-5B7D755E06A5}" dt="2022-02-23T15:06:17.178" v="82"/>
        <pc:sldMkLst>
          <pc:docMk/>
          <pc:sldMk cId="1987078512" sldId="286"/>
        </pc:sldMkLst>
      </pc:sldChg>
      <pc:sldChg chg="addSp modSp modCm">
        <pc:chgData name="Muffoletto, Jamie" userId="S::jamie.muffoletto@tea.texas.gov::daf1e3c6-8137-448a-b141-d23049d419b5" providerId="AD" clId="Web-{A4D92FBF-F1A9-50A6-C2BE-5B7D755E06A5}" dt="2022-02-23T15:04:16.082" v="81"/>
        <pc:sldMkLst>
          <pc:docMk/>
          <pc:sldMk cId="3674864055" sldId="447"/>
        </pc:sldMkLst>
        <pc:picChg chg="add mod">
          <ac:chgData name="Muffoletto, Jamie" userId="S::jamie.muffoletto@tea.texas.gov::daf1e3c6-8137-448a-b141-d23049d419b5" providerId="AD" clId="Web-{A4D92FBF-F1A9-50A6-C2BE-5B7D755E06A5}" dt="2022-02-23T14:58:49.544" v="3" actId="1076"/>
          <ac:picMkLst>
            <pc:docMk/>
            <pc:sldMk cId="3674864055" sldId="447"/>
            <ac:picMk id="4" creationId="{F40F7F23-845A-47E8-B5FA-E0B676D3A70F}"/>
          </ac:picMkLst>
        </pc:picChg>
        <pc:picChg chg="add mod">
          <ac:chgData name="Muffoletto, Jamie" userId="S::jamie.muffoletto@tea.texas.gov::daf1e3c6-8137-448a-b141-d23049d419b5" providerId="AD" clId="Web-{A4D92FBF-F1A9-50A6-C2BE-5B7D755E06A5}" dt="2022-02-23T14:59:18.638" v="9" actId="1076"/>
          <ac:picMkLst>
            <pc:docMk/>
            <pc:sldMk cId="3674864055" sldId="447"/>
            <ac:picMk id="5" creationId="{DA5BE8EA-05DF-40B5-8738-BD60ED648B52}"/>
          </ac:picMkLst>
        </pc:picChg>
      </pc:sldChg>
      <pc:sldChg chg="modSp add replId">
        <pc:chgData name="Muffoletto, Jamie" userId="S::jamie.muffoletto@tea.texas.gov::daf1e3c6-8137-448a-b141-d23049d419b5" providerId="AD" clId="Web-{A4D92FBF-F1A9-50A6-C2BE-5B7D755E06A5}" dt="2022-02-23T15:03:41.285" v="80" actId="1076"/>
        <pc:sldMkLst>
          <pc:docMk/>
          <pc:sldMk cId="3143940167" sldId="463"/>
        </pc:sldMkLst>
        <pc:spChg chg="mod">
          <ac:chgData name="Muffoletto, Jamie" userId="S::jamie.muffoletto@tea.texas.gov::daf1e3c6-8137-448a-b141-d23049d419b5" providerId="AD" clId="Web-{A4D92FBF-F1A9-50A6-C2BE-5B7D755E06A5}" dt="2022-02-23T15:01:47.001" v="15" actId="20577"/>
          <ac:spMkLst>
            <pc:docMk/>
            <pc:sldMk cId="3143940167" sldId="463"/>
            <ac:spMk id="2" creationId="{867B5323-8805-4C03-BE73-BDFB4EC21B90}"/>
          </ac:spMkLst>
        </pc:spChg>
        <pc:spChg chg="mod">
          <ac:chgData name="Muffoletto, Jamie" userId="S::jamie.muffoletto@tea.texas.gov::daf1e3c6-8137-448a-b141-d23049d419b5" providerId="AD" clId="Web-{A4D92FBF-F1A9-50A6-C2BE-5B7D755E06A5}" dt="2022-02-23T15:03:38.910" v="79" actId="20577"/>
          <ac:spMkLst>
            <pc:docMk/>
            <pc:sldMk cId="3143940167" sldId="463"/>
            <ac:spMk id="6" creationId="{3D608001-71E3-4624-AEAC-51F23071BF1A}"/>
          </ac:spMkLst>
        </pc:spChg>
        <pc:picChg chg="mod">
          <ac:chgData name="Muffoletto, Jamie" userId="S::jamie.muffoletto@tea.texas.gov::daf1e3c6-8137-448a-b141-d23049d419b5" providerId="AD" clId="Web-{A4D92FBF-F1A9-50A6-C2BE-5B7D755E06A5}" dt="2022-02-23T15:03:41.285" v="80" actId="1076"/>
          <ac:picMkLst>
            <pc:docMk/>
            <pc:sldMk cId="3143940167" sldId="463"/>
            <ac:picMk id="3" creationId="{44C56161-609B-41B1-B923-50AF57165B92}"/>
          </ac:picMkLst>
        </pc:picChg>
      </pc:sldChg>
    </pc:docChg>
  </pc:docChgLst>
  <pc:docChgLst>
    <pc:chgData name="Ollervidez, Leticia" userId="12ccd2a1-d554-4cac-b492-4e314c2b5f8f" providerId="ADAL" clId="{E2A56564-2758-4438-8616-3D5AC40E1AEC}"/>
    <pc:docChg chg="undo custSel addSld delSld modSld">
      <pc:chgData name="Ollervidez, Leticia" userId="12ccd2a1-d554-4cac-b492-4e314c2b5f8f" providerId="ADAL" clId="{E2A56564-2758-4438-8616-3D5AC40E1AEC}" dt="2022-07-27T19:33:41.732" v="469" actId="20577"/>
      <pc:docMkLst>
        <pc:docMk/>
      </pc:docMkLst>
      <pc:sldChg chg="modSp mod">
        <pc:chgData name="Ollervidez, Leticia" userId="12ccd2a1-d554-4cac-b492-4e314c2b5f8f" providerId="ADAL" clId="{E2A56564-2758-4438-8616-3D5AC40E1AEC}" dt="2022-07-27T19:33:41.732" v="469" actId="20577"/>
        <pc:sldMkLst>
          <pc:docMk/>
          <pc:sldMk cId="1987078512" sldId="286"/>
        </pc:sldMkLst>
        <pc:spChg chg="mod">
          <ac:chgData name="Ollervidez, Leticia" userId="12ccd2a1-d554-4cac-b492-4e314c2b5f8f" providerId="ADAL" clId="{E2A56564-2758-4438-8616-3D5AC40E1AEC}" dt="2022-07-27T19:33:41.732" v="469" actId="20577"/>
          <ac:spMkLst>
            <pc:docMk/>
            <pc:sldMk cId="1987078512" sldId="286"/>
            <ac:spMk id="3" creationId="{06942845-BD5A-42C5-A5C4-13339DD507AB}"/>
          </ac:spMkLst>
        </pc:spChg>
      </pc:sldChg>
      <pc:sldChg chg="modSp mod">
        <pc:chgData name="Ollervidez, Leticia" userId="12ccd2a1-d554-4cac-b492-4e314c2b5f8f" providerId="ADAL" clId="{E2A56564-2758-4438-8616-3D5AC40E1AEC}" dt="2022-07-27T19:33:22.240" v="459" actId="20577"/>
        <pc:sldMkLst>
          <pc:docMk/>
          <pc:sldMk cId="2590915124" sldId="399"/>
        </pc:sldMkLst>
        <pc:spChg chg="mod">
          <ac:chgData name="Ollervidez, Leticia" userId="12ccd2a1-d554-4cac-b492-4e314c2b5f8f" providerId="ADAL" clId="{E2A56564-2758-4438-8616-3D5AC40E1AEC}" dt="2022-07-27T19:33:22.240" v="459" actId="20577"/>
          <ac:spMkLst>
            <pc:docMk/>
            <pc:sldMk cId="2590915124" sldId="399"/>
            <ac:spMk id="4" creationId="{9F800888-D9B6-49F1-8B90-B7E4BB43ED5B}"/>
          </ac:spMkLst>
        </pc:spChg>
      </pc:sldChg>
      <pc:sldChg chg="del">
        <pc:chgData name="Ollervidez, Leticia" userId="12ccd2a1-d554-4cac-b492-4e314c2b5f8f" providerId="ADAL" clId="{E2A56564-2758-4438-8616-3D5AC40E1AEC}" dt="2022-07-27T19:23:39.459" v="379" actId="47"/>
        <pc:sldMkLst>
          <pc:docMk/>
          <pc:sldMk cId="4247942262" sldId="410"/>
        </pc:sldMkLst>
      </pc:sldChg>
      <pc:sldChg chg="del">
        <pc:chgData name="Ollervidez, Leticia" userId="12ccd2a1-d554-4cac-b492-4e314c2b5f8f" providerId="ADAL" clId="{E2A56564-2758-4438-8616-3D5AC40E1AEC}" dt="2022-07-27T19:14:49.956" v="2" actId="2696"/>
        <pc:sldMkLst>
          <pc:docMk/>
          <pc:sldMk cId="101772985" sldId="430"/>
        </pc:sldMkLst>
      </pc:sldChg>
      <pc:sldChg chg="del">
        <pc:chgData name="Ollervidez, Leticia" userId="12ccd2a1-d554-4cac-b492-4e314c2b5f8f" providerId="ADAL" clId="{E2A56564-2758-4438-8616-3D5AC40E1AEC}" dt="2022-07-27T19:14:52.194" v="3" actId="2696"/>
        <pc:sldMkLst>
          <pc:docMk/>
          <pc:sldMk cId="2995506626" sldId="432"/>
        </pc:sldMkLst>
      </pc:sldChg>
      <pc:sldChg chg="del">
        <pc:chgData name="Ollervidez, Leticia" userId="12ccd2a1-d554-4cac-b492-4e314c2b5f8f" providerId="ADAL" clId="{E2A56564-2758-4438-8616-3D5AC40E1AEC}" dt="2022-07-27T19:15:00.453" v="4" actId="2696"/>
        <pc:sldMkLst>
          <pc:docMk/>
          <pc:sldMk cId="238978527" sldId="434"/>
        </pc:sldMkLst>
      </pc:sldChg>
      <pc:sldChg chg="del">
        <pc:chgData name="Ollervidez, Leticia" userId="12ccd2a1-d554-4cac-b492-4e314c2b5f8f" providerId="ADAL" clId="{E2A56564-2758-4438-8616-3D5AC40E1AEC}" dt="2022-07-27T19:15:04.158" v="5" actId="2696"/>
        <pc:sldMkLst>
          <pc:docMk/>
          <pc:sldMk cId="1147203011" sldId="435"/>
        </pc:sldMkLst>
      </pc:sldChg>
      <pc:sldChg chg="del">
        <pc:chgData name="Ollervidez, Leticia" userId="12ccd2a1-d554-4cac-b492-4e314c2b5f8f" providerId="ADAL" clId="{E2A56564-2758-4438-8616-3D5AC40E1AEC}" dt="2022-07-27T19:15:06.820" v="6" actId="2696"/>
        <pc:sldMkLst>
          <pc:docMk/>
          <pc:sldMk cId="3213078324" sldId="437"/>
        </pc:sldMkLst>
      </pc:sldChg>
      <pc:sldChg chg="del">
        <pc:chgData name="Ollervidez, Leticia" userId="12ccd2a1-d554-4cac-b492-4e314c2b5f8f" providerId="ADAL" clId="{E2A56564-2758-4438-8616-3D5AC40E1AEC}" dt="2022-07-27T19:15:18.563" v="10" actId="2696"/>
        <pc:sldMkLst>
          <pc:docMk/>
          <pc:sldMk cId="2017230409" sldId="438"/>
        </pc:sldMkLst>
      </pc:sldChg>
      <pc:sldChg chg="del">
        <pc:chgData name="Ollervidez, Leticia" userId="12ccd2a1-d554-4cac-b492-4e314c2b5f8f" providerId="ADAL" clId="{E2A56564-2758-4438-8616-3D5AC40E1AEC}" dt="2022-07-27T19:15:09.254" v="7" actId="2696"/>
        <pc:sldMkLst>
          <pc:docMk/>
          <pc:sldMk cId="3821884817" sldId="439"/>
        </pc:sldMkLst>
      </pc:sldChg>
      <pc:sldChg chg="del">
        <pc:chgData name="Ollervidez, Leticia" userId="12ccd2a1-d554-4cac-b492-4e314c2b5f8f" providerId="ADAL" clId="{E2A56564-2758-4438-8616-3D5AC40E1AEC}" dt="2022-07-27T19:15:12.141" v="8" actId="2696"/>
        <pc:sldMkLst>
          <pc:docMk/>
          <pc:sldMk cId="1757053495" sldId="440"/>
        </pc:sldMkLst>
      </pc:sldChg>
      <pc:sldChg chg="del">
        <pc:chgData name="Ollervidez, Leticia" userId="12ccd2a1-d554-4cac-b492-4e314c2b5f8f" providerId="ADAL" clId="{E2A56564-2758-4438-8616-3D5AC40E1AEC}" dt="2022-07-27T19:15:22.387" v="11" actId="2696"/>
        <pc:sldMkLst>
          <pc:docMk/>
          <pc:sldMk cId="3883169308" sldId="441"/>
        </pc:sldMkLst>
      </pc:sldChg>
      <pc:sldChg chg="del">
        <pc:chgData name="Ollervidez, Leticia" userId="12ccd2a1-d554-4cac-b492-4e314c2b5f8f" providerId="ADAL" clId="{E2A56564-2758-4438-8616-3D5AC40E1AEC}" dt="2022-07-27T19:15:41.472" v="17" actId="2696"/>
        <pc:sldMkLst>
          <pc:docMk/>
          <pc:sldMk cId="114588194" sldId="442"/>
        </pc:sldMkLst>
      </pc:sldChg>
      <pc:sldChg chg="del">
        <pc:chgData name="Ollervidez, Leticia" userId="12ccd2a1-d554-4cac-b492-4e314c2b5f8f" providerId="ADAL" clId="{E2A56564-2758-4438-8616-3D5AC40E1AEC}" dt="2022-07-27T19:15:16.041" v="9" actId="2696"/>
        <pc:sldMkLst>
          <pc:docMk/>
          <pc:sldMk cId="2013500660" sldId="443"/>
        </pc:sldMkLst>
      </pc:sldChg>
      <pc:sldChg chg="del">
        <pc:chgData name="Ollervidez, Leticia" userId="12ccd2a1-d554-4cac-b492-4e314c2b5f8f" providerId="ADAL" clId="{E2A56564-2758-4438-8616-3D5AC40E1AEC}" dt="2022-07-27T19:14:45.734" v="1" actId="2696"/>
        <pc:sldMkLst>
          <pc:docMk/>
          <pc:sldMk cId="2302107994" sldId="444"/>
        </pc:sldMkLst>
      </pc:sldChg>
      <pc:sldChg chg="del">
        <pc:chgData name="Ollervidez, Leticia" userId="12ccd2a1-d554-4cac-b492-4e314c2b5f8f" providerId="ADAL" clId="{E2A56564-2758-4438-8616-3D5AC40E1AEC}" dt="2022-07-27T19:15:25.063" v="12" actId="2696"/>
        <pc:sldMkLst>
          <pc:docMk/>
          <pc:sldMk cId="50744271" sldId="445"/>
        </pc:sldMkLst>
      </pc:sldChg>
      <pc:sldChg chg="del">
        <pc:chgData name="Ollervidez, Leticia" userId="12ccd2a1-d554-4cac-b492-4e314c2b5f8f" providerId="ADAL" clId="{E2A56564-2758-4438-8616-3D5AC40E1AEC}" dt="2022-07-27T19:15:27.518" v="13" actId="2696"/>
        <pc:sldMkLst>
          <pc:docMk/>
          <pc:sldMk cId="1943737563" sldId="446"/>
        </pc:sldMkLst>
      </pc:sldChg>
      <pc:sldChg chg="del">
        <pc:chgData name="Ollervidez, Leticia" userId="12ccd2a1-d554-4cac-b492-4e314c2b5f8f" providerId="ADAL" clId="{E2A56564-2758-4438-8616-3D5AC40E1AEC}" dt="2022-07-27T19:15:33.283" v="15" actId="2696"/>
        <pc:sldMkLst>
          <pc:docMk/>
          <pc:sldMk cId="1688640321" sldId="449"/>
        </pc:sldMkLst>
      </pc:sldChg>
      <pc:sldChg chg="del">
        <pc:chgData name="Ollervidez, Leticia" userId="12ccd2a1-d554-4cac-b492-4e314c2b5f8f" providerId="ADAL" clId="{E2A56564-2758-4438-8616-3D5AC40E1AEC}" dt="2022-07-27T19:15:36.564" v="16" actId="2696"/>
        <pc:sldMkLst>
          <pc:docMk/>
          <pc:sldMk cId="3075904511" sldId="450"/>
        </pc:sldMkLst>
      </pc:sldChg>
      <pc:sldChg chg="modSp new mod">
        <pc:chgData name="Ollervidez, Leticia" userId="12ccd2a1-d554-4cac-b492-4e314c2b5f8f" providerId="ADAL" clId="{E2A56564-2758-4438-8616-3D5AC40E1AEC}" dt="2022-07-27T19:22:20.243" v="378" actId="20577"/>
        <pc:sldMkLst>
          <pc:docMk/>
          <pc:sldMk cId="2842562906" sldId="461"/>
        </pc:sldMkLst>
        <pc:spChg chg="mod">
          <ac:chgData name="Ollervidez, Leticia" userId="12ccd2a1-d554-4cac-b492-4e314c2b5f8f" providerId="ADAL" clId="{E2A56564-2758-4438-8616-3D5AC40E1AEC}" dt="2022-07-27T19:22:20.243" v="378" actId="20577"/>
          <ac:spMkLst>
            <pc:docMk/>
            <pc:sldMk cId="2842562906" sldId="461"/>
            <ac:spMk id="2" creationId="{CB8637D2-6F23-1BF8-75C6-90165DFF041B}"/>
          </ac:spMkLst>
        </pc:spChg>
        <pc:spChg chg="mod">
          <ac:chgData name="Ollervidez, Leticia" userId="12ccd2a1-d554-4cac-b492-4e314c2b5f8f" providerId="ADAL" clId="{E2A56564-2758-4438-8616-3D5AC40E1AEC}" dt="2022-07-27T19:19:46.816" v="105" actId="20577"/>
          <ac:spMkLst>
            <pc:docMk/>
            <pc:sldMk cId="2842562906" sldId="461"/>
            <ac:spMk id="3" creationId="{8E472CDF-D65D-C71D-1FF9-0C28E0F94A42}"/>
          </ac:spMkLst>
        </pc:spChg>
      </pc:sldChg>
      <pc:sldChg chg="addSp modSp new mod">
        <pc:chgData name="Ollervidez, Leticia" userId="12ccd2a1-d554-4cac-b492-4e314c2b5f8f" providerId="ADAL" clId="{E2A56564-2758-4438-8616-3D5AC40E1AEC}" dt="2022-07-27T19:29:30.864" v="425" actId="13926"/>
        <pc:sldMkLst>
          <pc:docMk/>
          <pc:sldMk cId="1806387426" sldId="462"/>
        </pc:sldMkLst>
        <pc:spChg chg="mod">
          <ac:chgData name="Ollervidez, Leticia" userId="12ccd2a1-d554-4cac-b492-4e314c2b5f8f" providerId="ADAL" clId="{E2A56564-2758-4438-8616-3D5AC40E1AEC}" dt="2022-07-27T19:26:27.132" v="394"/>
          <ac:spMkLst>
            <pc:docMk/>
            <pc:sldMk cId="1806387426" sldId="462"/>
            <ac:spMk id="2" creationId="{283A9DD9-43AE-14E7-9696-4F7638D5D930}"/>
          </ac:spMkLst>
        </pc:spChg>
        <pc:spChg chg="mod">
          <ac:chgData name="Ollervidez, Leticia" userId="12ccd2a1-d554-4cac-b492-4e314c2b5f8f" providerId="ADAL" clId="{E2A56564-2758-4438-8616-3D5AC40E1AEC}" dt="2022-07-27T19:27:59.512" v="412" actId="20577"/>
          <ac:spMkLst>
            <pc:docMk/>
            <pc:sldMk cId="1806387426" sldId="462"/>
            <ac:spMk id="3" creationId="{5AEBB354-7AB7-A68B-9F35-C6E4CB53189C}"/>
          </ac:spMkLst>
        </pc:spChg>
        <pc:graphicFrameChg chg="add mod modGraphic">
          <ac:chgData name="Ollervidez, Leticia" userId="12ccd2a1-d554-4cac-b492-4e314c2b5f8f" providerId="ADAL" clId="{E2A56564-2758-4438-8616-3D5AC40E1AEC}" dt="2022-07-27T19:29:30.864" v="425" actId="13926"/>
          <ac:graphicFrameMkLst>
            <pc:docMk/>
            <pc:sldMk cId="1806387426" sldId="462"/>
            <ac:graphicFrameMk id="4" creationId="{6DF62984-DAFD-E7BA-601C-E461926C51A8}"/>
          </ac:graphicFrameMkLst>
        </pc:graphicFrameChg>
      </pc:sldChg>
      <pc:sldChg chg="new del">
        <pc:chgData name="Ollervidez, Leticia" userId="12ccd2a1-d554-4cac-b492-4e314c2b5f8f" providerId="ADAL" clId="{E2A56564-2758-4438-8616-3D5AC40E1AEC}" dt="2022-07-27T19:25:29.621" v="384" actId="47"/>
        <pc:sldMkLst>
          <pc:docMk/>
          <pc:sldMk cId="3473054635" sldId="462"/>
        </pc:sldMkLst>
      </pc:sldChg>
      <pc:sldChg chg="del">
        <pc:chgData name="Ollervidez, Leticia" userId="12ccd2a1-d554-4cac-b492-4e314c2b5f8f" providerId="ADAL" clId="{E2A56564-2758-4438-8616-3D5AC40E1AEC}" dt="2022-07-27T19:17:26.056" v="18" actId="2696"/>
        <pc:sldMkLst>
          <pc:docMk/>
          <pc:sldMk cId="3650862350" sldId="462"/>
        </pc:sldMkLst>
      </pc:sldChg>
      <pc:sldChg chg="addSp modSp new mod">
        <pc:chgData name="Ollervidez, Leticia" userId="12ccd2a1-d554-4cac-b492-4e314c2b5f8f" providerId="ADAL" clId="{E2A56564-2758-4438-8616-3D5AC40E1AEC}" dt="2022-07-27T19:31:35.786" v="441" actId="113"/>
        <pc:sldMkLst>
          <pc:docMk/>
          <pc:sldMk cId="1218662631" sldId="463"/>
        </pc:sldMkLst>
        <pc:spChg chg="mod">
          <ac:chgData name="Ollervidez, Leticia" userId="12ccd2a1-d554-4cac-b492-4e314c2b5f8f" providerId="ADAL" clId="{E2A56564-2758-4438-8616-3D5AC40E1AEC}" dt="2022-07-27T19:26:49.448" v="399"/>
          <ac:spMkLst>
            <pc:docMk/>
            <pc:sldMk cId="1218662631" sldId="463"/>
            <ac:spMk id="2" creationId="{7222109C-892F-364E-BA03-4D38FB1B99FB}"/>
          </ac:spMkLst>
        </pc:spChg>
        <pc:spChg chg="mod">
          <ac:chgData name="Ollervidez, Leticia" userId="12ccd2a1-d554-4cac-b492-4e314c2b5f8f" providerId="ADAL" clId="{E2A56564-2758-4438-8616-3D5AC40E1AEC}" dt="2022-07-27T19:26:45.431" v="398" actId="6549"/>
          <ac:spMkLst>
            <pc:docMk/>
            <pc:sldMk cId="1218662631" sldId="463"/>
            <ac:spMk id="3" creationId="{55F3D739-F2F2-9528-1A98-E0A63B01BEDE}"/>
          </ac:spMkLst>
        </pc:spChg>
        <pc:graphicFrameChg chg="add mod modGraphic">
          <ac:chgData name="Ollervidez, Leticia" userId="12ccd2a1-d554-4cac-b492-4e314c2b5f8f" providerId="ADAL" clId="{E2A56564-2758-4438-8616-3D5AC40E1AEC}" dt="2022-07-27T19:31:35.786" v="441" actId="113"/>
          <ac:graphicFrameMkLst>
            <pc:docMk/>
            <pc:sldMk cId="1218662631" sldId="463"/>
            <ac:graphicFrameMk id="4" creationId="{6F1643E9-0992-4731-41E3-8ED7ED4E9BAC}"/>
          </ac:graphicFrameMkLst>
        </pc:graphicFrameChg>
      </pc:sldChg>
      <pc:sldChg chg="del">
        <pc:chgData name="Ollervidez, Leticia" userId="12ccd2a1-d554-4cac-b492-4e314c2b5f8f" providerId="ADAL" clId="{E2A56564-2758-4438-8616-3D5AC40E1AEC}" dt="2022-07-27T19:15:30.086" v="14" actId="2696"/>
        <pc:sldMkLst>
          <pc:docMk/>
          <pc:sldMk cId="3143940167" sldId="463"/>
        </pc:sldMkLst>
      </pc:sldChg>
      <pc:sldChg chg="new del">
        <pc:chgData name="Ollervidez, Leticia" userId="12ccd2a1-d554-4cac-b492-4e314c2b5f8f" providerId="ADAL" clId="{E2A56564-2758-4438-8616-3D5AC40E1AEC}" dt="2022-07-27T19:25:31.362" v="385" actId="47"/>
        <pc:sldMkLst>
          <pc:docMk/>
          <pc:sldMk cId="4000665396" sldId="463"/>
        </pc:sldMkLst>
      </pc:sldChg>
      <pc:sldChg chg="addSp modSp new mod">
        <pc:chgData name="Ollervidez, Leticia" userId="12ccd2a1-d554-4cac-b492-4e314c2b5f8f" providerId="ADAL" clId="{E2A56564-2758-4438-8616-3D5AC40E1AEC}" dt="2022-07-27T19:30:28.881" v="433" actId="13926"/>
        <pc:sldMkLst>
          <pc:docMk/>
          <pc:sldMk cId="99097982" sldId="464"/>
        </pc:sldMkLst>
        <pc:spChg chg="mod">
          <ac:chgData name="Ollervidez, Leticia" userId="12ccd2a1-d554-4cac-b492-4e314c2b5f8f" providerId="ADAL" clId="{E2A56564-2758-4438-8616-3D5AC40E1AEC}" dt="2022-07-27T19:27:09.440" v="404"/>
          <ac:spMkLst>
            <pc:docMk/>
            <pc:sldMk cId="99097982" sldId="464"/>
            <ac:spMk id="2" creationId="{B8953727-81BE-2C31-30B8-8CD53E1D5011}"/>
          </ac:spMkLst>
        </pc:spChg>
        <pc:spChg chg="mod">
          <ac:chgData name="Ollervidez, Leticia" userId="12ccd2a1-d554-4cac-b492-4e314c2b5f8f" providerId="ADAL" clId="{E2A56564-2758-4438-8616-3D5AC40E1AEC}" dt="2022-07-27T19:27:06.274" v="403" actId="6549"/>
          <ac:spMkLst>
            <pc:docMk/>
            <pc:sldMk cId="99097982" sldId="464"/>
            <ac:spMk id="3" creationId="{24875FF8-C257-C587-A9E6-78815FCA67F5}"/>
          </ac:spMkLst>
        </pc:spChg>
        <pc:graphicFrameChg chg="add mod modGraphic">
          <ac:chgData name="Ollervidez, Leticia" userId="12ccd2a1-d554-4cac-b492-4e314c2b5f8f" providerId="ADAL" clId="{E2A56564-2758-4438-8616-3D5AC40E1AEC}" dt="2022-07-27T19:30:28.881" v="433" actId="13926"/>
          <ac:graphicFrameMkLst>
            <pc:docMk/>
            <pc:sldMk cId="99097982" sldId="464"/>
            <ac:graphicFrameMk id="4" creationId="{11EDFEA9-B883-CF5F-352A-BF4E9CC4C770}"/>
          </ac:graphicFrameMkLst>
        </pc:graphicFrameChg>
      </pc:sldChg>
      <pc:sldChg chg="addSp modSp new mod">
        <pc:chgData name="Ollervidez, Leticia" userId="12ccd2a1-d554-4cac-b492-4e314c2b5f8f" providerId="ADAL" clId="{E2A56564-2758-4438-8616-3D5AC40E1AEC}" dt="2022-07-27T19:32:01.737" v="442" actId="14100"/>
        <pc:sldMkLst>
          <pc:docMk/>
          <pc:sldMk cId="1439280389" sldId="465"/>
        </pc:sldMkLst>
        <pc:spChg chg="mod">
          <ac:chgData name="Ollervidez, Leticia" userId="12ccd2a1-d554-4cac-b492-4e314c2b5f8f" providerId="ADAL" clId="{E2A56564-2758-4438-8616-3D5AC40E1AEC}" dt="2022-07-27T19:27:32.656" v="410" actId="5793"/>
          <ac:spMkLst>
            <pc:docMk/>
            <pc:sldMk cId="1439280389" sldId="465"/>
            <ac:spMk id="2" creationId="{2D158820-F69A-A067-1B71-5366E6B2D392}"/>
          </ac:spMkLst>
        </pc:spChg>
        <pc:spChg chg="mod">
          <ac:chgData name="Ollervidez, Leticia" userId="12ccd2a1-d554-4cac-b492-4e314c2b5f8f" providerId="ADAL" clId="{E2A56564-2758-4438-8616-3D5AC40E1AEC}" dt="2022-07-27T19:27:28.144" v="408" actId="6549"/>
          <ac:spMkLst>
            <pc:docMk/>
            <pc:sldMk cId="1439280389" sldId="465"/>
            <ac:spMk id="3" creationId="{E844B226-09F8-27B9-FBB7-FC43410B4BFE}"/>
          </ac:spMkLst>
        </pc:spChg>
        <pc:graphicFrameChg chg="add mod modGraphic">
          <ac:chgData name="Ollervidez, Leticia" userId="12ccd2a1-d554-4cac-b492-4e314c2b5f8f" providerId="ADAL" clId="{E2A56564-2758-4438-8616-3D5AC40E1AEC}" dt="2022-07-27T19:32:01.737" v="442" actId="14100"/>
          <ac:graphicFrameMkLst>
            <pc:docMk/>
            <pc:sldMk cId="1439280389" sldId="465"/>
            <ac:graphicFrameMk id="4" creationId="{6FDA142C-D2DB-CC9B-4ED4-0DD5911E90C0}"/>
          </ac:graphicFrameMkLst>
        </pc:graphicFrameChg>
      </pc:sldChg>
    </pc:docChg>
  </pc:docChgLst>
  <pc:docChgLst>
    <pc:chgData name="Muffoletto, Jamie" userId="S::jamie.muffoletto@tea.texas.gov::daf1e3c6-8137-448a-b141-d23049d419b5" providerId="AD" clId="Web-{5703385A-DB03-A148-F1B6-966B4EA6EBC0}"/>
    <pc:docChg chg="modSld">
      <pc:chgData name="Muffoletto, Jamie" userId="S::jamie.muffoletto@tea.texas.gov::daf1e3c6-8137-448a-b141-d23049d419b5" providerId="AD" clId="Web-{5703385A-DB03-A148-F1B6-966B4EA6EBC0}" dt="2022-07-28T18:44:09.481" v="7" actId="20577"/>
      <pc:docMkLst>
        <pc:docMk/>
      </pc:docMkLst>
      <pc:sldChg chg="modSp modCm">
        <pc:chgData name="Muffoletto, Jamie" userId="S::jamie.muffoletto@tea.texas.gov::daf1e3c6-8137-448a-b141-d23049d419b5" providerId="AD" clId="Web-{5703385A-DB03-A148-F1B6-966B4EA6EBC0}" dt="2022-07-28T18:44:09.481" v="7" actId="20577"/>
        <pc:sldMkLst>
          <pc:docMk/>
          <pc:sldMk cId="2842562906" sldId="461"/>
        </pc:sldMkLst>
        <pc:spChg chg="mod">
          <ac:chgData name="Muffoletto, Jamie" userId="S::jamie.muffoletto@tea.texas.gov::daf1e3c6-8137-448a-b141-d23049d419b5" providerId="AD" clId="Web-{5703385A-DB03-A148-F1B6-966B4EA6EBC0}" dt="2022-07-28T18:44:09.481" v="7" actId="20577"/>
          <ac:spMkLst>
            <pc:docMk/>
            <pc:sldMk cId="2842562906" sldId="461"/>
            <ac:spMk id="2" creationId="{CB8637D2-6F23-1BF8-75C6-90165DFF041B}"/>
          </ac:spMkLst>
        </pc:spChg>
      </pc:sldChg>
    </pc:docChg>
  </pc:docChgLst>
  <pc:docChgLst>
    <pc:chgData name="Simons, Leanne" userId="S::leanne.simons@tea.texas.gov::f0b41770-584b-4844-b5c5-b29dec998724" providerId="AD" clId="Web-{16C57220-B8AF-FFBC-AD74-FF4A38E0A6B8}"/>
    <pc:docChg chg="">
      <pc:chgData name="Simons, Leanne" userId="S::leanne.simons@tea.texas.gov::f0b41770-584b-4844-b5c5-b29dec998724" providerId="AD" clId="Web-{16C57220-B8AF-FFBC-AD74-FF4A38E0A6B8}" dt="2022-07-28T17:59:18.975" v="0"/>
      <pc:docMkLst>
        <pc:docMk/>
      </pc:docMkLst>
      <pc:sldChg chg="addCm">
        <pc:chgData name="Simons, Leanne" userId="S::leanne.simons@tea.texas.gov::f0b41770-584b-4844-b5c5-b29dec998724" providerId="AD" clId="Web-{16C57220-B8AF-FFBC-AD74-FF4A38E0A6B8}" dt="2022-07-28T17:59:18.975" v="0"/>
        <pc:sldMkLst>
          <pc:docMk/>
          <pc:sldMk cId="2842562906" sldId="461"/>
        </pc:sldMkLst>
      </pc:sldChg>
    </pc:docChg>
  </pc:docChgLst>
  <pc:docChgLst>
    <pc:chgData name="Ollervidez, Leticia" userId="S::leticia.ollervidez@tea.texas.gov::12ccd2a1-d554-4cac-b492-4e314c2b5f8f" providerId="AD" clId="Web-{727D7097-AFC9-DA04-7E89-636EBED64CC7}"/>
    <pc:docChg chg="modSld">
      <pc:chgData name="Ollervidez, Leticia" userId="S::leticia.ollervidez@tea.texas.gov::12ccd2a1-d554-4cac-b492-4e314c2b5f8f" providerId="AD" clId="Web-{727D7097-AFC9-DA04-7E89-636EBED64CC7}" dt="2022-03-03T15:08:11.133" v="4"/>
      <pc:docMkLst>
        <pc:docMk/>
      </pc:docMkLst>
      <pc:sldChg chg="modSp modCm">
        <pc:chgData name="Ollervidez, Leticia" userId="S::leticia.ollervidez@tea.texas.gov::12ccd2a1-d554-4cac-b492-4e314c2b5f8f" providerId="AD" clId="Web-{727D7097-AFC9-DA04-7E89-636EBED64CC7}" dt="2022-03-03T15:08:11.133" v="4"/>
        <pc:sldMkLst>
          <pc:docMk/>
          <pc:sldMk cId="2013500660" sldId="443"/>
        </pc:sldMkLst>
        <pc:spChg chg="mod">
          <ac:chgData name="Ollervidez, Leticia" userId="S::leticia.ollervidez@tea.texas.gov::12ccd2a1-d554-4cac-b492-4e314c2b5f8f" providerId="AD" clId="Web-{727D7097-AFC9-DA04-7E89-636EBED64CC7}" dt="2022-03-03T15:08:02.195" v="3" actId="20577"/>
          <ac:spMkLst>
            <pc:docMk/>
            <pc:sldMk cId="2013500660" sldId="443"/>
            <ac:spMk id="2" creationId="{B8E3E0AE-C376-45F7-AD9E-FC1564EAF2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0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7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1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ea.texas.gov/about-tea/news-and-multimedia/correspondence/taa-letters/senate-bill-15-overview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326E79C-81B1-4F65-9171-E8A934EF33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94504" y="4598681"/>
            <a:ext cx="9630770" cy="21194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"/>
              </a:rPr>
              <a:t>TEXAS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"/>
              </a:rPr>
              <a:t> RECORDS EXCHANGE (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"/>
              </a:rPr>
              <a:t>TREx) UPDATE</a:t>
            </a:r>
            <a:b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</a:br>
            <a:endParaRPr lang="en-US" sz="5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66" y="81550"/>
            <a:ext cx="9630770" cy="751350"/>
          </a:xfrm>
        </p:spPr>
        <p:txBody>
          <a:bodyPr>
            <a:normAutofit/>
          </a:bodyPr>
          <a:lstStyle/>
          <a:p>
            <a:r>
              <a:rPr lang="en-US" sz="3200">
                <a:cs typeface="Calibri"/>
              </a:rPr>
              <a:t>2022-2023: CODE TABLE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149422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tx1"/>
                </a:solidFill>
              </a:rPr>
              <a:t>Updated Code Tables</a:t>
            </a:r>
          </a:p>
          <a:p>
            <a:pPr lvl="1"/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POST-SECONDARY-CERTIFICATION-LICENSURE-RESULT-CODE (TC47)</a:t>
            </a:r>
            <a:endParaRPr lang="en-US" sz="2800">
              <a:solidFill>
                <a:schemeClr val="tx1"/>
              </a:solidFill>
            </a:endParaRPr>
          </a:p>
          <a:p>
            <a:pPr lvl="1"/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FINANCIAL-AID- APPLICATION-CODE (TC46)</a:t>
            </a:r>
          </a:p>
        </p:txBody>
      </p:sp>
    </p:spTree>
    <p:extLst>
      <p:ext uri="{BB962C8B-B14F-4D97-AF65-F5344CB8AC3E}">
        <p14:creationId xmlns:p14="http://schemas.microsoft.com/office/powerpoint/2010/main" val="144615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103C-9F28-4941-BE6A-72B7974F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190" y="152069"/>
            <a:ext cx="10315983" cy="542429"/>
          </a:xfrm>
        </p:spPr>
        <p:txBody>
          <a:bodyPr>
            <a:normAutofit fontScale="90000"/>
          </a:bodyPr>
          <a:lstStyle/>
          <a:p>
            <a:r>
              <a:rPr lang="en-US"/>
              <a:t>POST-SECONDARY-CERTIFICATION-LICENSURE-RESULT-CODE </a:t>
            </a:r>
            <a:endParaRPr lang="en-US" sz="270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0EFF-022D-4683-BDC5-885980DF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2400">
                <a:solidFill>
                  <a:schemeClr val="tx1"/>
                </a:solidFill>
              </a:rPr>
              <a:t>Added new code table POST-SECONDARY-CERTIFICATION-LICENSURE-RESULT-CODE (TC47).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5" descr="TC47">
            <a:extLst>
              <a:ext uri="{FF2B5EF4-FFF2-40B4-BE49-F238E27FC236}">
                <a16:creationId xmlns:a16="http://schemas.microsoft.com/office/drawing/2014/main" id="{2B8D823F-43DA-49EF-A69B-9921C260C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2794854"/>
            <a:ext cx="6943725" cy="259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340A-D0BF-48A1-965F-CB4F413C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65" y="142544"/>
            <a:ext cx="9515883" cy="542429"/>
          </a:xfrm>
        </p:spPr>
        <p:txBody>
          <a:bodyPr>
            <a:normAutofit fontScale="90000"/>
          </a:bodyPr>
          <a:lstStyle/>
          <a:p>
            <a:r>
              <a:rPr lang="en-US"/>
              <a:t>FINANCIAL-AID- APPLICATION-CODE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AC61-4654-4760-B7DB-0734F7E4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0" y="1285875"/>
            <a:ext cx="9240641" cy="456111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FINANCIAL-AID- APPLICATION-CODE (TC46)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The Curriculum Standards and Student Support division determined that the code “02” translation needed further clarification. </a:t>
            </a:r>
          </a:p>
          <a:p>
            <a:r>
              <a:rPr lang="en-US">
                <a:solidFill>
                  <a:schemeClr val="tx1"/>
                </a:solidFill>
              </a:rPr>
              <a:t>Updated Code Table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35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FC7490-9C08-4B94-BF1A-1BE5850F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40" y="152069"/>
            <a:ext cx="9515883" cy="542429"/>
          </a:xfrm>
        </p:spPr>
        <p:txBody>
          <a:bodyPr>
            <a:normAutofit fontScale="90000"/>
          </a:bodyPr>
          <a:lstStyle/>
          <a:p>
            <a:r>
              <a:rPr lang="en-US"/>
              <a:t>FINANCIAL-AID- APPLICATION-CODE </a:t>
            </a:r>
            <a:br>
              <a:rPr lang="en-US"/>
            </a:br>
            <a:r>
              <a:rPr lang="en-US" sz="2700"/>
              <a:t>Continued</a:t>
            </a:r>
            <a:endParaRPr lang="en-US" sz="2700"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C9F52-A2D9-4A7A-9091-C42DC955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2400">
                <a:solidFill>
                  <a:schemeClr val="tx1"/>
                </a:solidFill>
              </a:rPr>
              <a:t>Updated code “02” to “Exception submitted/Opt-Out” for the 2022-2023 school year.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5" descr="TC46">
            <a:extLst>
              <a:ext uri="{FF2B5EF4-FFF2-40B4-BE49-F238E27FC236}">
                <a16:creationId xmlns:a16="http://schemas.microsoft.com/office/drawing/2014/main" id="{E8320D48-1579-4159-A539-3CE2FC074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825" y="2658371"/>
            <a:ext cx="8002858" cy="18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72CDF-D65D-C71D-1FF9-0C28E0F9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cs typeface="Calibri"/>
              </a:rPr>
              <a:t>2022-2023: DATA ELEMENT CHANGES – SUMMER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8637D2-6F23-1BF8-75C6-90165DFF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526" y="1495651"/>
            <a:ext cx="9817769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/>
              <a:t>TEA will add four new data elements to allow the transfer of prior-year attendance data. The inclusion of prior-year attendance data enables LEAs to determine if a new virtual student is eligible for ADA funding under </a:t>
            </a:r>
            <a:r>
              <a:rPr lang="en-US">
                <a:hlinkClick r:id="rId2"/>
              </a:rPr>
              <a:t>SB 15</a:t>
            </a:r>
            <a:r>
              <a:rPr lang="en-US"/>
              <a:t>: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PRIOR-YEAR-TOTAL-DAYS-ABSENT (TE144)</a:t>
            </a:r>
          </a:p>
          <a:p>
            <a:r>
              <a:rPr lang="en-US"/>
              <a:t>PRIOR-YEAR-TOTAL-DAYS-PRESENT (TE145)</a:t>
            </a:r>
            <a:endParaRPr lang="en-US">
              <a:cs typeface="Calibri"/>
            </a:endParaRPr>
          </a:p>
          <a:p>
            <a:r>
              <a:rPr lang="en-US"/>
              <a:t>PRIOR-YEAR-RS-TOTAL-DAYS-PRESENT (TE146)</a:t>
            </a:r>
            <a:endParaRPr lang="en-US">
              <a:cs typeface="Calibri"/>
            </a:endParaRPr>
          </a:p>
          <a:p>
            <a:r>
              <a:rPr lang="en-US"/>
              <a:t>PRIOR-YEAR-RA-TOTAL-DAYS-PRESENT (TE147)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256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EBB354-7AB7-A68B-9F35-C6E4CB53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/>
              <a:t>PRIOR-YEAR-TOTAL-DAYS-ABSENT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3A9DD9-43AE-14E7-9696-4F7638D5D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PRIOR-YEAR-TOTAL-DAYS-ABSENT (TE144)</a:t>
            </a:r>
          </a:p>
          <a:p>
            <a:endParaRPr lang="en-US"/>
          </a:p>
        </p:txBody>
      </p:sp>
      <p:pic>
        <p:nvPicPr>
          <p:cNvPr id="7" name="Picture 6" descr="Screen shot of the prior year total days absent data element definition.">
            <a:extLst>
              <a:ext uri="{FF2B5EF4-FFF2-40B4-BE49-F238E27FC236}">
                <a16:creationId xmlns:a16="http://schemas.microsoft.com/office/drawing/2014/main" id="{4ADB0051-DD5D-5668-C7B7-DD37889E4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82" y="2071433"/>
            <a:ext cx="8162323" cy="44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8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F3D739-F2F2-9528-1A98-E0A63B01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PRIOR-YEAR-TOTAL-DAYS-PRESENT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22109C-892F-364E-BA03-4D38FB1B9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PRIOR-YEAR-TOTAL-DAYS-PRESENT (TE145)</a:t>
            </a:r>
          </a:p>
          <a:p>
            <a:endParaRPr lang="en-US"/>
          </a:p>
        </p:txBody>
      </p:sp>
      <p:pic>
        <p:nvPicPr>
          <p:cNvPr id="7" name="Picture 6" descr="Screen shot of the prior year total eligible days present new data element">
            <a:extLst>
              <a:ext uri="{FF2B5EF4-FFF2-40B4-BE49-F238E27FC236}">
                <a16:creationId xmlns:a16="http://schemas.microsoft.com/office/drawing/2014/main" id="{01F8C304-AB42-4FBE-4034-CB7C1257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02" y="1974909"/>
            <a:ext cx="7810528" cy="449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6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875FF8-C257-C587-A9E6-78815FCA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PRIOR-YEAR-RS-TOTAL-DAYS-PRESENT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953727-81BE-2C31-30B8-8CD53E1D5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PRIOR-YEAR-RS-TOTAL-DAYS-PRESENT (TE146)</a:t>
            </a:r>
          </a:p>
          <a:p>
            <a:endParaRPr lang="en-US"/>
          </a:p>
        </p:txBody>
      </p:sp>
      <p:pic>
        <p:nvPicPr>
          <p:cNvPr id="6" name="Picture 5" descr="Screen shot of the prior year RS total eligible days present data element.">
            <a:extLst>
              <a:ext uri="{FF2B5EF4-FFF2-40B4-BE49-F238E27FC236}">
                <a16:creationId xmlns:a16="http://schemas.microsoft.com/office/drawing/2014/main" id="{FCAFE128-9366-3402-76BE-8261A505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64" y="2033032"/>
            <a:ext cx="7809391" cy="45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44B226-09F8-27B9-FBB7-FC43410B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PRIOR-YEAR-RA-TOTAL-DAYS-PRESENT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158820-F69A-A067-1B71-5366E6B2D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PRIOR-YEAR-RA-TOTAL-DAYS-PRESENT (TE147)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9" name="Picture 8" descr="Screen shot of the prior year RA total eligible days present data element.">
            <a:extLst>
              <a:ext uri="{FF2B5EF4-FFF2-40B4-BE49-F238E27FC236}">
                <a16:creationId xmlns:a16="http://schemas.microsoft.com/office/drawing/2014/main" id="{20CB186E-C9C3-8A39-1A34-E08566762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200" y="1918619"/>
            <a:ext cx="8241575" cy="48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98" y="591506"/>
            <a:ext cx="2870789" cy="23513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D6CB9"/>
                </a:solidFill>
                <a:cs typeface="Calibri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04580"/>
            <a:ext cx="10623762" cy="490313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Texas Records Exchange (TREx) Updates</a:t>
            </a:r>
            <a:endParaRPr lang="en-US" sz="160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2022-2023 Review (Spring)</a:t>
            </a:r>
          </a:p>
          <a:p>
            <a:pPr lvl="2"/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2022-2023 Changes (Summer)</a:t>
            </a:r>
          </a:p>
          <a:p>
            <a:pPr lvl="2"/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New Data Elements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91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66" y="81550"/>
            <a:ext cx="9630770" cy="751350"/>
          </a:xfrm>
        </p:spPr>
        <p:txBody>
          <a:bodyPr>
            <a:normAutofit/>
          </a:bodyPr>
          <a:lstStyle/>
          <a:p>
            <a:r>
              <a:rPr lang="en-US" sz="3200">
                <a:cs typeface="Calibri"/>
              </a:rPr>
              <a:t>2022-2023: DATA ELEMENT REVIEW – SPRING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0" y="1304925"/>
            <a:ext cx="9630769" cy="5133975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tx1"/>
                </a:solidFill>
              </a:rPr>
              <a:t>Updated Data Elements</a:t>
            </a:r>
          </a:p>
          <a:p>
            <a:pPr lvl="1"/>
            <a:r>
              <a:rPr lang="en-US" sz="2800">
                <a:solidFill>
                  <a:schemeClr val="tx1"/>
                </a:solidFill>
              </a:rPr>
              <a:t>PK-ELIGIBLE-PREVIOUS-YEAR-INDICATOR-CODE (TE138)</a:t>
            </a:r>
            <a:endParaRPr lang="en-US" sz="2800">
              <a:solidFill>
                <a:schemeClr val="tx1"/>
              </a:solidFill>
              <a:cs typeface="Calibri"/>
            </a:endParaRPr>
          </a:p>
          <a:p>
            <a:pPr lvl="1"/>
            <a:r>
              <a:rPr lang="en-US" sz="2800">
                <a:solidFill>
                  <a:schemeClr val="tx1"/>
                </a:solidFill>
              </a:rPr>
              <a:t>POST-SECONDARY-CERTIFICATION-LICENSURE-EARNED (TE133) </a:t>
            </a:r>
          </a:p>
          <a:p>
            <a:pPr lvl="1"/>
            <a:r>
              <a:rPr lang="en-US" sz="2800">
                <a:solidFill>
                  <a:schemeClr val="tx1"/>
                </a:solidFill>
                <a:cs typeface="Calibri"/>
              </a:rPr>
              <a:t>PERSONAL-GRADUATION-PLAN (TE063)</a:t>
            </a:r>
          </a:p>
          <a:p>
            <a:pPr marL="457200" lvl="1" indent="0">
              <a:buNone/>
            </a:pPr>
            <a:endParaRPr lang="en-US" sz="2000">
              <a:solidFill>
                <a:schemeClr val="tx1"/>
              </a:solidFill>
              <a:cs typeface="Calibri" panose="020F0502020204030204"/>
            </a:endParaRPr>
          </a:p>
          <a:p>
            <a:r>
              <a:rPr lang="en-US" sz="2800">
                <a:solidFill>
                  <a:schemeClr val="tx1"/>
                </a:solidFill>
              </a:rPr>
              <a:t>Added New Element</a:t>
            </a:r>
            <a:r>
              <a:rPr lang="en-US">
                <a:solidFill>
                  <a:schemeClr val="tx1"/>
                </a:solidFill>
              </a:rPr>
              <a:t> </a:t>
            </a:r>
            <a:endParaRPr lang="en-US" sz="2800">
              <a:solidFill>
                <a:schemeClr val="tx1"/>
              </a:solidFill>
            </a:endParaRPr>
          </a:p>
          <a:p>
            <a:pPr lvl="1"/>
            <a:r>
              <a:rPr lang="en-US" sz="2800">
                <a:solidFill>
                  <a:schemeClr val="tx1"/>
                </a:solidFill>
              </a:rPr>
              <a:t>POST-SECONDARY-CERTIFICATION-LICENSURE-RESULT (TE142) </a:t>
            </a:r>
            <a:endParaRPr lang="en-US" sz="2800">
              <a:solidFill>
                <a:schemeClr val="tx1"/>
              </a:solidFill>
              <a:cs typeface="Calibri"/>
            </a:endParaRPr>
          </a:p>
          <a:p>
            <a:endParaRPr lang="en-US">
              <a:solidFill>
                <a:schemeClr val="tx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707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B20C1-1ECC-4F97-9B20-4DFBD751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240" y="180644"/>
            <a:ext cx="9515883" cy="542429"/>
          </a:xfrm>
        </p:spPr>
        <p:txBody>
          <a:bodyPr>
            <a:noAutofit/>
          </a:bodyPr>
          <a:lstStyle/>
          <a:p>
            <a:r>
              <a:rPr lang="en-US" sz="3200"/>
              <a:t>PK-ELIGIBLE-PREVIOUS-YEAR-INDICATOR-CODE</a:t>
            </a:r>
            <a:endParaRPr lang="en-US" sz="3200">
              <a:cs typeface="Calibri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913" y="1246909"/>
            <a:ext cx="8988425" cy="459985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PK-ELIGIBLE-PREVIOUS-YEAR-INDICATOR-CODE (TE138).</a:t>
            </a:r>
          </a:p>
          <a:p>
            <a:r>
              <a:rPr lang="en-US" b="0" i="0">
                <a:solidFill>
                  <a:srgbClr val="000000"/>
                </a:solidFill>
                <a:effectLst/>
              </a:rPr>
              <a:t>The definition for the data element, PK-ELIGIBLE-PREVIOUS-YEAR-INDICATOR-CODE (TE138), indicated it was to be used only for four-year-old students. TREx updated the data element definition to include five-year-old students as eligible for prekindergarten if a parent chooses to retain the student.</a:t>
            </a:r>
          </a:p>
          <a:p>
            <a:pPr marL="0" indent="0">
              <a:buNone/>
            </a:pPr>
            <a:endParaRPr lang="en-US" b="0" i="0">
              <a:solidFill>
                <a:srgbClr val="000000"/>
              </a:solidFill>
              <a:effectLst/>
            </a:endParaRPr>
          </a:p>
          <a:p>
            <a:r>
              <a:rPr lang="en-US">
                <a:solidFill>
                  <a:schemeClr val="tx1"/>
                </a:solidFill>
              </a:rPr>
              <a:t>Updated Data Element</a:t>
            </a:r>
            <a:endParaRPr lang="en-US" b="0" i="0">
              <a:solidFill>
                <a:schemeClr val="tx1"/>
              </a:solidFill>
              <a:effectLst/>
              <a:latin typeface="SourceSan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9584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1286-3C61-46F8-8246-CF342AB4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40" y="152069"/>
            <a:ext cx="9515883" cy="542429"/>
          </a:xfrm>
        </p:spPr>
        <p:txBody>
          <a:bodyPr>
            <a:normAutofit fontScale="90000"/>
          </a:bodyPr>
          <a:lstStyle/>
          <a:p>
            <a:r>
              <a:rPr lang="en-US"/>
              <a:t>PK-ELIGIBLE-PREVIOUS-YEAR-INDICATOR-CODE</a:t>
            </a:r>
            <a:br>
              <a:rPr lang="en-US"/>
            </a:br>
            <a:r>
              <a:rPr lang="en-US" sz="2400"/>
              <a:t>Continued</a:t>
            </a:r>
            <a:endParaRPr lang="en-US" sz="240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3737-8F15-4DF7-A7A1-D9B0DDD9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121229"/>
            <a:ext cx="8988726" cy="4725760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</a:rPr>
              <a:t>Updated data element PK-ELIGIBLE-PREVIOUS-YEAR-INDICATOR-CODE (TE138) definition.</a:t>
            </a:r>
          </a:p>
          <a:p>
            <a:pPr marL="0" indent="0">
              <a:buNone/>
            </a:pPr>
            <a:endParaRPr lang="en-US">
              <a:highlight>
                <a:srgbClr val="FFFF00"/>
              </a:highlight>
            </a:endParaRPr>
          </a:p>
        </p:txBody>
      </p:sp>
      <p:pic>
        <p:nvPicPr>
          <p:cNvPr id="4" name="Picture 4" descr="TE138">
            <a:extLst>
              <a:ext uri="{FF2B5EF4-FFF2-40B4-BE49-F238E27FC236}">
                <a16:creationId xmlns:a16="http://schemas.microsoft.com/office/drawing/2014/main" id="{B0E6A9AA-5A82-4F36-92C1-91A9230B8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871937"/>
            <a:ext cx="5448300" cy="47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984CC7-BA2B-4F8E-AFDA-070F281D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65" y="152069"/>
            <a:ext cx="9515883" cy="542429"/>
          </a:xfrm>
        </p:spPr>
        <p:txBody>
          <a:bodyPr>
            <a:normAutofit fontScale="90000"/>
          </a:bodyPr>
          <a:lstStyle/>
          <a:p>
            <a:r>
              <a:rPr lang="en-US"/>
              <a:t>IBC UPDATES AND EXAM RESULTS</a:t>
            </a:r>
            <a:endParaRPr lang="en-US"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6F8A56-B6D5-42B1-9BBA-4B1CC5BE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343" y="1133919"/>
            <a:ext cx="8988726" cy="564821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b="0" i="0">
                <a:solidFill>
                  <a:srgbClr val="000000"/>
                </a:solidFill>
                <a:effectLst/>
              </a:rPr>
              <a:t>TEA must collect and report information for those students who fail to pass an IBC exam. </a:t>
            </a:r>
            <a:r>
              <a:rPr lang="en-US" sz="2000">
                <a:solidFill>
                  <a:srgbClr val="000000"/>
                </a:solidFill>
              </a:rPr>
              <a:t>T</a:t>
            </a:r>
            <a:r>
              <a:rPr lang="en-US" sz="2000" b="0" i="0">
                <a:solidFill>
                  <a:srgbClr val="000000"/>
                </a:solidFill>
                <a:effectLst/>
              </a:rPr>
              <a:t>o align with PEIMS, TREx added one new data element, POST-SECONDARY-LICENSURE-RESULT (TE142), with a corresponding code table, POST-SECONDARY-LICENSURE-RESULT-CODE (TC47). </a:t>
            </a:r>
            <a:r>
              <a:rPr lang="en-US" sz="2000">
                <a:solidFill>
                  <a:srgbClr val="000000"/>
                </a:solidFill>
              </a:rPr>
              <a:t>T</a:t>
            </a:r>
            <a:r>
              <a:rPr lang="en-US" sz="2000" b="0" i="0">
                <a:solidFill>
                  <a:srgbClr val="000000"/>
                </a:solidFill>
                <a:effectLst/>
              </a:rPr>
              <a:t>he data element definition for POST-SECONDARY-LICENSURE-CERTIFICATION-CODE (TE133) </a:t>
            </a:r>
            <a:r>
              <a:rPr lang="en-US" sz="2000">
                <a:solidFill>
                  <a:srgbClr val="000000"/>
                </a:solidFill>
              </a:rPr>
              <a:t>was updated from </a:t>
            </a:r>
            <a:r>
              <a:rPr lang="en-US" sz="2000" b="0" i="0">
                <a:solidFill>
                  <a:srgbClr val="000000"/>
                </a:solidFill>
                <a:effectLst/>
              </a:rPr>
              <a:t>indicating an exam </a:t>
            </a:r>
            <a:r>
              <a:rPr lang="en-US" sz="2000" b="1" i="0">
                <a:solidFill>
                  <a:srgbClr val="000000"/>
                </a:solidFill>
                <a:effectLst/>
              </a:rPr>
              <a:t>earned</a:t>
            </a:r>
            <a:r>
              <a:rPr lang="en-US" sz="2000" b="0" i="0">
                <a:solidFill>
                  <a:srgbClr val="000000"/>
                </a:solidFill>
                <a:effectLst/>
              </a:rPr>
              <a:t> by a student to an exam </a:t>
            </a:r>
            <a:r>
              <a:rPr lang="en-US" sz="2000" b="1" i="0">
                <a:solidFill>
                  <a:srgbClr val="000000"/>
                </a:solidFill>
                <a:effectLst/>
              </a:rPr>
              <a:t>taken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by a student</a:t>
            </a:r>
            <a:r>
              <a:rPr lang="en-US" sz="2000" b="0" i="0">
                <a:solidFill>
                  <a:srgbClr val="000000"/>
                </a:solidFill>
                <a:effectLst/>
              </a:rPr>
              <a:t>.</a:t>
            </a:r>
            <a:r>
              <a:rPr lang="en-US" sz="2000">
                <a:solidFill>
                  <a:srgbClr val="000000"/>
                </a:solidFill>
              </a:rPr>
              <a:t> </a:t>
            </a:r>
            <a:endParaRPr lang="en-US" sz="200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Changed the data element name POST-SECONDARY-CERTIFICATION-LICENSURE-EARNED (TE133) to POST-SECONDARY-CERTIFICATION-LICENSURE-CODE.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r>
              <a:rPr lang="en-US" sz="2000">
                <a:solidFill>
                  <a:schemeClr val="tx1"/>
                </a:solidFill>
              </a:rPr>
              <a:t>Added new data element POST-SECONDARY-CERTIFICATION-LICENSURE-RESULT (TE142).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r>
              <a:rPr lang="en-US" sz="2000">
                <a:solidFill>
                  <a:schemeClr val="tx1"/>
                </a:solidFill>
              </a:rPr>
              <a:t>Added new code table POST-SECONDARY-CERTIFICATION-LICENSURE-RESULT-CODE (TC47).</a:t>
            </a:r>
            <a:endParaRPr lang="en-US" sz="200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906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EA2D-683A-4D3B-9994-DFAA3289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65" y="142544"/>
            <a:ext cx="9515883" cy="542429"/>
          </a:xfrm>
        </p:spPr>
        <p:txBody>
          <a:bodyPr>
            <a:normAutofit fontScale="90000"/>
          </a:bodyPr>
          <a:lstStyle/>
          <a:p>
            <a:r>
              <a:rPr lang="en-US"/>
              <a:t>POST-SECONDARY-CERTIFICATION-LICENSURE-CODE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7FD5D-1770-418F-8074-42F26DD0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774520"/>
          </a:xfrm>
        </p:spPr>
        <p:txBody>
          <a:bodyPr lIns="91440" tIns="45720" rIns="91440" bIns="45720" anchor="t"/>
          <a:lstStyle/>
          <a:p>
            <a:r>
              <a:rPr lang="en-US" sz="2400">
                <a:solidFill>
                  <a:schemeClr val="tx1"/>
                </a:solidFill>
              </a:rPr>
              <a:t>Changed the data element name POST-SECONDARY-CERTIFICATION-LICENSURE-EARNED (TE133) to POST-SECONDARY-CERTIFICATION-LICENSURE-CODE.</a:t>
            </a:r>
          </a:p>
          <a:p>
            <a:endParaRPr lang="en-US"/>
          </a:p>
        </p:txBody>
      </p:sp>
      <p:pic>
        <p:nvPicPr>
          <p:cNvPr id="6" name="Picture 6" descr="TE133">
            <a:extLst>
              <a:ext uri="{FF2B5EF4-FFF2-40B4-BE49-F238E27FC236}">
                <a16:creationId xmlns:a16="http://schemas.microsoft.com/office/drawing/2014/main" id="{4056C8BA-FCAE-4005-8CD6-F35BF4E2B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29972"/>
            <a:ext cx="7143750" cy="31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8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ECED-B2F5-431B-B959-99DBF512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65" y="133019"/>
            <a:ext cx="9515883" cy="542429"/>
          </a:xfrm>
        </p:spPr>
        <p:txBody>
          <a:bodyPr>
            <a:normAutofit fontScale="90000"/>
          </a:bodyPr>
          <a:lstStyle/>
          <a:p>
            <a:r>
              <a:rPr lang="en-US"/>
              <a:t>POST-SECONDARY-CERTIFICATION-LICENSURE-RESULT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0F00D-C269-4CF3-BEF8-FE0AFBDF3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2400">
                <a:solidFill>
                  <a:schemeClr val="tx1"/>
                </a:solidFill>
              </a:rPr>
              <a:t>Added new data element POST-SECONDARY-CERTIFICATION-LICENSURE-RESULT (TE142).</a:t>
            </a:r>
          </a:p>
          <a:p>
            <a:endParaRPr lang="en-US"/>
          </a:p>
        </p:txBody>
      </p:sp>
      <p:pic>
        <p:nvPicPr>
          <p:cNvPr id="6" name="Picture 6" descr="TE142">
            <a:extLst>
              <a:ext uri="{FF2B5EF4-FFF2-40B4-BE49-F238E27FC236}">
                <a16:creationId xmlns:a16="http://schemas.microsoft.com/office/drawing/2014/main" id="{DF4DDFBD-77A9-423E-BE86-CA11DD66C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2566740"/>
            <a:ext cx="6438900" cy="35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3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0EEC-56CB-45DD-9D83-53169B71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65" y="142544"/>
            <a:ext cx="9515883" cy="542429"/>
          </a:xfrm>
        </p:spPr>
        <p:txBody>
          <a:bodyPr>
            <a:normAutofit fontScale="90000"/>
          </a:bodyPr>
          <a:lstStyle/>
          <a:p>
            <a:r>
              <a:rPr lang="en-US"/>
              <a:t>PERSONAL-GRADUATION-PLAN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1CD12-92E7-4939-BED7-F142CF69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031308"/>
            <a:ext cx="8988726" cy="5756274"/>
          </a:xfrm>
        </p:spPr>
        <p:txBody>
          <a:bodyPr lIns="91440" tIns="45720" rIns="91440" bIns="45720" anchor="t"/>
          <a:lstStyle/>
          <a:p>
            <a:r>
              <a:rPr lang="en-US" sz="2400">
                <a:solidFill>
                  <a:schemeClr val="tx1"/>
                </a:solidFill>
              </a:rPr>
              <a:t>Updated data element Definition and Special Instructions for PERSONAL-GRADUATION-PLAN (TE063)</a:t>
            </a:r>
            <a:endParaRPr lang="en-US" sz="2400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6" descr="TE063">
            <a:extLst>
              <a:ext uri="{FF2B5EF4-FFF2-40B4-BE49-F238E27FC236}">
                <a16:creationId xmlns:a16="http://schemas.microsoft.com/office/drawing/2014/main" id="{C8791882-98F3-40FF-ADF2-C2D38582C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38285"/>
            <a:ext cx="4750419" cy="46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185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9" ma:contentTypeDescription="Create a new document." ma:contentTypeScope="" ma:versionID="e6b2f02822055de33514714c5681e253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c39b5a19f8d5a3b3f970603ec1ec5742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5949B8-73CD-4DE2-88B0-EFAB9605BC39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9692CD-7339-4E15-8B85-65EB8EAE7D52}">
  <ds:schemaRefs>
    <ds:schemaRef ds:uri="533e3360-6378-4210-ada2-16ccdb17d2cd"/>
    <ds:schemaRef ds:uri="963efe96-9f3c-464d-8c8b-c76864a22e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0</TotalTime>
  <Words>432</Words>
  <Application>Microsoft Office PowerPoint</Application>
  <PresentationFormat>Widescreen</PresentationFormat>
  <Paragraphs>67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SourceSansPro-Regular</vt:lpstr>
      <vt:lpstr>Wingdings</vt:lpstr>
      <vt:lpstr>2_Office Theme</vt:lpstr>
      <vt:lpstr>TEXAS RECORDS EXCHANGE (TREx) UPDATE </vt:lpstr>
      <vt:lpstr>AGENDA</vt:lpstr>
      <vt:lpstr>2022-2023: DATA ELEMENT REVIEW – SPRING</vt:lpstr>
      <vt:lpstr>PK-ELIGIBLE-PREVIOUS-YEAR-INDICATOR-CODE</vt:lpstr>
      <vt:lpstr>PK-ELIGIBLE-PREVIOUS-YEAR-INDICATOR-CODE Continued</vt:lpstr>
      <vt:lpstr>IBC UPDATES AND EXAM RESULTS</vt:lpstr>
      <vt:lpstr>POST-SECONDARY-CERTIFICATION-LICENSURE-CODE</vt:lpstr>
      <vt:lpstr>POST-SECONDARY-CERTIFICATION-LICENSURE-RESULT</vt:lpstr>
      <vt:lpstr>PERSONAL-GRADUATION-PLAN</vt:lpstr>
      <vt:lpstr>2022-2023: CODE TABLE CHANGES</vt:lpstr>
      <vt:lpstr>POST-SECONDARY-CERTIFICATION-LICENSURE-RESULT-CODE </vt:lpstr>
      <vt:lpstr>FINANCIAL-AID- APPLICATION-CODE</vt:lpstr>
      <vt:lpstr>FINANCIAL-AID- APPLICATION-CODE  Continued</vt:lpstr>
      <vt:lpstr>2022-2023: DATA ELEMENT CHANGES – SUMMER</vt:lpstr>
      <vt:lpstr>PRIOR-YEAR-TOTAL-DAYS-ABSENT</vt:lpstr>
      <vt:lpstr>PRIOR-YEAR-TOTAL-DAYS-PRESENT</vt:lpstr>
      <vt:lpstr>PRIOR-YEAR-RS-TOTAL-DAYS-PRESENT</vt:lpstr>
      <vt:lpstr>PRIOR-YEAR-RA-TOTAL-DAYS-PRESENT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Spring Training Slides</dc:title>
  <dc:creator>Ulrich, Melanie</dc:creator>
  <cp:lastModifiedBy>Ollervidez, Leticia</cp:lastModifiedBy>
  <cp:revision>1</cp:revision>
  <dcterms:created xsi:type="dcterms:W3CDTF">2020-11-05T16:39:19Z</dcterms:created>
  <dcterms:modified xsi:type="dcterms:W3CDTF">2022-07-29T15:01:34Z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