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4"/>
  </p:notesMasterIdLst>
  <p:sldIdLst>
    <p:sldId id="258" r:id="rId5"/>
    <p:sldId id="605" r:id="rId6"/>
    <p:sldId id="654" r:id="rId7"/>
    <p:sldId id="652" r:id="rId8"/>
    <p:sldId id="628" r:id="rId9"/>
    <p:sldId id="629" r:id="rId10"/>
    <p:sldId id="630" r:id="rId11"/>
    <p:sldId id="653" r:id="rId12"/>
    <p:sldId id="631" r:id="rId13"/>
    <p:sldId id="632" r:id="rId14"/>
    <p:sldId id="633" r:id="rId15"/>
    <p:sldId id="634" r:id="rId16"/>
    <p:sldId id="635" r:id="rId17"/>
    <p:sldId id="272" r:id="rId18"/>
    <p:sldId id="636" r:id="rId19"/>
    <p:sldId id="637" r:id="rId20"/>
    <p:sldId id="638" r:id="rId21"/>
    <p:sldId id="639"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ECBD8E2D-A0AB-CD40-A2C5-DF5056DDCD0A}" name="Simons, Leanne" initials="SL" userId="S::Leanne.Simons@tea.texas.gov::f0b41770-584b-4844-b5c5-b29dec998724" providerId="AD"/>
  <p188:author id="{DC4D774C-9497-7F7F-EF7B-A7BB31449806}" name="Muffoletto, Jamie" initials="MJ" userId="S::Jamie.Muffoletto@tea.texas.gov::daf1e3c6-8137-448a-b141-d23049d419b5" providerId="AD"/>
  <p188:author id="{04816165-A551-92C0-EA48-4DFCE1FE46A9}" name="Simons, Leanne" initials="SL" userId="S::leanne.simons@tea.texas.gov::f0b41770-584b-4844-b5c5-b29dec9987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mons, Leanne" initials="SL" lastIdx="5" clrIdx="0">
    <p:extLst>
      <p:ext uri="{19B8F6BF-5375-455C-9EA6-DF929625EA0E}">
        <p15:presenceInfo xmlns:p15="http://schemas.microsoft.com/office/powerpoint/2012/main" userId="S::leanne.simons@tea.texas.gov::f0b41770-584b-4844-b5c5-b29dec998724" providerId="AD"/>
      </p:ext>
    </p:extLst>
  </p:cmAuthor>
  <p:cmAuthor id="2" name="Hanson, Terri" initials="HT" lastIdx="6" clrIdx="1">
    <p:extLst>
      <p:ext uri="{19B8F6BF-5375-455C-9EA6-DF929625EA0E}">
        <p15:presenceInfo xmlns:p15="http://schemas.microsoft.com/office/powerpoint/2012/main" userId="S::Terri.Hanson@tea.texas.gov::a02fd813-d4f3-43fd-83dd-7393041517de" providerId="AD"/>
      </p:ext>
    </p:extLst>
  </p:cmAuthor>
  <p:cmAuthor id="3" name="Johnson, Scott" initials="JS" lastIdx="2" clrIdx="2">
    <p:extLst>
      <p:ext uri="{19B8F6BF-5375-455C-9EA6-DF929625EA0E}">
        <p15:presenceInfo xmlns:p15="http://schemas.microsoft.com/office/powerpoint/2012/main" userId="S::Scott.Johnson@tea.texas.gov::bec97677-f0c6-4bfb-b610-83dc74061801" providerId="AD"/>
      </p:ext>
    </p:extLst>
  </p:cmAuthor>
  <p:cmAuthor id="4" name="DeSantis, Candice" initials="DC" lastIdx="1" clrIdx="3">
    <p:extLst>
      <p:ext uri="{19B8F6BF-5375-455C-9EA6-DF929625EA0E}">
        <p15:presenceInfo xmlns:p15="http://schemas.microsoft.com/office/powerpoint/2012/main" userId="S::Candice.DeSantis@tea.texas.gov::ebf7425b-4c1c-4725-9788-d1206430aedf" providerId="AD"/>
      </p:ext>
    </p:extLst>
  </p:cmAuthor>
  <p:cmAuthor id="5" name="Jamie Muffoletto" initials="JM" lastIdx="24" clrIdx="4">
    <p:extLst>
      <p:ext uri="{19B8F6BF-5375-455C-9EA6-DF929625EA0E}">
        <p15:presenceInfo xmlns:p15="http://schemas.microsoft.com/office/powerpoint/2012/main" userId="S::Jamie.Muffoletto@tea.texas.gov::daf1e3c6-8137-448a-b141-d23049d419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18B"/>
    <a:srgbClr val="D93C10"/>
    <a:srgbClr val="0D6CB9"/>
    <a:srgbClr val="F16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9736" autoAdjust="0"/>
  </p:normalViewPr>
  <p:slideViewPr>
    <p:cSldViewPr snapToGrid="0">
      <p:cViewPr varScale="1">
        <p:scale>
          <a:sx n="61" d="100"/>
          <a:sy n="61" d="100"/>
        </p:scale>
        <p:origin x="7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ffoletto, Jamie" userId="daf1e3c6-8137-448a-b141-d23049d419b5" providerId="ADAL" clId="{9A856624-A9F2-48EA-8498-50F65251766E}"/>
    <pc:docChg chg="undo custSel delSld modSld">
      <pc:chgData name="Muffoletto, Jamie" userId="daf1e3c6-8137-448a-b141-d23049d419b5" providerId="ADAL" clId="{9A856624-A9F2-48EA-8498-50F65251766E}" dt="2023-08-01T12:24:41.284" v="475" actId="47"/>
      <pc:docMkLst>
        <pc:docMk/>
      </pc:docMkLst>
      <pc:sldChg chg="delCm modNotesTx">
        <pc:chgData name="Muffoletto, Jamie" userId="daf1e3c6-8137-448a-b141-d23049d419b5" providerId="ADAL" clId="{9A856624-A9F2-48EA-8498-50F65251766E}" dt="2023-07-28T19:07:43.013" v="407"/>
        <pc:sldMkLst>
          <pc:docMk/>
          <pc:sldMk cId="367918000" sldId="258"/>
        </pc:sldMkLst>
        <pc:extLst>
          <p:ext xmlns:p="http://schemas.openxmlformats.org/presentationml/2006/main" uri="{D6D511B9-2390-475A-947B-AFAB55BFBCF1}">
            <pc226:cmChg xmlns:pc226="http://schemas.microsoft.com/office/powerpoint/2022/06/main/command" chg="del">
              <pc226:chgData name="Muffoletto, Jamie" userId="daf1e3c6-8137-448a-b141-d23049d419b5" providerId="ADAL" clId="{9A856624-A9F2-48EA-8498-50F65251766E}" dt="2023-07-28T19:07:40.970" v="406"/>
              <pc2:cmMkLst xmlns:pc2="http://schemas.microsoft.com/office/powerpoint/2019/9/main/command">
                <pc:docMk/>
                <pc:sldMk cId="367918000" sldId="258"/>
                <pc2:cmMk id="{1B53ED5E-3756-45DC-AECC-8259FFDA5EC1}"/>
              </pc2:cmMkLst>
            </pc226:cmChg>
            <pc226:cmChg xmlns:pc226="http://schemas.microsoft.com/office/powerpoint/2022/06/main/command" chg="del">
              <pc226:chgData name="Muffoletto, Jamie" userId="daf1e3c6-8137-448a-b141-d23049d419b5" providerId="ADAL" clId="{9A856624-A9F2-48EA-8498-50F65251766E}" dt="2023-07-28T19:07:43.013" v="407"/>
              <pc2:cmMkLst xmlns:pc2="http://schemas.microsoft.com/office/powerpoint/2019/9/main/command">
                <pc:docMk/>
                <pc:sldMk cId="367918000" sldId="258"/>
                <pc2:cmMk id="{E91FBDF1-4610-485C-BC0C-28D4BC9D856D}"/>
              </pc2:cmMkLst>
            </pc226:cmChg>
          </p:ext>
        </pc:extLst>
      </pc:sldChg>
      <pc:sldChg chg="modNotesTx">
        <pc:chgData name="Muffoletto, Jamie" userId="daf1e3c6-8137-448a-b141-d23049d419b5" providerId="ADAL" clId="{9A856624-A9F2-48EA-8498-50F65251766E}" dt="2023-07-28T19:10:49.779" v="433" actId="6549"/>
        <pc:sldMkLst>
          <pc:docMk/>
          <pc:sldMk cId="2868728356" sldId="272"/>
        </pc:sldMkLst>
      </pc:sldChg>
      <pc:sldChg chg="modNotesTx">
        <pc:chgData name="Muffoletto, Jamie" userId="daf1e3c6-8137-448a-b141-d23049d419b5" providerId="ADAL" clId="{9A856624-A9F2-48EA-8498-50F65251766E}" dt="2023-07-28T19:10:36.897" v="432" actId="20577"/>
        <pc:sldMkLst>
          <pc:docMk/>
          <pc:sldMk cId="3460856570" sldId="297"/>
        </pc:sldMkLst>
      </pc:sldChg>
      <pc:sldChg chg="modSp mod delCm modCm modNotesTx">
        <pc:chgData name="Muffoletto, Jamie" userId="daf1e3c6-8137-448a-b141-d23049d419b5" providerId="ADAL" clId="{9A856624-A9F2-48EA-8498-50F65251766E}" dt="2023-07-28T19:08:09.582" v="410" actId="6549"/>
        <pc:sldMkLst>
          <pc:docMk/>
          <pc:sldMk cId="2604045102" sldId="605"/>
        </pc:sldMkLst>
        <pc:spChg chg="mod">
          <ac:chgData name="Muffoletto, Jamie" userId="daf1e3c6-8137-448a-b141-d23049d419b5" providerId="ADAL" clId="{9A856624-A9F2-48EA-8498-50F65251766E}" dt="2023-07-28T15:09:22.678" v="87" actId="20577"/>
          <ac:spMkLst>
            <pc:docMk/>
            <pc:sldMk cId="2604045102" sldId="605"/>
            <ac:spMk id="4" creationId="{3F6CE2FE-F02B-461B-8C8F-E1DFA26F0ED4}"/>
          </ac:spMkLst>
        </pc:spChg>
        <pc:extLst>
          <p:ext xmlns:p="http://schemas.openxmlformats.org/presentationml/2006/main" uri="{D6D511B9-2390-475A-947B-AFAB55BFBCF1}">
            <pc226:cmChg xmlns:pc226="http://schemas.microsoft.com/office/powerpoint/2022/06/main/command" chg="del mod">
              <pc226:chgData name="Muffoletto, Jamie" userId="daf1e3c6-8137-448a-b141-d23049d419b5" providerId="ADAL" clId="{9A856624-A9F2-48EA-8498-50F65251766E}" dt="2023-07-28T19:08:03.876" v="408"/>
              <pc2:cmMkLst xmlns:pc2="http://schemas.microsoft.com/office/powerpoint/2019/9/main/command">
                <pc:docMk/>
                <pc:sldMk cId="2604045102" sldId="605"/>
                <pc2:cmMk id="{15A4F638-D5E2-456B-ADDC-9D7DDA641C25}"/>
              </pc2:cmMkLst>
            </pc226:cmChg>
            <pc226:cmChg xmlns:pc226="http://schemas.microsoft.com/office/powerpoint/2022/06/main/command" chg="del mod">
              <pc226:chgData name="Muffoletto, Jamie" userId="daf1e3c6-8137-448a-b141-d23049d419b5" providerId="ADAL" clId="{9A856624-A9F2-48EA-8498-50F65251766E}" dt="2023-07-28T19:08:06.423" v="409"/>
              <pc2:cmMkLst xmlns:pc2="http://schemas.microsoft.com/office/powerpoint/2019/9/main/command">
                <pc:docMk/>
                <pc:sldMk cId="2604045102" sldId="605"/>
                <pc2:cmMk id="{B6EECD4C-9FC0-4E3E-B93E-743E90538495}"/>
              </pc2:cmMkLst>
              <pc226:cmRplyChg chg="add">
                <pc226:chgData name="Muffoletto, Jamie" userId="daf1e3c6-8137-448a-b141-d23049d419b5" providerId="ADAL" clId="{9A856624-A9F2-48EA-8498-50F65251766E}" dt="2023-07-28T15:09:38.389" v="88"/>
                <pc2:cmRplyMkLst xmlns:pc2="http://schemas.microsoft.com/office/powerpoint/2019/9/main/command">
                  <pc:docMk/>
                  <pc:sldMk cId="2604045102" sldId="605"/>
                  <pc2:cmMk id="{B6EECD4C-9FC0-4E3E-B93E-743E90538495}"/>
                  <pc2:cmRplyMk id="{CF1C3F03-7056-43D6-89B4-98D4ED0DD33A}"/>
                </pc2:cmRplyMkLst>
              </pc226:cmRplyChg>
            </pc226:cmChg>
          </p:ext>
        </pc:extLst>
      </pc:sldChg>
      <pc:sldChg chg="delCm">
        <pc:chgData name="Muffoletto, Jamie" userId="daf1e3c6-8137-448a-b141-d23049d419b5" providerId="ADAL" clId="{9A856624-A9F2-48EA-8498-50F65251766E}" dt="2023-07-28T19:09:29.720" v="417"/>
        <pc:sldMkLst>
          <pc:docMk/>
          <pc:sldMk cId="305864391" sldId="628"/>
        </pc:sldMkLst>
        <pc:extLst>
          <p:ext xmlns:p="http://schemas.openxmlformats.org/presentationml/2006/main" uri="{D6D511B9-2390-475A-947B-AFAB55BFBCF1}">
            <pc226:cmChg xmlns:pc226="http://schemas.microsoft.com/office/powerpoint/2022/06/main/command" chg="del">
              <pc226:chgData name="Muffoletto, Jamie" userId="daf1e3c6-8137-448a-b141-d23049d419b5" providerId="ADAL" clId="{9A856624-A9F2-48EA-8498-50F65251766E}" dt="2023-07-28T19:09:28.030" v="416"/>
              <pc2:cmMkLst xmlns:pc2="http://schemas.microsoft.com/office/powerpoint/2019/9/main/command">
                <pc:docMk/>
                <pc:sldMk cId="305864391" sldId="628"/>
                <pc2:cmMk id="{901AF608-4AE3-4CFD-985D-4DEA99148624}"/>
              </pc2:cmMkLst>
            </pc226:cmChg>
            <pc226:cmChg xmlns:pc226="http://schemas.microsoft.com/office/powerpoint/2022/06/main/command" chg="del">
              <pc226:chgData name="Muffoletto, Jamie" userId="daf1e3c6-8137-448a-b141-d23049d419b5" providerId="ADAL" clId="{9A856624-A9F2-48EA-8498-50F65251766E}" dt="2023-07-28T19:09:29.720" v="417"/>
              <pc2:cmMkLst xmlns:pc2="http://schemas.microsoft.com/office/powerpoint/2019/9/main/command">
                <pc:docMk/>
                <pc:sldMk cId="305864391" sldId="628"/>
                <pc2:cmMk id="{F97FFEE3-5B17-4CD7-971F-80669A39E98E}"/>
              </pc2:cmMkLst>
            </pc226:cmChg>
            <pc226:cmChg xmlns:pc226="http://schemas.microsoft.com/office/powerpoint/2022/06/main/command" chg="del">
              <pc226:chgData name="Muffoletto, Jamie" userId="daf1e3c6-8137-448a-b141-d23049d419b5" providerId="ADAL" clId="{9A856624-A9F2-48EA-8498-50F65251766E}" dt="2023-07-28T19:09:26.317" v="415"/>
              <pc2:cmMkLst xmlns:pc2="http://schemas.microsoft.com/office/powerpoint/2019/9/main/command">
                <pc:docMk/>
                <pc:sldMk cId="305864391" sldId="628"/>
                <pc2:cmMk id="{0824F0FC-5D04-47F4-B02A-3E1DC8AC294F}"/>
              </pc2:cmMkLst>
            </pc226:cmChg>
          </p:ext>
        </pc:extLst>
      </pc:sldChg>
      <pc:sldChg chg="modSp mod delCm modCm">
        <pc:chgData name="Muffoletto, Jamie" userId="daf1e3c6-8137-448a-b141-d23049d419b5" providerId="ADAL" clId="{9A856624-A9F2-48EA-8498-50F65251766E}" dt="2023-07-28T19:09:41.562" v="420"/>
        <pc:sldMkLst>
          <pc:docMk/>
          <pc:sldMk cId="841804057" sldId="629"/>
        </pc:sldMkLst>
        <pc:spChg chg="mod">
          <ac:chgData name="Muffoletto, Jamie" userId="daf1e3c6-8137-448a-b141-d23049d419b5" providerId="ADAL" clId="{9A856624-A9F2-48EA-8498-50F65251766E}" dt="2023-07-28T15:11:04.131" v="108" actId="20577"/>
          <ac:spMkLst>
            <pc:docMk/>
            <pc:sldMk cId="841804057" sldId="629"/>
            <ac:spMk id="3" creationId="{06942845-BD5A-42C5-A5C4-13339DD507AB}"/>
          </ac:spMkLst>
        </pc:spChg>
        <pc:extLst>
          <p:ext xmlns:p="http://schemas.openxmlformats.org/presentationml/2006/main" uri="{D6D511B9-2390-475A-947B-AFAB55BFBCF1}">
            <pc226:cmChg xmlns:pc226="http://schemas.microsoft.com/office/powerpoint/2022/06/main/command" chg="del">
              <pc226:chgData name="Muffoletto, Jamie" userId="daf1e3c6-8137-448a-b141-d23049d419b5" providerId="ADAL" clId="{9A856624-A9F2-48EA-8498-50F65251766E}" dt="2023-07-28T19:09:41.562" v="420"/>
              <pc2:cmMkLst xmlns:pc2="http://schemas.microsoft.com/office/powerpoint/2019/9/main/command">
                <pc:docMk/>
                <pc:sldMk cId="841804057" sldId="629"/>
                <pc2:cmMk id="{59A3E613-6894-4C11-BC05-47ACCC803F0D}"/>
              </pc2:cmMkLst>
              <pc226:cmRplyChg chg="add">
                <pc226:chgData name="Muffoletto, Jamie" userId="daf1e3c6-8137-448a-b141-d23049d419b5" providerId="ADAL" clId="{9A856624-A9F2-48EA-8498-50F65251766E}" dt="2023-07-28T15:11:18.207" v="109"/>
                <pc2:cmRplyMkLst xmlns:pc2="http://schemas.microsoft.com/office/powerpoint/2019/9/main/command">
                  <pc:docMk/>
                  <pc:sldMk cId="841804057" sldId="629"/>
                  <pc2:cmMk id="{59A3E613-6894-4C11-BC05-47ACCC803F0D}"/>
                  <pc2:cmRplyMk id="{0CB09133-A881-46E3-8368-68DBAEB3B4D1}"/>
                </pc2:cmRplyMkLst>
              </pc226:cmRplyChg>
            </pc226:cmChg>
            <pc226:cmChg xmlns:pc226="http://schemas.microsoft.com/office/powerpoint/2022/06/main/command" chg="del">
              <pc226:chgData name="Muffoletto, Jamie" userId="daf1e3c6-8137-448a-b141-d23049d419b5" providerId="ADAL" clId="{9A856624-A9F2-48EA-8498-50F65251766E}" dt="2023-07-28T19:09:39.986" v="419"/>
              <pc2:cmMkLst xmlns:pc2="http://schemas.microsoft.com/office/powerpoint/2019/9/main/command">
                <pc:docMk/>
                <pc:sldMk cId="841804057" sldId="629"/>
                <pc2:cmMk id="{D35CF95A-399E-45B0-8556-7C3EC304B00C}"/>
              </pc2:cmMkLst>
            </pc226:cmChg>
            <pc226:cmChg xmlns:pc226="http://schemas.microsoft.com/office/powerpoint/2022/06/main/command" chg="del">
              <pc226:chgData name="Muffoletto, Jamie" userId="daf1e3c6-8137-448a-b141-d23049d419b5" providerId="ADAL" clId="{9A856624-A9F2-48EA-8498-50F65251766E}" dt="2023-07-28T19:09:38.347" v="418"/>
              <pc2:cmMkLst xmlns:pc2="http://schemas.microsoft.com/office/powerpoint/2019/9/main/command">
                <pc:docMk/>
                <pc:sldMk cId="841804057" sldId="629"/>
                <pc2:cmMk id="{0846F4E5-5002-427D-94C9-13DAF570B57F}"/>
              </pc2:cmMkLst>
            </pc226:cmChg>
          </p:ext>
        </pc:extLst>
      </pc:sldChg>
      <pc:sldChg chg="modSp mod delCm modCm">
        <pc:chgData name="Muffoletto, Jamie" userId="daf1e3c6-8137-448a-b141-d23049d419b5" providerId="ADAL" clId="{9A856624-A9F2-48EA-8498-50F65251766E}" dt="2023-07-31T14:47:14.194" v="471" actId="20577"/>
        <pc:sldMkLst>
          <pc:docMk/>
          <pc:sldMk cId="3601178096" sldId="632"/>
        </pc:sldMkLst>
        <pc:spChg chg="mod">
          <ac:chgData name="Muffoletto, Jamie" userId="daf1e3c6-8137-448a-b141-d23049d419b5" providerId="ADAL" clId="{9A856624-A9F2-48EA-8498-50F65251766E}" dt="2023-07-28T15:11:44.818" v="119" actId="20577"/>
          <ac:spMkLst>
            <pc:docMk/>
            <pc:sldMk cId="3601178096" sldId="632"/>
            <ac:spMk id="3" creationId="{06942845-BD5A-42C5-A5C4-13339DD507AB}"/>
          </ac:spMkLst>
        </pc:spChg>
        <pc:spChg chg="mod">
          <ac:chgData name="Muffoletto, Jamie" userId="daf1e3c6-8137-448a-b141-d23049d419b5" providerId="ADAL" clId="{9A856624-A9F2-48EA-8498-50F65251766E}" dt="2023-07-31T14:47:14.194" v="471" actId="20577"/>
          <ac:spMkLst>
            <pc:docMk/>
            <pc:sldMk cId="3601178096" sldId="632"/>
            <ac:spMk id="4" creationId="{3F6CE2FE-F02B-461B-8C8F-E1DFA26F0ED4}"/>
          </ac:spMkLst>
        </pc:spChg>
        <pc:extLst>
          <p:ext xmlns:p="http://schemas.openxmlformats.org/presentationml/2006/main" uri="{D6D511B9-2390-475A-947B-AFAB55BFBCF1}">
            <pc226:cmChg xmlns:pc226="http://schemas.microsoft.com/office/powerpoint/2022/06/main/command" chg="del">
              <pc226:chgData name="Muffoletto, Jamie" userId="daf1e3c6-8137-448a-b141-d23049d419b5" providerId="ADAL" clId="{9A856624-A9F2-48EA-8498-50F65251766E}" dt="2023-07-28T19:09:52.448" v="421"/>
              <pc2:cmMkLst xmlns:pc2="http://schemas.microsoft.com/office/powerpoint/2019/9/main/command">
                <pc:docMk/>
                <pc:sldMk cId="3601178096" sldId="632"/>
                <pc2:cmMk id="{EBB84AC3-8709-40E2-8CDA-6F3691971FE6}"/>
              </pc2:cmMkLst>
              <pc226:cmRplyChg chg="add">
                <pc226:chgData name="Muffoletto, Jamie" userId="daf1e3c6-8137-448a-b141-d23049d419b5" providerId="ADAL" clId="{9A856624-A9F2-48EA-8498-50F65251766E}" dt="2023-07-28T15:11:55.967" v="120"/>
                <pc2:cmRplyMkLst xmlns:pc2="http://schemas.microsoft.com/office/powerpoint/2019/9/main/command">
                  <pc:docMk/>
                  <pc:sldMk cId="3601178096" sldId="632"/>
                  <pc2:cmMk id="{EBB84AC3-8709-40E2-8CDA-6F3691971FE6}"/>
                  <pc2:cmRplyMk id="{A0018230-2D2C-468C-BF33-C03A69F1C99D}"/>
                </pc2:cmRplyMkLst>
              </pc226:cmRplyChg>
            </pc226:cmChg>
          </p:ext>
        </pc:extLst>
      </pc:sldChg>
      <pc:sldChg chg="modSp mod delCm modCm">
        <pc:chgData name="Muffoletto, Jamie" userId="daf1e3c6-8137-448a-b141-d23049d419b5" providerId="ADAL" clId="{9A856624-A9F2-48EA-8498-50F65251766E}" dt="2023-07-28T19:09:56.093" v="422"/>
        <pc:sldMkLst>
          <pc:docMk/>
          <pc:sldMk cId="3139994472" sldId="633"/>
        </pc:sldMkLst>
        <pc:spChg chg="mod">
          <ac:chgData name="Muffoletto, Jamie" userId="daf1e3c6-8137-448a-b141-d23049d419b5" providerId="ADAL" clId="{9A856624-A9F2-48EA-8498-50F65251766E}" dt="2023-07-28T15:12:05.850" v="126" actId="20577"/>
          <ac:spMkLst>
            <pc:docMk/>
            <pc:sldMk cId="3139994472" sldId="633"/>
            <ac:spMk id="3" creationId="{06942845-BD5A-42C5-A5C4-13339DD507AB}"/>
          </ac:spMkLst>
        </pc:spChg>
        <pc:extLst>
          <p:ext xmlns:p="http://schemas.openxmlformats.org/presentationml/2006/main" uri="{D6D511B9-2390-475A-947B-AFAB55BFBCF1}">
            <pc226:cmChg xmlns:pc226="http://schemas.microsoft.com/office/powerpoint/2022/06/main/command" chg="del">
              <pc226:chgData name="Muffoletto, Jamie" userId="daf1e3c6-8137-448a-b141-d23049d419b5" providerId="ADAL" clId="{9A856624-A9F2-48EA-8498-50F65251766E}" dt="2023-07-28T19:09:56.093" v="422"/>
              <pc2:cmMkLst xmlns:pc2="http://schemas.microsoft.com/office/powerpoint/2019/9/main/command">
                <pc:docMk/>
                <pc:sldMk cId="3139994472" sldId="633"/>
                <pc2:cmMk id="{92ECE6DC-7088-4C37-A557-2C8C0FE9AD94}"/>
              </pc2:cmMkLst>
              <pc226:cmRplyChg chg="add">
                <pc226:chgData name="Muffoletto, Jamie" userId="daf1e3c6-8137-448a-b141-d23049d419b5" providerId="ADAL" clId="{9A856624-A9F2-48EA-8498-50F65251766E}" dt="2023-07-28T15:12:38.475" v="133"/>
                <pc2:cmRplyMkLst xmlns:pc2="http://schemas.microsoft.com/office/powerpoint/2019/9/main/command">
                  <pc:docMk/>
                  <pc:sldMk cId="3139994472" sldId="633"/>
                  <pc2:cmMk id="{92ECE6DC-7088-4C37-A557-2C8C0FE9AD94}"/>
                  <pc2:cmRplyMk id="{8F15A10A-BED4-4053-AD7F-A322AEF44D65}"/>
                </pc2:cmRplyMkLst>
              </pc226:cmRplyChg>
            </pc226:cmChg>
          </p:ext>
        </pc:extLst>
      </pc:sldChg>
      <pc:sldChg chg="modSp mod delCm modCm">
        <pc:chgData name="Muffoletto, Jamie" userId="daf1e3c6-8137-448a-b141-d23049d419b5" providerId="ADAL" clId="{9A856624-A9F2-48EA-8498-50F65251766E}" dt="2023-07-28T19:10:00.035" v="423"/>
        <pc:sldMkLst>
          <pc:docMk/>
          <pc:sldMk cId="885872623" sldId="634"/>
        </pc:sldMkLst>
        <pc:spChg chg="mod">
          <ac:chgData name="Muffoletto, Jamie" userId="daf1e3c6-8137-448a-b141-d23049d419b5" providerId="ADAL" clId="{9A856624-A9F2-48EA-8498-50F65251766E}" dt="2023-07-28T15:12:45.442" v="139" actId="20577"/>
          <ac:spMkLst>
            <pc:docMk/>
            <pc:sldMk cId="885872623" sldId="634"/>
            <ac:spMk id="3" creationId="{06942845-BD5A-42C5-A5C4-13339DD507AB}"/>
          </ac:spMkLst>
        </pc:spChg>
        <pc:extLst>
          <p:ext xmlns:p="http://schemas.openxmlformats.org/presentationml/2006/main" uri="{D6D511B9-2390-475A-947B-AFAB55BFBCF1}">
            <pc226:cmChg xmlns:pc226="http://schemas.microsoft.com/office/powerpoint/2022/06/main/command" chg="del">
              <pc226:chgData name="Muffoletto, Jamie" userId="daf1e3c6-8137-448a-b141-d23049d419b5" providerId="ADAL" clId="{9A856624-A9F2-48EA-8498-50F65251766E}" dt="2023-07-28T19:10:00.035" v="423"/>
              <pc2:cmMkLst xmlns:pc2="http://schemas.microsoft.com/office/powerpoint/2019/9/main/command">
                <pc:docMk/>
                <pc:sldMk cId="885872623" sldId="634"/>
                <pc2:cmMk id="{47BB3BEA-2638-4BEE-BAB9-49DE22084716}"/>
              </pc2:cmMkLst>
              <pc226:cmRplyChg chg="add">
                <pc226:chgData name="Muffoletto, Jamie" userId="daf1e3c6-8137-448a-b141-d23049d419b5" providerId="ADAL" clId="{9A856624-A9F2-48EA-8498-50F65251766E}" dt="2023-07-28T15:13:48.167" v="170"/>
                <pc2:cmRplyMkLst xmlns:pc2="http://schemas.microsoft.com/office/powerpoint/2019/9/main/command">
                  <pc:docMk/>
                  <pc:sldMk cId="885872623" sldId="634"/>
                  <pc2:cmMk id="{47BB3BEA-2638-4BEE-BAB9-49DE22084716}"/>
                  <pc2:cmRplyMk id="{154B7446-B834-451E-AC45-A6D468DEE5AA}"/>
                </pc2:cmRplyMkLst>
              </pc226:cmRplyChg>
            </pc226:cmChg>
          </p:ext>
        </pc:extLst>
      </pc:sldChg>
      <pc:sldChg chg="modSp mod delCm modCm">
        <pc:chgData name="Muffoletto, Jamie" userId="daf1e3c6-8137-448a-b141-d23049d419b5" providerId="ADAL" clId="{9A856624-A9F2-48EA-8498-50F65251766E}" dt="2023-07-28T19:10:06.126" v="424"/>
        <pc:sldMkLst>
          <pc:docMk/>
          <pc:sldMk cId="1607237672" sldId="635"/>
        </pc:sldMkLst>
        <pc:spChg chg="mod">
          <ac:chgData name="Muffoletto, Jamie" userId="daf1e3c6-8137-448a-b141-d23049d419b5" providerId="ADAL" clId="{9A856624-A9F2-48EA-8498-50F65251766E}" dt="2023-07-28T15:12:52.217" v="145" actId="20577"/>
          <ac:spMkLst>
            <pc:docMk/>
            <pc:sldMk cId="1607237672" sldId="635"/>
            <ac:spMk id="3" creationId="{06942845-BD5A-42C5-A5C4-13339DD507AB}"/>
          </ac:spMkLst>
        </pc:spChg>
        <pc:extLst>
          <p:ext xmlns:p="http://schemas.openxmlformats.org/presentationml/2006/main" uri="{D6D511B9-2390-475A-947B-AFAB55BFBCF1}">
            <pc226:cmChg xmlns:pc226="http://schemas.microsoft.com/office/powerpoint/2022/06/main/command" chg="del">
              <pc226:chgData name="Muffoletto, Jamie" userId="daf1e3c6-8137-448a-b141-d23049d419b5" providerId="ADAL" clId="{9A856624-A9F2-48EA-8498-50F65251766E}" dt="2023-07-28T19:10:06.126" v="424"/>
              <pc2:cmMkLst xmlns:pc2="http://schemas.microsoft.com/office/powerpoint/2019/9/main/command">
                <pc:docMk/>
                <pc:sldMk cId="1607237672" sldId="635"/>
                <pc2:cmMk id="{E13C3C43-75B6-4721-A48F-691F67AB0A66}"/>
              </pc2:cmMkLst>
              <pc226:cmRplyChg chg="add">
                <pc226:chgData name="Muffoletto, Jamie" userId="daf1e3c6-8137-448a-b141-d23049d419b5" providerId="ADAL" clId="{9A856624-A9F2-48EA-8498-50F65251766E}" dt="2023-07-28T15:13:53.770" v="171"/>
                <pc2:cmRplyMkLst xmlns:pc2="http://schemas.microsoft.com/office/powerpoint/2019/9/main/command">
                  <pc:docMk/>
                  <pc:sldMk cId="1607237672" sldId="635"/>
                  <pc2:cmMk id="{E13C3C43-75B6-4721-A48F-691F67AB0A66}"/>
                  <pc2:cmRplyMk id="{511DA093-9B92-435B-8E09-849DD9586BB8}"/>
                </pc2:cmRplyMkLst>
              </pc226:cmRplyChg>
            </pc226:cmChg>
          </p:ext>
        </pc:extLst>
      </pc:sldChg>
      <pc:sldChg chg="delCm">
        <pc:chgData name="Muffoletto, Jamie" userId="daf1e3c6-8137-448a-b141-d23049d419b5" providerId="ADAL" clId="{9A856624-A9F2-48EA-8498-50F65251766E}" dt="2023-07-28T19:10:13.627" v="426"/>
        <pc:sldMkLst>
          <pc:docMk/>
          <pc:sldMk cId="2944309707" sldId="636"/>
        </pc:sldMkLst>
        <pc:extLst>
          <p:ext xmlns:p="http://schemas.openxmlformats.org/presentationml/2006/main" uri="{D6D511B9-2390-475A-947B-AFAB55BFBCF1}">
            <pc226:cmChg xmlns:pc226="http://schemas.microsoft.com/office/powerpoint/2022/06/main/command" chg="del">
              <pc226:chgData name="Muffoletto, Jamie" userId="daf1e3c6-8137-448a-b141-d23049d419b5" providerId="ADAL" clId="{9A856624-A9F2-48EA-8498-50F65251766E}" dt="2023-07-28T19:10:13.627" v="426"/>
              <pc2:cmMkLst xmlns:pc2="http://schemas.microsoft.com/office/powerpoint/2019/9/main/command">
                <pc:docMk/>
                <pc:sldMk cId="2944309707" sldId="636"/>
                <pc2:cmMk id="{BCF6DF1A-49DC-4BFB-A739-46093BFCBF8C}"/>
              </pc2:cmMkLst>
            </pc226:cmChg>
            <pc226:cmChg xmlns:pc226="http://schemas.microsoft.com/office/powerpoint/2022/06/main/command" chg="del">
              <pc226:chgData name="Muffoletto, Jamie" userId="daf1e3c6-8137-448a-b141-d23049d419b5" providerId="ADAL" clId="{9A856624-A9F2-48EA-8498-50F65251766E}" dt="2023-07-28T19:10:12.001" v="425"/>
              <pc2:cmMkLst xmlns:pc2="http://schemas.microsoft.com/office/powerpoint/2019/9/main/command">
                <pc:docMk/>
                <pc:sldMk cId="2944309707" sldId="636"/>
                <pc2:cmMk id="{0EB91EB3-13DC-4E10-88BE-6BBB6D30209A}"/>
              </pc2:cmMkLst>
            </pc226:cmChg>
          </p:ext>
        </pc:extLst>
      </pc:sldChg>
      <pc:sldChg chg="modSp mod delCm modCm">
        <pc:chgData name="Muffoletto, Jamie" userId="daf1e3c6-8137-448a-b141-d23049d419b5" providerId="ADAL" clId="{9A856624-A9F2-48EA-8498-50F65251766E}" dt="2023-07-28T19:10:17.171" v="427"/>
        <pc:sldMkLst>
          <pc:docMk/>
          <pc:sldMk cId="3977395703" sldId="637"/>
        </pc:sldMkLst>
        <pc:spChg chg="mod">
          <ac:chgData name="Muffoletto, Jamie" userId="daf1e3c6-8137-448a-b141-d23049d419b5" providerId="ADAL" clId="{9A856624-A9F2-48EA-8498-50F65251766E}" dt="2023-07-28T15:14:09.065" v="177" actId="20577"/>
          <ac:spMkLst>
            <pc:docMk/>
            <pc:sldMk cId="3977395703" sldId="637"/>
            <ac:spMk id="3" creationId="{06942845-BD5A-42C5-A5C4-13339DD507AB}"/>
          </ac:spMkLst>
        </pc:spChg>
        <pc:extLst>
          <p:ext xmlns:p="http://schemas.openxmlformats.org/presentationml/2006/main" uri="{D6D511B9-2390-475A-947B-AFAB55BFBCF1}">
            <pc226:cmChg xmlns:pc226="http://schemas.microsoft.com/office/powerpoint/2022/06/main/command" chg="del">
              <pc226:chgData name="Muffoletto, Jamie" userId="daf1e3c6-8137-448a-b141-d23049d419b5" providerId="ADAL" clId="{9A856624-A9F2-48EA-8498-50F65251766E}" dt="2023-07-28T19:10:17.171" v="427"/>
              <pc2:cmMkLst xmlns:pc2="http://schemas.microsoft.com/office/powerpoint/2019/9/main/command">
                <pc:docMk/>
                <pc:sldMk cId="3977395703" sldId="637"/>
                <pc2:cmMk id="{10C9834E-2FF4-4262-8D32-80B2CB1FC4DE}"/>
              </pc2:cmMkLst>
              <pc226:cmRplyChg chg="add">
                <pc226:chgData name="Muffoletto, Jamie" userId="daf1e3c6-8137-448a-b141-d23049d419b5" providerId="ADAL" clId="{9A856624-A9F2-48EA-8498-50F65251766E}" dt="2023-07-28T15:19:26.386" v="404"/>
                <pc2:cmRplyMkLst xmlns:pc2="http://schemas.microsoft.com/office/powerpoint/2019/9/main/command">
                  <pc:docMk/>
                  <pc:sldMk cId="3977395703" sldId="637"/>
                  <pc2:cmMk id="{10C9834E-2FF4-4262-8D32-80B2CB1FC4DE}"/>
                  <pc2:cmRplyMk id="{9EF16139-D641-440B-B3CB-339689C54A2C}"/>
                </pc2:cmRplyMkLst>
              </pc226:cmRplyChg>
            </pc226:cmChg>
          </p:ext>
        </pc:extLst>
      </pc:sldChg>
      <pc:sldChg chg="modSp mod delCm modCm">
        <pc:chgData name="Muffoletto, Jamie" userId="daf1e3c6-8137-448a-b141-d23049d419b5" providerId="ADAL" clId="{9A856624-A9F2-48EA-8498-50F65251766E}" dt="2023-07-28T19:10:25.267" v="430"/>
        <pc:sldMkLst>
          <pc:docMk/>
          <pc:sldMk cId="606569852" sldId="638"/>
        </pc:sldMkLst>
        <pc:spChg chg="mod">
          <ac:chgData name="Muffoletto, Jamie" userId="daf1e3c6-8137-448a-b141-d23049d419b5" providerId="ADAL" clId="{9A856624-A9F2-48EA-8498-50F65251766E}" dt="2023-07-28T15:18:54.320" v="403" actId="255"/>
          <ac:spMkLst>
            <pc:docMk/>
            <pc:sldMk cId="606569852" sldId="638"/>
            <ac:spMk id="3" creationId="{06942845-BD5A-42C5-A5C4-13339DD507AB}"/>
          </ac:spMkLst>
        </pc:spChg>
        <pc:spChg chg="mod">
          <ac:chgData name="Muffoletto, Jamie" userId="daf1e3c6-8137-448a-b141-d23049d419b5" providerId="ADAL" clId="{9A856624-A9F2-48EA-8498-50F65251766E}" dt="2023-07-28T15:17:58.612" v="389" actId="20577"/>
          <ac:spMkLst>
            <pc:docMk/>
            <pc:sldMk cId="606569852" sldId="638"/>
            <ac:spMk id="4" creationId="{3F6CE2FE-F02B-461B-8C8F-E1DFA26F0ED4}"/>
          </ac:spMkLst>
        </pc:spChg>
        <pc:extLst>
          <p:ext xmlns:p="http://schemas.openxmlformats.org/presentationml/2006/main" uri="{D6D511B9-2390-475A-947B-AFAB55BFBCF1}">
            <pc226:cmChg xmlns:pc226="http://schemas.microsoft.com/office/powerpoint/2022/06/main/command" chg="del mod">
              <pc226:chgData name="Muffoletto, Jamie" userId="daf1e3c6-8137-448a-b141-d23049d419b5" providerId="ADAL" clId="{9A856624-A9F2-48EA-8498-50F65251766E}" dt="2023-07-28T19:10:21.814" v="428"/>
              <pc2:cmMkLst xmlns:pc2="http://schemas.microsoft.com/office/powerpoint/2019/9/main/command">
                <pc:docMk/>
                <pc:sldMk cId="606569852" sldId="638"/>
                <pc2:cmMk id="{01A83452-BF25-4CDA-B992-16004BB466BD}"/>
              </pc2:cmMkLst>
            </pc226:cmChg>
            <pc226:cmChg xmlns:pc226="http://schemas.microsoft.com/office/powerpoint/2022/06/main/command" chg="del">
              <pc226:chgData name="Muffoletto, Jamie" userId="daf1e3c6-8137-448a-b141-d23049d419b5" providerId="ADAL" clId="{9A856624-A9F2-48EA-8498-50F65251766E}" dt="2023-07-28T19:10:23.636" v="429"/>
              <pc2:cmMkLst xmlns:pc2="http://schemas.microsoft.com/office/powerpoint/2019/9/main/command">
                <pc:docMk/>
                <pc:sldMk cId="606569852" sldId="638"/>
                <pc2:cmMk id="{04805D58-1C10-4116-BE79-74AB6D495947}"/>
              </pc2:cmMkLst>
              <pc226:cmRplyChg chg="add">
                <pc226:chgData name="Muffoletto, Jamie" userId="daf1e3c6-8137-448a-b141-d23049d419b5" providerId="ADAL" clId="{9A856624-A9F2-48EA-8498-50F65251766E}" dt="2023-07-28T15:18:22.550" v="390"/>
                <pc2:cmRplyMkLst xmlns:pc2="http://schemas.microsoft.com/office/powerpoint/2019/9/main/command">
                  <pc:docMk/>
                  <pc:sldMk cId="606569852" sldId="638"/>
                  <pc2:cmMk id="{04805D58-1C10-4116-BE79-74AB6D495947}"/>
                  <pc2:cmRplyMk id="{13A1381F-5E2C-434B-A503-559EB470967A}"/>
                </pc2:cmRplyMkLst>
              </pc226:cmRplyChg>
            </pc226:cmChg>
            <pc226:cmChg xmlns:pc226="http://schemas.microsoft.com/office/powerpoint/2022/06/main/command" chg="del">
              <pc226:chgData name="Muffoletto, Jamie" userId="daf1e3c6-8137-448a-b141-d23049d419b5" providerId="ADAL" clId="{9A856624-A9F2-48EA-8498-50F65251766E}" dt="2023-07-28T19:10:25.267" v="430"/>
              <pc2:cmMkLst xmlns:pc2="http://schemas.microsoft.com/office/powerpoint/2019/9/main/command">
                <pc:docMk/>
                <pc:sldMk cId="606569852" sldId="638"/>
                <pc2:cmMk id="{2BC66080-52C4-4EA8-BF55-DFB4BBA7CDB2}"/>
              </pc2:cmMkLst>
            </pc226:cmChg>
          </p:ext>
        </pc:extLst>
      </pc:sldChg>
      <pc:sldChg chg="modSp mod delCm modCm">
        <pc:chgData name="Muffoletto, Jamie" userId="daf1e3c6-8137-448a-b141-d23049d419b5" providerId="ADAL" clId="{9A856624-A9F2-48EA-8498-50F65251766E}" dt="2023-07-28T19:10:29.052" v="431"/>
        <pc:sldMkLst>
          <pc:docMk/>
          <pc:sldMk cId="3289066327" sldId="639"/>
        </pc:sldMkLst>
        <pc:spChg chg="mod">
          <ac:chgData name="Muffoletto, Jamie" userId="daf1e3c6-8137-448a-b141-d23049d419b5" providerId="ADAL" clId="{9A856624-A9F2-48EA-8498-50F65251766E}" dt="2023-07-28T15:14:38.633" v="183" actId="20577"/>
          <ac:spMkLst>
            <pc:docMk/>
            <pc:sldMk cId="3289066327" sldId="639"/>
            <ac:spMk id="3" creationId="{06942845-BD5A-42C5-A5C4-13339DD507AB}"/>
          </ac:spMkLst>
        </pc:spChg>
        <pc:extLst>
          <p:ext xmlns:p="http://schemas.openxmlformats.org/presentationml/2006/main" uri="{D6D511B9-2390-475A-947B-AFAB55BFBCF1}">
            <pc226:cmChg xmlns:pc226="http://schemas.microsoft.com/office/powerpoint/2022/06/main/command" chg="del">
              <pc226:chgData name="Muffoletto, Jamie" userId="daf1e3c6-8137-448a-b141-d23049d419b5" providerId="ADAL" clId="{9A856624-A9F2-48EA-8498-50F65251766E}" dt="2023-07-28T19:10:29.052" v="431"/>
              <pc2:cmMkLst xmlns:pc2="http://schemas.microsoft.com/office/powerpoint/2019/9/main/command">
                <pc:docMk/>
                <pc:sldMk cId="3289066327" sldId="639"/>
                <pc2:cmMk id="{2E082CDB-EF54-4B50-A86B-F87154C3C255}"/>
              </pc2:cmMkLst>
              <pc226:cmRplyChg chg="add">
                <pc226:chgData name="Muffoletto, Jamie" userId="daf1e3c6-8137-448a-b141-d23049d419b5" providerId="ADAL" clId="{9A856624-A9F2-48EA-8498-50F65251766E}" dt="2023-07-28T15:15:15.094" v="201"/>
                <pc2:cmRplyMkLst xmlns:pc2="http://schemas.microsoft.com/office/powerpoint/2019/9/main/command">
                  <pc:docMk/>
                  <pc:sldMk cId="3289066327" sldId="639"/>
                  <pc2:cmMk id="{2E082CDB-EF54-4B50-A86B-F87154C3C255}"/>
                  <pc2:cmRplyMk id="{EFA1D715-DB27-4952-BB0B-FBBD37AA2F97}"/>
                </pc2:cmRplyMkLst>
              </pc226:cmRplyChg>
            </pc226:cmChg>
          </p:ext>
        </pc:extLst>
      </pc:sldChg>
      <pc:sldChg chg="modSp mod modNotesTx">
        <pc:chgData name="Muffoletto, Jamie" userId="daf1e3c6-8137-448a-b141-d23049d419b5" providerId="ADAL" clId="{9A856624-A9F2-48EA-8498-50F65251766E}" dt="2023-07-28T19:08:24.762" v="414" actId="6549"/>
        <pc:sldMkLst>
          <pc:docMk/>
          <pc:sldMk cId="2512899037" sldId="652"/>
        </pc:sldMkLst>
        <pc:spChg chg="mod">
          <ac:chgData name="Muffoletto, Jamie" userId="daf1e3c6-8137-448a-b141-d23049d419b5" providerId="ADAL" clId="{9A856624-A9F2-48EA-8498-50F65251766E}" dt="2023-07-28T15:14:54.226" v="200" actId="20577"/>
          <ac:spMkLst>
            <pc:docMk/>
            <pc:sldMk cId="2512899037" sldId="652"/>
            <ac:spMk id="4" creationId="{3F6CE2FE-F02B-461B-8C8F-E1DFA26F0ED4}"/>
          </ac:spMkLst>
        </pc:spChg>
      </pc:sldChg>
      <pc:sldChg chg="modSp mod delCm modCm modNotesTx">
        <pc:chgData name="Muffoletto, Jamie" userId="daf1e3c6-8137-448a-b141-d23049d419b5" providerId="ADAL" clId="{9A856624-A9F2-48EA-8498-50F65251766E}" dt="2023-08-01T12:24:30.121" v="474" actId="20577"/>
        <pc:sldMkLst>
          <pc:docMk/>
          <pc:sldMk cId="1650142439" sldId="654"/>
        </pc:sldMkLst>
        <pc:spChg chg="mod">
          <ac:chgData name="Muffoletto, Jamie" userId="daf1e3c6-8137-448a-b141-d23049d419b5" providerId="ADAL" clId="{9A856624-A9F2-48EA-8498-50F65251766E}" dt="2023-08-01T12:24:30.121" v="474" actId="20577"/>
          <ac:spMkLst>
            <pc:docMk/>
            <pc:sldMk cId="1650142439" sldId="654"/>
            <ac:spMk id="4" creationId="{3F6CE2FE-F02B-461B-8C8F-E1DFA26F0ED4}"/>
          </ac:spMkLst>
        </pc:spChg>
        <pc:extLst>
          <p:ext xmlns:p="http://schemas.openxmlformats.org/presentationml/2006/main" uri="{D6D511B9-2390-475A-947B-AFAB55BFBCF1}">
            <pc226:cmChg xmlns:pc226="http://schemas.microsoft.com/office/powerpoint/2022/06/main/command" chg="del mod">
              <pc226:chgData name="Muffoletto, Jamie" userId="daf1e3c6-8137-448a-b141-d23049d419b5" providerId="ADAL" clId="{9A856624-A9F2-48EA-8498-50F65251766E}" dt="2023-07-28T19:08:16.703" v="412"/>
              <pc2:cmMkLst xmlns:pc2="http://schemas.microsoft.com/office/powerpoint/2019/9/main/command">
                <pc:docMk/>
                <pc:sldMk cId="1650142439" sldId="654"/>
                <pc2:cmMk id="{20779164-9736-4B31-B36A-9C3C3BACB6A0}"/>
              </pc2:cmMkLst>
              <pc226:cmRplyChg chg="add">
                <pc226:chgData name="Muffoletto, Jamie" userId="daf1e3c6-8137-448a-b141-d23049d419b5" providerId="ADAL" clId="{9A856624-A9F2-48EA-8498-50F65251766E}" dt="2023-07-28T15:10:26.464" v="96"/>
                <pc2:cmRplyMkLst xmlns:pc2="http://schemas.microsoft.com/office/powerpoint/2019/9/main/command">
                  <pc:docMk/>
                  <pc:sldMk cId="1650142439" sldId="654"/>
                  <pc2:cmMk id="{20779164-9736-4B31-B36A-9C3C3BACB6A0}"/>
                  <pc2:cmRplyMk id="{F7C8BC22-AAB5-4F10-ACA1-17EE922CAD80}"/>
                </pc2:cmRplyMkLst>
              </pc226:cmRplyChg>
            </pc226:cmChg>
            <pc226:cmChg xmlns:pc226="http://schemas.microsoft.com/office/powerpoint/2022/06/main/command" chg="del mod">
              <pc226:chgData name="Muffoletto, Jamie" userId="daf1e3c6-8137-448a-b141-d23049d419b5" providerId="ADAL" clId="{9A856624-A9F2-48EA-8498-50F65251766E}" dt="2023-07-28T19:08:14.562" v="411"/>
              <pc2:cmMkLst xmlns:pc2="http://schemas.microsoft.com/office/powerpoint/2019/9/main/command">
                <pc:docMk/>
                <pc:sldMk cId="1650142439" sldId="654"/>
                <pc2:cmMk id="{DABC5E87-BAA9-4D0B-92D6-2F4E8F90E91B}"/>
              </pc2:cmMkLst>
            </pc226:cmChg>
          </p:ext>
        </pc:extLst>
      </pc:sldChg>
      <pc:sldChg chg="modSp del mod modCm">
        <pc:chgData name="Muffoletto, Jamie" userId="daf1e3c6-8137-448a-b141-d23049d419b5" providerId="ADAL" clId="{9A856624-A9F2-48EA-8498-50F65251766E}" dt="2023-08-01T12:24:41.284" v="475" actId="47"/>
        <pc:sldMkLst>
          <pc:docMk/>
          <pc:sldMk cId="1799219986" sldId="655"/>
        </pc:sldMkLst>
        <pc:spChg chg="mod">
          <ac:chgData name="Muffoletto, Jamie" userId="daf1e3c6-8137-448a-b141-d23049d419b5" providerId="ADAL" clId="{9A856624-A9F2-48EA-8498-50F65251766E}" dt="2023-07-28T15:13:28.661" v="169" actId="20577"/>
          <ac:spMkLst>
            <pc:docMk/>
            <pc:sldMk cId="1799219986" sldId="655"/>
            <ac:spMk id="3" creationId="{06942845-BD5A-42C5-A5C4-13339DD507AB}"/>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9A856624-A9F2-48EA-8498-50F65251766E}" dt="2023-07-28T15:13:28.661" v="169" actId="20577"/>
              <pc2:cmMkLst xmlns:pc2="http://schemas.microsoft.com/office/powerpoint/2019/9/main/command">
                <pc:docMk/>
                <pc:sldMk cId="1799219986" sldId="655"/>
                <pc2:cmMk id="{346209E5-3942-44D4-8C95-2FB8F7F6632D}"/>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1378295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133518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107735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3239841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3708941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3565772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393810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209577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158326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1057099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a:p>
        </p:txBody>
      </p:sp>
    </p:spTree>
    <p:extLst>
      <p:ext uri="{BB962C8B-B14F-4D97-AF65-F5344CB8AC3E}">
        <p14:creationId xmlns:p14="http://schemas.microsoft.com/office/powerpoint/2010/main" val="293701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246997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318531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a:p>
        </p:txBody>
      </p:sp>
    </p:spTree>
    <p:extLst>
      <p:ext uri="{BB962C8B-B14F-4D97-AF65-F5344CB8AC3E}">
        <p14:creationId xmlns:p14="http://schemas.microsoft.com/office/powerpoint/2010/main" val="46326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951365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36953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203908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303295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1496892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8/1/2023</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8/1/2023</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8/1/2023</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8/1/2023</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8/1/2023</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8/1/2023</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8/1/2023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2030819" y="3875964"/>
            <a:ext cx="9806047" cy="2389625"/>
          </a:xfrm>
        </p:spPr>
        <p:txBody>
          <a:bodyPr/>
          <a:lstStyle/>
          <a:p>
            <a:r>
              <a:rPr lang="en-US" sz="4400"/>
              <a:t>TEA Legislative Updates</a:t>
            </a: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HB 2729 – ECDS High-Quality Pre-Kindergarten</a:t>
            </a:r>
            <a:endParaRPr lang="en-US" sz="30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2347669"/>
          </a:xfrm>
        </p:spPr>
        <p:txBody>
          <a:bodyPr/>
          <a:lstStyle/>
          <a:p>
            <a:pPr marL="0" indent="0">
              <a:buNone/>
            </a:pPr>
            <a:r>
              <a:rPr lang="en-US" sz="2400" b="1" dirty="0">
                <a:solidFill>
                  <a:srgbClr val="D93C10"/>
                </a:solidFill>
              </a:rPr>
              <a:t>HB 2729</a:t>
            </a:r>
            <a:r>
              <a:rPr lang="en-US" sz="2400" b="1" dirty="0">
                <a:solidFill>
                  <a:srgbClr val="0D6CB9"/>
                </a:solidFill>
              </a:rPr>
              <a:t> amends TEC §29.167(b), which changes the additional requirements for each teacher of record for a pre-kindergarten program class serving eligible four-year-old students.</a:t>
            </a:r>
          </a:p>
          <a:p>
            <a:pPr marL="0" indent="0">
              <a:buNone/>
            </a:pPr>
            <a:endParaRPr lang="en-US" sz="2400" b="1" dirty="0">
              <a:solidFill>
                <a:srgbClr val="0D6CB9"/>
              </a:solidFill>
            </a:endParaRPr>
          </a:p>
          <a:p>
            <a:pPr marL="0" indent="0">
              <a:buNone/>
            </a:pPr>
            <a:r>
              <a:rPr lang="en-US" sz="2400" b="1" dirty="0">
                <a:solidFill>
                  <a:srgbClr val="0D6CB9"/>
                </a:solidFill>
              </a:rPr>
              <a:t>TEA will remove two codes and add seven new codes to the PK-TEACHER-REQUIREMENT (C207) table.</a:t>
            </a: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3601178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HB 3708 – PEIMS Non-Enrolled UIL Participant</a:t>
            </a:r>
            <a:endParaRPr lang="en-US" sz="30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2347669"/>
          </a:xfrm>
        </p:spPr>
        <p:txBody>
          <a:bodyPr/>
          <a:lstStyle/>
          <a:p>
            <a:pPr marL="0" indent="0">
              <a:buNone/>
            </a:pPr>
            <a:r>
              <a:rPr lang="en-US" sz="2400" b="1">
                <a:solidFill>
                  <a:srgbClr val="D93C10"/>
                </a:solidFill>
              </a:rPr>
              <a:t>HB 3708</a:t>
            </a:r>
            <a:r>
              <a:rPr lang="en-US" sz="2400" b="1">
                <a:solidFill>
                  <a:srgbClr val="0D6CB9"/>
                </a:solidFill>
              </a:rPr>
              <a:t> adds TEC §48.305, which provides an annual allotment to a school district of $1,500 per University Interscholastic League (UIL) activity in which non-enrolled students participate. A non-enrolled student is a home-schooled student who predominantly receives instruction in a general elementary or secondary education program provided by the parent or person standing in parental authority in or through the child’s home.</a:t>
            </a:r>
          </a:p>
          <a:p>
            <a:pPr marL="0" indent="0">
              <a:buNone/>
            </a:pPr>
            <a:endParaRPr lang="en-US" sz="2400" b="1">
              <a:solidFill>
                <a:srgbClr val="0D6CB9"/>
              </a:solidFill>
            </a:endParaRPr>
          </a:p>
          <a:p>
            <a:pPr marL="0" indent="0">
              <a:buNone/>
            </a:pPr>
            <a:r>
              <a:rPr lang="en-US" sz="2400" b="1">
                <a:solidFill>
                  <a:srgbClr val="0D6CB9"/>
                </a:solidFill>
              </a:rPr>
              <a:t>TEA will add a new data element and code table for an LEA to report non-enrolled students participating in UIL activities.</a:t>
            </a: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313999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HB 3803 – PEIMS Parent Request Retention</a:t>
            </a:r>
            <a:endParaRPr lang="en-US" sz="30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4195314"/>
          </a:xfrm>
        </p:spPr>
        <p:txBody>
          <a:bodyPr/>
          <a:lstStyle/>
          <a:p>
            <a:pPr marL="0" indent="0">
              <a:buNone/>
            </a:pPr>
            <a:r>
              <a:rPr lang="en-US" sz="2400" b="1">
                <a:solidFill>
                  <a:srgbClr val="D93C10"/>
                </a:solidFill>
              </a:rPr>
              <a:t>HB 3803</a:t>
            </a:r>
            <a:r>
              <a:rPr lang="en-US" sz="2400" b="1">
                <a:solidFill>
                  <a:srgbClr val="0D6CB9"/>
                </a:solidFill>
              </a:rPr>
              <a:t> amends TEC §28.02124 to allow a parent or guardian to request a student repeat any course for high school credit in which the student was enrolled during the previous school year and to repeat grades one through eight. </a:t>
            </a:r>
          </a:p>
          <a:p>
            <a:pPr marL="0" indent="0">
              <a:buNone/>
            </a:pPr>
            <a:endParaRPr lang="en-US" sz="2400" b="1">
              <a:solidFill>
                <a:srgbClr val="0D6CB9"/>
              </a:solidFill>
            </a:endParaRPr>
          </a:p>
          <a:p>
            <a:pPr marL="0" indent="0">
              <a:buNone/>
            </a:pPr>
            <a:r>
              <a:rPr lang="en-US" sz="2400" b="1">
                <a:solidFill>
                  <a:srgbClr val="0D6CB9"/>
                </a:solidFill>
              </a:rPr>
              <a:t>TEC §28.02124 was initially added by SB 1697 from the 87</a:t>
            </a:r>
            <a:r>
              <a:rPr lang="en-US" sz="2400" b="1" baseline="30000">
                <a:solidFill>
                  <a:srgbClr val="0D6CB9"/>
                </a:solidFill>
              </a:rPr>
              <a:t>th</a:t>
            </a:r>
            <a:r>
              <a:rPr lang="en-US" sz="2400" b="1">
                <a:solidFill>
                  <a:srgbClr val="0D6CB9"/>
                </a:solidFill>
              </a:rPr>
              <a:t> Legislative Session.</a:t>
            </a:r>
          </a:p>
          <a:p>
            <a:pPr marL="0" indent="0">
              <a:buNone/>
            </a:pPr>
            <a:endParaRPr lang="en-US" sz="2400" b="1">
              <a:solidFill>
                <a:srgbClr val="0D6CB9"/>
              </a:solidFill>
            </a:endParaRPr>
          </a:p>
          <a:p>
            <a:pPr marL="0" indent="0">
              <a:buNone/>
            </a:pPr>
            <a:r>
              <a:rPr lang="en-US" sz="2400" b="1">
                <a:solidFill>
                  <a:srgbClr val="0D6CB9"/>
                </a:solidFill>
              </a:rPr>
              <a:t>TEA will revise the special instructions for the PARENT-REQUEST-RETENTION-INDICATOR (E1729) data element.</a:t>
            </a: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88587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SB 763 – PEIMS New Role-ID</a:t>
            </a:r>
            <a:endParaRPr lang="en-US" sz="30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28338"/>
            <a:ext cx="9879967" cy="3326729"/>
          </a:xfrm>
        </p:spPr>
        <p:txBody>
          <a:bodyPr/>
          <a:lstStyle/>
          <a:p>
            <a:pPr marL="0" indent="0">
              <a:buNone/>
            </a:pPr>
            <a:r>
              <a:rPr lang="en-US" sz="2400" b="1">
                <a:solidFill>
                  <a:srgbClr val="D93C10"/>
                </a:solidFill>
              </a:rPr>
              <a:t>SB 763</a:t>
            </a:r>
            <a:r>
              <a:rPr lang="en-US" sz="2400" b="1">
                <a:solidFill>
                  <a:srgbClr val="0D6CB9"/>
                </a:solidFill>
              </a:rPr>
              <a:t> adds TEC §23.001, School Chaplains, which allows a public school to employ or accept as volunteers chaplains. A chaplain employed under this subjection is not required to be certified by the State Board for Educator Certification. </a:t>
            </a:r>
          </a:p>
          <a:p>
            <a:pPr marL="0" indent="0">
              <a:buNone/>
            </a:pPr>
            <a:endParaRPr lang="en-US" sz="2400" b="1">
              <a:solidFill>
                <a:srgbClr val="0D6CB9"/>
              </a:solidFill>
            </a:endParaRPr>
          </a:p>
          <a:p>
            <a:pPr marL="0" indent="0">
              <a:buNone/>
            </a:pPr>
            <a:r>
              <a:rPr lang="en-US" sz="2400" b="1">
                <a:solidFill>
                  <a:srgbClr val="0D6CB9"/>
                </a:solidFill>
              </a:rPr>
              <a:t>TEA will add a new ROLE-ID (C021) to allow an LEA to report a School Chaplain.</a:t>
            </a: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1607237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4EB7A2-BAD5-4E57-84D7-1E19076795C7}"/>
              </a:ext>
            </a:extLst>
          </p:cNvPr>
          <p:cNvSpPr>
            <a:spLocks noGrp="1"/>
          </p:cNvSpPr>
          <p:nvPr>
            <p:ph type="ctrTitle"/>
          </p:nvPr>
        </p:nvSpPr>
        <p:spPr>
          <a:xfrm>
            <a:off x="2030819" y="3807725"/>
            <a:ext cx="9583004" cy="2457864"/>
          </a:xfrm>
        </p:spPr>
        <p:txBody>
          <a:bodyPr/>
          <a:lstStyle/>
          <a:p>
            <a:r>
              <a:rPr lang="en-US"/>
              <a:t>2024-2025 Legislative Changes</a:t>
            </a:r>
          </a:p>
        </p:txBody>
      </p:sp>
      <p:pic>
        <p:nvPicPr>
          <p:cNvPr id="2" name="Picture 1">
            <a:extLst>
              <a:ext uri="{FF2B5EF4-FFF2-40B4-BE49-F238E27FC236}">
                <a16:creationId xmlns:a16="http://schemas.microsoft.com/office/drawing/2014/main" id="{04CBA53F-FF23-4086-9532-862D24823B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6872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a:cs typeface="Calibri"/>
              </a:rPr>
              <a:t>HB 1416 – PEIMS Accelerated Instruction</a:t>
            </a:r>
            <a:endParaRPr lang="en-US" sz="300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018138"/>
            <a:ext cx="9879967" cy="4675723"/>
          </a:xfrm>
        </p:spPr>
        <p:txBody>
          <a:bodyPr/>
          <a:lstStyle/>
          <a:p>
            <a:pPr marL="0" indent="0">
              <a:buNone/>
            </a:pPr>
            <a:r>
              <a:rPr lang="en-US" b="1">
                <a:solidFill>
                  <a:srgbClr val="D93C10"/>
                </a:solidFill>
              </a:rPr>
              <a:t>Bill Information:</a:t>
            </a:r>
          </a:p>
          <a:p>
            <a:pPr marL="0" indent="0">
              <a:buNone/>
            </a:pPr>
            <a:r>
              <a:rPr lang="en-US" sz="2400" b="1">
                <a:solidFill>
                  <a:srgbClr val="D93C10"/>
                </a:solidFill>
              </a:rPr>
              <a:t>HB 1416</a:t>
            </a:r>
            <a:r>
              <a:rPr lang="en-US" sz="2400" b="1">
                <a:solidFill>
                  <a:srgbClr val="0D6CB9"/>
                </a:solidFill>
              </a:rPr>
              <a:t> amends TEC §28.0211 related to accelerated and supplemental instruction for students. Each student that fails to achieve at least satisfactory performance on each assessment instrument administered under TEC §39.023 must be provided supplemental instruction for no less than 15 hours or 30 hours for a student whose performance on the applicable assessment instrument was significantly below satisfactory, as defined by commissioner rule. The agency shall monitor and evaluate the effectiveness of the accelerated instruction required under this section.</a:t>
            </a:r>
          </a:p>
          <a:p>
            <a:pPr marL="0" indent="0">
              <a:buNone/>
            </a:pPr>
            <a:endParaRPr lang="en-US" sz="1600" b="1">
              <a:solidFill>
                <a:srgbClr val="0D6CB9"/>
              </a:solidFill>
            </a:endParaRPr>
          </a:p>
          <a:p>
            <a:pPr marL="0" indent="0">
              <a:buNone/>
            </a:pPr>
            <a:r>
              <a:rPr lang="en-US" sz="2400" b="1">
                <a:solidFill>
                  <a:srgbClr val="0D6CB9"/>
                </a:solidFill>
              </a:rPr>
              <a:t>TEA will collect student-level information about the accelerated and supplemental instruction provided to students.</a:t>
            </a:r>
          </a:p>
          <a:p>
            <a:pPr marL="0" indent="0">
              <a:buNone/>
            </a:pPr>
            <a:endParaRPr lang="en-US" b="1">
              <a:solidFill>
                <a:srgbClr val="0D6CB9"/>
              </a:solidFill>
            </a:endParaRP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294430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HB 2209 – PEIMS Rural Pathway Excellence Partnership</a:t>
            </a:r>
            <a:endParaRPr lang="en-US" sz="30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018138"/>
            <a:ext cx="9879967" cy="2347669"/>
          </a:xfrm>
        </p:spPr>
        <p:txBody>
          <a:bodyPr/>
          <a:lstStyle/>
          <a:p>
            <a:pPr marL="0" indent="0">
              <a:buNone/>
            </a:pPr>
            <a:r>
              <a:rPr lang="en-US" b="1">
                <a:solidFill>
                  <a:srgbClr val="D93C10"/>
                </a:solidFill>
              </a:rPr>
              <a:t>Bill Information:</a:t>
            </a:r>
          </a:p>
          <a:p>
            <a:pPr marL="0" indent="0">
              <a:buNone/>
            </a:pPr>
            <a:r>
              <a:rPr lang="en-US" sz="2400" b="1">
                <a:solidFill>
                  <a:srgbClr val="D93C10"/>
                </a:solidFill>
              </a:rPr>
              <a:t>HB 2209</a:t>
            </a:r>
            <a:r>
              <a:rPr lang="en-US" sz="2400" b="1">
                <a:solidFill>
                  <a:srgbClr val="0D6CB9"/>
                </a:solidFill>
              </a:rPr>
              <a:t> ​​adds the Rural Pathway Excellence Partnership (R-PEP), which allows rural school districts to enter into agreements with other school districts to develop rural college and career pathway partnerships. The funding for the program comes from the Foundation School Program and provides for outcomes bonuses based on a student from the program obtaining not later than five years after high school graduation a postsecondary credential of value.</a:t>
            </a:r>
          </a:p>
          <a:p>
            <a:pPr marL="0" indent="0">
              <a:buNone/>
            </a:pPr>
            <a:endParaRPr lang="en-US" sz="2400" b="1">
              <a:solidFill>
                <a:srgbClr val="0D6CB9"/>
              </a:solidFill>
            </a:endParaRPr>
          </a:p>
          <a:p>
            <a:pPr marL="0" indent="0">
              <a:buNone/>
            </a:pPr>
            <a:r>
              <a:rPr lang="en-US" sz="2400" b="1">
                <a:solidFill>
                  <a:srgbClr val="0D6CB9"/>
                </a:solidFill>
              </a:rPr>
              <a:t>TEA is working to determine what will be needed to implement this bill.</a:t>
            </a:r>
          </a:p>
          <a:p>
            <a:pPr marL="0" indent="0">
              <a:buNone/>
            </a:pPr>
            <a:endParaRPr lang="en-US" sz="2400" b="1">
              <a:solidFill>
                <a:srgbClr val="0D6CB9"/>
              </a:solidFill>
            </a:endParaRP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397739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100" dirty="0">
                <a:cs typeface="Calibri"/>
              </a:rPr>
              <a:t>HB 4375 – TREx Automated External Defibrillator Instruction</a:t>
            </a:r>
            <a:endParaRPr lang="en-US" sz="31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018138"/>
            <a:ext cx="9879967" cy="2347669"/>
          </a:xfrm>
        </p:spPr>
        <p:txBody>
          <a:bodyPr/>
          <a:lstStyle/>
          <a:p>
            <a:pPr marL="0" indent="0">
              <a:buNone/>
            </a:pPr>
            <a:r>
              <a:rPr lang="en-US" sz="2400" b="1" dirty="0">
                <a:solidFill>
                  <a:srgbClr val="D93C10"/>
                </a:solidFill>
              </a:rPr>
              <a:t>Bill Information:</a:t>
            </a:r>
          </a:p>
          <a:p>
            <a:pPr marL="0" indent="0">
              <a:buNone/>
            </a:pPr>
            <a:r>
              <a:rPr lang="en-US" sz="2400" b="1" dirty="0">
                <a:solidFill>
                  <a:srgbClr val="D93C10"/>
                </a:solidFill>
              </a:rPr>
              <a:t>HB 4375</a:t>
            </a:r>
            <a:r>
              <a:rPr lang="en-US" sz="2400" b="1" dirty="0">
                <a:solidFill>
                  <a:srgbClr val="0D6CB9"/>
                </a:solidFill>
              </a:rPr>
              <a:t> amends TEC §28.0023 to add instruction in the use of an automated external defibrillator (AED) to the existing required instruction in cardiopulmonary resuscitation techniques for students in grades seven through twelve. </a:t>
            </a:r>
          </a:p>
          <a:p>
            <a:pPr marL="0" indent="0">
              <a:buNone/>
            </a:pPr>
            <a:endParaRPr lang="en-US" sz="2400" b="1" dirty="0">
              <a:solidFill>
                <a:srgbClr val="0D6CB9"/>
              </a:solidFill>
            </a:endParaRPr>
          </a:p>
          <a:p>
            <a:pPr marL="0" indent="0">
              <a:buNone/>
            </a:pPr>
            <a:r>
              <a:rPr lang="en-US" sz="2400" b="1" dirty="0">
                <a:solidFill>
                  <a:srgbClr val="0D6CB9"/>
                </a:solidFill>
              </a:rPr>
              <a:t>AED training will be added to the existing CPR training. TEA will add this requirement to the existing CPR-INSTRUCTION-MET-DATE (TE122) in TREx.</a:t>
            </a: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60656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SB 1647 – PEIMS Dropout Recovery Education Programs</a:t>
            </a:r>
            <a:endParaRPr lang="en-US" sz="30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018138"/>
            <a:ext cx="9879967" cy="4172383"/>
          </a:xfrm>
        </p:spPr>
        <p:txBody>
          <a:bodyPr/>
          <a:lstStyle/>
          <a:p>
            <a:pPr marL="0" indent="0">
              <a:buNone/>
            </a:pPr>
            <a:r>
              <a:rPr lang="en-US" b="1">
                <a:solidFill>
                  <a:srgbClr val="D93C10"/>
                </a:solidFill>
              </a:rPr>
              <a:t>Bill Information:</a:t>
            </a:r>
          </a:p>
          <a:p>
            <a:pPr marL="0" indent="0">
              <a:buNone/>
            </a:pPr>
            <a:r>
              <a:rPr lang="en-US" sz="2400" b="1">
                <a:solidFill>
                  <a:srgbClr val="D93C10"/>
                </a:solidFill>
              </a:rPr>
              <a:t>SB 1647 </a:t>
            </a:r>
            <a:r>
              <a:rPr lang="en-US" sz="2400" b="1">
                <a:solidFill>
                  <a:srgbClr val="0D6CB9"/>
                </a:solidFill>
              </a:rPr>
              <a:t>amends TEC §29.081 to allow an LEA to operate a dropout recovery program using an education management organization in addition to methods that are currently used. The bill outlines the requirements for teachers and how the program is offered (remote, hybrid, in-person). The bill also outlines new requirements for these dropout recovery programs, which would provide an attendance rate for students who successfully complete a course offered through the program.</a:t>
            </a:r>
          </a:p>
          <a:p>
            <a:pPr marL="0" indent="0">
              <a:buNone/>
            </a:pPr>
            <a:endParaRPr lang="en-US" sz="2400" b="1">
              <a:solidFill>
                <a:srgbClr val="0D6CB9"/>
              </a:solidFill>
            </a:endParaRPr>
          </a:p>
          <a:p>
            <a:pPr marL="0" indent="0">
              <a:buNone/>
            </a:pPr>
            <a:r>
              <a:rPr lang="en-US" sz="2400" b="1">
                <a:solidFill>
                  <a:srgbClr val="0D6CB9"/>
                </a:solidFill>
              </a:rPr>
              <a:t>TEA is working to determine what will be needed to implement this bill.</a:t>
            </a: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328906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a:cs typeface="Calibri"/>
              </a:rPr>
              <a:t>Questions?</a:t>
            </a:r>
          </a:p>
        </p:txBody>
      </p:sp>
      <p:sp>
        <p:nvSpPr>
          <p:cNvPr id="3" name="Title 4">
            <a:extLst>
              <a:ext uri="{FF2B5EF4-FFF2-40B4-BE49-F238E27FC236}">
                <a16:creationId xmlns:a16="http://schemas.microsoft.com/office/drawing/2014/main" id="{44582E35-1FE8-4EB9-9454-4EC6139F3E47}"/>
              </a:ext>
            </a:extLst>
          </p:cNvPr>
          <p:cNvSpPr txBox="1">
            <a:spLocks/>
          </p:cNvSpPr>
          <p:nvPr/>
        </p:nvSpPr>
        <p:spPr>
          <a:xfrm>
            <a:off x="423759" y="4702629"/>
            <a:ext cx="3012777" cy="1306681"/>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a:lstStyle>
          <a:p>
            <a:pPr algn="ctr"/>
            <a:r>
              <a:rPr lang="en-US" sz="2400">
                <a:cs typeface="Calibri"/>
              </a:rPr>
              <a:t>Jamie Muffoletto</a:t>
            </a:r>
          </a:p>
          <a:p>
            <a:pPr algn="ctr"/>
            <a:r>
              <a:rPr lang="en-US" sz="1800">
                <a:cs typeface="Calibri"/>
              </a:rPr>
              <a:t>TEA Data Standards and Governance Manager</a:t>
            </a:r>
            <a:endParaRPr lang="en-US" sz="3200">
              <a:cs typeface="Calibri"/>
            </a:endParaRPr>
          </a:p>
        </p:txBody>
      </p:sp>
    </p:spTree>
    <p:extLst>
      <p:ext uri="{BB962C8B-B14F-4D97-AF65-F5344CB8AC3E}">
        <p14:creationId xmlns:p14="http://schemas.microsoft.com/office/powerpoint/2010/main" val="346085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Notice </a:t>
            </a:r>
            <a:r>
              <a:rPr lang="en-US">
                <a:solidFill>
                  <a:schemeClr val="bg1"/>
                </a:solidFill>
              </a:rPr>
              <a:t>2023-2024</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852464" y="1024310"/>
            <a:ext cx="9980147" cy="4351338"/>
          </a:xfrm>
        </p:spPr>
        <p:txBody>
          <a:bodyPr/>
          <a:lstStyle/>
          <a:p>
            <a:pPr marL="0" indent="0">
              <a:lnSpc>
                <a:spcPct val="100000"/>
              </a:lnSpc>
              <a:spcBef>
                <a:spcPts val="0"/>
              </a:spcBef>
              <a:spcAft>
                <a:spcPts val="1200"/>
              </a:spcAft>
              <a:buNone/>
            </a:pPr>
            <a:r>
              <a:rPr lang="en-US" sz="3600" b="1" dirty="0">
                <a:solidFill>
                  <a:srgbClr val="D93C10"/>
                </a:solidFill>
              </a:rPr>
              <a:t>Please note:</a:t>
            </a:r>
          </a:p>
          <a:p>
            <a:pPr marL="0" indent="0">
              <a:lnSpc>
                <a:spcPct val="100000"/>
              </a:lnSpc>
              <a:spcBef>
                <a:spcPts val="0"/>
              </a:spcBef>
              <a:buNone/>
            </a:pPr>
            <a:r>
              <a:rPr lang="en-US" sz="3200" b="1" dirty="0">
                <a:solidFill>
                  <a:srgbClr val="D93C10"/>
                </a:solidFill>
              </a:rPr>
              <a:t>All changes listed on the slides are subject to change as they are reviewed by the data governance committees. Until published in the Texas Education Data Standard and Texas Records Exchange Standard, these changes should not be considered final.</a:t>
            </a:r>
          </a:p>
          <a:p>
            <a:pPr marL="0" indent="0">
              <a:lnSpc>
                <a:spcPct val="100000"/>
              </a:lnSpc>
              <a:spcBef>
                <a:spcPts val="0"/>
              </a:spcBef>
              <a:buNone/>
            </a:pPr>
            <a:endParaRPr lang="en-US" sz="3200" b="1" dirty="0">
              <a:solidFill>
                <a:srgbClr val="D93C10"/>
              </a:solidFill>
            </a:endParaRPr>
          </a:p>
          <a:p>
            <a:pPr marL="0" indent="0">
              <a:lnSpc>
                <a:spcPct val="100000"/>
              </a:lnSpc>
              <a:spcBef>
                <a:spcPts val="0"/>
              </a:spcBef>
              <a:buNone/>
            </a:pPr>
            <a:r>
              <a:rPr lang="en-US" sz="3200" b="1" dirty="0">
                <a:solidFill>
                  <a:srgbClr val="D93C10"/>
                </a:solidFill>
              </a:rPr>
              <a:t>A post-addendum version of the data standards will be published on 9/1/2023. Training will be provided after the publication. </a:t>
            </a:r>
            <a:endParaRPr lang="en-US" sz="2400" dirty="0">
              <a:solidFill>
                <a:srgbClr val="0D6CB9"/>
              </a:solidFill>
            </a:endParaRPr>
          </a:p>
        </p:txBody>
      </p:sp>
    </p:spTree>
    <p:extLst>
      <p:ext uri="{BB962C8B-B14F-4D97-AF65-F5344CB8AC3E}">
        <p14:creationId xmlns:p14="http://schemas.microsoft.com/office/powerpoint/2010/main" val="260404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Agenda </a:t>
            </a:r>
            <a:r>
              <a:rPr lang="en-US">
                <a:solidFill>
                  <a:schemeClr val="bg1"/>
                </a:solidFill>
              </a:rPr>
              <a:t>2023-2024</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852464" y="1024310"/>
            <a:ext cx="9980147" cy="4351338"/>
          </a:xfrm>
        </p:spPr>
        <p:txBody>
          <a:bodyPr/>
          <a:lstStyle/>
          <a:p>
            <a:pPr>
              <a:lnSpc>
                <a:spcPct val="100000"/>
              </a:lnSpc>
              <a:spcBef>
                <a:spcPts val="0"/>
              </a:spcBef>
              <a:spcAft>
                <a:spcPts val="1200"/>
              </a:spcAft>
            </a:pPr>
            <a:r>
              <a:rPr lang="en-US" sz="3600" b="1" dirty="0">
                <a:solidFill>
                  <a:srgbClr val="D93C10"/>
                </a:solidFill>
              </a:rPr>
              <a:t>2023-2024</a:t>
            </a:r>
            <a:r>
              <a:rPr lang="en-US" sz="3600" dirty="0">
                <a:solidFill>
                  <a:srgbClr val="0D6CB9"/>
                </a:solidFill>
              </a:rPr>
              <a:t> Legislative Changes:</a:t>
            </a:r>
          </a:p>
          <a:p>
            <a:pPr lvl="1">
              <a:lnSpc>
                <a:spcPct val="100000"/>
              </a:lnSpc>
              <a:spcBef>
                <a:spcPts val="0"/>
              </a:spcBef>
            </a:pPr>
            <a:r>
              <a:rPr lang="en-US" b="1" dirty="0">
                <a:solidFill>
                  <a:srgbClr val="D93C10"/>
                </a:solidFill>
              </a:rPr>
              <a:t>HB 3</a:t>
            </a:r>
            <a:r>
              <a:rPr lang="en-US" b="1" dirty="0">
                <a:solidFill>
                  <a:srgbClr val="0D6CB9"/>
                </a:solidFill>
              </a:rPr>
              <a:t> – TREx Discipline </a:t>
            </a:r>
            <a:r>
              <a:rPr lang="en-US" sz="1800" dirty="0">
                <a:solidFill>
                  <a:srgbClr val="0D6CB9"/>
                </a:solidFill>
              </a:rPr>
              <a:t>*New Data Elements &amp; Code Tables*</a:t>
            </a:r>
            <a:endParaRPr lang="en-US" dirty="0">
              <a:solidFill>
                <a:srgbClr val="0D6CB9"/>
              </a:solidFill>
            </a:endParaRPr>
          </a:p>
          <a:p>
            <a:pPr lvl="1">
              <a:lnSpc>
                <a:spcPct val="100000"/>
              </a:lnSpc>
              <a:spcBef>
                <a:spcPts val="0"/>
              </a:spcBef>
            </a:pPr>
            <a:r>
              <a:rPr lang="en-US" b="1" dirty="0">
                <a:solidFill>
                  <a:srgbClr val="D93C10"/>
                </a:solidFill>
              </a:rPr>
              <a:t>HB 8 </a:t>
            </a:r>
            <a:r>
              <a:rPr lang="en-US" b="1" dirty="0">
                <a:solidFill>
                  <a:srgbClr val="0D6CB9"/>
                </a:solidFill>
              </a:rPr>
              <a:t>– PEIMS Associate Degree Indicator </a:t>
            </a:r>
            <a:r>
              <a:rPr lang="en-US" sz="1800" dirty="0">
                <a:solidFill>
                  <a:srgbClr val="0D6CB9"/>
                </a:solidFill>
              </a:rPr>
              <a:t>*New Code Table*</a:t>
            </a:r>
            <a:endParaRPr lang="en-US" dirty="0">
              <a:solidFill>
                <a:srgbClr val="0D6CB9"/>
              </a:solidFill>
            </a:endParaRPr>
          </a:p>
          <a:p>
            <a:pPr lvl="1">
              <a:lnSpc>
                <a:spcPct val="100000"/>
              </a:lnSpc>
              <a:spcBef>
                <a:spcPts val="0"/>
              </a:spcBef>
            </a:pPr>
            <a:r>
              <a:rPr lang="en-US" b="1" dirty="0">
                <a:solidFill>
                  <a:srgbClr val="D93C10"/>
                </a:solidFill>
              </a:rPr>
              <a:t>HB 114 </a:t>
            </a:r>
            <a:r>
              <a:rPr lang="en-US" b="1" dirty="0">
                <a:solidFill>
                  <a:srgbClr val="0D6CB9"/>
                </a:solidFill>
              </a:rPr>
              <a:t>– PEIMS Discipline </a:t>
            </a:r>
            <a:r>
              <a:rPr lang="en-US" sz="1800" dirty="0">
                <a:solidFill>
                  <a:srgbClr val="0D6CB9"/>
                </a:solidFill>
              </a:rPr>
              <a:t>*New Codes*</a:t>
            </a:r>
            <a:endParaRPr lang="en-US" dirty="0">
              <a:solidFill>
                <a:srgbClr val="0D6CB9"/>
              </a:solidFill>
            </a:endParaRPr>
          </a:p>
          <a:p>
            <a:pPr lvl="1">
              <a:lnSpc>
                <a:spcPct val="100000"/>
              </a:lnSpc>
              <a:spcBef>
                <a:spcPts val="0"/>
              </a:spcBef>
            </a:pPr>
            <a:r>
              <a:rPr lang="en-US" b="1" dirty="0">
                <a:solidFill>
                  <a:srgbClr val="D93C10"/>
                </a:solidFill>
              </a:rPr>
              <a:t>HB 1416 </a:t>
            </a:r>
            <a:r>
              <a:rPr lang="en-US" b="1" dirty="0">
                <a:solidFill>
                  <a:srgbClr val="0D6CB9"/>
                </a:solidFill>
              </a:rPr>
              <a:t>– TREx Accelerated Instruction </a:t>
            </a:r>
            <a:r>
              <a:rPr lang="en-US" sz="1800" dirty="0">
                <a:solidFill>
                  <a:srgbClr val="0D6CB9"/>
                </a:solidFill>
              </a:rPr>
              <a:t>*New Data Elements &amp; Code Tables*</a:t>
            </a:r>
            <a:endParaRPr lang="en-US" dirty="0">
              <a:solidFill>
                <a:srgbClr val="0D6CB9"/>
              </a:solidFill>
            </a:endParaRPr>
          </a:p>
          <a:p>
            <a:pPr lvl="1">
              <a:lnSpc>
                <a:spcPct val="100000"/>
              </a:lnSpc>
              <a:spcBef>
                <a:spcPts val="0"/>
              </a:spcBef>
            </a:pPr>
            <a:r>
              <a:rPr lang="en-US" b="1" dirty="0">
                <a:solidFill>
                  <a:srgbClr val="D93C10"/>
                </a:solidFill>
              </a:rPr>
              <a:t>HB 2729 </a:t>
            </a:r>
            <a:r>
              <a:rPr lang="en-US" b="1" dirty="0">
                <a:solidFill>
                  <a:srgbClr val="0D6CB9"/>
                </a:solidFill>
              </a:rPr>
              <a:t>– ECDS High-Quality Pre-Kindergarten </a:t>
            </a:r>
            <a:r>
              <a:rPr lang="en-US" sz="1800" dirty="0">
                <a:solidFill>
                  <a:srgbClr val="0D6CB9"/>
                </a:solidFill>
              </a:rPr>
              <a:t>*New Code*</a:t>
            </a:r>
            <a:endParaRPr lang="en-US" dirty="0">
              <a:solidFill>
                <a:srgbClr val="0D6CB9"/>
              </a:solidFill>
            </a:endParaRPr>
          </a:p>
          <a:p>
            <a:pPr lvl="1">
              <a:lnSpc>
                <a:spcPct val="100000"/>
              </a:lnSpc>
              <a:spcBef>
                <a:spcPts val="0"/>
              </a:spcBef>
            </a:pPr>
            <a:r>
              <a:rPr lang="en-US" b="1" dirty="0">
                <a:solidFill>
                  <a:srgbClr val="D93C10"/>
                </a:solidFill>
              </a:rPr>
              <a:t>HB 3708 </a:t>
            </a:r>
            <a:r>
              <a:rPr lang="en-US" b="1" dirty="0">
                <a:solidFill>
                  <a:srgbClr val="0D6CB9"/>
                </a:solidFill>
              </a:rPr>
              <a:t>– PEIMS Non-Enrolled UIL Participant </a:t>
            </a:r>
            <a:r>
              <a:rPr lang="en-US" sz="1800" dirty="0">
                <a:solidFill>
                  <a:srgbClr val="0D6CB9"/>
                </a:solidFill>
              </a:rPr>
              <a:t>*New Data Element &amp; Code Table*</a:t>
            </a:r>
            <a:endParaRPr lang="en-US" dirty="0">
              <a:solidFill>
                <a:srgbClr val="0D6CB9"/>
              </a:solidFill>
            </a:endParaRPr>
          </a:p>
          <a:p>
            <a:pPr lvl="1">
              <a:lnSpc>
                <a:spcPct val="100000"/>
              </a:lnSpc>
              <a:spcBef>
                <a:spcPts val="0"/>
              </a:spcBef>
            </a:pPr>
            <a:r>
              <a:rPr lang="en-US" b="1" dirty="0">
                <a:solidFill>
                  <a:srgbClr val="D93C10"/>
                </a:solidFill>
              </a:rPr>
              <a:t>HB 3803 </a:t>
            </a:r>
            <a:r>
              <a:rPr lang="en-US" b="1" dirty="0">
                <a:solidFill>
                  <a:srgbClr val="0D6CB9"/>
                </a:solidFill>
              </a:rPr>
              <a:t>– PEIMS Parent Request Retention </a:t>
            </a:r>
            <a:r>
              <a:rPr lang="en-US" sz="1800" dirty="0">
                <a:solidFill>
                  <a:srgbClr val="0D6CB9"/>
                </a:solidFill>
              </a:rPr>
              <a:t>*Guidance Update*</a:t>
            </a:r>
            <a:endParaRPr lang="en-US" dirty="0">
              <a:solidFill>
                <a:srgbClr val="0D6CB9"/>
              </a:solidFill>
            </a:endParaRPr>
          </a:p>
          <a:p>
            <a:pPr lvl="1">
              <a:lnSpc>
                <a:spcPct val="100000"/>
              </a:lnSpc>
              <a:spcBef>
                <a:spcPts val="0"/>
              </a:spcBef>
            </a:pPr>
            <a:r>
              <a:rPr lang="en-US" b="1" dirty="0">
                <a:solidFill>
                  <a:srgbClr val="D93C10"/>
                </a:solidFill>
              </a:rPr>
              <a:t>SB 763 </a:t>
            </a:r>
            <a:r>
              <a:rPr lang="en-US" b="1" dirty="0">
                <a:solidFill>
                  <a:srgbClr val="0D6CB9"/>
                </a:solidFill>
              </a:rPr>
              <a:t>– PEIMS New Role-ID </a:t>
            </a:r>
            <a:r>
              <a:rPr lang="en-US" sz="1800" dirty="0">
                <a:solidFill>
                  <a:srgbClr val="0D6CB9"/>
                </a:solidFill>
              </a:rPr>
              <a:t>*New Code*</a:t>
            </a:r>
          </a:p>
        </p:txBody>
      </p:sp>
    </p:spTree>
    <p:extLst>
      <p:ext uri="{BB962C8B-B14F-4D97-AF65-F5344CB8AC3E}">
        <p14:creationId xmlns:p14="http://schemas.microsoft.com/office/powerpoint/2010/main" val="165014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t>Agenda </a:t>
            </a:r>
            <a:r>
              <a:rPr lang="en-US">
                <a:solidFill>
                  <a:schemeClr val="bg1"/>
                </a:solidFill>
              </a:rPr>
              <a:t>2024-2025</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852464" y="1024310"/>
            <a:ext cx="9980147" cy="4351338"/>
          </a:xfrm>
        </p:spPr>
        <p:txBody>
          <a:bodyPr lIns="91440" tIns="45720" rIns="91440" bIns="45720" anchor="t"/>
          <a:lstStyle/>
          <a:p>
            <a:pPr>
              <a:lnSpc>
                <a:spcPct val="100000"/>
              </a:lnSpc>
              <a:spcBef>
                <a:spcPts val="0"/>
              </a:spcBef>
              <a:spcAft>
                <a:spcPts val="1200"/>
              </a:spcAft>
            </a:pPr>
            <a:r>
              <a:rPr lang="en-US" sz="3600" b="1" dirty="0">
                <a:solidFill>
                  <a:srgbClr val="D93C10"/>
                </a:solidFill>
              </a:rPr>
              <a:t>2024-2025</a:t>
            </a:r>
            <a:r>
              <a:rPr lang="en-US" sz="3600" dirty="0">
                <a:solidFill>
                  <a:srgbClr val="0D6CB9"/>
                </a:solidFill>
              </a:rPr>
              <a:t> Legislative Changes:</a:t>
            </a:r>
          </a:p>
          <a:p>
            <a:pPr lvl="1">
              <a:lnSpc>
                <a:spcPct val="100000"/>
              </a:lnSpc>
              <a:spcBef>
                <a:spcPts val="0"/>
              </a:spcBef>
            </a:pPr>
            <a:r>
              <a:rPr lang="en-US" b="1" dirty="0">
                <a:solidFill>
                  <a:srgbClr val="D93C10"/>
                </a:solidFill>
              </a:rPr>
              <a:t>HB 1416 </a:t>
            </a:r>
            <a:r>
              <a:rPr lang="en-US" b="1" dirty="0">
                <a:solidFill>
                  <a:srgbClr val="0D6CB9"/>
                </a:solidFill>
              </a:rPr>
              <a:t>– PEIMS Accelerated Instruction </a:t>
            </a:r>
            <a:r>
              <a:rPr lang="en-US" sz="1800" dirty="0">
                <a:solidFill>
                  <a:srgbClr val="0D6CB9"/>
                </a:solidFill>
              </a:rPr>
              <a:t>*New Data Elements &amp; Code Tables*</a:t>
            </a:r>
            <a:endParaRPr lang="en-US" b="1" dirty="0">
              <a:solidFill>
                <a:srgbClr val="0D6CB9"/>
              </a:solidFill>
              <a:cs typeface="Calibri"/>
            </a:endParaRPr>
          </a:p>
          <a:p>
            <a:pPr lvl="1">
              <a:lnSpc>
                <a:spcPct val="100000"/>
              </a:lnSpc>
              <a:spcBef>
                <a:spcPts val="0"/>
              </a:spcBef>
            </a:pPr>
            <a:r>
              <a:rPr lang="en-US" b="1" dirty="0">
                <a:solidFill>
                  <a:srgbClr val="D93C10"/>
                </a:solidFill>
              </a:rPr>
              <a:t>HB 2209 </a:t>
            </a:r>
            <a:r>
              <a:rPr lang="en-US" b="1" dirty="0">
                <a:solidFill>
                  <a:srgbClr val="0D6CB9"/>
                </a:solidFill>
              </a:rPr>
              <a:t>– PEIMS Rural Pathway Excellence Partnership</a:t>
            </a:r>
            <a:endParaRPr lang="en-US" b="1" dirty="0">
              <a:solidFill>
                <a:srgbClr val="0D6CB9"/>
              </a:solidFill>
              <a:cs typeface="Calibri"/>
            </a:endParaRPr>
          </a:p>
          <a:p>
            <a:pPr lvl="1">
              <a:lnSpc>
                <a:spcPct val="100000"/>
              </a:lnSpc>
              <a:spcBef>
                <a:spcPts val="0"/>
              </a:spcBef>
            </a:pPr>
            <a:r>
              <a:rPr lang="en-US" b="1" dirty="0">
                <a:solidFill>
                  <a:srgbClr val="D93C10"/>
                </a:solidFill>
                <a:cs typeface="Calibri"/>
              </a:rPr>
              <a:t>HB 4375 </a:t>
            </a:r>
            <a:r>
              <a:rPr lang="en-US" b="1" dirty="0">
                <a:solidFill>
                  <a:srgbClr val="0D6CB9"/>
                </a:solidFill>
                <a:cs typeface="Calibri"/>
              </a:rPr>
              <a:t>– TREx Automated External Defibrillator Instruction</a:t>
            </a:r>
          </a:p>
          <a:p>
            <a:pPr lvl="1">
              <a:lnSpc>
                <a:spcPct val="100000"/>
              </a:lnSpc>
              <a:spcBef>
                <a:spcPts val="0"/>
              </a:spcBef>
            </a:pPr>
            <a:r>
              <a:rPr lang="en-US" b="1" dirty="0">
                <a:solidFill>
                  <a:srgbClr val="D93C10"/>
                </a:solidFill>
                <a:cs typeface="Calibri"/>
              </a:rPr>
              <a:t>SB 1647 </a:t>
            </a:r>
            <a:r>
              <a:rPr lang="en-US" b="1" dirty="0">
                <a:solidFill>
                  <a:srgbClr val="0D6CB9"/>
                </a:solidFill>
                <a:cs typeface="Calibri"/>
              </a:rPr>
              <a:t>– PEIMS Dropout Recovery Education Programs</a:t>
            </a:r>
          </a:p>
          <a:p>
            <a:pPr lvl="3"/>
            <a:endParaRPr lang="en-US" dirty="0">
              <a:cs typeface="Calibri" panose="020F0502020204030204"/>
            </a:endParaRPr>
          </a:p>
          <a:p>
            <a:pPr lvl="2"/>
            <a:endParaRPr lang="en-US" dirty="0">
              <a:cs typeface="Calibri" panose="020F0502020204030204"/>
            </a:endParaRPr>
          </a:p>
        </p:txBody>
      </p:sp>
    </p:spTree>
    <p:extLst>
      <p:ext uri="{BB962C8B-B14F-4D97-AF65-F5344CB8AC3E}">
        <p14:creationId xmlns:p14="http://schemas.microsoft.com/office/powerpoint/2010/main" val="251289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a:cs typeface="Calibri"/>
              </a:rPr>
              <a:t>HB 3 – TREx Discipline</a:t>
            </a:r>
            <a:endParaRPr lang="en-US" sz="300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3630080"/>
          </a:xfrm>
        </p:spPr>
        <p:txBody>
          <a:bodyPr/>
          <a:lstStyle/>
          <a:p>
            <a:pPr marL="0" indent="0">
              <a:buNone/>
            </a:pPr>
            <a:r>
              <a:rPr lang="en-US" sz="2400" b="1" dirty="0">
                <a:solidFill>
                  <a:srgbClr val="D93C10"/>
                </a:solidFill>
              </a:rPr>
              <a:t>HB 3</a:t>
            </a:r>
            <a:r>
              <a:rPr lang="en-US" sz="2400" b="1" dirty="0">
                <a:solidFill>
                  <a:srgbClr val="0D6CB9"/>
                </a:solidFill>
              </a:rPr>
              <a:t> amends TEC §25.002(a) to include in the documents required to be transferred when a student moves from one school to a new school a copy of the child’s disciplinary record and any threat assessment involving the child’s behavior under §37.115. </a:t>
            </a:r>
          </a:p>
          <a:p>
            <a:pPr marL="0" indent="0">
              <a:buNone/>
            </a:pPr>
            <a:endParaRPr lang="en-US" sz="2400" b="1" dirty="0">
              <a:solidFill>
                <a:srgbClr val="0D6CB9"/>
              </a:solidFill>
            </a:endParaRPr>
          </a:p>
          <a:p>
            <a:pPr marL="0" indent="0">
              <a:buNone/>
            </a:pPr>
            <a:r>
              <a:rPr lang="en-US" sz="2400" b="1" dirty="0">
                <a:solidFill>
                  <a:srgbClr val="0D6CB9"/>
                </a:solidFill>
              </a:rPr>
              <a:t>TEA will provide a method of transferring discipline and threat assessment information from one LEA to a new LEA at the time of a student’s transfer. This will include historical discipline information, but TEA is pending decisions on which historical records to include.</a:t>
            </a: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30586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dirty="0">
                <a:cs typeface="Calibri"/>
              </a:rPr>
              <a:t>HB 8 – PEIMS Associate Degree Indicator</a:t>
            </a:r>
            <a:endParaRPr lang="en-US" sz="3000"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3959843"/>
          </a:xfrm>
        </p:spPr>
        <p:txBody>
          <a:bodyPr/>
          <a:lstStyle/>
          <a:p>
            <a:pPr marL="0" indent="0">
              <a:buNone/>
            </a:pPr>
            <a:r>
              <a:rPr lang="en-US" sz="2400" b="1">
                <a:solidFill>
                  <a:srgbClr val="D93C10"/>
                </a:solidFill>
              </a:rPr>
              <a:t>HB 8</a:t>
            </a:r>
            <a:r>
              <a:rPr lang="en-US" sz="2400" b="1">
                <a:solidFill>
                  <a:srgbClr val="0D6CB9"/>
                </a:solidFill>
              </a:rPr>
              <a:t> amends TEC §29.908(b). A participating student can complete high school and enroll in a program at an institution of higher education that will enable the student to, on or before the fifth anniversary of the date of the student’s first day of high school, receive a high school diploma and either: (A) an applied associate degree, or (B) an academic associate degree.</a:t>
            </a:r>
          </a:p>
          <a:p>
            <a:pPr marL="0" indent="0">
              <a:buNone/>
            </a:pPr>
            <a:endParaRPr lang="en-US" sz="2400" b="1">
              <a:solidFill>
                <a:srgbClr val="0D6CB9"/>
              </a:solidFill>
            </a:endParaRPr>
          </a:p>
          <a:p>
            <a:pPr marL="0" indent="0">
              <a:buNone/>
            </a:pPr>
            <a:r>
              <a:rPr lang="en-US" sz="2400" b="1">
                <a:solidFill>
                  <a:srgbClr val="0D6CB9"/>
                </a:solidFill>
              </a:rPr>
              <a:t>TEA is working to determine what will be needed to implement this bill.</a:t>
            </a: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84180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a:cs typeface="Calibri"/>
              </a:rPr>
              <a:t>HB 114 – PEIMS Discipline</a:t>
            </a:r>
            <a:endParaRPr lang="en-US" sz="300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2347669"/>
          </a:xfrm>
        </p:spPr>
        <p:txBody>
          <a:bodyPr/>
          <a:lstStyle/>
          <a:p>
            <a:pPr marL="0" indent="0">
              <a:buNone/>
            </a:pPr>
            <a:r>
              <a:rPr lang="en-US" sz="2400" b="1">
                <a:solidFill>
                  <a:srgbClr val="D93C10"/>
                </a:solidFill>
              </a:rPr>
              <a:t>HB 114</a:t>
            </a:r>
            <a:r>
              <a:rPr lang="en-US" sz="2400" b="1">
                <a:solidFill>
                  <a:srgbClr val="0D6CB9"/>
                </a:solidFill>
              </a:rPr>
              <a:t> amends TEC §37.006 to direct a mandatory disciplinary alternative education program (DAEP) placement for a student observed possessing, using, being under the influence, selling, giving, or delivering to another person marihuana or tetrahydrocannabinol on or within 300 feet of school property or while attending a school-sponsored or school-related activity on or off of school property. Additionally, the bill directs a mandatory DAEP placement for a student observed possessing, using, selling, giving, or delivering to another person an e-cigarette. The bill also changes the placement requirement for a felony alcohol violation.  The bill also amends TEC §37.009 to add a procedure for student placement in a DAEP when the DAEP is at capacity or a position is needed for a student who engaged in violent conduct.</a:t>
            </a: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64748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a:cs typeface="Calibri"/>
              </a:rPr>
              <a:t>HB 114 – PEIMS Discipline </a:t>
            </a:r>
            <a:r>
              <a:rPr lang="en-US" sz="3200">
                <a:solidFill>
                  <a:schemeClr val="bg1"/>
                </a:solidFill>
                <a:cs typeface="Calibri"/>
              </a:rPr>
              <a:t>part 2</a:t>
            </a:r>
            <a:endParaRPr lang="en-US" sz="300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2347669"/>
          </a:xfrm>
        </p:spPr>
        <p:txBody>
          <a:bodyPr/>
          <a:lstStyle/>
          <a:p>
            <a:pPr marL="0" indent="0">
              <a:buNone/>
            </a:pPr>
            <a:r>
              <a:rPr lang="en-US" sz="2400" b="1">
                <a:solidFill>
                  <a:srgbClr val="D93C10"/>
                </a:solidFill>
              </a:rPr>
              <a:t>Continued:</a:t>
            </a:r>
          </a:p>
          <a:p>
            <a:pPr marL="0" indent="0">
              <a:buNone/>
            </a:pPr>
            <a:endParaRPr lang="en-US" sz="2400" b="1">
              <a:solidFill>
                <a:srgbClr val="0D6CB9"/>
              </a:solidFill>
            </a:endParaRPr>
          </a:p>
          <a:p>
            <a:pPr marL="0" indent="0">
              <a:buNone/>
            </a:pPr>
            <a:r>
              <a:rPr lang="en-US" sz="2400" b="1">
                <a:solidFill>
                  <a:srgbClr val="0D6CB9"/>
                </a:solidFill>
              </a:rPr>
              <a:t>TEA will add new codes to the DISCIPLINARY-ACTION-REASON-CODE (C165) table and a new code to the DISCIPLINARY-LENGTH-DIFFERENCE-REASON-CODE (C166). Additionally, the program area will update the Discipline Technical Resources. </a:t>
            </a: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271301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1817586" y="66607"/>
            <a:ext cx="10312895" cy="751350"/>
          </a:xfrm>
        </p:spPr>
        <p:txBody>
          <a:bodyPr>
            <a:noAutofit/>
          </a:bodyPr>
          <a:lstStyle/>
          <a:p>
            <a:r>
              <a:rPr lang="en-US" sz="3200">
                <a:cs typeface="Calibri"/>
              </a:rPr>
              <a:t>HB 1416 – TREx Accelerated Instruction</a:t>
            </a:r>
            <a:endParaRPr lang="en-US" sz="300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61033" y="1230678"/>
            <a:ext cx="9879967" cy="2347669"/>
          </a:xfrm>
        </p:spPr>
        <p:txBody>
          <a:bodyPr/>
          <a:lstStyle/>
          <a:p>
            <a:pPr marL="0" indent="0">
              <a:buNone/>
            </a:pPr>
            <a:r>
              <a:rPr lang="en-US" sz="2400" b="1">
                <a:solidFill>
                  <a:srgbClr val="D93C10"/>
                </a:solidFill>
              </a:rPr>
              <a:t>HB 1416</a:t>
            </a:r>
            <a:r>
              <a:rPr lang="en-US" sz="2400" b="1">
                <a:solidFill>
                  <a:srgbClr val="0D6CB9"/>
                </a:solidFill>
              </a:rPr>
              <a:t> amends TEC §28.0211 related to accelerated and supplemental instruction for students. Each student that fails to achieve at least satisfactory performance on each assessment instrument administered under TEC §39.023 must be provided supplemental instruction for no less than 15 hours or 30 hours for a student whose performance on the applicable assessment instrument was significantly below satisfactory, as defined by commissioner rule. </a:t>
            </a:r>
          </a:p>
          <a:p>
            <a:pPr marL="0" indent="0">
              <a:buNone/>
            </a:pPr>
            <a:endParaRPr lang="en-US" sz="2400" b="1">
              <a:solidFill>
                <a:srgbClr val="0D6CB9"/>
              </a:solidFill>
            </a:endParaRPr>
          </a:p>
          <a:p>
            <a:pPr marL="0" indent="0">
              <a:buNone/>
            </a:pPr>
            <a:r>
              <a:rPr lang="en-US" sz="2400" b="1">
                <a:solidFill>
                  <a:srgbClr val="0D6CB9"/>
                </a:solidFill>
              </a:rPr>
              <a:t>TEA will provide a method of transferring accelerated instruction information from one LEA to a new LEA at the time of a student’s transfer.</a:t>
            </a:r>
          </a:p>
        </p:txBody>
      </p:sp>
      <p:grpSp>
        <p:nvGrpSpPr>
          <p:cNvPr id="5" name="Group 4" descr="Scroll in blue with the words 88th Legislature Regular Session to the right of the scroll.">
            <a:extLst>
              <a:ext uri="{FF2B5EF4-FFF2-40B4-BE49-F238E27FC236}">
                <a16:creationId xmlns:a16="http://schemas.microsoft.com/office/drawing/2014/main" id="{9B08E508-FC40-452C-A352-FD43E5FD8DB6}"/>
              </a:ext>
            </a:extLst>
          </p:cNvPr>
          <p:cNvGrpSpPr/>
          <p:nvPr/>
        </p:nvGrpSpPr>
        <p:grpSpPr>
          <a:xfrm>
            <a:off x="1961033" y="5425992"/>
            <a:ext cx="9116870" cy="1225978"/>
            <a:chOff x="1961033" y="5425992"/>
            <a:chExt cx="9116870" cy="1225978"/>
          </a:xfrm>
        </p:grpSpPr>
        <p:pic>
          <p:nvPicPr>
            <p:cNvPr id="6" name="Picture 5" descr="Icon&#10;&#10;Description automatically generated">
              <a:extLst>
                <a:ext uri="{FF2B5EF4-FFF2-40B4-BE49-F238E27FC236}">
                  <a16:creationId xmlns:a16="http://schemas.microsoft.com/office/drawing/2014/main" id="{D380A836-42BC-4838-9989-F8F9BDD3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33" y="5425992"/>
              <a:ext cx="1225978" cy="1225978"/>
            </a:xfrm>
            <a:prstGeom prst="rect">
              <a:avLst/>
            </a:prstGeom>
          </p:spPr>
        </p:pic>
        <p:sp>
          <p:nvSpPr>
            <p:cNvPr id="7" name="Content Placeholder 3">
              <a:extLst>
                <a:ext uri="{FF2B5EF4-FFF2-40B4-BE49-F238E27FC236}">
                  <a16:creationId xmlns:a16="http://schemas.microsoft.com/office/drawing/2014/main" id="{85B5903B-6F0A-47E9-8988-0B69D0D2CFEF}"/>
                </a:ext>
              </a:extLst>
            </p:cNvPr>
            <p:cNvSpPr txBox="1">
              <a:spLocks/>
            </p:cNvSpPr>
            <p:nvPr/>
          </p:nvSpPr>
          <p:spPr>
            <a:xfrm>
              <a:off x="3159048" y="5929332"/>
              <a:ext cx="7918855" cy="487167"/>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a:solidFill>
                    <a:srgbClr val="D93C10"/>
                  </a:solidFill>
                </a:rPr>
                <a:t>88</a:t>
              </a:r>
              <a:r>
                <a:rPr lang="en-US" sz="2400" b="1" baseline="30000">
                  <a:solidFill>
                    <a:srgbClr val="D93C10"/>
                  </a:solidFill>
                </a:rPr>
                <a:t>th</a:t>
              </a:r>
              <a:r>
                <a:rPr lang="en-US" sz="2400" b="1">
                  <a:solidFill>
                    <a:srgbClr val="D93C10"/>
                  </a:solidFill>
                </a:rPr>
                <a:t> Legislative Regular Session</a:t>
              </a:r>
            </a:p>
          </p:txBody>
        </p:sp>
      </p:grpSp>
    </p:spTree>
    <p:extLst>
      <p:ext uri="{BB962C8B-B14F-4D97-AF65-F5344CB8AC3E}">
        <p14:creationId xmlns:p14="http://schemas.microsoft.com/office/powerpoint/2010/main" val="3727935616"/>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 - TSDS.potx.pptx" id="{075553A5-4AA4-41AE-ACD2-70A0D8D240A8}" vid="{14019450-2B59-45B9-91B0-ED0BB68C2F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C95EB2E4060F49B4EDE27C081F2C2B" ma:contentTypeVersion="4" ma:contentTypeDescription="Create a new document." ma:contentTypeScope="" ma:versionID="c20c4d1a32e8a29864316aaf3bbebd83">
  <xsd:schema xmlns:xsd="http://www.w3.org/2001/XMLSchema" xmlns:xs="http://www.w3.org/2001/XMLSchema" xmlns:p="http://schemas.microsoft.com/office/2006/metadata/properties" xmlns:ns2="12f5bc7e-1250-4e85-b8c5-97a4cb968fd0" xmlns:ns3="66b08ac2-3e4f-4508-b202-efd356e5523e" targetNamespace="http://schemas.microsoft.com/office/2006/metadata/properties" ma:root="true" ma:fieldsID="f982d88abfc06f4562cbebc61985f59a" ns2:_="" ns3:_="">
    <xsd:import namespace="12f5bc7e-1250-4e85-b8c5-97a4cb968fd0"/>
    <xsd:import namespace="66b08ac2-3e4f-4508-b202-efd356e552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5bc7e-1250-4e85-b8c5-97a4cb968f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b08ac2-3e4f-4508-b202-efd356e552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EB101502-FDD8-49B0-8735-69BDC8738A14}">
  <ds:schemaRefs>
    <ds:schemaRef ds:uri="12f5bc7e-1250-4e85-b8c5-97a4cb968fd0"/>
    <ds:schemaRef ds:uri="66b08ac2-3e4f-4508-b202-efd356e552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9692CD-7339-4E15-8B85-65EB8EAE7D52}">
  <ds:schemaRefs>
    <ds:schemaRef ds:uri="12f5bc7e-1250-4e85-b8c5-97a4cb968fd0"/>
    <ds:schemaRef ds:uri="66b08ac2-3e4f-4508-b202-efd356e552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 - TSDS</Template>
  <TotalTime>115</TotalTime>
  <Words>1474</Words>
  <Application>Microsoft Office PowerPoint</Application>
  <PresentationFormat>Widescreen</PresentationFormat>
  <Paragraphs>114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2_Office Theme</vt:lpstr>
      <vt:lpstr>TEA Legislative Updates</vt:lpstr>
      <vt:lpstr>Notice 2023-2024</vt:lpstr>
      <vt:lpstr>Agenda 2023-2024</vt:lpstr>
      <vt:lpstr>Agenda 2024-2025</vt:lpstr>
      <vt:lpstr>HB 3 – TREx Discipline</vt:lpstr>
      <vt:lpstr>HB 8 – PEIMS Associate Degree Indicator</vt:lpstr>
      <vt:lpstr>HB 114 – PEIMS Discipline</vt:lpstr>
      <vt:lpstr>HB 114 – PEIMS Discipline part 2</vt:lpstr>
      <vt:lpstr>HB 1416 – TREx Accelerated Instruction</vt:lpstr>
      <vt:lpstr>HB 2729 – ECDS High-Quality Pre-Kindergarten</vt:lpstr>
      <vt:lpstr>HB 3708 – PEIMS Non-Enrolled UIL Participant</vt:lpstr>
      <vt:lpstr>HB 3803 – PEIMS Parent Request Retention</vt:lpstr>
      <vt:lpstr>SB 763 – PEIMS New Role-ID</vt:lpstr>
      <vt:lpstr>2024-2025 Legislative Changes</vt:lpstr>
      <vt:lpstr>HB 1416 – PEIMS Accelerated Instruction</vt:lpstr>
      <vt:lpstr>HB 2209 – PEIMS Rural Pathway Excellence Partnership</vt:lpstr>
      <vt:lpstr>HB 4375 – TREx Automated External Defibrillator Instruction</vt:lpstr>
      <vt:lpstr>SB 1647 – PEIMS Dropout Recovery Education Programs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Legislative Updates</dc:title>
  <dc:creator>Muffoletto, Jamie</dc:creator>
  <cp:lastModifiedBy>Muffoletto, Jamie</cp:lastModifiedBy>
  <cp:revision>3</cp:revision>
  <dcterms:created xsi:type="dcterms:W3CDTF">2021-08-14T20:41:27Z</dcterms:created>
  <dcterms:modified xsi:type="dcterms:W3CDTF">2023-08-01T12:24:49Z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0x010100B4C95EB2E4060F49B4EDE27C081F2C2B</vt:lpwstr>
  </property>
</Properties>
</file>