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omments/modernComment_385_A9428A90.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388_D9FCB0FC.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9" r:id="rId5"/>
    <p:sldMasterId id="2147483788" r:id="rId6"/>
    <p:sldMasterId id="2147483812" r:id="rId7"/>
    <p:sldMasterId id="2147483836" r:id="rId8"/>
    <p:sldMasterId id="2147483759" r:id="rId9"/>
    <p:sldMasterId id="2147483730" r:id="rId10"/>
    <p:sldMasterId id="2147483735" r:id="rId11"/>
  </p:sldMasterIdLst>
  <p:notesMasterIdLst>
    <p:notesMasterId r:id="rId21"/>
  </p:notesMasterIdLst>
  <p:handoutMasterIdLst>
    <p:handoutMasterId r:id="rId22"/>
  </p:handoutMasterIdLst>
  <p:sldIdLst>
    <p:sldId id="256" r:id="rId12"/>
    <p:sldId id="900" r:id="rId13"/>
    <p:sldId id="902" r:id="rId14"/>
    <p:sldId id="901" r:id="rId15"/>
    <p:sldId id="906" r:id="rId16"/>
    <p:sldId id="905" r:id="rId17"/>
    <p:sldId id="904" r:id="rId18"/>
    <p:sldId id="908" r:id="rId19"/>
    <p:sldId id="9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800B3A-7BDD-99D8-B130-83D6FBF3C5CC}" name="Scott Johnson" initials="SJ" userId="S::scott.johnson_tea.state.tx.us#ext#@dellfoundation.org::d8adb57f-f4fb-4372-af57-d979785ca57e" providerId="AD"/>
  <p188:author id="{584F0145-D5F1-BA66-8855-2D6329898099}" name="Jeff Putnam" initials="JP" userId="S::jeff.putnam@ed-fi.org::84aa9371-6303-4b5c-ac7d-3f6ba37bb3f4" providerId="AD"/>
  <p188:author id="{633B5C58-9082-E59E-E079-920563252661}" name="Sean Casey" initials="SC" userId="S::sean.casey@ed-fi.org::7855c2f2-4500-44e1-b91c-65fb97a3d86d" providerId="AD"/>
  <p188:author id="{E37ACD6B-5558-4002-3284-D7CD298AE65D}" name="David Clements" initials="DC" userId="S::david.clements@ed-fi.org::0ded637a-fbe7-4a33-94c7-3afee3701ac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ean Casey" initials="SC"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9A2"/>
    <a:srgbClr val="288DBB"/>
    <a:srgbClr val="2470B7"/>
    <a:srgbClr val="FEC230"/>
    <a:srgbClr val="FFABC0"/>
    <a:srgbClr val="DB1B69"/>
    <a:srgbClr val="9B1B69"/>
    <a:srgbClr val="C91B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E7BBA-FA42-85C7-ACDD-A731AA781ED5}" v="53" dt="2023-07-31T17:22:03.741"/>
    <p1510:client id="{5F01027A-66DE-4F51-A35F-C3965F92D8E5}" v="6" dt="2023-07-28T12:54:49.303"/>
    <p1510:client id="{763CA65E-00D5-8B33-26A0-DBCDC2B5DEEB}" v="1" dt="2023-07-31T19:51:29.251"/>
    <p1510:client id="{A582F0CC-838A-EA94-9CAE-3C06E8CD1395}" v="1161" dt="2023-07-28T14:57:40.905"/>
    <p1510:client id="{DDEE35F2-F525-E934-8181-C18C0706860D}" v="45" dt="2023-07-28T16:23:18.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modernComment_385_A9428A90.xml><?xml version="1.0" encoding="utf-8"?>
<p188:cmLst xmlns:a="http://schemas.openxmlformats.org/drawingml/2006/main" xmlns:r="http://schemas.openxmlformats.org/officeDocument/2006/relationships" xmlns:p188="http://schemas.microsoft.com/office/powerpoint/2018/8/main">
  <p188:cm id="{10151DFF-191C-4FB4-BAC2-D6B9C618E667}" authorId="{633B5C58-9082-E59E-E079-920563252661}" status="resolved" created="2023-03-08T15:45:43.410" complete="100000">
    <ac:txMkLst xmlns:ac="http://schemas.microsoft.com/office/drawing/2013/main/command">
      <pc:docMk xmlns:pc="http://schemas.microsoft.com/office/powerpoint/2013/main/command"/>
      <pc:sldMk xmlns:pc="http://schemas.microsoft.com/office/powerpoint/2013/main/command" cId="2839710352" sldId="901"/>
      <ac:spMk id="5" creationId="{F7F72A23-B2B7-79E7-56E9-31710AEEE0DC}"/>
      <ac:txMk cp="0" len="17">
        <ac:context len="19" hash="3764953544"/>
      </ac:txMk>
    </ac:txMkLst>
    <p188:pos x="5001295" y="268309"/>
    <p188:replyLst>
      <p188:reply id="{41F68239-7332-46CE-8424-02530E036BBB}" authorId="{584F0145-D5F1-BA66-8855-2D6329898099}" created="2023-03-08T16:37:18.396">
        <p188:txBody>
          <a:bodyPr/>
          <a:lstStyle/>
          <a:p>
            <a:r>
              <a:rPr lang="en-US"/>
              <a:t>[@Sean Casey] what do you mean by "put vendors in those stages" - for this slide deck or for ongoing tracking?</a:t>
            </a:r>
          </a:p>
        </p188:txBody>
      </p188:reply>
      <p188:reply id="{700F45DA-2440-428C-BD74-9AE14C018CA4}" authorId="{633B5C58-9082-E59E-E079-920563252661}" created="2023-03-08T16:42:15.046">
        <p188:txBody>
          <a:bodyPr/>
          <a:lstStyle/>
          <a:p>
            <a:r>
              <a:rPr lang="en-US"/>
              <a:t>My thought is to show the vendors we know about and are working with in those stages to make it visible, real to them, and inject a little urgency and competitive spirit into it. Scott and Donna can make the call if that's too aggressive but I definitely think that would turn up the burner under the vendors that need it
[@Jeff Putnam]  -- and it would obviously be helpful for ongoing tracking too - same tool/mechanism for both purposes</a:t>
            </a:r>
          </a:p>
        </p188:txBody>
      </p188:reply>
      <p188:reply id="{1A269D50-C699-4B5E-BA58-264FA74E2669}" authorId="{584F0145-D5F1-BA66-8855-2D6329898099}" created="2023-03-08T17:04:30.828">
        <p188:txBody>
          <a:bodyPr/>
          <a:lstStyle/>
          <a:p>
            <a:r>
              <a:rPr lang="en-US"/>
              <a:t>[@Sean Casey] my take on that is that let's track it obviously but that it's too soon to present a vendor list since we have literally 1 vendor with full cert and this is the first time they're hearing about it. Maybe we can present it on the next round. How does that sound?</a:t>
            </a:r>
          </a:p>
        </p188:txBody>
      </p188:reply>
      <p188:reply id="{CC5225EA-1920-45AF-85A0-750C262719E0}" authorId="{633B5C58-9082-E59E-E079-920563252661}" created="2023-03-08T17:52:19.443">
        <p188:txBody>
          <a:bodyPr/>
          <a:lstStyle/>
          <a:p>
            <a:r>
              <a:rPr lang="en-US"/>
              <a:t>[@Jeff Putnam] I think you're going lose time. Any slip of time is critical at this point. If you're uncomfortable with the accountability of it you can couple it with your voiceover "this isn't punitive, we're driving hard to help you be successful" kind of a message. You can let Scott make the call on how much sunlight he'd  like to shine on the vendors' progress, but I'd draft a slide for it and suggest it. Our future selves, and their future selves will thank us I think. It also makes your call to action very real: do this next why, and how we'll support them in it.</a:t>
            </a:r>
          </a:p>
        </p188:txBody>
      </p188:reply>
      <p188:reply id="{364B4A47-E370-4584-8F72-1630D72D87F3}" authorId="{584F0145-D5F1-BA66-8855-2D6329898099}" created="2023-03-08T18:09:19.974">
        <p188:txBody>
          <a:bodyPr/>
          <a:lstStyle/>
          <a:p>
            <a:r>
              <a:rPr lang="en-US"/>
              <a:t>[@Sean Casey] ok - see next slide for the draft</a:t>
            </a:r>
          </a:p>
        </p188:txBody>
      </p188:reply>
    </p188:replyLst>
    <p188:txBody>
      <a:bodyPr/>
      <a:lstStyle/>
      <a:p>
        <a:r>
          <a:rPr lang="en-US"/>
          <a:t>[@Jeff Putnam]  can we make this visual like a process flow chart or a table, and put vendors in those stages? </a:t>
        </a:r>
      </a:p>
    </p188:txBody>
  </p188:cm>
</p188:cmLst>
</file>

<file path=ppt/comments/modernComment_388_D9FCB0FC.xml><?xml version="1.0" encoding="utf-8"?>
<p188:cmLst xmlns:a="http://schemas.openxmlformats.org/drawingml/2006/main" xmlns:r="http://schemas.openxmlformats.org/officeDocument/2006/relationships" xmlns:p188="http://schemas.microsoft.com/office/powerpoint/2018/8/main">
  <p188:cm id="{0909BD7D-2A16-4257-B902-B21760225FE7}" authorId="{FC800B3A-7BDD-99D8-B130-83D6FBF3C5CC}" created="2023-07-31T17:21:19.615">
    <ac:txMkLst xmlns:ac="http://schemas.microsoft.com/office/drawing/2013/main/command">
      <pc:docMk xmlns:pc="http://schemas.microsoft.com/office/powerpoint/2013/main/command"/>
      <pc:sldMk xmlns:pc="http://schemas.microsoft.com/office/powerpoint/2013/main/command" cId="3657216252" sldId="904"/>
      <ac:spMk id="3" creationId="{73902D04-F7A0-50F9-A98D-46247D520A66}"/>
      <ac:txMk cp="133" len="45">
        <ac:context len="179" hash="2311636921"/>
      </ac:txMk>
    </ac:txMkLst>
    <p188:pos x="6628356" y="1858027"/>
    <p188:txBody>
      <a:bodyPr/>
      <a:lstStyle/>
      <a:p>
        <a:r>
          <a:rPr lang="en-US"/>
          <a:t>may need to clarify this - are you saying ECDS vendors are not required for Ed-Fi Certification?</a:t>
        </a:r>
      </a:p>
    </p188:txBody>
  </p188:cm>
  <p188:cm id="{351FF058-409D-40BE-9DBE-50E5F756F389}" authorId="{FC800B3A-7BDD-99D8-B130-83D6FBF3C5CC}" created="2023-07-31T17:22:03.741">
    <ac:txMkLst xmlns:ac="http://schemas.microsoft.com/office/drawing/2013/main/command">
      <pc:docMk xmlns:pc="http://schemas.microsoft.com/office/powerpoint/2013/main/command"/>
      <pc:sldMk xmlns:pc="http://schemas.microsoft.com/office/powerpoint/2013/main/command" cId="3657216252" sldId="904"/>
      <ac:spMk id="3" creationId="{73902D04-F7A0-50F9-A98D-46247D520A66}"/>
      <ac:txMk cp="71" len="61">
        <ac:context len="179" hash="2311636921"/>
      </ac:txMk>
    </ac:txMkLst>
    <p188:pos x="8455068" y="1461369"/>
    <p188:txBody>
      <a:bodyPr/>
      <a:lstStyle/>
      <a:p>
        <a:r>
          <a:rPr lang="en-US"/>
          <a:t>May want to clarify that TEA and Ed-Fi are working on a short-term solutions for those LEA custom solutions that may not be ready by Go-Live?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9EAA2-5A7C-D245-854C-9C4E82C76BDF}" type="datetimeFigureOut">
              <a:rPr lang="en-US" smtClean="0"/>
              <a:t>8/2/2023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0AC2CD-7FE0-1B49-BE22-83190BA6E16C}" type="slidenum">
              <a:rPr lang="en-US" smtClean="0"/>
              <a:t>‹#›</a:t>
            </a:fld>
            <a:endParaRPr lang="en-US"/>
          </a:p>
        </p:txBody>
      </p:sp>
    </p:spTree>
    <p:extLst>
      <p:ext uri="{BB962C8B-B14F-4D97-AF65-F5344CB8AC3E}">
        <p14:creationId xmlns:p14="http://schemas.microsoft.com/office/powerpoint/2010/main" val="609854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9755F-53E0-4703-9435-E71A5AB02B43}"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94981-B275-4BF5-A167-CFA2DCD3DA0B}" type="slidenum">
              <a:rPr lang="en-US" smtClean="0"/>
              <a:t>‹#›</a:t>
            </a:fld>
            <a:endParaRPr lang="en-US"/>
          </a:p>
        </p:txBody>
      </p:sp>
    </p:spTree>
    <p:extLst>
      <p:ext uri="{BB962C8B-B14F-4D97-AF65-F5344CB8AC3E}">
        <p14:creationId xmlns:p14="http://schemas.microsoft.com/office/powerpoint/2010/main" val="813065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 one is currently badged.  </a:t>
            </a:r>
          </a:p>
          <a:p>
            <a:r>
              <a:rPr lang="en-US" dirty="0">
                <a:cs typeface="Calibri"/>
              </a:rPr>
              <a:t>The on track likely means that Jeff had worked with the vendors, that they are in implementation and </a:t>
            </a:r>
          </a:p>
        </p:txBody>
      </p:sp>
      <p:sp>
        <p:nvSpPr>
          <p:cNvPr id="4" name="Slide Number Placeholder 3"/>
          <p:cNvSpPr>
            <a:spLocks noGrp="1"/>
          </p:cNvSpPr>
          <p:nvPr>
            <p:ph type="sldNum" sz="quarter" idx="5"/>
          </p:nvPr>
        </p:nvSpPr>
        <p:spPr/>
        <p:txBody>
          <a:bodyPr/>
          <a:lstStyle/>
          <a:p>
            <a:fld id="{DFC94981-B275-4BF5-A167-CFA2DCD3DA0B}" type="slidenum">
              <a:rPr lang="en-US" smtClean="0"/>
              <a:t>5</a:t>
            </a:fld>
            <a:endParaRPr lang="en-US"/>
          </a:p>
        </p:txBody>
      </p:sp>
    </p:spTree>
    <p:extLst>
      <p:ext uri="{BB962C8B-B14F-4D97-AF65-F5344CB8AC3E}">
        <p14:creationId xmlns:p14="http://schemas.microsoft.com/office/powerpoint/2010/main" val="408806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They have been able to take v3 cert and get the verification in place for v4.</a:t>
            </a:r>
          </a:p>
          <a:p>
            <a:r>
              <a:rPr lang="en-US" dirty="0">
                <a:cs typeface="Calibri"/>
              </a:rPr>
              <a:t>Aries, PS and </a:t>
            </a:r>
            <a:r>
              <a:rPr lang="en-US" err="1">
                <a:cs typeface="Calibri"/>
              </a:rPr>
              <a:t>eSchoolPlus</a:t>
            </a:r>
            <a:r>
              <a:rPr lang="en-US" dirty="0">
                <a:cs typeface="Calibri"/>
              </a:rPr>
              <a:t> – v3 certified and was able to run v4 pilot with TEA. </a:t>
            </a:r>
          </a:p>
          <a:p>
            <a:endParaRPr lang="en-US" dirty="0">
              <a:cs typeface="Calibri"/>
            </a:endParaRPr>
          </a:p>
          <a:p>
            <a:r>
              <a:rPr lang="en-US" dirty="0">
                <a:cs typeface="Calibri"/>
              </a:rPr>
              <a:t>On track – they are talking with Jeff and are having a timeline or path to go through testing to be v4 certified</a:t>
            </a:r>
          </a:p>
          <a:p>
            <a:r>
              <a:rPr lang="en-US" dirty="0">
                <a:cs typeface="Calibri"/>
              </a:rPr>
              <a:t>IC is v3 certified and in the process of getting the verification from TEA.</a:t>
            </a:r>
          </a:p>
          <a:p>
            <a:r>
              <a:rPr lang="en-US" dirty="0">
                <a:cs typeface="Calibri"/>
              </a:rPr>
              <a:t>Ascender and Frontline – are not certified </a:t>
            </a:r>
            <a:r>
              <a:rPr lang="en-US" dirty="0" err="1">
                <a:cs typeface="Calibri"/>
              </a:rPr>
              <a:t>currrently</a:t>
            </a:r>
            <a:r>
              <a:rPr lang="en-US" dirty="0">
                <a:cs typeface="Calibri"/>
              </a:rPr>
              <a:t>.  But they are going through the cert testing with our Sandbox.  There is a path to get them certified and they are doing work to get them certified.  </a:t>
            </a:r>
          </a:p>
          <a:p>
            <a:r>
              <a:rPr lang="en-US" dirty="0">
                <a:cs typeface="Calibri"/>
              </a:rPr>
              <a:t>Unsure – They have not made it to the process of getting certification and we don't have complete visibility on their timeline or process of getting the certification.  </a:t>
            </a:r>
          </a:p>
          <a:p>
            <a:endParaRPr lang="en-US" dirty="0">
              <a:cs typeface="Calibri"/>
            </a:endParaRPr>
          </a:p>
          <a:p>
            <a:r>
              <a:rPr lang="en-US" dirty="0">
                <a:cs typeface="Calibri"/>
              </a:rPr>
              <a:t>There are two parts to cert.</a:t>
            </a:r>
          </a:p>
          <a:p>
            <a:pPr marL="228600" indent="-228600">
              <a:buAutoNum type="arabicPeriod"/>
            </a:pPr>
            <a:r>
              <a:rPr lang="en-US" dirty="0">
                <a:cs typeface="Calibri"/>
              </a:rPr>
              <a:t>There is some testing involved where we go through test scenarios for all the required domains and elements that they data is being sent over semantically correct.  </a:t>
            </a:r>
          </a:p>
          <a:p>
            <a:pPr marL="228600" indent="-228600">
              <a:buAutoNum type="arabicPeriod"/>
            </a:pPr>
            <a:r>
              <a:rPr lang="en-US" dirty="0">
                <a:cs typeface="Calibri"/>
              </a:rPr>
              <a:t>Informative step of providing documentation to describe data mapping availability </a:t>
            </a:r>
          </a:p>
          <a:p>
            <a:pPr marL="685800" lvl="1" indent="-228600">
              <a:buAutoNum type="arabicPeriod"/>
            </a:pPr>
            <a:r>
              <a:rPr lang="en-US" dirty="0">
                <a:cs typeface="Calibri"/>
              </a:rPr>
              <a:t>Implementation Verification</a:t>
            </a:r>
          </a:p>
          <a:p>
            <a:pPr marL="685800" lvl="1" indent="-228600">
              <a:buAutoNum type="arabicPeriod"/>
            </a:pPr>
            <a:r>
              <a:rPr lang="en-US" dirty="0">
                <a:cs typeface="Calibri"/>
              </a:rPr>
              <a:t>Product Availability</a:t>
            </a:r>
          </a:p>
          <a:p>
            <a:pPr marL="685800" lvl="1" indent="-228600">
              <a:buAutoNum type="arabicPeriod"/>
            </a:pPr>
            <a:r>
              <a:rPr lang="en-US" dirty="0">
                <a:cs typeface="Calibri"/>
              </a:rPr>
              <a:t>Data Mapping</a:t>
            </a:r>
          </a:p>
          <a:p>
            <a:pPr marL="685800" lvl="1" indent="-228600">
              <a:buAutoNum type="arabicPeriod"/>
            </a:pPr>
            <a:r>
              <a:rPr lang="en-US" dirty="0">
                <a:cs typeface="Calibri"/>
              </a:rPr>
              <a:t>Support and Configuration Documentation </a:t>
            </a:r>
          </a:p>
          <a:p>
            <a:endParaRPr lang="en-US" dirty="0">
              <a:cs typeface="Calibri"/>
            </a:endParaRPr>
          </a:p>
          <a:p>
            <a:r>
              <a:rPr lang="en-US" dirty="0">
                <a:cs typeface="Calibri"/>
              </a:rPr>
              <a:t>Focus – fully certified</a:t>
            </a:r>
          </a:p>
        </p:txBody>
      </p:sp>
      <p:sp>
        <p:nvSpPr>
          <p:cNvPr id="4" name="Slide Number Placeholder 3"/>
          <p:cNvSpPr>
            <a:spLocks noGrp="1"/>
          </p:cNvSpPr>
          <p:nvPr>
            <p:ph type="sldNum" sz="quarter" idx="5"/>
          </p:nvPr>
        </p:nvSpPr>
        <p:spPr/>
        <p:txBody>
          <a:bodyPr/>
          <a:lstStyle/>
          <a:p>
            <a:fld id="{DFC94981-B275-4BF5-A167-CFA2DCD3DA0B}" type="slidenum">
              <a:rPr lang="en-US" smtClean="0"/>
              <a:t>6</a:t>
            </a:fld>
            <a:endParaRPr lang="en-US"/>
          </a:p>
        </p:txBody>
      </p:sp>
    </p:spTree>
    <p:extLst>
      <p:ext uri="{BB962C8B-B14F-4D97-AF65-F5344CB8AC3E}">
        <p14:creationId xmlns:p14="http://schemas.microsoft.com/office/powerpoint/2010/main" val="474392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urple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7312" t="30775" r="13261" b="-1112"/>
          <a:stretch/>
        </p:blipFill>
        <p:spPr>
          <a:xfrm>
            <a:off x="0" y="-1"/>
            <a:ext cx="12207240" cy="6858000"/>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5338" y="796093"/>
            <a:ext cx="4208462" cy="1923288"/>
          </a:xfrm>
          <a:prstGeom prst="rect">
            <a:avLst/>
          </a:prstGeom>
        </p:spPr>
      </p:pic>
      <p:sp>
        <p:nvSpPr>
          <p:cNvPr id="14" name="Text Placeholder 24"/>
          <p:cNvSpPr>
            <a:spLocks noGrp="1"/>
          </p:cNvSpPr>
          <p:nvPr>
            <p:ph type="body" sz="quarter" idx="13" hasCustomPrompt="1"/>
          </p:nvPr>
        </p:nvSpPr>
        <p:spPr>
          <a:xfrm>
            <a:off x="795338" y="5058802"/>
            <a:ext cx="10287000" cy="914400"/>
          </a:xfrm>
          <a:prstGeom prst="rect">
            <a:avLst/>
          </a:prstGeom>
        </p:spPr>
        <p:txBody>
          <a:bodyPr/>
          <a:lstStyle>
            <a:lvl1pPr marL="0" indent="0">
              <a:buNone/>
              <a:defRPr>
                <a:solidFill>
                  <a:schemeClr val="bg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 (optional)</a:t>
            </a:r>
          </a:p>
        </p:txBody>
      </p:sp>
      <p:sp>
        <p:nvSpPr>
          <p:cNvPr id="18" name="Title 25"/>
          <p:cNvSpPr>
            <a:spLocks noGrp="1"/>
          </p:cNvSpPr>
          <p:nvPr>
            <p:ph type="title"/>
          </p:nvPr>
        </p:nvSpPr>
        <p:spPr>
          <a:xfrm>
            <a:off x="795660" y="3515475"/>
            <a:ext cx="10287000" cy="1325563"/>
          </a:xfrm>
        </p:spPr>
        <p:txBody>
          <a:body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Column - Orange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00960"/>
            <a:ext cx="5181600" cy="415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00960"/>
            <a:ext cx="5181600" cy="415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Ed-Fi Footer</a:t>
            </a:r>
          </a:p>
        </p:txBody>
      </p:sp>
      <p:sp>
        <p:nvSpPr>
          <p:cNvPr id="7" name="Slide Number Placeholder 6"/>
          <p:cNvSpPr>
            <a:spLocks noGrp="1"/>
          </p:cNvSpPr>
          <p:nvPr>
            <p:ph type="sldNum" sz="quarter" idx="12"/>
          </p:nvPr>
        </p:nvSpPr>
        <p:spPr/>
        <p:txBody>
          <a:bodyPr/>
          <a:lstStyle/>
          <a:p>
            <a:fld id="{1A022EA9-1FE9-C749-8800-71B0E07F29D2}" type="slidenum">
              <a:rPr lang="en-US" smtClean="0"/>
              <a:t>‹#›</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Blue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Content Placeholder 2"/>
          <p:cNvSpPr>
            <a:spLocks noGrp="1"/>
          </p:cNvSpPr>
          <p:nvPr>
            <p:ph sz="half" idx="1"/>
          </p:nvPr>
        </p:nvSpPr>
        <p:spPr>
          <a:xfrm>
            <a:off x="838200" y="2200960"/>
            <a:ext cx="5181600" cy="415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172200" y="2200960"/>
            <a:ext cx="5181600" cy="415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Text with Photo - PurpleRed">
    <p:spTree>
      <p:nvGrpSpPr>
        <p:cNvPr id="1" name=""/>
        <p:cNvGrpSpPr/>
        <p:nvPr/>
      </p:nvGrpSpPr>
      <p:grpSpPr>
        <a:xfrm>
          <a:off x="0" y="0"/>
          <a:ext cx="0" cy="0"/>
          <a:chOff x="0" y="0"/>
          <a:chExt cx="0" cy="0"/>
        </a:xfrm>
      </p:grpSpPr>
      <p:sp>
        <p:nvSpPr>
          <p:cNvPr id="2" name="Title 1"/>
          <p:cNvSpPr>
            <a:spLocks noGrp="1"/>
          </p:cNvSpPr>
          <p:nvPr>
            <p:ph type="title"/>
          </p:nvPr>
        </p:nvSpPr>
        <p:spPr>
          <a:xfrm>
            <a:off x="839788" y="627659"/>
            <a:ext cx="3932237" cy="1069975"/>
          </a:xfrm>
        </p:spPr>
        <p:txBody>
          <a:bodyPr anchor="t" anchorCtr="0"/>
          <a:lstStyle>
            <a:lvl1pPr>
              <a:defRPr sz="3200"/>
            </a:lvl1pPr>
          </a:lstStyle>
          <a:p>
            <a:r>
              <a:rPr lang="en-US"/>
              <a:t>Click to edit Master title style</a:t>
            </a:r>
          </a:p>
        </p:txBody>
      </p:sp>
      <p:sp>
        <p:nvSpPr>
          <p:cNvPr id="3" name="Picture Placeholder 2"/>
          <p:cNvSpPr>
            <a:spLocks noGrp="1"/>
          </p:cNvSpPr>
          <p:nvPr>
            <p:ph type="pic" idx="1"/>
          </p:nvPr>
        </p:nvSpPr>
        <p:spPr>
          <a:xfrm>
            <a:off x="5183188" y="62766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948722"/>
            <a:ext cx="3932237" cy="3920266"/>
          </a:xfrm>
        </p:spPr>
        <p:txBody>
          <a:bodyPr>
            <a:no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Ed-Fi Footer</a:t>
            </a:r>
          </a:p>
        </p:txBody>
      </p:sp>
      <p:sp>
        <p:nvSpPr>
          <p:cNvPr id="7" name="Slide Number Placeholder 6"/>
          <p:cNvSpPr>
            <a:spLocks noGrp="1"/>
          </p:cNvSpPr>
          <p:nvPr>
            <p:ph type="sldNum" sz="quarter" idx="12"/>
          </p:nvPr>
        </p:nvSpPr>
        <p:spPr/>
        <p:txBody>
          <a:bodyPr/>
          <a:lstStyle/>
          <a:p>
            <a:fld id="{1A022EA9-1FE9-C749-8800-71B0E07F29D2}" type="slidenum">
              <a:rPr lang="en-US" smtClean="0"/>
              <a:t>‹#›</a:t>
            </a:fld>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Photo - RedOrang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6" name="Title 1"/>
          <p:cNvSpPr>
            <a:spLocks noGrp="1"/>
          </p:cNvSpPr>
          <p:nvPr>
            <p:ph type="title"/>
          </p:nvPr>
        </p:nvSpPr>
        <p:spPr>
          <a:xfrm>
            <a:off x="839788" y="627659"/>
            <a:ext cx="3932237" cy="1069975"/>
          </a:xfrm>
        </p:spPr>
        <p:txBody>
          <a:bodyPr anchor="t" anchorCtr="0"/>
          <a:lstStyle>
            <a:lvl1pPr>
              <a:defRPr sz="3200"/>
            </a:lvl1pPr>
          </a:lstStyle>
          <a:p>
            <a:r>
              <a:rPr lang="en-US"/>
              <a:t>Click to edit Master title style</a:t>
            </a:r>
          </a:p>
        </p:txBody>
      </p:sp>
      <p:sp>
        <p:nvSpPr>
          <p:cNvPr id="7" name="Picture Placeholder 2"/>
          <p:cNvSpPr>
            <a:spLocks noGrp="1"/>
          </p:cNvSpPr>
          <p:nvPr>
            <p:ph type="pic" idx="1"/>
          </p:nvPr>
        </p:nvSpPr>
        <p:spPr>
          <a:xfrm>
            <a:off x="5183188" y="62766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839788" y="1948722"/>
            <a:ext cx="3932237" cy="3920266"/>
          </a:xfrm>
        </p:spPr>
        <p:txBody>
          <a:bodyPr>
            <a:no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Photo - BlueGree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Title 1"/>
          <p:cNvSpPr>
            <a:spLocks noGrp="1"/>
          </p:cNvSpPr>
          <p:nvPr>
            <p:ph type="title"/>
          </p:nvPr>
        </p:nvSpPr>
        <p:spPr>
          <a:xfrm>
            <a:off x="839788" y="627659"/>
            <a:ext cx="3932237" cy="1069975"/>
          </a:xfrm>
        </p:spPr>
        <p:txBody>
          <a:bodyPr anchor="t" anchorCtr="0"/>
          <a:lstStyle>
            <a:lvl1pPr>
              <a:defRPr sz="3200"/>
            </a:lvl1pPr>
          </a:lstStyle>
          <a:p>
            <a:r>
              <a:rPr lang="en-US"/>
              <a:t>Click to edit Master title style</a:t>
            </a:r>
          </a:p>
        </p:txBody>
      </p:sp>
      <p:sp>
        <p:nvSpPr>
          <p:cNvPr id="8" name="Picture Placeholder 2"/>
          <p:cNvSpPr>
            <a:spLocks noGrp="1"/>
          </p:cNvSpPr>
          <p:nvPr>
            <p:ph type="pic" idx="1"/>
          </p:nvPr>
        </p:nvSpPr>
        <p:spPr>
          <a:xfrm>
            <a:off x="5183188" y="62766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3"/>
          <p:cNvSpPr>
            <a:spLocks noGrp="1"/>
          </p:cNvSpPr>
          <p:nvPr>
            <p:ph type="body" sz="half" idx="2"/>
          </p:nvPr>
        </p:nvSpPr>
        <p:spPr>
          <a:xfrm>
            <a:off x="839788" y="1948722"/>
            <a:ext cx="3932237" cy="3920266"/>
          </a:xfrm>
        </p:spPr>
        <p:txBody>
          <a:bodyPr>
            <a:no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Text with 2 Photos - PurpleRed">
    <p:spTree>
      <p:nvGrpSpPr>
        <p:cNvPr id="1" name=""/>
        <p:cNvGrpSpPr/>
        <p:nvPr/>
      </p:nvGrpSpPr>
      <p:grpSpPr>
        <a:xfrm>
          <a:off x="0" y="0"/>
          <a:ext cx="0" cy="0"/>
          <a:chOff x="0" y="0"/>
          <a:chExt cx="0" cy="0"/>
        </a:xfrm>
      </p:grpSpPr>
      <p:sp>
        <p:nvSpPr>
          <p:cNvPr id="2" name="Title 1"/>
          <p:cNvSpPr>
            <a:spLocks noGrp="1"/>
          </p:cNvSpPr>
          <p:nvPr>
            <p:ph type="title"/>
          </p:nvPr>
        </p:nvSpPr>
        <p:spPr>
          <a:xfrm>
            <a:off x="839788" y="627659"/>
            <a:ext cx="5851158" cy="1069975"/>
          </a:xfrm>
        </p:spPr>
        <p:txBody>
          <a:bodyPr anchor="t" anchorCtr="0"/>
          <a:lstStyle>
            <a:lvl1pPr>
              <a:defRPr sz="3200"/>
            </a:lvl1pPr>
          </a:lstStyle>
          <a:p>
            <a:r>
              <a:rPr lang="en-US"/>
              <a:t>Click to edit Master title style</a:t>
            </a:r>
          </a:p>
        </p:txBody>
      </p:sp>
      <p:sp>
        <p:nvSpPr>
          <p:cNvPr id="3" name="Picture Placeholder 2"/>
          <p:cNvSpPr>
            <a:spLocks noGrp="1"/>
          </p:cNvSpPr>
          <p:nvPr>
            <p:ph type="pic" idx="1"/>
          </p:nvPr>
        </p:nvSpPr>
        <p:spPr>
          <a:xfrm>
            <a:off x="7332785" y="627661"/>
            <a:ext cx="4022603" cy="24232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948722"/>
            <a:ext cx="5851158" cy="3920266"/>
          </a:xfrm>
        </p:spPr>
        <p:txBody>
          <a:bodyPr>
            <a:no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Ed-Fi Footer</a:t>
            </a:r>
          </a:p>
        </p:txBody>
      </p:sp>
      <p:sp>
        <p:nvSpPr>
          <p:cNvPr id="7" name="Slide Number Placeholder 6"/>
          <p:cNvSpPr>
            <a:spLocks noGrp="1"/>
          </p:cNvSpPr>
          <p:nvPr>
            <p:ph type="sldNum" sz="quarter" idx="12"/>
          </p:nvPr>
        </p:nvSpPr>
        <p:spPr/>
        <p:txBody>
          <a:bodyPr/>
          <a:lstStyle/>
          <a:p>
            <a:fld id="{1A022EA9-1FE9-C749-8800-71B0E07F29D2}" type="slidenum">
              <a:rPr lang="en-US" smtClean="0"/>
              <a:t>‹#›</a:t>
            </a:fld>
            <a:endParaRPr lang="en-US"/>
          </a:p>
        </p:txBody>
      </p:sp>
      <p:sp>
        <p:nvSpPr>
          <p:cNvPr id="9" name="Picture Placeholder 2"/>
          <p:cNvSpPr>
            <a:spLocks noGrp="1"/>
          </p:cNvSpPr>
          <p:nvPr>
            <p:ph type="pic" idx="13"/>
          </p:nvPr>
        </p:nvSpPr>
        <p:spPr>
          <a:xfrm>
            <a:off x="7332785" y="3449123"/>
            <a:ext cx="4022603" cy="24232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Text with 2 Photos - RedOrange">
    <p:spTree>
      <p:nvGrpSpPr>
        <p:cNvPr id="1" name=""/>
        <p:cNvGrpSpPr/>
        <p:nvPr/>
      </p:nvGrpSpPr>
      <p:grpSpPr>
        <a:xfrm>
          <a:off x="0" y="0"/>
          <a:ext cx="0" cy="0"/>
          <a:chOff x="0" y="0"/>
          <a:chExt cx="0" cy="0"/>
        </a:xfrm>
      </p:grpSpPr>
      <p:sp>
        <p:nvSpPr>
          <p:cNvPr id="2" name="Title 1"/>
          <p:cNvSpPr>
            <a:spLocks noGrp="1"/>
          </p:cNvSpPr>
          <p:nvPr>
            <p:ph type="title"/>
          </p:nvPr>
        </p:nvSpPr>
        <p:spPr>
          <a:xfrm>
            <a:off x="839788" y="627659"/>
            <a:ext cx="5851158" cy="1069975"/>
          </a:xfrm>
        </p:spPr>
        <p:txBody>
          <a:bodyPr anchor="t" anchorCtr="0"/>
          <a:lstStyle>
            <a:lvl1pPr>
              <a:defRPr sz="3200"/>
            </a:lvl1pPr>
          </a:lstStyle>
          <a:p>
            <a:r>
              <a:rPr lang="en-US"/>
              <a:t>Click to edit Master title style</a:t>
            </a:r>
          </a:p>
        </p:txBody>
      </p:sp>
      <p:sp>
        <p:nvSpPr>
          <p:cNvPr id="3" name="Picture Placeholder 2"/>
          <p:cNvSpPr>
            <a:spLocks noGrp="1"/>
          </p:cNvSpPr>
          <p:nvPr>
            <p:ph type="pic" idx="1"/>
          </p:nvPr>
        </p:nvSpPr>
        <p:spPr>
          <a:xfrm>
            <a:off x="7332785" y="627661"/>
            <a:ext cx="4022603" cy="24232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948722"/>
            <a:ext cx="5851158" cy="3920266"/>
          </a:xfrm>
        </p:spPr>
        <p:txBody>
          <a:bodyPr>
            <a:no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Ed-Fi Footer</a:t>
            </a:r>
          </a:p>
        </p:txBody>
      </p:sp>
      <p:sp>
        <p:nvSpPr>
          <p:cNvPr id="7" name="Slide Number Placeholder 6"/>
          <p:cNvSpPr>
            <a:spLocks noGrp="1"/>
          </p:cNvSpPr>
          <p:nvPr>
            <p:ph type="sldNum" sz="quarter" idx="12"/>
          </p:nvPr>
        </p:nvSpPr>
        <p:spPr/>
        <p:txBody>
          <a:bodyPr/>
          <a:lstStyle/>
          <a:p>
            <a:fld id="{1A022EA9-1FE9-C749-8800-71B0E07F29D2}" type="slidenum">
              <a:rPr lang="en-US" smtClean="0"/>
              <a:t>‹#›</a:t>
            </a:fld>
            <a:endParaRPr lang="en-US"/>
          </a:p>
        </p:txBody>
      </p:sp>
      <p:sp>
        <p:nvSpPr>
          <p:cNvPr id="9" name="Picture Placeholder 2"/>
          <p:cNvSpPr>
            <a:spLocks noGrp="1"/>
          </p:cNvSpPr>
          <p:nvPr>
            <p:ph type="pic" idx="13"/>
          </p:nvPr>
        </p:nvSpPr>
        <p:spPr>
          <a:xfrm>
            <a:off x="7332785" y="3449123"/>
            <a:ext cx="4022603" cy="24232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Text with 2 Photos - BlueGreen">
    <p:spTree>
      <p:nvGrpSpPr>
        <p:cNvPr id="1" name=""/>
        <p:cNvGrpSpPr/>
        <p:nvPr/>
      </p:nvGrpSpPr>
      <p:grpSpPr>
        <a:xfrm>
          <a:off x="0" y="0"/>
          <a:ext cx="0" cy="0"/>
          <a:chOff x="0" y="0"/>
          <a:chExt cx="0" cy="0"/>
        </a:xfrm>
      </p:grpSpPr>
      <p:sp>
        <p:nvSpPr>
          <p:cNvPr id="2" name="Title 1"/>
          <p:cNvSpPr>
            <a:spLocks noGrp="1"/>
          </p:cNvSpPr>
          <p:nvPr>
            <p:ph type="title"/>
          </p:nvPr>
        </p:nvSpPr>
        <p:spPr>
          <a:xfrm>
            <a:off x="839788" y="627659"/>
            <a:ext cx="5851158" cy="1069975"/>
          </a:xfrm>
        </p:spPr>
        <p:txBody>
          <a:bodyPr anchor="t" anchorCtr="0"/>
          <a:lstStyle>
            <a:lvl1pPr>
              <a:defRPr sz="3200"/>
            </a:lvl1pPr>
          </a:lstStyle>
          <a:p>
            <a:r>
              <a:rPr lang="en-US"/>
              <a:t>Click to edit Master title style</a:t>
            </a:r>
          </a:p>
        </p:txBody>
      </p:sp>
      <p:sp>
        <p:nvSpPr>
          <p:cNvPr id="3" name="Picture Placeholder 2"/>
          <p:cNvSpPr>
            <a:spLocks noGrp="1"/>
          </p:cNvSpPr>
          <p:nvPr>
            <p:ph type="pic" idx="1"/>
          </p:nvPr>
        </p:nvSpPr>
        <p:spPr>
          <a:xfrm>
            <a:off x="7332785" y="627661"/>
            <a:ext cx="4022603" cy="24232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948722"/>
            <a:ext cx="5851158" cy="3920266"/>
          </a:xfrm>
        </p:spPr>
        <p:txBody>
          <a:bodyPr>
            <a:no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Ed-Fi Footer</a:t>
            </a:r>
          </a:p>
        </p:txBody>
      </p:sp>
      <p:sp>
        <p:nvSpPr>
          <p:cNvPr id="7" name="Slide Number Placeholder 6"/>
          <p:cNvSpPr>
            <a:spLocks noGrp="1"/>
          </p:cNvSpPr>
          <p:nvPr>
            <p:ph type="sldNum" sz="quarter" idx="12"/>
          </p:nvPr>
        </p:nvSpPr>
        <p:spPr/>
        <p:txBody>
          <a:bodyPr/>
          <a:lstStyle/>
          <a:p>
            <a:fld id="{1A022EA9-1FE9-C749-8800-71B0E07F29D2}" type="slidenum">
              <a:rPr lang="en-US" smtClean="0"/>
              <a:t>‹#›</a:t>
            </a:fld>
            <a:endParaRPr lang="en-US"/>
          </a:p>
        </p:txBody>
      </p:sp>
      <p:sp>
        <p:nvSpPr>
          <p:cNvPr id="9" name="Picture Placeholder 2"/>
          <p:cNvSpPr>
            <a:spLocks noGrp="1"/>
          </p:cNvSpPr>
          <p:nvPr>
            <p:ph type="pic" idx="13"/>
          </p:nvPr>
        </p:nvSpPr>
        <p:spPr>
          <a:xfrm>
            <a:off x="7332785" y="3449123"/>
            <a:ext cx="4022603" cy="24232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Large Photo - PurpleRe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590"/>
            <a:ext cx="10515600" cy="875686"/>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Picture Placeholder 6"/>
          <p:cNvSpPr>
            <a:spLocks noGrp="1"/>
          </p:cNvSpPr>
          <p:nvPr>
            <p:ph type="pic" sz="quarter" idx="13"/>
          </p:nvPr>
        </p:nvSpPr>
        <p:spPr>
          <a:xfrm>
            <a:off x="838200" y="1565275"/>
            <a:ext cx="10515600" cy="4430713"/>
          </a:xfrm>
          <a:prstGeom prst="rect">
            <a:avLst/>
          </a:prstGeom>
        </p:spPr>
        <p:txBody>
          <a:bodyPr/>
          <a:lstStyle/>
          <a:p>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Large Photo - OrangeYellow">
    <p:spTree>
      <p:nvGrpSpPr>
        <p:cNvPr id="1" name=""/>
        <p:cNvGrpSpPr/>
        <p:nvPr/>
      </p:nvGrpSpPr>
      <p:grpSpPr>
        <a:xfrm>
          <a:off x="0" y="0"/>
          <a:ext cx="0" cy="0"/>
          <a:chOff x="0" y="0"/>
          <a:chExt cx="0" cy="0"/>
        </a:xfrm>
      </p:grpSpPr>
      <p:sp>
        <p:nvSpPr>
          <p:cNvPr id="2" name="Title 1"/>
          <p:cNvSpPr>
            <a:spLocks noGrp="1"/>
          </p:cNvSpPr>
          <p:nvPr>
            <p:ph type="title"/>
          </p:nvPr>
        </p:nvSpPr>
        <p:spPr>
          <a:xfrm>
            <a:off x="838200" y="689590"/>
            <a:ext cx="10515600" cy="875686"/>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Picture Placeholder 6"/>
          <p:cNvSpPr>
            <a:spLocks noGrp="1"/>
          </p:cNvSpPr>
          <p:nvPr>
            <p:ph type="pic" sz="quarter" idx="13"/>
          </p:nvPr>
        </p:nvSpPr>
        <p:spPr>
          <a:xfrm>
            <a:off x="838200" y="1565275"/>
            <a:ext cx="10515600" cy="4430713"/>
          </a:xfrm>
          <a:prstGeom prst="rect">
            <a:avLst/>
          </a:prstGeom>
        </p:spPr>
        <p:txBody>
          <a:bodyPr/>
          <a:lstStyle/>
          <a:p>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Orange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7312" t="30775" r="13261" b="-1112"/>
          <a:stretch/>
        </p:blipFill>
        <p:spPr>
          <a:xfrm>
            <a:off x="0" y="-1"/>
            <a:ext cx="12207240" cy="6858000"/>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5338" y="796093"/>
            <a:ext cx="4208462" cy="1923288"/>
          </a:xfrm>
          <a:prstGeom prst="rect">
            <a:avLst/>
          </a:prstGeom>
        </p:spPr>
      </p:pic>
      <p:sp>
        <p:nvSpPr>
          <p:cNvPr id="14" name="Text Placeholder 24"/>
          <p:cNvSpPr>
            <a:spLocks noGrp="1"/>
          </p:cNvSpPr>
          <p:nvPr>
            <p:ph type="body" sz="quarter" idx="13" hasCustomPrompt="1"/>
          </p:nvPr>
        </p:nvSpPr>
        <p:spPr>
          <a:xfrm>
            <a:off x="795338" y="5058802"/>
            <a:ext cx="10287000" cy="914400"/>
          </a:xfrm>
          <a:prstGeom prst="rect">
            <a:avLst/>
          </a:prstGeom>
        </p:spPr>
        <p:txBody>
          <a:bodyPr/>
          <a:lstStyle>
            <a:lvl1pPr marL="0" indent="0">
              <a:buNone/>
              <a:defRPr>
                <a:solidFill>
                  <a:schemeClr val="bg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 (optional)</a:t>
            </a:r>
          </a:p>
        </p:txBody>
      </p:sp>
      <p:sp>
        <p:nvSpPr>
          <p:cNvPr id="18" name="Title 25"/>
          <p:cNvSpPr>
            <a:spLocks noGrp="1"/>
          </p:cNvSpPr>
          <p:nvPr>
            <p:ph type="title"/>
          </p:nvPr>
        </p:nvSpPr>
        <p:spPr>
          <a:xfrm>
            <a:off x="795660" y="3515475"/>
            <a:ext cx="10287000" cy="1325563"/>
          </a:xfrm>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Large Photo - BlueGreen">
    <p:spTree>
      <p:nvGrpSpPr>
        <p:cNvPr id="1" name=""/>
        <p:cNvGrpSpPr/>
        <p:nvPr/>
      </p:nvGrpSpPr>
      <p:grpSpPr>
        <a:xfrm>
          <a:off x="0" y="0"/>
          <a:ext cx="0" cy="0"/>
          <a:chOff x="0" y="0"/>
          <a:chExt cx="0" cy="0"/>
        </a:xfrm>
      </p:grpSpPr>
      <p:sp>
        <p:nvSpPr>
          <p:cNvPr id="2" name="Title 1"/>
          <p:cNvSpPr>
            <a:spLocks noGrp="1"/>
          </p:cNvSpPr>
          <p:nvPr>
            <p:ph type="title"/>
          </p:nvPr>
        </p:nvSpPr>
        <p:spPr>
          <a:xfrm>
            <a:off x="838200" y="689590"/>
            <a:ext cx="10515600" cy="875686"/>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Picture Placeholder 6"/>
          <p:cNvSpPr>
            <a:spLocks noGrp="1"/>
          </p:cNvSpPr>
          <p:nvPr>
            <p:ph type="pic" sz="quarter" idx="13"/>
          </p:nvPr>
        </p:nvSpPr>
        <p:spPr>
          <a:xfrm>
            <a:off x="838200" y="1565275"/>
            <a:ext cx="10515600" cy="4430713"/>
          </a:xfrm>
          <a:prstGeom prst="rect">
            <a:avLst/>
          </a:prstGeom>
        </p:spPr>
        <p:txBody>
          <a:bodyPr/>
          <a:lstStyle/>
          <a:p>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ith 2 Large Photos - PurpleRe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589"/>
            <a:ext cx="10515600" cy="694711"/>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Picture Placeholder 6"/>
          <p:cNvSpPr>
            <a:spLocks noGrp="1"/>
          </p:cNvSpPr>
          <p:nvPr>
            <p:ph type="pic" sz="quarter" idx="13"/>
          </p:nvPr>
        </p:nvSpPr>
        <p:spPr>
          <a:xfrm>
            <a:off x="838200" y="1565275"/>
            <a:ext cx="5061438" cy="4430713"/>
          </a:xfrm>
          <a:prstGeom prst="rect">
            <a:avLst/>
          </a:prstGeom>
        </p:spPr>
        <p:txBody>
          <a:bodyPr/>
          <a:lstStyle/>
          <a:p>
            <a:endParaRPr lang="en-US"/>
          </a:p>
        </p:txBody>
      </p:sp>
      <p:sp>
        <p:nvSpPr>
          <p:cNvPr id="9" name="Picture Placeholder 6"/>
          <p:cNvSpPr>
            <a:spLocks noGrp="1"/>
          </p:cNvSpPr>
          <p:nvPr>
            <p:ph type="pic" sz="quarter" idx="14"/>
          </p:nvPr>
        </p:nvSpPr>
        <p:spPr>
          <a:xfrm>
            <a:off x="6292362" y="1565275"/>
            <a:ext cx="5061438" cy="4430713"/>
          </a:xfrm>
          <a:prstGeom prst="rect">
            <a:avLst/>
          </a:prstGeom>
        </p:spPr>
        <p:txBody>
          <a:bodyPr/>
          <a:lstStyle/>
          <a:p>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ith 2 Large Photos - OrangeYellow">
    <p:spTree>
      <p:nvGrpSpPr>
        <p:cNvPr id="1" name=""/>
        <p:cNvGrpSpPr/>
        <p:nvPr/>
      </p:nvGrpSpPr>
      <p:grpSpPr>
        <a:xfrm>
          <a:off x="0" y="0"/>
          <a:ext cx="0" cy="0"/>
          <a:chOff x="0" y="0"/>
          <a:chExt cx="0" cy="0"/>
        </a:xfrm>
      </p:grpSpPr>
      <p:sp>
        <p:nvSpPr>
          <p:cNvPr id="2" name="Title 1"/>
          <p:cNvSpPr>
            <a:spLocks noGrp="1"/>
          </p:cNvSpPr>
          <p:nvPr>
            <p:ph type="title"/>
          </p:nvPr>
        </p:nvSpPr>
        <p:spPr>
          <a:xfrm>
            <a:off x="838200" y="689589"/>
            <a:ext cx="10515600" cy="694711"/>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Picture Placeholder 6"/>
          <p:cNvSpPr>
            <a:spLocks noGrp="1"/>
          </p:cNvSpPr>
          <p:nvPr>
            <p:ph type="pic" sz="quarter" idx="13"/>
          </p:nvPr>
        </p:nvSpPr>
        <p:spPr>
          <a:xfrm>
            <a:off x="838200" y="1565275"/>
            <a:ext cx="5061438" cy="4430713"/>
          </a:xfrm>
          <a:prstGeom prst="rect">
            <a:avLst/>
          </a:prstGeom>
        </p:spPr>
        <p:txBody>
          <a:bodyPr/>
          <a:lstStyle/>
          <a:p>
            <a:endParaRPr lang="en-US"/>
          </a:p>
        </p:txBody>
      </p:sp>
      <p:sp>
        <p:nvSpPr>
          <p:cNvPr id="9" name="Picture Placeholder 6"/>
          <p:cNvSpPr>
            <a:spLocks noGrp="1"/>
          </p:cNvSpPr>
          <p:nvPr>
            <p:ph type="pic" sz="quarter" idx="14"/>
          </p:nvPr>
        </p:nvSpPr>
        <p:spPr>
          <a:xfrm>
            <a:off x="6292362" y="1565275"/>
            <a:ext cx="5061438" cy="4430713"/>
          </a:xfrm>
          <a:prstGeom prst="rect">
            <a:avLst/>
          </a:prstGeom>
        </p:spPr>
        <p:txBody>
          <a:bodyPr/>
          <a:lstStyle/>
          <a:p>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 2 Large Photos - BlueGreen">
    <p:spTree>
      <p:nvGrpSpPr>
        <p:cNvPr id="1" name=""/>
        <p:cNvGrpSpPr/>
        <p:nvPr/>
      </p:nvGrpSpPr>
      <p:grpSpPr>
        <a:xfrm>
          <a:off x="0" y="0"/>
          <a:ext cx="0" cy="0"/>
          <a:chOff x="0" y="0"/>
          <a:chExt cx="0" cy="0"/>
        </a:xfrm>
      </p:grpSpPr>
      <p:sp>
        <p:nvSpPr>
          <p:cNvPr id="2" name="Title 1"/>
          <p:cNvSpPr>
            <a:spLocks noGrp="1"/>
          </p:cNvSpPr>
          <p:nvPr>
            <p:ph type="title"/>
          </p:nvPr>
        </p:nvSpPr>
        <p:spPr>
          <a:xfrm>
            <a:off x="838200" y="689589"/>
            <a:ext cx="10515600" cy="694711"/>
          </a:xfr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Picture Placeholder 6"/>
          <p:cNvSpPr>
            <a:spLocks noGrp="1"/>
          </p:cNvSpPr>
          <p:nvPr>
            <p:ph type="pic" sz="quarter" idx="13"/>
          </p:nvPr>
        </p:nvSpPr>
        <p:spPr>
          <a:xfrm>
            <a:off x="838200" y="1565275"/>
            <a:ext cx="5061438" cy="4430713"/>
          </a:xfrm>
          <a:prstGeom prst="rect">
            <a:avLst/>
          </a:prstGeom>
        </p:spPr>
        <p:txBody>
          <a:bodyPr/>
          <a:lstStyle/>
          <a:p>
            <a:endParaRPr lang="en-US"/>
          </a:p>
        </p:txBody>
      </p:sp>
      <p:sp>
        <p:nvSpPr>
          <p:cNvPr id="9" name="Picture Placeholder 6"/>
          <p:cNvSpPr>
            <a:spLocks noGrp="1"/>
          </p:cNvSpPr>
          <p:nvPr>
            <p:ph type="pic" sz="quarter" idx="14"/>
          </p:nvPr>
        </p:nvSpPr>
        <p:spPr>
          <a:xfrm>
            <a:off x="6292362" y="1565275"/>
            <a:ext cx="5061438" cy="4430713"/>
          </a:xfrm>
          <a:prstGeom prst="rect">
            <a:avLst/>
          </a:prstGeom>
        </p:spPr>
        <p:txBody>
          <a:bodyPr/>
          <a:lstStyle/>
          <a:p>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Photo - PurpleR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Picture Placeholder 6"/>
          <p:cNvSpPr>
            <a:spLocks noGrp="1"/>
          </p:cNvSpPr>
          <p:nvPr>
            <p:ph type="pic" sz="quarter" idx="13"/>
          </p:nvPr>
        </p:nvSpPr>
        <p:spPr>
          <a:xfrm>
            <a:off x="457200" y="622299"/>
            <a:ext cx="11290300" cy="5461001"/>
          </a:xfrm>
          <a:prstGeom prst="rect">
            <a:avLst/>
          </a:prstGeom>
        </p:spPr>
        <p:txBody>
          <a:bodyPr/>
          <a:lstStyle/>
          <a:p>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Photo - OrangeYellow">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Picture Placeholder 6"/>
          <p:cNvSpPr>
            <a:spLocks noGrp="1"/>
          </p:cNvSpPr>
          <p:nvPr>
            <p:ph type="pic" sz="quarter" idx="13"/>
          </p:nvPr>
        </p:nvSpPr>
        <p:spPr>
          <a:xfrm>
            <a:off x="457200" y="622299"/>
            <a:ext cx="11290300" cy="5461001"/>
          </a:xfrm>
          <a:prstGeom prst="rect">
            <a:avLst/>
          </a:prstGeom>
        </p:spPr>
        <p:txBody>
          <a:bodyPr/>
          <a:lstStyle/>
          <a:p>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Photo - BlueGree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Picture Placeholder 6"/>
          <p:cNvSpPr>
            <a:spLocks noGrp="1"/>
          </p:cNvSpPr>
          <p:nvPr>
            <p:ph type="pic" sz="quarter" idx="13"/>
          </p:nvPr>
        </p:nvSpPr>
        <p:spPr>
          <a:xfrm>
            <a:off x="457200" y="622299"/>
            <a:ext cx="11290300" cy="5461001"/>
          </a:xfrm>
          <a:prstGeom prst="rect">
            <a:avLst/>
          </a:prstGeom>
        </p:spPr>
        <p:txBody>
          <a:bodyPr/>
          <a:lstStyle/>
          <a:p>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Photo - Whit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Picture Placeholder 6"/>
          <p:cNvSpPr>
            <a:spLocks noGrp="1"/>
          </p:cNvSpPr>
          <p:nvPr>
            <p:ph type="pic" sz="quarter" idx="13"/>
          </p:nvPr>
        </p:nvSpPr>
        <p:spPr>
          <a:xfrm>
            <a:off x="457200" y="520699"/>
            <a:ext cx="11290300" cy="5461001"/>
          </a:xfrm>
          <a:prstGeom prst="rect">
            <a:avLst/>
          </a:prstGeom>
        </p:spPr>
        <p:txBody>
          <a:body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Full Screen">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7999"/>
          </a:xfrm>
          <a:prstGeom prst="rect">
            <a:avLst/>
          </a:prstGeom>
        </p:spPr>
        <p:txBody>
          <a:body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 PurpleRed">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3"/>
          </p:nvPr>
        </p:nvSpPr>
        <p:spPr>
          <a:xfrm>
            <a:off x="838200" y="2205491"/>
            <a:ext cx="10515600" cy="36861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7312" t="30775" r="13261" b="-1112"/>
          <a:stretch/>
        </p:blipFill>
        <p:spPr>
          <a:xfrm>
            <a:off x="0" y="0"/>
            <a:ext cx="12207240" cy="6858000"/>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5338" y="796093"/>
            <a:ext cx="4208462" cy="1923288"/>
          </a:xfrm>
          <a:prstGeom prst="rect">
            <a:avLst/>
          </a:prstGeom>
        </p:spPr>
      </p:pic>
      <p:sp>
        <p:nvSpPr>
          <p:cNvPr id="14" name="Text Placeholder 24"/>
          <p:cNvSpPr>
            <a:spLocks noGrp="1"/>
          </p:cNvSpPr>
          <p:nvPr>
            <p:ph type="body" sz="quarter" idx="13" hasCustomPrompt="1"/>
          </p:nvPr>
        </p:nvSpPr>
        <p:spPr>
          <a:xfrm>
            <a:off x="795338" y="5058802"/>
            <a:ext cx="10287000" cy="914400"/>
          </a:xfrm>
          <a:prstGeom prst="rect">
            <a:avLst/>
          </a:prstGeom>
        </p:spPr>
        <p:txBody>
          <a:bodyPr/>
          <a:lstStyle>
            <a:lvl1pPr marL="0" indent="0">
              <a:buNone/>
              <a:defRPr>
                <a:solidFill>
                  <a:schemeClr val="bg1"/>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 (optional)</a:t>
            </a:r>
          </a:p>
        </p:txBody>
      </p:sp>
      <p:sp>
        <p:nvSpPr>
          <p:cNvPr id="18" name="Title 25"/>
          <p:cNvSpPr>
            <a:spLocks noGrp="1"/>
          </p:cNvSpPr>
          <p:nvPr>
            <p:ph type="title"/>
          </p:nvPr>
        </p:nvSpPr>
        <p:spPr>
          <a:xfrm>
            <a:off x="795660" y="3515475"/>
            <a:ext cx="10287000" cy="1325563"/>
          </a:xfrm>
        </p:spPr>
        <p:txBody>
          <a:bodyPr/>
          <a:lstStyle/>
          <a:p>
            <a:r>
              <a:rPr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 Orange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
        <p:nvSpPr>
          <p:cNvPr id="8" name="Text Placeholder 6"/>
          <p:cNvSpPr>
            <a:spLocks noGrp="1"/>
          </p:cNvSpPr>
          <p:nvPr>
            <p:ph type="body" sz="quarter" idx="13"/>
          </p:nvPr>
        </p:nvSpPr>
        <p:spPr>
          <a:xfrm>
            <a:off x="838200" y="2205491"/>
            <a:ext cx="10515600"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 Blue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
        <p:nvSpPr>
          <p:cNvPr id="7" name="Text Placeholder 6"/>
          <p:cNvSpPr>
            <a:spLocks noGrp="1"/>
          </p:cNvSpPr>
          <p:nvPr>
            <p:ph type="body" sz="quarter" idx="13"/>
          </p:nvPr>
        </p:nvSpPr>
        <p:spPr>
          <a:xfrm>
            <a:off x="838200" y="2205491"/>
            <a:ext cx="10515600"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1 Column with Photo - PurpleRed">
    <p:spTree>
      <p:nvGrpSpPr>
        <p:cNvPr id="1" name=""/>
        <p:cNvGrpSpPr/>
        <p:nvPr/>
      </p:nvGrpSpPr>
      <p:grpSpPr>
        <a:xfrm>
          <a:off x="0" y="0"/>
          <a:ext cx="0" cy="0"/>
          <a:chOff x="0" y="0"/>
          <a:chExt cx="0" cy="0"/>
        </a:xfrm>
      </p:grpSpPr>
      <p:sp>
        <p:nvSpPr>
          <p:cNvPr id="2" name="Title 1"/>
          <p:cNvSpPr>
            <a:spLocks noGrp="1"/>
          </p:cNvSpPr>
          <p:nvPr>
            <p:ph type="title"/>
          </p:nvPr>
        </p:nvSpPr>
        <p:spPr>
          <a:xfrm>
            <a:off x="839788" y="627659"/>
            <a:ext cx="3932237" cy="1069975"/>
          </a:xfrm>
        </p:spPr>
        <p:txBody>
          <a:bodyPr anchor="t" anchorCtr="0"/>
          <a:lstStyle>
            <a:lvl1pPr>
              <a:defRPr sz="3200"/>
            </a:lvl1pPr>
          </a:lstStyle>
          <a:p>
            <a:r>
              <a:rPr lang="en-US"/>
              <a:t>Click to edit Master title style</a:t>
            </a:r>
          </a:p>
        </p:txBody>
      </p:sp>
      <p:sp>
        <p:nvSpPr>
          <p:cNvPr id="3" name="Picture Placeholder 2"/>
          <p:cNvSpPr>
            <a:spLocks noGrp="1"/>
          </p:cNvSpPr>
          <p:nvPr>
            <p:ph type="pic" idx="1"/>
          </p:nvPr>
        </p:nvSpPr>
        <p:spPr>
          <a:xfrm>
            <a:off x="5183188" y="62766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948722"/>
            <a:ext cx="3932237" cy="3920266"/>
          </a:xfrm>
        </p:spPr>
        <p:txBody>
          <a:bodyPr>
            <a:no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lumn with Photo - RedOrange">
    <p:spTree>
      <p:nvGrpSpPr>
        <p:cNvPr id="1" name=""/>
        <p:cNvGrpSpPr/>
        <p:nvPr/>
      </p:nvGrpSpPr>
      <p:grpSpPr>
        <a:xfrm>
          <a:off x="0" y="0"/>
          <a:ext cx="0" cy="0"/>
          <a:chOff x="0" y="0"/>
          <a:chExt cx="0" cy="0"/>
        </a:xfrm>
      </p:grpSpPr>
      <p:sp>
        <p:nvSpPr>
          <p:cNvPr id="6" name="Title 1"/>
          <p:cNvSpPr>
            <a:spLocks noGrp="1"/>
          </p:cNvSpPr>
          <p:nvPr>
            <p:ph type="title"/>
          </p:nvPr>
        </p:nvSpPr>
        <p:spPr>
          <a:xfrm>
            <a:off x="839788" y="627659"/>
            <a:ext cx="3932237" cy="1069975"/>
          </a:xfrm>
        </p:spPr>
        <p:txBody>
          <a:bodyPr anchor="t" anchorCtr="0"/>
          <a:lstStyle>
            <a:lvl1pPr>
              <a:defRPr sz="3200"/>
            </a:lvl1pPr>
          </a:lstStyle>
          <a:p>
            <a:r>
              <a:rPr lang="en-US"/>
              <a:t>Click to edit Master title style</a:t>
            </a:r>
          </a:p>
        </p:txBody>
      </p:sp>
      <p:sp>
        <p:nvSpPr>
          <p:cNvPr id="7" name="Picture Placeholder 2"/>
          <p:cNvSpPr>
            <a:spLocks noGrp="1"/>
          </p:cNvSpPr>
          <p:nvPr>
            <p:ph type="pic" idx="1"/>
          </p:nvPr>
        </p:nvSpPr>
        <p:spPr>
          <a:xfrm>
            <a:off x="5183188" y="62766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839788" y="1948722"/>
            <a:ext cx="3932237" cy="3920266"/>
          </a:xfrm>
        </p:spPr>
        <p:txBody>
          <a:bodyPr>
            <a:no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with Photo - BlueGreen">
    <p:spTree>
      <p:nvGrpSpPr>
        <p:cNvPr id="1" name=""/>
        <p:cNvGrpSpPr/>
        <p:nvPr/>
      </p:nvGrpSpPr>
      <p:grpSpPr>
        <a:xfrm>
          <a:off x="0" y="0"/>
          <a:ext cx="0" cy="0"/>
          <a:chOff x="0" y="0"/>
          <a:chExt cx="0" cy="0"/>
        </a:xfrm>
      </p:grpSpPr>
      <p:sp>
        <p:nvSpPr>
          <p:cNvPr id="7" name="Title 1"/>
          <p:cNvSpPr>
            <a:spLocks noGrp="1"/>
          </p:cNvSpPr>
          <p:nvPr>
            <p:ph type="title"/>
          </p:nvPr>
        </p:nvSpPr>
        <p:spPr>
          <a:xfrm>
            <a:off x="839788" y="627659"/>
            <a:ext cx="3932237" cy="1069975"/>
          </a:xfrm>
        </p:spPr>
        <p:txBody>
          <a:bodyPr anchor="t" anchorCtr="0"/>
          <a:lstStyle>
            <a:lvl1pPr>
              <a:defRPr sz="3200"/>
            </a:lvl1pPr>
          </a:lstStyle>
          <a:p>
            <a:r>
              <a:rPr lang="en-US"/>
              <a:t>Click to edit Master title style</a:t>
            </a:r>
          </a:p>
        </p:txBody>
      </p:sp>
      <p:sp>
        <p:nvSpPr>
          <p:cNvPr id="8" name="Picture Placeholder 2"/>
          <p:cNvSpPr>
            <a:spLocks noGrp="1"/>
          </p:cNvSpPr>
          <p:nvPr>
            <p:ph type="pic" idx="1"/>
          </p:nvPr>
        </p:nvSpPr>
        <p:spPr>
          <a:xfrm>
            <a:off x="5183188" y="62766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3"/>
          <p:cNvSpPr>
            <a:spLocks noGrp="1"/>
          </p:cNvSpPr>
          <p:nvPr>
            <p:ph type="body" sz="half" idx="2"/>
          </p:nvPr>
        </p:nvSpPr>
        <p:spPr>
          <a:xfrm>
            <a:off x="839788" y="1948722"/>
            <a:ext cx="3932237" cy="3920266"/>
          </a:xfrm>
        </p:spPr>
        <p:txBody>
          <a:bodyPr>
            <a:no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1 Column with 2 Photos - PurpleRed">
    <p:spTree>
      <p:nvGrpSpPr>
        <p:cNvPr id="1" name=""/>
        <p:cNvGrpSpPr/>
        <p:nvPr/>
      </p:nvGrpSpPr>
      <p:grpSpPr>
        <a:xfrm>
          <a:off x="0" y="0"/>
          <a:ext cx="0" cy="0"/>
          <a:chOff x="0" y="0"/>
          <a:chExt cx="0" cy="0"/>
        </a:xfrm>
      </p:grpSpPr>
      <p:sp>
        <p:nvSpPr>
          <p:cNvPr id="2" name="Title 1"/>
          <p:cNvSpPr>
            <a:spLocks noGrp="1"/>
          </p:cNvSpPr>
          <p:nvPr>
            <p:ph type="title"/>
          </p:nvPr>
        </p:nvSpPr>
        <p:spPr>
          <a:xfrm>
            <a:off x="839788" y="627659"/>
            <a:ext cx="5851158" cy="1069975"/>
          </a:xfrm>
        </p:spPr>
        <p:txBody>
          <a:bodyPr anchor="t" anchorCtr="0"/>
          <a:lstStyle>
            <a:lvl1pPr>
              <a:defRPr sz="3200"/>
            </a:lvl1pPr>
          </a:lstStyle>
          <a:p>
            <a:r>
              <a:rPr lang="en-US"/>
              <a:t>Click to edit Master title style</a:t>
            </a:r>
          </a:p>
        </p:txBody>
      </p:sp>
      <p:sp>
        <p:nvSpPr>
          <p:cNvPr id="3" name="Picture Placeholder 2"/>
          <p:cNvSpPr>
            <a:spLocks noGrp="1"/>
          </p:cNvSpPr>
          <p:nvPr>
            <p:ph type="pic" idx="1"/>
          </p:nvPr>
        </p:nvSpPr>
        <p:spPr>
          <a:xfrm>
            <a:off x="7332785" y="627661"/>
            <a:ext cx="4022603" cy="24232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948722"/>
            <a:ext cx="5851158" cy="3920266"/>
          </a:xfrm>
        </p:spPr>
        <p:txBody>
          <a:bodyPr>
            <a:no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2"/>
          <p:cNvSpPr>
            <a:spLocks noGrp="1"/>
          </p:cNvSpPr>
          <p:nvPr>
            <p:ph type="pic" idx="13"/>
          </p:nvPr>
        </p:nvSpPr>
        <p:spPr>
          <a:xfrm>
            <a:off x="7332785" y="3449123"/>
            <a:ext cx="4022603" cy="24232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1 Column with 2 Photos - OrangeYellow">
    <p:spTree>
      <p:nvGrpSpPr>
        <p:cNvPr id="1" name=""/>
        <p:cNvGrpSpPr/>
        <p:nvPr/>
      </p:nvGrpSpPr>
      <p:grpSpPr>
        <a:xfrm>
          <a:off x="0" y="0"/>
          <a:ext cx="0" cy="0"/>
          <a:chOff x="0" y="0"/>
          <a:chExt cx="0" cy="0"/>
        </a:xfrm>
      </p:grpSpPr>
      <p:sp>
        <p:nvSpPr>
          <p:cNvPr id="2" name="Title 1"/>
          <p:cNvSpPr>
            <a:spLocks noGrp="1"/>
          </p:cNvSpPr>
          <p:nvPr>
            <p:ph type="title"/>
          </p:nvPr>
        </p:nvSpPr>
        <p:spPr>
          <a:xfrm>
            <a:off x="839788" y="627659"/>
            <a:ext cx="5851158" cy="1069975"/>
          </a:xfrm>
        </p:spPr>
        <p:txBody>
          <a:bodyPr anchor="t" anchorCtr="0"/>
          <a:lstStyle>
            <a:lvl1pPr>
              <a:defRPr sz="3200"/>
            </a:lvl1pPr>
          </a:lstStyle>
          <a:p>
            <a:r>
              <a:rPr lang="en-US"/>
              <a:t>Click to edit Master title style</a:t>
            </a:r>
          </a:p>
        </p:txBody>
      </p:sp>
      <p:sp>
        <p:nvSpPr>
          <p:cNvPr id="3" name="Picture Placeholder 2"/>
          <p:cNvSpPr>
            <a:spLocks noGrp="1"/>
          </p:cNvSpPr>
          <p:nvPr>
            <p:ph type="pic" idx="1"/>
          </p:nvPr>
        </p:nvSpPr>
        <p:spPr>
          <a:xfrm>
            <a:off x="7332785" y="627661"/>
            <a:ext cx="4022603" cy="24232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948722"/>
            <a:ext cx="5851158" cy="3920266"/>
          </a:xfrm>
        </p:spPr>
        <p:txBody>
          <a:bodyPr>
            <a:no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2"/>
          <p:cNvSpPr>
            <a:spLocks noGrp="1"/>
          </p:cNvSpPr>
          <p:nvPr>
            <p:ph type="pic" idx="13"/>
          </p:nvPr>
        </p:nvSpPr>
        <p:spPr>
          <a:xfrm>
            <a:off x="7332785" y="3449123"/>
            <a:ext cx="4022603" cy="24232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1 Column with 2 Photos - BlueGreen">
    <p:spTree>
      <p:nvGrpSpPr>
        <p:cNvPr id="1" name=""/>
        <p:cNvGrpSpPr/>
        <p:nvPr/>
      </p:nvGrpSpPr>
      <p:grpSpPr>
        <a:xfrm>
          <a:off x="0" y="0"/>
          <a:ext cx="0" cy="0"/>
          <a:chOff x="0" y="0"/>
          <a:chExt cx="0" cy="0"/>
        </a:xfrm>
      </p:grpSpPr>
      <p:sp>
        <p:nvSpPr>
          <p:cNvPr id="2" name="Title 1"/>
          <p:cNvSpPr>
            <a:spLocks noGrp="1"/>
          </p:cNvSpPr>
          <p:nvPr>
            <p:ph type="title"/>
          </p:nvPr>
        </p:nvSpPr>
        <p:spPr>
          <a:xfrm>
            <a:off x="839788" y="627659"/>
            <a:ext cx="5851158" cy="1069975"/>
          </a:xfrm>
        </p:spPr>
        <p:txBody>
          <a:bodyPr anchor="t" anchorCtr="0"/>
          <a:lstStyle>
            <a:lvl1pPr>
              <a:defRPr sz="3200"/>
            </a:lvl1pPr>
          </a:lstStyle>
          <a:p>
            <a:r>
              <a:rPr lang="en-US"/>
              <a:t>Click to edit Master title style</a:t>
            </a:r>
          </a:p>
        </p:txBody>
      </p:sp>
      <p:sp>
        <p:nvSpPr>
          <p:cNvPr id="3" name="Picture Placeholder 2"/>
          <p:cNvSpPr>
            <a:spLocks noGrp="1"/>
          </p:cNvSpPr>
          <p:nvPr>
            <p:ph type="pic" idx="1"/>
          </p:nvPr>
        </p:nvSpPr>
        <p:spPr>
          <a:xfrm>
            <a:off x="7332785" y="627661"/>
            <a:ext cx="4022603" cy="24232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1948722"/>
            <a:ext cx="5851158" cy="3920266"/>
          </a:xfrm>
        </p:spPr>
        <p:txBody>
          <a:bodyPr>
            <a:no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2"/>
          <p:cNvSpPr>
            <a:spLocks noGrp="1"/>
          </p:cNvSpPr>
          <p:nvPr>
            <p:ph type="pic" idx="13"/>
          </p:nvPr>
        </p:nvSpPr>
        <p:spPr>
          <a:xfrm>
            <a:off x="7332785" y="3449123"/>
            <a:ext cx="4022603" cy="24232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 Purpl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838200" y="2200960"/>
            <a:ext cx="5181600" cy="415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172200" y="2200960"/>
            <a:ext cx="5181600" cy="415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Column - Orange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200960"/>
            <a:ext cx="5181600" cy="415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00960"/>
            <a:ext cx="5181600" cy="415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7" name="Rectangle 6"/>
          <p:cNvSpPr/>
          <p:nvPr userDrawn="1"/>
        </p:nvSpPr>
        <p:spPr>
          <a:xfrm>
            <a:off x="795660" y="781665"/>
            <a:ext cx="2227759" cy="115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505" y="796093"/>
            <a:ext cx="4204128" cy="1923288"/>
          </a:xfrm>
          <a:prstGeom prst="rect">
            <a:avLst/>
          </a:prstGeom>
        </p:spPr>
      </p:pic>
      <p:sp>
        <p:nvSpPr>
          <p:cNvPr id="11" name="Text Placeholder 24"/>
          <p:cNvSpPr>
            <a:spLocks noGrp="1"/>
          </p:cNvSpPr>
          <p:nvPr>
            <p:ph type="body" sz="quarter" idx="13" hasCustomPrompt="1"/>
          </p:nvPr>
        </p:nvSpPr>
        <p:spPr>
          <a:xfrm>
            <a:off x="795338" y="5058802"/>
            <a:ext cx="10287000" cy="914400"/>
          </a:xfrm>
          <a:prstGeom prst="rect">
            <a:avLst/>
          </a:prstGeom>
        </p:spPr>
        <p:txBody>
          <a:bodyPr/>
          <a:lstStyle>
            <a:lvl1pPr marL="0" indent="0">
              <a:buNone/>
              <a:defRPr>
                <a:solidFill>
                  <a:schemeClr val="tx1">
                    <a:lumMod val="75000"/>
                    <a:lumOff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 (optional)</a:t>
            </a:r>
          </a:p>
        </p:txBody>
      </p:sp>
      <p:sp>
        <p:nvSpPr>
          <p:cNvPr id="6" name="Title 5"/>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5022449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 - Blue 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2"/>
          <p:cNvSpPr>
            <a:spLocks noGrp="1"/>
          </p:cNvSpPr>
          <p:nvPr>
            <p:ph sz="half" idx="1"/>
          </p:nvPr>
        </p:nvSpPr>
        <p:spPr>
          <a:xfrm>
            <a:off x="838200" y="2200960"/>
            <a:ext cx="5181600" cy="415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172200" y="2200960"/>
            <a:ext cx="5181600" cy="415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ith Large Photo - PurpleRe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590"/>
            <a:ext cx="10515600" cy="875686"/>
          </a:xfrm>
        </p:spPr>
        <p:txBody>
          <a:bodyPr/>
          <a:lstStyle/>
          <a:p>
            <a:r>
              <a:rPr lang="en-US"/>
              <a:t>Click to edit Master title style</a:t>
            </a:r>
          </a:p>
        </p:txBody>
      </p:sp>
      <p:sp>
        <p:nvSpPr>
          <p:cNvPr id="7" name="Picture Placeholder 6"/>
          <p:cNvSpPr>
            <a:spLocks noGrp="1"/>
          </p:cNvSpPr>
          <p:nvPr>
            <p:ph type="pic" sz="quarter" idx="13"/>
          </p:nvPr>
        </p:nvSpPr>
        <p:spPr>
          <a:xfrm>
            <a:off x="838200" y="1565275"/>
            <a:ext cx="10515600" cy="4430713"/>
          </a:xfrm>
          <a:prstGeom prst="rect">
            <a:avLst/>
          </a:prstGeom>
        </p:spPr>
        <p:txBody>
          <a:bodyPr/>
          <a:lstStyle/>
          <a:p>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with Large Photo - OrangeYellow">
    <p:spTree>
      <p:nvGrpSpPr>
        <p:cNvPr id="1" name=""/>
        <p:cNvGrpSpPr/>
        <p:nvPr/>
      </p:nvGrpSpPr>
      <p:grpSpPr>
        <a:xfrm>
          <a:off x="0" y="0"/>
          <a:ext cx="0" cy="0"/>
          <a:chOff x="0" y="0"/>
          <a:chExt cx="0" cy="0"/>
        </a:xfrm>
      </p:grpSpPr>
      <p:sp>
        <p:nvSpPr>
          <p:cNvPr id="2" name="Title 1"/>
          <p:cNvSpPr>
            <a:spLocks noGrp="1"/>
          </p:cNvSpPr>
          <p:nvPr>
            <p:ph type="title"/>
          </p:nvPr>
        </p:nvSpPr>
        <p:spPr>
          <a:xfrm>
            <a:off x="838200" y="689590"/>
            <a:ext cx="10515600" cy="875686"/>
          </a:xfrm>
        </p:spPr>
        <p:txBody>
          <a:bodyPr/>
          <a:lstStyle/>
          <a:p>
            <a:r>
              <a:rPr lang="en-US"/>
              <a:t>Click to edit Master title style</a:t>
            </a:r>
          </a:p>
        </p:txBody>
      </p:sp>
      <p:sp>
        <p:nvSpPr>
          <p:cNvPr id="7" name="Picture Placeholder 6"/>
          <p:cNvSpPr>
            <a:spLocks noGrp="1"/>
          </p:cNvSpPr>
          <p:nvPr>
            <p:ph type="pic" sz="quarter" idx="13"/>
          </p:nvPr>
        </p:nvSpPr>
        <p:spPr>
          <a:xfrm>
            <a:off x="838200" y="1565275"/>
            <a:ext cx="10515600" cy="4430713"/>
          </a:xfrm>
          <a:prstGeom prst="rect">
            <a:avLst/>
          </a:prstGeom>
        </p:spPr>
        <p:txBody>
          <a:bodyPr/>
          <a:lstStyle/>
          <a:p>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with Large Photo - BlueGreen">
    <p:spTree>
      <p:nvGrpSpPr>
        <p:cNvPr id="1" name=""/>
        <p:cNvGrpSpPr/>
        <p:nvPr/>
      </p:nvGrpSpPr>
      <p:grpSpPr>
        <a:xfrm>
          <a:off x="0" y="0"/>
          <a:ext cx="0" cy="0"/>
          <a:chOff x="0" y="0"/>
          <a:chExt cx="0" cy="0"/>
        </a:xfrm>
      </p:grpSpPr>
      <p:sp>
        <p:nvSpPr>
          <p:cNvPr id="2" name="Title 1"/>
          <p:cNvSpPr>
            <a:spLocks noGrp="1"/>
          </p:cNvSpPr>
          <p:nvPr>
            <p:ph type="title"/>
          </p:nvPr>
        </p:nvSpPr>
        <p:spPr>
          <a:xfrm>
            <a:off x="838200" y="689590"/>
            <a:ext cx="10515600" cy="875686"/>
          </a:xfrm>
        </p:spPr>
        <p:txBody>
          <a:bodyPr/>
          <a:lstStyle/>
          <a:p>
            <a:r>
              <a:rPr lang="en-US"/>
              <a:t>Click to edit Master title style</a:t>
            </a:r>
          </a:p>
        </p:txBody>
      </p:sp>
      <p:sp>
        <p:nvSpPr>
          <p:cNvPr id="7" name="Picture Placeholder 6"/>
          <p:cNvSpPr>
            <a:spLocks noGrp="1"/>
          </p:cNvSpPr>
          <p:nvPr>
            <p:ph type="pic" sz="quarter" idx="13"/>
          </p:nvPr>
        </p:nvSpPr>
        <p:spPr>
          <a:xfrm>
            <a:off x="838200" y="1565275"/>
            <a:ext cx="10515600" cy="4430713"/>
          </a:xfrm>
          <a:prstGeom prst="rect">
            <a:avLst/>
          </a:prstGeom>
        </p:spPr>
        <p:txBody>
          <a:bodyPr/>
          <a:lstStyle/>
          <a:p>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Photo - PurpleRed">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 y="622299"/>
            <a:ext cx="11290300" cy="5461001"/>
          </a:xfrm>
          <a:prstGeom prst="rect">
            <a:avLst/>
          </a:prstGeom>
        </p:spPr>
        <p:txBody>
          <a:bodyPr/>
          <a:lstStyle/>
          <a:p>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 Photo - OrangeYellow">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 y="622299"/>
            <a:ext cx="11290300" cy="5461001"/>
          </a:xfrm>
          <a:prstGeom prst="rect">
            <a:avLst/>
          </a:prstGeom>
        </p:spPr>
        <p:txBody>
          <a:bodyPr/>
          <a:lstStyle/>
          <a:p>
            <a:endParaRPr lang="en-US"/>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Photo - BlueGreen">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57200" y="622299"/>
            <a:ext cx="11290300" cy="5461001"/>
          </a:xfrm>
          <a:prstGeom prst="rect">
            <a:avLst/>
          </a:prstGeom>
        </p:spPr>
        <p:txBody>
          <a:bodyPr/>
          <a:lstStyle/>
          <a:p>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 Full Screen">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7999"/>
          </a:xfrm>
          <a:prstGeom prst="rect">
            <a:avLst/>
          </a:prstGeom>
        </p:spPr>
        <p:txBody>
          <a:bodyPr/>
          <a:lstStyle/>
          <a:p>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with 2 Large Photos - PurpleRed">
    <p:spTree>
      <p:nvGrpSpPr>
        <p:cNvPr id="1" name=""/>
        <p:cNvGrpSpPr/>
        <p:nvPr/>
      </p:nvGrpSpPr>
      <p:grpSpPr>
        <a:xfrm>
          <a:off x="0" y="0"/>
          <a:ext cx="0" cy="0"/>
          <a:chOff x="0" y="0"/>
          <a:chExt cx="0" cy="0"/>
        </a:xfrm>
      </p:grpSpPr>
      <p:sp>
        <p:nvSpPr>
          <p:cNvPr id="2" name="Title 1"/>
          <p:cNvSpPr>
            <a:spLocks noGrp="1"/>
          </p:cNvSpPr>
          <p:nvPr>
            <p:ph type="title"/>
          </p:nvPr>
        </p:nvSpPr>
        <p:spPr>
          <a:xfrm>
            <a:off x="838200" y="689589"/>
            <a:ext cx="10515600" cy="694711"/>
          </a:xfrm>
        </p:spPr>
        <p:txBody>
          <a:bodyPr/>
          <a:lstStyle/>
          <a:p>
            <a:r>
              <a:rPr lang="en-US"/>
              <a:t>Click to edit Master title style</a:t>
            </a:r>
          </a:p>
        </p:txBody>
      </p:sp>
      <p:sp>
        <p:nvSpPr>
          <p:cNvPr id="7" name="Picture Placeholder 6"/>
          <p:cNvSpPr>
            <a:spLocks noGrp="1"/>
          </p:cNvSpPr>
          <p:nvPr>
            <p:ph type="pic" sz="quarter" idx="13"/>
          </p:nvPr>
        </p:nvSpPr>
        <p:spPr>
          <a:xfrm>
            <a:off x="838200" y="1565275"/>
            <a:ext cx="5061438" cy="4430713"/>
          </a:xfrm>
          <a:prstGeom prst="rect">
            <a:avLst/>
          </a:prstGeom>
        </p:spPr>
        <p:txBody>
          <a:bodyPr/>
          <a:lstStyle/>
          <a:p>
            <a:endParaRPr lang="en-US"/>
          </a:p>
        </p:txBody>
      </p:sp>
      <p:sp>
        <p:nvSpPr>
          <p:cNvPr id="9" name="Picture Placeholder 6"/>
          <p:cNvSpPr>
            <a:spLocks noGrp="1"/>
          </p:cNvSpPr>
          <p:nvPr>
            <p:ph type="pic" sz="quarter" idx="14"/>
          </p:nvPr>
        </p:nvSpPr>
        <p:spPr>
          <a:xfrm>
            <a:off x="6292362" y="1565275"/>
            <a:ext cx="5061438" cy="4430713"/>
          </a:xfrm>
          <a:prstGeom prst="rect">
            <a:avLst/>
          </a:prstGeom>
        </p:spPr>
        <p:txBody>
          <a:bodyPr/>
          <a:lstStyle/>
          <a:p>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with 2 Large Photos - OrangeYellow">
    <p:spTree>
      <p:nvGrpSpPr>
        <p:cNvPr id="1" name=""/>
        <p:cNvGrpSpPr/>
        <p:nvPr/>
      </p:nvGrpSpPr>
      <p:grpSpPr>
        <a:xfrm>
          <a:off x="0" y="0"/>
          <a:ext cx="0" cy="0"/>
          <a:chOff x="0" y="0"/>
          <a:chExt cx="0" cy="0"/>
        </a:xfrm>
      </p:grpSpPr>
      <p:sp>
        <p:nvSpPr>
          <p:cNvPr id="2" name="Title 1"/>
          <p:cNvSpPr>
            <a:spLocks noGrp="1"/>
          </p:cNvSpPr>
          <p:nvPr>
            <p:ph type="title"/>
          </p:nvPr>
        </p:nvSpPr>
        <p:spPr>
          <a:xfrm>
            <a:off x="838200" y="689589"/>
            <a:ext cx="10515600" cy="694711"/>
          </a:xfrm>
        </p:spPr>
        <p:txBody>
          <a:bodyPr/>
          <a:lstStyle/>
          <a:p>
            <a:r>
              <a:rPr lang="en-US"/>
              <a:t>Click to edit Master title style</a:t>
            </a:r>
          </a:p>
        </p:txBody>
      </p:sp>
      <p:sp>
        <p:nvSpPr>
          <p:cNvPr id="7" name="Picture Placeholder 6"/>
          <p:cNvSpPr>
            <a:spLocks noGrp="1"/>
          </p:cNvSpPr>
          <p:nvPr>
            <p:ph type="pic" sz="quarter" idx="13"/>
          </p:nvPr>
        </p:nvSpPr>
        <p:spPr>
          <a:xfrm>
            <a:off x="838200" y="1565275"/>
            <a:ext cx="5061438" cy="4430713"/>
          </a:xfrm>
          <a:prstGeom prst="rect">
            <a:avLst/>
          </a:prstGeom>
        </p:spPr>
        <p:txBody>
          <a:bodyPr/>
          <a:lstStyle/>
          <a:p>
            <a:endParaRPr lang="en-US"/>
          </a:p>
        </p:txBody>
      </p:sp>
      <p:sp>
        <p:nvSpPr>
          <p:cNvPr id="9" name="Picture Placeholder 6"/>
          <p:cNvSpPr>
            <a:spLocks noGrp="1"/>
          </p:cNvSpPr>
          <p:nvPr>
            <p:ph type="pic" sz="quarter" idx="14"/>
          </p:nvPr>
        </p:nvSpPr>
        <p:spPr>
          <a:xfrm>
            <a:off x="6292362" y="1565275"/>
            <a:ext cx="5061438" cy="4430713"/>
          </a:xfrm>
          <a:prstGeom prst="rect">
            <a:avLst/>
          </a:prstGeom>
        </p:spPr>
        <p:txBody>
          <a:bodyPr/>
          <a:lstStyle/>
          <a:p>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Column - Purpl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Text Placeholder 6"/>
          <p:cNvSpPr>
            <a:spLocks noGrp="1"/>
          </p:cNvSpPr>
          <p:nvPr>
            <p:ph type="body" sz="quarter" idx="13"/>
          </p:nvPr>
        </p:nvSpPr>
        <p:spPr>
          <a:xfrm>
            <a:off x="838200" y="2205491"/>
            <a:ext cx="10515600" cy="36861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Tree>
    <p:extLst>
      <p:ext uri="{BB962C8B-B14F-4D97-AF65-F5344CB8AC3E}">
        <p14:creationId xmlns:p14="http://schemas.microsoft.com/office/powerpoint/2010/main" val="13177435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ith 2 Large Photos - BlueGreen">
    <p:spTree>
      <p:nvGrpSpPr>
        <p:cNvPr id="1" name=""/>
        <p:cNvGrpSpPr/>
        <p:nvPr/>
      </p:nvGrpSpPr>
      <p:grpSpPr>
        <a:xfrm>
          <a:off x="0" y="0"/>
          <a:ext cx="0" cy="0"/>
          <a:chOff x="0" y="0"/>
          <a:chExt cx="0" cy="0"/>
        </a:xfrm>
      </p:grpSpPr>
      <p:sp>
        <p:nvSpPr>
          <p:cNvPr id="2" name="Title 1"/>
          <p:cNvSpPr>
            <a:spLocks noGrp="1"/>
          </p:cNvSpPr>
          <p:nvPr>
            <p:ph type="title"/>
          </p:nvPr>
        </p:nvSpPr>
        <p:spPr>
          <a:xfrm>
            <a:off x="838200" y="689589"/>
            <a:ext cx="10515600" cy="694711"/>
          </a:xfrm>
        </p:spPr>
        <p:txBody>
          <a:bodyPr/>
          <a:lstStyle/>
          <a:p>
            <a:r>
              <a:rPr lang="en-US"/>
              <a:t>Click to edit Master title style</a:t>
            </a:r>
          </a:p>
        </p:txBody>
      </p:sp>
      <p:sp>
        <p:nvSpPr>
          <p:cNvPr id="7" name="Picture Placeholder 6"/>
          <p:cNvSpPr>
            <a:spLocks noGrp="1"/>
          </p:cNvSpPr>
          <p:nvPr>
            <p:ph type="pic" sz="quarter" idx="13"/>
          </p:nvPr>
        </p:nvSpPr>
        <p:spPr>
          <a:xfrm>
            <a:off x="838200" y="1565275"/>
            <a:ext cx="5061438" cy="4430713"/>
          </a:xfrm>
          <a:prstGeom prst="rect">
            <a:avLst/>
          </a:prstGeom>
        </p:spPr>
        <p:txBody>
          <a:bodyPr/>
          <a:lstStyle/>
          <a:p>
            <a:endParaRPr lang="en-US"/>
          </a:p>
        </p:txBody>
      </p:sp>
      <p:sp>
        <p:nvSpPr>
          <p:cNvPr id="9" name="Picture Placeholder 6"/>
          <p:cNvSpPr>
            <a:spLocks noGrp="1"/>
          </p:cNvSpPr>
          <p:nvPr>
            <p:ph type="pic" sz="quarter" idx="14"/>
          </p:nvPr>
        </p:nvSpPr>
        <p:spPr>
          <a:xfrm>
            <a:off x="6292362" y="1565275"/>
            <a:ext cx="5061438" cy="4430713"/>
          </a:xfrm>
          <a:prstGeom prst="rect">
            <a:avLst/>
          </a:prstGeom>
        </p:spPr>
        <p:txBody>
          <a:bodyPr/>
          <a:lstStyle/>
          <a:p>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 Purple">
    <p:spTree>
      <p:nvGrpSpPr>
        <p:cNvPr id="1" name=""/>
        <p:cNvGrpSpPr/>
        <p:nvPr/>
      </p:nvGrpSpPr>
      <p:grpSpPr>
        <a:xfrm>
          <a:off x="0" y="0"/>
          <a:ext cx="0" cy="0"/>
          <a:chOff x="0" y="0"/>
          <a:chExt cx="0" cy="0"/>
        </a:xfrm>
      </p:grpSpPr>
      <p:sp>
        <p:nvSpPr>
          <p:cNvPr id="8" name="Rectangle 7"/>
          <p:cNvSpPr/>
          <p:nvPr userDrawn="1"/>
        </p:nvSpPr>
        <p:spPr>
          <a:xfrm>
            <a:off x="0" y="-2"/>
            <a:ext cx="12192000" cy="6291072"/>
          </a:xfrm>
          <a:prstGeom prst="rect">
            <a:avLst/>
          </a:prstGeom>
          <a:solidFill>
            <a:srgbClr val="545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Title 1"/>
          <p:cNvSpPr>
            <a:spLocks noGrp="1"/>
          </p:cNvSpPr>
          <p:nvPr>
            <p:ph type="title"/>
          </p:nvPr>
        </p:nvSpPr>
        <p:spPr>
          <a:xfrm>
            <a:off x="838200" y="1229194"/>
            <a:ext cx="10515600" cy="3494870"/>
          </a:xfrm>
          <a:prstGeom prst="rect">
            <a:avLst/>
          </a:prstGeom>
        </p:spPr>
        <p:txBody>
          <a:bodyPr anchor="ctr" anchorCtr="0"/>
          <a:lstStyle>
            <a:lvl1pPr algn="ctr">
              <a:defRPr sz="6000" b="1">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4830061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6" name="Rectangle 5"/>
          <p:cNvSpPr/>
          <p:nvPr userDrawn="1"/>
        </p:nvSpPr>
        <p:spPr>
          <a:xfrm>
            <a:off x="0" y="-1"/>
            <a:ext cx="12192000" cy="6275071"/>
          </a:xfrm>
          <a:prstGeom prst="rect">
            <a:avLst/>
          </a:prstGeom>
          <a:solidFill>
            <a:srgbClr val="DB1B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1229194"/>
            <a:ext cx="10515600" cy="3494870"/>
          </a:xfrm>
          <a:prstGeom prst="rect">
            <a:avLst/>
          </a:prstGeom>
        </p:spPr>
        <p:txBody>
          <a:bodyPr anchor="ctr" anchorCtr="0"/>
          <a:lstStyle>
            <a:lvl1pPr algn="ctr">
              <a:defRPr sz="6000" b="1">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1171856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6" name="Rectangle 5"/>
          <p:cNvSpPr/>
          <p:nvPr userDrawn="1"/>
        </p:nvSpPr>
        <p:spPr>
          <a:xfrm>
            <a:off x="0" y="-1"/>
            <a:ext cx="12192000" cy="6277709"/>
          </a:xfrm>
          <a:prstGeom prst="rect">
            <a:avLst/>
          </a:prstGeom>
          <a:solidFill>
            <a:srgbClr val="288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1229194"/>
            <a:ext cx="10515600" cy="3494870"/>
          </a:xfrm>
          <a:prstGeom prst="rect">
            <a:avLst/>
          </a:prstGeom>
        </p:spPr>
        <p:txBody>
          <a:bodyPr anchor="ctr" anchorCtr="0"/>
          <a:lstStyle>
            <a:lvl1pPr algn="ctr">
              <a:defRPr sz="6000" b="1">
                <a:solidFill>
                  <a:schemeClr val="bg1"/>
                </a:solidFill>
                <a:latin typeface="Arial" charset="0"/>
                <a:ea typeface="Arial" charset="0"/>
                <a:cs typeface="Arial" charset="0"/>
              </a:defRPr>
            </a:lvl1pPr>
          </a:lstStyle>
          <a:p>
            <a:r>
              <a:rPr lang="en-US"/>
              <a:t>Click to edit Master title style</a:t>
            </a:r>
          </a:p>
        </p:txBody>
      </p:sp>
    </p:spTree>
    <p:extLst>
      <p:ext uri="{BB962C8B-B14F-4D97-AF65-F5344CB8AC3E}">
        <p14:creationId xmlns:p14="http://schemas.microsoft.com/office/powerpoint/2010/main" val="4194820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go - Purple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612" t="7109" r="19962" b="21406"/>
          <a:stretch/>
        </p:blipFill>
        <p:spPr>
          <a:xfrm>
            <a:off x="30543" y="-1"/>
            <a:ext cx="12161457" cy="6858000"/>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5252" y="2005088"/>
            <a:ext cx="5819648" cy="2659188"/>
          </a:xfrm>
          <a:prstGeom prst="rect">
            <a:avLst/>
          </a:prstGeom>
        </p:spPr>
      </p:pic>
    </p:spTree>
    <p:extLst>
      <p:ext uri="{BB962C8B-B14F-4D97-AF65-F5344CB8AC3E}">
        <p14:creationId xmlns:p14="http://schemas.microsoft.com/office/powerpoint/2010/main" val="642261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o - Orange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612" t="7109" r="19962" b="21406"/>
          <a:stretch/>
        </p:blipFill>
        <p:spPr>
          <a:xfrm>
            <a:off x="30543" y="-1"/>
            <a:ext cx="12161457" cy="685800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5252" y="2005088"/>
            <a:ext cx="5819648" cy="2659188"/>
          </a:xfrm>
          <a:prstGeom prst="rect">
            <a:avLst/>
          </a:prstGeom>
        </p:spPr>
      </p:pic>
    </p:spTree>
    <p:extLst>
      <p:ext uri="{BB962C8B-B14F-4D97-AF65-F5344CB8AC3E}">
        <p14:creationId xmlns:p14="http://schemas.microsoft.com/office/powerpoint/2010/main" val="1111505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ogo - BlueGreen">
    <p:bg>
      <p:bgPr>
        <a:blipFill>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612" t="7109" r="19962" b="21406"/>
          <a:stretch/>
        </p:blipFill>
        <p:spPr>
          <a:xfrm>
            <a:off x="30543" y="-1"/>
            <a:ext cx="12161457" cy="6858000"/>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5252" y="2005088"/>
            <a:ext cx="5819648" cy="2659188"/>
          </a:xfrm>
          <a:prstGeom prst="rect">
            <a:avLst/>
          </a:prstGeom>
        </p:spPr>
      </p:pic>
    </p:spTree>
    <p:extLst>
      <p:ext uri="{BB962C8B-B14F-4D97-AF65-F5344CB8AC3E}">
        <p14:creationId xmlns:p14="http://schemas.microsoft.com/office/powerpoint/2010/main" val="465422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ogo - Black">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612" t="7109" r="19962" b="21406"/>
          <a:stretch/>
        </p:blipFill>
        <p:spPr>
          <a:xfrm>
            <a:off x="30543" y="-1"/>
            <a:ext cx="12161457"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5252" y="2005088"/>
            <a:ext cx="5819648" cy="2659188"/>
          </a:xfrm>
          <a:prstGeom prst="rect">
            <a:avLst/>
          </a:prstGeom>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ogo -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3789" y="2148549"/>
            <a:ext cx="5422785" cy="2480794"/>
          </a:xfrm>
          <a:prstGeom prst="rect">
            <a:avLst/>
          </a:prstGeom>
        </p:spPr>
      </p:pic>
    </p:spTree>
    <p:extLst>
      <p:ext uri="{BB962C8B-B14F-4D97-AF65-F5344CB8AC3E}">
        <p14:creationId xmlns:p14="http://schemas.microsoft.com/office/powerpoint/2010/main" val="77365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Purpl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Text Placeholder 6"/>
          <p:cNvSpPr>
            <a:spLocks noGrp="1"/>
          </p:cNvSpPr>
          <p:nvPr>
            <p:ph type="body" sz="quarter" idx="13"/>
          </p:nvPr>
        </p:nvSpPr>
        <p:spPr>
          <a:xfrm>
            <a:off x="838200" y="2205491"/>
            <a:ext cx="10515600" cy="36861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Tree>
    <p:extLst>
      <p:ext uri="{BB962C8B-B14F-4D97-AF65-F5344CB8AC3E}">
        <p14:creationId xmlns:p14="http://schemas.microsoft.com/office/powerpoint/2010/main" val="51363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 Orange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
        <p:nvSpPr>
          <p:cNvPr id="8" name="Text Placeholder 6"/>
          <p:cNvSpPr>
            <a:spLocks noGrp="1"/>
          </p:cNvSpPr>
          <p:nvPr>
            <p:ph type="body" sz="quarter" idx="13"/>
          </p:nvPr>
        </p:nvSpPr>
        <p:spPr>
          <a:xfrm>
            <a:off x="838200" y="2205491"/>
            <a:ext cx="10515600"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290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Blue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98266"/>
          <a:stretch/>
        </p:blipFill>
        <p:spPr>
          <a:xfrm>
            <a:off x="0" y="0"/>
            <a:ext cx="12192000" cy="118872"/>
          </a:xfrm>
          <a:prstGeom prst="rect">
            <a:avLst/>
          </a:prstGeom>
        </p:spPr>
      </p:pic>
      <p:sp>
        <p:nvSpPr>
          <p:cNvPr id="7" name="Text Placeholder 6"/>
          <p:cNvSpPr>
            <a:spLocks noGrp="1"/>
          </p:cNvSpPr>
          <p:nvPr>
            <p:ph type="body" sz="quarter" idx="13"/>
          </p:nvPr>
        </p:nvSpPr>
        <p:spPr>
          <a:xfrm>
            <a:off x="838200" y="2205491"/>
            <a:ext cx="10515600"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621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Purpl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Ed-Fi Footer</a:t>
            </a:r>
          </a:p>
        </p:txBody>
      </p:sp>
      <p:sp>
        <p:nvSpPr>
          <p:cNvPr id="4" name="Slide Number Placeholder 3"/>
          <p:cNvSpPr>
            <a:spLocks noGrp="1"/>
          </p:cNvSpPr>
          <p:nvPr>
            <p:ph type="sldNum" sz="quarter" idx="11"/>
          </p:nvPr>
        </p:nvSpPr>
        <p:spPr/>
        <p:txBody>
          <a:bodyPr/>
          <a:lstStyle/>
          <a:p>
            <a:fld id="{A12B13EB-6289-A248-B008-DC290D3EEF1C}" type="slidenum">
              <a:rPr lang="en-US" smtClean="0"/>
              <a:pPr/>
              <a:t>‹#›</a:t>
            </a:fld>
            <a:endParaRPr lang="en-US"/>
          </a:p>
        </p:txBody>
      </p:sp>
      <p:sp>
        <p:nvSpPr>
          <p:cNvPr id="5" name="Date Placeholder 4"/>
          <p:cNvSpPr>
            <a:spLocks noGrp="1"/>
          </p:cNvSpPr>
          <p:nvPr>
            <p:ph type="dt" sz="half" idx="12"/>
          </p:nvPr>
        </p:nvSpPr>
        <p:spPr/>
        <p:txBody>
          <a:bodyPr/>
          <a:lstStyle/>
          <a:p>
            <a:endParaRPr lang="en-US"/>
          </a:p>
        </p:txBody>
      </p:sp>
      <p:sp>
        <p:nvSpPr>
          <p:cNvPr id="7" name="Content Placeholder 2"/>
          <p:cNvSpPr>
            <a:spLocks noGrp="1"/>
          </p:cNvSpPr>
          <p:nvPr>
            <p:ph sz="half" idx="1"/>
          </p:nvPr>
        </p:nvSpPr>
        <p:spPr>
          <a:xfrm>
            <a:off x="838200" y="2200214"/>
            <a:ext cx="5181600" cy="415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172200" y="2200214"/>
            <a:ext cx="5181600" cy="4152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r="25" b="98267"/>
          <a:stretch/>
        </p:blipFill>
        <p:spPr>
          <a:xfrm>
            <a:off x="0" y="0"/>
            <a:ext cx="12188952" cy="11887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heme" Target="../theme/theme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image" Target="../media/image6.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8.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4"/>
          <p:cNvSpPr>
            <a:spLocks noGrp="1"/>
          </p:cNvSpPr>
          <p:nvPr>
            <p:ph type="title"/>
          </p:nvPr>
        </p:nvSpPr>
        <p:spPr>
          <a:xfrm>
            <a:off x="795660" y="3519586"/>
            <a:ext cx="10100940" cy="1325563"/>
          </a:xfrm>
          <a:prstGeom prst="rect">
            <a:avLst/>
          </a:prstGeom>
        </p:spPr>
        <p:txBody>
          <a:bodyPr vert="horz" lIns="91440" tIns="45720" rIns="91440" bIns="45720" rtlCol="0" anchor="b" anchorCtr="0">
            <a:noAutofit/>
          </a:bodyPr>
          <a:lstStyle/>
          <a:p>
            <a:r>
              <a:rPr lang="en-US"/>
              <a:t> </a:t>
            </a:r>
          </a:p>
        </p:txBody>
      </p:sp>
    </p:spTree>
    <p:extLst>
      <p:ext uri="{BB962C8B-B14F-4D97-AF65-F5344CB8AC3E}">
        <p14:creationId xmlns:p14="http://schemas.microsoft.com/office/powerpoint/2010/main" val="416995667"/>
      </p:ext>
    </p:extLst>
  </p:cSld>
  <p:clrMap bg1="lt1" tx1="dk1" bg2="lt2" tx2="dk2" accent1="accent1" accent2="accent2" accent3="accent3" accent4="accent4" accent5="accent5" accent6="accent6" hlink="hlink" folHlink="folHlink"/>
  <p:sldLayoutIdLst>
    <p:sldLayoutId id="2147483785" r:id="rId1"/>
    <p:sldLayoutId id="2147483787" r:id="rId2"/>
    <p:sldLayoutId id="2147483786" r:id="rId3"/>
    <p:sldLayoutId id="2147483698" r:id="rId4"/>
    <p:sldLayoutId id="2147483857" r:id="rId5"/>
  </p:sldLayoutIdLst>
  <p:hf sldNum="0" hdr="0" ftr="0" dt="0"/>
  <p:txStyles>
    <p:titleStyle>
      <a:lvl1pPr algn="l" defTabSz="914400" rtl="0" eaLnBrk="1" latinLnBrk="0" hangingPunct="1">
        <a:lnSpc>
          <a:spcPct val="90000"/>
        </a:lnSpc>
        <a:spcBef>
          <a:spcPct val="0"/>
        </a:spcBef>
        <a:buNone/>
        <a:defRPr sz="6000" b="1" i="0" kern="1200" spc="-15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9589"/>
            <a:ext cx="105156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838200" y="2170424"/>
            <a:ext cx="10515600" cy="359619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tx1"/>
                </a:solidFill>
                <a:latin typeface="Arial" charset="0"/>
                <a:ea typeface="Arial" charset="0"/>
                <a:cs typeface="Arial" charset="0"/>
              </a:defRPr>
            </a:lvl1pPr>
          </a:lstStyle>
          <a:p>
            <a:r>
              <a:rPr lang="en-US"/>
              <a:t>Ed-Fi Footer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latin typeface="Arial" charset="0"/>
                <a:ea typeface="Arial" charset="0"/>
                <a:cs typeface="Arial" charset="0"/>
              </a:defRPr>
            </a:lvl1pPr>
          </a:lstStyle>
          <a:p>
            <a:fld id="{A12B13EB-6289-A248-B008-DC290D3EEF1C}" type="slidenum">
              <a:rPr lang="en-US" smtClean="0"/>
              <a:pPr/>
              <a:t>‹#›</a:t>
            </a:fld>
            <a:endParaRPr lang="en-US"/>
          </a:p>
        </p:txBody>
      </p:sp>
      <p:sp>
        <p:nvSpPr>
          <p:cNvPr id="10" name="Date Placeholder 9"/>
          <p:cNvSpPr>
            <a:spLocks noGrp="1"/>
          </p:cNvSpPr>
          <p:nvPr>
            <p:ph type="dt" sz="half" idx="2"/>
          </p:nvPr>
        </p:nvSpPr>
        <p:spPr>
          <a:xfrm>
            <a:off x="1929581" y="6356350"/>
            <a:ext cx="1651819" cy="365125"/>
          </a:xfrm>
          <a:prstGeom prst="rect">
            <a:avLst/>
          </a:prstGeom>
        </p:spPr>
        <p:txBody>
          <a:bodyPr vert="horz" lIns="91440" tIns="45720" rIns="91440" bIns="45720" rtlCol="0" anchor="ctr"/>
          <a:lstStyle>
            <a:lvl1pPr algn="l">
              <a:defRPr sz="1200" b="1">
                <a:solidFill>
                  <a:schemeClr val="tx1">
                    <a:lumMod val="85000"/>
                    <a:lumOff val="15000"/>
                  </a:schemeClr>
                </a:solidFill>
                <a:latin typeface="Arial" charset="0"/>
                <a:ea typeface="Arial" charset="0"/>
                <a:cs typeface="Arial" charset="0"/>
              </a:defRPr>
            </a:lvl1pPr>
          </a:lstStyle>
          <a:p>
            <a:endParaRPr lang="en-US"/>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1220" y="6356350"/>
            <a:ext cx="797674" cy="364917"/>
          </a:xfrm>
          <a:prstGeom prst="rect">
            <a:avLst/>
          </a:prstGeom>
        </p:spPr>
      </p:pic>
      <p:cxnSp>
        <p:nvCxnSpPr>
          <p:cNvPr id="13" name="Straight Connector 12"/>
          <p:cNvCxnSpPr/>
          <p:nvPr userDrawn="1"/>
        </p:nvCxnSpPr>
        <p:spPr>
          <a:xfrm>
            <a:off x="838200" y="6264925"/>
            <a:ext cx="105156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41754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9589"/>
            <a:ext cx="105156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838200" y="2170424"/>
            <a:ext cx="10515600" cy="359619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tx1"/>
                </a:solidFill>
                <a:latin typeface="Arial" charset="0"/>
                <a:ea typeface="Arial" charset="0"/>
                <a:cs typeface="Arial" charset="0"/>
              </a:defRPr>
            </a:lvl1pPr>
          </a:lstStyle>
          <a:p>
            <a:r>
              <a:rPr lang="en-US"/>
              <a:t>Ed-Fi Footer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latin typeface="Arial" charset="0"/>
                <a:ea typeface="Arial" charset="0"/>
                <a:cs typeface="Arial" charset="0"/>
              </a:defRPr>
            </a:lvl1pPr>
          </a:lstStyle>
          <a:p>
            <a:fld id="{A12B13EB-6289-A248-B008-DC290D3EEF1C}" type="slidenum">
              <a:rPr lang="en-US" smtClean="0"/>
              <a:pPr/>
              <a:t>‹#›</a:t>
            </a:fld>
            <a:endParaRPr lang="en-US"/>
          </a:p>
        </p:txBody>
      </p:sp>
      <p:sp>
        <p:nvSpPr>
          <p:cNvPr id="10" name="Date Placeholder 9"/>
          <p:cNvSpPr>
            <a:spLocks noGrp="1"/>
          </p:cNvSpPr>
          <p:nvPr>
            <p:ph type="dt" sz="half" idx="2"/>
          </p:nvPr>
        </p:nvSpPr>
        <p:spPr>
          <a:xfrm>
            <a:off x="1929581" y="6356350"/>
            <a:ext cx="1651819" cy="365125"/>
          </a:xfrm>
          <a:prstGeom prst="rect">
            <a:avLst/>
          </a:prstGeom>
        </p:spPr>
        <p:txBody>
          <a:bodyPr vert="horz" lIns="91440" tIns="45720" rIns="91440" bIns="45720" rtlCol="0" anchor="ctr"/>
          <a:lstStyle>
            <a:lvl1pPr algn="l">
              <a:defRPr sz="1200" b="1">
                <a:solidFill>
                  <a:schemeClr val="tx1">
                    <a:lumMod val="85000"/>
                    <a:lumOff val="15000"/>
                  </a:schemeClr>
                </a:solidFill>
                <a:latin typeface="Arial" charset="0"/>
                <a:ea typeface="Arial" charset="0"/>
                <a:cs typeface="Arial" charset="0"/>
              </a:defRPr>
            </a:lvl1pPr>
          </a:lstStyle>
          <a:p>
            <a:endParaRPr lang="en-US"/>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1220" y="6356350"/>
            <a:ext cx="797674" cy="364917"/>
          </a:xfrm>
          <a:prstGeom prst="rect">
            <a:avLst/>
          </a:prstGeom>
        </p:spPr>
      </p:pic>
      <p:cxnSp>
        <p:nvCxnSpPr>
          <p:cNvPr id="13" name="Straight Connector 12"/>
          <p:cNvCxnSpPr/>
          <p:nvPr userDrawn="1"/>
        </p:nvCxnSpPr>
        <p:spPr>
          <a:xfrm>
            <a:off x="838200" y="6264925"/>
            <a:ext cx="105156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87537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9589"/>
            <a:ext cx="105156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838200" y="2170424"/>
            <a:ext cx="10515600" cy="359619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tx1"/>
                </a:solidFill>
                <a:latin typeface="Arial" charset="0"/>
                <a:ea typeface="Arial" charset="0"/>
                <a:cs typeface="Arial" charset="0"/>
              </a:defRPr>
            </a:lvl1pPr>
          </a:lstStyle>
          <a:p>
            <a:r>
              <a:rPr lang="en-US"/>
              <a:t>Ed-Fi Footer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latin typeface="Arial" charset="0"/>
                <a:ea typeface="Arial" charset="0"/>
                <a:cs typeface="Arial" charset="0"/>
              </a:defRPr>
            </a:lvl1pPr>
          </a:lstStyle>
          <a:p>
            <a:fld id="{A12B13EB-6289-A248-B008-DC290D3EEF1C}" type="slidenum">
              <a:rPr lang="en-US" smtClean="0"/>
              <a:pPr/>
              <a:t>‹#›</a:t>
            </a:fld>
            <a:endParaRPr lang="en-US"/>
          </a:p>
        </p:txBody>
      </p:sp>
      <p:sp>
        <p:nvSpPr>
          <p:cNvPr id="10" name="Date Placeholder 9"/>
          <p:cNvSpPr>
            <a:spLocks noGrp="1"/>
          </p:cNvSpPr>
          <p:nvPr>
            <p:ph type="dt" sz="half" idx="2"/>
          </p:nvPr>
        </p:nvSpPr>
        <p:spPr>
          <a:xfrm>
            <a:off x="1929581" y="6356350"/>
            <a:ext cx="1651819" cy="365125"/>
          </a:xfrm>
          <a:prstGeom prst="rect">
            <a:avLst/>
          </a:prstGeom>
        </p:spPr>
        <p:txBody>
          <a:bodyPr vert="horz" lIns="91440" tIns="45720" rIns="91440" bIns="45720" rtlCol="0" anchor="ctr"/>
          <a:lstStyle>
            <a:lvl1pPr algn="l">
              <a:defRPr sz="1200" b="1">
                <a:solidFill>
                  <a:schemeClr val="tx1">
                    <a:lumMod val="85000"/>
                    <a:lumOff val="15000"/>
                  </a:schemeClr>
                </a:solidFill>
                <a:latin typeface="Arial" charset="0"/>
                <a:ea typeface="Arial" charset="0"/>
                <a:cs typeface="Arial" charset="0"/>
              </a:defRPr>
            </a:lvl1pPr>
          </a:lstStyle>
          <a:p>
            <a:endParaRPr lang="en-US"/>
          </a:p>
        </p:txBody>
      </p: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1220" y="6356350"/>
            <a:ext cx="797674" cy="364917"/>
          </a:xfrm>
          <a:prstGeom prst="rect">
            <a:avLst/>
          </a:prstGeom>
        </p:spPr>
      </p:pic>
      <p:cxnSp>
        <p:nvCxnSpPr>
          <p:cNvPr id="13" name="Straight Connector 12"/>
          <p:cNvCxnSpPr/>
          <p:nvPr userDrawn="1"/>
        </p:nvCxnSpPr>
        <p:spPr>
          <a:xfrm>
            <a:off x="838200" y="6264925"/>
            <a:ext cx="105156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34771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5" r:id="rId7"/>
    <p:sldLayoutId id="2147483826" r:id="rId8"/>
    <p:sldLayoutId id="2147483827" r:id="rId9"/>
    <p:sldLayoutId id="2147483833" r:id="rId10"/>
    <p:sldLayoutId id="2147483834" r:id="rId11"/>
    <p:sldLayoutId id="2147483835" r:id="rId12"/>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9589"/>
            <a:ext cx="105156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838200" y="2170424"/>
            <a:ext cx="10515600" cy="359619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tx1"/>
                </a:solidFill>
                <a:latin typeface="Arial" charset="0"/>
                <a:ea typeface="Arial" charset="0"/>
                <a:cs typeface="Arial" charset="0"/>
              </a:defRPr>
            </a:lvl1pPr>
          </a:lstStyle>
          <a:p>
            <a:r>
              <a:rPr lang="en-US"/>
              <a:t>Ed-Fi Footer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latin typeface="Arial" charset="0"/>
                <a:ea typeface="Arial" charset="0"/>
                <a:cs typeface="Arial" charset="0"/>
              </a:defRPr>
            </a:lvl1pPr>
          </a:lstStyle>
          <a:p>
            <a:fld id="{A12B13EB-6289-A248-B008-DC290D3EEF1C}" type="slidenum">
              <a:rPr lang="en-US" smtClean="0"/>
              <a:pPr/>
              <a:t>‹#›</a:t>
            </a:fld>
            <a:endParaRPr lang="en-US"/>
          </a:p>
        </p:txBody>
      </p:sp>
      <p:sp>
        <p:nvSpPr>
          <p:cNvPr id="10" name="Date Placeholder 9"/>
          <p:cNvSpPr>
            <a:spLocks noGrp="1"/>
          </p:cNvSpPr>
          <p:nvPr>
            <p:ph type="dt" sz="half" idx="2"/>
          </p:nvPr>
        </p:nvSpPr>
        <p:spPr>
          <a:xfrm>
            <a:off x="1929581" y="6356350"/>
            <a:ext cx="1651819" cy="365125"/>
          </a:xfrm>
          <a:prstGeom prst="rect">
            <a:avLst/>
          </a:prstGeom>
        </p:spPr>
        <p:txBody>
          <a:bodyPr vert="horz" lIns="91440" tIns="45720" rIns="91440" bIns="45720" rtlCol="0" anchor="ctr"/>
          <a:lstStyle>
            <a:lvl1pPr algn="l">
              <a:defRPr sz="1200" b="1">
                <a:solidFill>
                  <a:schemeClr val="tx1">
                    <a:lumMod val="85000"/>
                    <a:lumOff val="15000"/>
                  </a:schemeClr>
                </a:solidFill>
                <a:latin typeface="Arial" charset="0"/>
                <a:ea typeface="Arial" charset="0"/>
                <a:cs typeface="Arial" charset="0"/>
              </a:defRPr>
            </a:lvl1pPr>
          </a:lstStyle>
          <a:p>
            <a:endParaRPr lang="en-US"/>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31220" y="6356350"/>
            <a:ext cx="797674" cy="364917"/>
          </a:xfrm>
          <a:prstGeom prst="rect">
            <a:avLst/>
          </a:prstGeom>
        </p:spPr>
      </p:pic>
      <p:cxnSp>
        <p:nvCxnSpPr>
          <p:cNvPr id="13" name="Straight Connector 12"/>
          <p:cNvCxnSpPr/>
          <p:nvPr userDrawn="1"/>
        </p:nvCxnSpPr>
        <p:spPr>
          <a:xfrm>
            <a:off x="838200" y="6264925"/>
            <a:ext cx="105156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49508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89589"/>
            <a:ext cx="105156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838200" y="2170424"/>
            <a:ext cx="10515600" cy="359619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672936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tx1"/>
                </a:solidFill>
                <a:latin typeface="Arial" charset="0"/>
                <a:ea typeface="Arial" charset="0"/>
                <a:cs typeface="Arial" charset="0"/>
              </a:defRPr>
            </a:lvl1pPr>
          </a:lstStyle>
          <a:p>
            <a:r>
              <a:rPr lang="en-US"/>
              <a:t>Ed-Fi Footer</a:t>
            </a:r>
          </a:p>
        </p:txBody>
      </p:sp>
      <p:sp>
        <p:nvSpPr>
          <p:cNvPr id="2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solidFill>
                <a:latin typeface="Arial" charset="0"/>
                <a:ea typeface="Arial" charset="0"/>
                <a:cs typeface="Arial" charset="0"/>
              </a:defRPr>
            </a:lvl1pPr>
          </a:lstStyle>
          <a:p>
            <a:fld id="{A12B13EB-6289-A248-B008-DC290D3EEF1C}" type="slidenum">
              <a:rPr lang="en-US" smtClean="0"/>
              <a:pPr/>
              <a:t>‹#›</a:t>
            </a:fld>
            <a:endParaRPr lang="en-US"/>
          </a:p>
        </p:txBody>
      </p:sp>
      <p:sp>
        <p:nvSpPr>
          <p:cNvPr id="22" name="Date Placeholder 9"/>
          <p:cNvSpPr>
            <a:spLocks noGrp="1"/>
          </p:cNvSpPr>
          <p:nvPr>
            <p:ph type="dt" sz="half" idx="2"/>
          </p:nvPr>
        </p:nvSpPr>
        <p:spPr>
          <a:xfrm>
            <a:off x="1929581" y="6356350"/>
            <a:ext cx="1651819" cy="365125"/>
          </a:xfrm>
          <a:prstGeom prst="rect">
            <a:avLst/>
          </a:prstGeom>
        </p:spPr>
        <p:txBody>
          <a:bodyPr vert="horz" lIns="91440" tIns="45720" rIns="91440" bIns="45720" rtlCol="0" anchor="ctr"/>
          <a:lstStyle>
            <a:lvl1pPr algn="l">
              <a:defRPr sz="1200" b="1">
                <a:solidFill>
                  <a:schemeClr val="tx1">
                    <a:lumMod val="85000"/>
                    <a:lumOff val="15000"/>
                  </a:schemeClr>
                </a:solidFill>
                <a:latin typeface="Arial" charset="0"/>
                <a:ea typeface="Arial" charset="0"/>
                <a:cs typeface="Arial" charset="0"/>
              </a:defRPr>
            </a:lvl1pPr>
          </a:lstStyle>
          <a:p>
            <a:endParaRPr lang="en-US"/>
          </a:p>
        </p:txBody>
      </p:sp>
      <p:pic>
        <p:nvPicPr>
          <p:cNvPr id="23" name="Pictur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31220" y="6356350"/>
            <a:ext cx="797674" cy="364917"/>
          </a:xfrm>
          <a:prstGeom prst="rect">
            <a:avLst/>
          </a:prstGeom>
        </p:spPr>
      </p:pic>
      <p:cxnSp>
        <p:nvCxnSpPr>
          <p:cNvPr id="24" name="Straight Connector 23"/>
          <p:cNvCxnSpPr/>
          <p:nvPr userDrawn="1"/>
        </p:nvCxnSpPr>
        <p:spPr>
          <a:xfrm>
            <a:off x="838200" y="6264925"/>
            <a:ext cx="105156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389929"/>
      </p:ext>
    </p:extLst>
  </p:cSld>
  <p:clrMap bg1="lt1" tx1="dk1" bg2="lt2" tx2="dk2" accent1="accent1" accent2="accent2" accent3="accent3" accent4="accent4" accent5="accent5" accent6="accent6" hlink="hlink" folHlink="folHlink"/>
  <p:sldLayoutIdLst>
    <p:sldLayoutId id="2147483744" r:id="rId1"/>
    <p:sldLayoutId id="2147483743" r:id="rId2"/>
    <p:sldLayoutId id="2147483742"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5128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84" r:id="rId4"/>
    <p:sldLayoutId id="2147483739"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mailto:Donna.Pruitt@tea.Texas.gov" TargetMode="External"/><Relationship Id="rId3" Type="http://schemas.openxmlformats.org/officeDocument/2006/relationships/image" Target="../media/image9.png"/><Relationship Id="rId7" Type="http://schemas.openxmlformats.org/officeDocument/2006/relationships/hyperlink" Target="mailto:Sayee.Srinivasan@ed-fi.org" TargetMode="External"/><Relationship Id="rId2" Type="http://schemas.microsoft.com/office/2018/10/relationships/comments" Target="../comments/modernComment_385_A9428A90.xml"/><Relationship Id="rId1" Type="http://schemas.openxmlformats.org/officeDocument/2006/relationships/slideLayout" Target="../slideLayouts/slideLayout5.xml"/><Relationship Id="rId6" Type="http://schemas.openxmlformats.org/officeDocument/2006/relationships/hyperlink" Target="mailto:Jeff.Putnam@ed-fi.org"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microsoft.com/office/2018/10/relationships/comments" Target="../comments/modernComment_388_D9FCB0FC.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echdocs.ed-fi.org/display/EDFICERT/Ed-Fi+Assessment+Outcomes+API+for+Data+Standard+v4+Certification" TargetMode="External"/><Relationship Id="rId2" Type="http://schemas.openxmlformats.org/officeDocument/2006/relationships/hyperlink" Target="https://techdocs.ed-fi.org/display/EDFICERT/Ed-Fi+Student+Information+Systems+API+for+Data+Standard+v4+Certification"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404FDC-81D3-49AD-8856-49C546C6AE2D}"/>
              </a:ext>
            </a:extLst>
          </p:cNvPr>
          <p:cNvSpPr>
            <a:spLocks noGrp="1"/>
          </p:cNvSpPr>
          <p:nvPr>
            <p:ph type="body" sz="quarter" idx="13"/>
          </p:nvPr>
        </p:nvSpPr>
        <p:spPr/>
        <p:txBody>
          <a:bodyPr/>
          <a:lstStyle/>
          <a:p>
            <a:r>
              <a:rPr lang="en-US"/>
              <a:t>Aug 2023</a:t>
            </a:r>
          </a:p>
        </p:txBody>
      </p:sp>
      <p:sp>
        <p:nvSpPr>
          <p:cNvPr id="3" name="Title 2">
            <a:extLst>
              <a:ext uri="{FF2B5EF4-FFF2-40B4-BE49-F238E27FC236}">
                <a16:creationId xmlns:a16="http://schemas.microsoft.com/office/drawing/2014/main" id="{C00DF6A8-1B60-472F-923D-62C51848231E}"/>
              </a:ext>
            </a:extLst>
          </p:cNvPr>
          <p:cNvSpPr>
            <a:spLocks noGrp="1"/>
          </p:cNvSpPr>
          <p:nvPr>
            <p:ph type="title"/>
          </p:nvPr>
        </p:nvSpPr>
        <p:spPr>
          <a:xfrm>
            <a:off x="795660" y="3515475"/>
            <a:ext cx="11263647" cy="1325563"/>
          </a:xfrm>
        </p:spPr>
        <p:txBody>
          <a:bodyPr/>
          <a:lstStyle/>
          <a:p>
            <a:r>
              <a:rPr lang="en-US">
                <a:latin typeface="Arial"/>
                <a:cs typeface="Arial"/>
              </a:rPr>
              <a:t>Ed-Fi: Vendor Readiness</a:t>
            </a:r>
            <a:endParaRPr lang="en-US"/>
          </a:p>
        </p:txBody>
      </p:sp>
    </p:spTree>
    <p:extLst>
      <p:ext uri="{BB962C8B-B14F-4D97-AF65-F5344CB8AC3E}">
        <p14:creationId xmlns:p14="http://schemas.microsoft.com/office/powerpoint/2010/main" val="100126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29DAEA-F1DA-4B35-9350-66766C241FC4}"/>
              </a:ext>
            </a:extLst>
          </p:cNvPr>
          <p:cNvSpPr>
            <a:spLocks noGrp="1"/>
          </p:cNvSpPr>
          <p:nvPr>
            <p:ph type="title"/>
          </p:nvPr>
        </p:nvSpPr>
        <p:spPr/>
        <p:txBody>
          <a:bodyPr/>
          <a:lstStyle/>
          <a:p>
            <a:r>
              <a:rPr lang="en-US"/>
              <a:t>Pain Point: Federal Reporting </a:t>
            </a:r>
          </a:p>
        </p:txBody>
      </p:sp>
      <p:sp>
        <p:nvSpPr>
          <p:cNvPr id="11" name="Text Placeholder 10">
            <a:extLst>
              <a:ext uri="{FF2B5EF4-FFF2-40B4-BE49-F238E27FC236}">
                <a16:creationId xmlns:a16="http://schemas.microsoft.com/office/drawing/2014/main" id="{2D2CDD78-1FB7-4956-AC33-D6D611FAEC6D}"/>
              </a:ext>
            </a:extLst>
          </p:cNvPr>
          <p:cNvSpPr>
            <a:spLocks noGrp="1"/>
          </p:cNvSpPr>
          <p:nvPr>
            <p:ph type="body" sz="quarter" idx="13"/>
          </p:nvPr>
        </p:nvSpPr>
        <p:spPr>
          <a:xfrm>
            <a:off x="5378400" y="2205491"/>
            <a:ext cx="6624129" cy="3686175"/>
          </a:xfrm>
        </p:spPr>
        <p:txBody>
          <a:bodyPr lIns="91440" tIns="45720" rIns="91440" bIns="45720" anchor="t">
            <a:noAutofit/>
          </a:bodyPr>
          <a:lstStyle/>
          <a:p>
            <a:pPr marL="0" indent="0">
              <a:buNone/>
            </a:pPr>
            <a:r>
              <a:rPr lang="en-US"/>
              <a:t>TEA Milestones</a:t>
            </a:r>
          </a:p>
          <a:p>
            <a:r>
              <a:rPr lang="en-US"/>
              <a:t>Pilot is complete – lots of lessons learned!</a:t>
            </a:r>
          </a:p>
          <a:p>
            <a:r>
              <a:rPr lang="en-US"/>
              <a:t>Parallel Year about to begin</a:t>
            </a:r>
            <a:endParaRPr lang="en-US">
              <a:cs typeface="Calibri"/>
            </a:endParaRPr>
          </a:p>
          <a:p>
            <a:r>
              <a:rPr lang="en-US">
                <a:cs typeface="Calibri"/>
              </a:rPr>
              <a:t>TSDS Compatible Designation – July 2024</a:t>
            </a:r>
            <a:endParaRPr lang="en-US"/>
          </a:p>
          <a:p>
            <a:r>
              <a:rPr lang="en-US"/>
              <a:t>Production Year Fall 2024</a:t>
            </a:r>
            <a:endParaRPr lang="en-US">
              <a:cs typeface="Calibri"/>
            </a:endParaRPr>
          </a:p>
          <a:p>
            <a:endParaRPr lang="en-US"/>
          </a:p>
        </p:txBody>
      </p:sp>
      <p:pic>
        <p:nvPicPr>
          <p:cNvPr id="3" name="Picture 2" descr="Logo, company name&#10;&#10;Description automatically generated">
            <a:extLst>
              <a:ext uri="{FF2B5EF4-FFF2-40B4-BE49-F238E27FC236}">
                <a16:creationId xmlns:a16="http://schemas.microsoft.com/office/drawing/2014/main" id="{8511726D-689F-2DA5-7441-608BA06DF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619" y="1919746"/>
            <a:ext cx="2600738" cy="2600738"/>
          </a:xfrm>
          <a:prstGeom prst="rect">
            <a:avLst/>
          </a:prstGeom>
        </p:spPr>
      </p:pic>
      <p:sp>
        <p:nvSpPr>
          <p:cNvPr id="5" name="TextBox 4">
            <a:extLst>
              <a:ext uri="{FF2B5EF4-FFF2-40B4-BE49-F238E27FC236}">
                <a16:creationId xmlns:a16="http://schemas.microsoft.com/office/drawing/2014/main" id="{F7F72A23-B2B7-79E7-56E9-31710AEEE0DC}"/>
              </a:ext>
            </a:extLst>
          </p:cNvPr>
          <p:cNvSpPr txBox="1"/>
          <p:nvPr/>
        </p:nvSpPr>
        <p:spPr>
          <a:xfrm>
            <a:off x="795660" y="451165"/>
            <a:ext cx="5434884" cy="1754326"/>
          </a:xfrm>
          <a:prstGeom prst="rect">
            <a:avLst/>
          </a:prstGeom>
          <a:noFill/>
        </p:spPr>
        <p:txBody>
          <a:bodyPr wrap="square" rtlCol="0">
            <a:spAutoFit/>
          </a:bodyPr>
          <a:lstStyle/>
          <a:p>
            <a:r>
              <a:rPr lang="en-US" sz="5400" i="1"/>
              <a:t>As you know…</a:t>
            </a:r>
          </a:p>
          <a:p>
            <a:endParaRPr lang="en-US" sz="5400"/>
          </a:p>
        </p:txBody>
      </p:sp>
    </p:spTree>
    <p:extLst>
      <p:ext uri="{BB962C8B-B14F-4D97-AF65-F5344CB8AC3E}">
        <p14:creationId xmlns:p14="http://schemas.microsoft.com/office/powerpoint/2010/main" val="2756878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47D431-6513-2416-44A2-EC4AB3CA2925}"/>
              </a:ext>
            </a:extLst>
          </p:cNvPr>
          <p:cNvSpPr>
            <a:spLocks noGrp="1"/>
          </p:cNvSpPr>
          <p:nvPr>
            <p:ph type="body" sz="quarter" idx="13"/>
          </p:nvPr>
        </p:nvSpPr>
        <p:spPr>
          <a:xfrm>
            <a:off x="795660" y="956241"/>
            <a:ext cx="10515600" cy="3332424"/>
          </a:xfrm>
        </p:spPr>
        <p:txBody>
          <a:bodyPr lIns="91440" tIns="45720" rIns="91440" bIns="45720" anchor="t">
            <a:noAutofit/>
          </a:bodyPr>
          <a:lstStyle/>
          <a:p>
            <a:pPr marL="0" indent="0">
              <a:buNone/>
            </a:pPr>
            <a:r>
              <a:rPr lang="en-US" dirty="0"/>
              <a:t>What is Ed-Fi doing to prepare Vendors?</a:t>
            </a:r>
          </a:p>
          <a:p>
            <a:r>
              <a:rPr lang="en-US" dirty="0"/>
              <a:t>Pilot prepared us for parallel – Don’t be concerned if pilot didn’t go as well as you expected</a:t>
            </a:r>
            <a:endParaRPr lang="en-US" dirty="0">
              <a:cs typeface="Calibri"/>
            </a:endParaRPr>
          </a:p>
          <a:p>
            <a:r>
              <a:rPr lang="en-US" dirty="0"/>
              <a:t>Friday office hours</a:t>
            </a:r>
            <a:endParaRPr lang="en-US" dirty="0">
              <a:cs typeface="Calibri"/>
            </a:endParaRPr>
          </a:p>
          <a:p>
            <a:r>
              <a:rPr lang="en-US" dirty="0"/>
              <a:t>Ed-Fi Customer Success Priority</a:t>
            </a:r>
            <a:endParaRPr lang="en-US" dirty="0">
              <a:cs typeface="Calibri"/>
            </a:endParaRPr>
          </a:p>
          <a:p>
            <a:r>
              <a:rPr lang="en-US" dirty="0"/>
              <a:t>White glove support - including 2 cases of direct Ed-Fi developer work</a:t>
            </a:r>
            <a:endParaRPr lang="en-US" dirty="0">
              <a:cs typeface="Calibri"/>
            </a:endParaRPr>
          </a:p>
          <a:p>
            <a:r>
              <a:rPr lang="en-US" dirty="0">
                <a:cs typeface="Calibri"/>
              </a:rPr>
              <a:t>API &amp; UI best practices: </a:t>
            </a:r>
            <a:r>
              <a:rPr lang="en-US" dirty="0">
                <a:ea typeface="+mn-lt"/>
                <a:cs typeface="+mn-lt"/>
              </a:rPr>
              <a:t>https://techdocs.ed-fi.org/display/EDFICERT/Best+Practices</a:t>
            </a:r>
            <a:endParaRPr lang="en-US" dirty="0">
              <a:cs typeface="Calibri"/>
            </a:endParaRPr>
          </a:p>
          <a:p>
            <a:r>
              <a:rPr lang="en-US" dirty="0">
                <a:cs typeface="Calibri"/>
              </a:rPr>
              <a:t>Reminder: Ed-Fi SIS Certification and HR/FIN badging is due Dec 31!</a:t>
            </a:r>
          </a:p>
          <a:p>
            <a:endParaRPr lang="en-US" dirty="0">
              <a:cs typeface="Calibri"/>
            </a:endParaRPr>
          </a:p>
          <a:p>
            <a:endParaRPr lang="en-US">
              <a:cs typeface="Calibri" panose="020F0502020204030204"/>
            </a:endParaRPr>
          </a:p>
          <a:p>
            <a:endParaRPr lang="en-US">
              <a:cs typeface="Calibri" panose="020F0502020204030204"/>
            </a:endParaRPr>
          </a:p>
        </p:txBody>
      </p:sp>
    </p:spTree>
    <p:extLst>
      <p:ext uri="{BB962C8B-B14F-4D97-AF65-F5344CB8AC3E}">
        <p14:creationId xmlns:p14="http://schemas.microsoft.com/office/powerpoint/2010/main" val="3549798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29DAEA-F1DA-4B35-9350-66766C241FC4}"/>
              </a:ext>
            </a:extLst>
          </p:cNvPr>
          <p:cNvSpPr>
            <a:spLocks noGrp="1"/>
          </p:cNvSpPr>
          <p:nvPr>
            <p:ph type="title"/>
          </p:nvPr>
        </p:nvSpPr>
        <p:spPr/>
        <p:txBody>
          <a:bodyPr/>
          <a:lstStyle/>
          <a:p>
            <a:r>
              <a:rPr lang="en-US"/>
              <a:t>Pain Point: Federal Reporting </a:t>
            </a:r>
          </a:p>
        </p:txBody>
      </p:sp>
      <p:pic>
        <p:nvPicPr>
          <p:cNvPr id="3" name="Picture 2" descr="A blue and orange logo&#10;&#10;Description automatically generated">
            <a:extLst>
              <a:ext uri="{FF2B5EF4-FFF2-40B4-BE49-F238E27FC236}">
                <a16:creationId xmlns:a16="http://schemas.microsoft.com/office/drawing/2014/main" id="{8511726D-689F-2DA5-7441-608BA06DFFAC}"/>
              </a:ext>
            </a:extLst>
          </p:cNvPr>
          <p:cNvPicPr>
            <a:picLocks noChangeAspect="1"/>
          </p:cNvPicPr>
          <p:nvPr/>
        </p:nvPicPr>
        <p:blipFill>
          <a:blip r:embed="rId3"/>
          <a:stretch>
            <a:fillRect/>
          </a:stretch>
        </p:blipFill>
        <p:spPr>
          <a:xfrm>
            <a:off x="1308891" y="1385559"/>
            <a:ext cx="2336435" cy="2336435"/>
          </a:xfrm>
          <a:prstGeom prst="rect">
            <a:avLst/>
          </a:prstGeom>
        </p:spPr>
      </p:pic>
      <p:sp>
        <p:nvSpPr>
          <p:cNvPr id="5" name="TextBox 4">
            <a:extLst>
              <a:ext uri="{FF2B5EF4-FFF2-40B4-BE49-F238E27FC236}">
                <a16:creationId xmlns:a16="http://schemas.microsoft.com/office/drawing/2014/main" id="{F7F72A23-B2B7-79E7-56E9-31710AEEE0DC}"/>
              </a:ext>
            </a:extLst>
          </p:cNvPr>
          <p:cNvSpPr txBox="1"/>
          <p:nvPr/>
        </p:nvSpPr>
        <p:spPr>
          <a:xfrm>
            <a:off x="838200" y="451165"/>
            <a:ext cx="5434884" cy="1754326"/>
          </a:xfrm>
          <a:prstGeom prst="rect">
            <a:avLst/>
          </a:prstGeom>
          <a:noFill/>
        </p:spPr>
        <p:txBody>
          <a:bodyPr wrap="square" rtlCol="0">
            <a:spAutoFit/>
          </a:bodyPr>
          <a:lstStyle/>
          <a:p>
            <a:r>
              <a:rPr lang="en-US" sz="5400" i="1"/>
              <a:t>Now it gets real…</a:t>
            </a:r>
          </a:p>
          <a:p>
            <a:endParaRPr lang="en-US" sz="5400"/>
          </a:p>
        </p:txBody>
      </p:sp>
      <p:pic>
        <p:nvPicPr>
          <p:cNvPr id="6" name="Picture 5" descr="Background pattern&#10;&#10;Description automatically generated">
            <a:extLst>
              <a:ext uri="{FF2B5EF4-FFF2-40B4-BE49-F238E27FC236}">
                <a16:creationId xmlns:a16="http://schemas.microsoft.com/office/drawing/2014/main" id="{B1EBC9A5-7F5E-DE40-49AA-F9D83159D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678" y="4409761"/>
            <a:ext cx="3276600" cy="1714500"/>
          </a:xfrm>
          <a:prstGeom prst="rect">
            <a:avLst/>
          </a:prstGeom>
        </p:spPr>
      </p:pic>
      <p:sp>
        <p:nvSpPr>
          <p:cNvPr id="8" name="Text Placeholder 10">
            <a:extLst>
              <a:ext uri="{FF2B5EF4-FFF2-40B4-BE49-F238E27FC236}">
                <a16:creationId xmlns:a16="http://schemas.microsoft.com/office/drawing/2014/main" id="{6D551439-B3E7-2DC2-85C3-C68D00F09019}"/>
              </a:ext>
            </a:extLst>
          </p:cNvPr>
          <p:cNvSpPr>
            <a:spLocks noGrp="1"/>
          </p:cNvSpPr>
          <p:nvPr>
            <p:ph type="body" sz="quarter" idx="13"/>
          </p:nvPr>
        </p:nvSpPr>
        <p:spPr>
          <a:xfrm>
            <a:off x="5343231" y="1490383"/>
            <a:ext cx="6624129" cy="3686175"/>
          </a:xfrm>
        </p:spPr>
        <p:txBody>
          <a:bodyPr lIns="91440" tIns="45720" rIns="91440" bIns="45720" anchor="t">
            <a:noAutofit/>
          </a:bodyPr>
          <a:lstStyle/>
          <a:p>
            <a:r>
              <a:rPr lang="en-US"/>
              <a:t>“Long Tail” vendors –who may or may not be ready…</a:t>
            </a:r>
          </a:p>
        </p:txBody>
      </p:sp>
      <p:pic>
        <p:nvPicPr>
          <p:cNvPr id="7" name="Picture 6" descr="A qr code on a white background&#10;&#10;Description automatically generated">
            <a:extLst>
              <a:ext uri="{FF2B5EF4-FFF2-40B4-BE49-F238E27FC236}">
                <a16:creationId xmlns:a16="http://schemas.microsoft.com/office/drawing/2014/main" id="{BE27E2EC-212E-E485-8E49-E608F2E713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9193" y="2385418"/>
            <a:ext cx="2438400" cy="2438400"/>
          </a:xfrm>
          <a:prstGeom prst="rect">
            <a:avLst/>
          </a:prstGeom>
        </p:spPr>
      </p:pic>
      <p:sp>
        <p:nvSpPr>
          <p:cNvPr id="9" name="TextBox 8">
            <a:extLst>
              <a:ext uri="{FF2B5EF4-FFF2-40B4-BE49-F238E27FC236}">
                <a16:creationId xmlns:a16="http://schemas.microsoft.com/office/drawing/2014/main" id="{784E2BA3-9664-83E5-AD7F-0998B27CFBD6}"/>
              </a:ext>
            </a:extLst>
          </p:cNvPr>
          <p:cNvSpPr txBox="1"/>
          <p:nvPr/>
        </p:nvSpPr>
        <p:spPr>
          <a:xfrm>
            <a:off x="5343231" y="4852563"/>
            <a:ext cx="5791091" cy="3108543"/>
          </a:xfrm>
          <a:prstGeom prst="rect">
            <a:avLst/>
          </a:prstGeom>
          <a:noFill/>
        </p:spPr>
        <p:txBody>
          <a:bodyPr wrap="square" rtlCol="0">
            <a:spAutoFit/>
          </a:bodyPr>
          <a:lstStyle/>
          <a:p>
            <a:r>
              <a:rPr lang="en-US" sz="2800"/>
              <a:t>Or Email…</a:t>
            </a:r>
          </a:p>
          <a:p>
            <a:r>
              <a:rPr lang="en-US" sz="2800">
                <a:hlinkClick r:id="rId6"/>
              </a:rPr>
              <a:t>Jeff.Putnam@ed-fi.org</a:t>
            </a:r>
            <a:endParaRPr lang="en-US" sz="2800"/>
          </a:p>
          <a:p>
            <a:r>
              <a:rPr lang="en-US" sz="2800">
                <a:hlinkClick r:id="rId7"/>
              </a:rPr>
              <a:t>Sayee.Srinivasan@ed-fi.org</a:t>
            </a:r>
            <a:endParaRPr lang="en-US" sz="2800"/>
          </a:p>
          <a:p>
            <a:r>
              <a:rPr lang="en-US" sz="2800">
                <a:hlinkClick r:id="rId8"/>
              </a:rPr>
              <a:t>Donna.Pruitt@tea.Texas.gov</a:t>
            </a:r>
            <a:endParaRPr lang="en-US" sz="2800"/>
          </a:p>
          <a:p>
            <a:endParaRPr lang="en-US" sz="2800"/>
          </a:p>
          <a:p>
            <a:endParaRPr lang="en-US" sz="2800"/>
          </a:p>
          <a:p>
            <a:endParaRPr lang="en-US" sz="2800"/>
          </a:p>
        </p:txBody>
      </p:sp>
    </p:spTree>
    <p:extLst>
      <p:ext uri="{BB962C8B-B14F-4D97-AF65-F5344CB8AC3E}">
        <p14:creationId xmlns:p14="http://schemas.microsoft.com/office/powerpoint/2010/main" val="2839710352"/>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CB0B1C-D89F-5D30-6195-4B317DF55A4A}"/>
              </a:ext>
            </a:extLst>
          </p:cNvPr>
          <p:cNvGraphicFramePr>
            <a:graphicFrameLocks noGrp="1"/>
          </p:cNvGraphicFramePr>
          <p:nvPr>
            <p:extLst>
              <p:ext uri="{D42A27DB-BD31-4B8C-83A1-F6EECF244321}">
                <p14:modId xmlns:p14="http://schemas.microsoft.com/office/powerpoint/2010/main" val="3355480373"/>
              </p:ext>
            </p:extLst>
          </p:nvPr>
        </p:nvGraphicFramePr>
        <p:xfrm>
          <a:off x="2152483" y="2187593"/>
          <a:ext cx="6534912" cy="3733544"/>
        </p:xfrm>
        <a:graphic>
          <a:graphicData uri="http://schemas.openxmlformats.org/drawingml/2006/table">
            <a:tbl>
              <a:tblPr firstRow="1" bandRow="1">
                <a:tableStyleId>{5C22544A-7EE6-4342-B048-85BDC9FD1C3A}</a:tableStyleId>
              </a:tblPr>
              <a:tblGrid>
                <a:gridCol w="1633728">
                  <a:extLst>
                    <a:ext uri="{9D8B030D-6E8A-4147-A177-3AD203B41FA5}">
                      <a16:colId xmlns:a16="http://schemas.microsoft.com/office/drawing/2014/main" val="3063312899"/>
                    </a:ext>
                  </a:extLst>
                </a:gridCol>
                <a:gridCol w="1816567">
                  <a:extLst>
                    <a:ext uri="{9D8B030D-6E8A-4147-A177-3AD203B41FA5}">
                      <a16:colId xmlns:a16="http://schemas.microsoft.com/office/drawing/2014/main" val="1911589482"/>
                    </a:ext>
                  </a:extLst>
                </a:gridCol>
                <a:gridCol w="1753986">
                  <a:extLst>
                    <a:ext uri="{9D8B030D-6E8A-4147-A177-3AD203B41FA5}">
                      <a16:colId xmlns:a16="http://schemas.microsoft.com/office/drawing/2014/main" val="1853264147"/>
                    </a:ext>
                  </a:extLst>
                </a:gridCol>
                <a:gridCol w="1330631">
                  <a:extLst>
                    <a:ext uri="{9D8B030D-6E8A-4147-A177-3AD203B41FA5}">
                      <a16:colId xmlns:a16="http://schemas.microsoft.com/office/drawing/2014/main" val="1157022136"/>
                    </a:ext>
                  </a:extLst>
                </a:gridCol>
              </a:tblGrid>
              <a:tr h="932093">
                <a:tc>
                  <a:txBody>
                    <a:bodyPr/>
                    <a:lstStyle/>
                    <a:p>
                      <a:r>
                        <a:rPr lang="en-US" dirty="0"/>
                        <a:t>Badged</a:t>
                      </a:r>
                    </a:p>
                  </a:txBody>
                  <a:tcPr/>
                </a:tc>
                <a:tc>
                  <a:txBody>
                    <a:bodyPr/>
                    <a:lstStyle/>
                    <a:p>
                      <a:r>
                        <a:rPr lang="en-US" dirty="0"/>
                        <a:t>On Track</a:t>
                      </a:r>
                    </a:p>
                  </a:txBody>
                  <a:tcPr/>
                </a:tc>
                <a:tc>
                  <a:txBody>
                    <a:bodyPr/>
                    <a:lstStyle/>
                    <a:p>
                      <a:r>
                        <a:rPr lang="en-US" dirty="0"/>
                        <a:t>Unsure</a:t>
                      </a:r>
                    </a:p>
                  </a:txBody>
                  <a:tcPr/>
                </a:tc>
                <a:tc>
                  <a:txBody>
                    <a:bodyPr/>
                    <a:lstStyle/>
                    <a:p>
                      <a:r>
                        <a:rPr lang="en-US" dirty="0"/>
                        <a:t>Call us!</a:t>
                      </a:r>
                    </a:p>
                  </a:txBody>
                  <a:tcPr/>
                </a:tc>
                <a:extLst>
                  <a:ext uri="{0D108BD9-81ED-4DB2-BD59-A6C34878D82A}">
                    <a16:rowId xmlns:a16="http://schemas.microsoft.com/office/drawing/2014/main" val="944287877"/>
                  </a:ext>
                </a:extLst>
              </a:tr>
              <a:tr h="540344">
                <a:tc>
                  <a:txBody>
                    <a:bodyPr/>
                    <a:lstStyle/>
                    <a:p>
                      <a:endParaRPr lang="en-US"/>
                    </a:p>
                  </a:txBody>
                  <a:tcPr/>
                </a:tc>
                <a:tc>
                  <a:txBody>
                    <a:bodyPr/>
                    <a:lstStyle/>
                    <a:p>
                      <a:r>
                        <a:rPr lang="en-US" dirty="0"/>
                        <a:t>MUNIS</a:t>
                      </a:r>
                    </a:p>
                  </a:txBody>
                  <a:tcPr/>
                </a:tc>
                <a:tc>
                  <a:txBody>
                    <a:bodyPr/>
                    <a:lstStyle/>
                    <a:p>
                      <a:r>
                        <a:rPr lang="en-US" dirty="0"/>
                        <a:t>Skyward Business</a:t>
                      </a:r>
                    </a:p>
                  </a:txBody>
                  <a:tcPr/>
                </a:tc>
                <a:tc>
                  <a:txBody>
                    <a:bodyPr/>
                    <a:lstStyle/>
                    <a:p>
                      <a:r>
                        <a:rPr lang="en-US" dirty="0"/>
                        <a:t>Peoplesoft</a:t>
                      </a:r>
                    </a:p>
                  </a:txBody>
                  <a:tcPr/>
                </a:tc>
                <a:extLst>
                  <a:ext uri="{0D108BD9-81ED-4DB2-BD59-A6C34878D82A}">
                    <a16:rowId xmlns:a16="http://schemas.microsoft.com/office/drawing/2014/main" val="2048430469"/>
                  </a:ext>
                </a:extLst>
              </a:tr>
              <a:tr h="540344">
                <a:tc>
                  <a:txBody>
                    <a:bodyPr/>
                    <a:lstStyle/>
                    <a:p>
                      <a:endParaRPr lang="en-US"/>
                    </a:p>
                  </a:txBody>
                  <a:tcPr/>
                </a:tc>
                <a:tc>
                  <a:txBody>
                    <a:bodyPr/>
                    <a:lstStyle/>
                    <a:p>
                      <a:r>
                        <a:rPr lang="en-US" dirty="0"/>
                        <a:t>Frontline ERP</a:t>
                      </a:r>
                    </a:p>
                  </a:txBody>
                  <a:tcPr/>
                </a:tc>
                <a:tc>
                  <a:txBody>
                    <a:bodyPr/>
                    <a:lstStyle/>
                    <a:p>
                      <a:r>
                        <a:rPr lang="en-US" dirty="0"/>
                        <a:t>Alio/</a:t>
                      </a:r>
                      <a:r>
                        <a:rPr lang="en-US" dirty="0" err="1"/>
                        <a:t>Linq</a:t>
                      </a:r>
                      <a:endParaRPr lang="en-US" dirty="0"/>
                    </a:p>
                  </a:txBody>
                  <a:tcPr/>
                </a:tc>
                <a:tc>
                  <a:txBody>
                    <a:bodyPr/>
                    <a:lstStyle/>
                    <a:p>
                      <a:r>
                        <a:rPr lang="en-US" err="1"/>
                        <a:t>Quickbooks</a:t>
                      </a:r>
                      <a:endParaRPr lang="en-US"/>
                    </a:p>
                  </a:txBody>
                  <a:tcPr/>
                </a:tc>
                <a:extLst>
                  <a:ext uri="{0D108BD9-81ED-4DB2-BD59-A6C34878D82A}">
                    <a16:rowId xmlns:a16="http://schemas.microsoft.com/office/drawing/2014/main" val="3174540829"/>
                  </a:ext>
                </a:extLst>
              </a:tr>
              <a:tr h="540343">
                <a:tc>
                  <a:txBody>
                    <a:bodyPr/>
                    <a:lstStyle/>
                    <a:p>
                      <a:pPr lvl="0">
                        <a:buNone/>
                      </a:pPr>
                      <a:endParaRPr lang="en-US"/>
                    </a:p>
                  </a:txBody>
                  <a:tcPr/>
                </a:tc>
                <a:tc>
                  <a:txBody>
                    <a:bodyPr/>
                    <a:lstStyle/>
                    <a:p>
                      <a:pPr lvl="0">
                        <a:buNone/>
                      </a:pPr>
                      <a:r>
                        <a:rPr lang="en-US" dirty="0"/>
                        <a:t>PowerSchool HR</a:t>
                      </a:r>
                    </a:p>
                  </a:txBody>
                  <a:tcPr/>
                </a:tc>
                <a:tc>
                  <a:txBody>
                    <a:bodyPr/>
                    <a:lstStyle/>
                    <a:p>
                      <a:pPr lvl="0">
                        <a:buNone/>
                      </a:pPr>
                      <a:r>
                        <a:rPr lang="en-US" dirty="0" err="1"/>
                        <a:t>Websmart</a:t>
                      </a:r>
                      <a:r>
                        <a:rPr lang="en-US" dirty="0"/>
                        <a:t>/Apta</a:t>
                      </a:r>
                    </a:p>
                  </a:txBody>
                  <a:tcPr/>
                </a:tc>
                <a:tc>
                  <a:txBody>
                    <a:bodyPr/>
                    <a:lstStyle/>
                    <a:p>
                      <a:pPr lvl="0">
                        <a:buNone/>
                      </a:pPr>
                      <a:r>
                        <a:rPr lang="en-US" dirty="0"/>
                        <a:t>ADP</a:t>
                      </a:r>
                    </a:p>
                  </a:txBody>
                  <a:tcPr/>
                </a:tc>
                <a:extLst>
                  <a:ext uri="{0D108BD9-81ED-4DB2-BD59-A6C34878D82A}">
                    <a16:rowId xmlns:a16="http://schemas.microsoft.com/office/drawing/2014/main" val="2124531244"/>
                  </a:ext>
                </a:extLst>
              </a:tr>
              <a:tr h="540342">
                <a:tc>
                  <a:txBody>
                    <a:bodyPr/>
                    <a:lstStyle/>
                    <a:p>
                      <a:pPr lvl="0">
                        <a:buNone/>
                      </a:pPr>
                      <a:endParaRPr lang="en-US"/>
                    </a:p>
                  </a:txBody>
                  <a:tcPr/>
                </a:tc>
                <a:tc>
                  <a:txBody>
                    <a:bodyPr/>
                    <a:lstStyle/>
                    <a:p>
                      <a:pPr lvl="0">
                        <a:buNone/>
                      </a:pPr>
                      <a:r>
                        <a:rPr lang="en-US" dirty="0"/>
                        <a:t>SAP (DIY)</a:t>
                      </a:r>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3322743267"/>
                  </a:ext>
                </a:extLst>
              </a:tr>
              <a:tr h="540342">
                <a:tc>
                  <a:txBody>
                    <a:bodyPr/>
                    <a:lstStyle/>
                    <a:p>
                      <a:pPr lvl="0">
                        <a:buNone/>
                      </a:pPr>
                      <a:endParaRPr lang="en-US"/>
                    </a:p>
                  </a:txBody>
                  <a:tcPr/>
                </a:tc>
                <a:tc>
                  <a:txBody>
                    <a:bodyPr/>
                    <a:lstStyle/>
                    <a:p>
                      <a:pPr lvl="0">
                        <a:buNone/>
                      </a:pPr>
                      <a:r>
                        <a:rPr lang="en-US" dirty="0"/>
                        <a:t>Oracle (DIY)</a:t>
                      </a:r>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3932608506"/>
                  </a:ext>
                </a:extLst>
              </a:tr>
            </a:tbl>
          </a:graphicData>
        </a:graphic>
      </p:graphicFrame>
      <p:sp>
        <p:nvSpPr>
          <p:cNvPr id="5" name="TextBox 4">
            <a:extLst>
              <a:ext uri="{FF2B5EF4-FFF2-40B4-BE49-F238E27FC236}">
                <a16:creationId xmlns:a16="http://schemas.microsoft.com/office/drawing/2014/main" id="{425E2280-AD5F-258A-0A7E-6790CFF537C8}"/>
              </a:ext>
            </a:extLst>
          </p:cNvPr>
          <p:cNvSpPr txBox="1"/>
          <p:nvPr/>
        </p:nvSpPr>
        <p:spPr>
          <a:xfrm>
            <a:off x="697606" y="837126"/>
            <a:ext cx="83819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cs typeface="Calibri"/>
              </a:rPr>
              <a:t>Current HR/Fin vendor Status</a:t>
            </a:r>
          </a:p>
        </p:txBody>
      </p:sp>
    </p:spTree>
    <p:extLst>
      <p:ext uri="{BB962C8B-B14F-4D97-AF65-F5344CB8AC3E}">
        <p14:creationId xmlns:p14="http://schemas.microsoft.com/office/powerpoint/2010/main" val="72474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CB0B1C-D89F-5D30-6195-4B317DF55A4A}"/>
              </a:ext>
            </a:extLst>
          </p:cNvPr>
          <p:cNvGraphicFramePr>
            <a:graphicFrameLocks noGrp="1"/>
          </p:cNvGraphicFramePr>
          <p:nvPr>
            <p:extLst>
              <p:ext uri="{D42A27DB-BD31-4B8C-83A1-F6EECF244321}">
                <p14:modId xmlns:p14="http://schemas.microsoft.com/office/powerpoint/2010/main" val="3050118096"/>
              </p:ext>
            </p:extLst>
          </p:nvPr>
        </p:nvGraphicFramePr>
        <p:xfrm>
          <a:off x="2085981" y="2160352"/>
          <a:ext cx="6534912" cy="3633808"/>
        </p:xfrm>
        <a:graphic>
          <a:graphicData uri="http://schemas.openxmlformats.org/drawingml/2006/table">
            <a:tbl>
              <a:tblPr firstRow="1" bandRow="1">
                <a:tableStyleId>{5C22544A-7EE6-4342-B048-85BDC9FD1C3A}</a:tableStyleId>
              </a:tblPr>
              <a:tblGrid>
                <a:gridCol w="1633728">
                  <a:extLst>
                    <a:ext uri="{9D8B030D-6E8A-4147-A177-3AD203B41FA5}">
                      <a16:colId xmlns:a16="http://schemas.microsoft.com/office/drawing/2014/main" val="3063312899"/>
                    </a:ext>
                  </a:extLst>
                </a:gridCol>
                <a:gridCol w="1816567">
                  <a:extLst>
                    <a:ext uri="{9D8B030D-6E8A-4147-A177-3AD203B41FA5}">
                      <a16:colId xmlns:a16="http://schemas.microsoft.com/office/drawing/2014/main" val="1911589482"/>
                    </a:ext>
                  </a:extLst>
                </a:gridCol>
                <a:gridCol w="1450889">
                  <a:extLst>
                    <a:ext uri="{9D8B030D-6E8A-4147-A177-3AD203B41FA5}">
                      <a16:colId xmlns:a16="http://schemas.microsoft.com/office/drawing/2014/main" val="1853264147"/>
                    </a:ext>
                  </a:extLst>
                </a:gridCol>
                <a:gridCol w="1633728">
                  <a:extLst>
                    <a:ext uri="{9D8B030D-6E8A-4147-A177-3AD203B41FA5}">
                      <a16:colId xmlns:a16="http://schemas.microsoft.com/office/drawing/2014/main" val="1157022136"/>
                    </a:ext>
                  </a:extLst>
                </a:gridCol>
              </a:tblGrid>
              <a:tr h="932093">
                <a:tc>
                  <a:txBody>
                    <a:bodyPr/>
                    <a:lstStyle/>
                    <a:p>
                      <a:r>
                        <a:rPr lang="en-US" dirty="0"/>
                        <a:t>Fully Certified v4</a:t>
                      </a:r>
                    </a:p>
                  </a:txBody>
                  <a:tcPr/>
                </a:tc>
                <a:tc>
                  <a:txBody>
                    <a:bodyPr/>
                    <a:lstStyle/>
                    <a:p>
                      <a:r>
                        <a:rPr lang="en-US" dirty="0"/>
                        <a:t>On Track</a:t>
                      </a:r>
                    </a:p>
                  </a:txBody>
                  <a:tcPr/>
                </a:tc>
                <a:tc>
                  <a:txBody>
                    <a:bodyPr/>
                    <a:lstStyle/>
                    <a:p>
                      <a:r>
                        <a:rPr lang="en-US" dirty="0"/>
                        <a:t>Unsure</a:t>
                      </a:r>
                    </a:p>
                  </a:txBody>
                  <a:tcPr/>
                </a:tc>
                <a:tc>
                  <a:txBody>
                    <a:bodyPr/>
                    <a:lstStyle/>
                    <a:p>
                      <a:endParaRPr lang="en-US"/>
                    </a:p>
                  </a:txBody>
                  <a:tcPr/>
                </a:tc>
                <a:extLst>
                  <a:ext uri="{0D108BD9-81ED-4DB2-BD59-A6C34878D82A}">
                    <a16:rowId xmlns:a16="http://schemas.microsoft.com/office/drawing/2014/main" val="944287877"/>
                  </a:ext>
                </a:extLst>
              </a:tr>
              <a:tr h="540344">
                <a:tc>
                  <a:txBody>
                    <a:bodyPr/>
                    <a:lstStyle/>
                    <a:p>
                      <a:r>
                        <a:rPr lang="en-US" dirty="0"/>
                        <a:t>Aeries</a:t>
                      </a:r>
                    </a:p>
                  </a:txBody>
                  <a:tcPr/>
                </a:tc>
                <a:tc>
                  <a:txBody>
                    <a:bodyPr/>
                    <a:lstStyle/>
                    <a:p>
                      <a:r>
                        <a:rPr lang="en-US" dirty="0"/>
                        <a:t>Infinite Campus</a:t>
                      </a:r>
                    </a:p>
                  </a:txBody>
                  <a:tcPr/>
                </a:tc>
                <a:tc>
                  <a:txBody>
                    <a:bodyPr/>
                    <a:lstStyle/>
                    <a:p>
                      <a:r>
                        <a:rPr lang="en-US" dirty="0"/>
                        <a:t>Harris</a:t>
                      </a:r>
                    </a:p>
                  </a:txBody>
                  <a:tcPr/>
                </a:tc>
                <a:tc>
                  <a:txBody>
                    <a:bodyPr/>
                    <a:lstStyle/>
                    <a:p>
                      <a:endParaRPr lang="en-US" err="1"/>
                    </a:p>
                  </a:txBody>
                  <a:tcPr/>
                </a:tc>
                <a:extLst>
                  <a:ext uri="{0D108BD9-81ED-4DB2-BD59-A6C34878D82A}">
                    <a16:rowId xmlns:a16="http://schemas.microsoft.com/office/drawing/2014/main" val="2048430469"/>
                  </a:ext>
                </a:extLst>
              </a:tr>
              <a:tr h="540344">
                <a:tc>
                  <a:txBody>
                    <a:bodyPr/>
                    <a:lstStyle/>
                    <a:p>
                      <a:r>
                        <a:rPr lang="en-US" dirty="0"/>
                        <a:t>PowerSchool</a:t>
                      </a:r>
                    </a:p>
                  </a:txBody>
                  <a:tcPr/>
                </a:tc>
                <a:tc>
                  <a:txBody>
                    <a:bodyPr/>
                    <a:lstStyle/>
                    <a:p>
                      <a:r>
                        <a:rPr lang="en-US" dirty="0"/>
                        <a:t>Ascender</a:t>
                      </a:r>
                    </a:p>
                  </a:txBody>
                  <a:tcPr/>
                </a:tc>
                <a:tc>
                  <a:txBody>
                    <a:bodyPr/>
                    <a:lstStyle/>
                    <a:p>
                      <a:r>
                        <a:rPr lang="en-US" dirty="0"/>
                        <a:t>Skyward Q</a:t>
                      </a:r>
                    </a:p>
                  </a:txBody>
                  <a:tcPr/>
                </a:tc>
                <a:tc>
                  <a:txBody>
                    <a:bodyPr/>
                    <a:lstStyle/>
                    <a:p>
                      <a:endParaRPr lang="en-US" err="1"/>
                    </a:p>
                  </a:txBody>
                  <a:tcPr/>
                </a:tc>
                <a:extLst>
                  <a:ext uri="{0D108BD9-81ED-4DB2-BD59-A6C34878D82A}">
                    <a16:rowId xmlns:a16="http://schemas.microsoft.com/office/drawing/2014/main" val="3174540829"/>
                  </a:ext>
                </a:extLst>
              </a:tr>
              <a:tr h="540343">
                <a:tc>
                  <a:txBody>
                    <a:bodyPr/>
                    <a:lstStyle/>
                    <a:p>
                      <a:pPr lvl="0">
                        <a:buNone/>
                      </a:pPr>
                      <a:r>
                        <a:rPr lang="en-US" dirty="0" err="1"/>
                        <a:t>eSchoolPlus</a:t>
                      </a:r>
                    </a:p>
                  </a:txBody>
                  <a:tcPr/>
                </a:tc>
                <a:tc>
                  <a:txBody>
                    <a:bodyPr/>
                    <a:lstStyle/>
                    <a:p>
                      <a:pPr lvl="0">
                        <a:buNone/>
                      </a:pPr>
                      <a:r>
                        <a:rPr lang="en-US" dirty="0"/>
                        <a:t>Frontline</a:t>
                      </a:r>
                    </a:p>
                  </a:txBody>
                  <a:tcPr/>
                </a:tc>
                <a:tc>
                  <a:txBody>
                    <a:bodyPr/>
                    <a:lstStyle/>
                    <a:p>
                      <a:pPr lvl="0">
                        <a:buNone/>
                      </a:pPr>
                      <a:r>
                        <a:rPr lang="en-US" dirty="0"/>
                        <a:t>Skyward SMS</a:t>
                      </a:r>
                    </a:p>
                  </a:txBody>
                  <a:tcPr/>
                </a:tc>
                <a:tc>
                  <a:txBody>
                    <a:bodyPr/>
                    <a:lstStyle/>
                    <a:p>
                      <a:pPr lvl="0">
                        <a:buNone/>
                      </a:pPr>
                      <a:endParaRPr lang="en-US"/>
                    </a:p>
                  </a:txBody>
                  <a:tcPr/>
                </a:tc>
                <a:extLst>
                  <a:ext uri="{0D108BD9-81ED-4DB2-BD59-A6C34878D82A}">
                    <a16:rowId xmlns:a16="http://schemas.microsoft.com/office/drawing/2014/main" val="2124531244"/>
                  </a:ext>
                </a:extLst>
              </a:tr>
              <a:tr h="540342">
                <a:tc>
                  <a:txBody>
                    <a:bodyPr/>
                    <a:lstStyle/>
                    <a:p>
                      <a:pPr lvl="0">
                        <a:buNone/>
                      </a:pPr>
                      <a:r>
                        <a:rPr lang="en-US" dirty="0"/>
                        <a:t>Focus</a:t>
                      </a:r>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3322743267"/>
                  </a:ext>
                </a:extLst>
              </a:tr>
              <a:tr h="540342">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tc>
                  <a:txBody>
                    <a:bodyPr/>
                    <a:lstStyle/>
                    <a:p>
                      <a:pPr lvl="0">
                        <a:buNone/>
                      </a:pPr>
                      <a:endParaRPr lang="en-US"/>
                    </a:p>
                  </a:txBody>
                  <a:tcPr/>
                </a:tc>
                <a:extLst>
                  <a:ext uri="{0D108BD9-81ED-4DB2-BD59-A6C34878D82A}">
                    <a16:rowId xmlns:a16="http://schemas.microsoft.com/office/drawing/2014/main" val="3932608506"/>
                  </a:ext>
                </a:extLst>
              </a:tr>
            </a:tbl>
          </a:graphicData>
        </a:graphic>
      </p:graphicFrame>
      <p:sp>
        <p:nvSpPr>
          <p:cNvPr id="5" name="TextBox 4">
            <a:extLst>
              <a:ext uri="{FF2B5EF4-FFF2-40B4-BE49-F238E27FC236}">
                <a16:creationId xmlns:a16="http://schemas.microsoft.com/office/drawing/2014/main" id="{425E2280-AD5F-258A-0A7E-6790CFF537C8}"/>
              </a:ext>
            </a:extLst>
          </p:cNvPr>
          <p:cNvSpPr txBox="1"/>
          <p:nvPr/>
        </p:nvSpPr>
        <p:spPr>
          <a:xfrm>
            <a:off x="697606" y="837126"/>
            <a:ext cx="83819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cs typeface="Calibri"/>
              </a:rPr>
              <a:t>Current SIS vendor Status</a:t>
            </a:r>
          </a:p>
        </p:txBody>
      </p:sp>
    </p:spTree>
    <p:extLst>
      <p:ext uri="{BB962C8B-B14F-4D97-AF65-F5344CB8AC3E}">
        <p14:creationId xmlns:p14="http://schemas.microsoft.com/office/powerpoint/2010/main" val="312764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9536-9A60-4ED7-F963-64861A93E5F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3902D04-F7A0-50F9-A98D-46247D520A66}"/>
              </a:ext>
            </a:extLst>
          </p:cNvPr>
          <p:cNvSpPr>
            <a:spLocks noGrp="1"/>
          </p:cNvSpPr>
          <p:nvPr>
            <p:ph type="body" sz="quarter" idx="13"/>
          </p:nvPr>
        </p:nvSpPr>
        <p:spPr/>
        <p:txBody>
          <a:bodyPr lIns="91440" tIns="45720" rIns="91440" bIns="45720" anchor="t">
            <a:noAutofit/>
          </a:bodyPr>
          <a:lstStyle/>
          <a:p>
            <a:r>
              <a:rPr lang="en-US"/>
              <a:t>Key Takeaways:</a:t>
            </a:r>
          </a:p>
          <a:p>
            <a:pPr marL="457200" lvl="1" indent="0">
              <a:buNone/>
            </a:pPr>
            <a:endParaRPr lang="en-US">
              <a:ea typeface="Calibri" panose="020F0502020204030204"/>
              <a:cs typeface="Calibri" panose="020F0502020204030204"/>
            </a:endParaRPr>
          </a:p>
          <a:p>
            <a:pPr lvl="1"/>
            <a:r>
              <a:rPr lang="en-US">
                <a:cs typeface="Calibri"/>
              </a:rPr>
              <a:t>Most vendors are on track or at least engaged with us!</a:t>
            </a:r>
          </a:p>
          <a:p>
            <a:pPr lvl="1"/>
            <a:r>
              <a:rPr lang="en-US"/>
              <a:t>TEA and Ed-Fi are working on a short term solution for HR/Fin</a:t>
            </a:r>
          </a:p>
          <a:p>
            <a:pPr lvl="1"/>
            <a:r>
              <a:rPr lang="en-US"/>
              <a:t>ECDS vendors on a different cycle/work stream</a:t>
            </a:r>
          </a:p>
        </p:txBody>
      </p:sp>
    </p:spTree>
    <p:extLst>
      <p:ext uri="{BB962C8B-B14F-4D97-AF65-F5344CB8AC3E}">
        <p14:creationId xmlns:p14="http://schemas.microsoft.com/office/powerpoint/2010/main" val="3657216252"/>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5E2280-AD5F-258A-0A7E-6790CFF537C8}"/>
              </a:ext>
            </a:extLst>
          </p:cNvPr>
          <p:cNvSpPr txBox="1"/>
          <p:nvPr/>
        </p:nvSpPr>
        <p:spPr>
          <a:xfrm>
            <a:off x="724343" y="362547"/>
            <a:ext cx="112161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a:cs typeface="Calibri"/>
              </a:rPr>
              <a:t>ESC Support for HR/Finance Vendors  </a:t>
            </a:r>
          </a:p>
        </p:txBody>
      </p:sp>
      <p:sp>
        <p:nvSpPr>
          <p:cNvPr id="2" name="TextBox 1">
            <a:extLst>
              <a:ext uri="{FF2B5EF4-FFF2-40B4-BE49-F238E27FC236}">
                <a16:creationId xmlns:a16="http://schemas.microsoft.com/office/drawing/2014/main" id="{C7615602-9990-05AB-3368-7B7F19E2E52B}"/>
              </a:ext>
            </a:extLst>
          </p:cNvPr>
          <p:cNvSpPr txBox="1"/>
          <p:nvPr/>
        </p:nvSpPr>
        <p:spPr>
          <a:xfrm>
            <a:off x="1067802" y="3427329"/>
            <a:ext cx="99928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endParaRPr lang="en-US">
              <a:cs typeface="Calibri" panose="020F0502020204030204"/>
            </a:endParaRPr>
          </a:p>
        </p:txBody>
      </p:sp>
      <p:sp>
        <p:nvSpPr>
          <p:cNvPr id="3" name="TextBox 2">
            <a:extLst>
              <a:ext uri="{FF2B5EF4-FFF2-40B4-BE49-F238E27FC236}">
                <a16:creationId xmlns:a16="http://schemas.microsoft.com/office/drawing/2014/main" id="{5AC30E87-BB19-C325-1D3F-33CB4191039E}"/>
              </a:ext>
            </a:extLst>
          </p:cNvPr>
          <p:cNvSpPr txBox="1"/>
          <p:nvPr/>
        </p:nvSpPr>
        <p:spPr>
          <a:xfrm>
            <a:off x="775368" y="1615908"/>
            <a:ext cx="10714788"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AutoNum type="arabicPeriod"/>
            </a:pPr>
            <a:r>
              <a:rPr lang="en-US" sz="2400">
                <a:cs typeface="Calibri"/>
              </a:rPr>
              <a:t>Do you see challenges or concerns here?</a:t>
            </a:r>
          </a:p>
          <a:p>
            <a:pPr marL="800100" lvl="1" indent="-342900">
              <a:buAutoNum type="arabicPeriod"/>
            </a:pPr>
            <a:r>
              <a:rPr lang="en-US" sz="2400">
                <a:cs typeface="Calibri"/>
              </a:rPr>
              <a:t>Do you have support plans for districts that may not be ready for the APIs before the go-live year?</a:t>
            </a:r>
          </a:p>
          <a:p>
            <a:pPr marL="800100" lvl="1" indent="-342900">
              <a:buAutoNum type="arabicPeriod"/>
            </a:pPr>
            <a:r>
              <a:rPr lang="en-US" sz="2400">
                <a:cs typeface="Calibri"/>
              </a:rPr>
              <a:t>Are there areas where you could use additional support to onboard districts? </a:t>
            </a:r>
          </a:p>
          <a:p>
            <a:pPr lvl="1"/>
            <a:endParaRPr lang="en-US">
              <a:cs typeface="Calibri"/>
            </a:endParaRPr>
          </a:p>
          <a:p>
            <a:pPr marL="800100" lvl="1" indent="-342900">
              <a:buAutoNum type="arabicPeriod"/>
            </a:pPr>
            <a:endParaRPr lang="en-US">
              <a:cs typeface="Calibri"/>
            </a:endParaRPr>
          </a:p>
          <a:p>
            <a:pPr marL="800100" lvl="1" indent="-342900">
              <a:buAutoNum type="arabicPeriod"/>
            </a:pPr>
            <a:endParaRPr lang="en-US">
              <a:cs typeface="Calibri"/>
            </a:endParaRPr>
          </a:p>
          <a:p>
            <a:pPr marL="800100" lvl="1" indent="-342900">
              <a:buAutoNum type="arabicPeriod"/>
            </a:pPr>
            <a:endParaRPr lang="en-US">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4095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739F-D88B-0199-5FE2-8B2590DB92F0}"/>
              </a:ext>
            </a:extLst>
          </p:cNvPr>
          <p:cNvSpPr>
            <a:spLocks noGrp="1"/>
          </p:cNvSpPr>
          <p:nvPr>
            <p:ph type="title"/>
          </p:nvPr>
        </p:nvSpPr>
        <p:spPr/>
        <p:txBody>
          <a:bodyPr/>
          <a:lstStyle/>
          <a:p>
            <a:r>
              <a:rPr lang="en-US"/>
              <a:t>https://techdocs.ed-fi.org/display/EDFICERT/Ed-Fi+Student+Information+Systems+API+for+Data+Standard+v4+Certification</a:t>
            </a:r>
          </a:p>
        </p:txBody>
      </p:sp>
      <p:sp>
        <p:nvSpPr>
          <p:cNvPr id="3" name="Text Placeholder 2">
            <a:extLst>
              <a:ext uri="{FF2B5EF4-FFF2-40B4-BE49-F238E27FC236}">
                <a16:creationId xmlns:a16="http://schemas.microsoft.com/office/drawing/2014/main" id="{F4B234D6-7D09-5D5D-3E4D-EFD06191AED2}"/>
              </a:ext>
            </a:extLst>
          </p:cNvPr>
          <p:cNvSpPr>
            <a:spLocks noGrp="1"/>
          </p:cNvSpPr>
          <p:nvPr>
            <p:ph type="body" sz="quarter" idx="13"/>
          </p:nvPr>
        </p:nvSpPr>
        <p:spPr/>
        <p:txBody>
          <a:bodyPr/>
          <a:lstStyle/>
          <a:p>
            <a:pPr marL="0" indent="0">
              <a:buNone/>
            </a:pPr>
            <a:r>
              <a:rPr lang="en-US"/>
              <a:t>References</a:t>
            </a:r>
          </a:p>
          <a:p>
            <a:r>
              <a:rPr lang="en-US">
                <a:hlinkClick r:id="rId2"/>
              </a:rPr>
              <a:t>https://techdocs.ed-fi.org/display/EDFICERT/Ed-Fi+Student+Information+Systems+API+for+Data+Standard+v4+Certification</a:t>
            </a:r>
            <a:endParaRPr lang="en-US"/>
          </a:p>
          <a:p>
            <a:r>
              <a:rPr lang="en-US">
                <a:hlinkClick r:id="rId3"/>
              </a:rPr>
              <a:t>https://techdocs.ed-fi.org/display/EDFICERT/Ed-Fi+Assessment+Outcomes+API+for+Data+Standard+v4+Certification</a:t>
            </a:r>
            <a:endParaRPr lang="en-US"/>
          </a:p>
          <a:p>
            <a:endParaRPr lang="en-US"/>
          </a:p>
        </p:txBody>
      </p:sp>
    </p:spTree>
    <p:extLst>
      <p:ext uri="{BB962C8B-B14F-4D97-AF65-F5344CB8AC3E}">
        <p14:creationId xmlns:p14="http://schemas.microsoft.com/office/powerpoint/2010/main" val="3883642581"/>
      </p:ext>
    </p:extLst>
  </p:cSld>
  <p:clrMapOvr>
    <a:masterClrMapping/>
  </p:clrMapOvr>
</p:sld>
</file>

<file path=ppt/theme/theme1.xml><?xml version="1.0" encoding="utf-8"?>
<a:theme xmlns:a="http://schemas.openxmlformats.org/drawingml/2006/main" name="Title Slides">
  <a:themeElements>
    <a:clrScheme name="Office">
      <a:dk1>
        <a:sysClr val="windowText" lastClr="FFFFFF"/>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Fi-Presentation-Template-FINAL (1).pptx  -  Read-Only" id="{464CA3A4-D6FE-4302-A34F-90452FD96352}" vid="{8CA8FB1F-FA81-4450-9915-41671950CE44}"/>
    </a:ext>
  </a:extLst>
</a:theme>
</file>

<file path=ppt/theme/theme10.xml><?xml version="1.0" encoding="utf-8"?>
<a:theme xmlns:a="http://schemas.openxmlformats.org/drawingml/2006/main" name="Office Theme">
  <a:themeElements>
    <a:clrScheme name="Office">
      <a:dk1>
        <a:sysClr val="windowText" lastClr="FFFFFF"/>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 1 Column">
  <a:themeElements>
    <a:clrScheme name="Office">
      <a:dk1>
        <a:sysClr val="windowText" lastClr="FFFFFF"/>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Fi-Presentation-Template-FINAL (1).pptx  -  Read-Only" id="{464CA3A4-D6FE-4302-A34F-90452FD96352}" vid="{54A06811-70A2-4C0C-8BB5-F2D891080C79}"/>
    </a:ext>
  </a:extLst>
</a:theme>
</file>

<file path=ppt/theme/theme3.xml><?xml version="1.0" encoding="utf-8"?>
<a:theme xmlns:a="http://schemas.openxmlformats.org/drawingml/2006/main" name="Text  - 2 Column">
  <a:themeElements>
    <a:clrScheme name="Office">
      <a:dk1>
        <a:sysClr val="windowText" lastClr="FFFFFF"/>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Fi-Presentation-Template-FINAL (1).pptx  -  Read-Only" id="{464CA3A4-D6FE-4302-A34F-90452FD96352}" vid="{509A1578-1C8A-40F9-8C5C-69EAC4C79716}"/>
    </a:ext>
  </a:extLst>
</a:theme>
</file>

<file path=ppt/theme/theme4.xml><?xml version="1.0" encoding="utf-8"?>
<a:theme xmlns:a="http://schemas.openxmlformats.org/drawingml/2006/main" name="Text with Image ">
  <a:themeElements>
    <a:clrScheme name="Office">
      <a:dk1>
        <a:sysClr val="windowText" lastClr="FFFFFF"/>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Fi-Presentation-Template-FINAL (1).pptx  -  Read-Only" id="{464CA3A4-D6FE-4302-A34F-90452FD96352}" vid="{B23C2113-2F0B-47B9-8E40-F97D569C929E}"/>
    </a:ext>
  </a:extLst>
</a:theme>
</file>

<file path=ppt/theme/theme5.xml><?xml version="1.0" encoding="utf-8"?>
<a:theme xmlns:a="http://schemas.openxmlformats.org/drawingml/2006/main" name="Image Only">
  <a:themeElements>
    <a:clrScheme name="Office">
      <a:dk1>
        <a:sysClr val="windowText" lastClr="FFFFFF"/>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Fi-Presentation-Template-FINAL (1).pptx  -  Read-Only" id="{464CA3A4-D6FE-4302-A34F-90452FD96352}" vid="{C252351E-3F80-4489-A325-15BD666CE014}"/>
    </a:ext>
  </a:extLst>
</a:theme>
</file>

<file path=ppt/theme/theme6.xml><?xml version="1.0" encoding="utf-8"?>
<a:theme xmlns:a="http://schemas.openxmlformats.org/drawingml/2006/main" name="All Slides - No Footer">
  <a:themeElements>
    <a:clrScheme name="Office">
      <a:dk1>
        <a:sysClr val="windowText" lastClr="FFFFFF"/>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Fi-Presentation-Template-FINAL (1).pptx  -  Read-Only" id="{464CA3A4-D6FE-4302-A34F-90452FD96352}" vid="{C7892D40-8D45-4D48-9870-2F1E2AF6AB29}"/>
    </a:ext>
  </a:extLst>
</a:theme>
</file>

<file path=ppt/theme/theme7.xml><?xml version="1.0" encoding="utf-8"?>
<a:theme xmlns:a="http://schemas.openxmlformats.org/drawingml/2006/main" name="Divider Slides">
  <a:themeElements>
    <a:clrScheme name="Office">
      <a:dk1>
        <a:sysClr val="windowText" lastClr="FFFFFF"/>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Fi-Presentation-Template-FINAL (1).pptx  -  Read-Only" id="{464CA3A4-D6FE-4302-A34F-90452FD96352}" vid="{F36C75C0-ED96-4692-B430-A5ED94DA1981}"/>
    </a:ext>
  </a:extLst>
</a:theme>
</file>

<file path=ppt/theme/theme8.xml><?xml version="1.0" encoding="utf-8"?>
<a:theme xmlns:a="http://schemas.openxmlformats.org/drawingml/2006/main" name="Logo Slide">
  <a:themeElements>
    <a:clrScheme name="Office">
      <a:dk1>
        <a:sysClr val="windowText" lastClr="FFFFFF"/>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Fi-Presentation-Template-FINAL (1).pptx  -  Read-Only" id="{464CA3A4-D6FE-4302-A34F-90452FD96352}" vid="{18A9CC8C-0E7C-40FD-86D2-6CE3B055DB0B}"/>
    </a:ext>
  </a:extLst>
</a:theme>
</file>

<file path=ppt/theme/theme9.xml><?xml version="1.0" encoding="utf-8"?>
<a:theme xmlns:a="http://schemas.openxmlformats.org/drawingml/2006/main" name="Office Theme">
  <a:themeElements>
    <a:clrScheme name="Office">
      <a:dk1>
        <a:sysClr val="windowText" lastClr="FFFFFF"/>
      </a:dk1>
      <a:lt1>
        <a:sysClr val="window" lastClr="0000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 ma:contentTypeID="0x010100B1103F52304F524893E23957AEC9192200BDB77513FF9DCF4C815FB1A09D6B8D92" ma:contentTypeVersion="4" ma:contentTypeDescription="MSDF presentations content type" ma:contentTypeScope="" ma:versionID="0f002cd952884367256bde96d8bb8913">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99C3B9-6010-485A-94AE-318EA5C0C982}">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7A1681E-C338-4B81-9695-A47523C32E44}">
  <ds:schemaRefs>
    <ds:schemaRef ds:uri="http://schemas.microsoft.com/sharepoint/v3/contenttype/forms"/>
  </ds:schemaRefs>
</ds:datastoreItem>
</file>

<file path=customXml/itemProps3.xml><?xml version="1.0" encoding="utf-8"?>
<ds:datastoreItem xmlns:ds="http://schemas.openxmlformats.org/officeDocument/2006/customXml" ds:itemID="{1CE72D56-9D05-463B-A3A9-C7485958B132}">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637</Words>
  <Application>Microsoft Office PowerPoint</Application>
  <PresentationFormat>Widescreen</PresentationFormat>
  <Paragraphs>93</Paragraphs>
  <Slides>9</Slides>
  <Notes>2</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9</vt:i4>
      </vt:variant>
    </vt:vector>
  </HeadingPairs>
  <TitlesOfParts>
    <vt:vector size="19" baseType="lpstr">
      <vt:lpstr>Arial</vt:lpstr>
      <vt:lpstr>Calibri</vt:lpstr>
      <vt:lpstr>Title Slides</vt:lpstr>
      <vt:lpstr>Text - 1 Column</vt:lpstr>
      <vt:lpstr>Text  - 2 Column</vt:lpstr>
      <vt:lpstr>Text with Image </vt:lpstr>
      <vt:lpstr>Image Only</vt:lpstr>
      <vt:lpstr>All Slides - No Footer</vt:lpstr>
      <vt:lpstr>Divider Slides</vt:lpstr>
      <vt:lpstr>Logo Slide</vt:lpstr>
      <vt:lpstr>Ed-Fi: Vendor Readiness</vt:lpstr>
      <vt:lpstr>Pain Point: Federal Reporting </vt:lpstr>
      <vt:lpstr>PowerPoint Presentation</vt:lpstr>
      <vt:lpstr>Pain Point: Federal Reporting </vt:lpstr>
      <vt:lpstr>PowerPoint Presentation</vt:lpstr>
      <vt:lpstr>PowerPoint Presentation</vt:lpstr>
      <vt:lpstr>PowerPoint Presentation</vt:lpstr>
      <vt:lpstr>PowerPoint Presentation</vt:lpstr>
      <vt:lpstr>https://techdocs.ed-fi.org/display/EDFICERT/Ed-Fi+Student+Information+Systems+API+for+Data+Standard+v4+Certification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Ed-Fi: A timeline for success</dc:title>
  <dc:creator>Jeff Putnam</dc:creator>
  <cp:lastModifiedBy>Ollervidez, Leticia</cp:lastModifiedBy>
  <cp:revision>90</cp:revision>
  <dcterms:created xsi:type="dcterms:W3CDTF">2023-02-24T17:04:19Z</dcterms:created>
  <dcterms:modified xsi:type="dcterms:W3CDTF">2023-08-02T14:01:26Z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0x010100B1103F52304F524893E23957AEC9192200BDB77513FF9DCF4C815FB1A09D6B8D92</vt:lpwstr>
  </property>
  <property fmtid="{D5CDD505-2E9C-101B-9397-08002B2CF9AE}" pid="3" name="SharedWithUsers">
    <vt:lpwstr>824;#Lindsay Baker;#836;#Shannon Kerlick;#107;#Mike Baur;#1062;#Maureen Wentworth</vt:lpwstr>
  </property>
</Properties>
</file>