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 id="2147483770" r:id="rId5"/>
  </p:sldMasterIdLst>
  <p:notesMasterIdLst>
    <p:notesMasterId r:id="rId22"/>
  </p:notesMasterIdLst>
  <p:sldIdLst>
    <p:sldId id="434" r:id="rId6"/>
    <p:sldId id="1337" r:id="rId7"/>
    <p:sldId id="267" r:id="rId8"/>
    <p:sldId id="430" r:id="rId9"/>
    <p:sldId id="1362" r:id="rId10"/>
    <p:sldId id="1339" r:id="rId11"/>
    <p:sldId id="1391" r:id="rId12"/>
    <p:sldId id="1340" r:id="rId13"/>
    <p:sldId id="1393" r:id="rId14"/>
    <p:sldId id="1390" r:id="rId15"/>
    <p:sldId id="1382" r:id="rId16"/>
    <p:sldId id="1388" r:id="rId17"/>
    <p:sldId id="1366" r:id="rId18"/>
    <p:sldId id="1365" r:id="rId19"/>
    <p:sldId id="1384" r:id="rId20"/>
    <p:sldId id="256" r:id="rId21"/>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4D4214-1674-A13C-E000-284B90853438}" name="Adaky, Kathy" initials="AK" userId="S::Kathy.Adaky@tea.texas.gov::8c2da59b-9e4a-4960-a749-115f3818b707" providerId="AD"/>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E635401E-886C-C16F-2E0C-540937986A36}" name="Briggs, Connor" initials="BC" userId="S::connor.briggs@tea.texas.gov::885b7513-d3fa-4947-add1-efc2b24f04bd" providerId="AD"/>
  <p188:author id="{11347E1E-8906-BEDD-8A47-FB9718A54F28}" name="Stehouwer, Mark" initials="SM" userId="S::mark.stehouwer@tea.texas.gov::588e2f27-43b6-467b-b318-f8c62bd440d0" providerId="AD"/>
  <p188:author id="{5903ED2F-BCD8-DFB5-A544-2CEC5F0EDA29}" name="Polo, Beth" initials="PB" userId="S::Beth.Polo@tea.texas.gov::217503ae-afe6-4379-9001-e6919c8c2fa0" providerId="AD"/>
  <p188:author id="{FF4C063B-4FC0-3A2E-9CD3-E5B57F255495}" name="DeSantis, Candice" initials="DC" userId="S::candice.desantis@tea.texas.gov::ebf7425b-4c1c-4725-9788-d1206430aedf" providerId="AD"/>
  <p188:author id="{F309333B-63DC-B5A9-FCDA-2423BFFA1B62}" name="Reese, John" initials="RJ" userId="S::John.Reese@tea.texas.gov::8427cab8-ecc8-4a74-a2ec-269c5160d082" providerId="AD"/>
  <p188:author id="{BF740E41-6A12-D1BD-EA7B-D1155DFB6DDF}" name="Linden, Edward" initials="LE" userId="S::Edward.Linden@tea.texas.gov::433a1750-097b-48bf-9475-b5c5f6172203" providerId="AD"/>
  <p188:author id="{0BF03642-40D0-8925-3165-BB2A01A463DD}" name="Witcher, Melissa" initials="WM" userId="S::Melissa.Witcher@tea.texas.gov::83c372d9-3955-43b0-8907-d58184af896d" providerId="AD"/>
  <p188:author id="{E4F68843-7891-64D6-928D-F5FFFD252AE8}" name="Rendon, Jason" initials="RJ" userId="S::jason.rendon@tea.texas.gov::ebbbadcc-3f8c-4a97-85bf-d19134d8f206" providerId="AD"/>
  <p188:author id="{A582DA48-7D9E-31AD-F8C7-11F055059304}" name="DeSantis, Candice" initials="DC" userId="S::Candice.DeSantis@tea.texas.gov::ebf7425b-4c1c-4725-9788-d1206430aedf" providerId="AD"/>
  <p188:author id="{DC4D774C-9497-7F7F-EF7B-A7BB31449806}" name="Muffoletto, Jamie" initials="MJ" userId="S::Jamie.Muffoletto@tea.texas.gov::daf1e3c6-8137-448a-b141-d23049d419b5" providerId="AD"/>
  <p188:author id="{CE9B4954-21C3-B375-C3F7-3D361BE7A56A}" name="Shabana Momin" initials="SM" userId="S::Shabana.Momin@tea.texas.gov::3fcd5f48-006f-4521-992d-30a906b0c166" providerId="AD"/>
  <p188:author id="{94E8E657-BE84-5DCD-0B20-67E8B1793911}" name="Johnson, Scott" initials="JS" userId="S::Scott.Johnson@tea.texas.gov::bec97677-f0c6-4bfb-b610-83dc74061801" providerId="AD"/>
  <p188:author id="{0AE53363-E97A-532C-149B-05595264354D}" name="Linden, Edward" initials="LE" userId="S::edward.linden@tea.texas.gov::433a1750-097b-48bf-9475-b5c5f6172203"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75C39684-A2E0-4441-55C6-B434B8001700}" name="Witcher, Melissa" initials="WM" userId="S::melissa.witcher@tea.texas.gov::83c372d9-3955-43b0-8907-d58184af896d" providerId="AD"/>
  <p188:author id="{0EDAE688-48AF-04B4-4C1B-0C171595B470}" name="Butler, David" initials="BD" userId="S::david.butler@tea.texas.gov::e5831356-7759-43f3-884a-24eb754c7293" providerId="AD"/>
  <p188:author id="{3E7C4C9A-8D90-19F6-F134-8DE5D0AE6B49}" name="Momin, Shabana" initials="MS" userId="S::shabana.momin@tea.texas.gov::3fcd5f48-006f-4521-992d-30a906b0c166" providerId="AD"/>
  <p188:author id="{3FF5F99C-0A32-E3F2-EA78-874C8D4A5835}" name="Adaky, Kathy" initials="AK" userId="S::kathy.adaky@tea.texas.gov::8c2da59b-9e4a-4960-a749-115f3818b707" providerId="AD"/>
  <p188:author id="{C465CCB9-E813-D034-762D-0E0F6BF1838E}" name="Reese, John" initials="RJ" userId="S::john.reese@tea.texas.gov::8427cab8-ecc8-4a74-a2ec-269c5160d082" providerId="AD"/>
  <p188:author id="{4EBD65BB-B861-01DA-6CDF-1ED07EF23F16}" name="Connor Briggs" initials="CB" userId="Connor Briggs" providerId="None"/>
  <p188:author id="{00FD78C6-F5B4-48DA-D242-CDA18768A854}" name="Johnson, Scott" initials="JS" userId="S::scott.johnson@tea.texas.gov::bec97677-f0c6-4bfb-b610-83dc74061801" providerId="AD"/>
  <p188:author id="{68A7FDDB-D42C-D11B-8278-CD082A84D84D}" name="Ollervidez, Leticia" initials="OL" userId="S::leticia.ollervidez@tea.texas.gov::12ccd2a1-d554-4cac-b492-4e314c2b5f8f" providerId="AD"/>
  <p188:author id="{654D06DD-B27E-90EE-3F72-3622EB25908E}" name="Ollervidez, Leticia" initials="OL" userId="S::Leticia.Ollervidez@tea.texas.gov::12ccd2a1-d554-4cac-b492-4e314c2b5f8f" providerId="AD"/>
  <p188:author id="{95DE49F7-0FE9-FF73-D7BF-B61BF59E98AA}" name="Williams, Rhonda" initials="WR" userId="S::Rhonda.Williams@tea.texas.gov::f63d2dd0-120b-4ce1-9995-e805259acae3" providerId="AD"/>
  <p188:author id="{A9065AF7-46C9-0673-C014-D4FF12DA83ED}" name="Salinas, Alfredo" initials="SA" userId="S::alfredo.salinas@tea.texas.gov::8eb031a1-f34f-4bd0-8b04-be67c643340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den, Edward" initials="LE" lastIdx="19" clrIdx="0">
    <p:extLst>
      <p:ext uri="{19B8F6BF-5375-455C-9EA6-DF929625EA0E}">
        <p15:presenceInfo xmlns:p15="http://schemas.microsoft.com/office/powerpoint/2012/main" userId="S::Edward.Linden@tea.texas.gov::433a1750-097b-48bf-9475-b5c5f6172203" providerId="AD"/>
      </p:ext>
    </p:extLst>
  </p:cmAuthor>
  <p:cmAuthor id="2" name="Briggs, Connor" initials="BC" lastIdx="13" clrIdx="1">
    <p:extLst>
      <p:ext uri="{19B8F6BF-5375-455C-9EA6-DF929625EA0E}">
        <p15:presenceInfo xmlns:p15="http://schemas.microsoft.com/office/powerpoint/2012/main" userId="S::connor.briggs@tea.texas.gov::885b7513-d3fa-4947-add1-efc2b24f04bd" providerId="AD"/>
      </p:ext>
    </p:extLst>
  </p:cmAuthor>
  <p:cmAuthor id="3" name="Stehouwer, Mark" initials="SM" lastIdx="45" clrIdx="2">
    <p:extLst>
      <p:ext uri="{19B8F6BF-5375-455C-9EA6-DF929625EA0E}">
        <p15:presenceInfo xmlns:p15="http://schemas.microsoft.com/office/powerpoint/2012/main" userId="S::mark.stehouwer@tea.texas.gov::588e2f27-43b6-467b-b318-f8c62bd440d0" providerId="AD"/>
      </p:ext>
    </p:extLst>
  </p:cmAuthor>
  <p:cmAuthor id="4" name="Momin, Shabana" initials="MS" lastIdx="7" clrIdx="3">
    <p:extLst>
      <p:ext uri="{19B8F6BF-5375-455C-9EA6-DF929625EA0E}">
        <p15:presenceInfo xmlns:p15="http://schemas.microsoft.com/office/powerpoint/2012/main" userId="S::Shabana.Momin@tea.texas.gov::3fcd5f48-006f-4521-992d-30a906b0c166" providerId="AD"/>
      </p:ext>
    </p:extLst>
  </p:cmAuthor>
  <p:cmAuthor id="5" name="Johnson, Scott" initials="JS" lastIdx="122" clrIdx="4">
    <p:extLst>
      <p:ext uri="{19B8F6BF-5375-455C-9EA6-DF929625EA0E}">
        <p15:presenceInfo xmlns:p15="http://schemas.microsoft.com/office/powerpoint/2012/main" userId="S::scott.johnson@tea.texas.gov::bec97677-f0c6-4bfb-b610-83dc74061801" providerId="AD"/>
      </p:ext>
    </p:extLst>
  </p:cmAuthor>
  <p:cmAuthor id="6" name="Hanson, Terri" initials="HT" lastIdx="50" clrIdx="5">
    <p:extLst>
      <p:ext uri="{19B8F6BF-5375-455C-9EA6-DF929625EA0E}">
        <p15:presenceInfo xmlns:p15="http://schemas.microsoft.com/office/powerpoint/2012/main" userId="S::Terri.Hanson@tea.texas.gov::a02fd813-d4f3-43fd-83dd-7393041517de" providerId="AD"/>
      </p:ext>
    </p:extLst>
  </p:cmAuthor>
  <p:cmAuthor id="7" name="Muffoletto, Jamie" initials="MJ" lastIdx="36" clrIdx="6">
    <p:extLst>
      <p:ext uri="{19B8F6BF-5375-455C-9EA6-DF929625EA0E}">
        <p15:presenceInfo xmlns:p15="http://schemas.microsoft.com/office/powerpoint/2012/main" userId="S::jamie.muffoletto@tea.texas.gov::daf1e3c6-8137-448a-b141-d23049d419b5" providerId="AD"/>
      </p:ext>
    </p:extLst>
  </p:cmAuthor>
  <p:cmAuthor id="8" name="Connor Briggs" initials="CB" lastIdx="13" clrIdx="7">
    <p:extLst>
      <p:ext uri="{19B8F6BF-5375-455C-9EA6-DF929625EA0E}">
        <p15:presenceInfo xmlns:p15="http://schemas.microsoft.com/office/powerpoint/2012/main" userId="Connor Briggs" providerId="None"/>
      </p:ext>
    </p:extLst>
  </p:cmAuthor>
  <p:cmAuthor id="9" name="Adaky, Kathy" initials="AK" lastIdx="5" clrIdx="8">
    <p:extLst>
      <p:ext uri="{19B8F6BF-5375-455C-9EA6-DF929625EA0E}">
        <p15:presenceInfo xmlns:p15="http://schemas.microsoft.com/office/powerpoint/2012/main" userId="S::kathy.adaky@tea.texas.gov::8c2da59b-9e4a-4960-a749-115f3818b707" providerId="AD"/>
      </p:ext>
    </p:extLst>
  </p:cmAuthor>
  <p:cmAuthor id="10" name="DeSantis, Candice" initials="DC" lastIdx="7" clrIdx="9">
    <p:extLst>
      <p:ext uri="{19B8F6BF-5375-455C-9EA6-DF929625EA0E}">
        <p15:presenceInfo xmlns:p15="http://schemas.microsoft.com/office/powerpoint/2012/main" userId="S::candice.desantis@tea.texas.gov::ebf7425b-4c1c-4725-9788-d1206430aedf" providerId="AD"/>
      </p:ext>
    </p:extLst>
  </p:cmAuthor>
  <p:cmAuthor id="11" name="Simons, Leanne" initials="SL" lastIdx="42" clrIdx="10">
    <p:extLst>
      <p:ext uri="{19B8F6BF-5375-455C-9EA6-DF929625EA0E}">
        <p15:presenceInfo xmlns:p15="http://schemas.microsoft.com/office/powerpoint/2012/main" userId="S::leanne.simons@tea.texas.gov::f0b41770-584b-4844-b5c5-b29dec998724" providerId="AD"/>
      </p:ext>
    </p:extLst>
  </p:cmAuthor>
  <p:cmAuthor id="12" name="Rendon, Jason" initials="RJ" lastIdx="2" clrIdx="11">
    <p:extLst>
      <p:ext uri="{19B8F6BF-5375-455C-9EA6-DF929625EA0E}">
        <p15:presenceInfo xmlns:p15="http://schemas.microsoft.com/office/powerpoint/2012/main" userId="S::jason.rendon@tea.texas.gov::ebbbadcc-3f8c-4a97-85bf-d19134d8f206" providerId="AD"/>
      </p:ext>
    </p:extLst>
  </p:cmAuthor>
  <p:cmAuthor id="13" name="Helms, Jeanine" initials="HJ" lastIdx="4" clrIdx="12">
    <p:extLst>
      <p:ext uri="{19B8F6BF-5375-455C-9EA6-DF929625EA0E}">
        <p15:presenceInfo xmlns:p15="http://schemas.microsoft.com/office/powerpoint/2012/main" userId="S::jeanine.helms@tea.texas.gov::89688bc7-19a8-4659-8277-c7b73639ff2c" providerId="AD"/>
      </p:ext>
    </p:extLst>
  </p:cmAuthor>
  <p:cmAuthor id="14" name="Butler, David" initials="BD" lastIdx="6" clrIdx="13">
    <p:extLst>
      <p:ext uri="{19B8F6BF-5375-455C-9EA6-DF929625EA0E}">
        <p15:presenceInfo xmlns:p15="http://schemas.microsoft.com/office/powerpoint/2012/main" userId="S::david.butler@tea.texas.gov::e5831356-7759-43f3-884a-24eb754c7293" providerId="AD"/>
      </p:ext>
    </p:extLst>
  </p:cmAuthor>
  <p:cmAuthor id="15" name="Reese, John" initials="RJ" lastIdx="4" clrIdx="14">
    <p:extLst>
      <p:ext uri="{19B8F6BF-5375-455C-9EA6-DF929625EA0E}">
        <p15:presenceInfo xmlns:p15="http://schemas.microsoft.com/office/powerpoint/2012/main" userId="S::John.Reese@tea.texas.gov::8427cab8-ecc8-4a74-a2ec-269c5160d082" providerId="AD"/>
      </p:ext>
    </p:extLst>
  </p:cmAuthor>
  <p:cmAuthor id="16" name="Rissas, Laura" initials="RL" lastIdx="3" clrIdx="15">
    <p:extLst>
      <p:ext uri="{19B8F6BF-5375-455C-9EA6-DF929625EA0E}">
        <p15:presenceInfo xmlns:p15="http://schemas.microsoft.com/office/powerpoint/2012/main" userId="S::laura.rissas@tea.texas.gov::db74c695-cd5b-4a3d-ae8c-cbe6f3153e6d" providerId="AD"/>
      </p:ext>
    </p:extLst>
  </p:cmAuthor>
  <p:cmAuthor id="17" name="Polo, Beth" initials="PB" lastIdx="8" clrIdx="16">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0D6CB9"/>
    <a:srgbClr val="0A518B"/>
    <a:srgbClr val="F16038"/>
    <a:srgbClr val="E7EBF3"/>
    <a:srgbClr val="D93C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66BBCA-1A62-458E-B3D8-A7282A8DCDEB}" v="15" dt="2023-07-31T18:28:59.277"/>
    <p1510:client id="{825020EE-017A-4FBE-8263-833D427B40DE}" v="24" dt="2023-08-07T18:27:27.737"/>
    <p1510:client id="{9A4B13A1-A65F-2168-2F7B-C298791FA56B}" v="8" dt="2023-07-31T17:55:15.114"/>
    <p1510:client id="{A4384FC2-B273-7B63-596E-91DA85D5C6A3}" v="2" dt="2023-07-31T18:04:30.166"/>
    <p1510:client id="{A79E8C2E-E8DC-E283-2B6D-AA99B2C08B33}" v="7" dt="2023-08-01T04:32:12.388"/>
    <p1510:client id="{A8B1A6A5-7D5A-4941-976A-43AA7B6A6CE1}" vWet="2" dt="2023-08-07T18:27:01.408"/>
    <p1510:client id="{C935B66F-D7FB-470B-BD7E-D7FD65852729}" v="17" dt="2023-07-31T19:34:04.319"/>
    <p1510:client id="{CD627C12-C726-41D9-B518-BEFFDF743328}" v="21" vWet="23" dt="2023-07-31T18:17:25.9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ese, John" userId="S::john.reese@tea.texas.gov::8427cab8-ecc8-4a74-a2ec-269c5160d082" providerId="AD" clId="Web-{E72AAF53-E24A-44A0-A1A0-EC6E6CD3CBC4}"/>
    <pc:docChg chg="modSld">
      <pc:chgData name="Reese, John" userId="S::john.reese@tea.texas.gov::8427cab8-ecc8-4a74-a2ec-269c5160d082" providerId="AD" clId="Web-{E72AAF53-E24A-44A0-A1A0-EC6E6CD3CBC4}" dt="2023-07-28T18:35:31.350" v="22" actId="20577"/>
      <pc:docMkLst>
        <pc:docMk/>
      </pc:docMkLst>
      <pc:sldChg chg="modSp">
        <pc:chgData name="Reese, John" userId="S::john.reese@tea.texas.gov::8427cab8-ecc8-4a74-a2ec-269c5160d082" providerId="AD" clId="Web-{E72AAF53-E24A-44A0-A1A0-EC6E6CD3CBC4}" dt="2023-07-28T18:33:47.535" v="17" actId="20577"/>
        <pc:sldMkLst>
          <pc:docMk/>
          <pc:sldMk cId="3498136201" sldId="267"/>
        </pc:sldMkLst>
        <pc:spChg chg="mod">
          <ac:chgData name="Reese, John" userId="S::john.reese@tea.texas.gov::8427cab8-ecc8-4a74-a2ec-269c5160d082" providerId="AD" clId="Web-{E72AAF53-E24A-44A0-A1A0-EC6E6CD3CBC4}" dt="2023-07-28T18:33:47.535" v="17" actId="20577"/>
          <ac:spMkLst>
            <pc:docMk/>
            <pc:sldMk cId="3498136201" sldId="267"/>
            <ac:spMk id="5" creationId="{A50BE870-18BE-B0D2-0D66-823FC4C417D7}"/>
          </ac:spMkLst>
        </pc:spChg>
      </pc:sldChg>
      <pc:sldChg chg="modSp">
        <pc:chgData name="Reese, John" userId="S::john.reese@tea.texas.gov::8427cab8-ecc8-4a74-a2ec-269c5160d082" providerId="AD" clId="Web-{E72AAF53-E24A-44A0-A1A0-EC6E6CD3CBC4}" dt="2023-07-28T18:35:31.350" v="22" actId="20577"/>
        <pc:sldMkLst>
          <pc:docMk/>
          <pc:sldMk cId="1933297489" sldId="1392"/>
        </pc:sldMkLst>
        <pc:spChg chg="mod">
          <ac:chgData name="Reese, John" userId="S::john.reese@tea.texas.gov::8427cab8-ecc8-4a74-a2ec-269c5160d082" providerId="AD" clId="Web-{E72AAF53-E24A-44A0-A1A0-EC6E6CD3CBC4}" dt="2023-07-28T18:35:31.350" v="22" actId="20577"/>
          <ac:spMkLst>
            <pc:docMk/>
            <pc:sldMk cId="1933297489" sldId="1392"/>
            <ac:spMk id="4" creationId="{82FA8033-9AFA-F57D-0A95-BA4F58F2BA2E}"/>
          </ac:spMkLst>
        </pc:spChg>
      </pc:sldChg>
    </pc:docChg>
  </pc:docChgLst>
  <pc:docChgLst>
    <pc:chgData name="Smith, Lynne" userId="d11b1ec5-3ae3-436f-b974-deaa92253d03" providerId="ADAL" clId="{B53EC73A-F093-44C1-8B7B-3C150126250B}"/>
    <pc:docChg chg="modSld">
      <pc:chgData name="Smith, Lynne" userId="d11b1ec5-3ae3-436f-b974-deaa92253d03" providerId="ADAL" clId="{B53EC73A-F093-44C1-8B7B-3C150126250B}" dt="2023-07-06T20:41:26.247" v="129"/>
      <pc:docMkLst>
        <pc:docMk/>
      </pc:docMkLst>
      <pc:sldChg chg="addSp delSp modSp mod">
        <pc:chgData name="Smith, Lynne" userId="d11b1ec5-3ae3-436f-b974-deaa92253d03" providerId="ADAL" clId="{B53EC73A-F093-44C1-8B7B-3C150126250B}" dt="2023-07-06T20:33:16.787" v="19" actId="1076"/>
        <pc:sldMkLst>
          <pc:docMk/>
          <pc:sldMk cId="4070679872" sldId="1340"/>
        </pc:sldMkLst>
        <pc:spChg chg="add del mod">
          <ac:chgData name="Smith, Lynne" userId="d11b1ec5-3ae3-436f-b974-deaa92253d03" providerId="ADAL" clId="{B53EC73A-F093-44C1-8B7B-3C150126250B}" dt="2023-07-06T20:32:29.983" v="3" actId="767"/>
          <ac:spMkLst>
            <pc:docMk/>
            <pc:sldMk cId="4070679872" sldId="1340"/>
            <ac:spMk id="2" creationId="{F269E359-2020-3AB8-AD6C-97E48BA631DD}"/>
          </ac:spMkLst>
        </pc:spChg>
        <pc:spChg chg="add del mod">
          <ac:chgData name="Smith, Lynne" userId="d11b1ec5-3ae3-436f-b974-deaa92253d03" providerId="ADAL" clId="{B53EC73A-F093-44C1-8B7B-3C150126250B}" dt="2023-07-06T20:32:29.531" v="2" actId="767"/>
          <ac:spMkLst>
            <pc:docMk/>
            <pc:sldMk cId="4070679872" sldId="1340"/>
            <ac:spMk id="5" creationId="{D666FEE3-8C51-66FB-2DFA-7A31116DF612}"/>
          </ac:spMkLst>
        </pc:spChg>
        <pc:spChg chg="add mod">
          <ac:chgData name="Smith, Lynne" userId="d11b1ec5-3ae3-436f-b974-deaa92253d03" providerId="ADAL" clId="{B53EC73A-F093-44C1-8B7B-3C150126250B}" dt="2023-07-06T20:33:16.787" v="19" actId="1076"/>
          <ac:spMkLst>
            <pc:docMk/>
            <pc:sldMk cId="4070679872" sldId="1340"/>
            <ac:spMk id="6" creationId="{DA4A2E9E-B104-1D5B-5B90-819F9DF2ED5F}"/>
          </ac:spMkLst>
        </pc:spChg>
      </pc:sldChg>
      <pc:sldChg chg="addSp delSp modSp mod">
        <pc:chgData name="Smith, Lynne" userId="d11b1ec5-3ae3-436f-b974-deaa92253d03" providerId="ADAL" clId="{B53EC73A-F093-44C1-8B7B-3C150126250B}" dt="2023-07-06T20:41:26.247" v="129"/>
        <pc:sldMkLst>
          <pc:docMk/>
          <pc:sldMk cId="2432127470" sldId="1382"/>
        </pc:sldMkLst>
        <pc:spChg chg="add del mod">
          <ac:chgData name="Smith, Lynne" userId="d11b1ec5-3ae3-436f-b974-deaa92253d03" providerId="ADAL" clId="{B53EC73A-F093-44C1-8B7B-3C150126250B}" dt="2023-07-06T20:41:26.247" v="129"/>
          <ac:spMkLst>
            <pc:docMk/>
            <pc:sldMk cId="2432127470" sldId="1382"/>
            <ac:spMk id="2" creationId="{46BE25D2-092C-B25E-F58A-DA8410DD0C77}"/>
          </ac:spMkLst>
        </pc:spChg>
      </pc:sldChg>
      <pc:sldChg chg="addSp modSp mod">
        <pc:chgData name="Smith, Lynne" userId="d11b1ec5-3ae3-436f-b974-deaa92253d03" providerId="ADAL" clId="{B53EC73A-F093-44C1-8B7B-3C150126250B}" dt="2023-07-06T20:33:59.715" v="32" actId="1076"/>
        <pc:sldMkLst>
          <pc:docMk/>
          <pc:sldMk cId="3139770815" sldId="1391"/>
        </pc:sldMkLst>
        <pc:spChg chg="add mod">
          <ac:chgData name="Smith, Lynne" userId="d11b1ec5-3ae3-436f-b974-deaa92253d03" providerId="ADAL" clId="{B53EC73A-F093-44C1-8B7B-3C150126250B}" dt="2023-07-06T20:33:59.715" v="32" actId="1076"/>
          <ac:spMkLst>
            <pc:docMk/>
            <pc:sldMk cId="3139770815" sldId="1391"/>
            <ac:spMk id="2" creationId="{926780B1-E98A-9543-F12C-B3F263916909}"/>
          </ac:spMkLst>
        </pc:spChg>
      </pc:sldChg>
      <pc:sldChg chg="addSp modSp mod">
        <pc:chgData name="Smith, Lynne" userId="d11b1ec5-3ae3-436f-b974-deaa92253d03" providerId="ADAL" clId="{B53EC73A-F093-44C1-8B7B-3C150126250B}" dt="2023-07-06T20:34:26.620" v="45" actId="1076"/>
        <pc:sldMkLst>
          <pc:docMk/>
          <pc:sldMk cId="1493819423" sldId="1392"/>
        </pc:sldMkLst>
        <pc:spChg chg="add mod">
          <ac:chgData name="Smith, Lynne" userId="d11b1ec5-3ae3-436f-b974-deaa92253d03" providerId="ADAL" clId="{B53EC73A-F093-44C1-8B7B-3C150126250B}" dt="2023-07-06T20:34:26.620" v="45" actId="1076"/>
          <ac:spMkLst>
            <pc:docMk/>
            <pc:sldMk cId="1493819423" sldId="1392"/>
            <ac:spMk id="2" creationId="{4D1E2E0D-B7DC-F955-D298-176F0E277914}"/>
          </ac:spMkLst>
        </pc:spChg>
      </pc:sldChg>
      <pc:sldChg chg="addSp modSp mod">
        <pc:chgData name="Smith, Lynne" userId="d11b1ec5-3ae3-436f-b974-deaa92253d03" providerId="ADAL" clId="{B53EC73A-F093-44C1-8B7B-3C150126250B}" dt="2023-07-06T20:35:01.379" v="58" actId="1076"/>
        <pc:sldMkLst>
          <pc:docMk/>
          <pc:sldMk cId="2332674559" sldId="1393"/>
        </pc:sldMkLst>
        <pc:spChg chg="add mod">
          <ac:chgData name="Smith, Lynne" userId="d11b1ec5-3ae3-436f-b974-deaa92253d03" providerId="ADAL" clId="{B53EC73A-F093-44C1-8B7B-3C150126250B}" dt="2023-07-06T20:35:01.379" v="58" actId="1076"/>
          <ac:spMkLst>
            <pc:docMk/>
            <pc:sldMk cId="2332674559" sldId="1393"/>
            <ac:spMk id="2" creationId="{47CBCBA7-E081-D67D-C7AF-C2FC180CF26A}"/>
          </ac:spMkLst>
        </pc:spChg>
      </pc:sldChg>
      <pc:sldChg chg="addSp modSp mod">
        <pc:chgData name="Smith, Lynne" userId="d11b1ec5-3ae3-436f-b974-deaa92253d03" providerId="ADAL" clId="{B53EC73A-F093-44C1-8B7B-3C150126250B}" dt="2023-07-06T20:35:31.017" v="63" actId="1076"/>
        <pc:sldMkLst>
          <pc:docMk/>
          <pc:sldMk cId="4234789828" sldId="1394"/>
        </pc:sldMkLst>
        <pc:spChg chg="add mod">
          <ac:chgData name="Smith, Lynne" userId="d11b1ec5-3ae3-436f-b974-deaa92253d03" providerId="ADAL" clId="{B53EC73A-F093-44C1-8B7B-3C150126250B}" dt="2023-07-06T20:35:31.017" v="63" actId="1076"/>
          <ac:spMkLst>
            <pc:docMk/>
            <pc:sldMk cId="4234789828" sldId="1394"/>
            <ac:spMk id="2" creationId="{34E26307-E2C3-802E-4F15-2DAA51396C13}"/>
          </ac:spMkLst>
        </pc:spChg>
      </pc:sldChg>
      <pc:sldChg chg="addSp modSp mod">
        <pc:chgData name="Smith, Lynne" userId="d11b1ec5-3ae3-436f-b974-deaa92253d03" providerId="ADAL" clId="{B53EC73A-F093-44C1-8B7B-3C150126250B}" dt="2023-07-06T20:36:07.136" v="76" actId="1076"/>
        <pc:sldMkLst>
          <pc:docMk/>
          <pc:sldMk cId="2181951725" sldId="1395"/>
        </pc:sldMkLst>
        <pc:spChg chg="add mod">
          <ac:chgData name="Smith, Lynne" userId="d11b1ec5-3ae3-436f-b974-deaa92253d03" providerId="ADAL" clId="{B53EC73A-F093-44C1-8B7B-3C150126250B}" dt="2023-07-06T20:36:07.136" v="76" actId="1076"/>
          <ac:spMkLst>
            <pc:docMk/>
            <pc:sldMk cId="2181951725" sldId="1395"/>
            <ac:spMk id="2" creationId="{949329C3-81E1-7326-D995-D844F88975B7}"/>
          </ac:spMkLst>
        </pc:spChg>
      </pc:sldChg>
      <pc:sldChg chg="addSp modSp mod">
        <pc:chgData name="Smith, Lynne" userId="d11b1ec5-3ae3-436f-b974-deaa92253d03" providerId="ADAL" clId="{B53EC73A-F093-44C1-8B7B-3C150126250B}" dt="2023-07-06T20:36:45.672" v="89" actId="1076"/>
        <pc:sldMkLst>
          <pc:docMk/>
          <pc:sldMk cId="2041864516" sldId="1396"/>
        </pc:sldMkLst>
        <pc:spChg chg="add mod">
          <ac:chgData name="Smith, Lynne" userId="d11b1ec5-3ae3-436f-b974-deaa92253d03" providerId="ADAL" clId="{B53EC73A-F093-44C1-8B7B-3C150126250B}" dt="2023-07-06T20:36:45.672" v="89" actId="1076"/>
          <ac:spMkLst>
            <pc:docMk/>
            <pc:sldMk cId="2041864516" sldId="1396"/>
            <ac:spMk id="2" creationId="{24C6CF2A-2AA1-9E86-B69D-3AB9A9538E46}"/>
          </ac:spMkLst>
        </pc:spChg>
      </pc:sldChg>
      <pc:sldChg chg="addSp modSp mod">
        <pc:chgData name="Smith, Lynne" userId="d11b1ec5-3ae3-436f-b974-deaa92253d03" providerId="ADAL" clId="{B53EC73A-F093-44C1-8B7B-3C150126250B}" dt="2023-07-06T20:37:12.551" v="93" actId="1076"/>
        <pc:sldMkLst>
          <pc:docMk/>
          <pc:sldMk cId="2569441599" sldId="1397"/>
        </pc:sldMkLst>
        <pc:spChg chg="add mod">
          <ac:chgData name="Smith, Lynne" userId="d11b1ec5-3ae3-436f-b974-deaa92253d03" providerId="ADAL" clId="{B53EC73A-F093-44C1-8B7B-3C150126250B}" dt="2023-07-06T20:37:12.551" v="93" actId="1076"/>
          <ac:spMkLst>
            <pc:docMk/>
            <pc:sldMk cId="2569441599" sldId="1397"/>
            <ac:spMk id="2" creationId="{BA541437-69DA-38B8-031A-612D582F3EFA}"/>
          </ac:spMkLst>
        </pc:spChg>
      </pc:sldChg>
      <pc:sldChg chg="addSp modSp mod">
        <pc:chgData name="Smith, Lynne" userId="d11b1ec5-3ae3-436f-b974-deaa92253d03" providerId="ADAL" clId="{B53EC73A-F093-44C1-8B7B-3C150126250B}" dt="2023-07-06T20:37:33.076" v="97" actId="1076"/>
        <pc:sldMkLst>
          <pc:docMk/>
          <pc:sldMk cId="1369712498" sldId="1398"/>
        </pc:sldMkLst>
        <pc:spChg chg="add mod">
          <ac:chgData name="Smith, Lynne" userId="d11b1ec5-3ae3-436f-b974-deaa92253d03" providerId="ADAL" clId="{B53EC73A-F093-44C1-8B7B-3C150126250B}" dt="2023-07-06T20:37:33.076" v="97" actId="1076"/>
          <ac:spMkLst>
            <pc:docMk/>
            <pc:sldMk cId="1369712498" sldId="1398"/>
            <ac:spMk id="2" creationId="{840269A9-A282-9694-AEE4-826174FCB8D3}"/>
          </ac:spMkLst>
        </pc:spChg>
      </pc:sldChg>
      <pc:sldChg chg="addSp modSp mod">
        <pc:chgData name="Smith, Lynne" userId="d11b1ec5-3ae3-436f-b974-deaa92253d03" providerId="ADAL" clId="{B53EC73A-F093-44C1-8B7B-3C150126250B}" dt="2023-07-06T20:37:52.954" v="101" actId="1076"/>
        <pc:sldMkLst>
          <pc:docMk/>
          <pc:sldMk cId="2006751860" sldId="1399"/>
        </pc:sldMkLst>
        <pc:spChg chg="add mod">
          <ac:chgData name="Smith, Lynne" userId="d11b1ec5-3ae3-436f-b974-deaa92253d03" providerId="ADAL" clId="{B53EC73A-F093-44C1-8B7B-3C150126250B}" dt="2023-07-06T20:37:52.954" v="101" actId="1076"/>
          <ac:spMkLst>
            <pc:docMk/>
            <pc:sldMk cId="2006751860" sldId="1399"/>
            <ac:spMk id="2" creationId="{4141A64A-3949-3517-58F5-9861B551999C}"/>
          </ac:spMkLst>
        </pc:spChg>
      </pc:sldChg>
      <pc:sldChg chg="addSp modSp mod">
        <pc:chgData name="Smith, Lynne" userId="d11b1ec5-3ae3-436f-b974-deaa92253d03" providerId="ADAL" clId="{B53EC73A-F093-44C1-8B7B-3C150126250B}" dt="2023-07-06T20:38:21.179" v="104" actId="1076"/>
        <pc:sldMkLst>
          <pc:docMk/>
          <pc:sldMk cId="2227629716" sldId="1400"/>
        </pc:sldMkLst>
        <pc:spChg chg="add mod">
          <ac:chgData name="Smith, Lynne" userId="d11b1ec5-3ae3-436f-b974-deaa92253d03" providerId="ADAL" clId="{B53EC73A-F093-44C1-8B7B-3C150126250B}" dt="2023-07-06T20:38:21.179" v="104" actId="1076"/>
          <ac:spMkLst>
            <pc:docMk/>
            <pc:sldMk cId="2227629716" sldId="1400"/>
            <ac:spMk id="7" creationId="{5407BDB0-C2F1-5B4D-2DCE-AA120835584C}"/>
          </ac:spMkLst>
        </pc:spChg>
      </pc:sldChg>
      <pc:sldChg chg="addSp modSp mod">
        <pc:chgData name="Smith, Lynne" userId="d11b1ec5-3ae3-436f-b974-deaa92253d03" providerId="ADAL" clId="{B53EC73A-F093-44C1-8B7B-3C150126250B}" dt="2023-07-06T20:38:51.115" v="108" actId="1076"/>
        <pc:sldMkLst>
          <pc:docMk/>
          <pc:sldMk cId="1288709797" sldId="1401"/>
        </pc:sldMkLst>
        <pc:spChg chg="add mod">
          <ac:chgData name="Smith, Lynne" userId="d11b1ec5-3ae3-436f-b974-deaa92253d03" providerId="ADAL" clId="{B53EC73A-F093-44C1-8B7B-3C150126250B}" dt="2023-07-06T20:38:51.115" v="108" actId="1076"/>
          <ac:spMkLst>
            <pc:docMk/>
            <pc:sldMk cId="1288709797" sldId="1401"/>
            <ac:spMk id="2" creationId="{19C8C24C-057A-FFA1-85E9-0DC80F2D51F2}"/>
          </ac:spMkLst>
        </pc:spChg>
      </pc:sldChg>
      <pc:sldChg chg="addSp modSp mod">
        <pc:chgData name="Smith, Lynne" userId="d11b1ec5-3ae3-436f-b974-deaa92253d03" providerId="ADAL" clId="{B53EC73A-F093-44C1-8B7B-3C150126250B}" dt="2023-07-06T20:39:08.951" v="111" actId="1076"/>
        <pc:sldMkLst>
          <pc:docMk/>
          <pc:sldMk cId="2025875422" sldId="1402"/>
        </pc:sldMkLst>
        <pc:spChg chg="add mod">
          <ac:chgData name="Smith, Lynne" userId="d11b1ec5-3ae3-436f-b974-deaa92253d03" providerId="ADAL" clId="{B53EC73A-F093-44C1-8B7B-3C150126250B}" dt="2023-07-06T20:39:08.951" v="111" actId="1076"/>
          <ac:spMkLst>
            <pc:docMk/>
            <pc:sldMk cId="2025875422" sldId="1402"/>
            <ac:spMk id="2" creationId="{B913238C-AEE3-DBFC-56D3-07560A1AACD8}"/>
          </ac:spMkLst>
        </pc:spChg>
      </pc:sldChg>
      <pc:sldChg chg="addSp modSp mod">
        <pc:chgData name="Smith, Lynne" userId="d11b1ec5-3ae3-436f-b974-deaa92253d03" providerId="ADAL" clId="{B53EC73A-F093-44C1-8B7B-3C150126250B}" dt="2023-07-06T20:39:31.882" v="114" actId="1076"/>
        <pc:sldMkLst>
          <pc:docMk/>
          <pc:sldMk cId="3013038981" sldId="1403"/>
        </pc:sldMkLst>
        <pc:spChg chg="add mod">
          <ac:chgData name="Smith, Lynne" userId="d11b1ec5-3ae3-436f-b974-deaa92253d03" providerId="ADAL" clId="{B53EC73A-F093-44C1-8B7B-3C150126250B}" dt="2023-07-06T20:39:31.882" v="114" actId="1076"/>
          <ac:spMkLst>
            <pc:docMk/>
            <pc:sldMk cId="3013038981" sldId="1403"/>
            <ac:spMk id="2" creationId="{EA938ACC-54B2-41DA-7466-C13638BC2CD0}"/>
          </ac:spMkLst>
        </pc:spChg>
      </pc:sldChg>
      <pc:sldChg chg="addSp modSp mod">
        <pc:chgData name="Smith, Lynne" userId="d11b1ec5-3ae3-436f-b974-deaa92253d03" providerId="ADAL" clId="{B53EC73A-F093-44C1-8B7B-3C150126250B}" dt="2023-07-06T20:39:51.839" v="117" actId="1076"/>
        <pc:sldMkLst>
          <pc:docMk/>
          <pc:sldMk cId="2020837347" sldId="1404"/>
        </pc:sldMkLst>
        <pc:spChg chg="add mod">
          <ac:chgData name="Smith, Lynne" userId="d11b1ec5-3ae3-436f-b974-deaa92253d03" providerId="ADAL" clId="{B53EC73A-F093-44C1-8B7B-3C150126250B}" dt="2023-07-06T20:39:51.839" v="117" actId="1076"/>
          <ac:spMkLst>
            <pc:docMk/>
            <pc:sldMk cId="2020837347" sldId="1404"/>
            <ac:spMk id="2" creationId="{23E2EA4D-1EC5-E037-59DD-7D85F05B39A0}"/>
          </ac:spMkLst>
        </pc:spChg>
      </pc:sldChg>
      <pc:sldChg chg="addSp modSp mod">
        <pc:chgData name="Smith, Lynne" userId="d11b1ec5-3ae3-436f-b974-deaa92253d03" providerId="ADAL" clId="{B53EC73A-F093-44C1-8B7B-3C150126250B}" dt="2023-07-06T20:40:09.955" v="120" actId="1076"/>
        <pc:sldMkLst>
          <pc:docMk/>
          <pc:sldMk cId="3313091447" sldId="1405"/>
        </pc:sldMkLst>
        <pc:spChg chg="add mod">
          <ac:chgData name="Smith, Lynne" userId="d11b1ec5-3ae3-436f-b974-deaa92253d03" providerId="ADAL" clId="{B53EC73A-F093-44C1-8B7B-3C150126250B}" dt="2023-07-06T20:40:09.955" v="120" actId="1076"/>
          <ac:spMkLst>
            <pc:docMk/>
            <pc:sldMk cId="3313091447" sldId="1405"/>
            <ac:spMk id="5" creationId="{86720BA5-D4E0-65D1-3C1A-80CB917EF288}"/>
          </ac:spMkLst>
        </pc:spChg>
      </pc:sldChg>
      <pc:sldChg chg="addSp modSp mod">
        <pc:chgData name="Smith, Lynne" userId="d11b1ec5-3ae3-436f-b974-deaa92253d03" providerId="ADAL" clId="{B53EC73A-F093-44C1-8B7B-3C150126250B}" dt="2023-07-06T20:40:29.940" v="123" actId="1076"/>
        <pc:sldMkLst>
          <pc:docMk/>
          <pc:sldMk cId="559834585" sldId="1406"/>
        </pc:sldMkLst>
        <pc:spChg chg="add mod">
          <ac:chgData name="Smith, Lynne" userId="d11b1ec5-3ae3-436f-b974-deaa92253d03" providerId="ADAL" clId="{B53EC73A-F093-44C1-8B7B-3C150126250B}" dt="2023-07-06T20:40:29.940" v="123" actId="1076"/>
          <ac:spMkLst>
            <pc:docMk/>
            <pc:sldMk cId="559834585" sldId="1406"/>
            <ac:spMk id="5" creationId="{5787AD35-B344-6E91-4E3A-A2452F1D63A3}"/>
          </ac:spMkLst>
        </pc:spChg>
      </pc:sldChg>
    </pc:docChg>
  </pc:docChgLst>
  <pc:docChgLst>
    <pc:chgData name="Ollervidez, Leticia" userId="S::leticia.ollervidez@tea.texas.gov::12ccd2a1-d554-4cac-b492-4e314c2b5f8f" providerId="AD" clId="Web-{4C114DBB-0D52-5B44-6943-68FD9AF7AB22}"/>
    <pc:docChg chg="modSld">
      <pc:chgData name="Ollervidez, Leticia" userId="S::leticia.ollervidez@tea.texas.gov::12ccd2a1-d554-4cac-b492-4e314c2b5f8f" providerId="AD" clId="Web-{4C114DBB-0D52-5B44-6943-68FD9AF7AB22}" dt="2023-07-07T19:00:26.234" v="8" actId="20577"/>
      <pc:docMkLst>
        <pc:docMk/>
      </pc:docMkLst>
      <pc:sldChg chg="modSp">
        <pc:chgData name="Ollervidez, Leticia" userId="S::leticia.ollervidez@tea.texas.gov::12ccd2a1-d554-4cac-b492-4e314c2b5f8f" providerId="AD" clId="Web-{4C114DBB-0D52-5B44-6943-68FD9AF7AB22}" dt="2023-07-07T18:58:58.888" v="2" actId="1076"/>
        <pc:sldMkLst>
          <pc:docMk/>
          <pc:sldMk cId="2181951725" sldId="1395"/>
        </pc:sldMkLst>
        <pc:spChg chg="mod">
          <ac:chgData name="Ollervidez, Leticia" userId="S::leticia.ollervidez@tea.texas.gov::12ccd2a1-d554-4cac-b492-4e314c2b5f8f" providerId="AD" clId="Web-{4C114DBB-0D52-5B44-6943-68FD9AF7AB22}" dt="2023-07-07T18:58:56.294" v="1" actId="20577"/>
          <ac:spMkLst>
            <pc:docMk/>
            <pc:sldMk cId="2181951725" sldId="1395"/>
            <ac:spMk id="4" creationId="{82FA8033-9AFA-F57D-0A95-BA4F58F2BA2E}"/>
          </ac:spMkLst>
        </pc:spChg>
        <pc:picChg chg="mod">
          <ac:chgData name="Ollervidez, Leticia" userId="S::leticia.ollervidez@tea.texas.gov::12ccd2a1-d554-4cac-b492-4e314c2b5f8f" providerId="AD" clId="Web-{4C114DBB-0D52-5B44-6943-68FD9AF7AB22}" dt="2023-07-07T18:58:58.888" v="2" actId="1076"/>
          <ac:picMkLst>
            <pc:docMk/>
            <pc:sldMk cId="2181951725" sldId="1395"/>
            <ac:picMk id="5" creationId="{00C8AA8C-BC2E-6A85-4D5B-999E9435C67C}"/>
          </ac:picMkLst>
        </pc:picChg>
      </pc:sldChg>
      <pc:sldChg chg="modSp">
        <pc:chgData name="Ollervidez, Leticia" userId="S::leticia.ollervidez@tea.texas.gov::12ccd2a1-d554-4cac-b492-4e314c2b5f8f" providerId="AD" clId="Web-{4C114DBB-0D52-5B44-6943-68FD9AF7AB22}" dt="2023-07-07T18:59:07.278" v="3" actId="14100"/>
        <pc:sldMkLst>
          <pc:docMk/>
          <pc:sldMk cId="2041864516" sldId="1396"/>
        </pc:sldMkLst>
        <pc:spChg chg="mod">
          <ac:chgData name="Ollervidez, Leticia" userId="S::leticia.ollervidez@tea.texas.gov::12ccd2a1-d554-4cac-b492-4e314c2b5f8f" providerId="AD" clId="Web-{4C114DBB-0D52-5B44-6943-68FD9AF7AB22}" dt="2023-07-07T18:59:07.278" v="3" actId="14100"/>
          <ac:spMkLst>
            <pc:docMk/>
            <pc:sldMk cId="2041864516" sldId="1396"/>
            <ac:spMk id="4" creationId="{82FA8033-9AFA-F57D-0A95-BA4F58F2BA2E}"/>
          </ac:spMkLst>
        </pc:spChg>
      </pc:sldChg>
      <pc:sldChg chg="modSp">
        <pc:chgData name="Ollervidez, Leticia" userId="S::leticia.ollervidez@tea.texas.gov::12ccd2a1-d554-4cac-b492-4e314c2b5f8f" providerId="AD" clId="Web-{4C114DBB-0D52-5B44-6943-68FD9AF7AB22}" dt="2023-07-07T18:59:29.263" v="4" actId="1076"/>
        <pc:sldMkLst>
          <pc:docMk/>
          <pc:sldMk cId="2569441599" sldId="1397"/>
        </pc:sldMkLst>
        <pc:picChg chg="mod">
          <ac:chgData name="Ollervidez, Leticia" userId="S::leticia.ollervidez@tea.texas.gov::12ccd2a1-d554-4cac-b492-4e314c2b5f8f" providerId="AD" clId="Web-{4C114DBB-0D52-5B44-6943-68FD9AF7AB22}" dt="2023-07-07T18:59:29.263" v="4" actId="1076"/>
          <ac:picMkLst>
            <pc:docMk/>
            <pc:sldMk cId="2569441599" sldId="1397"/>
            <ac:picMk id="9" creationId="{1E67218D-DFD5-BE1D-4DC9-98A357AC4BFF}"/>
          </ac:picMkLst>
        </pc:picChg>
      </pc:sldChg>
      <pc:sldChg chg="modSp">
        <pc:chgData name="Ollervidez, Leticia" userId="S::leticia.ollervidez@tea.texas.gov::12ccd2a1-d554-4cac-b492-4e314c2b5f8f" providerId="AD" clId="Web-{4C114DBB-0D52-5B44-6943-68FD9AF7AB22}" dt="2023-07-07T18:59:57.436" v="6" actId="1076"/>
        <pc:sldMkLst>
          <pc:docMk/>
          <pc:sldMk cId="2227629716" sldId="1400"/>
        </pc:sldMkLst>
        <pc:cxnChg chg="mod">
          <ac:chgData name="Ollervidez, Leticia" userId="S::leticia.ollervidez@tea.texas.gov::12ccd2a1-d554-4cac-b492-4e314c2b5f8f" providerId="AD" clId="Web-{4C114DBB-0D52-5B44-6943-68FD9AF7AB22}" dt="2023-07-07T18:59:57.436" v="6" actId="1076"/>
          <ac:cxnSpMkLst>
            <pc:docMk/>
            <pc:sldMk cId="2227629716" sldId="1400"/>
            <ac:cxnSpMk id="2" creationId="{DB767D13-1E1D-6E9F-DBA4-1C9EF815150B}"/>
          </ac:cxnSpMkLst>
        </pc:cxnChg>
      </pc:sldChg>
      <pc:sldChg chg="modSp">
        <pc:chgData name="Ollervidez, Leticia" userId="S::leticia.ollervidez@tea.texas.gov::12ccd2a1-d554-4cac-b492-4e314c2b5f8f" providerId="AD" clId="Web-{4C114DBB-0D52-5B44-6943-68FD9AF7AB22}" dt="2023-07-07T19:00:26.234" v="8" actId="20577"/>
        <pc:sldMkLst>
          <pc:docMk/>
          <pc:sldMk cId="2020837347" sldId="1404"/>
        </pc:sldMkLst>
        <pc:spChg chg="mod">
          <ac:chgData name="Ollervidez, Leticia" userId="S::leticia.ollervidez@tea.texas.gov::12ccd2a1-d554-4cac-b492-4e314c2b5f8f" providerId="AD" clId="Web-{4C114DBB-0D52-5B44-6943-68FD9AF7AB22}" dt="2023-07-07T19:00:26.234" v="8" actId="20577"/>
          <ac:spMkLst>
            <pc:docMk/>
            <pc:sldMk cId="2020837347" sldId="1404"/>
            <ac:spMk id="4" creationId="{82FA8033-9AFA-F57D-0A95-BA4F58F2BA2E}"/>
          </ac:spMkLst>
        </pc:spChg>
      </pc:sldChg>
    </pc:docChg>
  </pc:docChgLst>
  <pc:docChgLst>
    <pc:chgData name="Simons, Leanne" userId="S::leanne.simons@tea.texas.gov::f0b41770-584b-4844-b5c5-b29dec998724" providerId="AD" clId="Web-{DCF1296D-B557-B1AD-B88A-1773EE24ADA5}"/>
    <pc:docChg chg="modSld">
      <pc:chgData name="Simons, Leanne" userId="S::leanne.simons@tea.texas.gov::f0b41770-584b-4844-b5c5-b29dec998724" providerId="AD" clId="Web-{DCF1296D-B557-B1AD-B88A-1773EE24ADA5}" dt="2023-07-06T18:04:09.097" v="1" actId="20577"/>
      <pc:docMkLst>
        <pc:docMk/>
      </pc:docMkLst>
      <pc:sldChg chg="modSp">
        <pc:chgData name="Simons, Leanne" userId="S::leanne.simons@tea.texas.gov::f0b41770-584b-4844-b5c5-b29dec998724" providerId="AD" clId="Web-{DCF1296D-B557-B1AD-B88A-1773EE24ADA5}" dt="2023-07-06T18:04:09.097" v="1" actId="20577"/>
        <pc:sldMkLst>
          <pc:docMk/>
          <pc:sldMk cId="101772985" sldId="430"/>
        </pc:sldMkLst>
        <pc:spChg chg="mod">
          <ac:chgData name="Simons, Leanne" userId="S::leanne.simons@tea.texas.gov::f0b41770-584b-4844-b5c5-b29dec998724" providerId="AD" clId="Web-{DCF1296D-B557-B1AD-B88A-1773EE24ADA5}" dt="2023-07-06T18:04:09.097" v="1" actId="20577"/>
          <ac:spMkLst>
            <pc:docMk/>
            <pc:sldMk cId="101772985" sldId="430"/>
            <ac:spMk id="2" creationId="{405DF411-78A9-9747-09AA-850A39BC7211}"/>
          </ac:spMkLst>
        </pc:spChg>
      </pc:sldChg>
    </pc:docChg>
  </pc:docChgLst>
  <pc:docChgLst>
    <pc:chgData name="Reese, John" userId="8427cab8-ecc8-4a74-a2ec-269c5160d082" providerId="ADAL" clId="{8EEF208F-A517-4C5D-B6A9-8C4B83D4E4EF}"/>
    <pc:docChg chg="undo custSel addSld delSld modSld sldOrd">
      <pc:chgData name="Reese, John" userId="8427cab8-ecc8-4a74-a2ec-269c5160d082" providerId="ADAL" clId="{8EEF208F-A517-4C5D-B6A9-8C4B83D4E4EF}" dt="2023-06-22T22:21:47.964" v="2236" actId="20577"/>
      <pc:docMkLst>
        <pc:docMk/>
      </pc:docMkLst>
      <pc:sldChg chg="modSp mod">
        <pc:chgData name="Reese, John" userId="8427cab8-ecc8-4a74-a2ec-269c5160d082" providerId="ADAL" clId="{8EEF208F-A517-4C5D-B6A9-8C4B83D4E4EF}" dt="2023-06-22T22:16:43.060" v="2229" actId="1036"/>
        <pc:sldMkLst>
          <pc:docMk/>
          <pc:sldMk cId="3498136201" sldId="267"/>
        </pc:sldMkLst>
        <pc:spChg chg="mod">
          <ac:chgData name="Reese, John" userId="8427cab8-ecc8-4a74-a2ec-269c5160d082" providerId="ADAL" clId="{8EEF208F-A517-4C5D-B6A9-8C4B83D4E4EF}" dt="2023-06-22T22:16:43.060" v="2229" actId="1036"/>
          <ac:spMkLst>
            <pc:docMk/>
            <pc:sldMk cId="3498136201" sldId="267"/>
            <ac:spMk id="5" creationId="{A50BE870-18BE-B0D2-0D66-823FC4C417D7}"/>
          </ac:spMkLst>
        </pc:spChg>
      </pc:sldChg>
      <pc:sldChg chg="addSp delSp modSp mod">
        <pc:chgData name="Reese, John" userId="8427cab8-ecc8-4a74-a2ec-269c5160d082" providerId="ADAL" clId="{8EEF208F-A517-4C5D-B6A9-8C4B83D4E4EF}" dt="2023-06-21T21:22:48.539" v="2166" actId="21"/>
        <pc:sldMkLst>
          <pc:docMk/>
          <pc:sldMk cId="4243151244" sldId="1337"/>
        </pc:sldMkLst>
        <pc:cxnChg chg="add del mod">
          <ac:chgData name="Reese, John" userId="8427cab8-ecc8-4a74-a2ec-269c5160d082" providerId="ADAL" clId="{8EEF208F-A517-4C5D-B6A9-8C4B83D4E4EF}" dt="2023-06-21T21:22:48.539" v="2166" actId="21"/>
          <ac:cxnSpMkLst>
            <pc:docMk/>
            <pc:sldMk cId="4243151244" sldId="1337"/>
            <ac:cxnSpMk id="5" creationId="{6036F5FB-6A7A-4ABA-D3A0-3060831CD63B}"/>
          </ac:cxnSpMkLst>
        </pc:cxnChg>
      </pc:sldChg>
      <pc:sldChg chg="modSp mod">
        <pc:chgData name="Reese, John" userId="8427cab8-ecc8-4a74-a2ec-269c5160d082" providerId="ADAL" clId="{8EEF208F-A517-4C5D-B6A9-8C4B83D4E4EF}" dt="2023-06-22T13:42:05.076" v="2223"/>
        <pc:sldMkLst>
          <pc:docMk/>
          <pc:sldMk cId="1932093886" sldId="1339"/>
        </pc:sldMkLst>
        <pc:spChg chg="mod">
          <ac:chgData name="Reese, John" userId="8427cab8-ecc8-4a74-a2ec-269c5160d082" providerId="ADAL" clId="{8EEF208F-A517-4C5D-B6A9-8C4B83D4E4EF}" dt="2023-06-22T13:42:05.076" v="2223"/>
          <ac:spMkLst>
            <pc:docMk/>
            <pc:sldMk cId="1932093886" sldId="1339"/>
            <ac:spMk id="4" creationId="{42CA4EEE-124E-39F1-B99B-14DDD1B51DCF}"/>
          </ac:spMkLst>
        </pc:spChg>
      </pc:sldChg>
      <pc:sldChg chg="del">
        <pc:chgData name="Reese, John" userId="8427cab8-ecc8-4a74-a2ec-269c5160d082" providerId="ADAL" clId="{8EEF208F-A517-4C5D-B6A9-8C4B83D4E4EF}" dt="2023-06-20T18:23:47.211" v="52" actId="2696"/>
        <pc:sldMkLst>
          <pc:docMk/>
          <pc:sldMk cId="972475820" sldId="1361"/>
        </pc:sldMkLst>
      </pc:sldChg>
      <pc:sldChg chg="ord">
        <pc:chgData name="Reese, John" userId="8427cab8-ecc8-4a74-a2ec-269c5160d082" providerId="ADAL" clId="{8EEF208F-A517-4C5D-B6A9-8C4B83D4E4EF}" dt="2023-06-20T18:23:39.033" v="51"/>
        <pc:sldMkLst>
          <pc:docMk/>
          <pc:sldMk cId="1664982595" sldId="1362"/>
        </pc:sldMkLst>
      </pc:sldChg>
      <pc:sldChg chg="modSp mod">
        <pc:chgData name="Reese, John" userId="8427cab8-ecc8-4a74-a2ec-269c5160d082" providerId="ADAL" clId="{8EEF208F-A517-4C5D-B6A9-8C4B83D4E4EF}" dt="2023-06-22T22:21:47.964" v="2236" actId="20577"/>
        <pc:sldMkLst>
          <pc:docMk/>
          <pc:sldMk cId="3067091145" sldId="1366"/>
        </pc:sldMkLst>
        <pc:spChg chg="mod">
          <ac:chgData name="Reese, John" userId="8427cab8-ecc8-4a74-a2ec-269c5160d082" providerId="ADAL" clId="{8EEF208F-A517-4C5D-B6A9-8C4B83D4E4EF}" dt="2023-06-22T22:21:47.964" v="2236" actId="20577"/>
          <ac:spMkLst>
            <pc:docMk/>
            <pc:sldMk cId="3067091145" sldId="1366"/>
            <ac:spMk id="3" creationId="{06942845-BD5A-42C5-A5C4-13339DD507AB}"/>
          </ac:spMkLst>
        </pc:spChg>
        <pc:spChg chg="mod">
          <ac:chgData name="Reese, John" userId="8427cab8-ecc8-4a74-a2ec-269c5160d082" providerId="ADAL" clId="{8EEF208F-A517-4C5D-B6A9-8C4B83D4E4EF}" dt="2023-06-20T18:19:11.563" v="15" actId="6549"/>
          <ac:spMkLst>
            <pc:docMk/>
            <pc:sldMk cId="3067091145" sldId="1366"/>
            <ac:spMk id="4" creationId="{23308948-7A4C-3526-1B27-64C6D4F4F4FF}"/>
          </ac:spMkLst>
        </pc:spChg>
      </pc:sldChg>
      <pc:sldChg chg="addCm">
        <pc:chgData name="Reese, John" userId="8427cab8-ecc8-4a74-a2ec-269c5160d082" providerId="ADAL" clId="{8EEF208F-A517-4C5D-B6A9-8C4B83D4E4EF}" dt="2023-06-22T20:31:50.529" v="2225"/>
        <pc:sldMkLst>
          <pc:docMk/>
          <pc:sldMk cId="2432127470" sldId="1382"/>
        </pc:sldMkLst>
      </pc:sldChg>
      <pc:sldChg chg="modSp del mod ord">
        <pc:chgData name="Reese, John" userId="8427cab8-ecc8-4a74-a2ec-269c5160d082" providerId="ADAL" clId="{8EEF208F-A517-4C5D-B6A9-8C4B83D4E4EF}" dt="2023-06-22T13:42:14.347" v="2224" actId="2696"/>
        <pc:sldMkLst>
          <pc:docMk/>
          <pc:sldMk cId="3315406093" sldId="1385"/>
        </pc:sldMkLst>
        <pc:spChg chg="mod">
          <ac:chgData name="Reese, John" userId="8427cab8-ecc8-4a74-a2ec-269c5160d082" providerId="ADAL" clId="{8EEF208F-A517-4C5D-B6A9-8C4B83D4E4EF}" dt="2023-06-22T13:41:14.429" v="2219" actId="20577"/>
          <ac:spMkLst>
            <pc:docMk/>
            <pc:sldMk cId="3315406093" sldId="1385"/>
            <ac:spMk id="3" creationId="{06942845-BD5A-42C5-A5C4-13339DD507AB}"/>
          </ac:spMkLst>
        </pc:spChg>
        <pc:spChg chg="mod">
          <ac:chgData name="Reese, John" userId="8427cab8-ecc8-4a74-a2ec-269c5160d082" providerId="ADAL" clId="{8EEF208F-A517-4C5D-B6A9-8C4B83D4E4EF}" dt="2023-06-22T13:40:53.046" v="2213" actId="20577"/>
          <ac:spMkLst>
            <pc:docMk/>
            <pc:sldMk cId="3315406093" sldId="1385"/>
            <ac:spMk id="4" creationId="{23308948-7A4C-3526-1B27-64C6D4F4F4FF}"/>
          </ac:spMkLst>
        </pc:spChg>
      </pc:sldChg>
      <pc:sldChg chg="del">
        <pc:chgData name="Reese, John" userId="8427cab8-ecc8-4a74-a2ec-269c5160d082" providerId="ADAL" clId="{8EEF208F-A517-4C5D-B6A9-8C4B83D4E4EF}" dt="2023-06-20T18:16:29.419" v="0" actId="2696"/>
        <pc:sldMkLst>
          <pc:docMk/>
          <pc:sldMk cId="2225732005" sldId="1388"/>
        </pc:sldMkLst>
      </pc:sldChg>
      <pc:sldChg chg="modSp mod">
        <pc:chgData name="Reese, John" userId="8427cab8-ecc8-4a74-a2ec-269c5160d082" providerId="ADAL" clId="{8EEF208F-A517-4C5D-B6A9-8C4B83D4E4EF}" dt="2023-06-21T17:00:28.725" v="1304" actId="6549"/>
        <pc:sldMkLst>
          <pc:docMk/>
          <pc:sldMk cId="4170025975" sldId="1390"/>
        </pc:sldMkLst>
        <pc:spChg chg="mod">
          <ac:chgData name="Reese, John" userId="8427cab8-ecc8-4a74-a2ec-269c5160d082" providerId="ADAL" clId="{8EEF208F-A517-4C5D-B6A9-8C4B83D4E4EF}" dt="2023-06-21T17:00:28.725" v="1304" actId="6549"/>
          <ac:spMkLst>
            <pc:docMk/>
            <pc:sldMk cId="4170025975" sldId="1390"/>
            <ac:spMk id="3" creationId="{06942845-BD5A-42C5-A5C4-13339DD507AB}"/>
          </ac:spMkLst>
        </pc:spChg>
      </pc:sldChg>
      <pc:sldChg chg="addSp delSp modSp mod">
        <pc:chgData name="Reese, John" userId="8427cab8-ecc8-4a74-a2ec-269c5160d082" providerId="ADAL" clId="{8EEF208F-A517-4C5D-B6A9-8C4B83D4E4EF}" dt="2023-06-22T22:18:47.478" v="2230" actId="1036"/>
        <pc:sldMkLst>
          <pc:docMk/>
          <pc:sldMk cId="3139770815" sldId="1391"/>
        </pc:sldMkLst>
        <pc:spChg chg="mod">
          <ac:chgData name="Reese, John" userId="8427cab8-ecc8-4a74-a2ec-269c5160d082" providerId="ADAL" clId="{8EEF208F-A517-4C5D-B6A9-8C4B83D4E4EF}" dt="2023-06-21T20:40:39.993" v="1814" actId="20577"/>
          <ac:spMkLst>
            <pc:docMk/>
            <pc:sldMk cId="3139770815" sldId="1391"/>
            <ac:spMk id="3" creationId="{06942845-BD5A-42C5-A5C4-13339DD507AB}"/>
          </ac:spMkLst>
        </pc:spChg>
        <pc:spChg chg="mod">
          <ac:chgData name="Reese, John" userId="8427cab8-ecc8-4a74-a2ec-269c5160d082" providerId="ADAL" clId="{8EEF208F-A517-4C5D-B6A9-8C4B83D4E4EF}" dt="2023-06-20T18:28:15.602" v="476" actId="5793"/>
          <ac:spMkLst>
            <pc:docMk/>
            <pc:sldMk cId="3139770815" sldId="1391"/>
            <ac:spMk id="4" creationId="{82FA8033-9AFA-F57D-0A95-BA4F58F2BA2E}"/>
          </ac:spMkLst>
        </pc:spChg>
        <pc:picChg chg="add del mod">
          <ac:chgData name="Reese, John" userId="8427cab8-ecc8-4a74-a2ec-269c5160d082" providerId="ADAL" clId="{8EEF208F-A517-4C5D-B6A9-8C4B83D4E4EF}" dt="2023-06-20T18:27:29.501" v="335" actId="22"/>
          <ac:picMkLst>
            <pc:docMk/>
            <pc:sldMk cId="3139770815" sldId="1391"/>
            <ac:picMk id="5" creationId="{40FBF8C6-758F-F113-5D15-65A6FF7EAC01}"/>
          </ac:picMkLst>
        </pc:picChg>
        <pc:picChg chg="add mod">
          <ac:chgData name="Reese, John" userId="8427cab8-ecc8-4a74-a2ec-269c5160d082" providerId="ADAL" clId="{8EEF208F-A517-4C5D-B6A9-8C4B83D4E4EF}" dt="2023-06-22T22:18:47.478" v="2230" actId="1036"/>
          <ac:picMkLst>
            <pc:docMk/>
            <pc:sldMk cId="3139770815" sldId="1391"/>
            <ac:picMk id="7" creationId="{21EF8D3E-2E83-3C6A-6FB9-83D7F0CD6FE0}"/>
          </ac:picMkLst>
        </pc:picChg>
      </pc:sldChg>
      <pc:sldChg chg="add del">
        <pc:chgData name="Reese, John" userId="8427cab8-ecc8-4a74-a2ec-269c5160d082" providerId="ADAL" clId="{8EEF208F-A517-4C5D-B6A9-8C4B83D4E4EF}" dt="2023-06-20T18:22:00.244" v="17" actId="2696"/>
        <pc:sldMkLst>
          <pc:docMk/>
          <pc:sldMk cId="1356780165" sldId="1392"/>
        </pc:sldMkLst>
      </pc:sldChg>
      <pc:sldChg chg="addSp delSp modSp add mod">
        <pc:chgData name="Reese, John" userId="8427cab8-ecc8-4a74-a2ec-269c5160d082" providerId="ADAL" clId="{8EEF208F-A517-4C5D-B6A9-8C4B83D4E4EF}" dt="2023-06-21T21:37:10.424" v="2195" actId="1076"/>
        <pc:sldMkLst>
          <pc:docMk/>
          <pc:sldMk cId="1493819423" sldId="1392"/>
        </pc:sldMkLst>
        <pc:spChg chg="mod">
          <ac:chgData name="Reese, John" userId="8427cab8-ecc8-4a74-a2ec-269c5160d082" providerId="ADAL" clId="{8EEF208F-A517-4C5D-B6A9-8C4B83D4E4EF}" dt="2023-06-21T20:56:14.210" v="2130" actId="20577"/>
          <ac:spMkLst>
            <pc:docMk/>
            <pc:sldMk cId="1493819423" sldId="1392"/>
            <ac:spMk id="3" creationId="{06942845-BD5A-42C5-A5C4-13339DD507AB}"/>
          </ac:spMkLst>
        </pc:spChg>
        <pc:spChg chg="mod">
          <ac:chgData name="Reese, John" userId="8427cab8-ecc8-4a74-a2ec-269c5160d082" providerId="ADAL" clId="{8EEF208F-A517-4C5D-B6A9-8C4B83D4E4EF}" dt="2023-06-20T18:31:56.426" v="626" actId="6549"/>
          <ac:spMkLst>
            <pc:docMk/>
            <pc:sldMk cId="1493819423" sldId="1392"/>
            <ac:spMk id="4" creationId="{82FA8033-9AFA-F57D-0A95-BA4F58F2BA2E}"/>
          </ac:spMkLst>
        </pc:spChg>
        <pc:picChg chg="add del mod">
          <ac:chgData name="Reese, John" userId="8427cab8-ecc8-4a74-a2ec-269c5160d082" providerId="ADAL" clId="{8EEF208F-A517-4C5D-B6A9-8C4B83D4E4EF}" dt="2023-06-21T21:36:09.696" v="2190" actId="1076"/>
          <ac:picMkLst>
            <pc:docMk/>
            <pc:sldMk cId="1493819423" sldId="1392"/>
            <ac:picMk id="5" creationId="{65E71324-EDA9-7100-463E-7458E2D36B41}"/>
          </ac:picMkLst>
        </pc:picChg>
        <pc:picChg chg="del">
          <ac:chgData name="Reese, John" userId="8427cab8-ecc8-4a74-a2ec-269c5160d082" providerId="ADAL" clId="{8EEF208F-A517-4C5D-B6A9-8C4B83D4E4EF}" dt="2023-06-20T18:32:08.540" v="627" actId="21"/>
          <ac:picMkLst>
            <pc:docMk/>
            <pc:sldMk cId="1493819423" sldId="1392"/>
            <ac:picMk id="7" creationId="{21EF8D3E-2E83-3C6A-6FB9-83D7F0CD6FE0}"/>
          </ac:picMkLst>
        </pc:picChg>
        <pc:cxnChg chg="add mod">
          <ac:chgData name="Reese, John" userId="8427cab8-ecc8-4a74-a2ec-269c5160d082" providerId="ADAL" clId="{8EEF208F-A517-4C5D-B6A9-8C4B83D4E4EF}" dt="2023-06-21T21:36:45.970" v="2193" actId="14100"/>
          <ac:cxnSpMkLst>
            <pc:docMk/>
            <pc:sldMk cId="1493819423" sldId="1392"/>
            <ac:cxnSpMk id="6" creationId="{39D88734-CACE-18C2-4DF3-73E41F0CCB42}"/>
          </ac:cxnSpMkLst>
        </pc:cxnChg>
        <pc:cxnChg chg="add mod">
          <ac:chgData name="Reese, John" userId="8427cab8-ecc8-4a74-a2ec-269c5160d082" providerId="ADAL" clId="{8EEF208F-A517-4C5D-B6A9-8C4B83D4E4EF}" dt="2023-06-21T21:37:10.424" v="2195" actId="1076"/>
          <ac:cxnSpMkLst>
            <pc:docMk/>
            <pc:sldMk cId="1493819423" sldId="1392"/>
            <ac:cxnSpMk id="12" creationId="{DE1D3D0A-2A27-FCE5-C9FA-B14740CB24A3}"/>
          </ac:cxnSpMkLst>
        </pc:cxnChg>
      </pc:sldChg>
      <pc:sldChg chg="addSp delSp modSp add mod">
        <pc:chgData name="Reese, John" userId="8427cab8-ecc8-4a74-a2ec-269c5160d082" providerId="ADAL" clId="{8EEF208F-A517-4C5D-B6A9-8C4B83D4E4EF}" dt="2023-06-22T22:19:19.173" v="2231" actId="20577"/>
        <pc:sldMkLst>
          <pc:docMk/>
          <pc:sldMk cId="2332674559" sldId="1393"/>
        </pc:sldMkLst>
        <pc:spChg chg="mod">
          <ac:chgData name="Reese, John" userId="8427cab8-ecc8-4a74-a2ec-269c5160d082" providerId="ADAL" clId="{8EEF208F-A517-4C5D-B6A9-8C4B83D4E4EF}" dt="2023-06-21T20:56:23.086" v="2131" actId="20577"/>
          <ac:spMkLst>
            <pc:docMk/>
            <pc:sldMk cId="2332674559" sldId="1393"/>
            <ac:spMk id="3" creationId="{06942845-BD5A-42C5-A5C4-13339DD507AB}"/>
          </ac:spMkLst>
        </pc:spChg>
        <pc:spChg chg="mod">
          <ac:chgData name="Reese, John" userId="8427cab8-ecc8-4a74-a2ec-269c5160d082" providerId="ADAL" clId="{8EEF208F-A517-4C5D-B6A9-8C4B83D4E4EF}" dt="2023-06-22T22:19:19.173" v="2231" actId="20577"/>
          <ac:spMkLst>
            <pc:docMk/>
            <pc:sldMk cId="2332674559" sldId="1393"/>
            <ac:spMk id="4" creationId="{82FA8033-9AFA-F57D-0A95-BA4F58F2BA2E}"/>
          </ac:spMkLst>
        </pc:spChg>
        <pc:picChg chg="del mod">
          <ac:chgData name="Reese, John" userId="8427cab8-ecc8-4a74-a2ec-269c5160d082" providerId="ADAL" clId="{8EEF208F-A517-4C5D-B6A9-8C4B83D4E4EF}" dt="2023-06-20T18:35:00.001" v="882" actId="21"/>
          <ac:picMkLst>
            <pc:docMk/>
            <pc:sldMk cId="2332674559" sldId="1393"/>
            <ac:picMk id="5" creationId="{65E71324-EDA9-7100-463E-7458E2D36B41}"/>
          </ac:picMkLst>
        </pc:picChg>
        <pc:picChg chg="add mod">
          <ac:chgData name="Reese, John" userId="8427cab8-ecc8-4a74-a2ec-269c5160d082" providerId="ADAL" clId="{8EEF208F-A517-4C5D-B6A9-8C4B83D4E4EF}" dt="2023-06-20T18:36:03.041" v="908" actId="1036"/>
          <ac:picMkLst>
            <pc:docMk/>
            <pc:sldMk cId="2332674559" sldId="1393"/>
            <ac:picMk id="6" creationId="{2E50EADC-51EB-31D9-F0E8-39F0213AE1F4}"/>
          </ac:picMkLst>
        </pc:picChg>
      </pc:sldChg>
      <pc:sldChg chg="addSp delSp modSp add mod">
        <pc:chgData name="Reese, John" userId="8427cab8-ecc8-4a74-a2ec-269c5160d082" providerId="ADAL" clId="{8EEF208F-A517-4C5D-B6A9-8C4B83D4E4EF}" dt="2023-06-21T20:56:28.347" v="2132" actId="20577"/>
        <pc:sldMkLst>
          <pc:docMk/>
          <pc:sldMk cId="4234789828" sldId="1394"/>
        </pc:sldMkLst>
        <pc:spChg chg="mod">
          <ac:chgData name="Reese, John" userId="8427cab8-ecc8-4a74-a2ec-269c5160d082" providerId="ADAL" clId="{8EEF208F-A517-4C5D-B6A9-8C4B83D4E4EF}" dt="2023-06-21T20:56:28.347" v="2132" actId="20577"/>
          <ac:spMkLst>
            <pc:docMk/>
            <pc:sldMk cId="4234789828" sldId="1394"/>
            <ac:spMk id="3" creationId="{06942845-BD5A-42C5-A5C4-13339DD507AB}"/>
          </ac:spMkLst>
        </pc:spChg>
        <pc:spChg chg="mod">
          <ac:chgData name="Reese, John" userId="8427cab8-ecc8-4a74-a2ec-269c5160d082" providerId="ADAL" clId="{8EEF208F-A517-4C5D-B6A9-8C4B83D4E4EF}" dt="2023-06-20T18:39:49.843" v="1195" actId="20577"/>
          <ac:spMkLst>
            <pc:docMk/>
            <pc:sldMk cId="4234789828" sldId="1394"/>
            <ac:spMk id="4" creationId="{82FA8033-9AFA-F57D-0A95-BA4F58F2BA2E}"/>
          </ac:spMkLst>
        </pc:spChg>
        <pc:picChg chg="add del mod">
          <ac:chgData name="Reese, John" userId="8427cab8-ecc8-4a74-a2ec-269c5160d082" providerId="ADAL" clId="{8EEF208F-A517-4C5D-B6A9-8C4B83D4E4EF}" dt="2023-06-20T18:38:14.126" v="931"/>
          <ac:picMkLst>
            <pc:docMk/>
            <pc:sldMk cId="4234789828" sldId="1394"/>
            <ac:picMk id="2" creationId="{3B74E732-AD1D-73AF-9F03-87F4319D5791}"/>
          </ac:picMkLst>
        </pc:picChg>
        <pc:picChg chg="del">
          <ac:chgData name="Reese, John" userId="8427cab8-ecc8-4a74-a2ec-269c5160d082" providerId="ADAL" clId="{8EEF208F-A517-4C5D-B6A9-8C4B83D4E4EF}" dt="2023-06-20T18:38:09.576" v="929" actId="21"/>
          <ac:picMkLst>
            <pc:docMk/>
            <pc:sldMk cId="4234789828" sldId="1394"/>
            <ac:picMk id="6" creationId="{2E50EADC-51EB-31D9-F0E8-39F0213AE1F4}"/>
          </ac:picMkLst>
        </pc:picChg>
        <pc:picChg chg="add mod">
          <ac:chgData name="Reese, John" userId="8427cab8-ecc8-4a74-a2ec-269c5160d082" providerId="ADAL" clId="{8EEF208F-A517-4C5D-B6A9-8C4B83D4E4EF}" dt="2023-06-20T18:38:38.947" v="953" actId="1036"/>
          <ac:picMkLst>
            <pc:docMk/>
            <pc:sldMk cId="4234789828" sldId="1394"/>
            <ac:picMk id="7" creationId="{CAFDB1BD-4126-3D2C-A0BB-47EDA0650391}"/>
          </ac:picMkLst>
        </pc:picChg>
      </pc:sldChg>
      <pc:sldChg chg="addSp delSp modSp add mod">
        <pc:chgData name="Reese, John" userId="8427cab8-ecc8-4a74-a2ec-269c5160d082" providerId="ADAL" clId="{8EEF208F-A517-4C5D-B6A9-8C4B83D4E4EF}" dt="2023-06-21T20:56:38.704" v="2133" actId="20577"/>
        <pc:sldMkLst>
          <pc:docMk/>
          <pc:sldMk cId="2181951725" sldId="1395"/>
        </pc:sldMkLst>
        <pc:spChg chg="mod">
          <ac:chgData name="Reese, John" userId="8427cab8-ecc8-4a74-a2ec-269c5160d082" providerId="ADAL" clId="{8EEF208F-A517-4C5D-B6A9-8C4B83D4E4EF}" dt="2023-06-21T20:56:38.704" v="2133" actId="20577"/>
          <ac:spMkLst>
            <pc:docMk/>
            <pc:sldMk cId="2181951725" sldId="1395"/>
            <ac:spMk id="3" creationId="{06942845-BD5A-42C5-A5C4-13339DD507AB}"/>
          </ac:spMkLst>
        </pc:spChg>
        <pc:spChg chg="mod">
          <ac:chgData name="Reese, John" userId="8427cab8-ecc8-4a74-a2ec-269c5160d082" providerId="ADAL" clId="{8EEF208F-A517-4C5D-B6A9-8C4B83D4E4EF}" dt="2023-06-20T18:46:10.402" v="1296" actId="313"/>
          <ac:spMkLst>
            <pc:docMk/>
            <pc:sldMk cId="2181951725" sldId="1395"/>
            <ac:spMk id="4" creationId="{82FA8033-9AFA-F57D-0A95-BA4F58F2BA2E}"/>
          </ac:spMkLst>
        </pc:spChg>
        <pc:picChg chg="add">
          <ac:chgData name="Reese, John" userId="8427cab8-ecc8-4a74-a2ec-269c5160d082" providerId="ADAL" clId="{8EEF208F-A517-4C5D-B6A9-8C4B83D4E4EF}" dt="2023-06-20T18:41:23.562" v="1229" actId="22"/>
          <ac:picMkLst>
            <pc:docMk/>
            <pc:sldMk cId="2181951725" sldId="1395"/>
            <ac:picMk id="5" creationId="{00C8AA8C-BC2E-6A85-4D5B-999E9435C67C}"/>
          </ac:picMkLst>
        </pc:picChg>
        <pc:picChg chg="del">
          <ac:chgData name="Reese, John" userId="8427cab8-ecc8-4a74-a2ec-269c5160d082" providerId="ADAL" clId="{8EEF208F-A517-4C5D-B6A9-8C4B83D4E4EF}" dt="2023-06-20T18:40:05.177" v="1197" actId="21"/>
          <ac:picMkLst>
            <pc:docMk/>
            <pc:sldMk cId="2181951725" sldId="1395"/>
            <ac:picMk id="7" creationId="{CAFDB1BD-4126-3D2C-A0BB-47EDA0650391}"/>
          </ac:picMkLst>
        </pc:picChg>
      </pc:sldChg>
      <pc:sldChg chg="addSp delSp modSp add mod">
        <pc:chgData name="Reese, John" userId="8427cab8-ecc8-4a74-a2ec-269c5160d082" providerId="ADAL" clId="{8EEF208F-A517-4C5D-B6A9-8C4B83D4E4EF}" dt="2023-06-21T20:56:43.874" v="2134" actId="20577"/>
        <pc:sldMkLst>
          <pc:docMk/>
          <pc:sldMk cId="2041864516" sldId="1396"/>
        </pc:sldMkLst>
        <pc:spChg chg="mod">
          <ac:chgData name="Reese, John" userId="8427cab8-ecc8-4a74-a2ec-269c5160d082" providerId="ADAL" clId="{8EEF208F-A517-4C5D-B6A9-8C4B83D4E4EF}" dt="2023-06-21T20:56:43.874" v="2134" actId="20577"/>
          <ac:spMkLst>
            <pc:docMk/>
            <pc:sldMk cId="2041864516" sldId="1396"/>
            <ac:spMk id="3" creationId="{06942845-BD5A-42C5-A5C4-13339DD507AB}"/>
          </ac:spMkLst>
        </pc:spChg>
        <pc:spChg chg="mod">
          <ac:chgData name="Reese, John" userId="8427cab8-ecc8-4a74-a2ec-269c5160d082" providerId="ADAL" clId="{8EEF208F-A517-4C5D-B6A9-8C4B83D4E4EF}" dt="2023-06-21T17:15:26.649" v="1424" actId="20577"/>
          <ac:spMkLst>
            <pc:docMk/>
            <pc:sldMk cId="2041864516" sldId="1396"/>
            <ac:spMk id="4" creationId="{82FA8033-9AFA-F57D-0A95-BA4F58F2BA2E}"/>
          </ac:spMkLst>
        </pc:spChg>
        <pc:picChg chg="add del mod">
          <ac:chgData name="Reese, John" userId="8427cab8-ecc8-4a74-a2ec-269c5160d082" providerId="ADAL" clId="{8EEF208F-A517-4C5D-B6A9-8C4B83D4E4EF}" dt="2023-06-21T17:13:57.545" v="1308" actId="21"/>
          <ac:picMkLst>
            <pc:docMk/>
            <pc:sldMk cId="2041864516" sldId="1396"/>
            <ac:picMk id="2" creationId="{A959CF7E-4213-418E-3846-5147D2A22626}"/>
          </ac:picMkLst>
        </pc:picChg>
        <pc:picChg chg="del">
          <ac:chgData name="Reese, John" userId="8427cab8-ecc8-4a74-a2ec-269c5160d082" providerId="ADAL" clId="{8EEF208F-A517-4C5D-B6A9-8C4B83D4E4EF}" dt="2023-06-21T17:13:50.012" v="1306" actId="21"/>
          <ac:picMkLst>
            <pc:docMk/>
            <pc:sldMk cId="2041864516" sldId="1396"/>
            <ac:picMk id="5" creationId="{00C8AA8C-BC2E-6A85-4D5B-999E9435C67C}"/>
          </ac:picMkLst>
        </pc:picChg>
        <pc:picChg chg="add del mod">
          <ac:chgData name="Reese, John" userId="8427cab8-ecc8-4a74-a2ec-269c5160d082" providerId="ADAL" clId="{8EEF208F-A517-4C5D-B6A9-8C4B83D4E4EF}" dt="2023-06-21T17:14:16.413" v="1314" actId="21"/>
          <ac:picMkLst>
            <pc:docMk/>
            <pc:sldMk cId="2041864516" sldId="1396"/>
            <ac:picMk id="7" creationId="{AA6A0D5C-4C78-D04A-C653-8EE163FF9404}"/>
          </ac:picMkLst>
        </pc:picChg>
        <pc:picChg chg="add mod">
          <ac:chgData name="Reese, John" userId="8427cab8-ecc8-4a74-a2ec-269c5160d082" providerId="ADAL" clId="{8EEF208F-A517-4C5D-B6A9-8C4B83D4E4EF}" dt="2023-06-21T17:15:22.608" v="1423" actId="1036"/>
          <ac:picMkLst>
            <pc:docMk/>
            <pc:sldMk cId="2041864516" sldId="1396"/>
            <ac:picMk id="9" creationId="{1E67218D-DFD5-BE1D-4DC9-98A357AC4BFF}"/>
          </ac:picMkLst>
        </pc:picChg>
      </pc:sldChg>
      <pc:sldChg chg="modSp add mod">
        <pc:chgData name="Reese, John" userId="8427cab8-ecc8-4a74-a2ec-269c5160d082" providerId="ADAL" clId="{8EEF208F-A517-4C5D-B6A9-8C4B83D4E4EF}" dt="2023-06-21T20:56:52.511" v="2135" actId="20577"/>
        <pc:sldMkLst>
          <pc:docMk/>
          <pc:sldMk cId="2569441599" sldId="1397"/>
        </pc:sldMkLst>
        <pc:spChg chg="mod">
          <ac:chgData name="Reese, John" userId="8427cab8-ecc8-4a74-a2ec-269c5160d082" providerId="ADAL" clId="{8EEF208F-A517-4C5D-B6A9-8C4B83D4E4EF}" dt="2023-06-21T20:56:52.511" v="2135" actId="20577"/>
          <ac:spMkLst>
            <pc:docMk/>
            <pc:sldMk cId="2569441599" sldId="1397"/>
            <ac:spMk id="3" creationId="{06942845-BD5A-42C5-A5C4-13339DD507AB}"/>
          </ac:spMkLst>
        </pc:spChg>
        <pc:spChg chg="mod">
          <ac:chgData name="Reese, John" userId="8427cab8-ecc8-4a74-a2ec-269c5160d082" providerId="ADAL" clId="{8EEF208F-A517-4C5D-B6A9-8C4B83D4E4EF}" dt="2023-06-21T18:51:37.385" v="1574" actId="20577"/>
          <ac:spMkLst>
            <pc:docMk/>
            <pc:sldMk cId="2569441599" sldId="1397"/>
            <ac:spMk id="4" creationId="{82FA8033-9AFA-F57D-0A95-BA4F58F2BA2E}"/>
          </ac:spMkLst>
        </pc:spChg>
      </pc:sldChg>
      <pc:sldChg chg="addSp delSp modSp add del mod">
        <pc:chgData name="Reese, John" userId="8427cab8-ecc8-4a74-a2ec-269c5160d082" providerId="ADAL" clId="{8EEF208F-A517-4C5D-B6A9-8C4B83D4E4EF}" dt="2023-06-22T22:20:06.547" v="2232" actId="20577"/>
        <pc:sldMkLst>
          <pc:docMk/>
          <pc:sldMk cId="1369712498" sldId="1398"/>
        </pc:sldMkLst>
        <pc:spChg chg="mod">
          <ac:chgData name="Reese, John" userId="8427cab8-ecc8-4a74-a2ec-269c5160d082" providerId="ADAL" clId="{8EEF208F-A517-4C5D-B6A9-8C4B83D4E4EF}" dt="2023-06-21T20:56:56.275" v="2136" actId="20577"/>
          <ac:spMkLst>
            <pc:docMk/>
            <pc:sldMk cId="1369712498" sldId="1398"/>
            <ac:spMk id="3" creationId="{06942845-BD5A-42C5-A5C4-13339DD507AB}"/>
          </ac:spMkLst>
        </pc:spChg>
        <pc:spChg chg="mod">
          <ac:chgData name="Reese, John" userId="8427cab8-ecc8-4a74-a2ec-269c5160d082" providerId="ADAL" clId="{8EEF208F-A517-4C5D-B6A9-8C4B83D4E4EF}" dt="2023-06-22T22:20:06.547" v="2232" actId="20577"/>
          <ac:spMkLst>
            <pc:docMk/>
            <pc:sldMk cId="1369712498" sldId="1398"/>
            <ac:spMk id="4" creationId="{82FA8033-9AFA-F57D-0A95-BA4F58F2BA2E}"/>
          </ac:spMkLst>
        </pc:spChg>
        <pc:picChg chg="add del mod">
          <ac:chgData name="Reese, John" userId="8427cab8-ecc8-4a74-a2ec-269c5160d082" providerId="ADAL" clId="{8EEF208F-A517-4C5D-B6A9-8C4B83D4E4EF}" dt="2023-06-21T18:57:51.236" v="1629"/>
          <ac:picMkLst>
            <pc:docMk/>
            <pc:sldMk cId="1369712498" sldId="1398"/>
            <ac:picMk id="2" creationId="{71ABEC51-3E45-0D79-D69E-A18C1C56D96A}"/>
          </ac:picMkLst>
        </pc:picChg>
        <pc:picChg chg="add">
          <ac:chgData name="Reese, John" userId="8427cab8-ecc8-4a74-a2ec-269c5160d082" providerId="ADAL" clId="{8EEF208F-A517-4C5D-B6A9-8C4B83D4E4EF}" dt="2023-06-21T18:58:06.190" v="1630" actId="22"/>
          <ac:picMkLst>
            <pc:docMk/>
            <pc:sldMk cId="1369712498" sldId="1398"/>
            <ac:picMk id="6" creationId="{AE75FE0B-A34A-DB5E-79B1-C3F78ADD5036}"/>
          </ac:picMkLst>
        </pc:picChg>
        <pc:picChg chg="del">
          <ac:chgData name="Reese, John" userId="8427cab8-ecc8-4a74-a2ec-269c5160d082" providerId="ADAL" clId="{8EEF208F-A517-4C5D-B6A9-8C4B83D4E4EF}" dt="2023-06-21T18:57:45.600" v="1627" actId="21"/>
          <ac:picMkLst>
            <pc:docMk/>
            <pc:sldMk cId="1369712498" sldId="1398"/>
            <ac:picMk id="9" creationId="{1E67218D-DFD5-BE1D-4DC9-98A357AC4BFF}"/>
          </ac:picMkLst>
        </pc:picChg>
      </pc:sldChg>
      <pc:sldChg chg="addSp delSp modSp add mod ord">
        <pc:chgData name="Reese, John" userId="8427cab8-ecc8-4a74-a2ec-269c5160d082" providerId="ADAL" clId="{8EEF208F-A517-4C5D-B6A9-8C4B83D4E4EF}" dt="2023-06-21T20:43:58.366" v="1825" actId="22"/>
        <pc:sldMkLst>
          <pc:docMk/>
          <pc:sldMk cId="2006751860" sldId="1399"/>
        </pc:sldMkLst>
        <pc:spChg chg="mod">
          <ac:chgData name="Reese, John" userId="8427cab8-ecc8-4a74-a2ec-269c5160d082" providerId="ADAL" clId="{8EEF208F-A517-4C5D-B6A9-8C4B83D4E4EF}" dt="2023-06-21T20:41:22.988" v="1821" actId="6549"/>
          <ac:spMkLst>
            <pc:docMk/>
            <pc:sldMk cId="2006751860" sldId="1399"/>
            <ac:spMk id="3" creationId="{06942845-BD5A-42C5-A5C4-13339DD507AB}"/>
          </ac:spMkLst>
        </pc:spChg>
        <pc:picChg chg="add del">
          <ac:chgData name="Reese, John" userId="8427cab8-ecc8-4a74-a2ec-269c5160d082" providerId="ADAL" clId="{8EEF208F-A517-4C5D-B6A9-8C4B83D4E4EF}" dt="2023-06-21T20:43:23.032" v="1824" actId="21"/>
          <ac:picMkLst>
            <pc:docMk/>
            <pc:sldMk cId="2006751860" sldId="1399"/>
            <ac:picMk id="5" creationId="{A30C707F-6026-40A0-453E-CB06F716445A}"/>
          </ac:picMkLst>
        </pc:picChg>
        <pc:picChg chg="del">
          <ac:chgData name="Reese, John" userId="8427cab8-ecc8-4a74-a2ec-269c5160d082" providerId="ADAL" clId="{8EEF208F-A517-4C5D-B6A9-8C4B83D4E4EF}" dt="2023-06-21T20:41:27.318" v="1822" actId="21"/>
          <ac:picMkLst>
            <pc:docMk/>
            <pc:sldMk cId="2006751860" sldId="1399"/>
            <ac:picMk id="7" creationId="{21EF8D3E-2E83-3C6A-6FB9-83D7F0CD6FE0}"/>
          </ac:picMkLst>
        </pc:picChg>
        <pc:picChg chg="add">
          <ac:chgData name="Reese, John" userId="8427cab8-ecc8-4a74-a2ec-269c5160d082" providerId="ADAL" clId="{8EEF208F-A517-4C5D-B6A9-8C4B83D4E4EF}" dt="2023-06-21T20:43:58.366" v="1825" actId="22"/>
          <ac:picMkLst>
            <pc:docMk/>
            <pc:sldMk cId="2006751860" sldId="1399"/>
            <ac:picMk id="8" creationId="{B43B21D0-B20C-08C0-6F92-C1CA27770EF6}"/>
          </ac:picMkLst>
        </pc:picChg>
      </pc:sldChg>
      <pc:sldChg chg="addSp delSp modSp add mod ord">
        <pc:chgData name="Reese, John" userId="8427cab8-ecc8-4a74-a2ec-269c5160d082" providerId="ADAL" clId="{8EEF208F-A517-4C5D-B6A9-8C4B83D4E4EF}" dt="2023-06-22T13:24:30.471" v="2200" actId="1076"/>
        <pc:sldMkLst>
          <pc:docMk/>
          <pc:sldMk cId="2227629716" sldId="1400"/>
        </pc:sldMkLst>
        <pc:spChg chg="mod">
          <ac:chgData name="Reese, John" userId="8427cab8-ecc8-4a74-a2ec-269c5160d082" providerId="ADAL" clId="{8EEF208F-A517-4C5D-B6A9-8C4B83D4E4EF}" dt="2023-06-21T20:57:01.842" v="2137" actId="20577"/>
          <ac:spMkLst>
            <pc:docMk/>
            <pc:sldMk cId="2227629716" sldId="1400"/>
            <ac:spMk id="3" creationId="{06942845-BD5A-42C5-A5C4-13339DD507AB}"/>
          </ac:spMkLst>
        </pc:spChg>
        <pc:picChg chg="del">
          <ac:chgData name="Reese, John" userId="8427cab8-ecc8-4a74-a2ec-269c5160d082" providerId="ADAL" clId="{8EEF208F-A517-4C5D-B6A9-8C4B83D4E4EF}" dt="2023-06-21T20:44:36.683" v="1831" actId="21"/>
          <ac:picMkLst>
            <pc:docMk/>
            <pc:sldMk cId="2227629716" sldId="1400"/>
            <ac:picMk id="5" creationId="{65E71324-EDA9-7100-463E-7458E2D36B41}"/>
          </ac:picMkLst>
        </pc:picChg>
        <pc:picChg chg="add mod">
          <ac:chgData name="Reese, John" userId="8427cab8-ecc8-4a74-a2ec-269c5160d082" providerId="ADAL" clId="{8EEF208F-A517-4C5D-B6A9-8C4B83D4E4EF}" dt="2023-06-21T20:45:07.421" v="1843" actId="1037"/>
          <ac:picMkLst>
            <pc:docMk/>
            <pc:sldMk cId="2227629716" sldId="1400"/>
            <ac:picMk id="6" creationId="{2BD6D1C6-620E-7EB6-1359-1E1C00CF51A2}"/>
          </ac:picMkLst>
        </pc:picChg>
        <pc:cxnChg chg="add mod">
          <ac:chgData name="Reese, John" userId="8427cab8-ecc8-4a74-a2ec-269c5160d082" providerId="ADAL" clId="{8EEF208F-A517-4C5D-B6A9-8C4B83D4E4EF}" dt="2023-06-22T13:24:13.680" v="2198" actId="1076"/>
          <ac:cxnSpMkLst>
            <pc:docMk/>
            <pc:sldMk cId="2227629716" sldId="1400"/>
            <ac:cxnSpMk id="2" creationId="{DB767D13-1E1D-6E9F-DBA4-1C9EF815150B}"/>
          </ac:cxnSpMkLst>
        </pc:cxnChg>
        <pc:cxnChg chg="add mod">
          <ac:chgData name="Reese, John" userId="8427cab8-ecc8-4a74-a2ec-269c5160d082" providerId="ADAL" clId="{8EEF208F-A517-4C5D-B6A9-8C4B83D4E4EF}" dt="2023-06-22T13:24:30.471" v="2200" actId="1076"/>
          <ac:cxnSpMkLst>
            <pc:docMk/>
            <pc:sldMk cId="2227629716" sldId="1400"/>
            <ac:cxnSpMk id="5" creationId="{61320885-F250-B181-98CD-EB671315BA28}"/>
          </ac:cxnSpMkLst>
        </pc:cxnChg>
      </pc:sldChg>
      <pc:sldChg chg="modSp add mod ord">
        <pc:chgData name="Reese, John" userId="8427cab8-ecc8-4a74-a2ec-269c5160d082" providerId="ADAL" clId="{8EEF208F-A517-4C5D-B6A9-8C4B83D4E4EF}" dt="2023-06-22T22:20:43.518" v="2234" actId="20577"/>
        <pc:sldMkLst>
          <pc:docMk/>
          <pc:sldMk cId="1288709797" sldId="1401"/>
        </pc:sldMkLst>
        <pc:spChg chg="mod">
          <ac:chgData name="Reese, John" userId="8427cab8-ecc8-4a74-a2ec-269c5160d082" providerId="ADAL" clId="{8EEF208F-A517-4C5D-B6A9-8C4B83D4E4EF}" dt="2023-06-21T20:57:05.776" v="2138" actId="20577"/>
          <ac:spMkLst>
            <pc:docMk/>
            <pc:sldMk cId="1288709797" sldId="1401"/>
            <ac:spMk id="3" creationId="{06942845-BD5A-42C5-A5C4-13339DD507AB}"/>
          </ac:spMkLst>
        </pc:spChg>
        <pc:spChg chg="mod">
          <ac:chgData name="Reese, John" userId="8427cab8-ecc8-4a74-a2ec-269c5160d082" providerId="ADAL" clId="{8EEF208F-A517-4C5D-B6A9-8C4B83D4E4EF}" dt="2023-06-22T22:20:43.518" v="2234" actId="20577"/>
          <ac:spMkLst>
            <pc:docMk/>
            <pc:sldMk cId="1288709797" sldId="1401"/>
            <ac:spMk id="4" creationId="{82FA8033-9AFA-F57D-0A95-BA4F58F2BA2E}"/>
          </ac:spMkLst>
        </pc:spChg>
      </pc:sldChg>
      <pc:sldChg chg="modSp add mod ord">
        <pc:chgData name="Reese, John" userId="8427cab8-ecc8-4a74-a2ec-269c5160d082" providerId="ADAL" clId="{8EEF208F-A517-4C5D-B6A9-8C4B83D4E4EF}" dt="2023-06-21T20:57:09.983" v="2139" actId="20577"/>
        <pc:sldMkLst>
          <pc:docMk/>
          <pc:sldMk cId="2025875422" sldId="1402"/>
        </pc:sldMkLst>
        <pc:spChg chg="mod">
          <ac:chgData name="Reese, John" userId="8427cab8-ecc8-4a74-a2ec-269c5160d082" providerId="ADAL" clId="{8EEF208F-A517-4C5D-B6A9-8C4B83D4E4EF}" dt="2023-06-21T20:57:09.983" v="2139" actId="20577"/>
          <ac:spMkLst>
            <pc:docMk/>
            <pc:sldMk cId="2025875422" sldId="1402"/>
            <ac:spMk id="3" creationId="{06942845-BD5A-42C5-A5C4-13339DD507AB}"/>
          </ac:spMkLst>
        </pc:spChg>
      </pc:sldChg>
      <pc:sldChg chg="modSp add mod ord">
        <pc:chgData name="Reese, John" userId="8427cab8-ecc8-4a74-a2ec-269c5160d082" providerId="ADAL" clId="{8EEF208F-A517-4C5D-B6A9-8C4B83D4E4EF}" dt="2023-06-21T20:57:13.699" v="2140" actId="20577"/>
        <pc:sldMkLst>
          <pc:docMk/>
          <pc:sldMk cId="3013038981" sldId="1403"/>
        </pc:sldMkLst>
        <pc:spChg chg="mod">
          <ac:chgData name="Reese, John" userId="8427cab8-ecc8-4a74-a2ec-269c5160d082" providerId="ADAL" clId="{8EEF208F-A517-4C5D-B6A9-8C4B83D4E4EF}" dt="2023-06-21T20:57:13.699" v="2140" actId="20577"/>
          <ac:spMkLst>
            <pc:docMk/>
            <pc:sldMk cId="3013038981" sldId="1403"/>
            <ac:spMk id="3" creationId="{06942845-BD5A-42C5-A5C4-13339DD507AB}"/>
          </ac:spMkLst>
        </pc:spChg>
      </pc:sldChg>
      <pc:sldChg chg="modSp add mod ord">
        <pc:chgData name="Reese, John" userId="8427cab8-ecc8-4a74-a2ec-269c5160d082" providerId="ADAL" clId="{8EEF208F-A517-4C5D-B6A9-8C4B83D4E4EF}" dt="2023-06-21T20:57:18.007" v="2141" actId="20577"/>
        <pc:sldMkLst>
          <pc:docMk/>
          <pc:sldMk cId="2020837347" sldId="1404"/>
        </pc:sldMkLst>
        <pc:spChg chg="mod">
          <ac:chgData name="Reese, John" userId="8427cab8-ecc8-4a74-a2ec-269c5160d082" providerId="ADAL" clId="{8EEF208F-A517-4C5D-B6A9-8C4B83D4E4EF}" dt="2023-06-21T20:57:18.007" v="2141" actId="20577"/>
          <ac:spMkLst>
            <pc:docMk/>
            <pc:sldMk cId="2020837347" sldId="1404"/>
            <ac:spMk id="3" creationId="{06942845-BD5A-42C5-A5C4-13339DD507AB}"/>
          </ac:spMkLst>
        </pc:spChg>
      </pc:sldChg>
      <pc:sldChg chg="addSp delSp modSp add mod ord">
        <pc:chgData name="Reese, John" userId="8427cab8-ecc8-4a74-a2ec-269c5160d082" providerId="ADAL" clId="{8EEF208F-A517-4C5D-B6A9-8C4B83D4E4EF}" dt="2023-06-21T20:57:22.698" v="2142" actId="20577"/>
        <pc:sldMkLst>
          <pc:docMk/>
          <pc:sldMk cId="3313091447" sldId="1405"/>
        </pc:sldMkLst>
        <pc:spChg chg="mod">
          <ac:chgData name="Reese, John" userId="8427cab8-ecc8-4a74-a2ec-269c5160d082" providerId="ADAL" clId="{8EEF208F-A517-4C5D-B6A9-8C4B83D4E4EF}" dt="2023-06-21T20:57:22.698" v="2142" actId="20577"/>
          <ac:spMkLst>
            <pc:docMk/>
            <pc:sldMk cId="3313091447" sldId="1405"/>
            <ac:spMk id="3" creationId="{06942845-BD5A-42C5-A5C4-13339DD507AB}"/>
          </ac:spMkLst>
        </pc:spChg>
        <pc:spChg chg="mod">
          <ac:chgData name="Reese, John" userId="8427cab8-ecc8-4a74-a2ec-269c5160d082" providerId="ADAL" clId="{8EEF208F-A517-4C5D-B6A9-8C4B83D4E4EF}" dt="2023-06-21T20:52:03.402" v="1895" actId="20577"/>
          <ac:spMkLst>
            <pc:docMk/>
            <pc:sldMk cId="3313091447" sldId="1405"/>
            <ac:spMk id="4" creationId="{82FA8033-9AFA-F57D-0A95-BA4F58F2BA2E}"/>
          </ac:spMkLst>
        </pc:spChg>
        <pc:picChg chg="add mod">
          <ac:chgData name="Reese, John" userId="8427cab8-ecc8-4a74-a2ec-269c5160d082" providerId="ADAL" clId="{8EEF208F-A517-4C5D-B6A9-8C4B83D4E4EF}" dt="2023-06-21T20:51:41.160" v="1886"/>
          <ac:picMkLst>
            <pc:docMk/>
            <pc:sldMk cId="3313091447" sldId="1405"/>
            <ac:picMk id="2" creationId="{2C8CA97C-667E-EA61-5AB2-F68D04116FC4}"/>
          </ac:picMkLst>
        </pc:picChg>
        <pc:picChg chg="del">
          <ac:chgData name="Reese, John" userId="8427cab8-ecc8-4a74-a2ec-269c5160d082" providerId="ADAL" clId="{8EEF208F-A517-4C5D-B6A9-8C4B83D4E4EF}" dt="2023-06-21T20:51:24.758" v="1885" actId="21"/>
          <ac:picMkLst>
            <pc:docMk/>
            <pc:sldMk cId="3313091447" sldId="1405"/>
            <ac:picMk id="6" creationId="{AE75FE0B-A34A-DB5E-79B1-C3F78ADD5036}"/>
          </ac:picMkLst>
        </pc:picChg>
      </pc:sldChg>
      <pc:sldChg chg="modSp add mod">
        <pc:chgData name="Reese, John" userId="8427cab8-ecc8-4a74-a2ec-269c5160d082" providerId="ADAL" clId="{8EEF208F-A517-4C5D-B6A9-8C4B83D4E4EF}" dt="2023-06-21T20:57:27.143" v="2143" actId="20577"/>
        <pc:sldMkLst>
          <pc:docMk/>
          <pc:sldMk cId="559834585" sldId="1406"/>
        </pc:sldMkLst>
        <pc:spChg chg="mod">
          <ac:chgData name="Reese, John" userId="8427cab8-ecc8-4a74-a2ec-269c5160d082" providerId="ADAL" clId="{8EEF208F-A517-4C5D-B6A9-8C4B83D4E4EF}" dt="2023-06-21T20:57:27.143" v="2143" actId="20577"/>
          <ac:spMkLst>
            <pc:docMk/>
            <pc:sldMk cId="559834585" sldId="1406"/>
            <ac:spMk id="3" creationId="{06942845-BD5A-42C5-A5C4-13339DD507AB}"/>
          </ac:spMkLst>
        </pc:spChg>
        <pc:spChg chg="mod">
          <ac:chgData name="Reese, John" userId="8427cab8-ecc8-4a74-a2ec-269c5160d082" providerId="ADAL" clId="{8EEF208F-A517-4C5D-B6A9-8C4B83D4E4EF}" dt="2023-06-21T20:54:51.431" v="2129" actId="20577"/>
          <ac:spMkLst>
            <pc:docMk/>
            <pc:sldMk cId="559834585" sldId="1406"/>
            <ac:spMk id="4" creationId="{82FA8033-9AFA-F57D-0A95-BA4F58F2BA2E}"/>
          </ac:spMkLst>
        </pc:spChg>
      </pc:sldChg>
      <pc:sldChg chg="modSp add del mod">
        <pc:chgData name="Reese, John" userId="8427cab8-ecc8-4a74-a2ec-269c5160d082" providerId="ADAL" clId="{8EEF208F-A517-4C5D-B6A9-8C4B83D4E4EF}" dt="2023-06-21T20:52:51.471" v="1911" actId="2696"/>
        <pc:sldMkLst>
          <pc:docMk/>
          <pc:sldMk cId="999395191" sldId="1406"/>
        </pc:sldMkLst>
        <pc:spChg chg="mod">
          <ac:chgData name="Reese, John" userId="8427cab8-ecc8-4a74-a2ec-269c5160d082" providerId="ADAL" clId="{8EEF208F-A517-4C5D-B6A9-8C4B83D4E4EF}" dt="2023-06-21T20:52:45.502" v="1910" actId="20577"/>
          <ac:spMkLst>
            <pc:docMk/>
            <pc:sldMk cId="999395191" sldId="1406"/>
            <ac:spMk id="4" creationId="{82FA8033-9AFA-F57D-0A95-BA4F58F2BA2E}"/>
          </ac:spMkLst>
        </pc:spChg>
      </pc:sldChg>
    </pc:docChg>
  </pc:docChgLst>
  <pc:docChgLst>
    <pc:chgData name="Reese, John" userId="S::john.reese@tea.texas.gov::8427cab8-ecc8-4a74-a2ec-269c5160d082" providerId="AD" clId="Web-{825020EE-017A-4FBE-8263-833D427B40DE}"/>
    <pc:docChg chg="modSld">
      <pc:chgData name="Reese, John" userId="S::john.reese@tea.texas.gov::8427cab8-ecc8-4a74-a2ec-269c5160d082" providerId="AD" clId="Web-{825020EE-017A-4FBE-8263-833D427B40DE}" dt="2023-08-07T18:27:27.737" v="23" actId="20577"/>
      <pc:docMkLst>
        <pc:docMk/>
      </pc:docMkLst>
      <pc:sldChg chg="modSp">
        <pc:chgData name="Reese, John" userId="S::john.reese@tea.texas.gov::8427cab8-ecc8-4a74-a2ec-269c5160d082" providerId="AD" clId="Web-{825020EE-017A-4FBE-8263-833D427B40DE}" dt="2023-08-07T18:27:27.737" v="23" actId="20577"/>
        <pc:sldMkLst>
          <pc:docMk/>
          <pc:sldMk cId="2226986886" sldId="1384"/>
        </pc:sldMkLst>
        <pc:spChg chg="mod">
          <ac:chgData name="Reese, John" userId="S::john.reese@tea.texas.gov::8427cab8-ecc8-4a74-a2ec-269c5160d082" providerId="AD" clId="Web-{825020EE-017A-4FBE-8263-833D427B40DE}" dt="2023-08-07T18:27:27.737" v="23" actId="20577"/>
          <ac:spMkLst>
            <pc:docMk/>
            <pc:sldMk cId="2226986886" sldId="1384"/>
            <ac:spMk id="4" creationId="{EF38D156-6AEA-9AF7-4E5C-B78F65276FD1}"/>
          </ac:spMkLst>
        </pc:spChg>
      </pc:sldChg>
    </pc:docChg>
  </pc:docChgLst>
  <pc:docChgLst>
    <pc:chgData name="Reese, John" userId="S::john.reese@tea.texas.gov::8427cab8-ecc8-4a74-a2ec-269c5160d082" providerId="AD" clId="Web-{06C86262-FBB5-FAF5-CF15-99B67C18D76D}"/>
    <pc:docChg chg="">
      <pc:chgData name="Reese, John" userId="S::john.reese@tea.texas.gov::8427cab8-ecc8-4a74-a2ec-269c5160d082" providerId="AD" clId="Web-{06C86262-FBB5-FAF5-CF15-99B67C18D76D}" dt="2023-07-26T16:23:06.862" v="0"/>
      <pc:docMkLst>
        <pc:docMk/>
      </pc:docMkLst>
      <pc:sldChg chg="modCm">
        <pc:chgData name="Reese, John" userId="S::john.reese@tea.texas.gov::8427cab8-ecc8-4a74-a2ec-269c5160d082" providerId="AD" clId="Web-{06C86262-FBB5-FAF5-CF15-99B67C18D76D}" dt="2023-07-26T16:23:06.862" v="0"/>
        <pc:sldMkLst>
          <pc:docMk/>
          <pc:sldMk cId="4070679872" sldId="1340"/>
        </pc:sldMkLst>
      </pc:sldChg>
    </pc:docChg>
  </pc:docChgLst>
  <pc:docChgLst>
    <pc:chgData name="Ollervidez, Leticia" userId="S::leticia.ollervidez@tea.texas.gov::12ccd2a1-d554-4cac-b492-4e314c2b5f8f" providerId="AD" clId="Web-{905A28D2-6EAE-2193-4433-25B518BAE2F5}"/>
    <pc:docChg chg="modSld">
      <pc:chgData name="Ollervidez, Leticia" userId="S::leticia.ollervidez@tea.texas.gov::12ccd2a1-d554-4cac-b492-4e314c2b5f8f" providerId="AD" clId="Web-{905A28D2-6EAE-2193-4433-25B518BAE2F5}" dt="2023-07-07T18:56:11.554" v="55" actId="20577"/>
      <pc:docMkLst>
        <pc:docMk/>
      </pc:docMkLst>
      <pc:sldChg chg="modSp">
        <pc:chgData name="Ollervidez, Leticia" userId="S::leticia.ollervidez@tea.texas.gov::12ccd2a1-d554-4cac-b492-4e314c2b5f8f" providerId="AD" clId="Web-{905A28D2-6EAE-2193-4433-25B518BAE2F5}" dt="2023-07-07T18:54:40.097" v="35" actId="20577"/>
        <pc:sldMkLst>
          <pc:docMk/>
          <pc:sldMk cId="3139770815" sldId="1391"/>
        </pc:sldMkLst>
        <pc:spChg chg="mod">
          <ac:chgData name="Ollervidez, Leticia" userId="S::leticia.ollervidez@tea.texas.gov::12ccd2a1-d554-4cac-b492-4e314c2b5f8f" providerId="AD" clId="Web-{905A28D2-6EAE-2193-4433-25B518BAE2F5}" dt="2023-07-07T18:54:40.097" v="35" actId="20577"/>
          <ac:spMkLst>
            <pc:docMk/>
            <pc:sldMk cId="3139770815" sldId="1391"/>
            <ac:spMk id="4" creationId="{82FA8033-9AFA-F57D-0A95-BA4F58F2BA2E}"/>
          </ac:spMkLst>
        </pc:spChg>
      </pc:sldChg>
      <pc:sldChg chg="modSp">
        <pc:chgData name="Ollervidez, Leticia" userId="S::leticia.ollervidez@tea.texas.gov::12ccd2a1-d554-4cac-b492-4e314c2b5f8f" providerId="AD" clId="Web-{905A28D2-6EAE-2193-4433-25B518BAE2F5}" dt="2023-07-07T18:54:52.004" v="41" actId="20577"/>
        <pc:sldMkLst>
          <pc:docMk/>
          <pc:sldMk cId="1493819423" sldId="1392"/>
        </pc:sldMkLst>
        <pc:spChg chg="mod">
          <ac:chgData name="Ollervidez, Leticia" userId="S::leticia.ollervidez@tea.texas.gov::12ccd2a1-d554-4cac-b492-4e314c2b5f8f" providerId="AD" clId="Web-{905A28D2-6EAE-2193-4433-25B518BAE2F5}" dt="2023-07-07T18:54:52.004" v="41" actId="20577"/>
          <ac:spMkLst>
            <pc:docMk/>
            <pc:sldMk cId="1493819423" sldId="1392"/>
            <ac:spMk id="4" creationId="{82FA8033-9AFA-F57D-0A95-BA4F58F2BA2E}"/>
          </ac:spMkLst>
        </pc:spChg>
      </pc:sldChg>
      <pc:sldChg chg="modSp modCm">
        <pc:chgData name="Ollervidez, Leticia" userId="S::leticia.ollervidez@tea.texas.gov::12ccd2a1-d554-4cac-b492-4e314c2b5f8f" providerId="AD" clId="Web-{905A28D2-6EAE-2193-4433-25B518BAE2F5}" dt="2023-07-07T18:46:30.861" v="2"/>
        <pc:sldMkLst>
          <pc:docMk/>
          <pc:sldMk cId="2332674559" sldId="1393"/>
        </pc:sldMkLst>
        <pc:spChg chg="mod">
          <ac:chgData name="Ollervidez, Leticia" userId="S::leticia.ollervidez@tea.texas.gov::12ccd2a1-d554-4cac-b492-4e314c2b5f8f" providerId="AD" clId="Web-{905A28D2-6EAE-2193-4433-25B518BAE2F5}" dt="2023-07-07T18:46:25.595" v="1" actId="20577"/>
          <ac:spMkLst>
            <pc:docMk/>
            <pc:sldMk cId="2332674559" sldId="1393"/>
            <ac:spMk id="4" creationId="{82FA8033-9AFA-F57D-0A95-BA4F58F2BA2E}"/>
          </ac:spMkLst>
        </pc:spChg>
      </pc:sldChg>
      <pc:sldChg chg="modSp modCm">
        <pc:chgData name="Ollervidez, Leticia" userId="S::leticia.ollervidez@tea.texas.gov::12ccd2a1-d554-4cac-b492-4e314c2b5f8f" providerId="AD" clId="Web-{905A28D2-6EAE-2193-4433-25B518BAE2F5}" dt="2023-07-07T18:51:46.403" v="14" actId="20577"/>
        <pc:sldMkLst>
          <pc:docMk/>
          <pc:sldMk cId="1369712498" sldId="1398"/>
        </pc:sldMkLst>
        <pc:spChg chg="mod">
          <ac:chgData name="Ollervidez, Leticia" userId="S::leticia.ollervidez@tea.texas.gov::12ccd2a1-d554-4cac-b492-4e314c2b5f8f" providerId="AD" clId="Web-{905A28D2-6EAE-2193-4433-25B518BAE2F5}" dt="2023-07-07T18:51:46.403" v="14" actId="20577"/>
          <ac:spMkLst>
            <pc:docMk/>
            <pc:sldMk cId="1369712498" sldId="1398"/>
            <ac:spMk id="4" creationId="{82FA8033-9AFA-F57D-0A95-BA4F58F2BA2E}"/>
          </ac:spMkLst>
        </pc:spChg>
      </pc:sldChg>
      <pc:sldChg chg="modSp">
        <pc:chgData name="Ollervidez, Leticia" userId="S::leticia.ollervidez@tea.texas.gov::12ccd2a1-d554-4cac-b492-4e314c2b5f8f" providerId="AD" clId="Web-{905A28D2-6EAE-2193-4433-25B518BAE2F5}" dt="2023-07-07T18:55:34.209" v="48" actId="20577"/>
        <pc:sldMkLst>
          <pc:docMk/>
          <pc:sldMk cId="2006751860" sldId="1399"/>
        </pc:sldMkLst>
        <pc:spChg chg="mod">
          <ac:chgData name="Ollervidez, Leticia" userId="S::leticia.ollervidez@tea.texas.gov::12ccd2a1-d554-4cac-b492-4e314c2b5f8f" providerId="AD" clId="Web-{905A28D2-6EAE-2193-4433-25B518BAE2F5}" dt="2023-07-07T18:55:34.209" v="48" actId="20577"/>
          <ac:spMkLst>
            <pc:docMk/>
            <pc:sldMk cId="2006751860" sldId="1399"/>
            <ac:spMk id="4" creationId="{82FA8033-9AFA-F57D-0A95-BA4F58F2BA2E}"/>
          </ac:spMkLst>
        </pc:spChg>
      </pc:sldChg>
      <pc:sldChg chg="modSp">
        <pc:chgData name="Ollervidez, Leticia" userId="S::leticia.ollervidez@tea.texas.gov::12ccd2a1-d554-4cac-b492-4e314c2b5f8f" providerId="AD" clId="Web-{905A28D2-6EAE-2193-4433-25B518BAE2F5}" dt="2023-07-07T18:55:44.412" v="54" actId="20577"/>
        <pc:sldMkLst>
          <pc:docMk/>
          <pc:sldMk cId="2227629716" sldId="1400"/>
        </pc:sldMkLst>
        <pc:spChg chg="mod">
          <ac:chgData name="Ollervidez, Leticia" userId="S::leticia.ollervidez@tea.texas.gov::12ccd2a1-d554-4cac-b492-4e314c2b5f8f" providerId="AD" clId="Web-{905A28D2-6EAE-2193-4433-25B518BAE2F5}" dt="2023-07-07T18:55:44.412" v="54" actId="20577"/>
          <ac:spMkLst>
            <pc:docMk/>
            <pc:sldMk cId="2227629716" sldId="1400"/>
            <ac:spMk id="4" creationId="{82FA8033-9AFA-F57D-0A95-BA4F58F2BA2E}"/>
          </ac:spMkLst>
        </pc:spChg>
      </pc:sldChg>
      <pc:sldChg chg="modSp modCm">
        <pc:chgData name="Ollervidez, Leticia" userId="S::leticia.ollervidez@tea.texas.gov::12ccd2a1-d554-4cac-b492-4e314c2b5f8f" providerId="AD" clId="Web-{905A28D2-6EAE-2193-4433-25B518BAE2F5}" dt="2023-07-07T18:52:05.623" v="17"/>
        <pc:sldMkLst>
          <pc:docMk/>
          <pc:sldMk cId="1288709797" sldId="1401"/>
        </pc:sldMkLst>
        <pc:spChg chg="mod">
          <ac:chgData name="Ollervidez, Leticia" userId="S::leticia.ollervidez@tea.texas.gov::12ccd2a1-d554-4cac-b492-4e314c2b5f8f" providerId="AD" clId="Web-{905A28D2-6EAE-2193-4433-25B518BAE2F5}" dt="2023-07-07T18:51:59.482" v="16" actId="20577"/>
          <ac:spMkLst>
            <pc:docMk/>
            <pc:sldMk cId="1288709797" sldId="1401"/>
            <ac:spMk id="4" creationId="{82FA8033-9AFA-F57D-0A95-BA4F58F2BA2E}"/>
          </ac:spMkLst>
        </pc:spChg>
      </pc:sldChg>
      <pc:sldChg chg="modSp modCm">
        <pc:chgData name="Ollervidez, Leticia" userId="S::leticia.ollervidez@tea.texas.gov::12ccd2a1-d554-4cac-b492-4e314c2b5f8f" providerId="AD" clId="Web-{905A28D2-6EAE-2193-4433-25B518BAE2F5}" dt="2023-07-07T18:56:11.554" v="55" actId="20577"/>
        <pc:sldMkLst>
          <pc:docMk/>
          <pc:sldMk cId="3313091447" sldId="1405"/>
        </pc:sldMkLst>
        <pc:spChg chg="mod">
          <ac:chgData name="Ollervidez, Leticia" userId="S::leticia.ollervidez@tea.texas.gov::12ccd2a1-d554-4cac-b492-4e314c2b5f8f" providerId="AD" clId="Web-{905A28D2-6EAE-2193-4433-25B518BAE2F5}" dt="2023-07-07T18:56:11.554" v="55" actId="20577"/>
          <ac:spMkLst>
            <pc:docMk/>
            <pc:sldMk cId="3313091447" sldId="1405"/>
            <ac:spMk id="4" creationId="{82FA8033-9AFA-F57D-0A95-BA4F58F2BA2E}"/>
          </ac:spMkLst>
        </pc:spChg>
      </pc:sldChg>
      <pc:sldChg chg="modSp modCm">
        <pc:chgData name="Ollervidez, Leticia" userId="S::leticia.ollervidez@tea.texas.gov::12ccd2a1-d554-4cac-b492-4e314c2b5f8f" providerId="AD" clId="Web-{905A28D2-6EAE-2193-4433-25B518BAE2F5}" dt="2023-07-07T18:52:50.515" v="29"/>
        <pc:sldMkLst>
          <pc:docMk/>
          <pc:sldMk cId="559834585" sldId="1406"/>
        </pc:sldMkLst>
        <pc:spChg chg="mod">
          <ac:chgData name="Ollervidez, Leticia" userId="S::leticia.ollervidez@tea.texas.gov::12ccd2a1-d554-4cac-b492-4e314c2b5f8f" providerId="AD" clId="Web-{905A28D2-6EAE-2193-4433-25B518BAE2F5}" dt="2023-07-07T18:52:44.656" v="28" actId="20577"/>
          <ac:spMkLst>
            <pc:docMk/>
            <pc:sldMk cId="559834585" sldId="1406"/>
            <ac:spMk id="4" creationId="{82FA8033-9AFA-F57D-0A95-BA4F58F2BA2E}"/>
          </ac:spMkLst>
        </pc:spChg>
      </pc:sldChg>
    </pc:docChg>
  </pc:docChgLst>
  <pc:docChgLst>
    <pc:chgData name="Reese, John" userId="S::john.reese@tea.texas.gov::8427cab8-ecc8-4a74-a2ec-269c5160d082" providerId="AD" clId="Web-{0710E259-936E-9C64-C5D1-E6CC4EADF3A6}"/>
    <pc:docChg chg="">
      <pc:chgData name="Reese, John" userId="S::john.reese@tea.texas.gov::8427cab8-ecc8-4a74-a2ec-269c5160d082" providerId="AD" clId="Web-{0710E259-936E-9C64-C5D1-E6CC4EADF3A6}" dt="2023-07-26T17:15:37.560" v="0"/>
      <pc:docMkLst>
        <pc:docMk/>
      </pc:docMkLst>
      <pc:sldChg chg="modCm">
        <pc:chgData name="Reese, John" userId="S::john.reese@tea.texas.gov::8427cab8-ecc8-4a74-a2ec-269c5160d082" providerId="AD" clId="Web-{0710E259-936E-9C64-C5D1-E6CC4EADF3A6}" dt="2023-07-26T17:15:37.560" v="0"/>
        <pc:sldMkLst>
          <pc:docMk/>
          <pc:sldMk cId="4070679872" sldId="1340"/>
        </pc:sldMkLst>
      </pc:sldChg>
    </pc:docChg>
  </pc:docChgLst>
  <pc:docChgLst>
    <pc:chgData name="Simons, Leanne" userId="S::leanne.simons@tea.texas.gov::f0b41770-584b-4844-b5c5-b29dec998724" providerId="AD" clId="Web-{007B8E3A-2174-64FA-33CA-24864ECFD5B9}"/>
    <pc:docChg chg="modSld">
      <pc:chgData name="Simons, Leanne" userId="S::leanne.simons@tea.texas.gov::f0b41770-584b-4844-b5c5-b29dec998724" providerId="AD" clId="Web-{007B8E3A-2174-64FA-33CA-24864ECFD5B9}" dt="2023-07-07T17:34:50.580" v="11" actId="20577"/>
      <pc:docMkLst>
        <pc:docMk/>
      </pc:docMkLst>
      <pc:sldChg chg="addCm">
        <pc:chgData name="Simons, Leanne" userId="S::leanne.simons@tea.texas.gov::f0b41770-584b-4844-b5c5-b29dec998724" providerId="AD" clId="Web-{007B8E3A-2174-64FA-33CA-24864ECFD5B9}" dt="2023-07-07T17:33:21.154" v="4"/>
        <pc:sldMkLst>
          <pc:docMk/>
          <pc:sldMk cId="2332674559" sldId="1393"/>
        </pc:sldMkLst>
      </pc:sldChg>
      <pc:sldChg chg="modSp">
        <pc:chgData name="Simons, Leanne" userId="S::leanne.simons@tea.texas.gov::f0b41770-584b-4844-b5c5-b29dec998724" providerId="AD" clId="Web-{007B8E3A-2174-64FA-33CA-24864ECFD5B9}" dt="2023-07-07T17:31:28.759" v="0" actId="20577"/>
        <pc:sldMkLst>
          <pc:docMk/>
          <pc:sldMk cId="2181951725" sldId="1395"/>
        </pc:sldMkLst>
        <pc:spChg chg="mod">
          <ac:chgData name="Simons, Leanne" userId="S::leanne.simons@tea.texas.gov::f0b41770-584b-4844-b5c5-b29dec998724" providerId="AD" clId="Web-{007B8E3A-2174-64FA-33CA-24864ECFD5B9}" dt="2023-07-07T17:31:28.759" v="0" actId="20577"/>
          <ac:spMkLst>
            <pc:docMk/>
            <pc:sldMk cId="2181951725" sldId="1395"/>
            <ac:spMk id="4" creationId="{82FA8033-9AFA-F57D-0A95-BA4F58F2BA2E}"/>
          </ac:spMkLst>
        </pc:spChg>
      </pc:sldChg>
      <pc:sldChg chg="modSp">
        <pc:chgData name="Simons, Leanne" userId="S::leanne.simons@tea.texas.gov::f0b41770-584b-4844-b5c5-b29dec998724" providerId="AD" clId="Web-{007B8E3A-2174-64FA-33CA-24864ECFD5B9}" dt="2023-07-07T17:31:33.540" v="1" actId="20577"/>
        <pc:sldMkLst>
          <pc:docMk/>
          <pc:sldMk cId="2041864516" sldId="1396"/>
        </pc:sldMkLst>
        <pc:spChg chg="mod">
          <ac:chgData name="Simons, Leanne" userId="S::leanne.simons@tea.texas.gov::f0b41770-584b-4844-b5c5-b29dec998724" providerId="AD" clId="Web-{007B8E3A-2174-64FA-33CA-24864ECFD5B9}" dt="2023-07-07T17:31:33.540" v="1" actId="20577"/>
          <ac:spMkLst>
            <pc:docMk/>
            <pc:sldMk cId="2041864516" sldId="1396"/>
            <ac:spMk id="4" creationId="{82FA8033-9AFA-F57D-0A95-BA4F58F2BA2E}"/>
          </ac:spMkLst>
        </pc:spChg>
      </pc:sldChg>
      <pc:sldChg chg="modSp">
        <pc:chgData name="Simons, Leanne" userId="S::leanne.simons@tea.texas.gov::f0b41770-584b-4844-b5c5-b29dec998724" providerId="AD" clId="Web-{007B8E3A-2174-64FA-33CA-24864ECFD5B9}" dt="2023-07-07T17:31:41.103" v="2" actId="20577"/>
        <pc:sldMkLst>
          <pc:docMk/>
          <pc:sldMk cId="2569441599" sldId="1397"/>
        </pc:sldMkLst>
        <pc:spChg chg="mod">
          <ac:chgData name="Simons, Leanne" userId="S::leanne.simons@tea.texas.gov::f0b41770-584b-4844-b5c5-b29dec998724" providerId="AD" clId="Web-{007B8E3A-2174-64FA-33CA-24864ECFD5B9}" dt="2023-07-07T17:31:41.103" v="2" actId="20577"/>
          <ac:spMkLst>
            <pc:docMk/>
            <pc:sldMk cId="2569441599" sldId="1397"/>
            <ac:spMk id="4" creationId="{82FA8033-9AFA-F57D-0A95-BA4F58F2BA2E}"/>
          </ac:spMkLst>
        </pc:spChg>
      </pc:sldChg>
      <pc:sldChg chg="addCm">
        <pc:chgData name="Simons, Leanne" userId="S::leanne.simons@tea.texas.gov::f0b41770-584b-4844-b5c5-b29dec998724" providerId="AD" clId="Web-{007B8E3A-2174-64FA-33CA-24864ECFD5B9}" dt="2023-07-07T17:32:53.544" v="3"/>
        <pc:sldMkLst>
          <pc:docMk/>
          <pc:sldMk cId="1369712498" sldId="1398"/>
        </pc:sldMkLst>
      </pc:sldChg>
      <pc:sldChg chg="addCm">
        <pc:chgData name="Simons, Leanne" userId="S::leanne.simons@tea.texas.gov::f0b41770-584b-4844-b5c5-b29dec998724" providerId="AD" clId="Web-{007B8E3A-2174-64FA-33CA-24864ECFD5B9}" dt="2023-07-07T17:33:37.748" v="5"/>
        <pc:sldMkLst>
          <pc:docMk/>
          <pc:sldMk cId="1288709797" sldId="1401"/>
        </pc:sldMkLst>
      </pc:sldChg>
      <pc:sldChg chg="modSp">
        <pc:chgData name="Simons, Leanne" userId="S::leanne.simons@tea.texas.gov::f0b41770-584b-4844-b5c5-b29dec998724" providerId="AD" clId="Web-{007B8E3A-2174-64FA-33CA-24864ECFD5B9}" dt="2023-07-07T17:33:51.124" v="6" actId="20577"/>
        <pc:sldMkLst>
          <pc:docMk/>
          <pc:sldMk cId="3013038981" sldId="1403"/>
        </pc:sldMkLst>
        <pc:spChg chg="mod">
          <ac:chgData name="Simons, Leanne" userId="S::leanne.simons@tea.texas.gov::f0b41770-584b-4844-b5c5-b29dec998724" providerId="AD" clId="Web-{007B8E3A-2174-64FA-33CA-24864ECFD5B9}" dt="2023-07-07T17:33:51.124" v="6" actId="20577"/>
          <ac:spMkLst>
            <pc:docMk/>
            <pc:sldMk cId="3013038981" sldId="1403"/>
            <ac:spMk id="4" creationId="{82FA8033-9AFA-F57D-0A95-BA4F58F2BA2E}"/>
          </ac:spMkLst>
        </pc:spChg>
      </pc:sldChg>
      <pc:sldChg chg="modSp">
        <pc:chgData name="Simons, Leanne" userId="S::leanne.simons@tea.texas.gov::f0b41770-584b-4844-b5c5-b29dec998724" providerId="AD" clId="Web-{007B8E3A-2174-64FA-33CA-24864ECFD5B9}" dt="2023-07-07T17:33:58.656" v="7" actId="20577"/>
        <pc:sldMkLst>
          <pc:docMk/>
          <pc:sldMk cId="2020837347" sldId="1404"/>
        </pc:sldMkLst>
        <pc:spChg chg="mod">
          <ac:chgData name="Simons, Leanne" userId="S::leanne.simons@tea.texas.gov::f0b41770-584b-4844-b5c5-b29dec998724" providerId="AD" clId="Web-{007B8E3A-2174-64FA-33CA-24864ECFD5B9}" dt="2023-07-07T17:33:58.656" v="7" actId="20577"/>
          <ac:spMkLst>
            <pc:docMk/>
            <pc:sldMk cId="2020837347" sldId="1404"/>
            <ac:spMk id="4" creationId="{82FA8033-9AFA-F57D-0A95-BA4F58F2BA2E}"/>
          </ac:spMkLst>
        </pc:spChg>
      </pc:sldChg>
      <pc:sldChg chg="addCm">
        <pc:chgData name="Simons, Leanne" userId="S::leanne.simons@tea.texas.gov::f0b41770-584b-4844-b5c5-b29dec998724" providerId="AD" clId="Web-{007B8E3A-2174-64FA-33CA-24864ECFD5B9}" dt="2023-07-07T17:34:26.579" v="8"/>
        <pc:sldMkLst>
          <pc:docMk/>
          <pc:sldMk cId="3313091447" sldId="1405"/>
        </pc:sldMkLst>
      </pc:sldChg>
      <pc:sldChg chg="modSp addCm">
        <pc:chgData name="Simons, Leanne" userId="S::leanne.simons@tea.texas.gov::f0b41770-584b-4844-b5c5-b29dec998724" providerId="AD" clId="Web-{007B8E3A-2174-64FA-33CA-24864ECFD5B9}" dt="2023-07-07T17:34:50.580" v="11" actId="20577"/>
        <pc:sldMkLst>
          <pc:docMk/>
          <pc:sldMk cId="559834585" sldId="1406"/>
        </pc:sldMkLst>
        <pc:spChg chg="mod">
          <ac:chgData name="Simons, Leanne" userId="S::leanne.simons@tea.texas.gov::f0b41770-584b-4844-b5c5-b29dec998724" providerId="AD" clId="Web-{007B8E3A-2174-64FA-33CA-24864ECFD5B9}" dt="2023-07-07T17:34:50.580" v="11" actId="20577"/>
          <ac:spMkLst>
            <pc:docMk/>
            <pc:sldMk cId="559834585" sldId="1406"/>
            <ac:spMk id="4" creationId="{82FA8033-9AFA-F57D-0A95-BA4F58F2BA2E}"/>
          </ac:spMkLst>
        </pc:spChg>
      </pc:sldChg>
    </pc:docChg>
  </pc:docChgLst>
  <pc:docChgLst>
    <pc:chgData name="Hanson, Terri" userId="a02fd813-d4f3-43fd-83dd-7393041517de" providerId="ADAL" clId="{CD627C12-C726-41D9-B518-BEFFDF743328}"/>
    <pc:docChg chg="modSld sldOrd">
      <pc:chgData name="Hanson, Terri" userId="a02fd813-d4f3-43fd-83dd-7393041517de" providerId="ADAL" clId="{CD627C12-C726-41D9-B518-BEFFDF743328}" dt="2023-07-31T17:58:17.813" v="29" actId="14100"/>
      <pc:docMkLst>
        <pc:docMk/>
      </pc:docMkLst>
      <pc:sldChg chg="addCm modCm">
        <pc:chgData name="Hanson, Terri" userId="a02fd813-d4f3-43fd-83dd-7393041517de" providerId="ADAL" clId="{CD627C12-C726-41D9-B518-BEFFDF743328}" dt="2023-07-31T17:54:06.569" v="22" actId="2056"/>
        <pc:sldMkLst>
          <pc:docMk/>
          <pc:sldMk cId="1932093886" sldId="1339"/>
        </pc:sldMkLst>
        <pc:extLst>
          <p:ext xmlns:p="http://schemas.openxmlformats.org/presentationml/2006/main" uri="{D6D511B9-2390-475A-947B-AFAB55BFBCF1}">
            <pc226:cmChg xmlns:pc226="http://schemas.microsoft.com/office/powerpoint/2022/06/main/command" chg="add mod">
              <pc226:chgData name="Hanson, Terri" userId="a02fd813-d4f3-43fd-83dd-7393041517de" providerId="ADAL" clId="{CD627C12-C726-41D9-B518-BEFFDF743328}" dt="2023-07-31T17:54:06.569" v="22" actId="2056"/>
              <pc2:cmMkLst xmlns:pc2="http://schemas.microsoft.com/office/powerpoint/2019/9/main/command">
                <pc:docMk/>
                <pc:sldMk cId="1932093886" sldId="1339"/>
                <pc2:cmMk id="{408ACF4E-F743-41E1-B894-DDEC8C14CACE}"/>
              </pc2:cmMkLst>
            </pc226:cmChg>
          </p:ext>
        </pc:extLst>
      </pc:sldChg>
      <pc:sldChg chg="addCm modCm">
        <pc:chgData name="Hanson, Terri" userId="a02fd813-d4f3-43fd-83dd-7393041517de" providerId="ADAL" clId="{CD627C12-C726-41D9-B518-BEFFDF743328}" dt="2023-07-26T16:57:14.068" v="10"/>
        <pc:sldMkLst>
          <pc:docMk/>
          <pc:sldMk cId="4070679872" sldId="1340"/>
        </pc:sldMkLst>
      </pc:sldChg>
      <pc:sldChg chg="ord">
        <pc:chgData name="Hanson, Terri" userId="a02fd813-d4f3-43fd-83dd-7393041517de" providerId="ADAL" clId="{CD627C12-C726-41D9-B518-BEFFDF743328}" dt="2023-07-31T17:47:45.676" v="12"/>
        <pc:sldMkLst>
          <pc:docMk/>
          <pc:sldMk cId="1664982595" sldId="1362"/>
        </pc:sldMkLst>
      </pc:sldChg>
      <pc:sldChg chg="addCm">
        <pc:chgData name="Hanson, Terri" userId="a02fd813-d4f3-43fd-83dd-7393041517de" providerId="ADAL" clId="{CD627C12-C726-41D9-B518-BEFFDF743328}" dt="2023-07-26T16:55:54.571" v="9"/>
        <pc:sldMkLst>
          <pc:docMk/>
          <pc:sldMk cId="2432127470" sldId="1382"/>
        </pc:sldMkLst>
      </pc:sldChg>
      <pc:sldChg chg="modSp mod addCm">
        <pc:chgData name="Hanson, Terri" userId="a02fd813-d4f3-43fd-83dd-7393041517de" providerId="ADAL" clId="{CD627C12-C726-41D9-B518-BEFFDF743328}" dt="2023-07-31T17:58:17.813" v="29" actId="14100"/>
        <pc:sldMkLst>
          <pc:docMk/>
          <pc:sldMk cId="2226986886" sldId="1384"/>
        </pc:sldMkLst>
        <pc:spChg chg="mod">
          <ac:chgData name="Hanson, Terri" userId="a02fd813-d4f3-43fd-83dd-7393041517de" providerId="ADAL" clId="{CD627C12-C726-41D9-B518-BEFFDF743328}" dt="2023-07-31T17:58:17.813" v="29" actId="14100"/>
          <ac:spMkLst>
            <pc:docMk/>
            <pc:sldMk cId="2226986886" sldId="1384"/>
            <ac:spMk id="4" creationId="{EF38D156-6AEA-9AF7-4E5C-B78F65276FD1}"/>
          </ac:spMkLst>
        </pc:spChg>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CD627C12-C726-41D9-B518-BEFFDF743328}" dt="2023-07-31T17:58:14.391" v="28"/>
              <pc2:cmMkLst xmlns:pc2="http://schemas.microsoft.com/office/powerpoint/2019/9/main/command">
                <pc:docMk/>
                <pc:sldMk cId="2226986886" sldId="1384"/>
                <pc2:cmMk id="{A4952CD3-753F-4602-AC3E-071383BF61E9}"/>
              </pc2:cmMkLst>
            </pc226:cmChg>
          </p:ext>
        </pc:extLst>
      </pc:sldChg>
      <pc:sldChg chg="addCm modCm">
        <pc:chgData name="Hanson, Terri" userId="a02fd813-d4f3-43fd-83dd-7393041517de" providerId="ADAL" clId="{CD627C12-C726-41D9-B518-BEFFDF743328}" dt="2023-07-26T16:09:51.036" v="5"/>
        <pc:sldMkLst>
          <pc:docMk/>
          <pc:sldMk cId="4170025975" sldId="1390"/>
        </pc:sldMkLst>
      </pc:sldChg>
      <pc:sldChg chg="modCm">
        <pc:chgData name="Hanson, Terri" userId="a02fd813-d4f3-43fd-83dd-7393041517de" providerId="ADAL" clId="{CD627C12-C726-41D9-B518-BEFFDF743328}" dt="2023-07-26T16:53:58.436" v="7"/>
        <pc:sldMkLst>
          <pc:docMk/>
          <pc:sldMk cId="3139770815" sldId="1391"/>
        </pc:sldMkLst>
      </pc:sldChg>
      <pc:sldChg chg="addCm delCm modCm">
        <pc:chgData name="Hanson, Terri" userId="a02fd813-d4f3-43fd-83dd-7393041517de" providerId="ADAL" clId="{CD627C12-C726-41D9-B518-BEFFDF743328}" dt="2023-07-31T17:52:08.270" v="20"/>
        <pc:sldMkLst>
          <pc:docMk/>
          <pc:sldMk cId="3666991735" sldId="1391"/>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CD627C12-C726-41D9-B518-BEFFDF743328}" dt="2023-07-31T17:52:08.270" v="20"/>
              <pc2:cmMkLst xmlns:pc2="http://schemas.microsoft.com/office/powerpoint/2019/9/main/command">
                <pc:docMk/>
                <pc:sldMk cId="3666991735" sldId="1391"/>
                <pc2:cmMk id="{8ED9560A-F85B-4593-BB94-63A29ABAE1CC}"/>
              </pc2:cmMkLst>
            </pc226:cmChg>
            <pc226:cmChg xmlns:pc226="http://schemas.microsoft.com/office/powerpoint/2022/06/main/command" chg="add del mod">
              <pc226:chgData name="Hanson, Terri" userId="a02fd813-d4f3-43fd-83dd-7393041517de" providerId="ADAL" clId="{CD627C12-C726-41D9-B518-BEFFDF743328}" dt="2023-07-31T17:50:27.129" v="17"/>
              <pc2:cmMkLst xmlns:pc2="http://schemas.microsoft.com/office/powerpoint/2019/9/main/command">
                <pc:docMk/>
                <pc:sldMk cId="3666991735" sldId="1391"/>
                <pc2:cmMk id="{EBB59823-2947-440B-B8D7-CA8246BA11E2}"/>
              </pc2:cmMkLst>
            </pc226:cmChg>
            <pc226:cmChg xmlns:pc226="http://schemas.microsoft.com/office/powerpoint/2022/06/main/command" chg="add del">
              <pc226:chgData name="Hanson, Terri" userId="a02fd813-d4f3-43fd-83dd-7393041517de" providerId="ADAL" clId="{CD627C12-C726-41D9-B518-BEFFDF743328}" dt="2023-07-31T17:50:29.086" v="18"/>
              <pc2:cmMkLst xmlns:pc2="http://schemas.microsoft.com/office/powerpoint/2019/9/main/command">
                <pc:docMk/>
                <pc:sldMk cId="3666991735" sldId="1391"/>
                <pc2:cmMk id="{856E4352-F57A-4875-90D3-BF5D68ECAA4C}"/>
              </pc2:cmMkLst>
            </pc226:cmChg>
            <pc226:cmChg xmlns:pc226="http://schemas.microsoft.com/office/powerpoint/2022/06/main/command" chg="add">
              <pc226:chgData name="Hanson, Terri" userId="a02fd813-d4f3-43fd-83dd-7393041517de" providerId="ADAL" clId="{CD627C12-C726-41D9-B518-BEFFDF743328}" dt="2023-07-31T17:50:48.848" v="19"/>
              <pc2:cmMkLst xmlns:pc2="http://schemas.microsoft.com/office/powerpoint/2019/9/main/command">
                <pc:docMk/>
                <pc:sldMk cId="3666991735" sldId="1391"/>
                <pc2:cmMk id="{817FD8E0-7891-4AC2-B61D-1901F7771B3D}"/>
              </pc2:cmMkLst>
            </pc226:cmChg>
          </p:ext>
        </pc:extLst>
      </pc:sldChg>
      <pc:sldChg chg="addCm delCm modCm">
        <pc:chgData name="Hanson, Terri" userId="a02fd813-d4f3-43fd-83dd-7393041517de" providerId="ADAL" clId="{CD627C12-C726-41D9-B518-BEFFDF743328}" dt="2023-07-31T17:56:28.565" v="26"/>
        <pc:sldMkLst>
          <pc:docMk/>
          <pc:sldMk cId="1933297489" sldId="1392"/>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CD627C12-C726-41D9-B518-BEFFDF743328}" dt="2023-07-31T17:53:23.847" v="21"/>
              <pc2:cmMkLst xmlns:pc2="http://schemas.microsoft.com/office/powerpoint/2019/9/main/command">
                <pc:docMk/>
                <pc:sldMk cId="1933297489" sldId="1392"/>
                <pc2:cmMk id="{A364F512-0A3D-4293-85C3-5F416EE360B2}"/>
              </pc2:cmMkLst>
            </pc226:cmChg>
            <pc226:cmChg xmlns:pc226="http://schemas.microsoft.com/office/powerpoint/2022/06/main/command" chg="add del mod">
              <pc226:chgData name="Hanson, Terri" userId="a02fd813-d4f3-43fd-83dd-7393041517de" providerId="ADAL" clId="{CD627C12-C726-41D9-B518-BEFFDF743328}" dt="2023-07-31T17:56:28.565" v="26"/>
              <pc2:cmMkLst xmlns:pc2="http://schemas.microsoft.com/office/powerpoint/2019/9/main/command">
                <pc:docMk/>
                <pc:sldMk cId="1933297489" sldId="1392"/>
                <pc2:cmMk id="{34CF9F7F-83E1-4229-B4A8-605A0BFBFBB6}"/>
              </pc2:cmMkLst>
            </pc226:cmChg>
          </p:ext>
        </pc:extLst>
      </pc:sldChg>
      <pc:sldChg chg="addCm">
        <pc:chgData name="Hanson, Terri" userId="a02fd813-d4f3-43fd-83dd-7393041517de" providerId="ADAL" clId="{CD627C12-C726-41D9-B518-BEFFDF743328}" dt="2023-07-31T17:56:50.506" v="27"/>
        <pc:sldMkLst>
          <pc:docMk/>
          <pc:sldMk cId="560217401" sldId="1393"/>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CD627C12-C726-41D9-B518-BEFFDF743328}" dt="2023-07-31T17:56:22.133" v="25"/>
              <pc2:cmMkLst xmlns:pc2="http://schemas.microsoft.com/office/powerpoint/2019/9/main/command">
                <pc:docMk/>
                <pc:sldMk cId="560217401" sldId="1393"/>
                <pc2:cmMk id="{31C1B06D-35C2-443E-9C48-87CF01A1D1AC}"/>
              </pc2:cmMkLst>
            </pc226:cmChg>
            <pc226:cmChg xmlns:pc226="http://schemas.microsoft.com/office/powerpoint/2022/06/main/command" chg="add">
              <pc226:chgData name="Hanson, Terri" userId="a02fd813-d4f3-43fd-83dd-7393041517de" providerId="ADAL" clId="{CD627C12-C726-41D9-B518-BEFFDF743328}" dt="2023-07-31T17:56:50.506" v="27"/>
              <pc2:cmMkLst xmlns:pc2="http://schemas.microsoft.com/office/powerpoint/2019/9/main/command">
                <pc:docMk/>
                <pc:sldMk cId="560217401" sldId="1393"/>
                <pc2:cmMk id="{229E77BA-78DB-4673-8061-986D5208B115}"/>
              </pc2:cmMkLst>
            </pc226:cmChg>
          </p:ext>
        </pc:extLst>
      </pc:sldChg>
    </pc:docChg>
  </pc:docChgLst>
  <pc:docChgLst>
    <pc:chgData name="Ollervidez, Leticia" userId="S::leticia.ollervidez@tea.texas.gov::12ccd2a1-d554-4cac-b492-4e314c2b5f8f" providerId="AD" clId="Web-{492F40C1-6859-468B-8B24-A1F0C5E456D3}"/>
    <pc:docChg chg="modSld">
      <pc:chgData name="Ollervidez, Leticia" userId="S::leticia.ollervidez@tea.texas.gov::12ccd2a1-d554-4cac-b492-4e314c2b5f8f" providerId="AD" clId="Web-{492F40C1-6859-468B-8B24-A1F0C5E456D3}" dt="2023-06-29T14:35:50.866" v="31" actId="20577"/>
      <pc:docMkLst>
        <pc:docMk/>
      </pc:docMkLst>
      <pc:sldChg chg="modSp">
        <pc:chgData name="Ollervidez, Leticia" userId="S::leticia.ollervidez@tea.texas.gov::12ccd2a1-d554-4cac-b492-4e314c2b5f8f" providerId="AD" clId="Web-{492F40C1-6859-468B-8B24-A1F0C5E456D3}" dt="2023-06-29T14:34:10.581" v="14" actId="20577"/>
        <pc:sldMkLst>
          <pc:docMk/>
          <pc:sldMk cId="4070679872" sldId="1340"/>
        </pc:sldMkLst>
        <pc:spChg chg="mod">
          <ac:chgData name="Ollervidez, Leticia" userId="S::leticia.ollervidez@tea.texas.gov::12ccd2a1-d554-4cac-b492-4e314c2b5f8f" providerId="AD" clId="Web-{492F40C1-6859-468B-8B24-A1F0C5E456D3}" dt="2023-06-29T14:34:10.581" v="14" actId="20577"/>
          <ac:spMkLst>
            <pc:docMk/>
            <pc:sldMk cId="4070679872" sldId="1340"/>
            <ac:spMk id="4" creationId="{82FA8033-9AFA-F57D-0A95-BA4F58F2BA2E}"/>
          </ac:spMkLst>
        </pc:spChg>
      </pc:sldChg>
      <pc:sldChg chg="modSp">
        <pc:chgData name="Ollervidez, Leticia" userId="S::leticia.ollervidez@tea.texas.gov::12ccd2a1-d554-4cac-b492-4e314c2b5f8f" providerId="AD" clId="Web-{492F40C1-6859-468B-8B24-A1F0C5E456D3}" dt="2023-06-29T14:35:50.866" v="31" actId="20577"/>
        <pc:sldMkLst>
          <pc:docMk/>
          <pc:sldMk cId="2432127470" sldId="1382"/>
        </pc:sldMkLst>
        <pc:spChg chg="mod">
          <ac:chgData name="Ollervidez, Leticia" userId="S::leticia.ollervidez@tea.texas.gov::12ccd2a1-d554-4cac-b492-4e314c2b5f8f" providerId="AD" clId="Web-{492F40C1-6859-468B-8B24-A1F0C5E456D3}" dt="2023-06-29T14:35:50.866" v="31" actId="20577"/>
          <ac:spMkLst>
            <pc:docMk/>
            <pc:sldMk cId="2432127470" sldId="1382"/>
            <ac:spMk id="4" creationId="{346170F6-040E-C1F9-4D4D-C1FD3FB13A83}"/>
          </ac:spMkLst>
        </pc:spChg>
      </pc:sldChg>
      <pc:sldChg chg="modSp">
        <pc:chgData name="Ollervidez, Leticia" userId="S::leticia.ollervidez@tea.texas.gov::12ccd2a1-d554-4cac-b492-4e314c2b5f8f" providerId="AD" clId="Web-{492F40C1-6859-468B-8B24-A1F0C5E456D3}" dt="2023-06-29T14:34:29.895" v="21" actId="20577"/>
        <pc:sldMkLst>
          <pc:docMk/>
          <pc:sldMk cId="4170025975" sldId="1390"/>
        </pc:sldMkLst>
        <pc:spChg chg="mod">
          <ac:chgData name="Ollervidez, Leticia" userId="S::leticia.ollervidez@tea.texas.gov::12ccd2a1-d554-4cac-b492-4e314c2b5f8f" providerId="AD" clId="Web-{492F40C1-6859-468B-8B24-A1F0C5E456D3}" dt="2023-06-29T14:34:29.895" v="21" actId="20577"/>
          <ac:spMkLst>
            <pc:docMk/>
            <pc:sldMk cId="4170025975" sldId="1390"/>
            <ac:spMk id="4" creationId="{82FA8033-9AFA-F57D-0A95-BA4F58F2BA2E}"/>
          </ac:spMkLst>
        </pc:spChg>
      </pc:sldChg>
      <pc:sldChg chg="modSp">
        <pc:chgData name="Ollervidez, Leticia" userId="S::leticia.ollervidez@tea.texas.gov::12ccd2a1-d554-4cac-b492-4e314c2b5f8f" providerId="AD" clId="Web-{492F40C1-6859-468B-8B24-A1F0C5E456D3}" dt="2023-06-29T14:34:48.942" v="24" actId="20577"/>
        <pc:sldMkLst>
          <pc:docMk/>
          <pc:sldMk cId="2332674559" sldId="1393"/>
        </pc:sldMkLst>
        <pc:spChg chg="mod">
          <ac:chgData name="Ollervidez, Leticia" userId="S::leticia.ollervidez@tea.texas.gov::12ccd2a1-d554-4cac-b492-4e314c2b5f8f" providerId="AD" clId="Web-{492F40C1-6859-468B-8B24-A1F0C5E456D3}" dt="2023-06-29T14:34:48.942" v="24" actId="20577"/>
          <ac:spMkLst>
            <pc:docMk/>
            <pc:sldMk cId="2332674559" sldId="1393"/>
            <ac:spMk id="4" creationId="{82FA8033-9AFA-F57D-0A95-BA4F58F2BA2E}"/>
          </ac:spMkLst>
        </pc:spChg>
      </pc:sldChg>
      <pc:sldChg chg="modSp">
        <pc:chgData name="Ollervidez, Leticia" userId="S::leticia.ollervidez@tea.texas.gov::12ccd2a1-d554-4cac-b492-4e314c2b5f8f" providerId="AD" clId="Web-{492F40C1-6859-468B-8B24-A1F0C5E456D3}" dt="2023-06-29T14:35:01.239" v="26" actId="20577"/>
        <pc:sldMkLst>
          <pc:docMk/>
          <pc:sldMk cId="2041864516" sldId="1396"/>
        </pc:sldMkLst>
        <pc:spChg chg="mod">
          <ac:chgData name="Ollervidez, Leticia" userId="S::leticia.ollervidez@tea.texas.gov::12ccd2a1-d554-4cac-b492-4e314c2b5f8f" providerId="AD" clId="Web-{492F40C1-6859-468B-8B24-A1F0C5E456D3}" dt="2023-06-29T14:35:01.239" v="26" actId="20577"/>
          <ac:spMkLst>
            <pc:docMk/>
            <pc:sldMk cId="2041864516" sldId="1396"/>
            <ac:spMk id="4" creationId="{82FA8033-9AFA-F57D-0A95-BA4F58F2BA2E}"/>
          </ac:spMkLst>
        </pc:spChg>
      </pc:sldChg>
      <pc:sldChg chg="modSp">
        <pc:chgData name="Ollervidez, Leticia" userId="S::leticia.ollervidez@tea.texas.gov::12ccd2a1-d554-4cac-b492-4e314c2b5f8f" providerId="AD" clId="Web-{492F40C1-6859-468B-8B24-A1F0C5E456D3}" dt="2023-06-29T14:35:25.959" v="29" actId="20577"/>
        <pc:sldMkLst>
          <pc:docMk/>
          <pc:sldMk cId="1288709797" sldId="1401"/>
        </pc:sldMkLst>
        <pc:spChg chg="mod">
          <ac:chgData name="Ollervidez, Leticia" userId="S::leticia.ollervidez@tea.texas.gov::12ccd2a1-d554-4cac-b492-4e314c2b5f8f" providerId="AD" clId="Web-{492F40C1-6859-468B-8B24-A1F0C5E456D3}" dt="2023-06-29T14:35:25.959" v="29" actId="20577"/>
          <ac:spMkLst>
            <pc:docMk/>
            <pc:sldMk cId="1288709797" sldId="1401"/>
            <ac:spMk id="4" creationId="{82FA8033-9AFA-F57D-0A95-BA4F58F2BA2E}"/>
          </ac:spMkLst>
        </pc:spChg>
      </pc:sldChg>
    </pc:docChg>
  </pc:docChgLst>
  <pc:docChgLst>
    <pc:chgData name="Simons, Leanne" userId="S::leanne.simons@tea.texas.gov::f0b41770-584b-4844-b5c5-b29dec998724" providerId="AD" clId="Web-{76E4BDE4-FB81-3556-89A8-E033E865D120}"/>
    <pc:docChg chg="modSld">
      <pc:chgData name="Simons, Leanne" userId="S::leanne.simons@tea.texas.gov::f0b41770-584b-4844-b5c5-b29dec998724" providerId="AD" clId="Web-{76E4BDE4-FB81-3556-89A8-E033E865D120}" dt="2023-07-07T19:16:02.052" v="7" actId="20577"/>
      <pc:docMkLst>
        <pc:docMk/>
      </pc:docMkLst>
      <pc:sldChg chg="modSp modCm">
        <pc:chgData name="Simons, Leanne" userId="S::leanne.simons@tea.texas.gov::f0b41770-584b-4844-b5c5-b29dec998724" providerId="AD" clId="Web-{76E4BDE4-FB81-3556-89A8-E033E865D120}" dt="2023-07-07T19:16:02.052" v="7" actId="20577"/>
        <pc:sldMkLst>
          <pc:docMk/>
          <pc:sldMk cId="1369712498" sldId="1398"/>
        </pc:sldMkLst>
        <pc:spChg chg="mod">
          <ac:chgData name="Simons, Leanne" userId="S::leanne.simons@tea.texas.gov::f0b41770-584b-4844-b5c5-b29dec998724" providerId="AD" clId="Web-{76E4BDE4-FB81-3556-89A8-E033E865D120}" dt="2023-07-07T19:16:02.052" v="7" actId="20577"/>
          <ac:spMkLst>
            <pc:docMk/>
            <pc:sldMk cId="1369712498" sldId="1398"/>
            <ac:spMk id="4" creationId="{82FA8033-9AFA-F57D-0A95-BA4F58F2BA2E}"/>
          </ac:spMkLst>
        </pc:spChg>
      </pc:sldChg>
    </pc:docChg>
  </pc:docChgLst>
  <pc:docChgLst>
    <pc:chgData name="Salinas, Alfredo" userId="S::alfredo.salinas@tea.texas.gov::8eb031a1-f34f-4bd0-8b04-be67c643340a" providerId="AD" clId="Web-{A79E8C2E-E8DC-E283-2B6D-AA99B2C08B33}"/>
    <pc:docChg chg="addSld delSld modSld">
      <pc:chgData name="Salinas, Alfredo" userId="S::alfredo.salinas@tea.texas.gov::8eb031a1-f34f-4bd0-8b04-be67c643340a" providerId="AD" clId="Web-{A79E8C2E-E8DC-E283-2B6D-AA99B2C08B33}" dt="2023-08-01T04:32:12.388" v="6"/>
      <pc:docMkLst>
        <pc:docMk/>
      </pc:docMkLst>
      <pc:sldChg chg="modSp modCm">
        <pc:chgData name="Salinas, Alfredo" userId="S::alfredo.salinas@tea.texas.gov::8eb031a1-f34f-4bd0-8b04-be67c643340a" providerId="AD" clId="Web-{A79E8C2E-E8DC-E283-2B6D-AA99B2C08B33}" dt="2023-08-01T04:27:10.013" v="2" actId="20577"/>
        <pc:sldMkLst>
          <pc:docMk/>
          <pc:sldMk cId="3666991735" sldId="1391"/>
        </pc:sldMkLst>
        <pc:spChg chg="mod">
          <ac:chgData name="Salinas, Alfredo" userId="S::alfredo.salinas@tea.texas.gov::8eb031a1-f34f-4bd0-8b04-be67c643340a" providerId="AD" clId="Web-{A79E8C2E-E8DC-E283-2B6D-AA99B2C08B33}" dt="2023-08-01T04:27:10.013" v="2" actId="20577"/>
          <ac:spMkLst>
            <pc:docMk/>
            <pc:sldMk cId="3666991735" sldId="1391"/>
            <ac:spMk id="4" creationId="{82FA8033-9AFA-F57D-0A95-BA4F58F2BA2E}"/>
          </ac:spMkLst>
        </pc:spChg>
        <pc:extLst>
          <p:ext xmlns:p="http://schemas.openxmlformats.org/presentationml/2006/main" uri="{D6D511B9-2390-475A-947B-AFAB55BFBCF1}">
            <pc226:cmChg xmlns:pc226="http://schemas.microsoft.com/office/powerpoint/2022/06/main/command" chg="mod">
              <pc226:chgData name="Salinas, Alfredo" userId="S::alfredo.salinas@tea.texas.gov::8eb031a1-f34f-4bd0-8b04-be67c643340a" providerId="AD" clId="Web-{A79E8C2E-E8DC-E283-2B6D-AA99B2C08B33}" dt="2023-08-01T04:26:18.916" v="1" actId="20577"/>
              <pc2:cmMkLst xmlns:pc2="http://schemas.microsoft.com/office/powerpoint/2019/9/main/command">
                <pc:docMk/>
                <pc:sldMk cId="3666991735" sldId="1391"/>
                <pc2:cmMk id="{8ED9560A-F85B-4593-BB94-63A29ABAE1CC}"/>
              </pc2:cmMkLst>
            </pc226:cmChg>
            <pc226:cmChg xmlns:pc226="http://schemas.microsoft.com/office/powerpoint/2022/06/main/command" chg="mod">
              <pc226:chgData name="Salinas, Alfredo" userId="S::alfredo.salinas@tea.texas.gov::8eb031a1-f34f-4bd0-8b04-be67c643340a" providerId="AD" clId="Web-{A79E8C2E-E8DC-E283-2B6D-AA99B2C08B33}" dt="2023-08-01T04:26:18.916" v="1" actId="20577"/>
              <pc2:cmMkLst xmlns:pc2="http://schemas.microsoft.com/office/powerpoint/2019/9/main/command">
                <pc:docMk/>
                <pc:sldMk cId="3666991735" sldId="1391"/>
                <pc2:cmMk id="{C492BBBE-B469-4AD4-A295-B70351A54EF5}"/>
              </pc2:cmMkLst>
            </pc226:cmChg>
            <pc226:cmChg xmlns:pc226="http://schemas.microsoft.com/office/powerpoint/2022/06/main/command" chg="mod">
              <pc226:chgData name="Salinas, Alfredo" userId="S::alfredo.salinas@tea.texas.gov::8eb031a1-f34f-4bd0-8b04-be67c643340a" providerId="AD" clId="Web-{A79E8C2E-E8DC-E283-2B6D-AA99B2C08B33}" dt="2023-08-01T04:26:18.916" v="1" actId="20577"/>
              <pc2:cmMkLst xmlns:pc2="http://schemas.microsoft.com/office/powerpoint/2019/9/main/command">
                <pc:docMk/>
                <pc:sldMk cId="3666991735" sldId="1391"/>
                <pc2:cmMk id="{817FD8E0-7891-4AC2-B61D-1901F7771B3D}"/>
              </pc2:cmMkLst>
            </pc226:cmChg>
          </p:ext>
        </pc:extLst>
      </pc:sldChg>
      <pc:sldChg chg="add del">
        <pc:chgData name="Salinas, Alfredo" userId="S::alfredo.salinas@tea.texas.gov::8eb031a1-f34f-4bd0-8b04-be67c643340a" providerId="AD" clId="Web-{A79E8C2E-E8DC-E283-2B6D-AA99B2C08B33}" dt="2023-08-01T04:30:12.613" v="5"/>
        <pc:sldMkLst>
          <pc:docMk/>
          <pc:sldMk cId="1933297489" sldId="1392"/>
        </pc:sldMkLst>
      </pc:sldChg>
      <pc:sldChg chg="modCm">
        <pc:chgData name="Salinas, Alfredo" userId="S::alfredo.salinas@tea.texas.gov::8eb031a1-f34f-4bd0-8b04-be67c643340a" providerId="AD" clId="Web-{A79E8C2E-E8DC-E283-2B6D-AA99B2C08B33}" dt="2023-08-01T04:32:12.388" v="6"/>
        <pc:sldMkLst>
          <pc:docMk/>
          <pc:sldMk cId="560217401" sldId="1393"/>
        </pc:sldMkLst>
        <pc:extLst>
          <p:ext xmlns:p="http://schemas.openxmlformats.org/presentationml/2006/main" uri="{D6D511B9-2390-475A-947B-AFAB55BFBCF1}">
            <pc226:cmChg xmlns:pc226="http://schemas.microsoft.com/office/powerpoint/2022/06/main/command" chg="">
              <pc226:chgData name="Salinas, Alfredo" userId="S::alfredo.salinas@tea.texas.gov::8eb031a1-f34f-4bd0-8b04-be67c643340a" providerId="AD" clId="Web-{A79E8C2E-E8DC-E283-2B6D-AA99B2C08B33}" dt="2023-08-01T04:32:12.388" v="6"/>
              <pc2:cmMkLst xmlns:pc2="http://schemas.microsoft.com/office/powerpoint/2019/9/main/command">
                <pc:docMk/>
                <pc:sldMk cId="560217401" sldId="1393"/>
                <pc2:cmMk id="{31C1B06D-35C2-443E-9C48-87CF01A1D1AC}"/>
              </pc2:cmMkLst>
              <pc226:cmRplyChg chg="add">
                <pc226:chgData name="Salinas, Alfredo" userId="S::alfredo.salinas@tea.texas.gov::8eb031a1-f34f-4bd0-8b04-be67c643340a" providerId="AD" clId="Web-{A79E8C2E-E8DC-E283-2B6D-AA99B2C08B33}" dt="2023-08-01T04:32:12.388" v="6"/>
                <pc2:cmRplyMkLst xmlns:pc2="http://schemas.microsoft.com/office/powerpoint/2019/9/main/command">
                  <pc:docMk/>
                  <pc:sldMk cId="560217401" sldId="1393"/>
                  <pc2:cmMk id="{31C1B06D-35C2-443E-9C48-87CF01A1D1AC}"/>
                  <pc2:cmRplyMk id="{23B245F3-4D99-4F91-A05B-96AFB525AFBF}"/>
                </pc2:cmRplyMkLst>
              </pc226:cmRplyChg>
            </pc226:cmChg>
          </p:ext>
        </pc:extLst>
      </pc:sldChg>
    </pc:docChg>
  </pc:docChgLst>
  <pc:docChgLst>
    <pc:chgData name="Reese, John" userId="S::john.reese@tea.texas.gov::8427cab8-ecc8-4a74-a2ec-269c5160d082" providerId="AD" clId="Web-{D9B97AC3-5160-98F3-2272-4D760263DA67}"/>
    <pc:docChg chg="">
      <pc:chgData name="Reese, John" userId="S::john.reese@tea.texas.gov::8427cab8-ecc8-4a74-a2ec-269c5160d082" providerId="AD" clId="Web-{D9B97AC3-5160-98F3-2272-4D760263DA67}" dt="2023-07-26T15:12:42.918" v="0"/>
      <pc:docMkLst>
        <pc:docMk/>
      </pc:docMkLst>
      <pc:sldChg chg="modCm">
        <pc:chgData name="Reese, John" userId="S::john.reese@tea.texas.gov::8427cab8-ecc8-4a74-a2ec-269c5160d082" providerId="AD" clId="Web-{D9B97AC3-5160-98F3-2272-4D760263DA67}" dt="2023-07-26T15:12:42.918" v="0"/>
        <pc:sldMkLst>
          <pc:docMk/>
          <pc:sldMk cId="4070679872" sldId="1340"/>
        </pc:sldMkLst>
      </pc:sldChg>
    </pc:docChg>
  </pc:docChgLst>
  <pc:docChgLst>
    <pc:chgData name="John Reese" userId="8427cab8-ecc8-4a74-a2ec-269c5160d082" providerId="ADAL" clId="{8EEF208F-A517-4C5D-B6A9-8C4B83D4E4EF}"/>
    <pc:docChg chg="delSld modSld">
      <pc:chgData name="John Reese" userId="8427cab8-ecc8-4a74-a2ec-269c5160d082" providerId="ADAL" clId="{8EEF208F-A517-4C5D-B6A9-8C4B83D4E4EF}" dt="2023-06-19T15:35:20.081" v="5" actId="2696"/>
      <pc:docMkLst>
        <pc:docMk/>
      </pc:docMkLst>
      <pc:sldChg chg="del">
        <pc:chgData name="John Reese" userId="8427cab8-ecc8-4a74-a2ec-269c5160d082" providerId="ADAL" clId="{8EEF208F-A517-4C5D-B6A9-8C4B83D4E4EF}" dt="2023-06-19T15:35:14.797" v="4" actId="2696"/>
        <pc:sldMkLst>
          <pc:docMk/>
          <pc:sldMk cId="3703867301" sldId="1346"/>
        </pc:sldMkLst>
      </pc:sldChg>
      <pc:sldChg chg="del">
        <pc:chgData name="John Reese" userId="8427cab8-ecc8-4a74-a2ec-269c5160d082" providerId="ADAL" clId="{8EEF208F-A517-4C5D-B6A9-8C4B83D4E4EF}" dt="2023-06-19T15:34:54.553" v="2" actId="2696"/>
        <pc:sldMkLst>
          <pc:docMk/>
          <pc:sldMk cId="2693560503" sldId="1386"/>
        </pc:sldMkLst>
      </pc:sldChg>
      <pc:sldChg chg="del">
        <pc:chgData name="John Reese" userId="8427cab8-ecc8-4a74-a2ec-269c5160d082" providerId="ADAL" clId="{8EEF208F-A517-4C5D-B6A9-8C4B83D4E4EF}" dt="2023-06-19T15:35:01.531" v="3" actId="2696"/>
        <pc:sldMkLst>
          <pc:docMk/>
          <pc:sldMk cId="742126908" sldId="1387"/>
        </pc:sldMkLst>
      </pc:sldChg>
      <pc:sldChg chg="mod modShow">
        <pc:chgData name="John Reese" userId="8427cab8-ecc8-4a74-a2ec-269c5160d082" providerId="ADAL" clId="{8EEF208F-A517-4C5D-B6A9-8C4B83D4E4EF}" dt="2023-06-19T15:30:52.892" v="0" actId="729"/>
        <pc:sldMkLst>
          <pc:docMk/>
          <pc:sldMk cId="2225732005" sldId="1388"/>
        </pc:sldMkLst>
      </pc:sldChg>
      <pc:sldChg chg="del">
        <pc:chgData name="John Reese" userId="8427cab8-ecc8-4a74-a2ec-269c5160d082" providerId="ADAL" clId="{8EEF208F-A517-4C5D-B6A9-8C4B83D4E4EF}" dt="2023-06-19T15:34:50.840" v="1" actId="2696"/>
        <pc:sldMkLst>
          <pc:docMk/>
          <pc:sldMk cId="3434339307" sldId="1389"/>
        </pc:sldMkLst>
      </pc:sldChg>
      <pc:sldChg chg="del">
        <pc:chgData name="John Reese" userId="8427cab8-ecc8-4a74-a2ec-269c5160d082" providerId="ADAL" clId="{8EEF208F-A517-4C5D-B6A9-8C4B83D4E4EF}" dt="2023-06-19T15:35:20.081" v="5" actId="2696"/>
        <pc:sldMkLst>
          <pc:docMk/>
          <pc:sldMk cId="2994828236" sldId="1392"/>
        </pc:sldMkLst>
      </pc:sldChg>
    </pc:docChg>
  </pc:docChgLst>
  <pc:docChgLst>
    <pc:chgData name="Salinas, Alfredo" userId="S::alfredo.salinas@tea.texas.gov::8eb031a1-f34f-4bd0-8b04-be67c643340a" providerId="AD" clId="Web-{A4384FC2-B273-7B63-596E-91DA85D5C6A3}"/>
    <pc:docChg chg="mod">
      <pc:chgData name="Salinas, Alfredo" userId="S::alfredo.salinas@tea.texas.gov::8eb031a1-f34f-4bd0-8b04-be67c643340a" providerId="AD" clId="Web-{A4384FC2-B273-7B63-596E-91DA85D5C6A3}" dt="2023-07-31T18:04:30.166" v="1"/>
      <pc:docMkLst>
        <pc:docMk/>
      </pc:docMkLst>
      <pc:sldChg chg="modCm">
        <pc:chgData name="Salinas, Alfredo" userId="S::alfredo.salinas@tea.texas.gov::8eb031a1-f34f-4bd0-8b04-be67c643340a" providerId="AD" clId="Web-{A4384FC2-B273-7B63-596E-91DA85D5C6A3}" dt="2023-07-31T18:04:30.166" v="1"/>
        <pc:sldMkLst>
          <pc:docMk/>
          <pc:sldMk cId="4070679872" sldId="1340"/>
        </pc:sldMkLst>
        <pc:extLst>
          <p:ext xmlns:p="http://schemas.openxmlformats.org/presentationml/2006/main" uri="{D6D511B9-2390-475A-947B-AFAB55BFBCF1}">
            <pc226:cmChg xmlns:pc226="http://schemas.microsoft.com/office/powerpoint/2022/06/main/command" chg="">
              <pc226:chgData name="Salinas, Alfredo" userId="S::alfredo.salinas@tea.texas.gov::8eb031a1-f34f-4bd0-8b04-be67c643340a" providerId="AD" clId="Web-{A4384FC2-B273-7B63-596E-91DA85D5C6A3}" dt="2023-07-31T18:04:30.166" v="1"/>
              <pc2:cmMkLst xmlns:pc2="http://schemas.microsoft.com/office/powerpoint/2019/9/main/command">
                <pc:docMk/>
                <pc:sldMk cId="4070679872" sldId="1340"/>
                <pc2:cmMk id="{FF9B8EE7-429E-43EC-AF99-833253A45DE2}"/>
              </pc2:cmMkLst>
              <pc226:cmRplyChg chg="add">
                <pc226:chgData name="Salinas, Alfredo" userId="S::alfredo.salinas@tea.texas.gov::8eb031a1-f34f-4bd0-8b04-be67c643340a" providerId="AD" clId="Web-{A4384FC2-B273-7B63-596E-91DA85D5C6A3}" dt="2023-07-31T18:04:30.166" v="1"/>
                <pc2:cmRplyMkLst xmlns:pc2="http://schemas.microsoft.com/office/powerpoint/2019/9/main/command">
                  <pc:docMk/>
                  <pc:sldMk cId="4070679872" sldId="1340"/>
                  <pc2:cmMk id="{FF9B8EE7-429E-43EC-AF99-833253A45DE2}"/>
                  <pc2:cmRplyMk id="{EEE765A4-7196-4767-9C9C-684A96742157}"/>
                </pc2:cmRplyMkLst>
              </pc226:cmRplyChg>
            </pc226:cmChg>
          </p:ext>
        </pc:extLst>
      </pc:sldChg>
    </pc:docChg>
  </pc:docChgLst>
  <pc:docChgLst>
    <pc:chgData name="Ollervidez, Leticia" userId="S::leticia.ollervidez@tea.texas.gov::12ccd2a1-d554-4cac-b492-4e314c2b5f8f" providerId="AD" clId="Web-{083D027B-FD33-B00B-BBCB-513C74D2D1AC}"/>
    <pc:docChg chg="">
      <pc:chgData name="Ollervidez, Leticia" userId="S::leticia.ollervidez@tea.texas.gov::12ccd2a1-d554-4cac-b492-4e314c2b5f8f" providerId="AD" clId="Web-{083D027B-FD33-B00B-BBCB-513C74D2D1AC}" dt="2023-07-11T17:51:26.188" v="1"/>
      <pc:docMkLst>
        <pc:docMk/>
      </pc:docMkLst>
      <pc:sldChg chg="modCm">
        <pc:chgData name="Ollervidez, Leticia" userId="S::leticia.ollervidez@tea.texas.gov::12ccd2a1-d554-4cac-b492-4e314c2b5f8f" providerId="AD" clId="Web-{083D027B-FD33-B00B-BBCB-513C74D2D1AC}" dt="2023-07-11T17:51:26.188" v="1"/>
        <pc:sldMkLst>
          <pc:docMk/>
          <pc:sldMk cId="2041864516" sldId="1396"/>
        </pc:sldMkLst>
      </pc:sldChg>
    </pc:docChg>
  </pc:docChgLst>
  <pc:docChgLst>
    <pc:chgData name="Reese, John" userId="S::john.reese@tea.texas.gov::8427cab8-ecc8-4a74-a2ec-269c5160d082" providerId="AD" clId="Web-{9A4B13A1-A65F-2168-2F7B-C298791FA56B}"/>
    <pc:docChg chg="modSld">
      <pc:chgData name="Reese, John" userId="S::john.reese@tea.texas.gov::8427cab8-ecc8-4a74-a2ec-269c5160d082" providerId="AD" clId="Web-{9A4B13A1-A65F-2168-2F7B-C298791FA56B}" dt="2023-07-31T17:55:15.114" v="17"/>
      <pc:docMkLst>
        <pc:docMk/>
      </pc:docMkLst>
      <pc:sldChg chg="addSp delSp modSp modCm">
        <pc:chgData name="Reese, John" userId="S::john.reese@tea.texas.gov::8427cab8-ecc8-4a74-a2ec-269c5160d082" providerId="AD" clId="Web-{9A4B13A1-A65F-2168-2F7B-C298791FA56B}" dt="2023-07-31T17:55:15.114" v="17"/>
        <pc:sldMkLst>
          <pc:docMk/>
          <pc:sldMk cId="1932093886" sldId="1339"/>
        </pc:sldMkLst>
        <pc:spChg chg="add del mod">
          <ac:chgData name="Reese, John" userId="S::john.reese@tea.texas.gov::8427cab8-ecc8-4a74-a2ec-269c5160d082" providerId="AD" clId="Web-{9A4B13A1-A65F-2168-2F7B-C298791FA56B}" dt="2023-07-31T17:54:47.488" v="16" actId="20577"/>
          <ac:spMkLst>
            <pc:docMk/>
            <pc:sldMk cId="1932093886" sldId="1339"/>
            <ac:spMk id="4" creationId="{42CA4EEE-124E-39F1-B99B-14DDD1B51DCF}"/>
          </ac:spMkLst>
        </pc:spChg>
        <pc:extLst>
          <p:ext xmlns:p="http://schemas.openxmlformats.org/presentationml/2006/main" uri="{D6D511B9-2390-475A-947B-AFAB55BFBCF1}">
            <pc226:cmChg xmlns:pc226="http://schemas.microsoft.com/office/powerpoint/2022/06/main/command" chg="mod">
              <pc226:chgData name="Reese, John" userId="S::john.reese@tea.texas.gov::8427cab8-ecc8-4a74-a2ec-269c5160d082" providerId="AD" clId="Web-{9A4B13A1-A65F-2168-2F7B-C298791FA56B}" dt="2023-07-31T17:55:15.114" v="17"/>
              <pc2:cmMkLst xmlns:pc2="http://schemas.microsoft.com/office/powerpoint/2019/9/main/command">
                <pc:docMk/>
                <pc:sldMk cId="1932093886" sldId="1339"/>
                <pc2:cmMk id="{408ACF4E-F743-41E1-B894-DDEC8C14CACE}"/>
              </pc2:cmMkLst>
              <pc226:cmRplyChg chg="add">
                <pc226:chgData name="Reese, John" userId="S::john.reese@tea.texas.gov::8427cab8-ecc8-4a74-a2ec-269c5160d082" providerId="AD" clId="Web-{9A4B13A1-A65F-2168-2F7B-C298791FA56B}" dt="2023-07-31T17:55:15.114" v="17"/>
                <pc2:cmRplyMkLst xmlns:pc2="http://schemas.microsoft.com/office/powerpoint/2019/9/main/command">
                  <pc:docMk/>
                  <pc:sldMk cId="1932093886" sldId="1339"/>
                  <pc2:cmMk id="{408ACF4E-F743-41E1-B894-DDEC8C14CACE}"/>
                  <pc2:cmRplyMk id="{AB5032D7-97A5-44A2-96DC-637688D48C60}"/>
                </pc2:cmRplyMkLst>
              </pc226:cmRplyChg>
            </pc226:cmChg>
          </p:ext>
        </pc:extLst>
      </pc:sldChg>
    </pc:docChg>
  </pc:docChgLst>
  <pc:docChgLst>
    <pc:chgData name="Reese, John" userId="8427cab8-ecc8-4a74-a2ec-269c5160d082" providerId="ADAL" clId="{C935B66F-D7FB-470B-BD7E-D7FD65852729}"/>
    <pc:docChg chg="undo custSel addSld delSld modSld">
      <pc:chgData name="Reese, John" userId="8427cab8-ecc8-4a74-a2ec-269c5160d082" providerId="ADAL" clId="{C935B66F-D7FB-470B-BD7E-D7FD65852729}" dt="2023-08-01T13:04:18.279" v="3550"/>
      <pc:docMkLst>
        <pc:docMk/>
      </pc:docMkLst>
      <pc:sldChg chg="modSp mod">
        <pc:chgData name="Reese, John" userId="8427cab8-ecc8-4a74-a2ec-269c5160d082" providerId="ADAL" clId="{C935B66F-D7FB-470B-BD7E-D7FD65852729}" dt="2023-07-28T18:05:52.858" v="1734" actId="20577"/>
        <pc:sldMkLst>
          <pc:docMk/>
          <pc:sldMk cId="3498136201" sldId="267"/>
        </pc:sldMkLst>
        <pc:spChg chg="mod">
          <ac:chgData name="Reese, John" userId="8427cab8-ecc8-4a74-a2ec-269c5160d082" providerId="ADAL" clId="{C935B66F-D7FB-470B-BD7E-D7FD65852729}" dt="2023-07-28T18:05:52.858" v="1734" actId="20577"/>
          <ac:spMkLst>
            <pc:docMk/>
            <pc:sldMk cId="3498136201" sldId="267"/>
            <ac:spMk id="5" creationId="{A50BE870-18BE-B0D2-0D66-823FC4C417D7}"/>
          </ac:spMkLst>
        </pc:spChg>
      </pc:sldChg>
      <pc:sldChg chg="delCm">
        <pc:chgData name="Reese, John" userId="8427cab8-ecc8-4a74-a2ec-269c5160d082" providerId="ADAL" clId="{C935B66F-D7FB-470B-BD7E-D7FD65852729}" dt="2023-08-01T12:59:40.502" v="3530"/>
        <pc:sldMkLst>
          <pc:docMk/>
          <pc:sldMk cId="1932093886" sldId="1339"/>
        </pc:sldMkLst>
        <pc:extLst>
          <p:ext xmlns:p="http://schemas.openxmlformats.org/presentationml/2006/main" uri="{D6D511B9-2390-475A-947B-AFAB55BFBCF1}">
            <pc226:cmChg xmlns:pc226="http://schemas.microsoft.com/office/powerpoint/2022/06/main/command" chg="del">
              <pc226:chgData name="Reese, John" userId="8427cab8-ecc8-4a74-a2ec-269c5160d082" providerId="ADAL" clId="{C935B66F-D7FB-470B-BD7E-D7FD65852729}" dt="2023-08-01T12:59:40.502" v="3530"/>
              <pc2:cmMkLst xmlns:pc2="http://schemas.microsoft.com/office/powerpoint/2019/9/main/command">
                <pc:docMk/>
                <pc:sldMk cId="1932093886" sldId="1339"/>
                <pc2:cmMk id="{408ACF4E-F743-41E1-B894-DDEC8C14CACE}"/>
              </pc2:cmMkLst>
            </pc226:cmChg>
          </p:ext>
        </pc:extLst>
      </pc:sldChg>
      <pc:sldChg chg="modSp mod addCm delCm modCm">
        <pc:chgData name="Reese, John" userId="8427cab8-ecc8-4a74-a2ec-269c5160d082" providerId="ADAL" clId="{C935B66F-D7FB-470B-BD7E-D7FD65852729}" dt="2023-08-01T13:00:53.431" v="3534"/>
        <pc:sldMkLst>
          <pc:docMk/>
          <pc:sldMk cId="4070679872" sldId="1340"/>
        </pc:sldMkLst>
        <pc:spChg chg="mod">
          <ac:chgData name="Reese, John" userId="8427cab8-ecc8-4a74-a2ec-269c5160d082" providerId="ADAL" clId="{C935B66F-D7FB-470B-BD7E-D7FD65852729}" dt="2023-07-28T18:08:10.498" v="1856" actId="1076"/>
          <ac:spMkLst>
            <pc:docMk/>
            <pc:sldMk cId="4070679872" sldId="1340"/>
            <ac:spMk id="3" creationId="{06942845-BD5A-42C5-A5C4-13339DD507AB}"/>
          </ac:spMkLst>
        </pc:spChg>
        <pc:spChg chg="mod">
          <ac:chgData name="Reese, John" userId="8427cab8-ecc8-4a74-a2ec-269c5160d082" providerId="ADAL" clId="{C935B66F-D7FB-470B-BD7E-D7FD65852729}" dt="2023-07-28T18:07:14.527" v="1851" actId="5793"/>
          <ac:spMkLst>
            <pc:docMk/>
            <pc:sldMk cId="4070679872" sldId="1340"/>
            <ac:spMk id="4" creationId="{82FA8033-9AFA-F57D-0A95-BA4F58F2BA2E}"/>
          </ac:spMkLst>
        </pc:spChg>
        <pc:extLst>
          <p:ext xmlns:p="http://schemas.openxmlformats.org/presentationml/2006/main" uri="{D6D511B9-2390-475A-947B-AFAB55BFBCF1}">
            <pc226:cmChg xmlns:pc226="http://schemas.microsoft.com/office/powerpoint/2022/06/main/command" chg="del">
              <pc226:chgData name="Reese, John" userId="8427cab8-ecc8-4a74-a2ec-269c5160d082" providerId="ADAL" clId="{C935B66F-D7FB-470B-BD7E-D7FD65852729}" dt="2023-08-01T13:00:29.867" v="3532"/>
              <pc2:cmMkLst xmlns:pc2="http://schemas.microsoft.com/office/powerpoint/2019/9/main/command">
                <pc:docMk/>
                <pc:sldMk cId="4070679872" sldId="1340"/>
                <pc2:cmMk id="{72F23865-CEF9-4F10-85A6-D528560D0EF5}"/>
              </pc2:cmMkLst>
            </pc226:cmChg>
            <pc226:cmChg xmlns:pc226="http://schemas.microsoft.com/office/powerpoint/2022/06/main/command" chg="del">
              <pc226:chgData name="Reese, John" userId="8427cab8-ecc8-4a74-a2ec-269c5160d082" providerId="ADAL" clId="{C935B66F-D7FB-470B-BD7E-D7FD65852729}" dt="2023-08-01T13:00:31.641" v="3533"/>
              <pc2:cmMkLst xmlns:pc2="http://schemas.microsoft.com/office/powerpoint/2019/9/main/command">
                <pc:docMk/>
                <pc:sldMk cId="4070679872" sldId="1340"/>
                <pc2:cmMk id="{022DE66B-9667-451C-872B-C3C601E84F70}"/>
              </pc2:cmMkLst>
            </pc226:cmChg>
            <pc226:cmChg xmlns:pc226="http://schemas.microsoft.com/office/powerpoint/2022/06/main/command" chg="del">
              <pc226:chgData name="Reese, John" userId="8427cab8-ecc8-4a74-a2ec-269c5160d082" providerId="ADAL" clId="{C935B66F-D7FB-470B-BD7E-D7FD65852729}" dt="2023-08-01T13:00:27.827" v="3531"/>
              <pc2:cmMkLst xmlns:pc2="http://schemas.microsoft.com/office/powerpoint/2019/9/main/command">
                <pc:docMk/>
                <pc:sldMk cId="4070679872" sldId="1340"/>
                <pc2:cmMk id="{85F0A79F-1590-4A52-9267-80BCF5F188AF}"/>
              </pc2:cmMkLst>
            </pc226:cmChg>
            <pc226:cmChg xmlns:pc226="http://schemas.microsoft.com/office/powerpoint/2022/06/main/command" chg="del">
              <pc226:chgData name="Reese, John" userId="8427cab8-ecc8-4a74-a2ec-269c5160d082" providerId="ADAL" clId="{C935B66F-D7FB-470B-BD7E-D7FD65852729}" dt="2023-08-01T13:00:53.431" v="3534"/>
              <pc2:cmMkLst xmlns:pc2="http://schemas.microsoft.com/office/powerpoint/2019/9/main/command">
                <pc:docMk/>
                <pc:sldMk cId="4070679872" sldId="1340"/>
                <pc2:cmMk id="{FF9B8EE7-429E-43EC-AF99-833253A45DE2}"/>
              </pc2:cmMkLst>
            </pc226:cmChg>
          </p:ext>
        </pc:extLst>
      </pc:sldChg>
      <pc:sldChg chg="modSp mod delCm">
        <pc:chgData name="Reese, John" userId="8427cab8-ecc8-4a74-a2ec-269c5160d082" providerId="ADAL" clId="{C935B66F-D7FB-470B-BD7E-D7FD65852729}" dt="2023-08-01T13:03:43.537" v="3549"/>
        <pc:sldMkLst>
          <pc:docMk/>
          <pc:sldMk cId="2432127470" sldId="1382"/>
        </pc:sldMkLst>
        <pc:spChg chg="mod">
          <ac:chgData name="Reese, John" userId="8427cab8-ecc8-4a74-a2ec-269c5160d082" providerId="ADAL" clId="{C935B66F-D7FB-470B-BD7E-D7FD65852729}" dt="2023-06-29T13:17:43.592" v="633" actId="20577"/>
          <ac:spMkLst>
            <pc:docMk/>
            <pc:sldMk cId="2432127470" sldId="1382"/>
            <ac:spMk id="4" creationId="{346170F6-040E-C1F9-4D4D-C1FD3FB13A83}"/>
          </ac:spMkLst>
        </pc:spChg>
        <pc:extLst>
          <p:ext xmlns:p="http://schemas.openxmlformats.org/presentationml/2006/main" uri="{D6D511B9-2390-475A-947B-AFAB55BFBCF1}">
            <pc226:cmChg xmlns:pc226="http://schemas.microsoft.com/office/powerpoint/2022/06/main/command" chg="del">
              <pc226:chgData name="Reese, John" userId="8427cab8-ecc8-4a74-a2ec-269c5160d082" providerId="ADAL" clId="{C935B66F-D7FB-470B-BD7E-D7FD65852729}" dt="2023-08-01T13:03:36.745" v="3546"/>
              <pc2:cmMkLst xmlns:pc2="http://schemas.microsoft.com/office/powerpoint/2019/9/main/command">
                <pc:docMk/>
                <pc:sldMk cId="2432127470" sldId="1382"/>
                <pc2:cmMk id="{DD60CD3F-1343-44FB-820B-C20344246D90}"/>
              </pc2:cmMkLst>
            </pc226:cmChg>
            <pc226:cmChg xmlns:pc226="http://schemas.microsoft.com/office/powerpoint/2022/06/main/command" chg="del">
              <pc226:chgData name="Reese, John" userId="8427cab8-ecc8-4a74-a2ec-269c5160d082" providerId="ADAL" clId="{C935B66F-D7FB-470B-BD7E-D7FD65852729}" dt="2023-08-01T13:03:41.064" v="3548"/>
              <pc2:cmMkLst xmlns:pc2="http://schemas.microsoft.com/office/powerpoint/2019/9/main/command">
                <pc:docMk/>
                <pc:sldMk cId="2432127470" sldId="1382"/>
                <pc2:cmMk id="{47067746-0825-4B1D-83D4-CE5C968E0F47}"/>
              </pc2:cmMkLst>
            </pc226:cmChg>
            <pc226:cmChg xmlns:pc226="http://schemas.microsoft.com/office/powerpoint/2022/06/main/command" chg="del">
              <pc226:chgData name="Reese, John" userId="8427cab8-ecc8-4a74-a2ec-269c5160d082" providerId="ADAL" clId="{C935B66F-D7FB-470B-BD7E-D7FD65852729}" dt="2023-08-01T13:03:43.537" v="3549"/>
              <pc2:cmMkLst xmlns:pc2="http://schemas.microsoft.com/office/powerpoint/2019/9/main/command">
                <pc:docMk/>
                <pc:sldMk cId="2432127470" sldId="1382"/>
                <pc2:cmMk id="{FACB158F-4E34-45DF-8558-C9D968495BC8}"/>
              </pc2:cmMkLst>
            </pc226:cmChg>
            <pc226:cmChg xmlns:pc226="http://schemas.microsoft.com/office/powerpoint/2022/06/main/command" chg="del">
              <pc226:chgData name="Reese, John" userId="8427cab8-ecc8-4a74-a2ec-269c5160d082" providerId="ADAL" clId="{C935B66F-D7FB-470B-BD7E-D7FD65852729}" dt="2023-08-01T13:03:38.815" v="3547"/>
              <pc2:cmMkLst xmlns:pc2="http://schemas.microsoft.com/office/powerpoint/2019/9/main/command">
                <pc:docMk/>
                <pc:sldMk cId="2432127470" sldId="1382"/>
                <pc2:cmMk id="{FF899DEB-407A-4325-B7CB-70328F5BDD43}"/>
              </pc2:cmMkLst>
            </pc226:cmChg>
          </p:ext>
        </pc:extLst>
      </pc:sldChg>
      <pc:sldChg chg="modSp mod delCm modCm">
        <pc:chgData name="Reese, John" userId="8427cab8-ecc8-4a74-a2ec-269c5160d082" providerId="ADAL" clId="{C935B66F-D7FB-470B-BD7E-D7FD65852729}" dt="2023-08-01T13:04:18.279" v="3550"/>
        <pc:sldMkLst>
          <pc:docMk/>
          <pc:sldMk cId="2226986886" sldId="1384"/>
        </pc:sldMkLst>
        <pc:spChg chg="mod">
          <ac:chgData name="Reese, John" userId="8427cab8-ecc8-4a74-a2ec-269c5160d082" providerId="ADAL" clId="{C935B66F-D7FB-470B-BD7E-D7FD65852729}" dt="2023-07-31T19:36:00.435" v="3393" actId="6549"/>
          <ac:spMkLst>
            <pc:docMk/>
            <pc:sldMk cId="2226986886" sldId="1384"/>
            <ac:spMk id="4" creationId="{EF38D156-6AEA-9AF7-4E5C-B78F65276FD1}"/>
          </ac:spMkLst>
        </pc:spChg>
        <pc:extLst>
          <p:ext xmlns:p="http://schemas.openxmlformats.org/presentationml/2006/main" uri="{D6D511B9-2390-475A-947B-AFAB55BFBCF1}">
            <pc226:cmChg xmlns:pc226="http://schemas.microsoft.com/office/powerpoint/2022/06/main/command" chg="del mod">
              <pc226:chgData name="Reese, John" userId="8427cab8-ecc8-4a74-a2ec-269c5160d082" providerId="ADAL" clId="{C935B66F-D7FB-470B-BD7E-D7FD65852729}" dt="2023-08-01T13:04:18.279" v="3550"/>
              <pc2:cmMkLst xmlns:pc2="http://schemas.microsoft.com/office/powerpoint/2019/9/main/command">
                <pc:docMk/>
                <pc:sldMk cId="2226986886" sldId="1384"/>
                <pc2:cmMk id="{A4952CD3-753F-4602-AC3E-071383BF61E9}"/>
              </pc2:cmMkLst>
              <pc226:cmRplyChg chg="add">
                <pc226:chgData name="Reese, John" userId="8427cab8-ecc8-4a74-a2ec-269c5160d082" providerId="ADAL" clId="{C935B66F-D7FB-470B-BD7E-D7FD65852729}" dt="2023-07-31T21:39:51.727" v="3529"/>
                <pc2:cmRplyMkLst xmlns:pc2="http://schemas.microsoft.com/office/powerpoint/2019/9/main/command">
                  <pc:docMk/>
                  <pc:sldMk cId="2226986886" sldId="1384"/>
                  <pc2:cmMk id="{A4952CD3-753F-4602-AC3E-071383BF61E9}"/>
                  <pc2:cmRplyMk id="{C5ED1029-9D2E-4392-9C08-3B75B6166F73}"/>
                </pc2:cmRplyMkLst>
              </pc226:cmRplyChg>
              <pc226:cmRplyChg chg="add">
                <pc226:chgData name="Reese, John" userId="8427cab8-ecc8-4a74-a2ec-269c5160d082" providerId="ADAL" clId="{C935B66F-D7FB-470B-BD7E-D7FD65852729}" dt="2023-07-31T19:36:42.679" v="3394"/>
                <pc2:cmRplyMkLst xmlns:pc2="http://schemas.microsoft.com/office/powerpoint/2019/9/main/command">
                  <pc:docMk/>
                  <pc:sldMk cId="2226986886" sldId="1384"/>
                  <pc2:cmMk id="{A4952CD3-753F-4602-AC3E-071383BF61E9}"/>
                  <pc2:cmRplyMk id="{CE82E94A-E080-4FA5-A5CF-267D52CAEF6F}"/>
                </pc2:cmRplyMkLst>
              </pc226:cmRplyChg>
            </pc226:cmChg>
          </p:ext>
        </pc:extLst>
      </pc:sldChg>
      <pc:sldChg chg="delCm modCm">
        <pc:chgData name="Reese, John" userId="8427cab8-ecc8-4a74-a2ec-269c5160d082" providerId="ADAL" clId="{C935B66F-D7FB-470B-BD7E-D7FD65852729}" dt="2023-08-01T13:02:54.652" v="3545"/>
        <pc:sldMkLst>
          <pc:docMk/>
          <pc:sldMk cId="4170025975" sldId="1390"/>
        </pc:sldMkLst>
        <pc:extLst>
          <p:ext xmlns:p="http://schemas.openxmlformats.org/presentationml/2006/main" uri="{D6D511B9-2390-475A-947B-AFAB55BFBCF1}">
            <pc226:cmChg xmlns:pc226="http://schemas.microsoft.com/office/powerpoint/2022/06/main/command" chg="del">
              <pc226:chgData name="Reese, John" userId="8427cab8-ecc8-4a74-a2ec-269c5160d082" providerId="ADAL" clId="{C935B66F-D7FB-470B-BD7E-D7FD65852729}" dt="2023-08-01T13:02:52.153" v="3544"/>
              <pc2:cmMkLst xmlns:pc2="http://schemas.microsoft.com/office/powerpoint/2019/9/main/command">
                <pc:docMk/>
                <pc:sldMk cId="4170025975" sldId="1390"/>
                <pc2:cmMk id="{FFD37775-29F3-4DA1-8548-0604D8DA13D1}"/>
              </pc2:cmMkLst>
            </pc226:cmChg>
            <pc226:cmChg xmlns:pc226="http://schemas.microsoft.com/office/powerpoint/2022/06/main/command" chg="del">
              <pc226:chgData name="Reese, John" userId="8427cab8-ecc8-4a74-a2ec-269c5160d082" providerId="ADAL" clId="{C935B66F-D7FB-470B-BD7E-D7FD65852729}" dt="2023-08-01T13:02:54.652" v="3545"/>
              <pc2:cmMkLst xmlns:pc2="http://schemas.microsoft.com/office/powerpoint/2019/9/main/command">
                <pc:docMk/>
                <pc:sldMk cId="4170025975" sldId="1390"/>
                <pc2:cmMk id="{4289C478-72F5-4F01-91DE-069CB2BA0D13}"/>
              </pc2:cmMkLst>
              <pc226:cmRplyChg chg="add">
                <pc226:chgData name="Reese, John" userId="8427cab8-ecc8-4a74-a2ec-269c5160d082" providerId="ADAL" clId="{C935B66F-D7FB-470B-BD7E-D7FD65852729}" dt="2023-07-31T21:39:15.592" v="3528"/>
                <pc2:cmRplyMkLst xmlns:pc2="http://schemas.microsoft.com/office/powerpoint/2019/9/main/command">
                  <pc:docMk/>
                  <pc:sldMk cId="4170025975" sldId="1390"/>
                  <pc2:cmMk id="{4289C478-72F5-4F01-91DE-069CB2BA0D13}"/>
                  <pc2:cmRplyMk id="{19B2BEB0-D26E-4172-A635-5CFE885CEE69}"/>
                </pc2:cmRplyMkLst>
              </pc226:cmRplyChg>
            </pc226:cmChg>
            <pc226:cmChg xmlns:pc226="http://schemas.microsoft.com/office/powerpoint/2022/06/main/command" chg="del">
              <pc226:chgData name="Reese, John" userId="8427cab8-ecc8-4a74-a2ec-269c5160d082" providerId="ADAL" clId="{C935B66F-D7FB-470B-BD7E-D7FD65852729}" dt="2023-08-01T13:02:49.676" v="3543"/>
              <pc2:cmMkLst xmlns:pc2="http://schemas.microsoft.com/office/powerpoint/2019/9/main/command">
                <pc:docMk/>
                <pc:sldMk cId="4170025975" sldId="1390"/>
                <pc2:cmMk id="{AA5BB785-204C-4B86-AB3C-F01D73B3FB52}"/>
              </pc2:cmMkLst>
            </pc226:cmChg>
          </p:ext>
        </pc:extLst>
      </pc:sldChg>
      <pc:sldChg chg="addCm">
        <pc:chgData name="Reese, John" userId="8427cab8-ecc8-4a74-a2ec-269c5160d082" providerId="ADAL" clId="{C935B66F-D7FB-470B-BD7E-D7FD65852729}" dt="2023-07-06T18:39:16.922" v="634"/>
        <pc:sldMkLst>
          <pc:docMk/>
          <pc:sldMk cId="3139770815" sldId="1391"/>
        </pc:sldMkLst>
      </pc:sldChg>
      <pc:sldChg chg="modSp add mod delCm modCm">
        <pc:chgData name="Reese, John" userId="8427cab8-ecc8-4a74-a2ec-269c5160d082" providerId="ADAL" clId="{C935B66F-D7FB-470B-BD7E-D7FD65852729}" dt="2023-08-01T13:01:29.568" v="3538"/>
        <pc:sldMkLst>
          <pc:docMk/>
          <pc:sldMk cId="3666991735" sldId="1391"/>
        </pc:sldMkLst>
        <pc:spChg chg="mod">
          <ac:chgData name="Reese, John" userId="8427cab8-ecc8-4a74-a2ec-269c5160d082" providerId="ADAL" clId="{C935B66F-D7FB-470B-BD7E-D7FD65852729}" dt="2023-07-28T18:05:28.085" v="1721" actId="6549"/>
          <ac:spMkLst>
            <pc:docMk/>
            <pc:sldMk cId="3666991735" sldId="1391"/>
            <ac:spMk id="3" creationId="{06942845-BD5A-42C5-A5C4-13339DD507AB}"/>
          </ac:spMkLst>
        </pc:spChg>
        <pc:spChg chg="mod">
          <ac:chgData name="Reese, John" userId="8427cab8-ecc8-4a74-a2ec-269c5160d082" providerId="ADAL" clId="{C935B66F-D7FB-470B-BD7E-D7FD65852729}" dt="2023-07-31T21:33:56.382" v="3510" actId="6549"/>
          <ac:spMkLst>
            <pc:docMk/>
            <pc:sldMk cId="3666991735" sldId="1391"/>
            <ac:spMk id="4" creationId="{82FA8033-9AFA-F57D-0A95-BA4F58F2BA2E}"/>
          </ac:spMkLst>
        </pc:spChg>
        <pc:extLst>
          <p:ext xmlns:p="http://schemas.openxmlformats.org/presentationml/2006/main" uri="{D6D511B9-2390-475A-947B-AFAB55BFBCF1}">
            <pc226:cmChg xmlns:pc226="http://schemas.microsoft.com/office/powerpoint/2022/06/main/command" chg="del mod">
              <pc226:chgData name="Reese, John" userId="8427cab8-ecc8-4a74-a2ec-269c5160d082" providerId="ADAL" clId="{C935B66F-D7FB-470B-BD7E-D7FD65852729}" dt="2023-08-01T13:01:29.568" v="3538"/>
              <pc2:cmMkLst xmlns:pc2="http://schemas.microsoft.com/office/powerpoint/2019/9/main/command">
                <pc:docMk/>
                <pc:sldMk cId="3666991735" sldId="1391"/>
                <pc2:cmMk id="{8ED9560A-F85B-4593-BB94-63A29ABAE1CC}"/>
              </pc2:cmMkLst>
              <pc226:cmRplyChg chg="add">
                <pc226:chgData name="Reese, John" userId="8427cab8-ecc8-4a74-a2ec-269c5160d082" providerId="ADAL" clId="{C935B66F-D7FB-470B-BD7E-D7FD65852729}" dt="2023-07-31T21:34:37.268" v="3511"/>
                <pc2:cmRplyMkLst xmlns:pc2="http://schemas.microsoft.com/office/powerpoint/2019/9/main/command">
                  <pc:docMk/>
                  <pc:sldMk cId="3666991735" sldId="1391"/>
                  <pc2:cmMk id="{8ED9560A-F85B-4593-BB94-63A29ABAE1CC}"/>
                  <pc2:cmRplyMk id="{B2674D51-6FC2-484D-927D-2E3639C2FDB5}"/>
                </pc2:cmRplyMkLst>
              </pc226:cmRplyChg>
            </pc226:cmChg>
            <pc226:cmChg xmlns:pc226="http://schemas.microsoft.com/office/powerpoint/2022/06/main/command" chg="del">
              <pc226:chgData name="Reese, John" userId="8427cab8-ecc8-4a74-a2ec-269c5160d082" providerId="ADAL" clId="{C935B66F-D7FB-470B-BD7E-D7FD65852729}" dt="2023-08-01T13:01:11.032" v="3535"/>
              <pc2:cmMkLst xmlns:pc2="http://schemas.microsoft.com/office/powerpoint/2019/9/main/command">
                <pc:docMk/>
                <pc:sldMk cId="3666991735" sldId="1391"/>
                <pc2:cmMk id="{3B6DA86C-1F37-4E0E-A4EF-FE410435B491}"/>
              </pc2:cmMkLst>
            </pc226:cmChg>
            <pc226:cmChg xmlns:pc226="http://schemas.microsoft.com/office/powerpoint/2022/06/main/command" chg="del mod">
              <pc226:chgData name="Reese, John" userId="8427cab8-ecc8-4a74-a2ec-269c5160d082" providerId="ADAL" clId="{C935B66F-D7FB-470B-BD7E-D7FD65852729}" dt="2023-08-01T13:01:12.386" v="3536"/>
              <pc2:cmMkLst xmlns:pc2="http://schemas.microsoft.com/office/powerpoint/2019/9/main/command">
                <pc:docMk/>
                <pc:sldMk cId="3666991735" sldId="1391"/>
                <pc2:cmMk id="{C492BBBE-B469-4AD4-A295-B70351A54EF5}"/>
              </pc2:cmMkLst>
              <pc226:cmRplyChg chg="add">
                <pc226:chgData name="Reese, John" userId="8427cab8-ecc8-4a74-a2ec-269c5160d082" providerId="ADAL" clId="{C935B66F-D7FB-470B-BD7E-D7FD65852729}" dt="2023-07-30T21:39:31.417" v="2748"/>
                <pc2:cmRplyMkLst xmlns:pc2="http://schemas.microsoft.com/office/powerpoint/2019/9/main/command">
                  <pc:docMk/>
                  <pc:sldMk cId="3666991735" sldId="1391"/>
                  <pc2:cmMk id="{C492BBBE-B469-4AD4-A295-B70351A54EF5}"/>
                  <pc2:cmRplyMk id="{764C2B7B-9597-4033-BF1D-F4B940C0DA64}"/>
                </pc2:cmRplyMkLst>
              </pc226:cmRplyChg>
            </pc226:cmChg>
            <pc226:cmChg xmlns:pc226="http://schemas.microsoft.com/office/powerpoint/2022/06/main/command" chg="del mod">
              <pc226:chgData name="Reese, John" userId="8427cab8-ecc8-4a74-a2ec-269c5160d082" providerId="ADAL" clId="{C935B66F-D7FB-470B-BD7E-D7FD65852729}" dt="2023-08-01T13:01:24.240" v="3537"/>
              <pc2:cmMkLst xmlns:pc2="http://schemas.microsoft.com/office/powerpoint/2019/9/main/command">
                <pc:docMk/>
                <pc:sldMk cId="3666991735" sldId="1391"/>
                <pc2:cmMk id="{817FD8E0-7891-4AC2-B61D-1901F7771B3D}"/>
              </pc2:cmMkLst>
            </pc226:cmChg>
          </p:ext>
        </pc:extLst>
      </pc:sldChg>
      <pc:sldChg chg="addSp delSp modSp del mod">
        <pc:chgData name="Reese, John" userId="8427cab8-ecc8-4a74-a2ec-269c5160d082" providerId="ADAL" clId="{C935B66F-D7FB-470B-BD7E-D7FD65852729}" dt="2023-07-28T18:08:50.686" v="1885" actId="2696"/>
        <pc:sldMkLst>
          <pc:docMk/>
          <pc:sldMk cId="1470049061" sldId="1392"/>
        </pc:sldMkLst>
        <pc:spChg chg="mod">
          <ac:chgData name="Reese, John" userId="8427cab8-ecc8-4a74-a2ec-269c5160d082" providerId="ADAL" clId="{C935B66F-D7FB-470B-BD7E-D7FD65852729}" dt="2023-07-28T18:08:23.581" v="1884" actId="20577"/>
          <ac:spMkLst>
            <pc:docMk/>
            <pc:sldMk cId="1470049061" sldId="1392"/>
            <ac:spMk id="2" creationId="{B1E7479E-C9BC-078C-779E-CC563E21AD39}"/>
          </ac:spMkLst>
        </pc:spChg>
        <pc:spChg chg="add del mod">
          <ac:chgData name="Reese, John" userId="8427cab8-ecc8-4a74-a2ec-269c5160d082" providerId="ADAL" clId="{C935B66F-D7FB-470B-BD7E-D7FD65852729}" dt="2023-07-28T18:08:02.142" v="1855" actId="22"/>
          <ac:spMkLst>
            <pc:docMk/>
            <pc:sldMk cId="1470049061" sldId="1392"/>
            <ac:spMk id="4" creationId="{5A9C046D-32A4-91A2-FBF4-0168D46CF47E}"/>
          </ac:spMkLst>
        </pc:spChg>
      </pc:sldChg>
      <pc:sldChg chg="addCm">
        <pc:chgData name="Reese, John" userId="8427cab8-ecc8-4a74-a2ec-269c5160d082" providerId="ADAL" clId="{C935B66F-D7FB-470B-BD7E-D7FD65852729}" dt="2023-07-06T18:39:46.652" v="635"/>
        <pc:sldMkLst>
          <pc:docMk/>
          <pc:sldMk cId="1493819423" sldId="1392"/>
        </pc:sldMkLst>
      </pc:sldChg>
      <pc:sldChg chg="modSp add mod modCm">
        <pc:chgData name="Reese, John" userId="8427cab8-ecc8-4a74-a2ec-269c5160d082" providerId="ADAL" clId="{C935B66F-D7FB-470B-BD7E-D7FD65852729}" dt="2023-07-31T21:36:32.266" v="3524"/>
        <pc:sldMkLst>
          <pc:docMk/>
          <pc:sldMk cId="1933297489" sldId="1392"/>
        </pc:sldMkLst>
        <pc:spChg chg="mod">
          <ac:chgData name="Reese, John" userId="8427cab8-ecc8-4a74-a2ec-269c5160d082" providerId="ADAL" clId="{C935B66F-D7FB-470B-BD7E-D7FD65852729}" dt="2023-07-28T18:09:14.842" v="1893" actId="20577"/>
          <ac:spMkLst>
            <pc:docMk/>
            <pc:sldMk cId="1933297489" sldId="1392"/>
            <ac:spMk id="3" creationId="{06942845-BD5A-42C5-A5C4-13339DD507AB}"/>
          </ac:spMkLst>
        </pc:spChg>
        <pc:spChg chg="mod">
          <ac:chgData name="Reese, John" userId="8427cab8-ecc8-4a74-a2ec-269c5160d082" providerId="ADAL" clId="{C935B66F-D7FB-470B-BD7E-D7FD65852729}" dt="2023-07-31T21:36:16.202" v="3523" actId="6549"/>
          <ac:spMkLst>
            <pc:docMk/>
            <pc:sldMk cId="1933297489" sldId="1392"/>
            <ac:spMk id="4" creationId="{82FA8033-9AFA-F57D-0A95-BA4F58F2BA2E}"/>
          </ac:spMkLst>
        </pc:spChg>
        <pc:extLst>
          <p:ext xmlns:p="http://schemas.openxmlformats.org/presentationml/2006/main" uri="{D6D511B9-2390-475A-947B-AFAB55BFBCF1}">
            <pc226:cmChg xmlns:pc226="http://schemas.microsoft.com/office/powerpoint/2022/06/main/command" chg="mod">
              <pc226:chgData name="Reese, John" userId="8427cab8-ecc8-4a74-a2ec-269c5160d082" providerId="ADAL" clId="{C935B66F-D7FB-470B-BD7E-D7FD65852729}" dt="2023-07-31T21:36:32.266" v="3524"/>
              <pc2:cmMkLst xmlns:pc2="http://schemas.microsoft.com/office/powerpoint/2019/9/main/command">
                <pc:docMk/>
                <pc:sldMk cId="1933297489" sldId="1392"/>
                <pc2:cmMk id="{A364F512-0A3D-4293-85C3-5F416EE360B2}"/>
              </pc2:cmMkLst>
              <pc226:cmRplyChg chg="add">
                <pc226:chgData name="Reese, John" userId="8427cab8-ecc8-4a74-a2ec-269c5160d082" providerId="ADAL" clId="{C935B66F-D7FB-470B-BD7E-D7FD65852729}" dt="2023-07-31T21:36:32.266" v="3524"/>
                <pc2:cmRplyMkLst xmlns:pc2="http://schemas.microsoft.com/office/powerpoint/2019/9/main/command">
                  <pc:docMk/>
                  <pc:sldMk cId="1933297489" sldId="1392"/>
                  <pc2:cmMk id="{A364F512-0A3D-4293-85C3-5F416EE360B2}"/>
                  <pc2:cmRplyMk id="{CB2B9308-DC95-42EC-AC58-BF9599353FA6}"/>
                </pc2:cmRplyMkLst>
              </pc226:cmRplyChg>
            </pc226:cmChg>
          </p:ext>
        </pc:extLst>
      </pc:sldChg>
      <pc:sldChg chg="modSp mod delCm modCm">
        <pc:chgData name="Reese, John" userId="8427cab8-ecc8-4a74-a2ec-269c5160d082" providerId="ADAL" clId="{C935B66F-D7FB-470B-BD7E-D7FD65852729}" dt="2023-08-01T13:02:02.122" v="3540"/>
        <pc:sldMkLst>
          <pc:docMk/>
          <pc:sldMk cId="560217401" sldId="1393"/>
        </pc:sldMkLst>
        <pc:spChg chg="mod">
          <ac:chgData name="Reese, John" userId="8427cab8-ecc8-4a74-a2ec-269c5160d082" providerId="ADAL" clId="{C935B66F-D7FB-470B-BD7E-D7FD65852729}" dt="2023-07-31T18:19:11.296" v="3346" actId="20577"/>
          <ac:spMkLst>
            <pc:docMk/>
            <pc:sldMk cId="560217401" sldId="1393"/>
            <ac:spMk id="4" creationId="{82FA8033-9AFA-F57D-0A95-BA4F58F2BA2E}"/>
          </ac:spMkLst>
        </pc:spChg>
        <pc:extLst>
          <p:ext xmlns:p="http://schemas.openxmlformats.org/presentationml/2006/main" uri="{D6D511B9-2390-475A-947B-AFAB55BFBCF1}">
            <pc226:cmChg xmlns:pc226="http://schemas.microsoft.com/office/powerpoint/2022/06/main/command" chg="del">
              <pc226:chgData name="Reese, John" userId="8427cab8-ecc8-4a74-a2ec-269c5160d082" providerId="ADAL" clId="{C935B66F-D7FB-470B-BD7E-D7FD65852729}" dt="2023-08-01T13:01:59.545" v="3539"/>
              <pc2:cmMkLst xmlns:pc2="http://schemas.microsoft.com/office/powerpoint/2019/9/main/command">
                <pc:docMk/>
                <pc:sldMk cId="560217401" sldId="1393"/>
                <pc2:cmMk id="{31C1B06D-35C2-443E-9C48-87CF01A1D1AC}"/>
              </pc2:cmMkLst>
              <pc226:cmRplyChg chg="add">
                <pc226:chgData name="Reese, John" userId="8427cab8-ecc8-4a74-a2ec-269c5160d082" providerId="ADAL" clId="{C935B66F-D7FB-470B-BD7E-D7FD65852729}" dt="2023-07-31T18:19:52.893" v="3347"/>
                <pc2:cmRplyMkLst xmlns:pc2="http://schemas.microsoft.com/office/powerpoint/2019/9/main/command">
                  <pc:docMk/>
                  <pc:sldMk cId="560217401" sldId="1393"/>
                  <pc2:cmMk id="{31C1B06D-35C2-443E-9C48-87CF01A1D1AC}"/>
                  <pc2:cmRplyMk id="{BAAC355D-2F5B-48F4-A18E-3BEC714F2B98}"/>
                </pc2:cmRplyMkLst>
              </pc226:cmRplyChg>
            </pc226:cmChg>
            <pc226:cmChg xmlns:pc226="http://schemas.microsoft.com/office/powerpoint/2022/06/main/command" chg="del mod">
              <pc226:chgData name="Reese, John" userId="8427cab8-ecc8-4a74-a2ec-269c5160d082" providerId="ADAL" clId="{C935B66F-D7FB-470B-BD7E-D7FD65852729}" dt="2023-08-01T13:02:02.122" v="3540"/>
              <pc2:cmMkLst xmlns:pc2="http://schemas.microsoft.com/office/powerpoint/2019/9/main/command">
                <pc:docMk/>
                <pc:sldMk cId="560217401" sldId="1393"/>
                <pc2:cmMk id="{229E77BA-78DB-4673-8061-986D5208B115}"/>
              </pc2:cmMkLst>
              <pc226:cmRplyChg chg="add">
                <pc226:chgData name="Reese, John" userId="8427cab8-ecc8-4a74-a2ec-269c5160d082" providerId="ADAL" clId="{C935B66F-D7FB-470B-BD7E-D7FD65852729}" dt="2023-07-31T21:37:54.692" v="3525"/>
                <pc2:cmRplyMkLst xmlns:pc2="http://schemas.microsoft.com/office/powerpoint/2019/9/main/command">
                  <pc:docMk/>
                  <pc:sldMk cId="560217401" sldId="1393"/>
                  <pc2:cmMk id="{229E77BA-78DB-4673-8061-986D5208B115}"/>
                  <pc2:cmRplyMk id="{BC7BF116-C88C-4E86-BBB0-C3C7DDCE8974}"/>
                </pc2:cmRplyMkLst>
              </pc226:cmRplyChg>
            </pc226:cmChg>
          </p:ext>
        </pc:extLst>
      </pc:sldChg>
      <pc:sldChg chg="addCm">
        <pc:chgData name="Reese, John" userId="8427cab8-ecc8-4a74-a2ec-269c5160d082" providerId="ADAL" clId="{C935B66F-D7FB-470B-BD7E-D7FD65852729}" dt="2023-07-06T18:40:02.850" v="636"/>
        <pc:sldMkLst>
          <pc:docMk/>
          <pc:sldMk cId="2332674559" sldId="1393"/>
        </pc:sldMkLst>
      </pc:sldChg>
      <pc:sldChg chg="modSp add del mod modShow addCm delCm modCm">
        <pc:chgData name="Reese, John" userId="8427cab8-ecc8-4a74-a2ec-269c5160d082" providerId="ADAL" clId="{C935B66F-D7FB-470B-BD7E-D7FD65852729}" dt="2023-08-01T13:02:29.383" v="3542" actId="2696"/>
        <pc:sldMkLst>
          <pc:docMk/>
          <pc:sldMk cId="2620767752" sldId="1394"/>
        </pc:sldMkLst>
        <pc:spChg chg="mod">
          <ac:chgData name="Reese, John" userId="8427cab8-ecc8-4a74-a2ec-269c5160d082" providerId="ADAL" clId="{C935B66F-D7FB-470B-BD7E-D7FD65852729}" dt="2023-07-30T21:41:45.897" v="3336" actId="6549"/>
          <ac:spMkLst>
            <pc:docMk/>
            <pc:sldMk cId="2620767752" sldId="1394"/>
            <ac:spMk id="4" creationId="{82FA8033-9AFA-F57D-0A95-BA4F58F2BA2E}"/>
          </ac:spMkLst>
        </pc:spChg>
        <pc:extLst>
          <p:ext xmlns:p="http://schemas.openxmlformats.org/presentationml/2006/main" uri="{D6D511B9-2390-475A-947B-AFAB55BFBCF1}">
            <pc226:cmChg xmlns:pc226="http://schemas.microsoft.com/office/powerpoint/2022/06/main/command" chg="add del">
              <pc226:chgData name="Reese, John" userId="8427cab8-ecc8-4a74-a2ec-269c5160d082" providerId="ADAL" clId="{C935B66F-D7FB-470B-BD7E-D7FD65852729}" dt="2023-08-01T13:02:22.643" v="3541"/>
              <pc2:cmMkLst xmlns:pc2="http://schemas.microsoft.com/office/powerpoint/2019/9/main/command">
                <pc:docMk/>
                <pc:sldMk cId="2620767752" sldId="1394"/>
                <pc2:cmMk id="{F3216AD7-EF1F-4C11-BE27-75947530C9B6}"/>
              </pc2:cmMkLst>
              <pc226:cmRplyChg chg="add">
                <pc226:chgData name="Reese, John" userId="8427cab8-ecc8-4a74-a2ec-269c5160d082" providerId="ADAL" clId="{C935B66F-D7FB-470B-BD7E-D7FD65852729}" dt="2023-07-31T13:47:03.960" v="3338"/>
                <pc2:cmRplyMkLst xmlns:pc2="http://schemas.microsoft.com/office/powerpoint/2019/9/main/command">
                  <pc:docMk/>
                  <pc:sldMk cId="2620767752" sldId="1394"/>
                  <pc2:cmMk id="{F3216AD7-EF1F-4C11-BE27-75947530C9B6}"/>
                  <pc2:cmRplyMk id="{FC979FCA-0E7B-4740-A28D-D63A0F498C4F}"/>
                </pc2:cmRplyMkLst>
              </pc226:cmRplyChg>
              <pc226:cmRplyChg chg="add">
                <pc226:chgData name="Reese, John" userId="8427cab8-ecc8-4a74-a2ec-269c5160d082" providerId="ADAL" clId="{C935B66F-D7FB-470B-BD7E-D7FD65852729}" dt="2023-07-31T21:38:23.562" v="3527"/>
                <pc2:cmRplyMkLst xmlns:pc2="http://schemas.microsoft.com/office/powerpoint/2019/9/main/command">
                  <pc:docMk/>
                  <pc:sldMk cId="2620767752" sldId="1394"/>
                  <pc2:cmMk id="{F3216AD7-EF1F-4C11-BE27-75947530C9B6}"/>
                  <pc2:cmRplyMk id="{957CA5D3-B289-42E2-946B-36DB3972B7E4}"/>
                </pc2:cmRplyMkLst>
              </pc226:cmRplyChg>
            </pc226:cmChg>
          </p:ext>
        </pc:extLst>
      </pc:sldChg>
      <pc:sldChg chg="addCm">
        <pc:chgData name="Reese, John" userId="8427cab8-ecc8-4a74-a2ec-269c5160d082" providerId="ADAL" clId="{C935B66F-D7FB-470B-BD7E-D7FD65852729}" dt="2023-07-06T18:40:17.153" v="637"/>
        <pc:sldMkLst>
          <pc:docMk/>
          <pc:sldMk cId="4234789828" sldId="1394"/>
        </pc:sldMkLst>
      </pc:sldChg>
      <pc:sldChg chg="addCm">
        <pc:chgData name="Reese, John" userId="8427cab8-ecc8-4a74-a2ec-269c5160d082" providerId="ADAL" clId="{C935B66F-D7FB-470B-BD7E-D7FD65852729}" dt="2023-07-06T18:40:32.541" v="638"/>
        <pc:sldMkLst>
          <pc:docMk/>
          <pc:sldMk cId="2181951725" sldId="1395"/>
        </pc:sldMkLst>
      </pc:sldChg>
      <pc:sldChg chg="addCm modCm">
        <pc:chgData name="Reese, John" userId="8427cab8-ecc8-4a74-a2ec-269c5160d082" providerId="ADAL" clId="{C935B66F-D7FB-470B-BD7E-D7FD65852729}" dt="2023-07-11T17:49:48.507" v="660"/>
        <pc:sldMkLst>
          <pc:docMk/>
          <pc:sldMk cId="2041864516" sldId="1396"/>
        </pc:sldMkLst>
      </pc:sldChg>
      <pc:sldChg chg="addCm">
        <pc:chgData name="Reese, John" userId="8427cab8-ecc8-4a74-a2ec-269c5160d082" providerId="ADAL" clId="{C935B66F-D7FB-470B-BD7E-D7FD65852729}" dt="2023-07-06T18:41:06.719" v="640"/>
        <pc:sldMkLst>
          <pc:docMk/>
          <pc:sldMk cId="2569441599" sldId="1397"/>
        </pc:sldMkLst>
      </pc:sldChg>
      <pc:sldChg chg="addCm">
        <pc:chgData name="Reese, John" userId="8427cab8-ecc8-4a74-a2ec-269c5160d082" providerId="ADAL" clId="{C935B66F-D7FB-470B-BD7E-D7FD65852729}" dt="2023-07-06T18:41:24.149" v="641"/>
        <pc:sldMkLst>
          <pc:docMk/>
          <pc:sldMk cId="1369712498" sldId="1398"/>
        </pc:sldMkLst>
      </pc:sldChg>
      <pc:sldChg chg="addCm">
        <pc:chgData name="Reese, John" userId="8427cab8-ecc8-4a74-a2ec-269c5160d082" providerId="ADAL" clId="{C935B66F-D7FB-470B-BD7E-D7FD65852729}" dt="2023-07-06T18:41:36.332" v="642"/>
        <pc:sldMkLst>
          <pc:docMk/>
          <pc:sldMk cId="2006751860" sldId="1399"/>
        </pc:sldMkLst>
      </pc:sldChg>
      <pc:sldChg chg="addCm">
        <pc:chgData name="Reese, John" userId="8427cab8-ecc8-4a74-a2ec-269c5160d082" providerId="ADAL" clId="{C935B66F-D7FB-470B-BD7E-D7FD65852729}" dt="2023-07-06T18:41:52.472" v="643"/>
        <pc:sldMkLst>
          <pc:docMk/>
          <pc:sldMk cId="2227629716" sldId="1400"/>
        </pc:sldMkLst>
      </pc:sldChg>
      <pc:sldChg chg="addCm">
        <pc:chgData name="Reese, John" userId="8427cab8-ecc8-4a74-a2ec-269c5160d082" providerId="ADAL" clId="{C935B66F-D7FB-470B-BD7E-D7FD65852729}" dt="2023-07-06T18:42:08.285" v="644"/>
        <pc:sldMkLst>
          <pc:docMk/>
          <pc:sldMk cId="1288709797" sldId="1401"/>
        </pc:sldMkLst>
      </pc:sldChg>
      <pc:sldChg chg="addCm">
        <pc:chgData name="Reese, John" userId="8427cab8-ecc8-4a74-a2ec-269c5160d082" providerId="ADAL" clId="{C935B66F-D7FB-470B-BD7E-D7FD65852729}" dt="2023-07-06T18:42:20.385" v="645"/>
        <pc:sldMkLst>
          <pc:docMk/>
          <pc:sldMk cId="2025875422" sldId="1402"/>
        </pc:sldMkLst>
      </pc:sldChg>
      <pc:sldChg chg="modSp mod addCm">
        <pc:chgData name="Reese, John" userId="8427cab8-ecc8-4a74-a2ec-269c5160d082" providerId="ADAL" clId="{C935B66F-D7FB-470B-BD7E-D7FD65852729}" dt="2023-07-06T18:44:24.615" v="654" actId="6549"/>
        <pc:sldMkLst>
          <pc:docMk/>
          <pc:sldMk cId="3013038981" sldId="1403"/>
        </pc:sldMkLst>
        <pc:spChg chg="mod">
          <ac:chgData name="Reese, John" userId="8427cab8-ecc8-4a74-a2ec-269c5160d082" providerId="ADAL" clId="{C935B66F-D7FB-470B-BD7E-D7FD65852729}" dt="2023-07-06T18:44:24.615" v="654" actId="6549"/>
          <ac:spMkLst>
            <pc:docMk/>
            <pc:sldMk cId="3013038981" sldId="1403"/>
            <ac:spMk id="4" creationId="{82FA8033-9AFA-F57D-0A95-BA4F58F2BA2E}"/>
          </ac:spMkLst>
        </pc:spChg>
      </pc:sldChg>
      <pc:sldChg chg="addCm">
        <pc:chgData name="Reese, John" userId="8427cab8-ecc8-4a74-a2ec-269c5160d082" providerId="ADAL" clId="{C935B66F-D7FB-470B-BD7E-D7FD65852729}" dt="2023-07-06T18:44:56.294" v="655"/>
        <pc:sldMkLst>
          <pc:docMk/>
          <pc:sldMk cId="2020837347" sldId="1404"/>
        </pc:sldMkLst>
      </pc:sldChg>
      <pc:sldChg chg="addCm">
        <pc:chgData name="Reese, John" userId="8427cab8-ecc8-4a74-a2ec-269c5160d082" providerId="ADAL" clId="{C935B66F-D7FB-470B-BD7E-D7FD65852729}" dt="2023-07-06T18:45:09.366" v="656"/>
        <pc:sldMkLst>
          <pc:docMk/>
          <pc:sldMk cId="3313091447" sldId="1405"/>
        </pc:sldMkLst>
      </pc:sldChg>
      <pc:sldChg chg="addCm">
        <pc:chgData name="Reese, John" userId="8427cab8-ecc8-4a74-a2ec-269c5160d082" providerId="ADAL" clId="{C935B66F-D7FB-470B-BD7E-D7FD65852729}" dt="2023-07-06T18:45:29.154" v="657"/>
        <pc:sldMkLst>
          <pc:docMk/>
          <pc:sldMk cId="559834585" sldId="1406"/>
        </pc:sldMkLst>
      </pc:sldChg>
      <pc:sldChg chg="modSp add del mod">
        <pc:chgData name="Reese, John" userId="8427cab8-ecc8-4a74-a2ec-269c5160d082" providerId="ADAL" clId="{C935B66F-D7FB-470B-BD7E-D7FD65852729}" dt="2023-06-29T13:13:44.959" v="379" actId="2696"/>
        <pc:sldMkLst>
          <pc:docMk/>
          <pc:sldMk cId="784851256" sldId="1407"/>
        </pc:sldMkLst>
        <pc:spChg chg="mod">
          <ac:chgData name="Reese, John" userId="8427cab8-ecc8-4a74-a2ec-269c5160d082" providerId="ADAL" clId="{C935B66F-D7FB-470B-BD7E-D7FD65852729}" dt="2023-06-29T13:10:56.634" v="5" actId="20577"/>
          <ac:spMkLst>
            <pc:docMk/>
            <pc:sldMk cId="784851256" sldId="1407"/>
            <ac:spMk id="3" creationId="{06942845-BD5A-42C5-A5C4-13339DD507AB}"/>
          </ac:spMkLst>
        </pc:spChg>
        <pc:spChg chg="mod">
          <ac:chgData name="Reese, John" userId="8427cab8-ecc8-4a74-a2ec-269c5160d082" providerId="ADAL" clId="{C935B66F-D7FB-470B-BD7E-D7FD65852729}" dt="2023-06-29T13:13:03.202" v="373" actId="6549"/>
          <ac:spMkLst>
            <pc:docMk/>
            <pc:sldMk cId="784851256" sldId="1407"/>
            <ac:spMk id="4" creationId="{82FA8033-9AFA-F57D-0A95-BA4F58F2BA2E}"/>
          </ac:spMkLst>
        </pc:spChg>
      </pc:sldChg>
    </pc:docChg>
  </pc:docChgLst>
  <pc:docChgLst>
    <pc:chgData name="Johnson, Scott" userId="bec97677-f0c6-4bfb-b610-83dc74061801" providerId="ADAL" clId="{4366BBCA-1A62-458E-B3D8-A7282A8DCDEB}"/>
    <pc:docChg chg="undo custSel addSld delSld modSld sldOrd">
      <pc:chgData name="Johnson, Scott" userId="bec97677-f0c6-4bfb-b610-83dc74061801" providerId="ADAL" clId="{4366BBCA-1A62-458E-B3D8-A7282A8DCDEB}" dt="2023-07-31T18:28:59.277" v="1194"/>
      <pc:docMkLst>
        <pc:docMk/>
      </pc:docMkLst>
      <pc:sldChg chg="modSp mod">
        <pc:chgData name="Johnson, Scott" userId="bec97677-f0c6-4bfb-b610-83dc74061801" providerId="ADAL" clId="{4366BBCA-1A62-458E-B3D8-A7282A8DCDEB}" dt="2023-07-28T14:54:43.895" v="61" actId="20577"/>
        <pc:sldMkLst>
          <pc:docMk/>
          <pc:sldMk cId="3498136201" sldId="267"/>
        </pc:sldMkLst>
        <pc:spChg chg="mod">
          <ac:chgData name="Johnson, Scott" userId="bec97677-f0c6-4bfb-b610-83dc74061801" providerId="ADAL" clId="{4366BBCA-1A62-458E-B3D8-A7282A8DCDEB}" dt="2023-07-28T14:54:43.895" v="61" actId="20577"/>
          <ac:spMkLst>
            <pc:docMk/>
            <pc:sldMk cId="3498136201" sldId="267"/>
            <ac:spMk id="5" creationId="{A50BE870-18BE-B0D2-0D66-823FC4C417D7}"/>
          </ac:spMkLst>
        </pc:spChg>
      </pc:sldChg>
      <pc:sldChg chg="modSp mod">
        <pc:chgData name="Johnson, Scott" userId="bec97677-f0c6-4bfb-b610-83dc74061801" providerId="ADAL" clId="{4366BBCA-1A62-458E-B3D8-A7282A8DCDEB}" dt="2023-07-28T14:56:35.001" v="71" actId="14"/>
        <pc:sldMkLst>
          <pc:docMk/>
          <pc:sldMk cId="101772985" sldId="430"/>
        </pc:sldMkLst>
        <pc:spChg chg="mod">
          <ac:chgData name="Johnson, Scott" userId="bec97677-f0c6-4bfb-b610-83dc74061801" providerId="ADAL" clId="{4366BBCA-1A62-458E-B3D8-A7282A8DCDEB}" dt="2023-07-28T14:56:35.001" v="71" actId="14"/>
          <ac:spMkLst>
            <pc:docMk/>
            <pc:sldMk cId="101772985" sldId="430"/>
            <ac:spMk id="2" creationId="{405DF411-78A9-9747-09AA-850A39BC7211}"/>
          </ac:spMkLst>
        </pc:spChg>
      </pc:sldChg>
      <pc:sldChg chg="addCm modCm">
        <pc:chgData name="Johnson, Scott" userId="bec97677-f0c6-4bfb-b610-83dc74061801" providerId="ADAL" clId="{4366BBCA-1A62-458E-B3D8-A7282A8DCDEB}" dt="2023-07-31T18:25:57.565" v="1186"/>
        <pc:sldMkLst>
          <pc:docMk/>
          <pc:sldMk cId="4070679872" sldId="1340"/>
        </pc:sldMkLst>
      </pc:sldChg>
      <pc:sldChg chg="modSp mod modShow">
        <pc:chgData name="Johnson, Scott" userId="bec97677-f0c6-4bfb-b610-83dc74061801" providerId="ADAL" clId="{4366BBCA-1A62-458E-B3D8-A7282A8DCDEB}" dt="2023-07-28T16:53:01.300" v="106" actId="729"/>
        <pc:sldMkLst>
          <pc:docMk/>
          <pc:sldMk cId="3067091145" sldId="1366"/>
        </pc:sldMkLst>
        <pc:spChg chg="mod">
          <ac:chgData name="Johnson, Scott" userId="bec97677-f0c6-4bfb-b610-83dc74061801" providerId="ADAL" clId="{4366BBCA-1A62-458E-B3D8-A7282A8DCDEB}" dt="2023-07-28T14:57:23.935" v="97" actId="20577"/>
          <ac:spMkLst>
            <pc:docMk/>
            <pc:sldMk cId="3067091145" sldId="1366"/>
            <ac:spMk id="4" creationId="{23308948-7A4C-3526-1B27-64C6D4F4F4FF}"/>
          </ac:spMkLst>
        </pc:spChg>
      </pc:sldChg>
      <pc:sldChg chg="mod modShow addCm">
        <pc:chgData name="Johnson, Scott" userId="bec97677-f0c6-4bfb-b610-83dc74061801" providerId="ADAL" clId="{4366BBCA-1A62-458E-B3D8-A7282A8DCDEB}" dt="2023-07-28T16:52:52.304" v="105" actId="729"/>
        <pc:sldMkLst>
          <pc:docMk/>
          <pc:sldMk cId="2432127470" sldId="1382"/>
        </pc:sldMkLst>
      </pc:sldChg>
      <pc:sldChg chg="modCm">
        <pc:chgData name="Johnson, Scott" userId="bec97677-f0c6-4bfb-b610-83dc74061801" providerId="ADAL" clId="{4366BBCA-1A62-458E-B3D8-A7282A8DCDEB}" dt="2023-07-31T18:28:59.277" v="1194"/>
        <pc:sldMkLst>
          <pc:docMk/>
          <pc:sldMk cId="2226986886" sldId="1384"/>
        </pc:sldMkLst>
      </pc:sldChg>
      <pc:sldChg chg="modSp mod ord">
        <pc:chgData name="Johnson, Scott" userId="bec97677-f0c6-4bfb-b610-83dc74061801" providerId="ADAL" clId="{4366BBCA-1A62-458E-B3D8-A7282A8DCDEB}" dt="2023-07-28T14:53:56.329" v="44"/>
        <pc:sldMkLst>
          <pc:docMk/>
          <pc:sldMk cId="2225732005" sldId="1388"/>
        </pc:sldMkLst>
        <pc:spChg chg="mod">
          <ac:chgData name="Johnson, Scott" userId="bec97677-f0c6-4bfb-b610-83dc74061801" providerId="ADAL" clId="{4366BBCA-1A62-458E-B3D8-A7282A8DCDEB}" dt="2023-07-28T14:53:24.615" v="18" actId="113"/>
          <ac:spMkLst>
            <pc:docMk/>
            <pc:sldMk cId="2225732005" sldId="1388"/>
            <ac:spMk id="4" creationId="{23308948-7A4C-3526-1B27-64C6D4F4F4FF}"/>
          </ac:spMkLst>
        </pc:spChg>
      </pc:sldChg>
      <pc:sldChg chg="modSp mod modShow addCm modCm">
        <pc:chgData name="Johnson, Scott" userId="bec97677-f0c6-4bfb-b610-83dc74061801" providerId="ADAL" clId="{4366BBCA-1A62-458E-B3D8-A7282A8DCDEB}" dt="2023-07-30T00:48:59.660" v="1181"/>
        <pc:sldMkLst>
          <pc:docMk/>
          <pc:sldMk cId="4170025975" sldId="1390"/>
        </pc:sldMkLst>
        <pc:spChg chg="mod">
          <ac:chgData name="Johnson, Scott" userId="bec97677-f0c6-4bfb-b610-83dc74061801" providerId="ADAL" clId="{4366BBCA-1A62-458E-B3D8-A7282A8DCDEB}" dt="2023-07-10T19:00:38.348" v="1" actId="14100"/>
          <ac:spMkLst>
            <pc:docMk/>
            <pc:sldMk cId="4170025975" sldId="1390"/>
            <ac:spMk id="4" creationId="{82FA8033-9AFA-F57D-0A95-BA4F58F2BA2E}"/>
          </ac:spMkLst>
        </pc:spChg>
      </pc:sldChg>
      <pc:sldChg chg="del addCm">
        <pc:chgData name="Johnson, Scott" userId="bec97677-f0c6-4bfb-b610-83dc74061801" providerId="ADAL" clId="{4366BBCA-1A62-458E-B3D8-A7282A8DCDEB}" dt="2023-07-28T14:51:42.430" v="7" actId="47"/>
        <pc:sldMkLst>
          <pc:docMk/>
          <pc:sldMk cId="3139770815" sldId="1391"/>
        </pc:sldMkLst>
      </pc:sldChg>
      <pc:sldChg chg="modSp mod ord addCm modCm">
        <pc:chgData name="Johnson, Scott" userId="bec97677-f0c6-4bfb-b610-83dc74061801" providerId="ADAL" clId="{4366BBCA-1A62-458E-B3D8-A7282A8DCDEB}" dt="2023-07-31T18:21:11.127" v="1185"/>
        <pc:sldMkLst>
          <pc:docMk/>
          <pc:sldMk cId="3666991735" sldId="1391"/>
        </pc:sldMkLst>
        <pc:spChg chg="mod">
          <ac:chgData name="Johnson, Scott" userId="bec97677-f0c6-4bfb-b610-83dc74061801" providerId="ADAL" clId="{4366BBCA-1A62-458E-B3D8-A7282A8DCDEB}" dt="2023-07-30T00:33:41.428" v="121" actId="21"/>
          <ac:spMkLst>
            <pc:docMk/>
            <pc:sldMk cId="3666991735" sldId="1391"/>
            <ac:spMk id="4" creationId="{82FA8033-9AFA-F57D-0A95-BA4F58F2BA2E}"/>
          </ac:spMkLst>
        </pc:spChg>
      </pc:sldChg>
      <pc:sldChg chg="new addCm">
        <pc:chgData name="Johnson, Scott" userId="bec97677-f0c6-4bfb-b610-83dc74061801" providerId="ADAL" clId="{4366BBCA-1A62-458E-B3D8-A7282A8DCDEB}" dt="2023-07-28T16:54:09.780" v="108"/>
        <pc:sldMkLst>
          <pc:docMk/>
          <pc:sldMk cId="1470049061" sldId="1392"/>
        </pc:sldMkLst>
      </pc:sldChg>
      <pc:sldChg chg="del">
        <pc:chgData name="Johnson, Scott" userId="bec97677-f0c6-4bfb-b610-83dc74061801" providerId="ADAL" clId="{4366BBCA-1A62-458E-B3D8-A7282A8DCDEB}" dt="2023-07-28T14:51:42.430" v="7" actId="47"/>
        <pc:sldMkLst>
          <pc:docMk/>
          <pc:sldMk cId="1493819423" sldId="1392"/>
        </pc:sldMkLst>
      </pc:sldChg>
      <pc:sldChg chg="addCm delCm">
        <pc:chgData name="Johnson, Scott" userId="bec97677-f0c6-4bfb-b610-83dc74061801" providerId="ADAL" clId="{4366BBCA-1A62-458E-B3D8-A7282A8DCDEB}" dt="2023-07-30T00:47:28.318" v="1179"/>
        <pc:sldMkLst>
          <pc:docMk/>
          <pc:sldMk cId="1933297489" sldId="1392"/>
        </pc:sldMkLst>
      </pc:sldChg>
      <pc:sldChg chg="modSp add mod modCm">
        <pc:chgData name="Johnson, Scott" userId="bec97677-f0c6-4bfb-b610-83dc74061801" providerId="ADAL" clId="{4366BBCA-1A62-458E-B3D8-A7282A8DCDEB}" dt="2023-07-31T18:27:37.412" v="1192" actId="255"/>
        <pc:sldMkLst>
          <pc:docMk/>
          <pc:sldMk cId="560217401" sldId="1393"/>
        </pc:sldMkLst>
        <pc:spChg chg="mod">
          <ac:chgData name="Johnson, Scott" userId="bec97677-f0c6-4bfb-b610-83dc74061801" providerId="ADAL" clId="{4366BBCA-1A62-458E-B3D8-A7282A8DCDEB}" dt="2023-07-31T18:27:37.412" v="1192" actId="255"/>
          <ac:spMkLst>
            <pc:docMk/>
            <pc:sldMk cId="560217401" sldId="1393"/>
            <ac:spMk id="4" creationId="{82FA8033-9AFA-F57D-0A95-BA4F58F2BA2E}"/>
          </ac:spMkLst>
        </pc:spChg>
      </pc:sldChg>
      <pc:sldChg chg="del">
        <pc:chgData name="Johnson, Scott" userId="bec97677-f0c6-4bfb-b610-83dc74061801" providerId="ADAL" clId="{4366BBCA-1A62-458E-B3D8-A7282A8DCDEB}" dt="2023-07-28T14:51:42.430" v="7" actId="47"/>
        <pc:sldMkLst>
          <pc:docMk/>
          <pc:sldMk cId="2332674559" sldId="1393"/>
        </pc:sldMkLst>
      </pc:sldChg>
      <pc:sldChg chg="modSp add del mod">
        <pc:chgData name="Johnson, Scott" userId="bec97677-f0c6-4bfb-b610-83dc74061801" providerId="ADAL" clId="{4366BBCA-1A62-458E-B3D8-A7282A8DCDEB}" dt="2023-07-30T00:34:54.826" v="127" actId="47"/>
        <pc:sldMkLst>
          <pc:docMk/>
          <pc:sldMk cId="3693953679" sldId="1393"/>
        </pc:sldMkLst>
        <pc:spChg chg="mod">
          <ac:chgData name="Johnson, Scott" userId="bec97677-f0c6-4bfb-b610-83dc74061801" providerId="ADAL" clId="{4366BBCA-1A62-458E-B3D8-A7282A8DCDEB}" dt="2023-07-30T00:33:59.160" v="125" actId="6549"/>
          <ac:spMkLst>
            <pc:docMk/>
            <pc:sldMk cId="3693953679" sldId="1393"/>
            <ac:spMk id="4" creationId="{82FA8033-9AFA-F57D-0A95-BA4F58F2BA2E}"/>
          </ac:spMkLst>
        </pc:spChg>
      </pc:sldChg>
      <pc:sldChg chg="modCm">
        <pc:chgData name="Johnson, Scott" userId="bec97677-f0c6-4bfb-b610-83dc74061801" providerId="ADAL" clId="{4366BBCA-1A62-458E-B3D8-A7282A8DCDEB}" dt="2023-07-31T18:28:04.299" v="1193"/>
        <pc:sldMkLst>
          <pc:docMk/>
          <pc:sldMk cId="2620767752" sldId="1394"/>
        </pc:sldMkLst>
      </pc:sldChg>
      <pc:sldChg chg="del">
        <pc:chgData name="Johnson, Scott" userId="bec97677-f0c6-4bfb-b610-83dc74061801" providerId="ADAL" clId="{4366BBCA-1A62-458E-B3D8-A7282A8DCDEB}" dt="2023-07-28T14:51:42.430" v="7" actId="47"/>
        <pc:sldMkLst>
          <pc:docMk/>
          <pc:sldMk cId="4234789828" sldId="1394"/>
        </pc:sldMkLst>
      </pc:sldChg>
      <pc:sldChg chg="del">
        <pc:chgData name="Johnson, Scott" userId="bec97677-f0c6-4bfb-b610-83dc74061801" providerId="ADAL" clId="{4366BBCA-1A62-458E-B3D8-A7282A8DCDEB}" dt="2023-07-28T14:51:42.430" v="7" actId="47"/>
        <pc:sldMkLst>
          <pc:docMk/>
          <pc:sldMk cId="2181951725" sldId="1395"/>
        </pc:sldMkLst>
      </pc:sldChg>
      <pc:sldChg chg="del addCm">
        <pc:chgData name="Johnson, Scott" userId="bec97677-f0c6-4bfb-b610-83dc74061801" providerId="ADAL" clId="{4366BBCA-1A62-458E-B3D8-A7282A8DCDEB}" dt="2023-07-28T14:51:42.430" v="7" actId="47"/>
        <pc:sldMkLst>
          <pc:docMk/>
          <pc:sldMk cId="2041864516" sldId="1396"/>
        </pc:sldMkLst>
      </pc:sldChg>
      <pc:sldChg chg="del">
        <pc:chgData name="Johnson, Scott" userId="bec97677-f0c6-4bfb-b610-83dc74061801" providerId="ADAL" clId="{4366BBCA-1A62-458E-B3D8-A7282A8DCDEB}" dt="2023-07-28T14:51:42.430" v="7" actId="47"/>
        <pc:sldMkLst>
          <pc:docMk/>
          <pc:sldMk cId="2569441599" sldId="1397"/>
        </pc:sldMkLst>
      </pc:sldChg>
      <pc:sldChg chg="del">
        <pc:chgData name="Johnson, Scott" userId="bec97677-f0c6-4bfb-b610-83dc74061801" providerId="ADAL" clId="{4366BBCA-1A62-458E-B3D8-A7282A8DCDEB}" dt="2023-07-28T14:51:46.076" v="8" actId="47"/>
        <pc:sldMkLst>
          <pc:docMk/>
          <pc:sldMk cId="1369712498" sldId="1398"/>
        </pc:sldMkLst>
      </pc:sldChg>
      <pc:sldChg chg="del">
        <pc:chgData name="Johnson, Scott" userId="bec97677-f0c6-4bfb-b610-83dc74061801" providerId="ADAL" clId="{4366BBCA-1A62-458E-B3D8-A7282A8DCDEB}" dt="2023-07-28T14:51:50.729" v="9" actId="47"/>
        <pc:sldMkLst>
          <pc:docMk/>
          <pc:sldMk cId="2006751860" sldId="1399"/>
        </pc:sldMkLst>
      </pc:sldChg>
      <pc:sldChg chg="del">
        <pc:chgData name="Johnson, Scott" userId="bec97677-f0c6-4bfb-b610-83dc74061801" providerId="ADAL" clId="{4366BBCA-1A62-458E-B3D8-A7282A8DCDEB}" dt="2023-07-28T14:51:51.866" v="10" actId="47"/>
        <pc:sldMkLst>
          <pc:docMk/>
          <pc:sldMk cId="2227629716" sldId="1400"/>
        </pc:sldMkLst>
      </pc:sldChg>
      <pc:sldChg chg="del">
        <pc:chgData name="Johnson, Scott" userId="bec97677-f0c6-4bfb-b610-83dc74061801" providerId="ADAL" clId="{4366BBCA-1A62-458E-B3D8-A7282A8DCDEB}" dt="2023-07-28T14:51:53.899" v="11" actId="47"/>
        <pc:sldMkLst>
          <pc:docMk/>
          <pc:sldMk cId="1288709797" sldId="1401"/>
        </pc:sldMkLst>
      </pc:sldChg>
      <pc:sldChg chg="del">
        <pc:chgData name="Johnson, Scott" userId="bec97677-f0c6-4bfb-b610-83dc74061801" providerId="ADAL" clId="{4366BBCA-1A62-458E-B3D8-A7282A8DCDEB}" dt="2023-07-28T14:51:54.507" v="12" actId="47"/>
        <pc:sldMkLst>
          <pc:docMk/>
          <pc:sldMk cId="2025875422" sldId="1402"/>
        </pc:sldMkLst>
      </pc:sldChg>
      <pc:sldChg chg="del modCm">
        <pc:chgData name="Johnson, Scott" userId="bec97677-f0c6-4bfb-b610-83dc74061801" providerId="ADAL" clId="{4366BBCA-1A62-458E-B3D8-A7282A8DCDEB}" dt="2023-07-28T14:51:55.346" v="13" actId="47"/>
        <pc:sldMkLst>
          <pc:docMk/>
          <pc:sldMk cId="3013038981" sldId="1403"/>
        </pc:sldMkLst>
      </pc:sldChg>
      <pc:sldChg chg="del">
        <pc:chgData name="Johnson, Scott" userId="bec97677-f0c6-4bfb-b610-83dc74061801" providerId="ADAL" clId="{4366BBCA-1A62-458E-B3D8-A7282A8DCDEB}" dt="2023-07-28T14:51:55.896" v="14" actId="47"/>
        <pc:sldMkLst>
          <pc:docMk/>
          <pc:sldMk cId="2020837347" sldId="1404"/>
        </pc:sldMkLst>
      </pc:sldChg>
      <pc:sldChg chg="del">
        <pc:chgData name="Johnson, Scott" userId="bec97677-f0c6-4bfb-b610-83dc74061801" providerId="ADAL" clId="{4366BBCA-1A62-458E-B3D8-A7282A8DCDEB}" dt="2023-07-28T14:51:56.378" v="15" actId="47"/>
        <pc:sldMkLst>
          <pc:docMk/>
          <pc:sldMk cId="3313091447" sldId="1405"/>
        </pc:sldMkLst>
      </pc:sldChg>
      <pc:sldChg chg="del">
        <pc:chgData name="Johnson, Scott" userId="bec97677-f0c6-4bfb-b610-83dc74061801" providerId="ADAL" clId="{4366BBCA-1A62-458E-B3D8-A7282A8DCDEB}" dt="2023-07-28T14:51:56.882" v="16" actId="47"/>
        <pc:sldMkLst>
          <pc:docMk/>
          <pc:sldMk cId="559834585" sldId="1406"/>
        </pc:sldMkLst>
      </pc:sldChg>
    </pc:docChg>
  </pc:docChgLst>
  <pc:docChgLst>
    <pc:chgData name="Ollervidez, Leticia" userId="12ccd2a1-d554-4cac-b492-4e314c2b5f8f" providerId="ADAL" clId="{590A4A27-CD4A-44B2-9FB6-B73493610A42}"/>
    <pc:docChg chg="undo custSel modSld">
      <pc:chgData name="Ollervidez, Leticia" userId="12ccd2a1-d554-4cac-b492-4e314c2b5f8f" providerId="ADAL" clId="{590A4A27-CD4A-44B2-9FB6-B73493610A42}" dt="2023-07-26T19:11:43.245" v="25"/>
      <pc:docMkLst>
        <pc:docMk/>
      </pc:docMkLst>
      <pc:sldChg chg="modSp mod">
        <pc:chgData name="Ollervidez, Leticia" userId="12ccd2a1-d554-4cac-b492-4e314c2b5f8f" providerId="ADAL" clId="{590A4A27-CD4A-44B2-9FB6-B73493610A42}" dt="2023-07-07T19:11:58.801" v="14" actId="20577"/>
        <pc:sldMkLst>
          <pc:docMk/>
          <pc:sldMk cId="4070679872" sldId="1340"/>
        </pc:sldMkLst>
        <pc:spChg chg="mod">
          <ac:chgData name="Ollervidez, Leticia" userId="12ccd2a1-d554-4cac-b492-4e314c2b5f8f" providerId="ADAL" clId="{590A4A27-CD4A-44B2-9FB6-B73493610A42}" dt="2023-07-07T19:11:58.801" v="14" actId="20577"/>
          <ac:spMkLst>
            <pc:docMk/>
            <pc:sldMk cId="4070679872" sldId="1340"/>
            <ac:spMk id="4" creationId="{82FA8033-9AFA-F57D-0A95-BA4F58F2BA2E}"/>
          </ac:spMkLst>
        </pc:spChg>
      </pc:sldChg>
      <pc:sldChg chg="addSp modSp mod modCm">
        <pc:chgData name="Ollervidez, Leticia" userId="12ccd2a1-d554-4cac-b492-4e314c2b5f8f" providerId="ADAL" clId="{590A4A27-CD4A-44B2-9FB6-B73493610A42}" dt="2023-07-26T19:11:43.245" v="25"/>
        <pc:sldMkLst>
          <pc:docMk/>
          <pc:sldMk cId="2432127470" sldId="1382"/>
        </pc:sldMkLst>
        <pc:spChg chg="add mod">
          <ac:chgData name="Ollervidez, Leticia" userId="12ccd2a1-d554-4cac-b492-4e314c2b5f8f" providerId="ADAL" clId="{590A4A27-CD4A-44B2-9FB6-B73493610A42}" dt="2023-07-26T19:11:30.554" v="24" actId="20577"/>
          <ac:spMkLst>
            <pc:docMk/>
            <pc:sldMk cId="2432127470" sldId="1382"/>
            <ac:spMk id="2" creationId="{0D9A92C2-CFE5-3347-78D4-6FD6BD0EF924}"/>
          </ac:spMkLst>
        </pc:spChg>
        <pc:spChg chg="mod">
          <ac:chgData name="Ollervidez, Leticia" userId="12ccd2a1-d554-4cac-b492-4e314c2b5f8f" providerId="ADAL" clId="{590A4A27-CD4A-44B2-9FB6-B73493610A42}" dt="2023-07-07T19:09:30.297" v="9" actId="20577"/>
          <ac:spMkLst>
            <pc:docMk/>
            <pc:sldMk cId="2432127470" sldId="1382"/>
            <ac:spMk id="4" creationId="{346170F6-040E-C1F9-4D4D-C1FD3FB13A83}"/>
          </ac:spMkLst>
        </pc:spChg>
      </pc:sldChg>
      <pc:sldChg chg="modCm">
        <pc:chgData name="Ollervidez, Leticia" userId="12ccd2a1-d554-4cac-b492-4e314c2b5f8f" providerId="ADAL" clId="{590A4A27-CD4A-44B2-9FB6-B73493610A42}" dt="2023-07-26T19:10:17.527" v="15"/>
        <pc:sldMkLst>
          <pc:docMk/>
          <pc:sldMk cId="4170025975" sldId="1390"/>
        </pc:sldMkLst>
      </pc:sldChg>
      <pc:sldChg chg="modSp mod">
        <pc:chgData name="Ollervidez, Leticia" userId="12ccd2a1-d554-4cac-b492-4e314c2b5f8f" providerId="ADAL" clId="{590A4A27-CD4A-44B2-9FB6-B73493610A42}" dt="2023-07-07T19:04:11.087" v="4" actId="14100"/>
        <pc:sldMkLst>
          <pc:docMk/>
          <pc:sldMk cId="3139770815" sldId="1391"/>
        </pc:sldMkLst>
        <pc:spChg chg="mod">
          <ac:chgData name="Ollervidez, Leticia" userId="12ccd2a1-d554-4cac-b492-4e314c2b5f8f" providerId="ADAL" clId="{590A4A27-CD4A-44B2-9FB6-B73493610A42}" dt="2023-07-07T19:04:11.087" v="4" actId="14100"/>
          <ac:spMkLst>
            <pc:docMk/>
            <pc:sldMk cId="3139770815" sldId="1391"/>
            <ac:spMk id="4" creationId="{82FA8033-9AFA-F57D-0A95-BA4F58F2BA2E}"/>
          </ac:spMkLst>
        </pc:spChg>
      </pc:sldChg>
      <pc:sldChg chg="modSp mod">
        <pc:chgData name="Ollervidez, Leticia" userId="12ccd2a1-d554-4cac-b492-4e314c2b5f8f" providerId="ADAL" clId="{590A4A27-CD4A-44B2-9FB6-B73493610A42}" dt="2023-07-07T19:04:27.651" v="5" actId="14100"/>
        <pc:sldMkLst>
          <pc:docMk/>
          <pc:sldMk cId="1493819423" sldId="1392"/>
        </pc:sldMkLst>
        <pc:spChg chg="mod">
          <ac:chgData name="Ollervidez, Leticia" userId="12ccd2a1-d554-4cac-b492-4e314c2b5f8f" providerId="ADAL" clId="{590A4A27-CD4A-44B2-9FB6-B73493610A42}" dt="2023-07-07T19:04:27.651" v="5" actId="14100"/>
          <ac:spMkLst>
            <pc:docMk/>
            <pc:sldMk cId="1493819423" sldId="1392"/>
            <ac:spMk id="4" creationId="{82FA8033-9AFA-F57D-0A95-BA4F58F2BA2E}"/>
          </ac:spMkLst>
        </pc:spChg>
      </pc:sldChg>
      <pc:sldChg chg="modSp mod">
        <pc:chgData name="Ollervidez, Leticia" userId="12ccd2a1-d554-4cac-b492-4e314c2b5f8f" providerId="ADAL" clId="{590A4A27-CD4A-44B2-9FB6-B73493610A42}" dt="2023-07-07T19:02:12.689" v="2" actId="20577"/>
        <pc:sldMkLst>
          <pc:docMk/>
          <pc:sldMk cId="2181951725" sldId="1395"/>
        </pc:sldMkLst>
        <pc:spChg chg="mod">
          <ac:chgData name="Ollervidez, Leticia" userId="12ccd2a1-d554-4cac-b492-4e314c2b5f8f" providerId="ADAL" clId="{590A4A27-CD4A-44B2-9FB6-B73493610A42}" dt="2023-07-07T19:02:12.689" v="2" actId="20577"/>
          <ac:spMkLst>
            <pc:docMk/>
            <pc:sldMk cId="2181951725" sldId="1395"/>
            <ac:spMk id="4" creationId="{82FA8033-9AFA-F57D-0A95-BA4F58F2BA2E}"/>
          </ac:spMkLst>
        </pc:spChg>
      </pc:sldChg>
      <pc:sldChg chg="modSp mod">
        <pc:chgData name="Ollervidez, Leticia" userId="12ccd2a1-d554-4cac-b492-4e314c2b5f8f" providerId="ADAL" clId="{590A4A27-CD4A-44B2-9FB6-B73493610A42}" dt="2023-07-07T19:02:23.689" v="3" actId="20577"/>
        <pc:sldMkLst>
          <pc:docMk/>
          <pc:sldMk cId="2569441599" sldId="1397"/>
        </pc:sldMkLst>
        <pc:spChg chg="mod">
          <ac:chgData name="Ollervidez, Leticia" userId="12ccd2a1-d554-4cac-b492-4e314c2b5f8f" providerId="ADAL" clId="{590A4A27-CD4A-44B2-9FB6-B73493610A42}" dt="2023-07-07T19:02:23.689" v="3" actId="20577"/>
          <ac:spMkLst>
            <pc:docMk/>
            <pc:sldMk cId="2569441599" sldId="1397"/>
            <ac:spMk id="4" creationId="{82FA8033-9AFA-F57D-0A95-BA4F58F2BA2E}"/>
          </ac:spMkLst>
        </pc:spChg>
      </pc:sldChg>
      <pc:sldChg chg="modSp mod">
        <pc:chgData name="Ollervidez, Leticia" userId="12ccd2a1-d554-4cac-b492-4e314c2b5f8f" providerId="ADAL" clId="{590A4A27-CD4A-44B2-9FB6-B73493610A42}" dt="2023-07-07T19:09:58.136" v="10" actId="1076"/>
        <pc:sldMkLst>
          <pc:docMk/>
          <pc:sldMk cId="2025875422" sldId="1402"/>
        </pc:sldMkLst>
        <pc:picChg chg="mod">
          <ac:chgData name="Ollervidez, Leticia" userId="12ccd2a1-d554-4cac-b492-4e314c2b5f8f" providerId="ADAL" clId="{590A4A27-CD4A-44B2-9FB6-B73493610A42}" dt="2023-07-07T19:09:58.136" v="10" actId="1076"/>
          <ac:picMkLst>
            <pc:docMk/>
            <pc:sldMk cId="2025875422" sldId="1402"/>
            <ac:picMk id="7" creationId="{CAFDB1BD-4126-3D2C-A0BB-47EDA0650391}"/>
          </ac:picMkLst>
        </pc:picChg>
      </pc:sldChg>
      <pc:sldChg chg="modSp mod">
        <pc:chgData name="Ollervidez, Leticia" userId="12ccd2a1-d554-4cac-b492-4e314c2b5f8f" providerId="ADAL" clId="{590A4A27-CD4A-44B2-9FB6-B73493610A42}" dt="2023-07-07T19:09:14.616" v="6" actId="1076"/>
        <pc:sldMkLst>
          <pc:docMk/>
          <pc:sldMk cId="2020837347" sldId="1404"/>
        </pc:sldMkLst>
        <pc:picChg chg="mod">
          <ac:chgData name="Ollervidez, Leticia" userId="12ccd2a1-d554-4cac-b492-4e314c2b5f8f" providerId="ADAL" clId="{590A4A27-CD4A-44B2-9FB6-B73493610A42}" dt="2023-07-07T19:09:14.616" v="6" actId="1076"/>
          <ac:picMkLst>
            <pc:docMk/>
            <pc:sldMk cId="2020837347" sldId="1404"/>
            <ac:picMk id="9" creationId="{1E67218D-DFD5-BE1D-4DC9-98A357AC4BFF}"/>
          </ac:picMkLst>
        </pc:picChg>
      </pc:sldChg>
    </pc:docChg>
  </pc:docChgLst>
  <pc:docChgLst>
    <pc:chgData name="Ollervidez, Leticia" userId="S::leticia.ollervidez@tea.texas.gov::12ccd2a1-d554-4cac-b492-4e314c2b5f8f" providerId="AD" clId="Web-{0DB62C73-CBEC-52D3-8766-77B87DDC50F6}"/>
    <pc:docChg chg="">
      <pc:chgData name="Ollervidez, Leticia" userId="S::leticia.ollervidez@tea.texas.gov::12ccd2a1-d554-4cac-b492-4e314c2b5f8f" providerId="AD" clId="Web-{0DB62C73-CBEC-52D3-8766-77B87DDC50F6}" dt="2023-07-27T12:50:26.359" v="0"/>
      <pc:docMkLst>
        <pc:docMk/>
      </pc:docMkLst>
      <pc:sldChg chg="modCm">
        <pc:chgData name="Ollervidez, Leticia" userId="S::leticia.ollervidez@tea.texas.gov::12ccd2a1-d554-4cac-b492-4e314c2b5f8f" providerId="AD" clId="Web-{0DB62C73-CBEC-52D3-8766-77B87DDC50F6}" dt="2023-07-27T12:50:26.359" v="0"/>
        <pc:sldMkLst>
          <pc:docMk/>
          <pc:sldMk cId="2041864516" sldId="1396"/>
        </pc:sldMkLst>
      </pc:sldChg>
    </pc:docChg>
  </pc:docChgLst>
  <pc:docChgLst>
    <pc:chgData name="Salinas, Alfredo" userId="S::alfredo.salinas@tea.texas.gov::8eb031a1-f34f-4bd0-8b04-be67c643340a" providerId="AD" clId="Web-{91157DAA-6ECE-FAA5-A8D3-85984C03725B}"/>
    <pc:docChg chg="modSld">
      <pc:chgData name="Salinas, Alfredo" userId="S::alfredo.salinas@tea.texas.gov::8eb031a1-f34f-4bd0-8b04-be67c643340a" providerId="AD" clId="Web-{91157DAA-6ECE-FAA5-A8D3-85984C03725B}" dt="2023-06-29T18:59:18.262" v="17" actId="20577"/>
      <pc:docMkLst>
        <pc:docMk/>
      </pc:docMkLst>
      <pc:sldChg chg="modSp">
        <pc:chgData name="Salinas, Alfredo" userId="S::alfredo.salinas@tea.texas.gov::8eb031a1-f34f-4bd0-8b04-be67c643340a" providerId="AD" clId="Web-{91157DAA-6ECE-FAA5-A8D3-85984C03725B}" dt="2023-06-29T18:54:27.985" v="5" actId="20577"/>
        <pc:sldMkLst>
          <pc:docMk/>
          <pc:sldMk cId="4070679872" sldId="1340"/>
        </pc:sldMkLst>
        <pc:spChg chg="mod">
          <ac:chgData name="Salinas, Alfredo" userId="S::alfredo.salinas@tea.texas.gov::8eb031a1-f34f-4bd0-8b04-be67c643340a" providerId="AD" clId="Web-{91157DAA-6ECE-FAA5-A8D3-85984C03725B}" dt="2023-06-29T18:54:27.985" v="5" actId="20577"/>
          <ac:spMkLst>
            <pc:docMk/>
            <pc:sldMk cId="4070679872" sldId="1340"/>
            <ac:spMk id="4" creationId="{82FA8033-9AFA-F57D-0A95-BA4F58F2BA2E}"/>
          </ac:spMkLst>
        </pc:spChg>
      </pc:sldChg>
      <pc:sldChg chg="modSp">
        <pc:chgData name="Salinas, Alfredo" userId="S::alfredo.salinas@tea.texas.gov::8eb031a1-f34f-4bd0-8b04-be67c643340a" providerId="AD" clId="Web-{91157DAA-6ECE-FAA5-A8D3-85984C03725B}" dt="2023-06-29T18:59:18.262" v="17" actId="20577"/>
        <pc:sldMkLst>
          <pc:docMk/>
          <pc:sldMk cId="1569546761" sldId="1365"/>
        </pc:sldMkLst>
        <pc:spChg chg="mod">
          <ac:chgData name="Salinas, Alfredo" userId="S::alfredo.salinas@tea.texas.gov::8eb031a1-f34f-4bd0-8b04-be67c643340a" providerId="AD" clId="Web-{91157DAA-6ECE-FAA5-A8D3-85984C03725B}" dt="2023-06-29T18:59:18.262" v="17" actId="20577"/>
          <ac:spMkLst>
            <pc:docMk/>
            <pc:sldMk cId="1569546761" sldId="1365"/>
            <ac:spMk id="4" creationId="{CB57F62A-3C71-22B5-1889-BF7E76F16F73}"/>
          </ac:spMkLst>
        </pc:spChg>
      </pc:sldChg>
      <pc:sldChg chg="modSp">
        <pc:chgData name="Salinas, Alfredo" userId="S::alfredo.salinas@tea.texas.gov::8eb031a1-f34f-4bd0-8b04-be67c643340a" providerId="AD" clId="Web-{91157DAA-6ECE-FAA5-A8D3-85984C03725B}" dt="2023-06-29T18:56:08.114" v="6" actId="20577"/>
        <pc:sldMkLst>
          <pc:docMk/>
          <pc:sldMk cId="2181951725" sldId="1395"/>
        </pc:sldMkLst>
        <pc:spChg chg="mod">
          <ac:chgData name="Salinas, Alfredo" userId="S::alfredo.salinas@tea.texas.gov::8eb031a1-f34f-4bd0-8b04-be67c643340a" providerId="AD" clId="Web-{91157DAA-6ECE-FAA5-A8D3-85984C03725B}" dt="2023-06-29T18:56:08.114" v="6" actId="20577"/>
          <ac:spMkLst>
            <pc:docMk/>
            <pc:sldMk cId="2181951725" sldId="1395"/>
            <ac:spMk id="4" creationId="{82FA8033-9AFA-F57D-0A95-BA4F58F2BA2E}"/>
          </ac:spMkLst>
        </pc:spChg>
      </pc:sldChg>
      <pc:sldChg chg="modSp">
        <pc:chgData name="Salinas, Alfredo" userId="S::alfredo.salinas@tea.texas.gov::8eb031a1-f34f-4bd0-8b04-be67c643340a" providerId="AD" clId="Web-{91157DAA-6ECE-FAA5-A8D3-85984C03725B}" dt="2023-06-29T18:56:18.630" v="7" actId="20577"/>
        <pc:sldMkLst>
          <pc:docMk/>
          <pc:sldMk cId="2041864516" sldId="1396"/>
        </pc:sldMkLst>
        <pc:spChg chg="mod">
          <ac:chgData name="Salinas, Alfredo" userId="S::alfredo.salinas@tea.texas.gov::8eb031a1-f34f-4bd0-8b04-be67c643340a" providerId="AD" clId="Web-{91157DAA-6ECE-FAA5-A8D3-85984C03725B}" dt="2023-06-29T18:56:18.630" v="7" actId="20577"/>
          <ac:spMkLst>
            <pc:docMk/>
            <pc:sldMk cId="2041864516" sldId="1396"/>
            <ac:spMk id="4" creationId="{82FA8033-9AFA-F57D-0A95-BA4F58F2BA2E}"/>
          </ac:spMkLst>
        </pc:spChg>
      </pc:sldChg>
      <pc:sldChg chg="modSp">
        <pc:chgData name="Salinas, Alfredo" userId="S::alfredo.salinas@tea.texas.gov::8eb031a1-f34f-4bd0-8b04-be67c643340a" providerId="AD" clId="Web-{91157DAA-6ECE-FAA5-A8D3-85984C03725B}" dt="2023-06-29T18:56:38.537" v="8" actId="20577"/>
        <pc:sldMkLst>
          <pc:docMk/>
          <pc:sldMk cId="1369712498" sldId="1398"/>
        </pc:sldMkLst>
        <pc:spChg chg="mod">
          <ac:chgData name="Salinas, Alfredo" userId="S::alfredo.salinas@tea.texas.gov::8eb031a1-f34f-4bd0-8b04-be67c643340a" providerId="AD" clId="Web-{91157DAA-6ECE-FAA5-A8D3-85984C03725B}" dt="2023-06-29T18:56:38.537" v="8" actId="20577"/>
          <ac:spMkLst>
            <pc:docMk/>
            <pc:sldMk cId="1369712498" sldId="1398"/>
            <ac:spMk id="4" creationId="{82FA8033-9AFA-F57D-0A95-BA4F58F2BA2E}"/>
          </ac:spMkLst>
        </pc:spChg>
      </pc:sldChg>
      <pc:sldChg chg="modSp">
        <pc:chgData name="Salinas, Alfredo" userId="S::alfredo.salinas@tea.texas.gov::8eb031a1-f34f-4bd0-8b04-be67c643340a" providerId="AD" clId="Web-{91157DAA-6ECE-FAA5-A8D3-85984C03725B}" dt="2023-06-29T18:57:27.508" v="10" actId="20577"/>
        <pc:sldMkLst>
          <pc:docMk/>
          <pc:sldMk cId="3013038981" sldId="1403"/>
        </pc:sldMkLst>
        <pc:spChg chg="mod">
          <ac:chgData name="Salinas, Alfredo" userId="S::alfredo.salinas@tea.texas.gov::8eb031a1-f34f-4bd0-8b04-be67c643340a" providerId="AD" clId="Web-{91157DAA-6ECE-FAA5-A8D3-85984C03725B}" dt="2023-06-29T18:57:27.508" v="10" actId="20577"/>
          <ac:spMkLst>
            <pc:docMk/>
            <pc:sldMk cId="3013038981" sldId="1403"/>
            <ac:spMk id="4" creationId="{82FA8033-9AFA-F57D-0A95-BA4F58F2BA2E}"/>
          </ac:spMkLst>
        </pc:spChg>
      </pc:sldChg>
      <pc:sldChg chg="modSp">
        <pc:chgData name="Salinas, Alfredo" userId="S::alfredo.salinas@tea.texas.gov::8eb031a1-f34f-4bd0-8b04-be67c643340a" providerId="AD" clId="Web-{91157DAA-6ECE-FAA5-A8D3-85984C03725B}" dt="2023-06-29T18:57:44.008" v="11" actId="20577"/>
        <pc:sldMkLst>
          <pc:docMk/>
          <pc:sldMk cId="3313091447" sldId="1405"/>
        </pc:sldMkLst>
        <pc:spChg chg="mod">
          <ac:chgData name="Salinas, Alfredo" userId="S::alfredo.salinas@tea.texas.gov::8eb031a1-f34f-4bd0-8b04-be67c643340a" providerId="AD" clId="Web-{91157DAA-6ECE-FAA5-A8D3-85984C03725B}" dt="2023-06-29T18:57:44.008" v="11" actId="20577"/>
          <ac:spMkLst>
            <pc:docMk/>
            <pc:sldMk cId="3313091447" sldId="1405"/>
            <ac:spMk id="4" creationId="{82FA8033-9AFA-F57D-0A95-BA4F58F2BA2E}"/>
          </ac:spMkLst>
        </pc:spChg>
      </pc:sldChg>
    </pc:docChg>
  </pc:docChgLst>
  <pc:docChgLst>
    <pc:chgData name="Reese, John" userId="S::john.reese@tea.texas.gov::8427cab8-ecc8-4a74-a2ec-269c5160d082" providerId="AD" clId="Web-{B2812109-7AAB-19B8-7A6A-399B74471B70}"/>
    <pc:docChg chg="">
      <pc:chgData name="Reese, John" userId="S::john.reese@tea.texas.gov::8427cab8-ecc8-4a74-a2ec-269c5160d082" providerId="AD" clId="Web-{B2812109-7AAB-19B8-7A6A-399B74471B70}" dt="2023-07-26T17:58:40.632" v="0"/>
      <pc:docMkLst>
        <pc:docMk/>
      </pc:docMkLst>
      <pc:sldChg chg="modCm">
        <pc:chgData name="Reese, John" userId="S::john.reese@tea.texas.gov::8427cab8-ecc8-4a74-a2ec-269c5160d082" providerId="AD" clId="Web-{B2812109-7AAB-19B8-7A6A-399B74471B70}" dt="2023-07-26T17:58:40.632" v="0"/>
        <pc:sldMkLst>
          <pc:docMk/>
          <pc:sldMk cId="4070679872" sldId="134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F0D5E38-04D7-4CC0-AF82-3E5D8CB519DD}" type="datetimeFigureOut">
              <a:rPr lang="en-US" smtClean="0"/>
              <a:t>8/7/2023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8/7/2023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8/7/2023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8/7/2023</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8/7/2023</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8/7/2023</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8/7/2023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8/7/2023</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8/7/2023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8/7/2023</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8/7/2023</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2300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8/7/2023</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8/7/2023</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8/7/2023</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8/7/2023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8/7/2023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8/7/2023</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8/7/2023</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8/7/2023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8/7/2023</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8/7/2023</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8/7/2023</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8/7/2023</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D5DE5-D6B1-DF6D-50B7-3D3309C146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01A16B-243B-EF1B-20F5-7417B6DEF9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90A496-30D5-F1A3-242B-1CF9E30A6186}"/>
              </a:ext>
            </a:extLst>
          </p:cNvPr>
          <p:cNvSpPr>
            <a:spLocks noGrp="1"/>
          </p:cNvSpPr>
          <p:nvPr>
            <p:ph type="dt" sz="half" idx="10"/>
          </p:nvPr>
        </p:nvSpPr>
        <p:spPr/>
        <p:txBody>
          <a:bodyPr/>
          <a:lstStyle/>
          <a:p>
            <a:fld id="{EEB79FEE-13D2-4C73-9B54-6E9C2B6C001A}" type="datetimeFigureOut">
              <a:rPr lang="en-US" smtClean="0"/>
              <a:t>8/7/2023</a:t>
            </a:fld>
            <a:endParaRPr lang="en-US"/>
          </a:p>
        </p:txBody>
      </p:sp>
      <p:sp>
        <p:nvSpPr>
          <p:cNvPr id="5" name="Footer Placeholder 4">
            <a:extLst>
              <a:ext uri="{FF2B5EF4-FFF2-40B4-BE49-F238E27FC236}">
                <a16:creationId xmlns:a16="http://schemas.microsoft.com/office/drawing/2014/main" id="{8AE900A8-5319-DE26-FE51-7C04201392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44CF3-9A43-08D0-C74A-A2C35AD7869C}"/>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841444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6D6E-34B5-EDC0-AA03-E4C4AE206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1EAD7-41D7-6242-0BBF-7C75E3FFF0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65BED-AEE7-D4C9-9674-3CA0C4B8A454}"/>
              </a:ext>
            </a:extLst>
          </p:cNvPr>
          <p:cNvSpPr>
            <a:spLocks noGrp="1"/>
          </p:cNvSpPr>
          <p:nvPr>
            <p:ph type="dt" sz="half" idx="10"/>
          </p:nvPr>
        </p:nvSpPr>
        <p:spPr/>
        <p:txBody>
          <a:bodyPr/>
          <a:lstStyle/>
          <a:p>
            <a:fld id="{EEB79FEE-13D2-4C73-9B54-6E9C2B6C001A}" type="datetimeFigureOut">
              <a:rPr lang="en-US" smtClean="0"/>
              <a:t>8/7/2023</a:t>
            </a:fld>
            <a:endParaRPr lang="en-US"/>
          </a:p>
        </p:txBody>
      </p:sp>
      <p:sp>
        <p:nvSpPr>
          <p:cNvPr id="5" name="Footer Placeholder 4">
            <a:extLst>
              <a:ext uri="{FF2B5EF4-FFF2-40B4-BE49-F238E27FC236}">
                <a16:creationId xmlns:a16="http://schemas.microsoft.com/office/drawing/2014/main" id="{CB0B7623-0A48-0F50-713C-35052503C4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30506-DB06-D4C7-56AC-856B9E8F6666}"/>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381803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EE96B-4F82-971F-807A-9D2C2CD40A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371A51-3715-E6BF-2BCC-5F8740FE54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1A8467-18B3-3B78-E061-EE2297D193AF}"/>
              </a:ext>
            </a:extLst>
          </p:cNvPr>
          <p:cNvSpPr>
            <a:spLocks noGrp="1"/>
          </p:cNvSpPr>
          <p:nvPr>
            <p:ph type="dt" sz="half" idx="10"/>
          </p:nvPr>
        </p:nvSpPr>
        <p:spPr/>
        <p:txBody>
          <a:bodyPr/>
          <a:lstStyle/>
          <a:p>
            <a:fld id="{EEB79FEE-13D2-4C73-9B54-6E9C2B6C001A}" type="datetimeFigureOut">
              <a:rPr lang="en-US" smtClean="0"/>
              <a:t>8/7/2023</a:t>
            </a:fld>
            <a:endParaRPr lang="en-US"/>
          </a:p>
        </p:txBody>
      </p:sp>
      <p:sp>
        <p:nvSpPr>
          <p:cNvPr id="5" name="Footer Placeholder 4">
            <a:extLst>
              <a:ext uri="{FF2B5EF4-FFF2-40B4-BE49-F238E27FC236}">
                <a16:creationId xmlns:a16="http://schemas.microsoft.com/office/drawing/2014/main" id="{86E1392C-D8EF-2389-8C17-94D614CE7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019FD9-E0F1-F897-32C9-39B60FBC2984}"/>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772440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89251-EF40-A65D-5347-73186774D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73744D-5ACA-DD10-B0DC-DDCB40EAD1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AFD745-3C10-5B7E-49DC-3100E55871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8B3195-0B1E-31B6-40BA-78DC469974D8}"/>
              </a:ext>
            </a:extLst>
          </p:cNvPr>
          <p:cNvSpPr>
            <a:spLocks noGrp="1"/>
          </p:cNvSpPr>
          <p:nvPr>
            <p:ph type="dt" sz="half" idx="10"/>
          </p:nvPr>
        </p:nvSpPr>
        <p:spPr/>
        <p:txBody>
          <a:bodyPr/>
          <a:lstStyle/>
          <a:p>
            <a:fld id="{EEB79FEE-13D2-4C73-9B54-6E9C2B6C001A}" type="datetimeFigureOut">
              <a:rPr lang="en-US" smtClean="0"/>
              <a:t>8/7/2023</a:t>
            </a:fld>
            <a:endParaRPr lang="en-US"/>
          </a:p>
        </p:txBody>
      </p:sp>
      <p:sp>
        <p:nvSpPr>
          <p:cNvPr id="6" name="Footer Placeholder 5">
            <a:extLst>
              <a:ext uri="{FF2B5EF4-FFF2-40B4-BE49-F238E27FC236}">
                <a16:creationId xmlns:a16="http://schemas.microsoft.com/office/drawing/2014/main" id="{EA82557E-3F49-AA7C-D85A-D2175D3F62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A50ABA-1FFA-BDB6-FC74-9AA3B0A85901}"/>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945624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5EC8A-2620-8E8C-15ED-5706A55A8C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D0D06D-D701-917E-6649-746D5371A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6EB267-6341-5CA8-D64D-229FF984DB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7CD005-CE0D-3486-515A-FBA174F7F9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4D8C20-D84C-C1E5-81DE-06F676EB11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8A71AB-64DE-193B-10D1-0F86857C1301}"/>
              </a:ext>
            </a:extLst>
          </p:cNvPr>
          <p:cNvSpPr>
            <a:spLocks noGrp="1"/>
          </p:cNvSpPr>
          <p:nvPr>
            <p:ph type="dt" sz="half" idx="10"/>
          </p:nvPr>
        </p:nvSpPr>
        <p:spPr/>
        <p:txBody>
          <a:bodyPr/>
          <a:lstStyle/>
          <a:p>
            <a:fld id="{EEB79FEE-13D2-4C73-9B54-6E9C2B6C001A}" type="datetimeFigureOut">
              <a:rPr lang="en-US" smtClean="0"/>
              <a:t>8/7/2023</a:t>
            </a:fld>
            <a:endParaRPr lang="en-US"/>
          </a:p>
        </p:txBody>
      </p:sp>
      <p:sp>
        <p:nvSpPr>
          <p:cNvPr id="8" name="Footer Placeholder 7">
            <a:extLst>
              <a:ext uri="{FF2B5EF4-FFF2-40B4-BE49-F238E27FC236}">
                <a16:creationId xmlns:a16="http://schemas.microsoft.com/office/drawing/2014/main" id="{E5DB0E67-9BC7-4AFF-B1E6-36EC47CD69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895E16-3746-AB2E-2A07-17CB3A1BC5D3}"/>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2707986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94820-3D83-B816-D429-B3EB0D6CCE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07C0D5-B935-18DE-71CB-6004888FB78E}"/>
              </a:ext>
            </a:extLst>
          </p:cNvPr>
          <p:cNvSpPr>
            <a:spLocks noGrp="1"/>
          </p:cNvSpPr>
          <p:nvPr>
            <p:ph type="dt" sz="half" idx="10"/>
          </p:nvPr>
        </p:nvSpPr>
        <p:spPr/>
        <p:txBody>
          <a:bodyPr/>
          <a:lstStyle/>
          <a:p>
            <a:fld id="{EEB79FEE-13D2-4C73-9B54-6E9C2B6C001A}" type="datetimeFigureOut">
              <a:rPr lang="en-US" smtClean="0"/>
              <a:t>8/7/2023</a:t>
            </a:fld>
            <a:endParaRPr lang="en-US"/>
          </a:p>
        </p:txBody>
      </p:sp>
      <p:sp>
        <p:nvSpPr>
          <p:cNvPr id="4" name="Footer Placeholder 3">
            <a:extLst>
              <a:ext uri="{FF2B5EF4-FFF2-40B4-BE49-F238E27FC236}">
                <a16:creationId xmlns:a16="http://schemas.microsoft.com/office/drawing/2014/main" id="{FF07CC96-0813-88C5-4CF9-77A6B1EE79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EA9D5C-9F95-F339-C183-2EA15B769F9C}"/>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39702876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3D0048-DA15-9C5F-3328-DE3837872F9A}"/>
              </a:ext>
            </a:extLst>
          </p:cNvPr>
          <p:cNvSpPr>
            <a:spLocks noGrp="1"/>
          </p:cNvSpPr>
          <p:nvPr>
            <p:ph type="dt" sz="half" idx="10"/>
          </p:nvPr>
        </p:nvSpPr>
        <p:spPr/>
        <p:txBody>
          <a:bodyPr/>
          <a:lstStyle/>
          <a:p>
            <a:fld id="{EEB79FEE-13D2-4C73-9B54-6E9C2B6C001A}" type="datetimeFigureOut">
              <a:rPr lang="en-US" smtClean="0"/>
              <a:t>8/7/2023</a:t>
            </a:fld>
            <a:endParaRPr lang="en-US"/>
          </a:p>
        </p:txBody>
      </p:sp>
      <p:sp>
        <p:nvSpPr>
          <p:cNvPr id="3" name="Footer Placeholder 2">
            <a:extLst>
              <a:ext uri="{FF2B5EF4-FFF2-40B4-BE49-F238E27FC236}">
                <a16:creationId xmlns:a16="http://schemas.microsoft.com/office/drawing/2014/main" id="{C5A8A53F-5192-A852-94E6-8AD4C2D227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B92C17-7064-1B7E-C9E6-9609D73841A2}"/>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38683969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D0DB3-D103-06E1-35A9-0E511CDBB5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83C24-E4B3-CDBD-9106-9FFDBB93C8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354FEC-85EB-3BD2-2088-E3C10C1C1E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41828B-D772-42EB-B53B-AEC26638E660}"/>
              </a:ext>
            </a:extLst>
          </p:cNvPr>
          <p:cNvSpPr>
            <a:spLocks noGrp="1"/>
          </p:cNvSpPr>
          <p:nvPr>
            <p:ph type="dt" sz="half" idx="10"/>
          </p:nvPr>
        </p:nvSpPr>
        <p:spPr/>
        <p:txBody>
          <a:bodyPr/>
          <a:lstStyle/>
          <a:p>
            <a:fld id="{EEB79FEE-13D2-4C73-9B54-6E9C2B6C001A}" type="datetimeFigureOut">
              <a:rPr lang="en-US" smtClean="0"/>
              <a:t>8/7/2023</a:t>
            </a:fld>
            <a:endParaRPr lang="en-US"/>
          </a:p>
        </p:txBody>
      </p:sp>
      <p:sp>
        <p:nvSpPr>
          <p:cNvPr id="6" name="Footer Placeholder 5">
            <a:extLst>
              <a:ext uri="{FF2B5EF4-FFF2-40B4-BE49-F238E27FC236}">
                <a16:creationId xmlns:a16="http://schemas.microsoft.com/office/drawing/2014/main" id="{1E297651-63E3-2867-8FB1-31D7646DF1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34A08C-9CAA-A505-9F5A-3082E85942DD}"/>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4240796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6631C-7BDF-AE9A-52E5-D6688814F9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F435EB-A6CF-0BD5-EA02-980E05859E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C6084C-6F3A-DEB3-3FAC-EEDD7E970C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DEDB74-5934-8696-5AB2-DF3C5F8DE11A}"/>
              </a:ext>
            </a:extLst>
          </p:cNvPr>
          <p:cNvSpPr>
            <a:spLocks noGrp="1"/>
          </p:cNvSpPr>
          <p:nvPr>
            <p:ph type="dt" sz="half" idx="10"/>
          </p:nvPr>
        </p:nvSpPr>
        <p:spPr/>
        <p:txBody>
          <a:bodyPr/>
          <a:lstStyle/>
          <a:p>
            <a:fld id="{EEB79FEE-13D2-4C73-9B54-6E9C2B6C001A}" type="datetimeFigureOut">
              <a:rPr lang="en-US" smtClean="0"/>
              <a:t>8/7/2023</a:t>
            </a:fld>
            <a:endParaRPr lang="en-US"/>
          </a:p>
        </p:txBody>
      </p:sp>
      <p:sp>
        <p:nvSpPr>
          <p:cNvPr id="6" name="Footer Placeholder 5">
            <a:extLst>
              <a:ext uri="{FF2B5EF4-FFF2-40B4-BE49-F238E27FC236}">
                <a16:creationId xmlns:a16="http://schemas.microsoft.com/office/drawing/2014/main" id="{A85D25B3-D7DD-1C38-3BC6-131E5D1515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9E6FE-A931-C0BF-8476-FBE45FD1D408}"/>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734291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6FF99-7301-639A-60E1-938B519BAF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3462A0-E858-1DCB-2650-98D6DA55EF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2A62F-A595-458A-4B85-438BB75B33BF}"/>
              </a:ext>
            </a:extLst>
          </p:cNvPr>
          <p:cNvSpPr>
            <a:spLocks noGrp="1"/>
          </p:cNvSpPr>
          <p:nvPr>
            <p:ph type="dt" sz="half" idx="10"/>
          </p:nvPr>
        </p:nvSpPr>
        <p:spPr/>
        <p:txBody>
          <a:bodyPr/>
          <a:lstStyle/>
          <a:p>
            <a:fld id="{EEB79FEE-13D2-4C73-9B54-6E9C2B6C001A}" type="datetimeFigureOut">
              <a:rPr lang="en-US" smtClean="0"/>
              <a:t>8/7/2023</a:t>
            </a:fld>
            <a:endParaRPr lang="en-US"/>
          </a:p>
        </p:txBody>
      </p:sp>
      <p:sp>
        <p:nvSpPr>
          <p:cNvPr id="5" name="Footer Placeholder 4">
            <a:extLst>
              <a:ext uri="{FF2B5EF4-FFF2-40B4-BE49-F238E27FC236}">
                <a16:creationId xmlns:a16="http://schemas.microsoft.com/office/drawing/2014/main" id="{AF00D2DE-4D56-7DF5-264D-BA7B05449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619012-D530-DE2D-F606-FF2DA5FC7BA9}"/>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410352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AB6953-0679-8077-DD3D-B9908867D3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33E8A5-80BF-FDBB-39E1-BF892E3C2E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8332E-6421-2306-4CF0-4BFAAB559342}"/>
              </a:ext>
            </a:extLst>
          </p:cNvPr>
          <p:cNvSpPr>
            <a:spLocks noGrp="1"/>
          </p:cNvSpPr>
          <p:nvPr>
            <p:ph type="dt" sz="half" idx="10"/>
          </p:nvPr>
        </p:nvSpPr>
        <p:spPr/>
        <p:txBody>
          <a:bodyPr/>
          <a:lstStyle/>
          <a:p>
            <a:fld id="{EEB79FEE-13D2-4C73-9B54-6E9C2B6C001A}" type="datetimeFigureOut">
              <a:rPr lang="en-US" smtClean="0"/>
              <a:t>8/7/2023</a:t>
            </a:fld>
            <a:endParaRPr lang="en-US"/>
          </a:p>
        </p:txBody>
      </p:sp>
      <p:sp>
        <p:nvSpPr>
          <p:cNvPr id="5" name="Footer Placeholder 4">
            <a:extLst>
              <a:ext uri="{FF2B5EF4-FFF2-40B4-BE49-F238E27FC236}">
                <a16:creationId xmlns:a16="http://schemas.microsoft.com/office/drawing/2014/main" id="{54DF2008-7A51-C555-6E84-01A679D36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267C5-961D-2FF9-8116-85962E818329}"/>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4094093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Title Slide">
    <p:bg>
      <p:bgPr>
        <a:blipFill dpi="0" rotWithShape="1">
          <a:blip r:embed="rId2">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775170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8/7/2023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8/7/2023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EE3EB-98BC-6E79-5D58-FCC61FBCA6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65B746-BB3C-1E3A-E954-C1BE16DD20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76CCD1-484B-272F-D5A3-2F443E0CDB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B79FEE-13D2-4C73-9B54-6E9C2B6C001A}" type="datetimeFigureOut">
              <a:rPr lang="en-US" smtClean="0"/>
              <a:t>8/7/2023</a:t>
            </a:fld>
            <a:endParaRPr lang="en-US"/>
          </a:p>
        </p:txBody>
      </p:sp>
      <p:sp>
        <p:nvSpPr>
          <p:cNvPr id="5" name="Footer Placeholder 4">
            <a:extLst>
              <a:ext uri="{FF2B5EF4-FFF2-40B4-BE49-F238E27FC236}">
                <a16:creationId xmlns:a16="http://schemas.microsoft.com/office/drawing/2014/main" id="{EC3A9B18-997D-DC1D-B4A8-923555FF6E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815505-13A4-CC55-84AE-D1439870AD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1FD43B-F005-492D-8FCF-9E3FDE7B040B}" type="slidenum">
              <a:rPr lang="en-US" smtClean="0"/>
              <a:t>‹#›</a:t>
            </a:fld>
            <a:endParaRPr lang="en-US"/>
          </a:p>
        </p:txBody>
      </p:sp>
    </p:spTree>
    <p:extLst>
      <p:ext uri="{BB962C8B-B14F-4D97-AF65-F5344CB8AC3E}">
        <p14:creationId xmlns:p14="http://schemas.microsoft.com/office/powerpoint/2010/main" val="175549849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hyperlink" Target="https://tea-texas.maps.arcgis.com/apps/webappviewer/index.html?id=90eaceb0831a4eda96434231e652591b" TargetMode="Externa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https://tea.texas.gov/sites/default/files/census-block-group-calculator-api-instrutions.pdf" TargetMode="External"/><Relationship Id="rId2" Type="http://schemas.openxmlformats.org/officeDocument/2006/relationships/hyperlink" Target="https://tea.texas.gov/sites/default/files/census-block-group-map-instructions.pdf" TargetMode="External"/><Relationship Id="rId1" Type="http://schemas.openxmlformats.org/officeDocument/2006/relationships/slideLayout" Target="../slideLayouts/slideLayout15.xml"/><Relationship Id="rId6" Type="http://schemas.openxmlformats.org/officeDocument/2006/relationships/hyperlink" Target="https://nam10.safelinks.protection.outlook.com/?url=https%3A%2F%2Ftealprod.tea.state.tx.us%2Ftims%2Fbrowse%2FTSDSKB-595&amp;data=05%7C01%7CLeticia.Ollervidez%40tea.texas.gov%7Cd43dd04c6077412e7d2108db0a06e334%7C65d6b3c3723648189613248dbd713a6f%7C0%7C0%7C638114796918857178%7CUnknown%7CTWFpbGZsb3d8eyJWIjoiMC4wLjAwMDAiLCJQIjoiV2luMzIiLCJBTiI6Ik1haWwiLCJXVCI6Mn0%3D%7C3000%7C%7C%7C&amp;sdata=BoisjVPrVxxsIMgfmdSO1mrCQJRH7RcDNdwQYeE2MNY%3D&amp;reserved=0" TargetMode="External"/><Relationship Id="rId5" Type="http://schemas.openxmlformats.org/officeDocument/2006/relationships/hyperlink" Target="https://tea.texas.gov/finance-and-grants/state-funding" TargetMode="External"/><Relationship Id="rId4" Type="http://schemas.openxmlformats.org/officeDocument/2006/relationships/hyperlink" Target="https://nam10.safelinks.protection.outlook.com/?url=https%3A%2F%2Ftea.texas.gov%2Fsystem%2Ffiles%2Fwebsite-rebalanced-census-block-group-mapping-for-2023-state-funding-03-02-2023_0.xlsx&amp;data=05%7C01%7CJohn.Reese%40tea.texas.gov%7Cb77c9e9698fe4943db9d08db976acb8e%7C65d6b3c3723648189613248dbd713a6f%7C0%7C0%7C638270257160208889%7CUnknown%7CTWFpbGZsb3d8eyJWIjoiMC4wLjAwMDAiLCJQIjoiV2luMzIiLCJBTiI6Ik1haWwiLCJXVCI6Mn0%3D%7C3000%7C%7C%7C&amp;sdata=BYLfwuN0UefffwCaXKFC%2BLJDA4Ayo61x2xHTJeAuAxw%3D&amp;reserved=0"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hyperlink" Target="mailto:Bruce.Marchand@tea.texas.gov" TargetMode="Externa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hyperlink" Target="https://tea-texas.maps.arcgis.com/apps/webappviewer/index.html?id=90eaceb0831a4eda96434231e652591b" TargetMode="Externa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62ACD8D-A3DB-C822-D54D-3A23CB51854C}"/>
              </a:ext>
            </a:extLst>
          </p:cNvPr>
          <p:cNvSpPr txBox="1">
            <a:spLocks noGrp="1"/>
          </p:cNvSpPr>
          <p:nvPr>
            <p:ph type="ctrTitle"/>
          </p:nvPr>
        </p:nvSpPr>
        <p:spPr>
          <a:xfrm>
            <a:off x="2030819" y="5300782"/>
            <a:ext cx="8029020" cy="9648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effectLst/>
                <a:uLnTx/>
                <a:uFillTx/>
                <a:latin typeface="+mn-lt"/>
                <a:ea typeface="+mj-ea"/>
                <a:cs typeface="+mj-cs"/>
              </a:rPr>
              <a:t>Census Block Group Tools</a:t>
            </a:r>
            <a:endParaRPr kumimoji="0" lang="en-US" sz="5400" b="1" i="0" u="none" strike="noStrike" kern="1200" cap="none" spc="0" normalizeH="0" baseline="0" noProof="0">
              <a:ln>
                <a:noFill/>
              </a:ln>
              <a:solidFill>
                <a:schemeClr val="accent1"/>
              </a:solidFill>
              <a:effectLst/>
              <a:uLnTx/>
              <a:uFillTx/>
              <a:latin typeface="+mn-lt"/>
            </a:endParaRPr>
          </a:p>
        </p:txBody>
      </p:sp>
    </p:spTree>
    <p:extLst>
      <p:ext uri="{BB962C8B-B14F-4D97-AF65-F5344CB8AC3E}">
        <p14:creationId xmlns:p14="http://schemas.microsoft.com/office/powerpoint/2010/main" val="2183889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Current Process</a:t>
            </a:r>
            <a:endParaRPr lang="en-US" sz="4000"/>
          </a:p>
        </p:txBody>
      </p:sp>
      <p:sp>
        <p:nvSpPr>
          <p:cNvPr id="4" name="Content Placeholder 3">
            <a:extLst>
              <a:ext uri="{FF2B5EF4-FFF2-40B4-BE49-F238E27FC236}">
                <a16:creationId xmlns:a16="http://schemas.microsoft.com/office/drawing/2014/main" id="{82FA8033-9AFA-F57D-0A95-BA4F58F2BA2E}"/>
              </a:ext>
            </a:extLst>
          </p:cNvPr>
          <p:cNvSpPr txBox="1">
            <a:spLocks/>
          </p:cNvSpPr>
          <p:nvPr/>
        </p:nvSpPr>
        <p:spPr>
          <a:xfrm>
            <a:off x="535171" y="1142839"/>
            <a:ext cx="11229366"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current CBGT Tool and API solution allow users to input a student's street address information which is used to calculate the census block group number based on (X) Latitude (Y)Longitude coordinates obtained from the Esri Geocoder snapshot data.  In conjunction with the X/Y coordinate data the 2020 U.S. census data is also used to provide the census block group number.  </a:t>
            </a:r>
            <a:endParaRPr lang="en-US">
              <a:solidFill>
                <a:srgbClr val="0D6CB9"/>
              </a:solidFill>
              <a:ea typeface="Calibri"/>
              <a:cs typeface="Calibri"/>
            </a:endParaRPr>
          </a:p>
          <a:p>
            <a:pPr>
              <a:lnSpc>
                <a:spcPct val="100000"/>
              </a:lnSpc>
              <a:spcBef>
                <a:spcPts val="600"/>
              </a:spcBef>
              <a:spcAft>
                <a:spcPts val="600"/>
              </a:spcAft>
              <a:buClr>
                <a:srgbClr val="F16038"/>
              </a:buClr>
            </a:pPr>
            <a:r>
              <a:rPr lang="en-US">
                <a:solidFill>
                  <a:srgbClr val="595959"/>
                </a:solidFill>
              </a:rPr>
              <a:t>Currently the Esri Geocoder data uses a snapshot taken at the beginning of the current school year.  </a:t>
            </a:r>
            <a:endParaRPr lang="en-US">
              <a:solidFill>
                <a:srgbClr val="0D6CB9"/>
              </a:solidFill>
              <a:ea typeface="Calibri"/>
              <a:cs typeface="Calibri"/>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4170025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Application Updates</a:t>
            </a:r>
            <a:endParaRPr lang="en-US" sz="4000"/>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0" y="1142839"/>
            <a:ext cx="894133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ea typeface="+mn-lt"/>
                <a:cs typeface="+mn-lt"/>
              </a:rPr>
              <a:t>TEA is working to update the Esri World Geocoder data. This is tentatively scheduled for August 28, 2023.  </a:t>
            </a:r>
          </a:p>
          <a:p>
            <a:pPr>
              <a:lnSpc>
                <a:spcPct val="100000"/>
              </a:lnSpc>
              <a:spcBef>
                <a:spcPts val="600"/>
              </a:spcBef>
              <a:spcAft>
                <a:spcPts val="600"/>
              </a:spcAft>
              <a:buClr>
                <a:srgbClr val="F16038"/>
              </a:buClr>
            </a:pPr>
            <a:r>
              <a:rPr lang="en-US">
                <a:solidFill>
                  <a:srgbClr val="595959"/>
                </a:solidFill>
                <a:ea typeface="+mn-lt"/>
                <a:cs typeface="+mn-lt"/>
              </a:rPr>
              <a:t>The TEA Locator data will also be updated at this time.</a:t>
            </a:r>
            <a:endParaRPr lang="en-US">
              <a:ea typeface="+mn-lt"/>
              <a:cs typeface="+mn-lt"/>
            </a:endParaRPr>
          </a:p>
          <a:p>
            <a:pPr>
              <a:lnSpc>
                <a:spcPct val="100000"/>
              </a:lnSpc>
              <a:spcBef>
                <a:spcPts val="600"/>
              </a:spcBef>
              <a:spcAft>
                <a:spcPts val="600"/>
              </a:spcAft>
              <a:buClr>
                <a:srgbClr val="D8D8D8"/>
              </a:buClr>
            </a:pPr>
            <a:endParaRPr lang="en-US">
              <a:solidFill>
                <a:srgbClr val="595959"/>
              </a:solidFill>
              <a:cs typeface="Calibri"/>
            </a:endParaRPr>
          </a:p>
          <a:p>
            <a:pPr>
              <a:lnSpc>
                <a:spcPct val="100000"/>
              </a:lnSpc>
              <a:spcBef>
                <a:spcPts val="600"/>
              </a:spcBef>
              <a:spcAft>
                <a:spcPts val="600"/>
              </a:spcAft>
              <a:buClr>
                <a:srgbClr val="F16038"/>
              </a:buClr>
              <a:buFont typeface="Wingdings" panose="05000000000000000000" pitchFamily="2" charset="2"/>
              <a:buChar char="§"/>
            </a:pP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None/>
            </a:pPr>
            <a:endParaRPr lang="en-US">
              <a:solidFill>
                <a:srgbClr val="0D6CB9"/>
              </a:solidFill>
              <a:cs typeface="Calibri" panose="020F0502020204030204"/>
            </a:endParaRPr>
          </a:p>
        </p:txBody>
      </p:sp>
      <p:sp>
        <p:nvSpPr>
          <p:cNvPr id="2" name="TextBox 1">
            <a:extLst>
              <a:ext uri="{FF2B5EF4-FFF2-40B4-BE49-F238E27FC236}">
                <a16:creationId xmlns:a16="http://schemas.microsoft.com/office/drawing/2014/main" id="{0D9A92C2-CFE5-3347-78D4-6FD6BD0EF924}"/>
              </a:ext>
            </a:extLst>
          </p:cNvPr>
          <p:cNvSpPr txBox="1"/>
          <p:nvPr/>
        </p:nvSpPr>
        <p:spPr>
          <a:xfrm>
            <a:off x="8956675" y="6130925"/>
            <a:ext cx="36480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Updated slide since Spring 2023 training</a:t>
            </a:r>
          </a:p>
        </p:txBody>
      </p:sp>
    </p:spTree>
    <p:extLst>
      <p:ext uri="{BB962C8B-B14F-4D97-AF65-F5344CB8AC3E}">
        <p14:creationId xmlns:p14="http://schemas.microsoft.com/office/powerpoint/2010/main" val="2432127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a:t>
            </a:r>
            <a:endParaRPr lang="en-US" sz="4000"/>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142839"/>
            <a:ext cx="11303903"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ea typeface="+mn-lt"/>
                <a:cs typeface="+mn-lt"/>
              </a:rPr>
              <a:t> Updated business rule </a:t>
            </a:r>
            <a:r>
              <a:rPr lang="en-US" b="1">
                <a:solidFill>
                  <a:srgbClr val="595959"/>
                </a:solidFill>
                <a:ea typeface="+mn-lt"/>
                <a:cs typeface="+mn-lt"/>
              </a:rPr>
              <a:t>40100-0224</a:t>
            </a:r>
            <a:r>
              <a:rPr lang="en-US">
                <a:solidFill>
                  <a:srgbClr val="595959"/>
                </a:solidFill>
                <a:ea typeface="+mn-lt"/>
                <a:cs typeface="+mn-lt"/>
              </a:rPr>
              <a:t> for the 2023-2024 school year to ensure only valid census block groups are reported.  The Error Level was changed to “Fatal.”</a:t>
            </a:r>
          </a:p>
          <a:p>
            <a:pPr>
              <a:buClr>
                <a:srgbClr val="D8D8D8"/>
              </a:buClr>
            </a:pPr>
            <a:endParaRPr lang="en-US">
              <a:ea typeface="+mn-lt"/>
              <a:cs typeface="+mn-lt"/>
            </a:endParaRPr>
          </a:p>
          <a:p>
            <a:pPr>
              <a:buFont typeface="Wingdings" panose="05000000000000000000" pitchFamily="2" charset="2"/>
              <a:buChar char="§"/>
            </a:pPr>
            <a:endParaRPr lang="en-US">
              <a:ea typeface="+mn-lt"/>
              <a:cs typeface="+mn-lt"/>
            </a:endParaRPr>
          </a:p>
          <a:p>
            <a:pPr>
              <a:lnSpc>
                <a:spcPct val="100000"/>
              </a:lnSpc>
              <a:spcBef>
                <a:spcPts val="600"/>
              </a:spcBef>
              <a:spcAft>
                <a:spcPts val="600"/>
              </a:spcAft>
              <a:buClr>
                <a:srgbClr val="F16038"/>
              </a:buClr>
              <a:buFont typeface="Wingdings" panose="05000000000000000000" pitchFamily="2" charset="2"/>
              <a:buChar char="§"/>
            </a:pPr>
            <a:endParaRPr lang="en-US">
              <a:solidFill>
                <a:srgbClr val="595959"/>
              </a:solidFill>
              <a:cs typeface="Calibri"/>
            </a:endParaRPr>
          </a:p>
        </p:txBody>
      </p:sp>
      <p:pic>
        <p:nvPicPr>
          <p:cNvPr id="5" name="Picture 4">
            <a:extLst>
              <a:ext uri="{FF2B5EF4-FFF2-40B4-BE49-F238E27FC236}">
                <a16:creationId xmlns:a16="http://schemas.microsoft.com/office/drawing/2014/main" id="{129147A1-3F72-718A-C6B8-D42F9E0623EE}"/>
              </a:ext>
            </a:extLst>
          </p:cNvPr>
          <p:cNvPicPr>
            <a:picLocks noChangeAspect="1"/>
          </p:cNvPicPr>
          <p:nvPr/>
        </p:nvPicPr>
        <p:blipFill>
          <a:blip r:embed="rId2"/>
          <a:stretch>
            <a:fillRect/>
          </a:stretch>
        </p:blipFill>
        <p:spPr>
          <a:xfrm>
            <a:off x="1285874" y="2729153"/>
            <a:ext cx="9620250" cy="2333625"/>
          </a:xfrm>
          <a:prstGeom prst="rect">
            <a:avLst/>
          </a:prstGeom>
        </p:spPr>
      </p:pic>
    </p:spTree>
    <p:extLst>
      <p:ext uri="{BB962C8B-B14F-4D97-AF65-F5344CB8AC3E}">
        <p14:creationId xmlns:p14="http://schemas.microsoft.com/office/powerpoint/2010/main" val="2225732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Updates</a:t>
            </a:r>
            <a:endParaRPr lang="en-US" sz="4000"/>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142839"/>
            <a:ext cx="11303903"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ea typeface="+mn-lt"/>
                <a:cs typeface="+mn-lt"/>
              </a:rPr>
              <a:t>No New Data Elements, Code Tables, or Reports</a:t>
            </a:r>
          </a:p>
          <a:p>
            <a:pPr>
              <a:lnSpc>
                <a:spcPct val="100000"/>
              </a:lnSpc>
              <a:spcBef>
                <a:spcPts val="600"/>
              </a:spcBef>
              <a:spcAft>
                <a:spcPts val="600"/>
              </a:spcAft>
              <a:buClr>
                <a:srgbClr val="F16038"/>
              </a:buClr>
            </a:pPr>
            <a:r>
              <a:rPr lang="en-US">
                <a:solidFill>
                  <a:srgbClr val="595959"/>
                </a:solidFill>
                <a:ea typeface="+mn-lt"/>
                <a:cs typeface="+mn-lt"/>
              </a:rPr>
              <a:t>No Updated Data Elements, Code Tables or Reports</a:t>
            </a:r>
          </a:p>
          <a:p>
            <a:pPr>
              <a:lnSpc>
                <a:spcPct val="100000"/>
              </a:lnSpc>
              <a:spcBef>
                <a:spcPts val="600"/>
              </a:spcBef>
              <a:spcAft>
                <a:spcPts val="600"/>
              </a:spcAft>
              <a:buClr>
                <a:srgbClr val="F16038"/>
              </a:buClr>
            </a:pPr>
            <a:r>
              <a:rPr lang="en-US">
                <a:solidFill>
                  <a:srgbClr val="595959"/>
                </a:solidFill>
                <a:ea typeface="+mn-lt"/>
                <a:cs typeface="+mn-lt"/>
              </a:rPr>
              <a:t>No Deleted Data Elements, Code Tables, or Reports</a:t>
            </a:r>
          </a:p>
          <a:p>
            <a:pPr>
              <a:buClr>
                <a:srgbClr val="D8D8D8"/>
              </a:buClr>
            </a:pPr>
            <a:endParaRPr lang="en-US">
              <a:ea typeface="+mn-lt"/>
              <a:cs typeface="+mn-lt"/>
            </a:endParaRPr>
          </a:p>
          <a:p>
            <a:pPr>
              <a:buFont typeface="Wingdings" panose="05000000000000000000" pitchFamily="2" charset="2"/>
              <a:buChar char="§"/>
            </a:pPr>
            <a:endParaRPr lang="en-US">
              <a:ea typeface="+mn-lt"/>
              <a:cs typeface="+mn-lt"/>
            </a:endParaRPr>
          </a:p>
          <a:p>
            <a:pPr>
              <a:lnSpc>
                <a:spcPct val="100000"/>
              </a:lnSpc>
              <a:spcBef>
                <a:spcPts val="600"/>
              </a:spcBef>
              <a:spcAft>
                <a:spcPts val="600"/>
              </a:spcAft>
              <a:buClr>
                <a:srgbClr val="F16038"/>
              </a:buClr>
              <a:buFont typeface="Wingdings" panose="05000000000000000000" pitchFamily="2" charset="2"/>
              <a:buChar char="§"/>
            </a:pPr>
            <a:endParaRPr lang="en-US">
              <a:solidFill>
                <a:srgbClr val="595959"/>
              </a:solidFill>
              <a:cs typeface="Calibri"/>
            </a:endParaRPr>
          </a:p>
        </p:txBody>
      </p:sp>
    </p:spTree>
    <p:extLst>
      <p:ext uri="{BB962C8B-B14F-4D97-AF65-F5344CB8AC3E}">
        <p14:creationId xmlns:p14="http://schemas.microsoft.com/office/powerpoint/2010/main" val="3067091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a:t>
            </a:r>
            <a:endParaRPr lang="en-US" sz="4000"/>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535171" y="1142839"/>
            <a:ext cx="977349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What do I do if the Census Block Group Tool does not give me a 100% confidence score?</a:t>
            </a:r>
          </a:p>
          <a:p>
            <a:pPr marL="0" indent="0">
              <a:lnSpc>
                <a:spcPct val="100000"/>
              </a:lnSpc>
              <a:spcBef>
                <a:spcPts val="0"/>
              </a:spcBef>
              <a:buClr>
                <a:srgbClr val="F16038"/>
              </a:buClr>
              <a:buNone/>
            </a:pPr>
            <a:endParaRPr lang="en-US">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TEA guidance is to use the </a:t>
            </a:r>
            <a:r>
              <a:rPr lang="en-US" sz="2400">
                <a:solidFill>
                  <a:srgbClr val="595959"/>
                </a:solidFill>
                <a:hlinkClick r:id="rId2"/>
              </a:rPr>
              <a:t>Census Block Group Map </a:t>
            </a:r>
            <a:r>
              <a:rPr lang="en-US" sz="2400">
                <a:solidFill>
                  <a:srgbClr val="595959"/>
                </a:solidFill>
              </a:rPr>
              <a:t>if the CBGT does not return a 100% confidence score.</a:t>
            </a:r>
            <a:endParaRPr lang="en-US" sz="2400">
              <a:solidFill>
                <a:srgbClr val="595959"/>
              </a:solidFill>
              <a:cs typeface="Calibri"/>
            </a:endParaRPr>
          </a:p>
          <a:p>
            <a:pPr>
              <a:lnSpc>
                <a:spcPct val="100000"/>
              </a:lnSpc>
              <a:spcBef>
                <a:spcPts val="600"/>
              </a:spcBef>
              <a:spcAft>
                <a:spcPts val="600"/>
              </a:spcAft>
              <a:buClr>
                <a:srgbClr val="F16038"/>
              </a:buClr>
            </a:pPr>
            <a:endParaRPr lang="en-US">
              <a:solidFill>
                <a:srgbClr val="595959"/>
              </a:solidFill>
            </a:endParaRPr>
          </a:p>
          <a:p>
            <a:pPr>
              <a:lnSpc>
                <a:spcPct val="100000"/>
              </a:lnSpc>
              <a:spcBef>
                <a:spcPts val="600"/>
              </a:spcBef>
              <a:spcAft>
                <a:spcPts val="600"/>
              </a:spcAft>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569546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Technical Resources</a:t>
            </a:r>
            <a:endParaRPr lang="en-US" sz="4000"/>
          </a:p>
        </p:txBody>
      </p:sp>
      <p:sp>
        <p:nvSpPr>
          <p:cNvPr id="4" name="Content Placeholder 3">
            <a:extLst>
              <a:ext uri="{FF2B5EF4-FFF2-40B4-BE49-F238E27FC236}">
                <a16:creationId xmlns:a16="http://schemas.microsoft.com/office/drawing/2014/main" id="{EF38D156-6AEA-9AF7-4E5C-B78F65276FD1}"/>
              </a:ext>
            </a:extLst>
          </p:cNvPr>
          <p:cNvSpPr txBox="1">
            <a:spLocks/>
          </p:cNvSpPr>
          <p:nvPr/>
        </p:nvSpPr>
        <p:spPr>
          <a:xfrm>
            <a:off x="535171" y="1250731"/>
            <a:ext cx="9773494" cy="453384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300"/>
              </a:spcBef>
              <a:spcAft>
                <a:spcPts val="600"/>
              </a:spcAft>
              <a:buClr>
                <a:srgbClr val="F16038"/>
              </a:buClr>
            </a:pPr>
            <a:r>
              <a:rPr lang="en-US">
                <a:solidFill>
                  <a:srgbClr val="595959"/>
                </a:solidFill>
                <a:ea typeface="+mn-lt"/>
                <a:cs typeface="+mn-lt"/>
              </a:rPr>
              <a:t>Technical Resources</a:t>
            </a:r>
            <a:endParaRPr lang="en-US">
              <a:solidFill>
                <a:srgbClr val="595959"/>
              </a:solidFill>
            </a:endParaRPr>
          </a:p>
          <a:p>
            <a:pPr lvl="1">
              <a:lnSpc>
                <a:spcPct val="100000"/>
              </a:lnSpc>
              <a:spcBef>
                <a:spcPts val="300"/>
              </a:spcBef>
              <a:spcAft>
                <a:spcPts val="600"/>
              </a:spcAft>
              <a:buClr>
                <a:srgbClr val="F16038"/>
              </a:buClr>
            </a:pPr>
            <a:r>
              <a:rPr lang="en-US" u="sng">
                <a:solidFill>
                  <a:srgbClr val="0D6CB9"/>
                </a:solidFill>
                <a:effectLst/>
                <a:latin typeface="Calibri"/>
                <a:ea typeface="Calibri" panose="020F0502020204030204" pitchFamily="34" charset="0"/>
                <a:cs typeface="Times New Roman"/>
                <a:hlinkClick r:id="rId2">
                  <a:extLst>
                    <a:ext uri="{A12FA001-AC4F-418D-AE19-62706E023703}">
                      <ahyp:hlinkClr xmlns:ahyp="http://schemas.microsoft.com/office/drawing/2018/hyperlinkcolor" val="tx"/>
                    </a:ext>
                  </a:extLst>
                </a:hlinkClick>
              </a:rPr>
              <a:t>Census Block Group Map Instructions</a:t>
            </a:r>
            <a:endParaRPr lang="en-US">
              <a:solidFill>
                <a:srgbClr val="0D6CB9"/>
              </a:solidFill>
              <a:effectLst/>
              <a:latin typeface="Calibri"/>
              <a:ea typeface="Calibri" panose="020F0502020204030204" pitchFamily="34" charset="0"/>
              <a:cs typeface="Times New Roman"/>
            </a:endParaRPr>
          </a:p>
          <a:p>
            <a:pPr lvl="1">
              <a:lnSpc>
                <a:spcPct val="100000"/>
              </a:lnSpc>
              <a:spcBef>
                <a:spcPts val="300"/>
              </a:spcBef>
              <a:spcAft>
                <a:spcPts val="600"/>
              </a:spcAft>
              <a:buClr>
                <a:srgbClr val="F16038"/>
              </a:buClr>
            </a:pPr>
            <a:r>
              <a:rPr lang="en-US" u="sng">
                <a:solidFill>
                  <a:srgbClr val="0D6CB9"/>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Census Block Group API Instructions</a:t>
            </a:r>
            <a:endParaRPr lang="en-US">
              <a:solidFill>
                <a:srgbClr val="0D6CB9"/>
              </a:solidFill>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0000"/>
              </a:lnSpc>
              <a:spcBef>
                <a:spcPts val="300"/>
              </a:spcBef>
              <a:spcAft>
                <a:spcPts val="600"/>
              </a:spcAft>
              <a:buClr>
                <a:srgbClr val="F16038"/>
              </a:buClr>
            </a:pPr>
            <a:r>
              <a:rPr lang="en-US">
                <a:latin typeface="Calibri"/>
                <a:cs typeface="Calibri"/>
                <a:hlinkClick r:id="rId4"/>
              </a:rPr>
              <a:t>Census Block Tier Mapping for 2023</a:t>
            </a:r>
            <a:endParaRPr lang="en-US" u="sng">
              <a:solidFill>
                <a:srgbClr val="0D6CB9"/>
              </a:solidFill>
              <a:latin typeface="Calibri"/>
              <a:cs typeface="Times New Roman"/>
            </a:endParaRPr>
          </a:p>
          <a:p>
            <a:pPr>
              <a:lnSpc>
                <a:spcPct val="100000"/>
              </a:lnSpc>
              <a:spcBef>
                <a:spcPts val="300"/>
              </a:spcBef>
              <a:spcAft>
                <a:spcPts val="600"/>
              </a:spcAft>
              <a:buClr>
                <a:srgbClr val="F16038"/>
              </a:buClr>
            </a:pPr>
            <a:r>
              <a:rPr lang="en-US">
                <a:solidFill>
                  <a:srgbClr val="595959"/>
                </a:solidFill>
              </a:rPr>
              <a:t>State Funding Division:</a:t>
            </a:r>
            <a:endParaRPr lang="en-US">
              <a:solidFill>
                <a:srgbClr val="595959"/>
              </a:solidFill>
              <a:cs typeface="Calibri"/>
            </a:endParaRPr>
          </a:p>
          <a:p>
            <a:pPr lvl="1">
              <a:lnSpc>
                <a:spcPct val="100000"/>
              </a:lnSpc>
              <a:spcBef>
                <a:spcPts val="300"/>
              </a:spcBef>
              <a:spcAft>
                <a:spcPts val="600"/>
              </a:spcAft>
              <a:buClr>
                <a:srgbClr val="F16038"/>
              </a:buClr>
            </a:pPr>
            <a:r>
              <a:rPr lang="en-US">
                <a:solidFill>
                  <a:srgbClr val="0D6CB9"/>
                </a:solidFill>
                <a:latin typeface="Calibri"/>
                <a:ea typeface="Calibri" panose="020F0502020204030204" pitchFamily="34" charset="0"/>
                <a:cs typeface="Calibri" panose="020F0502020204030204"/>
                <a:hlinkClick r:id="rId5"/>
              </a:rPr>
              <a:t>State Funding Webpage</a:t>
            </a:r>
            <a:endParaRPr lang="en-US">
              <a:solidFill>
                <a:srgbClr val="FFFFFF"/>
              </a:solidFill>
              <a:latin typeface="Calibri" panose="020F0502020204030204"/>
              <a:ea typeface="Calibri" panose="020F0502020204030204" pitchFamily="34" charset="0"/>
              <a:cs typeface="Calibri" panose="020F0502020204030204"/>
            </a:endParaRPr>
          </a:p>
          <a:p>
            <a:pPr>
              <a:lnSpc>
                <a:spcPct val="100000"/>
              </a:lnSpc>
              <a:spcBef>
                <a:spcPts val="300"/>
              </a:spcBef>
              <a:spcAft>
                <a:spcPts val="600"/>
              </a:spcAft>
              <a:buClr>
                <a:srgbClr val="F16038"/>
              </a:buClr>
            </a:pPr>
            <a:r>
              <a:rPr lang="en-US">
                <a:solidFill>
                  <a:srgbClr val="595959"/>
                </a:solidFill>
                <a:latin typeface="Calibri"/>
                <a:ea typeface="Calibri" panose="020F0502020204030204" pitchFamily="34" charset="0"/>
                <a:cs typeface="Calibri" panose="020F0502020204030204"/>
              </a:rPr>
              <a:t>Knowledge</a:t>
            </a:r>
            <a:r>
              <a:rPr lang="en-US">
                <a:solidFill>
                  <a:srgbClr val="595959"/>
                </a:solidFill>
                <a:ea typeface="+mn-lt"/>
                <a:cs typeface="+mn-lt"/>
              </a:rPr>
              <a:t> Base Articles:</a:t>
            </a:r>
            <a:endParaRPr lang="en-US">
              <a:ea typeface="+mn-lt"/>
              <a:cs typeface="+mn-lt"/>
            </a:endParaRPr>
          </a:p>
          <a:p>
            <a:pPr lvl="1">
              <a:lnSpc>
                <a:spcPct val="100000"/>
              </a:lnSpc>
              <a:spcBef>
                <a:spcPts val="300"/>
              </a:spcBef>
              <a:spcAft>
                <a:spcPts val="600"/>
              </a:spcAft>
              <a:buClr>
                <a:srgbClr val="F16038"/>
              </a:buClr>
            </a:pPr>
            <a:r>
              <a:rPr lang="en-US" u="sng">
                <a:solidFill>
                  <a:srgbClr val="0D6CB9"/>
                </a:solidFill>
                <a:latin typeface="Calibri"/>
                <a:cs typeface="Calibri"/>
                <a:hlinkClick r:id="rId6"/>
              </a:rPr>
              <a:t>TSDSKB-595:</a:t>
            </a:r>
            <a:r>
              <a:rPr lang="en-US">
                <a:solidFill>
                  <a:srgbClr val="595959"/>
                </a:solidFill>
                <a:latin typeface="Calibri"/>
                <a:cs typeface="Calibri"/>
              </a:rPr>
              <a:t> </a:t>
            </a:r>
            <a:r>
              <a:rPr lang="en-US">
                <a:latin typeface="Calibri"/>
                <a:cs typeface="Calibri"/>
              </a:rPr>
              <a:t> </a:t>
            </a:r>
            <a:r>
              <a:rPr lang="en-US">
                <a:solidFill>
                  <a:srgbClr val="595959"/>
                </a:solidFill>
                <a:latin typeface="Calibri"/>
                <a:cs typeface="Calibri"/>
              </a:rPr>
              <a:t>Census Block Group Number Information / FAQs</a:t>
            </a:r>
            <a:r>
              <a:rPr lang="en-US">
                <a:latin typeface="Calibri"/>
                <a:cs typeface="Calibri"/>
              </a:rPr>
              <a:t>   </a:t>
            </a:r>
            <a:endParaRPr lang="en-US">
              <a:latin typeface="Calibri"/>
              <a:ea typeface="+mn-lt"/>
              <a:cs typeface="+mn-lt"/>
            </a:endParaRPr>
          </a:p>
          <a:p>
            <a:pPr lvl="1">
              <a:lnSpc>
                <a:spcPct val="100000"/>
              </a:lnSpc>
              <a:spcBef>
                <a:spcPts val="300"/>
              </a:spcBef>
              <a:spcAft>
                <a:spcPts val="600"/>
              </a:spcAft>
              <a:buClr>
                <a:srgbClr val="F16038"/>
              </a:buClr>
            </a:pPr>
            <a:endParaRPr lang="en-US" u="sng">
              <a:solidFill>
                <a:srgbClr val="0D6CB9"/>
              </a:solidFill>
              <a:latin typeface="Calibri" panose="020F0502020204030204" pitchFamily="34" charset="0"/>
              <a:cs typeface="Times New Roman" panose="02020603050405020304" pitchFamily="18" charset="0"/>
            </a:endParaRPr>
          </a:p>
          <a:p>
            <a:pPr marL="0" indent="0">
              <a:buFont typeface="Wingdings" panose="05000000000000000000" pitchFamily="2" charset="2"/>
              <a:buNone/>
            </a:pPr>
            <a:endParaRPr lang="en-US">
              <a:solidFill>
                <a:srgbClr val="0D6CB9"/>
              </a:solidFill>
            </a:endParaRPr>
          </a:p>
          <a:p>
            <a:pPr marL="0" indent="0">
              <a:buNone/>
            </a:pPr>
            <a:endParaRPr lang="en-US">
              <a:solidFill>
                <a:srgbClr val="0D6CB9"/>
              </a:solidFill>
              <a:cs typeface="Calibri" panose="020F0502020204030204"/>
            </a:endParaRPr>
          </a:p>
        </p:txBody>
      </p:sp>
    </p:spTree>
    <p:extLst>
      <p:ext uri="{BB962C8B-B14F-4D97-AF65-F5344CB8AC3E}">
        <p14:creationId xmlns:p14="http://schemas.microsoft.com/office/powerpoint/2010/main" val="2226986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1A792-86AC-B222-AA82-5E22D85A1693}"/>
              </a:ext>
            </a:extLst>
          </p:cNvPr>
          <p:cNvSpPr>
            <a:spLocks noGrp="1"/>
          </p:cNvSpPr>
          <p:nvPr>
            <p:ph type="ctrTitle" idx="4294967295"/>
          </p:nvPr>
        </p:nvSpPr>
        <p:spPr>
          <a:xfrm>
            <a:off x="1524000" y="2042319"/>
            <a:ext cx="9144000" cy="2387600"/>
          </a:xfrm>
        </p:spPr>
        <p:txBody>
          <a:bodyPr>
            <a:normAutofit/>
          </a:bodyPr>
          <a:lstStyle/>
          <a:p>
            <a:pPr algn="ctr"/>
            <a:r>
              <a:rPr lang="en-US" sz="6000">
                <a:solidFill>
                  <a:srgbClr val="0D6CB9"/>
                </a:solidFill>
                <a:latin typeface="+mn-lt"/>
              </a:rPr>
              <a:t>Questions?</a:t>
            </a:r>
          </a:p>
        </p:txBody>
      </p:sp>
      <p:sp>
        <p:nvSpPr>
          <p:cNvPr id="3" name="Subtitle 2">
            <a:extLst>
              <a:ext uri="{FF2B5EF4-FFF2-40B4-BE49-F238E27FC236}">
                <a16:creationId xmlns:a16="http://schemas.microsoft.com/office/drawing/2014/main" id="{F5B0264F-2A80-798A-7539-0A43D59A4396}"/>
              </a:ext>
            </a:extLst>
          </p:cNvPr>
          <p:cNvSpPr>
            <a:spLocks noGrp="1"/>
          </p:cNvSpPr>
          <p:nvPr>
            <p:ph type="subTitle" idx="4294967295"/>
          </p:nvPr>
        </p:nvSpPr>
        <p:spPr>
          <a:xfrm>
            <a:off x="1524000" y="4429919"/>
            <a:ext cx="9144000" cy="1655762"/>
          </a:xfrm>
        </p:spPr>
        <p:txBody>
          <a:bodyPr/>
          <a:lstStyle/>
          <a:p>
            <a:pPr algn="ctr"/>
            <a:r>
              <a:rPr lang="en-US">
                <a:solidFill>
                  <a:srgbClr val="0D6CB9"/>
                </a:solidFill>
              </a:rPr>
              <a:t>Thank you for attending.</a:t>
            </a:r>
          </a:p>
        </p:txBody>
      </p:sp>
    </p:spTree>
    <p:extLst>
      <p:ext uri="{BB962C8B-B14F-4D97-AF65-F5344CB8AC3E}">
        <p14:creationId xmlns:p14="http://schemas.microsoft.com/office/powerpoint/2010/main" val="3590722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FE927-5840-CF88-4ABF-C0BDCB4F764E}"/>
              </a:ext>
            </a:extLst>
          </p:cNvPr>
          <p:cNvSpPr>
            <a:spLocks noGrp="1"/>
          </p:cNvSpPr>
          <p:nvPr>
            <p:ph type="title"/>
          </p:nvPr>
        </p:nvSpPr>
        <p:spPr>
          <a:xfrm>
            <a:off x="543045" y="119363"/>
            <a:ext cx="11121657" cy="751350"/>
          </a:xfrm>
        </p:spPr>
        <p:txBody>
          <a:bodyPr>
            <a:normAutofit/>
          </a:bodyPr>
          <a:lstStyle/>
          <a:p>
            <a:r>
              <a:rPr lang="en-US" sz="4000">
                <a:cs typeface="Calibri"/>
              </a:rPr>
              <a:t>Note</a:t>
            </a:r>
            <a:endParaRPr lang="en-US" sz="4000"/>
          </a:p>
        </p:txBody>
      </p:sp>
      <p:sp>
        <p:nvSpPr>
          <p:cNvPr id="3" name="Content Placeholder 2">
            <a:extLst>
              <a:ext uri="{FF2B5EF4-FFF2-40B4-BE49-F238E27FC236}">
                <a16:creationId xmlns:a16="http://schemas.microsoft.com/office/drawing/2014/main" id="{49DDC607-42F5-5F72-31A9-A1B083FE9B7D}"/>
              </a:ext>
            </a:extLst>
          </p:cNvPr>
          <p:cNvSpPr>
            <a:spLocks noGrp="1"/>
          </p:cNvSpPr>
          <p:nvPr>
            <p:ph idx="1"/>
          </p:nvPr>
        </p:nvSpPr>
        <p:spPr>
          <a:xfrm>
            <a:off x="712380" y="1140174"/>
            <a:ext cx="10937314" cy="3766204"/>
          </a:xfrm>
        </p:spPr>
        <p:txBody>
          <a:bodyPr lIns="91440" tIns="45720" rIns="91440" bIns="45720" anchor="t"/>
          <a:lstStyle/>
          <a:p>
            <a:pPr marL="0" indent="0">
              <a:spcBef>
                <a:spcPts val="2000"/>
              </a:spcBef>
              <a:spcAft>
                <a:spcPts val="1000"/>
              </a:spcAft>
              <a:buNone/>
            </a:pPr>
            <a:r>
              <a:rPr lang="en-US" sz="3600">
                <a:cs typeface="Calibri"/>
              </a:rPr>
              <a:t>The focus of this presentation is on the changes for the official XML data submissions during the 2023-2024 school year.</a:t>
            </a:r>
          </a:p>
        </p:txBody>
      </p:sp>
    </p:spTree>
    <p:extLst>
      <p:ext uri="{BB962C8B-B14F-4D97-AF65-F5344CB8AC3E}">
        <p14:creationId xmlns:p14="http://schemas.microsoft.com/office/powerpoint/2010/main" val="4243151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726A92-BC31-4481-93A2-EECFCB56AD22}"/>
              </a:ext>
            </a:extLst>
          </p:cNvPr>
          <p:cNvSpPr>
            <a:spLocks noGrp="1"/>
          </p:cNvSpPr>
          <p:nvPr>
            <p:ph type="title"/>
          </p:nvPr>
        </p:nvSpPr>
        <p:spPr>
          <a:xfrm>
            <a:off x="607178" y="158044"/>
            <a:ext cx="11121657" cy="688489"/>
          </a:xfrm>
        </p:spPr>
        <p:txBody>
          <a:bodyPr>
            <a:normAutofit fontScale="90000"/>
          </a:bodyPr>
          <a:lstStyle/>
          <a:p>
            <a:r>
              <a:rPr lang="en-US" sz="4400">
                <a:cs typeface="Calibri"/>
              </a:rPr>
              <a:t>Agenda</a:t>
            </a:r>
            <a:endParaRPr lang="en-US" sz="4400"/>
          </a:p>
        </p:txBody>
      </p:sp>
      <p:sp>
        <p:nvSpPr>
          <p:cNvPr id="5" name="Content Placeholder 4">
            <a:extLst>
              <a:ext uri="{FF2B5EF4-FFF2-40B4-BE49-F238E27FC236}">
                <a16:creationId xmlns:a16="http://schemas.microsoft.com/office/drawing/2014/main" id="{A50BE870-18BE-B0D2-0D66-823FC4C417D7}"/>
              </a:ext>
            </a:extLst>
          </p:cNvPr>
          <p:cNvSpPr>
            <a:spLocks noGrp="1"/>
          </p:cNvSpPr>
          <p:nvPr>
            <p:ph idx="1"/>
          </p:nvPr>
        </p:nvSpPr>
        <p:spPr>
          <a:xfrm>
            <a:off x="607178" y="797317"/>
            <a:ext cx="10623762" cy="5006403"/>
          </a:xfrm>
        </p:spPr>
        <p:txBody>
          <a:bodyPr lIns="91440" tIns="45720" rIns="91440" bIns="45720" anchor="t"/>
          <a:lstStyle/>
          <a:p>
            <a:pPr>
              <a:spcBef>
                <a:spcPts val="400"/>
              </a:spcBef>
            </a:pPr>
            <a:r>
              <a:rPr lang="en-US" sz="2400" b="1"/>
              <a:t>Census Block Group Tools</a:t>
            </a:r>
          </a:p>
          <a:p>
            <a:pPr lvl="1">
              <a:spcBef>
                <a:spcPts val="400"/>
              </a:spcBef>
            </a:pPr>
            <a:r>
              <a:rPr lang="en-US" sz="2000"/>
              <a:t>Program Area Contacts</a:t>
            </a:r>
            <a:endParaRPr lang="en-US" sz="2000">
              <a:ea typeface="Calibri"/>
              <a:cs typeface="Calibri"/>
            </a:endParaRPr>
          </a:p>
          <a:p>
            <a:pPr lvl="1">
              <a:spcBef>
                <a:spcPts val="400"/>
              </a:spcBef>
            </a:pPr>
            <a:r>
              <a:rPr lang="en-US" sz="2000" b="1"/>
              <a:t>2023-2024</a:t>
            </a:r>
            <a:endParaRPr lang="en-US" sz="2000"/>
          </a:p>
          <a:p>
            <a:pPr lvl="2">
              <a:spcBef>
                <a:spcPts val="400"/>
              </a:spcBef>
            </a:pPr>
            <a:r>
              <a:rPr lang="en-US" sz="1800"/>
              <a:t>Reminders</a:t>
            </a:r>
            <a:endParaRPr lang="en-US" sz="1800">
              <a:ea typeface="Calibri"/>
              <a:cs typeface="Calibri"/>
            </a:endParaRPr>
          </a:p>
          <a:p>
            <a:pPr lvl="2">
              <a:spcBef>
                <a:spcPts val="400"/>
              </a:spcBef>
            </a:pPr>
            <a:r>
              <a:rPr lang="en-US" sz="1800">
                <a:ea typeface="Calibri"/>
                <a:cs typeface="Calibri"/>
              </a:rPr>
              <a:t>TEA Guidance</a:t>
            </a:r>
            <a:endParaRPr lang="en-US" sz="1800"/>
          </a:p>
          <a:p>
            <a:pPr lvl="2">
              <a:spcBef>
                <a:spcPts val="400"/>
              </a:spcBef>
            </a:pPr>
            <a:r>
              <a:rPr lang="en-US" sz="1800"/>
              <a:t>Current Known Issues</a:t>
            </a:r>
          </a:p>
          <a:p>
            <a:pPr lvl="2">
              <a:spcBef>
                <a:spcPts val="400"/>
              </a:spcBef>
            </a:pPr>
            <a:r>
              <a:rPr lang="en-US" sz="1800"/>
              <a:t>Application Updates</a:t>
            </a:r>
            <a:endParaRPr lang="en-US" sz="1800">
              <a:ea typeface="Calibri"/>
              <a:cs typeface="Calibri"/>
            </a:endParaRPr>
          </a:p>
          <a:p>
            <a:pPr lvl="2">
              <a:spcBef>
                <a:spcPts val="400"/>
              </a:spcBef>
            </a:pPr>
            <a:r>
              <a:rPr lang="en-US" sz="1800"/>
              <a:t>Business Rule Update</a:t>
            </a:r>
            <a:endParaRPr lang="en-US" sz="1800">
              <a:ea typeface="Calibri"/>
              <a:cs typeface="Calibri"/>
            </a:endParaRPr>
          </a:p>
          <a:p>
            <a:pPr lvl="2">
              <a:spcBef>
                <a:spcPts val="400"/>
              </a:spcBef>
            </a:pPr>
            <a:r>
              <a:rPr lang="en-US" sz="1800"/>
              <a:t>Frequently Asked Questions</a:t>
            </a:r>
            <a:endParaRPr lang="en-US" sz="1800">
              <a:ea typeface="Calibri"/>
              <a:cs typeface="Calibri"/>
            </a:endParaRPr>
          </a:p>
          <a:p>
            <a:pPr lvl="1">
              <a:spcBef>
                <a:spcPts val="400"/>
              </a:spcBef>
            </a:pPr>
            <a:r>
              <a:rPr lang="en-US" sz="2000"/>
              <a:t>Technical Resources</a:t>
            </a:r>
            <a:endParaRPr lang="en-US" sz="2000">
              <a:ea typeface="Calibri"/>
              <a:cs typeface="Calibri"/>
            </a:endParaRPr>
          </a:p>
          <a:p>
            <a:pPr lvl="1">
              <a:spcBef>
                <a:spcPts val="400"/>
              </a:spcBef>
            </a:pPr>
            <a:r>
              <a:rPr lang="en-US" sz="2000"/>
              <a:t>Questions</a:t>
            </a:r>
            <a:endParaRPr lang="en-US" sz="2000">
              <a:ea typeface="Calibri"/>
              <a:cs typeface="Calibri"/>
            </a:endParaRPr>
          </a:p>
          <a:p>
            <a:pPr lvl="2"/>
            <a:endParaRPr lang="en-US" sz="1800" b="1"/>
          </a:p>
        </p:txBody>
      </p:sp>
    </p:spTree>
    <p:extLst>
      <p:ext uri="{BB962C8B-B14F-4D97-AF65-F5344CB8AC3E}">
        <p14:creationId xmlns:p14="http://schemas.microsoft.com/office/powerpoint/2010/main" val="3498136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Program Area Contacts</a:t>
            </a:r>
            <a:endParaRPr lang="en-US" sz="4000"/>
          </a:p>
        </p:txBody>
      </p:sp>
      <p:sp>
        <p:nvSpPr>
          <p:cNvPr id="2" name="Content Placeholder 3">
            <a:extLst>
              <a:ext uri="{FF2B5EF4-FFF2-40B4-BE49-F238E27FC236}">
                <a16:creationId xmlns:a16="http://schemas.microsoft.com/office/drawing/2014/main" id="{405DF411-78A9-9747-09AA-850A39BC7211}"/>
              </a:ext>
            </a:extLst>
          </p:cNvPr>
          <p:cNvSpPr txBox="1">
            <a:spLocks/>
          </p:cNvSpPr>
          <p:nvPr/>
        </p:nvSpPr>
        <p:spPr>
          <a:xfrm>
            <a:off x="535171" y="1142839"/>
            <a:ext cx="10568258"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buClr>
                <a:srgbClr val="F16038"/>
              </a:buClr>
            </a:pPr>
            <a:r>
              <a:rPr lang="en-US">
                <a:solidFill>
                  <a:srgbClr val="595959"/>
                </a:solidFill>
                <a:ea typeface="+mn-lt"/>
                <a:cs typeface="+mn-lt"/>
              </a:rPr>
              <a:t>Forecasting &amp; Fiscal Analysis</a:t>
            </a:r>
            <a:endParaRPr lang="en-US">
              <a:solidFill>
                <a:srgbClr val="FFFFFF"/>
              </a:solidFill>
              <a:ea typeface="+mn-lt"/>
              <a:cs typeface="+mn-lt"/>
            </a:endParaRPr>
          </a:p>
          <a:p>
            <a:pPr lvl="1">
              <a:spcBef>
                <a:spcPts val="600"/>
              </a:spcBef>
              <a:spcAft>
                <a:spcPts val="600"/>
              </a:spcAft>
              <a:buClr>
                <a:srgbClr val="F16038"/>
              </a:buClr>
            </a:pPr>
            <a:r>
              <a:rPr lang="en-US" b="1">
                <a:solidFill>
                  <a:srgbClr val="595959"/>
                </a:solidFill>
                <a:ea typeface="+mn-lt"/>
                <a:cs typeface="+mn-lt"/>
              </a:rPr>
              <a:t>Sara Kohn</a:t>
            </a:r>
            <a:r>
              <a:rPr lang="en-US">
                <a:solidFill>
                  <a:srgbClr val="595959"/>
                </a:solidFill>
                <a:ea typeface="+mn-lt"/>
                <a:cs typeface="+mn-lt"/>
              </a:rPr>
              <a:t>, Director of Forecasting &amp; Fiscal Analysis  </a:t>
            </a:r>
          </a:p>
          <a:p>
            <a:pPr lvl="1">
              <a:spcBef>
                <a:spcPts val="600"/>
              </a:spcBef>
              <a:spcAft>
                <a:spcPts val="600"/>
              </a:spcAft>
              <a:buClr>
                <a:srgbClr val="F16038"/>
              </a:buClr>
            </a:pPr>
            <a:r>
              <a:rPr lang="en-US">
                <a:solidFill>
                  <a:srgbClr val="0D6CB9"/>
                </a:solidFill>
                <a:ea typeface="+mn-lt"/>
                <a:cs typeface="+mn-lt"/>
                <a:hlinkClick r:id="rId2">
                  <a:extLst>
                    <a:ext uri="{A12FA001-AC4F-418D-AE19-62706E023703}">
                      <ahyp:hlinkClr xmlns:ahyp="http://schemas.microsoft.com/office/drawing/2018/hyperlinkcolor" val="tx"/>
                    </a:ext>
                  </a:extLst>
                </a:hlinkClick>
              </a:rPr>
              <a:t>Sara.Kohn@tea.texas.gov</a:t>
            </a:r>
            <a:endParaRPr lang="en-US">
              <a:solidFill>
                <a:srgbClr val="0D6CB9"/>
              </a:solidFill>
              <a:ea typeface="+mn-lt"/>
              <a:cs typeface="+mn-lt"/>
            </a:endParaRPr>
          </a:p>
          <a:p>
            <a:pPr marL="0" indent="0">
              <a:spcBef>
                <a:spcPts val="600"/>
              </a:spcBef>
              <a:spcAft>
                <a:spcPts val="600"/>
              </a:spcAft>
              <a:buNone/>
            </a:pPr>
            <a:endParaRPr lang="de-DE">
              <a:solidFill>
                <a:srgbClr val="595959"/>
              </a:solidFill>
              <a:ea typeface="+mn-lt"/>
              <a:cs typeface="+mn-lt"/>
            </a:endParaRPr>
          </a:p>
          <a:p>
            <a:pPr>
              <a:buFont typeface="Wingdings" panose="05000000000000000000" pitchFamily="2" charset="2"/>
              <a:buChar char="§"/>
            </a:pPr>
            <a:endParaRPr lang="en-US">
              <a:solidFill>
                <a:srgbClr val="0D6CB9"/>
              </a:solidFill>
              <a:ea typeface="+mn-lt"/>
              <a:cs typeface="+mn-lt"/>
            </a:endParaRPr>
          </a:p>
        </p:txBody>
      </p:sp>
    </p:spTree>
    <p:extLst>
      <p:ext uri="{BB962C8B-B14F-4D97-AF65-F5344CB8AC3E}">
        <p14:creationId xmlns:p14="http://schemas.microsoft.com/office/powerpoint/2010/main" val="101772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776A-C1F4-A5CF-901A-5E533E792B69}"/>
              </a:ext>
            </a:extLst>
          </p:cNvPr>
          <p:cNvSpPr>
            <a:spLocks noGrp="1"/>
          </p:cNvSpPr>
          <p:nvPr>
            <p:ph type="ctrTitle"/>
          </p:nvPr>
        </p:nvSpPr>
        <p:spPr/>
        <p:txBody>
          <a:bodyPr anchor="ctr"/>
          <a:lstStyle/>
          <a:p>
            <a:pPr algn="ctr"/>
            <a:r>
              <a:rPr lang="en-US">
                <a:cs typeface="Calibri"/>
              </a:rPr>
              <a:t>2023-2024</a:t>
            </a:r>
            <a:endParaRPr lang="en-US"/>
          </a:p>
        </p:txBody>
      </p:sp>
    </p:spTree>
    <p:extLst>
      <p:ext uri="{BB962C8B-B14F-4D97-AF65-F5344CB8AC3E}">
        <p14:creationId xmlns:p14="http://schemas.microsoft.com/office/powerpoint/2010/main" val="1664982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a:t>
            </a:r>
            <a:endParaRPr lang="en-US" sz="4000"/>
          </a:p>
        </p:txBody>
      </p:sp>
      <p:sp>
        <p:nvSpPr>
          <p:cNvPr id="4" name="Content Placeholder 3">
            <a:extLst>
              <a:ext uri="{FF2B5EF4-FFF2-40B4-BE49-F238E27FC236}">
                <a16:creationId xmlns:a16="http://schemas.microsoft.com/office/drawing/2014/main" id="{42CA4EEE-124E-39F1-B99B-14DDD1B51DCF}"/>
              </a:ext>
            </a:extLst>
          </p:cNvPr>
          <p:cNvSpPr txBox="1">
            <a:spLocks/>
          </p:cNvSpPr>
          <p:nvPr/>
        </p:nvSpPr>
        <p:spPr>
          <a:xfrm>
            <a:off x="535171" y="1142839"/>
            <a:ext cx="9773494" cy="453936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‘Census Block Group Tool (CBGT)’ privilege is listed under the following TEAL Roles:</a:t>
            </a:r>
          </a:p>
          <a:p>
            <a:pPr lvl="1">
              <a:lnSpc>
                <a:spcPct val="100000"/>
              </a:lnSpc>
              <a:spcBef>
                <a:spcPts val="600"/>
              </a:spcBef>
              <a:spcAft>
                <a:spcPts val="600"/>
              </a:spcAft>
              <a:buClr>
                <a:srgbClr val="F16038"/>
              </a:buClr>
            </a:pPr>
            <a:r>
              <a:rPr lang="en-US">
                <a:solidFill>
                  <a:srgbClr val="595959"/>
                </a:solidFill>
              </a:rPr>
              <a:t>PEIMS Data Completer</a:t>
            </a:r>
          </a:p>
          <a:p>
            <a:pPr lvl="1">
              <a:lnSpc>
                <a:spcPct val="100000"/>
              </a:lnSpc>
              <a:spcBef>
                <a:spcPts val="600"/>
              </a:spcBef>
              <a:spcAft>
                <a:spcPts val="600"/>
              </a:spcAft>
              <a:buClr>
                <a:srgbClr val="F16038"/>
              </a:buClr>
            </a:pPr>
            <a:r>
              <a:rPr lang="en-US">
                <a:solidFill>
                  <a:srgbClr val="595959"/>
                </a:solidFill>
              </a:rPr>
              <a:t>ODS Data Loader</a:t>
            </a:r>
          </a:p>
          <a:p>
            <a:pPr lvl="1">
              <a:lnSpc>
                <a:spcPct val="100000"/>
              </a:lnSpc>
              <a:spcBef>
                <a:spcPts val="600"/>
              </a:spcBef>
              <a:spcAft>
                <a:spcPts val="600"/>
              </a:spcAft>
              <a:buClr>
                <a:srgbClr val="F16038"/>
              </a:buClr>
            </a:pPr>
            <a:r>
              <a:rPr lang="en-US">
                <a:solidFill>
                  <a:srgbClr val="595959"/>
                </a:solidFill>
              </a:rPr>
              <a:t>ODS Campus Data Loader</a:t>
            </a:r>
          </a:p>
          <a:p>
            <a:pPr lvl="1">
              <a:lnSpc>
                <a:spcPct val="100000"/>
              </a:lnSpc>
              <a:spcBef>
                <a:spcPts val="600"/>
              </a:spcBef>
              <a:spcAft>
                <a:spcPts val="600"/>
              </a:spcAft>
              <a:buClr>
                <a:srgbClr val="F16038"/>
              </a:buClr>
            </a:pPr>
            <a:endParaRPr lang="en-US">
              <a:solidFill>
                <a:srgbClr val="595959"/>
              </a:solidFill>
            </a:endParaRPr>
          </a:p>
          <a:p>
            <a:pPr>
              <a:lnSpc>
                <a:spcPct val="100000"/>
              </a:lnSpc>
              <a:spcBef>
                <a:spcPts val="600"/>
              </a:spcBef>
              <a:spcAft>
                <a:spcPts val="600"/>
              </a:spcAft>
              <a:buClr>
                <a:srgbClr val="F16038"/>
              </a:buClr>
            </a:pPr>
            <a:r>
              <a:rPr lang="en-US">
                <a:solidFill>
                  <a:srgbClr val="595959"/>
                </a:solidFill>
                <a:ea typeface="+mn-lt"/>
                <a:cs typeface="+mn-lt"/>
              </a:rPr>
              <a:t>Reassign the Census Block Group number each new school year for those students who are reported with a Census Block Group number in PEIMS.</a:t>
            </a:r>
          </a:p>
          <a:p>
            <a:pPr marL="0" indent="0">
              <a:lnSpc>
                <a:spcPct val="100000"/>
              </a:lnSpc>
              <a:spcBef>
                <a:spcPts val="600"/>
              </a:spcBef>
              <a:spcAft>
                <a:spcPts val="600"/>
              </a:spcAft>
              <a:buClr>
                <a:srgbClr val="F16038"/>
              </a:buClr>
              <a:buNone/>
            </a:pPr>
            <a:endParaRPr lang="en-US">
              <a:ea typeface="+mn-lt"/>
              <a:cs typeface="+mn-lt"/>
            </a:endParaRPr>
          </a:p>
          <a:p>
            <a:pPr lvl="1">
              <a:lnSpc>
                <a:spcPct val="100000"/>
              </a:lnSpc>
              <a:spcBef>
                <a:spcPts val="600"/>
              </a:spcBef>
              <a:spcAft>
                <a:spcPts val="600"/>
              </a:spcAft>
              <a:buClr>
                <a:srgbClr val="F16038"/>
              </a:buClr>
            </a:pPr>
            <a:endParaRPr lang="en-US">
              <a:solidFill>
                <a:srgbClr val="595959"/>
              </a:solidFill>
            </a:endParaRPr>
          </a:p>
          <a:p>
            <a:pPr lvl="1">
              <a:lnSpc>
                <a:spcPct val="100000"/>
              </a:lnSpc>
              <a:spcBef>
                <a:spcPts val="600"/>
              </a:spcBef>
              <a:spcAft>
                <a:spcPts val="600"/>
              </a:spcAft>
              <a:buClr>
                <a:srgbClr val="F16038"/>
              </a:buClr>
            </a:pPr>
            <a:endParaRPr lang="en-US">
              <a:solidFill>
                <a:srgbClr val="595959"/>
              </a:solidFill>
            </a:endParaRPr>
          </a:p>
          <a:p>
            <a:pPr lvl="2">
              <a:lnSpc>
                <a:spcPct val="100000"/>
              </a:lnSpc>
              <a:spcBef>
                <a:spcPts val="600"/>
              </a:spcBef>
              <a:spcAft>
                <a:spcPts val="600"/>
              </a:spcAft>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932093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TEA Guidance</a:t>
            </a:r>
            <a:endParaRPr lang="en-US" sz="4000"/>
          </a:p>
        </p:txBody>
      </p:sp>
      <p:sp>
        <p:nvSpPr>
          <p:cNvPr id="4" name="Content Placeholder 3">
            <a:extLst>
              <a:ext uri="{FF2B5EF4-FFF2-40B4-BE49-F238E27FC236}">
                <a16:creationId xmlns:a16="http://schemas.microsoft.com/office/drawing/2014/main" id="{82FA8033-9AFA-F57D-0A95-BA4F58F2BA2E}"/>
              </a:ext>
            </a:extLst>
          </p:cNvPr>
          <p:cNvSpPr txBox="1">
            <a:spLocks/>
          </p:cNvSpPr>
          <p:nvPr/>
        </p:nvSpPr>
        <p:spPr>
          <a:xfrm>
            <a:off x="535171" y="1142839"/>
            <a:ext cx="1028325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Output Batch File Row Count </a:t>
            </a:r>
          </a:p>
          <a:p>
            <a:pPr lvl="1">
              <a:lnSpc>
                <a:spcPct val="100000"/>
              </a:lnSpc>
              <a:spcBef>
                <a:spcPts val="600"/>
              </a:spcBef>
              <a:spcAft>
                <a:spcPts val="600"/>
              </a:spcAft>
              <a:buClr>
                <a:srgbClr val="F16038"/>
              </a:buClr>
            </a:pPr>
            <a:r>
              <a:rPr lang="en-US">
                <a:solidFill>
                  <a:srgbClr val="595959"/>
                </a:solidFill>
              </a:rPr>
              <a:t>The output batch file row count at times does not match the input batch file row count. This can occur when there are </a:t>
            </a:r>
            <a:r>
              <a:rPr lang="en-US" b="1">
                <a:solidFill>
                  <a:srgbClr val="595959"/>
                </a:solidFill>
              </a:rPr>
              <a:t>duplicate addresses </a:t>
            </a:r>
            <a:r>
              <a:rPr lang="en-US">
                <a:solidFill>
                  <a:srgbClr val="595959"/>
                </a:solidFill>
              </a:rPr>
              <a:t>in the input batch file.  After the first address is processed, any duplicate addresses are ignored. </a:t>
            </a:r>
          </a:p>
          <a:p>
            <a:pPr lvl="1">
              <a:lnSpc>
                <a:spcPct val="100000"/>
              </a:lnSpc>
              <a:spcBef>
                <a:spcPts val="600"/>
              </a:spcBef>
              <a:spcAft>
                <a:spcPts val="600"/>
              </a:spcAft>
              <a:buClr>
                <a:srgbClr val="F16038"/>
              </a:buClr>
            </a:pPr>
            <a:r>
              <a:rPr lang="en-US">
                <a:solidFill>
                  <a:srgbClr val="595959"/>
                </a:solidFill>
              </a:rPr>
              <a:t>For example, 2500 addresses are in the input batch file.  The exact same address is in the input batch file three 3 times. After processing completes, only 2498 rows are in the output batch file.  The first occurrence of the address is processed, and the other two duplicates are not processed and not present in the output file. </a:t>
            </a:r>
          </a:p>
          <a:p>
            <a:pPr marL="457200" lvl="1" indent="0">
              <a:lnSpc>
                <a:spcPct val="100000"/>
              </a:lnSpc>
              <a:spcBef>
                <a:spcPts val="600"/>
              </a:spcBef>
              <a:spcAft>
                <a:spcPts val="600"/>
              </a:spcAft>
              <a:buClr>
                <a:srgbClr val="F16038"/>
              </a:buClr>
              <a:buNone/>
            </a:pPr>
            <a:endParaRPr lang="en-US">
              <a:solidFill>
                <a:srgbClr val="595959"/>
              </a:solidFill>
              <a:ea typeface="Calibri"/>
              <a:cs typeface="Calibri"/>
            </a:endParaRPr>
          </a:p>
          <a:p>
            <a:pPr lvl="1">
              <a:lnSpc>
                <a:spcPct val="100000"/>
              </a:lnSpc>
              <a:spcBef>
                <a:spcPts val="600"/>
              </a:spcBef>
              <a:spcAft>
                <a:spcPts val="600"/>
              </a:spcAft>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6" name="TextBox 5">
            <a:extLst>
              <a:ext uri="{FF2B5EF4-FFF2-40B4-BE49-F238E27FC236}">
                <a16:creationId xmlns:a16="http://schemas.microsoft.com/office/drawing/2014/main" id="{DA4A2E9E-B104-1D5B-5B90-819F9DF2ED5F}"/>
              </a:ext>
            </a:extLst>
          </p:cNvPr>
          <p:cNvSpPr txBox="1"/>
          <p:nvPr/>
        </p:nvSpPr>
        <p:spPr>
          <a:xfrm>
            <a:off x="9286875" y="6124575"/>
            <a:ext cx="35337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New slide since Spring 2023 training</a:t>
            </a:r>
          </a:p>
        </p:txBody>
      </p:sp>
    </p:spTree>
    <p:extLst>
      <p:ext uri="{BB962C8B-B14F-4D97-AF65-F5344CB8AC3E}">
        <p14:creationId xmlns:p14="http://schemas.microsoft.com/office/powerpoint/2010/main" val="3666991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49973"/>
            <a:ext cx="11121657" cy="751350"/>
          </a:xfrm>
        </p:spPr>
        <p:txBody>
          <a:bodyPr>
            <a:normAutofit/>
          </a:bodyPr>
          <a:lstStyle/>
          <a:p>
            <a:r>
              <a:rPr lang="en-US" sz="4000">
                <a:cs typeface="Calibri"/>
              </a:rPr>
              <a:t>Current Known Issues</a:t>
            </a:r>
            <a:endParaRPr lang="en-US" sz="4000"/>
          </a:p>
        </p:txBody>
      </p:sp>
      <p:sp>
        <p:nvSpPr>
          <p:cNvPr id="4" name="Content Placeholder 3">
            <a:extLst>
              <a:ext uri="{FF2B5EF4-FFF2-40B4-BE49-F238E27FC236}">
                <a16:creationId xmlns:a16="http://schemas.microsoft.com/office/drawing/2014/main" id="{82FA8033-9AFA-F57D-0A95-BA4F58F2BA2E}"/>
              </a:ext>
            </a:extLst>
          </p:cNvPr>
          <p:cNvSpPr txBox="1">
            <a:spLocks/>
          </p:cNvSpPr>
          <p:nvPr/>
        </p:nvSpPr>
        <p:spPr>
          <a:xfrm>
            <a:off x="535171" y="1142839"/>
            <a:ext cx="1028325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Record Threshold</a:t>
            </a:r>
          </a:p>
          <a:p>
            <a:pPr lvl="1">
              <a:lnSpc>
                <a:spcPct val="100000"/>
              </a:lnSpc>
              <a:spcBef>
                <a:spcPts val="600"/>
              </a:spcBef>
              <a:spcAft>
                <a:spcPts val="600"/>
              </a:spcAft>
              <a:buClr>
                <a:srgbClr val="F16038"/>
              </a:buClr>
            </a:pPr>
            <a:r>
              <a:rPr lang="en-US">
                <a:solidFill>
                  <a:srgbClr val="595959"/>
                </a:solidFill>
              </a:rPr>
              <a:t>The system should allow up to 10,000 records for processing. This is currently not working as expected. </a:t>
            </a:r>
          </a:p>
          <a:p>
            <a:pPr lvl="1">
              <a:lnSpc>
                <a:spcPct val="100000"/>
              </a:lnSpc>
              <a:spcBef>
                <a:spcPts val="600"/>
              </a:spcBef>
              <a:spcAft>
                <a:spcPts val="600"/>
              </a:spcAft>
              <a:buClr>
                <a:srgbClr val="F16038"/>
              </a:buClr>
            </a:pPr>
            <a:r>
              <a:rPr lang="en-US">
                <a:solidFill>
                  <a:srgbClr val="595959"/>
                </a:solidFill>
              </a:rPr>
              <a:t>TEA recommends sending a maximum of 5,000 records per file at this time. </a:t>
            </a:r>
          </a:p>
          <a:p>
            <a:pPr lvl="1">
              <a:lnSpc>
                <a:spcPct val="100000"/>
              </a:lnSpc>
              <a:spcBef>
                <a:spcPts val="600"/>
              </a:spcBef>
              <a:spcAft>
                <a:spcPts val="600"/>
              </a:spcAft>
              <a:buClr>
                <a:srgbClr val="F16038"/>
              </a:buClr>
            </a:pPr>
            <a:r>
              <a:rPr lang="en-US">
                <a:solidFill>
                  <a:srgbClr val="595959"/>
                </a:solidFill>
              </a:rPr>
              <a:t>Once the issue is resolved, TEA will inform users that the record threshold can be increased. </a:t>
            </a:r>
          </a:p>
          <a:p>
            <a:pPr lvl="1">
              <a:lnSpc>
                <a:spcPct val="100000"/>
              </a:lnSpc>
              <a:spcBef>
                <a:spcPts val="600"/>
              </a:spcBef>
              <a:spcAft>
                <a:spcPts val="600"/>
              </a:spcAft>
              <a:buClr>
                <a:srgbClr val="F16038"/>
              </a:buClr>
            </a:pPr>
            <a:endParaRPr lang="en-US">
              <a:solidFill>
                <a:srgbClr val="595959"/>
              </a:solidFill>
            </a:endParaRPr>
          </a:p>
          <a:p>
            <a:pPr marL="0" indent="0">
              <a:lnSpc>
                <a:spcPct val="100000"/>
              </a:lnSpc>
              <a:spcBef>
                <a:spcPts val="600"/>
              </a:spcBef>
              <a:spcAft>
                <a:spcPts val="600"/>
              </a:spcAft>
              <a:buClr>
                <a:srgbClr val="F16038"/>
              </a:buClr>
              <a:buNone/>
            </a:pPr>
            <a:endParaRPr lang="en-US">
              <a:solidFill>
                <a:srgbClr val="595959"/>
              </a:solidFill>
              <a:ea typeface="Calibri"/>
              <a:cs typeface="Calibri"/>
            </a:endParaRPr>
          </a:p>
          <a:p>
            <a:pPr lvl="1">
              <a:lnSpc>
                <a:spcPct val="100000"/>
              </a:lnSpc>
              <a:spcBef>
                <a:spcPts val="600"/>
              </a:spcBef>
              <a:spcAft>
                <a:spcPts val="600"/>
              </a:spcAft>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6" name="TextBox 5">
            <a:extLst>
              <a:ext uri="{FF2B5EF4-FFF2-40B4-BE49-F238E27FC236}">
                <a16:creationId xmlns:a16="http://schemas.microsoft.com/office/drawing/2014/main" id="{DA4A2E9E-B104-1D5B-5B90-819F9DF2ED5F}"/>
              </a:ext>
            </a:extLst>
          </p:cNvPr>
          <p:cNvSpPr txBox="1"/>
          <p:nvPr/>
        </p:nvSpPr>
        <p:spPr>
          <a:xfrm>
            <a:off x="9286875" y="6124575"/>
            <a:ext cx="35337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New slide since Spring 2023 training</a:t>
            </a:r>
          </a:p>
        </p:txBody>
      </p:sp>
    </p:spTree>
    <p:extLst>
      <p:ext uri="{BB962C8B-B14F-4D97-AF65-F5344CB8AC3E}">
        <p14:creationId xmlns:p14="http://schemas.microsoft.com/office/powerpoint/2010/main" val="4070679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49973"/>
            <a:ext cx="11121657" cy="751350"/>
          </a:xfrm>
        </p:spPr>
        <p:txBody>
          <a:bodyPr>
            <a:normAutofit/>
          </a:bodyPr>
          <a:lstStyle/>
          <a:p>
            <a:r>
              <a:rPr lang="en-US" sz="4000">
                <a:cs typeface="Calibri"/>
              </a:rPr>
              <a:t>Current Known Issues Contd.</a:t>
            </a:r>
            <a:endParaRPr lang="en-US" sz="4000"/>
          </a:p>
        </p:txBody>
      </p:sp>
      <p:sp>
        <p:nvSpPr>
          <p:cNvPr id="4" name="Content Placeholder 3">
            <a:extLst>
              <a:ext uri="{FF2B5EF4-FFF2-40B4-BE49-F238E27FC236}">
                <a16:creationId xmlns:a16="http://schemas.microsoft.com/office/drawing/2014/main" id="{82FA8033-9AFA-F57D-0A95-BA4F58F2BA2E}"/>
              </a:ext>
            </a:extLst>
          </p:cNvPr>
          <p:cNvSpPr txBox="1">
            <a:spLocks/>
          </p:cNvSpPr>
          <p:nvPr/>
        </p:nvSpPr>
        <p:spPr>
          <a:xfrm>
            <a:off x="535171" y="1142839"/>
            <a:ext cx="10961736"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Census Block Group Tool </a:t>
            </a:r>
          </a:p>
          <a:p>
            <a:pPr marL="0" indent="0">
              <a:lnSpc>
                <a:spcPct val="100000"/>
              </a:lnSpc>
              <a:spcBef>
                <a:spcPts val="600"/>
              </a:spcBef>
              <a:spcAft>
                <a:spcPts val="600"/>
              </a:spcAft>
              <a:buClr>
                <a:srgbClr val="F16038"/>
              </a:buClr>
              <a:buNone/>
            </a:pPr>
            <a:r>
              <a:rPr lang="en-US" sz="2400">
                <a:solidFill>
                  <a:srgbClr val="595959"/>
                </a:solidFill>
              </a:rPr>
              <a:t>TEA has identified an issue where the Census Block Group Tool (CBGT) is currently returning results based upon X &amp; Y coordinates from August 2022. In areas of recent growth and development, this may result in lower confidence scores being returned by the CGBT. </a:t>
            </a:r>
            <a:endParaRPr lang="en-US" sz="1200">
              <a:solidFill>
                <a:srgbClr val="595959"/>
              </a:solidFill>
            </a:endParaRPr>
          </a:p>
          <a:p>
            <a:pPr marL="0" indent="0">
              <a:lnSpc>
                <a:spcPct val="100000"/>
              </a:lnSpc>
              <a:spcBef>
                <a:spcPts val="600"/>
              </a:spcBef>
              <a:spcAft>
                <a:spcPts val="600"/>
              </a:spcAft>
              <a:buNone/>
            </a:pPr>
            <a:endParaRPr lang="en-US" sz="1200" kern="100">
              <a:solidFill>
                <a:srgbClr val="595959"/>
              </a:solidFill>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spcBef>
                <a:spcPts val="600"/>
              </a:spcBef>
              <a:spcAft>
                <a:spcPts val="600"/>
              </a:spcAft>
              <a:buNone/>
            </a:pPr>
            <a:r>
              <a:rPr lang="en-US" sz="2400" kern="100">
                <a:solidFill>
                  <a:srgbClr val="595959"/>
                </a:solidFill>
                <a:effectLst/>
                <a:latin typeface="Calibri" panose="020F0502020204030204" pitchFamily="34" charset="0"/>
                <a:ea typeface="Calibri" panose="020F0502020204030204" pitchFamily="34" charset="0"/>
                <a:cs typeface="Calibri" panose="020F0502020204030204" pitchFamily="34" charset="0"/>
              </a:rPr>
              <a:t>TEA is working to get a refreshed copy of this X and Y coordinate data. We are tentatively looking for this to be completed the week of 08/07/2023.</a:t>
            </a:r>
            <a:endParaRPr lang="en-US" sz="1200">
              <a:solidFill>
                <a:srgbClr val="595959"/>
              </a:solidFill>
            </a:endParaRPr>
          </a:p>
          <a:p>
            <a:pPr marL="0" indent="0">
              <a:lnSpc>
                <a:spcPct val="100000"/>
              </a:lnSpc>
              <a:spcBef>
                <a:spcPts val="600"/>
              </a:spcBef>
              <a:spcAft>
                <a:spcPts val="600"/>
              </a:spcAft>
              <a:buClr>
                <a:srgbClr val="F16038"/>
              </a:buClr>
              <a:buNone/>
            </a:pPr>
            <a:endParaRPr lang="en-US" sz="1200">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LEAs should utilize the </a:t>
            </a:r>
            <a:r>
              <a:rPr lang="en-US" sz="2400">
                <a:solidFill>
                  <a:srgbClr val="595959"/>
                </a:solidFill>
                <a:hlinkClick r:id="rId2"/>
              </a:rPr>
              <a:t>Census Block Group Map </a:t>
            </a:r>
            <a:r>
              <a:rPr lang="en-US" sz="2400">
                <a:solidFill>
                  <a:srgbClr val="595959"/>
                </a:solidFill>
              </a:rPr>
              <a:t>to for any confidence percentage less than 100% to ensure an accurate Census Block Group is identified and assigned. </a:t>
            </a:r>
            <a:endParaRPr lang="en-US" sz="2400">
              <a:solidFill>
                <a:srgbClr val="595959"/>
              </a:solidFill>
              <a:ea typeface="Calibri"/>
              <a:cs typeface="Calibri"/>
            </a:endParaRPr>
          </a:p>
          <a:p>
            <a:pPr lvl="1">
              <a:lnSpc>
                <a:spcPct val="100000"/>
              </a:lnSpc>
              <a:spcBef>
                <a:spcPts val="600"/>
              </a:spcBef>
              <a:spcAft>
                <a:spcPts val="600"/>
              </a:spcAft>
              <a:buClr>
                <a:srgbClr val="F16038"/>
              </a:buClr>
            </a:pPr>
            <a:endParaRPr lang="en-US">
              <a:solidFill>
                <a:srgbClr val="595959"/>
              </a:solidFill>
            </a:endParaRPr>
          </a:p>
          <a:p>
            <a:pPr marL="0" indent="0">
              <a:lnSpc>
                <a:spcPct val="100000"/>
              </a:lnSpc>
              <a:spcBef>
                <a:spcPts val="600"/>
              </a:spcBef>
              <a:spcAft>
                <a:spcPts val="600"/>
              </a:spcAft>
              <a:buClr>
                <a:srgbClr val="F16038"/>
              </a:buClr>
              <a:buNone/>
            </a:pPr>
            <a:endParaRPr lang="en-US">
              <a:solidFill>
                <a:srgbClr val="595959"/>
              </a:solidFill>
              <a:ea typeface="Calibri"/>
              <a:cs typeface="Calibri"/>
            </a:endParaRPr>
          </a:p>
          <a:p>
            <a:pPr lvl="1">
              <a:lnSpc>
                <a:spcPct val="100000"/>
              </a:lnSpc>
              <a:spcBef>
                <a:spcPts val="600"/>
              </a:spcBef>
              <a:spcAft>
                <a:spcPts val="600"/>
              </a:spcAft>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6" name="TextBox 5">
            <a:extLst>
              <a:ext uri="{FF2B5EF4-FFF2-40B4-BE49-F238E27FC236}">
                <a16:creationId xmlns:a16="http://schemas.microsoft.com/office/drawing/2014/main" id="{DA4A2E9E-B104-1D5B-5B90-819F9DF2ED5F}"/>
              </a:ext>
            </a:extLst>
          </p:cNvPr>
          <p:cNvSpPr txBox="1"/>
          <p:nvPr/>
        </p:nvSpPr>
        <p:spPr>
          <a:xfrm>
            <a:off x="9286875" y="6124575"/>
            <a:ext cx="35337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New slide since Spring 2023 training</a:t>
            </a:r>
          </a:p>
        </p:txBody>
      </p:sp>
    </p:spTree>
    <p:extLst>
      <p:ext uri="{BB962C8B-B14F-4D97-AF65-F5344CB8AC3E}">
        <p14:creationId xmlns:p14="http://schemas.microsoft.com/office/powerpoint/2010/main" val="560217401"/>
      </p:ext>
    </p:extLst>
  </p:cSld>
  <p:clrMapOvr>
    <a:masterClrMapping/>
  </p:clrMapOvr>
</p:sld>
</file>

<file path=ppt/theme/theme1.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Everyone except external users</DisplayName>
        <AccountId>9</AccountId>
        <AccountType/>
      </UserInfo>
      <UserInfo>
        <DisplayName>Butler, David</DisplayName>
        <AccountId>15</AccountId>
        <AccountType/>
      </UserInfo>
      <UserInfo>
        <DisplayName>Limited Access System Group</DisplayName>
        <AccountId>26</AccountId>
        <AccountType/>
      </UserInfo>
      <UserInfo>
        <DisplayName>Sharp, Stephanie</DisplayName>
        <AccountId>14</AccountId>
        <AccountType/>
      </UserInfo>
      <UserInfo>
        <DisplayName>SharingLinks.122e82c7-5ef6-4a36-ad58-a42aa2210a2d.Flexible.73fb02ac-eeed-4c06-928a-37289009acdb</DisplayName>
        <AccountId>30</AccountId>
        <AccountType/>
      </UserInfo>
      <UserInfo>
        <DisplayName>SharingLinks.3ac02ed6-2569-4f4a-98e1-218cb0509594.Flexible.28784488-3de7-4dc4-a040-5ed832ca0584</DisplayName>
        <AccountId>37</AccountId>
        <AccountType/>
      </UserInfo>
      <UserInfo>
        <DisplayName>SharingLinks.bca1fb3f-b28c-4fef-bb1d-09582011fae4.Flexible.8cbf84ae-2914-46e5-a7c7-a8fdd0dbf3ef</DisplayName>
        <AccountId>38</AccountId>
        <AccountType/>
      </UserInfo>
      <UserInfo>
        <DisplayName>Johnson, Tracy</DisplayName>
        <AccountId>39</AccountId>
        <AccountType/>
      </UserInfo>
      <UserInfo>
        <DisplayName>Copeland, Amy</DisplayName>
        <AccountId>35</AccountId>
        <AccountType/>
      </UserInfo>
      <UserInfo>
        <DisplayName>Helms, Jeanine</DisplayName>
        <AccountId>13</AccountId>
        <AccountType/>
      </UserInfo>
      <UserInfo>
        <DisplayName>Johnson, Scott</DisplayName>
        <AccountId>20</AccountId>
        <AccountType/>
      </UserInfo>
      <UserInfo>
        <DisplayName>Simons, Leanne</DisplayName>
        <AccountId>16</AccountId>
        <AccountType/>
      </UserInfo>
      <UserInfo>
        <DisplayName>Hanson, Terri</DisplayName>
        <AccountId>19</AccountId>
        <AccountType/>
      </UserInfo>
      <UserInfo>
        <DisplayName>Muffoletto, Jamie</DisplayName>
        <AccountId>11</AccountId>
        <AccountType/>
      </UserInfo>
      <UserInfo>
        <DisplayName>Ulrich, Melanie</DisplayName>
        <AccountId>65</AccountId>
        <AccountType/>
      </UserInfo>
      <UserInfo>
        <DisplayName>Polo, Beth</DisplayName>
        <AccountId>69</AccountId>
        <AccountType/>
      </UserInfo>
    </SharedWithUsers>
    <Notes xmlns="963efe96-9f3c-464d-8c8b-c76864a22ed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1" ma:contentTypeDescription="Create a new document." ma:contentTypeScope="" ma:versionID="240ad94ddd50fa34c521788eeeedaadf">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0e47e9b313ee40300407cf596ad5cecf"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9692CD-7339-4E15-8B85-65EB8EAE7D52}">
  <ds:schemaRefs>
    <ds:schemaRef ds:uri="533e3360-6378-4210-ada2-16ccdb17d2cd"/>
    <ds:schemaRef ds:uri="963efe96-9f3c-464d-8c8b-c76864a22ed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3.xml><?xml version="1.0" encoding="utf-8"?>
<ds:datastoreItem xmlns:ds="http://schemas.openxmlformats.org/officeDocument/2006/customXml" ds:itemID="{9F7418F6-C2A2-43C8-9A1D-DC33C3DE5C8B}">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Application>Microsoft Office PowerPoint</Application>
  <PresentationFormat>Widescreen</PresentationFormat>
  <Slides>16</Slides>
  <Notes>0</Notes>
  <HiddenSlides>2</HiddenSlide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2_Office Theme</vt:lpstr>
      <vt:lpstr>Office Theme</vt:lpstr>
      <vt:lpstr>Census Block Group Tools</vt:lpstr>
      <vt:lpstr>Note</vt:lpstr>
      <vt:lpstr>Agenda</vt:lpstr>
      <vt:lpstr>Program Area Contacts</vt:lpstr>
      <vt:lpstr>2023-2024</vt:lpstr>
      <vt:lpstr>Reminders</vt:lpstr>
      <vt:lpstr>TEA Guidance</vt:lpstr>
      <vt:lpstr>Current Known Issues</vt:lpstr>
      <vt:lpstr>Current Known Issues Contd.</vt:lpstr>
      <vt:lpstr>Current Process</vt:lpstr>
      <vt:lpstr>Application Updates</vt:lpstr>
      <vt:lpstr>Business Rule Update</vt:lpstr>
      <vt:lpstr>Updates</vt:lpstr>
      <vt:lpstr>Frequently Asked Questions</vt:lpstr>
      <vt:lpstr>Technical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 Training Template</dc:title>
  <dc:creator>Ulrich, Melanie</dc:creator>
  <cp:revision>1</cp:revision>
  <cp:lastPrinted>2022-09-02T18:16:15Z</cp:lastPrinted>
  <dcterms:created xsi:type="dcterms:W3CDTF">2020-11-05T16:39:19Z</dcterms:created>
  <dcterms:modified xsi:type="dcterms:W3CDTF">2023-08-07T18:27:48Z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bool>false</vt:bool>
  </property>
</Properties>
</file>