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D3_36593E03.xml" ContentType="application/vnd.ms-powerpoint.comments+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tags/tag6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8" r:id="rId5"/>
    <p:sldMasterId id="2147483805" r:id="rId6"/>
    <p:sldMasterId id="2147483821" r:id="rId7"/>
    <p:sldMasterId id="2147483828" r:id="rId8"/>
    <p:sldMasterId id="2147483861" r:id="rId9"/>
  </p:sldMasterIdLst>
  <p:notesMasterIdLst>
    <p:notesMasterId r:id="rId41"/>
  </p:notesMasterIdLst>
  <p:handoutMasterIdLst>
    <p:handoutMasterId r:id="rId42"/>
  </p:handoutMasterIdLst>
  <p:sldIdLst>
    <p:sldId id="256" r:id="rId10"/>
    <p:sldId id="258" r:id="rId11"/>
    <p:sldId id="259" r:id="rId12"/>
    <p:sldId id="261" r:id="rId13"/>
    <p:sldId id="2145706101" r:id="rId14"/>
    <p:sldId id="266" r:id="rId15"/>
    <p:sldId id="1992" r:id="rId16"/>
    <p:sldId id="2494" r:id="rId17"/>
    <p:sldId id="2145706682" r:id="rId18"/>
    <p:sldId id="278" r:id="rId19"/>
    <p:sldId id="280" r:id="rId20"/>
    <p:sldId id="281" r:id="rId21"/>
    <p:sldId id="276" r:id="rId22"/>
    <p:sldId id="2489" r:id="rId23"/>
    <p:sldId id="2145707686" r:id="rId24"/>
    <p:sldId id="2145707687" r:id="rId25"/>
    <p:sldId id="2145707688" r:id="rId26"/>
    <p:sldId id="2145707685" r:id="rId27"/>
    <p:sldId id="2145707689" r:id="rId28"/>
    <p:sldId id="2145706161" r:id="rId29"/>
    <p:sldId id="2145706164" r:id="rId30"/>
    <p:sldId id="467" r:id="rId31"/>
    <p:sldId id="2145706165" r:id="rId32"/>
    <p:sldId id="2145706680" r:id="rId33"/>
    <p:sldId id="2145706685" r:id="rId34"/>
    <p:sldId id="2490" r:id="rId35"/>
    <p:sldId id="1994" r:id="rId36"/>
    <p:sldId id="287" r:id="rId37"/>
    <p:sldId id="2495" r:id="rId38"/>
    <p:sldId id="2145707684" r:id="rId39"/>
    <p:sldId id="24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804523-D1D5-4400-8EBE-B53BB78BA199}">
          <p14:sldIdLst>
            <p14:sldId id="256"/>
            <p14:sldId id="258"/>
            <p14:sldId id="259"/>
            <p14:sldId id="261"/>
            <p14:sldId id="2145706101"/>
            <p14:sldId id="266"/>
            <p14:sldId id="1992"/>
            <p14:sldId id="2494"/>
            <p14:sldId id="2145706682"/>
            <p14:sldId id="278"/>
            <p14:sldId id="280"/>
            <p14:sldId id="281"/>
            <p14:sldId id="276"/>
            <p14:sldId id="2489"/>
            <p14:sldId id="2145707686"/>
            <p14:sldId id="2145707687"/>
            <p14:sldId id="2145707688"/>
            <p14:sldId id="2145707685"/>
            <p14:sldId id="2145707689"/>
            <p14:sldId id="2145706161"/>
            <p14:sldId id="2145706164"/>
            <p14:sldId id="467"/>
            <p14:sldId id="2145706165"/>
            <p14:sldId id="2145706680"/>
            <p14:sldId id="2145706685"/>
            <p14:sldId id="2490"/>
            <p14:sldId id="1994"/>
            <p14:sldId id="287"/>
            <p14:sldId id="2495"/>
            <p14:sldId id="2145707684"/>
            <p14:sldId id="24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8DB112-930D-6925-9E2F-711C7C797950}" name="Doran, Brian" initials="DB" userId="S::Brian.Doran@tea.texas.gov::404b808b-7304-49c7-bcdf-2f195c92a744" providerId="AD"/>
  <p188:author id="{5EF59E72-D9BA-600B-BF23-258C3C2F1181}" name="Wilborn-Nieto, Andrea" initials="WA" userId="S::andrea.nieto@tea.texas.gov::561cc4e6-4a43-4d38-8fc8-98a0487015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lett, Emma" initials="CE" lastIdx="39" clrIdx="0">
    <p:extLst>
      <p:ext uri="{19B8F6BF-5375-455C-9EA6-DF929625EA0E}">
        <p15:presenceInfo xmlns:p15="http://schemas.microsoft.com/office/powerpoint/2012/main" userId="S::Emma.Catlett@tea.texas.gov::602bba41-4c75-41f2-9730-24d2f1527b8f" providerId="AD"/>
      </p:ext>
    </p:extLst>
  </p:cmAuthor>
  <p:cmAuthor id="2" name="Aguirre, Jennifer" initials="AJ" lastIdx="3" clrIdx="1">
    <p:extLst>
      <p:ext uri="{19B8F6BF-5375-455C-9EA6-DF929625EA0E}">
        <p15:presenceInfo xmlns:p15="http://schemas.microsoft.com/office/powerpoint/2012/main" userId="S::jennifer.aguirre@tea.texas.gov::e2ae6775-8ad8-4eb8-b2e9-556bc9ca65f4" providerId="AD"/>
      </p:ext>
    </p:extLst>
  </p:cmAuthor>
  <p:cmAuthor id="3" name="Simons, Elia" initials="SE" lastIdx="6" clrIdx="2">
    <p:extLst>
      <p:ext uri="{19B8F6BF-5375-455C-9EA6-DF929625EA0E}">
        <p15:presenceInfo xmlns:p15="http://schemas.microsoft.com/office/powerpoint/2012/main" userId="S::Elia.Simons@tea.texas.gov::01c9be67-7802-49c3-af98-98f1614866e7" providerId="AD"/>
      </p:ext>
    </p:extLst>
  </p:cmAuthor>
  <p:cmAuthor id="4" name="Macedonio, Shaelyn" initials="MS" lastIdx="2" clrIdx="3">
    <p:extLst>
      <p:ext uri="{19B8F6BF-5375-455C-9EA6-DF929625EA0E}">
        <p15:presenceInfo xmlns:p15="http://schemas.microsoft.com/office/powerpoint/2012/main" userId="S::Shaelyn.Macedonio@tea.texas.gov::112b655a-fc7c-4df7-8537-09901821b2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518B"/>
    <a:srgbClr val="D93C10"/>
    <a:srgbClr val="4472C4"/>
    <a:srgbClr val="FFFFFF"/>
    <a:srgbClr val="E7E6E6"/>
    <a:srgbClr val="F2F2F2"/>
    <a:srgbClr val="0D6CB9"/>
    <a:srgbClr val="F160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48562-9BF3-4E9A-A2AB-516A1D7EF4D0}" v="15" dt="2023-08-01T17:43:38.052"/>
    <p1510:client id="{B3161FC3-8A20-6B13-76AB-585E60673EC2}" v="13" dt="2023-08-01T13:46:24.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15" autoAdjust="0"/>
    <p:restoredTop sz="94660"/>
  </p:normalViewPr>
  <p:slideViewPr>
    <p:cSldViewPr snapToGrid="0">
      <p:cViewPr varScale="1">
        <p:scale>
          <a:sx n="89" d="100"/>
          <a:sy n="89" d="100"/>
        </p:scale>
        <p:origin x="108" y="33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an, Brian" userId="404b808b-7304-49c7-bcdf-2f195c92a744" providerId="ADAL" clId="{9FC48562-9BF3-4E9A-A2AB-516A1D7EF4D0}"/>
    <pc:docChg chg="custSel addSld modSld">
      <pc:chgData name="Doran, Brian" userId="404b808b-7304-49c7-bcdf-2f195c92a744" providerId="ADAL" clId="{9FC48562-9BF3-4E9A-A2AB-516A1D7EF4D0}" dt="2023-07-28T21:52:27.231" v="78" actId="20577"/>
      <pc:docMkLst>
        <pc:docMk/>
      </pc:docMkLst>
      <pc:sldChg chg="modSp mod">
        <pc:chgData name="Doran, Brian" userId="404b808b-7304-49c7-bcdf-2f195c92a744" providerId="ADAL" clId="{9FC48562-9BF3-4E9A-A2AB-516A1D7EF4D0}" dt="2023-07-28T21:50:43.048" v="10" actId="20577"/>
        <pc:sldMkLst>
          <pc:docMk/>
          <pc:sldMk cId="196902471" sldId="258"/>
        </pc:sldMkLst>
        <pc:spChg chg="mod">
          <ac:chgData name="Doran, Brian" userId="404b808b-7304-49c7-bcdf-2f195c92a744" providerId="ADAL" clId="{9FC48562-9BF3-4E9A-A2AB-516A1D7EF4D0}" dt="2023-07-28T21:50:43.048" v="10" actId="20577"/>
          <ac:spMkLst>
            <pc:docMk/>
            <pc:sldMk cId="196902471" sldId="258"/>
            <ac:spMk id="6" creationId="{7CAC500D-B6CA-4AA3-A22D-795D553CD2F2}"/>
          </ac:spMkLst>
        </pc:spChg>
      </pc:sldChg>
      <pc:sldChg chg="modSp mod">
        <pc:chgData name="Doran, Brian" userId="404b808b-7304-49c7-bcdf-2f195c92a744" providerId="ADAL" clId="{9FC48562-9BF3-4E9A-A2AB-516A1D7EF4D0}" dt="2023-07-28T21:51:36.016" v="22" actId="20577"/>
        <pc:sldMkLst>
          <pc:docMk/>
          <pc:sldMk cId="3475896148" sldId="2489"/>
        </pc:sldMkLst>
        <pc:spChg chg="mod">
          <ac:chgData name="Doran, Brian" userId="404b808b-7304-49c7-bcdf-2f195c92a744" providerId="ADAL" clId="{9FC48562-9BF3-4E9A-A2AB-516A1D7EF4D0}" dt="2023-07-28T21:51:36.016" v="22" actId="20577"/>
          <ac:spMkLst>
            <pc:docMk/>
            <pc:sldMk cId="3475896148" sldId="2489"/>
            <ac:spMk id="5" creationId="{C45C811B-3A76-43E5-83A7-6E4C6838D541}"/>
          </ac:spMkLst>
        </pc:spChg>
      </pc:sldChg>
      <pc:sldChg chg="add">
        <pc:chgData name="Doran, Brian" userId="404b808b-7304-49c7-bcdf-2f195c92a744" providerId="ADAL" clId="{9FC48562-9BF3-4E9A-A2AB-516A1D7EF4D0}" dt="2023-07-28T21:51:31.078" v="11"/>
        <pc:sldMkLst>
          <pc:docMk/>
          <pc:sldMk cId="1184530453" sldId="2145707685"/>
        </pc:sldMkLst>
      </pc:sldChg>
      <pc:sldChg chg="addSp delSp modSp add mod delCm">
        <pc:chgData name="Doran, Brian" userId="404b808b-7304-49c7-bcdf-2f195c92a744" providerId="ADAL" clId="{9FC48562-9BF3-4E9A-A2AB-516A1D7EF4D0}" dt="2023-07-28T21:52:15.347" v="56" actId="478"/>
        <pc:sldMkLst>
          <pc:docMk/>
          <pc:sldMk cId="903491095" sldId="2145707686"/>
        </pc:sldMkLst>
        <pc:spChg chg="mod">
          <ac:chgData name="Doran, Brian" userId="404b808b-7304-49c7-bcdf-2f195c92a744" providerId="ADAL" clId="{9FC48562-9BF3-4E9A-A2AB-516A1D7EF4D0}" dt="2023-07-28T21:52:11.913" v="55" actId="6549"/>
          <ac:spMkLst>
            <pc:docMk/>
            <pc:sldMk cId="903491095" sldId="2145707686"/>
            <ac:spMk id="2" creationId="{B7F87ABE-2BB1-40A9-B38A-897464DBD872}"/>
          </ac:spMkLst>
        </pc:spChg>
        <pc:spChg chg="del">
          <ac:chgData name="Doran, Brian" userId="404b808b-7304-49c7-bcdf-2f195c92a744" providerId="ADAL" clId="{9FC48562-9BF3-4E9A-A2AB-516A1D7EF4D0}" dt="2023-07-28T21:52:15.347" v="56" actId="478"/>
          <ac:spMkLst>
            <pc:docMk/>
            <pc:sldMk cId="903491095" sldId="2145707686"/>
            <ac:spMk id="4" creationId="{8708DA54-4825-FB69-2331-C5F067A5F52B}"/>
          </ac:spMkLst>
        </pc:spChg>
        <pc:spChg chg="add mod">
          <ac:chgData name="Doran, Brian" userId="404b808b-7304-49c7-bcdf-2f195c92a744" providerId="ADAL" clId="{9FC48562-9BF3-4E9A-A2AB-516A1D7EF4D0}" dt="2023-07-28T21:52:15.347" v="56" actId="478"/>
          <ac:spMkLst>
            <pc:docMk/>
            <pc:sldMk cId="903491095" sldId="2145707686"/>
            <ac:spMk id="6" creationId="{A59FCE63-716D-B26C-DA47-ABE89D6F9F70}"/>
          </ac:spMkLst>
        </pc:spChg>
        <pc:graphicFrameChg chg="del">
          <ac:chgData name="Doran, Brian" userId="404b808b-7304-49c7-bcdf-2f195c92a744" providerId="ADAL" clId="{9FC48562-9BF3-4E9A-A2AB-516A1D7EF4D0}" dt="2023-07-28T21:52:15.347" v="56" actId="478"/>
          <ac:graphicFrameMkLst>
            <pc:docMk/>
            <pc:sldMk cId="903491095" sldId="2145707686"/>
            <ac:graphicFrameMk id="5" creationId="{6E83E82D-FBF0-463C-9B56-005C4138CF5F}"/>
          </ac:graphicFrameMkLst>
        </pc:graphicFrameChg>
        <pc:extLst>
          <p:ext xmlns:p="http://schemas.openxmlformats.org/presentationml/2006/main" uri="{D6D511B9-2390-475A-947B-AFAB55BFBCF1}">
            <pc226:cmChg xmlns:pc226="http://schemas.microsoft.com/office/powerpoint/2022/06/main/command" chg="del">
              <pc226:chgData name="Doran, Brian" userId="404b808b-7304-49c7-bcdf-2f195c92a744" providerId="ADAL" clId="{9FC48562-9BF3-4E9A-A2AB-516A1D7EF4D0}" dt="2023-07-28T21:51:51.739" v="24"/>
              <pc2:cmMkLst xmlns:pc2="http://schemas.microsoft.com/office/powerpoint/2019/9/main/command">
                <pc:docMk/>
                <pc:sldMk cId="903491095" sldId="2145707686"/>
                <pc2:cmMk id="{8FC2E7B4-843A-4DCC-BEB7-CF149A1A8BB2}"/>
              </pc2:cmMkLst>
            </pc226:cmChg>
          </p:ext>
        </pc:extLst>
      </pc:sldChg>
      <pc:sldChg chg="modSp add mod">
        <pc:chgData name="Doran, Brian" userId="404b808b-7304-49c7-bcdf-2f195c92a744" providerId="ADAL" clId="{9FC48562-9BF3-4E9A-A2AB-516A1D7EF4D0}" dt="2023-07-28T21:52:27.231" v="78" actId="20577"/>
        <pc:sldMkLst>
          <pc:docMk/>
          <pc:sldMk cId="3108584149" sldId="2145707687"/>
        </pc:sldMkLst>
        <pc:spChg chg="mod">
          <ac:chgData name="Doran, Brian" userId="404b808b-7304-49c7-bcdf-2f195c92a744" providerId="ADAL" clId="{9FC48562-9BF3-4E9A-A2AB-516A1D7EF4D0}" dt="2023-07-28T21:52:27.231" v="78" actId="20577"/>
          <ac:spMkLst>
            <pc:docMk/>
            <pc:sldMk cId="3108584149" sldId="2145707687"/>
            <ac:spMk id="2" creationId="{B7F87ABE-2BB1-40A9-B38A-897464DBD872}"/>
          </ac:spMkLst>
        </pc:spChg>
      </pc:sldChg>
    </pc:docChg>
  </pc:docChgLst>
  <pc:docChgLst>
    <pc:chgData name="Brian Doran" userId="404b808b-7304-49c7-bcdf-2f195c92a744" providerId="ADAL" clId="{9FC48562-9BF3-4E9A-A2AB-516A1D7EF4D0}"/>
    <pc:docChg chg="undo custSel addSld delSld modSld sldOrd modSection">
      <pc:chgData name="Brian Doran" userId="404b808b-7304-49c7-bcdf-2f195c92a744" providerId="ADAL" clId="{9FC48562-9BF3-4E9A-A2AB-516A1D7EF4D0}" dt="2023-08-01T17:47:48.312" v="2144" actId="403"/>
      <pc:docMkLst>
        <pc:docMk/>
      </pc:docMkLst>
      <pc:sldChg chg="add del">
        <pc:chgData name="Brian Doran" userId="404b808b-7304-49c7-bcdf-2f195c92a744" providerId="ADAL" clId="{9FC48562-9BF3-4E9A-A2AB-516A1D7EF4D0}" dt="2023-08-01T14:11:28.318" v="2"/>
        <pc:sldMkLst>
          <pc:docMk/>
          <pc:sldMk cId="4165158923" sldId="266"/>
        </pc:sldMkLst>
      </pc:sldChg>
      <pc:sldChg chg="modSp mod">
        <pc:chgData name="Brian Doran" userId="404b808b-7304-49c7-bcdf-2f195c92a744" providerId="ADAL" clId="{9FC48562-9BF3-4E9A-A2AB-516A1D7EF4D0}" dt="2023-08-01T14:12:55.892" v="210" actId="20577"/>
        <pc:sldMkLst>
          <pc:docMk/>
          <pc:sldMk cId="2676377187" sldId="276"/>
        </pc:sldMkLst>
        <pc:spChg chg="mod">
          <ac:chgData name="Brian Doran" userId="404b808b-7304-49c7-bcdf-2f195c92a744" providerId="ADAL" clId="{9FC48562-9BF3-4E9A-A2AB-516A1D7EF4D0}" dt="2023-08-01T14:12:55.892" v="210" actId="20577"/>
          <ac:spMkLst>
            <pc:docMk/>
            <pc:sldMk cId="2676377187" sldId="276"/>
            <ac:spMk id="10" creationId="{95825694-8597-80E5-2343-F59FD6ACFE78}"/>
          </ac:spMkLst>
        </pc:spChg>
      </pc:sldChg>
      <pc:sldChg chg="modSp mod">
        <pc:chgData name="Brian Doran" userId="404b808b-7304-49c7-bcdf-2f195c92a744" providerId="ADAL" clId="{9FC48562-9BF3-4E9A-A2AB-516A1D7EF4D0}" dt="2023-08-01T17:47:05.679" v="2028" actId="20577"/>
        <pc:sldMkLst>
          <pc:docMk/>
          <pc:sldMk cId="3475896148" sldId="2489"/>
        </pc:sldMkLst>
        <pc:spChg chg="mod">
          <ac:chgData name="Brian Doran" userId="404b808b-7304-49c7-bcdf-2f195c92a744" providerId="ADAL" clId="{9FC48562-9BF3-4E9A-A2AB-516A1D7EF4D0}" dt="2023-08-01T17:47:05.679" v="2028" actId="20577"/>
          <ac:spMkLst>
            <pc:docMk/>
            <pc:sldMk cId="3475896148" sldId="2489"/>
            <ac:spMk id="5" creationId="{C45C811B-3A76-43E5-83A7-6E4C6838D541}"/>
          </ac:spMkLst>
        </pc:spChg>
      </pc:sldChg>
      <pc:sldChg chg="modSp mod">
        <pc:chgData name="Brian Doran" userId="404b808b-7304-49c7-bcdf-2f195c92a744" providerId="ADAL" clId="{9FC48562-9BF3-4E9A-A2AB-516A1D7EF4D0}" dt="2023-08-01T14:11:58.045" v="49" actId="20577"/>
        <pc:sldMkLst>
          <pc:docMk/>
          <pc:sldMk cId="96971812" sldId="2494"/>
        </pc:sldMkLst>
        <pc:spChg chg="mod">
          <ac:chgData name="Brian Doran" userId="404b808b-7304-49c7-bcdf-2f195c92a744" providerId="ADAL" clId="{9FC48562-9BF3-4E9A-A2AB-516A1D7EF4D0}" dt="2023-08-01T14:11:58.045" v="49" actId="20577"/>
          <ac:spMkLst>
            <pc:docMk/>
            <pc:sldMk cId="96971812" sldId="2494"/>
            <ac:spMk id="6" creationId="{48C03C1D-73A7-4833-A9B9-AE47458693C1}"/>
          </ac:spMkLst>
        </pc:spChg>
      </pc:sldChg>
      <pc:sldChg chg="del">
        <pc:chgData name="Brian Doran" userId="404b808b-7304-49c7-bcdf-2f195c92a744" providerId="ADAL" clId="{9FC48562-9BF3-4E9A-A2AB-516A1D7EF4D0}" dt="2023-08-01T14:13:02.914" v="211" actId="47"/>
        <pc:sldMkLst>
          <pc:docMk/>
          <pc:sldMk cId="809343629" sldId="2145706684"/>
        </pc:sldMkLst>
      </pc:sldChg>
      <pc:sldChg chg="modSp mod">
        <pc:chgData name="Brian Doran" userId="404b808b-7304-49c7-bcdf-2f195c92a744" providerId="ADAL" clId="{9FC48562-9BF3-4E9A-A2AB-516A1D7EF4D0}" dt="2023-08-01T17:46:11.903" v="2011" actId="108"/>
        <pc:sldMkLst>
          <pc:docMk/>
          <pc:sldMk cId="1931839774" sldId="2145706685"/>
        </pc:sldMkLst>
        <pc:spChg chg="mod">
          <ac:chgData name="Brian Doran" userId="404b808b-7304-49c7-bcdf-2f195c92a744" providerId="ADAL" clId="{9FC48562-9BF3-4E9A-A2AB-516A1D7EF4D0}" dt="2023-08-01T17:46:11.903" v="2011" actId="108"/>
          <ac:spMkLst>
            <pc:docMk/>
            <pc:sldMk cId="1931839774" sldId="2145706685"/>
            <ac:spMk id="6" creationId="{984B6EC1-DE34-A203-EB96-A1BA5BC518BF}"/>
          </ac:spMkLst>
        </pc:spChg>
      </pc:sldChg>
      <pc:sldChg chg="modSp mod">
        <pc:chgData name="Brian Doran" userId="404b808b-7304-49c7-bcdf-2f195c92a744" providerId="ADAL" clId="{9FC48562-9BF3-4E9A-A2AB-516A1D7EF4D0}" dt="2023-08-01T17:46:25.752" v="2013" actId="20577"/>
        <pc:sldMkLst>
          <pc:docMk/>
          <pc:sldMk cId="2944473109" sldId="2145707684"/>
        </pc:sldMkLst>
        <pc:spChg chg="mod">
          <ac:chgData name="Brian Doran" userId="404b808b-7304-49c7-bcdf-2f195c92a744" providerId="ADAL" clId="{9FC48562-9BF3-4E9A-A2AB-516A1D7EF4D0}" dt="2023-08-01T17:46:25.752" v="2013" actId="20577"/>
          <ac:spMkLst>
            <pc:docMk/>
            <pc:sldMk cId="2944473109" sldId="2145707684"/>
            <ac:spMk id="19" creationId="{D054D10A-E746-1C48-4D55-3A59AC31C62E}"/>
          </ac:spMkLst>
        </pc:spChg>
      </pc:sldChg>
      <pc:sldChg chg="addSp modSp mod">
        <pc:chgData name="Brian Doran" userId="404b808b-7304-49c7-bcdf-2f195c92a744" providerId="ADAL" clId="{9FC48562-9BF3-4E9A-A2AB-516A1D7EF4D0}" dt="2023-08-01T17:37:48.440" v="736" actId="14826"/>
        <pc:sldMkLst>
          <pc:docMk/>
          <pc:sldMk cId="903491095" sldId="2145707686"/>
        </pc:sldMkLst>
        <pc:spChg chg="mod">
          <ac:chgData name="Brian Doran" userId="404b808b-7304-49c7-bcdf-2f195c92a744" providerId="ADAL" clId="{9FC48562-9BF3-4E9A-A2AB-516A1D7EF4D0}" dt="2023-08-01T17:34:08.458" v="653" actId="1076"/>
          <ac:spMkLst>
            <pc:docMk/>
            <pc:sldMk cId="903491095" sldId="2145707686"/>
            <ac:spMk id="6" creationId="{A59FCE63-716D-B26C-DA47-ABE89D6F9F70}"/>
          </ac:spMkLst>
        </pc:spChg>
        <pc:picChg chg="add mod">
          <ac:chgData name="Brian Doran" userId="404b808b-7304-49c7-bcdf-2f195c92a744" providerId="ADAL" clId="{9FC48562-9BF3-4E9A-A2AB-516A1D7EF4D0}" dt="2023-08-01T17:37:48.440" v="736" actId="14826"/>
          <ac:picMkLst>
            <pc:docMk/>
            <pc:sldMk cId="903491095" sldId="2145707686"/>
            <ac:picMk id="4" creationId="{7F124DF2-6F01-78C5-5FB0-F08543702E9A}"/>
          </ac:picMkLst>
        </pc:picChg>
      </pc:sldChg>
      <pc:sldChg chg="addSp modSp mod">
        <pc:chgData name="Brian Doran" userId="404b808b-7304-49c7-bcdf-2f195c92a744" providerId="ADAL" clId="{9FC48562-9BF3-4E9A-A2AB-516A1D7EF4D0}" dt="2023-08-01T17:47:48.312" v="2144" actId="403"/>
        <pc:sldMkLst>
          <pc:docMk/>
          <pc:sldMk cId="3108584149" sldId="2145707687"/>
        </pc:sldMkLst>
        <pc:spChg chg="mod">
          <ac:chgData name="Brian Doran" userId="404b808b-7304-49c7-bcdf-2f195c92a744" providerId="ADAL" clId="{9FC48562-9BF3-4E9A-A2AB-516A1D7EF4D0}" dt="2023-08-01T17:47:48.312" v="2144" actId="403"/>
          <ac:spMkLst>
            <pc:docMk/>
            <pc:sldMk cId="3108584149" sldId="2145707687"/>
            <ac:spMk id="6" creationId="{A59FCE63-716D-B26C-DA47-ABE89D6F9F70}"/>
          </ac:spMkLst>
        </pc:spChg>
        <pc:picChg chg="add mod">
          <ac:chgData name="Brian Doran" userId="404b808b-7304-49c7-bcdf-2f195c92a744" providerId="ADAL" clId="{9FC48562-9BF3-4E9A-A2AB-516A1D7EF4D0}" dt="2023-08-01T17:37:59.773" v="737" actId="14826"/>
          <ac:picMkLst>
            <pc:docMk/>
            <pc:sldMk cId="3108584149" sldId="2145707687"/>
            <ac:picMk id="4" creationId="{4BC08B65-EC25-8281-F281-5A4308D04EED}"/>
          </ac:picMkLst>
        </pc:picChg>
      </pc:sldChg>
      <pc:sldChg chg="addSp delSp modSp add mod">
        <pc:chgData name="Brian Doran" userId="404b808b-7304-49c7-bcdf-2f195c92a744" providerId="ADAL" clId="{9FC48562-9BF3-4E9A-A2AB-516A1D7EF4D0}" dt="2023-08-01T17:38:11.608" v="738" actId="14826"/>
        <pc:sldMkLst>
          <pc:docMk/>
          <pc:sldMk cId="2303627125" sldId="2145707688"/>
        </pc:sldMkLst>
        <pc:spChg chg="mod">
          <ac:chgData name="Brian Doran" userId="404b808b-7304-49c7-bcdf-2f195c92a744" providerId="ADAL" clId="{9FC48562-9BF3-4E9A-A2AB-516A1D7EF4D0}" dt="2023-08-01T17:34:58.073" v="670" actId="20577"/>
          <ac:spMkLst>
            <pc:docMk/>
            <pc:sldMk cId="2303627125" sldId="2145707688"/>
            <ac:spMk id="2" creationId="{B7F87ABE-2BB1-40A9-B38A-897464DBD872}"/>
          </ac:spMkLst>
        </pc:spChg>
        <pc:spChg chg="add mod">
          <ac:chgData name="Brian Doran" userId="404b808b-7304-49c7-bcdf-2f195c92a744" providerId="ADAL" clId="{9FC48562-9BF3-4E9A-A2AB-516A1D7EF4D0}" dt="2023-08-01T17:37:25.121" v="735" actId="14100"/>
          <ac:spMkLst>
            <pc:docMk/>
            <pc:sldMk cId="2303627125" sldId="2145707688"/>
            <ac:spMk id="5" creationId="{130A51FC-842D-1A45-BABE-DAA996C79180}"/>
          </ac:spMkLst>
        </pc:spChg>
        <pc:spChg chg="del mod">
          <ac:chgData name="Brian Doran" userId="404b808b-7304-49c7-bcdf-2f195c92a744" providerId="ADAL" clId="{9FC48562-9BF3-4E9A-A2AB-516A1D7EF4D0}" dt="2023-08-01T17:35:15.084" v="674" actId="478"/>
          <ac:spMkLst>
            <pc:docMk/>
            <pc:sldMk cId="2303627125" sldId="2145707688"/>
            <ac:spMk id="6" creationId="{A59FCE63-716D-B26C-DA47-ABE89D6F9F70}"/>
          </ac:spMkLst>
        </pc:spChg>
        <pc:picChg chg="mod">
          <ac:chgData name="Brian Doran" userId="404b808b-7304-49c7-bcdf-2f195c92a744" providerId="ADAL" clId="{9FC48562-9BF3-4E9A-A2AB-516A1D7EF4D0}" dt="2023-08-01T17:38:11.608" v="738" actId="14826"/>
          <ac:picMkLst>
            <pc:docMk/>
            <pc:sldMk cId="2303627125" sldId="2145707688"/>
            <ac:picMk id="4" creationId="{4BC08B65-EC25-8281-F281-5A4308D04EED}"/>
          </ac:picMkLst>
        </pc:picChg>
      </pc:sldChg>
      <pc:sldChg chg="new del">
        <pc:chgData name="Brian Doran" userId="404b808b-7304-49c7-bcdf-2f195c92a744" providerId="ADAL" clId="{9FC48562-9BF3-4E9A-A2AB-516A1D7EF4D0}" dt="2023-08-01T17:39:20.852" v="740" actId="680"/>
        <pc:sldMkLst>
          <pc:docMk/>
          <pc:sldMk cId="1321678023" sldId="2145707689"/>
        </pc:sldMkLst>
      </pc:sldChg>
      <pc:sldChg chg="addSp modSp new mod ord">
        <pc:chgData name="Brian Doran" userId="404b808b-7304-49c7-bcdf-2f195c92a744" providerId="ADAL" clId="{9FC48562-9BF3-4E9A-A2AB-516A1D7EF4D0}" dt="2023-08-01T17:45:10.966" v="1987" actId="1035"/>
        <pc:sldMkLst>
          <pc:docMk/>
          <pc:sldMk cId="3038644867" sldId="2145707689"/>
        </pc:sldMkLst>
        <pc:spChg chg="mod">
          <ac:chgData name="Brian Doran" userId="404b808b-7304-49c7-bcdf-2f195c92a744" providerId="ADAL" clId="{9FC48562-9BF3-4E9A-A2AB-516A1D7EF4D0}" dt="2023-08-01T17:44:58.354" v="1976" actId="20577"/>
          <ac:spMkLst>
            <pc:docMk/>
            <pc:sldMk cId="3038644867" sldId="2145707689"/>
            <ac:spMk id="2" creationId="{BB33E3E1-3196-CD80-5150-6C79D0A2E33B}"/>
          </ac:spMkLst>
        </pc:spChg>
        <pc:spChg chg="add mod">
          <ac:chgData name="Brian Doran" userId="404b808b-7304-49c7-bcdf-2f195c92a744" providerId="ADAL" clId="{9FC48562-9BF3-4E9A-A2AB-516A1D7EF4D0}" dt="2023-08-01T17:45:02.935" v="1977" actId="255"/>
          <ac:spMkLst>
            <pc:docMk/>
            <pc:sldMk cId="3038644867" sldId="2145707689"/>
            <ac:spMk id="5" creationId="{F69D2821-5107-675B-CF5A-554019C2FDBB}"/>
          </ac:spMkLst>
        </pc:spChg>
        <pc:spChg chg="add mod">
          <ac:chgData name="Brian Doran" userId="404b808b-7304-49c7-bcdf-2f195c92a744" providerId="ADAL" clId="{9FC48562-9BF3-4E9A-A2AB-516A1D7EF4D0}" dt="2023-08-01T17:45:10.966" v="1987" actId="1035"/>
          <ac:spMkLst>
            <pc:docMk/>
            <pc:sldMk cId="3038644867" sldId="2145707689"/>
            <ac:spMk id="6" creationId="{7A90F370-CE92-9B30-D1CE-E21B5CEDB5E3}"/>
          </ac:spMkLst>
        </pc:spChg>
        <pc:spChg chg="add mod">
          <ac:chgData name="Brian Doran" userId="404b808b-7304-49c7-bcdf-2f195c92a744" providerId="ADAL" clId="{9FC48562-9BF3-4E9A-A2AB-516A1D7EF4D0}" dt="2023-08-01T17:45:10.966" v="1987" actId="1035"/>
          <ac:spMkLst>
            <pc:docMk/>
            <pc:sldMk cId="3038644867" sldId="2145707689"/>
            <ac:spMk id="7" creationId="{32A7E8B1-9DAD-D8E4-9586-B35B99B728D8}"/>
          </ac:spMkLst>
        </pc:spChg>
        <pc:spChg chg="add mod">
          <ac:chgData name="Brian Doran" userId="404b808b-7304-49c7-bcdf-2f195c92a744" providerId="ADAL" clId="{9FC48562-9BF3-4E9A-A2AB-516A1D7EF4D0}" dt="2023-08-01T17:45:10.966" v="1987" actId="1035"/>
          <ac:spMkLst>
            <pc:docMk/>
            <pc:sldMk cId="3038644867" sldId="2145707689"/>
            <ac:spMk id="8" creationId="{2F217E82-C93F-E3D8-BAC8-1B5AE35695AE}"/>
          </ac:spMkLst>
        </pc:spChg>
        <pc:spChg chg="add mod">
          <ac:chgData name="Brian Doran" userId="404b808b-7304-49c7-bcdf-2f195c92a744" providerId="ADAL" clId="{9FC48562-9BF3-4E9A-A2AB-516A1D7EF4D0}" dt="2023-08-01T17:45:10.966" v="1987" actId="1035"/>
          <ac:spMkLst>
            <pc:docMk/>
            <pc:sldMk cId="3038644867" sldId="2145707689"/>
            <ac:spMk id="9" creationId="{46BA9953-6495-5AB6-6BD0-9C5BE2EF491F}"/>
          </ac:spMkLst>
        </pc:spChg>
      </pc:sldChg>
    </pc:docChg>
  </pc:docChgLst>
  <pc:docChgLst>
    <pc:chgData name="Doran, Brian" userId="S::brian.doran@tea.texas.gov::404b808b-7304-49c7-bcdf-2f195c92a744" providerId="AD" clId="Web-{B3161FC3-8A20-6B13-76AB-585E60673EC2}"/>
    <pc:docChg chg="modSld">
      <pc:chgData name="Doran, Brian" userId="S::brian.doran@tea.texas.gov::404b808b-7304-49c7-bcdf-2f195c92a744" providerId="AD" clId="Web-{B3161FC3-8A20-6B13-76AB-585E60673EC2}" dt="2023-08-01T13:46:24.075" v="11" actId="20577"/>
      <pc:docMkLst>
        <pc:docMk/>
      </pc:docMkLst>
      <pc:sldChg chg="modSp">
        <pc:chgData name="Doran, Brian" userId="S::brian.doran@tea.texas.gov::404b808b-7304-49c7-bcdf-2f195c92a744" providerId="AD" clId="Web-{B3161FC3-8A20-6B13-76AB-585E60673EC2}" dt="2023-08-01T13:46:05.121" v="0" actId="20577"/>
        <pc:sldMkLst>
          <pc:docMk/>
          <pc:sldMk cId="1088531996" sldId="256"/>
        </pc:sldMkLst>
        <pc:spChg chg="mod">
          <ac:chgData name="Doran, Brian" userId="S::brian.doran@tea.texas.gov::404b808b-7304-49c7-bcdf-2f195c92a744" providerId="AD" clId="Web-{B3161FC3-8A20-6B13-76AB-585E60673EC2}" dt="2023-08-01T13:46:05.121" v="0" actId="20577"/>
          <ac:spMkLst>
            <pc:docMk/>
            <pc:sldMk cId="1088531996" sldId="256"/>
            <ac:spMk id="2" creationId="{17F73958-7063-422D-94A8-905776F88F04}"/>
          </ac:spMkLst>
        </pc:spChg>
      </pc:sldChg>
      <pc:sldChg chg="modSp">
        <pc:chgData name="Doran, Brian" userId="S::brian.doran@tea.texas.gov::404b808b-7304-49c7-bcdf-2f195c92a744" providerId="AD" clId="Web-{B3161FC3-8A20-6B13-76AB-585E60673EC2}" dt="2023-08-01T13:46:24.075" v="11" actId="20577"/>
        <pc:sldMkLst>
          <pc:docMk/>
          <pc:sldMk cId="1922549001" sldId="259"/>
        </pc:sldMkLst>
        <pc:spChg chg="mod">
          <ac:chgData name="Doran, Brian" userId="S::brian.doran@tea.texas.gov::404b808b-7304-49c7-bcdf-2f195c92a744" providerId="AD" clId="Web-{B3161FC3-8A20-6B13-76AB-585E60673EC2}" dt="2023-08-01T13:46:24.075" v="11" actId="20577"/>
          <ac:spMkLst>
            <pc:docMk/>
            <pc:sldMk cId="1922549001" sldId="259"/>
            <ac:spMk id="4" creationId="{2EC9D471-CFD0-4B16-A9AA-DB7CFFBF60CD}"/>
          </ac:spMkLst>
        </pc:spChg>
      </pc:sldChg>
    </pc:docChg>
  </pc:docChgLst>
  <pc:docChgLst>
    <pc:chgData clId="Web-{B3161FC3-8A20-6B13-76AB-585E60673EC2}"/>
    <pc:docChg chg="modSld">
      <pc:chgData name="" userId="" providerId="" clId="Web-{B3161FC3-8A20-6B13-76AB-585E60673EC2}" dt="2023-08-01T13:46:03.996" v="0" actId="20577"/>
      <pc:docMkLst>
        <pc:docMk/>
      </pc:docMkLst>
      <pc:sldChg chg="modSp">
        <pc:chgData name="" userId="" providerId="" clId="Web-{B3161FC3-8A20-6B13-76AB-585E60673EC2}" dt="2023-08-01T13:46:03.996" v="0" actId="20577"/>
        <pc:sldMkLst>
          <pc:docMk/>
          <pc:sldMk cId="1088531996" sldId="256"/>
        </pc:sldMkLst>
        <pc:spChg chg="mod">
          <ac:chgData name="" userId="" providerId="" clId="Web-{B3161FC3-8A20-6B13-76AB-585E60673EC2}" dt="2023-08-01T13:46:03.996" v="0" actId="20577"/>
          <ac:spMkLst>
            <pc:docMk/>
            <pc:sldMk cId="1088531996" sldId="256"/>
            <ac:spMk id="2" creationId="{17F73958-7063-422D-94A8-905776F88F04}"/>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6596652445028E-2"/>
          <c:y val="6.9065801320042225E-2"/>
          <c:w val="0.96586806695109939"/>
          <c:h val="0.8148628279401845"/>
        </c:manualLayout>
      </c:layout>
      <c:barChart>
        <c:barDir val="col"/>
        <c:grouping val="stacked"/>
        <c:varyColors val="0"/>
        <c:ser>
          <c:idx val="0"/>
          <c:order val="0"/>
          <c:spPr>
            <a:solidFill>
              <a:schemeClr val="accent1"/>
            </a:solidFill>
            <a:ln>
              <a:noFill/>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1-E55C-4FAF-9E5F-D8CE63CB44A1}"/>
              </c:ext>
            </c:extLst>
          </c:dPt>
          <c:val>
            <c:numRef>
              <c:f>Sheet1!$A$1:$B$1</c:f>
              <c:numCache>
                <c:formatCode>General</c:formatCode>
                <c:ptCount val="2"/>
                <c:pt idx="0">
                  <c:v>-5</c:v>
                </c:pt>
                <c:pt idx="1">
                  <c:v>-4</c:v>
                </c:pt>
              </c:numCache>
            </c:numRef>
          </c:val>
          <c:extLst>
            <c:ext xmlns:c16="http://schemas.microsoft.com/office/drawing/2014/chart" uri="{C3380CC4-5D6E-409C-BE32-E72D297353CC}">
              <c16:uniqueId val="{00000002-E55C-4FAF-9E5F-D8CE63CB44A1}"/>
            </c:ext>
          </c:extLst>
        </c:ser>
        <c:dLbls>
          <c:showLegendKey val="0"/>
          <c:showVal val="0"/>
          <c:showCatName val="0"/>
          <c:showSerName val="0"/>
          <c:showPercent val="0"/>
          <c:showBubbleSize val="0"/>
        </c:dLbls>
        <c:gapWidth val="80"/>
        <c:overlap val="100"/>
        <c:axId val="782621887"/>
        <c:axId val="1"/>
      </c:barChart>
      <c:catAx>
        <c:axId val="78262188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0"/>
          <c:min val="-20"/>
        </c:scaling>
        <c:delete val="1"/>
        <c:axPos val="l"/>
        <c:numFmt formatCode="General" sourceLinked="1"/>
        <c:majorTickMark val="out"/>
        <c:minorTickMark val="none"/>
        <c:tickLblPos val="nextTo"/>
        <c:crossAx val="782621887"/>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6596652445028E-2"/>
          <c:y val="4.1566746602717829E-2"/>
          <c:w val="0.96586806695109939"/>
          <c:h val="0.91686650679456438"/>
        </c:manualLayout>
      </c:layout>
      <c:barChart>
        <c:barDir val="col"/>
        <c:grouping val="stacked"/>
        <c:varyColors val="0"/>
        <c:ser>
          <c:idx val="0"/>
          <c:order val="0"/>
          <c:spPr>
            <a:solidFill>
              <a:schemeClr val="accent1"/>
            </a:solidFill>
            <a:ln>
              <a:noFill/>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1-4B0C-4070-9067-602A83A290B4}"/>
              </c:ext>
            </c:extLst>
          </c:dPt>
          <c:val>
            <c:numRef>
              <c:f>Sheet1!$A$1:$B$1</c:f>
              <c:numCache>
                <c:formatCode>General</c:formatCode>
                <c:ptCount val="2"/>
                <c:pt idx="0">
                  <c:v>-18</c:v>
                </c:pt>
                <c:pt idx="1">
                  <c:v>-13</c:v>
                </c:pt>
              </c:numCache>
            </c:numRef>
          </c:val>
          <c:extLst>
            <c:ext xmlns:c16="http://schemas.microsoft.com/office/drawing/2014/chart" uri="{C3380CC4-5D6E-409C-BE32-E72D297353CC}">
              <c16:uniqueId val="{00000002-4B0C-4070-9067-602A83A290B4}"/>
            </c:ext>
          </c:extLst>
        </c:ser>
        <c:dLbls>
          <c:showLegendKey val="0"/>
          <c:showVal val="0"/>
          <c:showCatName val="0"/>
          <c:showSerName val="0"/>
          <c:showPercent val="0"/>
          <c:showBubbleSize val="0"/>
        </c:dLbls>
        <c:gapWidth val="80"/>
        <c:overlap val="100"/>
        <c:axId val="674153399"/>
        <c:axId val="1"/>
      </c:barChart>
      <c:catAx>
        <c:axId val="67415339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0"/>
          <c:min val="-20"/>
        </c:scaling>
        <c:delete val="1"/>
        <c:axPos val="l"/>
        <c:numFmt formatCode="General" sourceLinked="1"/>
        <c:majorTickMark val="out"/>
        <c:minorTickMark val="none"/>
        <c:tickLblPos val="nextTo"/>
        <c:crossAx val="674153399"/>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2.8872848417545807E-2"/>
          <c:w val="0.94537815126050417"/>
          <c:h val="0.94225430316490844"/>
        </c:manualLayout>
      </c:layout>
      <c:scatterChart>
        <c:scatterStyle val="lineMarker"/>
        <c:varyColors val="0"/>
        <c:ser>
          <c:idx val="0"/>
          <c:order val="0"/>
          <c:spPr>
            <a:ln w="19050" algn="ctr">
              <a:solidFill>
                <a:schemeClr val="accent1"/>
              </a:solidFill>
              <a:prstDash val="solid"/>
            </a:ln>
          </c:spPr>
          <c:marker>
            <c:symbol val="none"/>
          </c:marker>
          <c:xVal>
            <c:numRef>
              <c:f>Sheet1!$A$1:$B$1</c:f>
              <c:numCache>
                <c:formatCode>General</c:formatCode>
                <c:ptCount val="2"/>
                <c:pt idx="0">
                  <c:v>2021</c:v>
                </c:pt>
                <c:pt idx="1">
                  <c:v>2022</c:v>
                </c:pt>
              </c:numCache>
            </c:numRef>
          </c:xVal>
          <c:yVal>
            <c:numRef>
              <c:f>Sheet1!$A$2:$B$2</c:f>
              <c:numCache>
                <c:formatCode>General</c:formatCode>
                <c:ptCount val="2"/>
                <c:pt idx="0">
                  <c:v>42.1</c:v>
                </c:pt>
                <c:pt idx="1">
                  <c:v>69.100000000000009</c:v>
                </c:pt>
              </c:numCache>
            </c:numRef>
          </c:yVal>
          <c:smooth val="0"/>
          <c:extLst>
            <c:ext xmlns:c16="http://schemas.microsoft.com/office/drawing/2014/chart" uri="{C3380CC4-5D6E-409C-BE32-E72D297353CC}">
              <c16:uniqueId val="{00000000-DA07-40C6-B144-23DD4DE8A2EA}"/>
            </c:ext>
          </c:extLst>
        </c:ser>
        <c:ser>
          <c:idx val="1"/>
          <c:order val="1"/>
          <c:spPr>
            <a:ln w="19050" algn="ctr">
              <a:solidFill>
                <a:schemeClr val="accent2"/>
              </a:solidFill>
              <a:prstDash val="solid"/>
            </a:ln>
          </c:spPr>
          <c:marker>
            <c:symbol val="none"/>
          </c:marker>
          <c:xVal>
            <c:numRef>
              <c:f>Sheet1!$A$1:$B$1</c:f>
              <c:numCache>
                <c:formatCode>General</c:formatCode>
                <c:ptCount val="2"/>
                <c:pt idx="0">
                  <c:v>2021</c:v>
                </c:pt>
                <c:pt idx="1">
                  <c:v>2022</c:v>
                </c:pt>
              </c:numCache>
            </c:numRef>
          </c:xVal>
          <c:yVal>
            <c:numRef>
              <c:f>Sheet1!$A$3:$B$3</c:f>
              <c:numCache>
                <c:formatCode>General</c:formatCode>
                <c:ptCount val="2"/>
                <c:pt idx="0">
                  <c:v>55.2</c:v>
                </c:pt>
                <c:pt idx="1">
                  <c:v>72.8</c:v>
                </c:pt>
              </c:numCache>
            </c:numRef>
          </c:yVal>
          <c:smooth val="0"/>
          <c:extLst>
            <c:ext xmlns:c16="http://schemas.microsoft.com/office/drawing/2014/chart" uri="{C3380CC4-5D6E-409C-BE32-E72D297353CC}">
              <c16:uniqueId val="{00000001-DA07-40C6-B144-23DD4DE8A2EA}"/>
            </c:ext>
          </c:extLst>
        </c:ser>
        <c:dLbls>
          <c:showLegendKey val="0"/>
          <c:showVal val="0"/>
          <c:showCatName val="0"/>
          <c:showSerName val="0"/>
          <c:showPercent val="0"/>
          <c:showBubbleSize val="0"/>
        </c:dLbls>
        <c:axId val="503885224"/>
        <c:axId val="1"/>
      </c:scatterChart>
      <c:valAx>
        <c:axId val="503885224"/>
        <c:scaling>
          <c:orientation val="minMax"/>
          <c:max val="2022"/>
          <c:min val="2021"/>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1"/>
      </c:valAx>
      <c:valAx>
        <c:axId val="1"/>
        <c:scaling>
          <c:orientation val="minMax"/>
          <c:max val="72.8"/>
          <c:min val="0"/>
        </c:scaling>
        <c:delete val="1"/>
        <c:axPos val="l"/>
        <c:numFmt formatCode="General" sourceLinked="1"/>
        <c:majorTickMark val="out"/>
        <c:minorTickMark val="none"/>
        <c:tickLblPos val="nextTo"/>
        <c:crossAx val="503885224"/>
        <c:crosses val="min"/>
        <c:crossBetween val="midCat"/>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2.7310924369747899E-2"/>
          <c:w val="0.94537815126050417"/>
          <c:h val="0.94537815126050417"/>
        </c:manualLayout>
      </c:layout>
      <c:scatterChart>
        <c:scatterStyle val="lineMarker"/>
        <c:varyColors val="0"/>
        <c:ser>
          <c:idx val="0"/>
          <c:order val="0"/>
          <c:spPr>
            <a:ln w="19050" algn="ctr">
              <a:solidFill>
                <a:schemeClr val="accent1"/>
              </a:solidFill>
              <a:prstDash val="solid"/>
            </a:ln>
          </c:spPr>
          <c:marker>
            <c:symbol val="none"/>
          </c:marker>
          <c:xVal>
            <c:numRef>
              <c:f>Sheet1!$A$1:$B$1</c:f>
              <c:numCache>
                <c:formatCode>General</c:formatCode>
                <c:ptCount val="2"/>
                <c:pt idx="0">
                  <c:v>2021</c:v>
                </c:pt>
                <c:pt idx="1">
                  <c:v>2022</c:v>
                </c:pt>
              </c:numCache>
            </c:numRef>
          </c:xVal>
          <c:yVal>
            <c:numRef>
              <c:f>Sheet1!$A$2:$B$2</c:f>
              <c:numCache>
                <c:formatCode>General</c:formatCode>
                <c:ptCount val="2"/>
                <c:pt idx="0">
                  <c:v>47.4</c:v>
                </c:pt>
                <c:pt idx="1">
                  <c:v>74.2</c:v>
                </c:pt>
              </c:numCache>
            </c:numRef>
          </c:yVal>
          <c:smooth val="0"/>
          <c:extLst>
            <c:ext xmlns:c16="http://schemas.microsoft.com/office/drawing/2014/chart" uri="{C3380CC4-5D6E-409C-BE32-E72D297353CC}">
              <c16:uniqueId val="{00000000-1381-4FC3-8106-8A9544ABC36B}"/>
            </c:ext>
          </c:extLst>
        </c:ser>
        <c:ser>
          <c:idx val="1"/>
          <c:order val="1"/>
          <c:spPr>
            <a:ln w="19050" algn="ctr">
              <a:solidFill>
                <a:schemeClr val="accent2"/>
              </a:solidFill>
              <a:prstDash val="solid"/>
            </a:ln>
          </c:spPr>
          <c:marker>
            <c:symbol val="none"/>
          </c:marker>
          <c:xVal>
            <c:numRef>
              <c:f>Sheet1!$A$1:$B$1</c:f>
              <c:numCache>
                <c:formatCode>General</c:formatCode>
                <c:ptCount val="2"/>
                <c:pt idx="0">
                  <c:v>2021</c:v>
                </c:pt>
                <c:pt idx="1">
                  <c:v>2022</c:v>
                </c:pt>
              </c:numCache>
            </c:numRef>
          </c:xVal>
          <c:yVal>
            <c:numRef>
              <c:f>Sheet1!$A$3:$B$3</c:f>
              <c:numCache>
                <c:formatCode>General</c:formatCode>
                <c:ptCount val="2"/>
                <c:pt idx="0">
                  <c:v>59.199999999999996</c:v>
                </c:pt>
                <c:pt idx="1">
                  <c:v>78.3</c:v>
                </c:pt>
              </c:numCache>
            </c:numRef>
          </c:yVal>
          <c:smooth val="0"/>
          <c:extLst>
            <c:ext xmlns:c16="http://schemas.microsoft.com/office/drawing/2014/chart" uri="{C3380CC4-5D6E-409C-BE32-E72D297353CC}">
              <c16:uniqueId val="{00000001-1381-4FC3-8106-8A9544ABC36B}"/>
            </c:ext>
          </c:extLst>
        </c:ser>
        <c:dLbls>
          <c:showLegendKey val="0"/>
          <c:showVal val="0"/>
          <c:showCatName val="0"/>
          <c:showSerName val="0"/>
          <c:showPercent val="0"/>
          <c:showBubbleSize val="0"/>
        </c:dLbls>
        <c:axId val="748358472"/>
        <c:axId val="1"/>
      </c:scatterChart>
      <c:valAx>
        <c:axId val="748358472"/>
        <c:scaling>
          <c:orientation val="minMax"/>
          <c:max val="2022"/>
          <c:min val="2021"/>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1"/>
      </c:valAx>
      <c:valAx>
        <c:axId val="1"/>
        <c:scaling>
          <c:orientation val="minMax"/>
          <c:max val="78.3"/>
          <c:min val="0"/>
        </c:scaling>
        <c:delete val="1"/>
        <c:axPos val="l"/>
        <c:numFmt formatCode="General" sourceLinked="1"/>
        <c:majorTickMark val="out"/>
        <c:minorTickMark val="none"/>
        <c:tickLblPos val="nextTo"/>
        <c:crossAx val="748358472"/>
        <c:crosses val="min"/>
        <c:crossBetween val="midCat"/>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District</a:t>
            </a:r>
            <a:r>
              <a:rPr lang="en-US" sz="1800" b="1" baseline="0"/>
              <a:t> vs. FYR Campus Growth from 2019 to 2022 </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Sheet2!$H$2</c:f>
              <c:strCache>
                <c:ptCount val="1"/>
                <c:pt idx="0">
                  <c:v>District +/-</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Sheet2!$E$3:$E$8</c:f>
              <c:strCache>
                <c:ptCount val="6"/>
                <c:pt idx="0">
                  <c:v>Campus A</c:v>
                </c:pt>
                <c:pt idx="1">
                  <c:v>Campus B</c:v>
                </c:pt>
                <c:pt idx="2">
                  <c:v>Campus C</c:v>
                </c:pt>
                <c:pt idx="3">
                  <c:v>Campus D</c:v>
                </c:pt>
                <c:pt idx="4">
                  <c:v>Campus E</c:v>
                </c:pt>
                <c:pt idx="5">
                  <c:v>Average</c:v>
                </c:pt>
              </c:strCache>
            </c:strRef>
          </c:cat>
          <c:val>
            <c:numRef>
              <c:f>Sheet2!$H$3:$H$8</c:f>
              <c:numCache>
                <c:formatCode>General</c:formatCode>
                <c:ptCount val="6"/>
                <c:pt idx="0">
                  <c:v>-6</c:v>
                </c:pt>
                <c:pt idx="1">
                  <c:v>-4</c:v>
                </c:pt>
                <c:pt idx="2">
                  <c:v>2</c:v>
                </c:pt>
                <c:pt idx="3">
                  <c:v>3</c:v>
                </c:pt>
                <c:pt idx="4">
                  <c:v>13</c:v>
                </c:pt>
                <c:pt idx="5" formatCode="0.0">
                  <c:v>1.6</c:v>
                </c:pt>
              </c:numCache>
            </c:numRef>
          </c:val>
          <c:extLst>
            <c:ext xmlns:c16="http://schemas.microsoft.com/office/drawing/2014/chart" uri="{C3380CC4-5D6E-409C-BE32-E72D297353CC}">
              <c16:uniqueId val="{00000000-2EDE-4393-967A-7991F6F58EB2}"/>
            </c:ext>
          </c:extLst>
        </c:ser>
        <c:ser>
          <c:idx val="1"/>
          <c:order val="1"/>
          <c:tx>
            <c:strRef>
              <c:f>Sheet2!$K$2</c:f>
              <c:strCache>
                <c:ptCount val="1"/>
                <c:pt idx="0">
                  <c:v>Campus +/-</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Sheet2!$E$3:$E$8</c:f>
              <c:strCache>
                <c:ptCount val="6"/>
                <c:pt idx="0">
                  <c:v>Campus A</c:v>
                </c:pt>
                <c:pt idx="1">
                  <c:v>Campus B</c:v>
                </c:pt>
                <c:pt idx="2">
                  <c:v>Campus C</c:v>
                </c:pt>
                <c:pt idx="3">
                  <c:v>Campus D</c:v>
                </c:pt>
                <c:pt idx="4">
                  <c:v>Campus E</c:v>
                </c:pt>
                <c:pt idx="5">
                  <c:v>Average</c:v>
                </c:pt>
              </c:strCache>
            </c:strRef>
          </c:cat>
          <c:val>
            <c:numRef>
              <c:f>Sheet2!$K$3:$K$8</c:f>
              <c:numCache>
                <c:formatCode>General</c:formatCode>
                <c:ptCount val="6"/>
                <c:pt idx="0">
                  <c:v>4</c:v>
                </c:pt>
                <c:pt idx="1">
                  <c:v>17</c:v>
                </c:pt>
                <c:pt idx="2">
                  <c:v>28</c:v>
                </c:pt>
                <c:pt idx="3">
                  <c:v>3</c:v>
                </c:pt>
                <c:pt idx="4">
                  <c:v>16</c:v>
                </c:pt>
                <c:pt idx="5" formatCode="0.0">
                  <c:v>13.6</c:v>
                </c:pt>
              </c:numCache>
            </c:numRef>
          </c:val>
          <c:extLst>
            <c:ext xmlns:c16="http://schemas.microsoft.com/office/drawing/2014/chart" uri="{C3380CC4-5D6E-409C-BE32-E72D297353CC}">
              <c16:uniqueId val="{00000001-2EDE-4393-967A-7991F6F58EB2}"/>
            </c:ext>
          </c:extLst>
        </c:ser>
        <c:dLbls>
          <c:showLegendKey val="0"/>
          <c:showVal val="0"/>
          <c:showCatName val="0"/>
          <c:showSerName val="0"/>
          <c:showPercent val="0"/>
          <c:showBubbleSize val="0"/>
        </c:dLbls>
        <c:gapWidth val="219"/>
        <c:overlap val="-27"/>
        <c:axId val="1036413640"/>
        <c:axId val="1036413968"/>
      </c:barChart>
      <c:catAx>
        <c:axId val="10364136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36413968"/>
        <c:crosses val="autoZero"/>
        <c:auto val="1"/>
        <c:lblAlgn val="ctr"/>
        <c:lblOffset val="100"/>
        <c:noMultiLvlLbl val="0"/>
      </c:catAx>
      <c:valAx>
        <c:axId val="1036413968"/>
        <c:scaling>
          <c:orientation val="minMax"/>
        </c:scaling>
        <c:delete val="1"/>
        <c:axPos val="l"/>
        <c:numFmt formatCode="General" sourceLinked="1"/>
        <c:majorTickMark val="none"/>
        <c:minorTickMark val="none"/>
        <c:tickLblPos val="nextTo"/>
        <c:crossAx val="1036413640"/>
        <c:crosses val="autoZero"/>
        <c:crossBetween val="between"/>
      </c:valAx>
      <c:spPr>
        <a:noFill/>
        <a:ln>
          <a:noFill/>
        </a:ln>
        <a:effectLst/>
      </c:spPr>
    </c:plotArea>
    <c:legend>
      <c:legendPos val="b"/>
      <c:layout>
        <c:manualLayout>
          <c:xMode val="edge"/>
          <c:yMode val="edge"/>
          <c:x val="0.38470588091284741"/>
          <c:y val="0.74390974733308546"/>
          <c:w val="0.22776161559824726"/>
          <c:h val="5.866535996305182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D3_36593E03.xml><?xml version="1.0" encoding="utf-8"?>
<p188:cmLst xmlns:a="http://schemas.openxmlformats.org/drawingml/2006/main" xmlns:r="http://schemas.openxmlformats.org/officeDocument/2006/relationships" xmlns:p188="http://schemas.microsoft.com/office/powerpoint/2018/8/main">
  <p188:cm id="{A8345E28-B36A-40B0-90A9-13E7B056FCAB}" authorId="{C68DB112-930D-6925-9E2F-711C7C797950}" created="2022-09-29T14:44:52.218">
    <ac:deMkLst xmlns:ac="http://schemas.microsoft.com/office/drawing/2013/main/command">
      <pc:docMk xmlns:pc="http://schemas.microsoft.com/office/powerpoint/2013/main/command"/>
      <pc:sldMk xmlns:pc="http://schemas.microsoft.com/office/powerpoint/2013/main/command" cId="911818243" sldId="467"/>
      <ac:graphicFrameMk id="5" creationId="{6E83E82D-FBF0-463C-9B56-005C4138CF5F}"/>
    </ac:deMkLst>
    <p188:replyLst>
      <p188:reply id="{21A7AFC3-3D58-4772-A145-4292E8180922}" authorId="{C68DB112-930D-6925-9E2F-711C7C797950}" created="2022-09-29T14:49:25.529">
        <p188:txBody>
          <a:bodyPr/>
          <a:lstStyle/>
          <a:p>
            <a:r>
              <a:rPr lang="en-US"/>
              <a:t>Disregard here, I was updating the wrong deck ☹️</a:t>
            </a:r>
          </a:p>
        </p188:txBody>
      </p188:reply>
    </p188:replyLst>
    <p188:txBody>
      <a:bodyPr/>
      <a:lstStyle/>
      <a:p>
        <a:r>
          <a:rPr lang="en-US"/>
          <a:t>[@Wilborn-Nieto, Andrea] can you add data for the last two columns here specific to each cycle?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646939-4925-4C47-B3D4-FCBF08D88D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BEA144-1EA3-4457-8E8D-74112FEA7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88741B-0206-4660-98BF-C185264ED2CF}" type="datetimeFigureOut">
              <a:rPr lang="en-US" smtClean="0"/>
              <a:t>8/1/2023</a:t>
            </a:fld>
            <a:endParaRPr lang="en-US"/>
          </a:p>
        </p:txBody>
      </p:sp>
      <p:sp>
        <p:nvSpPr>
          <p:cNvPr id="4" name="Footer Placeholder 3">
            <a:extLst>
              <a:ext uri="{FF2B5EF4-FFF2-40B4-BE49-F238E27FC236}">
                <a16:creationId xmlns:a16="http://schemas.microsoft.com/office/drawing/2014/main" id="{F3492EE1-CF2F-4D3F-ADE6-279E6DD928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47AA4B-61F7-48B8-8D3C-8720D20E62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9146C9-C3A3-46F8-8466-4743D8793252}" type="slidenum">
              <a:rPr lang="en-US" smtClean="0"/>
              <a:t>‹#›</a:t>
            </a:fld>
            <a:endParaRPr lang="en-US"/>
          </a:p>
        </p:txBody>
      </p:sp>
    </p:spTree>
    <p:extLst>
      <p:ext uri="{BB962C8B-B14F-4D97-AF65-F5344CB8AC3E}">
        <p14:creationId xmlns:p14="http://schemas.microsoft.com/office/powerpoint/2010/main" val="465743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7a1d893107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7a1d893107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7a1d893107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102361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Typical length of summer – 12 weeks </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73460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Typical length of summer – 12 weeks </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200445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Typical length of summer – 12 weeks </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304395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7a1d89310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7a1d893107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7a1d893107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612476" y="1285424"/>
            <a:ext cx="52695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316602" y="1304642"/>
            <a:ext cx="52695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51B1845-A6C7-4AC2-B620-167676934130}"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5" name="Title 1">
            <a:extLst>
              <a:ext uri="{FF2B5EF4-FFF2-40B4-BE49-F238E27FC236}">
                <a16:creationId xmlns:a16="http://schemas.microsoft.com/office/drawing/2014/main" id="{40B00A02-8675-4160-8176-EDCBB7DF4DDC}"/>
              </a:ext>
            </a:extLst>
          </p:cNvPr>
          <p:cNvSpPr>
            <a:spLocks noGrp="1"/>
          </p:cNvSpPr>
          <p:nvPr>
            <p:ph type="title" hasCustomPrompt="1"/>
          </p:nvPr>
        </p:nvSpPr>
        <p:spPr>
          <a:xfrm>
            <a:off x="612476" y="153230"/>
            <a:ext cx="10973642" cy="751350"/>
          </a:xfrm>
        </p:spPr>
        <p:txBody>
          <a:bodyPr/>
          <a:lstStyle>
            <a:lvl1pPr>
              <a:defRPr/>
            </a:lvl1pPr>
          </a:lstStyle>
          <a:p>
            <a:r>
              <a:rPr lang="en-US"/>
              <a:t>Click to add header</a:t>
            </a:r>
          </a:p>
        </p:txBody>
      </p:sp>
    </p:spTree>
    <p:extLst>
      <p:ext uri="{BB962C8B-B14F-4D97-AF65-F5344CB8AC3E}">
        <p14:creationId xmlns:p14="http://schemas.microsoft.com/office/powerpoint/2010/main" val="1888476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10896" y="0"/>
            <a:ext cx="395558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267772" y="2169994"/>
            <a:ext cx="3364427" cy="2343445"/>
          </a:xfrm>
          <a:noFill/>
          <a:ln>
            <a:noFill/>
          </a:ln>
        </p:spPr>
        <p:txBody>
          <a:bodyPr anchor="ctr">
            <a:noAutofit/>
          </a:bodyPr>
          <a:lstStyle>
            <a:lvl1pPr algn="l">
              <a:lnSpc>
                <a:spcPct val="100000"/>
              </a:lnSpc>
              <a:defRPr sz="4000">
                <a:solidFill>
                  <a:schemeClr val="bg1"/>
                </a:solidFill>
                <a:latin typeface="+mn-lt"/>
              </a:defRPr>
            </a:lvl1pPr>
          </a:lstStyle>
          <a:p>
            <a:r>
              <a:rPr lang="en-US"/>
              <a:t>Title</a:t>
            </a:r>
          </a:p>
        </p:txBody>
      </p:sp>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4450122" y="541155"/>
            <a:ext cx="7195092" cy="5601122"/>
          </a:xfrm>
          <a:prstGeom prst="rect">
            <a:avLst/>
          </a:prstGeom>
        </p:spPr>
        <p:txBody>
          <a:bodyPr anchor="ctr"/>
          <a:lstStyle>
            <a:lvl1pPr>
              <a:lnSpc>
                <a:spcPct val="100000"/>
              </a:lnSpc>
              <a:spcBef>
                <a:spcPts val="0"/>
              </a:spcBef>
              <a:buClr>
                <a:schemeClr val="accent2"/>
              </a:buClr>
              <a:defRPr sz="2800">
                <a:solidFill>
                  <a:schemeClr val="accent1"/>
                </a:solidFill>
              </a:defRPr>
            </a:lvl1pPr>
            <a:lvl2pPr>
              <a:lnSpc>
                <a:spcPct val="100000"/>
              </a:lnSpc>
              <a:spcBef>
                <a:spcPts val="0"/>
              </a:spcBef>
              <a:buClr>
                <a:schemeClr val="accent2"/>
              </a:buClr>
              <a:defRPr sz="2800">
                <a:solidFill>
                  <a:schemeClr val="accent1"/>
                </a:solidFill>
              </a:defRPr>
            </a:lvl2pPr>
            <a:lvl3pPr>
              <a:lnSpc>
                <a:spcPct val="100000"/>
              </a:lnSpc>
              <a:spcBef>
                <a:spcPts val="0"/>
              </a:spcBef>
              <a:buClr>
                <a:schemeClr val="accent2"/>
              </a:buClr>
              <a:defRPr sz="28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8" name="Slide Number Placeholder 5">
            <a:extLst>
              <a:ext uri="{FF2B5EF4-FFF2-40B4-BE49-F238E27FC236}">
                <a16:creationId xmlns:a16="http://schemas.microsoft.com/office/drawing/2014/main" id="{4F8CED5B-B483-4410-B48F-0EF1083FEBE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9" name="Content Placeholder 2">
            <a:extLst>
              <a:ext uri="{FF2B5EF4-FFF2-40B4-BE49-F238E27FC236}">
                <a16:creationId xmlns:a16="http://schemas.microsoft.com/office/drawing/2014/main" id="{760C03CF-2815-4963-B8BF-620138540BEB}"/>
              </a:ext>
            </a:extLst>
          </p:cNvPr>
          <p:cNvSpPr>
            <a:spLocks noGrp="1"/>
          </p:cNvSpPr>
          <p:nvPr>
            <p:ph idx="20" hasCustomPrompt="1"/>
          </p:nvPr>
        </p:nvSpPr>
        <p:spPr>
          <a:xfrm>
            <a:off x="3944680" y="6624083"/>
            <a:ext cx="7744968"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Tree>
    <p:extLst>
      <p:ext uri="{BB962C8B-B14F-4D97-AF65-F5344CB8AC3E}">
        <p14:creationId xmlns:p14="http://schemas.microsoft.com/office/powerpoint/2010/main" val="2810467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 Lef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07FE31F-6F7C-45E4-8003-85B28143C0EE}"/>
              </a:ext>
            </a:extLst>
          </p:cNvPr>
          <p:cNvSpPr>
            <a:spLocks noGrp="1"/>
          </p:cNvSpPr>
          <p:nvPr>
            <p:ph idx="13" hasCustomPrompt="1"/>
          </p:nvPr>
        </p:nvSpPr>
        <p:spPr>
          <a:xfrm>
            <a:off x="3821682" y="495380"/>
            <a:ext cx="7959711" cy="5601122"/>
          </a:xfrm>
          <a:prstGeom prst="rect">
            <a:avLst/>
          </a:prstGeom>
        </p:spPr>
        <p:txBody>
          <a:bodyPr anchor="ct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0897" y="0"/>
            <a:ext cx="316114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9" name="Title 1">
            <a:extLst>
              <a:ext uri="{FF2B5EF4-FFF2-40B4-BE49-F238E27FC236}">
                <a16:creationId xmlns:a16="http://schemas.microsoft.com/office/drawing/2014/main" id="{6CD2B28D-4529-4C9A-AFA6-6D4C9BE5EC15}"/>
              </a:ext>
            </a:extLst>
          </p:cNvPr>
          <p:cNvSpPr>
            <a:spLocks noGrp="1"/>
          </p:cNvSpPr>
          <p:nvPr>
            <p:ph type="ctrTitle" hasCustomPrompt="1"/>
          </p:nvPr>
        </p:nvSpPr>
        <p:spPr>
          <a:xfrm>
            <a:off x="267773" y="2124219"/>
            <a:ext cx="2653227" cy="2343445"/>
          </a:xfrm>
          <a:noFill/>
          <a:ln>
            <a:noFill/>
          </a:ln>
        </p:spPr>
        <p:txBody>
          <a:bodyPr anchor="ctr">
            <a:noAutofit/>
          </a:bodyPr>
          <a:lstStyle>
            <a:lvl1pPr algn="l">
              <a:lnSpc>
                <a:spcPct val="100000"/>
              </a:lnSpc>
              <a:defRPr sz="3600">
                <a:solidFill>
                  <a:schemeClr val="bg1"/>
                </a:solidFill>
                <a:latin typeface="+mn-lt"/>
              </a:defRPr>
            </a:lvl1pPr>
          </a:lstStyle>
          <a:p>
            <a:r>
              <a:rPr lang="en-US"/>
              <a:t>Title</a:t>
            </a:r>
          </a:p>
        </p:txBody>
      </p:sp>
      <p:sp>
        <p:nvSpPr>
          <p:cNvPr id="8" name="Slide Number Placeholder 5">
            <a:extLst>
              <a:ext uri="{FF2B5EF4-FFF2-40B4-BE49-F238E27FC236}">
                <a16:creationId xmlns:a16="http://schemas.microsoft.com/office/drawing/2014/main" id="{A232BF9F-895C-4BFF-9442-55A2A16E6DAA}"/>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9" name="Content Placeholder 2">
            <a:extLst>
              <a:ext uri="{FF2B5EF4-FFF2-40B4-BE49-F238E27FC236}">
                <a16:creationId xmlns:a16="http://schemas.microsoft.com/office/drawing/2014/main" id="{3DD3F05F-2DE8-40B9-8893-2D8C18289FF7}"/>
              </a:ext>
            </a:extLst>
          </p:cNvPr>
          <p:cNvSpPr>
            <a:spLocks noGrp="1"/>
          </p:cNvSpPr>
          <p:nvPr>
            <p:ph idx="20" hasCustomPrompt="1"/>
          </p:nvPr>
        </p:nvSpPr>
        <p:spPr>
          <a:xfrm>
            <a:off x="3136607" y="6624083"/>
            <a:ext cx="854964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Tree>
    <p:extLst>
      <p:ext uri="{BB962C8B-B14F-4D97-AF65-F5344CB8AC3E}">
        <p14:creationId xmlns:p14="http://schemas.microsoft.com/office/powerpoint/2010/main" val="26261078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3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8232648" y="0"/>
            <a:ext cx="3959352"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38B0E79F-646D-4550-B676-BF71F51A8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746" y="208290"/>
            <a:ext cx="997300" cy="398921"/>
          </a:xfrm>
          <a:prstGeom prst="rect">
            <a:avLst/>
          </a:prstGeom>
        </p:spPr>
      </p:pic>
      <p:sp>
        <p:nvSpPr>
          <p:cNvPr id="21" name="Content Placeholder 2">
            <a:extLst>
              <a:ext uri="{FF2B5EF4-FFF2-40B4-BE49-F238E27FC236}">
                <a16:creationId xmlns:a16="http://schemas.microsoft.com/office/drawing/2014/main" id="{C0542048-6A1A-43CC-8389-EAC4A0346156}"/>
              </a:ext>
            </a:extLst>
          </p:cNvPr>
          <p:cNvSpPr>
            <a:spLocks noGrp="1"/>
          </p:cNvSpPr>
          <p:nvPr>
            <p:ph idx="13" hasCustomPrompt="1"/>
          </p:nvPr>
        </p:nvSpPr>
        <p:spPr>
          <a:xfrm>
            <a:off x="411522" y="1333499"/>
            <a:ext cx="7322778" cy="47960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5" name="Title 4">
            <a:extLst>
              <a:ext uri="{FF2B5EF4-FFF2-40B4-BE49-F238E27FC236}">
                <a16:creationId xmlns:a16="http://schemas.microsoft.com/office/drawing/2014/main" id="{56811BCE-5BA2-45A6-98D4-26268E18D2E0}"/>
              </a:ext>
            </a:extLst>
          </p:cNvPr>
          <p:cNvSpPr>
            <a:spLocks noGrp="1"/>
          </p:cNvSpPr>
          <p:nvPr>
            <p:ph type="title" hasCustomPrompt="1"/>
          </p:nvPr>
        </p:nvSpPr>
        <p:spPr>
          <a:xfrm>
            <a:off x="411523" y="170189"/>
            <a:ext cx="7322778" cy="932547"/>
          </a:xfrm>
        </p:spPr>
        <p:txBody>
          <a:bodyPr>
            <a:normAutofit/>
          </a:bodyPr>
          <a:lstStyle>
            <a:lvl1pPr>
              <a:defRPr sz="3800"/>
            </a:lvl1pPr>
          </a:lstStyle>
          <a:p>
            <a:r>
              <a:rPr lang="en-US"/>
              <a:t>Title</a:t>
            </a:r>
          </a:p>
        </p:txBody>
      </p:sp>
      <p:sp>
        <p:nvSpPr>
          <p:cNvPr id="9" name="Slide Number Placeholder 5">
            <a:extLst>
              <a:ext uri="{FF2B5EF4-FFF2-40B4-BE49-F238E27FC236}">
                <a16:creationId xmlns:a16="http://schemas.microsoft.com/office/drawing/2014/main" id="{BC50E2FC-0CF8-4B68-9B1E-F9B77D460437}"/>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11" name="Content Placeholder 2">
            <a:extLst>
              <a:ext uri="{FF2B5EF4-FFF2-40B4-BE49-F238E27FC236}">
                <a16:creationId xmlns:a16="http://schemas.microsoft.com/office/drawing/2014/main" id="{5BA08DB4-CB86-4583-9FFC-68FCB3C5559E}"/>
              </a:ext>
            </a:extLst>
          </p:cNvPr>
          <p:cNvSpPr>
            <a:spLocks noGrp="1"/>
          </p:cNvSpPr>
          <p:nvPr>
            <p:ph idx="20" hasCustomPrompt="1"/>
          </p:nvPr>
        </p:nvSpPr>
        <p:spPr>
          <a:xfrm>
            <a:off x="-13" y="6624083"/>
            <a:ext cx="822960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0" name="Text Placeholder 2">
            <a:extLst>
              <a:ext uri="{FF2B5EF4-FFF2-40B4-BE49-F238E27FC236}">
                <a16:creationId xmlns:a16="http://schemas.microsoft.com/office/drawing/2014/main" id="{8B84CF98-5DC5-462E-A0FC-A0187D9192E8}"/>
              </a:ext>
            </a:extLst>
          </p:cNvPr>
          <p:cNvSpPr>
            <a:spLocks noGrp="1"/>
          </p:cNvSpPr>
          <p:nvPr>
            <p:ph type="body" sz="quarter" idx="33" hasCustomPrompt="1"/>
          </p:nvPr>
        </p:nvSpPr>
        <p:spPr>
          <a:xfrm>
            <a:off x="8724906" y="1996624"/>
            <a:ext cx="2974837" cy="2088573"/>
          </a:xfrm>
          <a:prstGeom prst="rect">
            <a:avLst/>
          </a:prstGeom>
        </p:spPr>
        <p:txBody>
          <a:bodyPr anchor="ctr"/>
          <a:lstStyle>
            <a:lvl1pPr marL="0" indent="0" algn="l">
              <a:buNone/>
              <a:defRPr sz="3600" b="1">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338185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67F23-921A-41C8-95E3-94431E1C6235}"/>
              </a:ext>
            </a:extLst>
          </p:cNvPr>
          <p:cNvSpPr/>
          <p:nvPr userDrawn="1"/>
        </p:nvSpPr>
        <p:spPr>
          <a:xfrm>
            <a:off x="9030855" y="0"/>
            <a:ext cx="316114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746" y="208290"/>
            <a:ext cx="997300" cy="398921"/>
          </a:xfrm>
          <a:prstGeom prst="rect">
            <a:avLst/>
          </a:prstGeom>
        </p:spPr>
      </p:pic>
      <p:sp>
        <p:nvSpPr>
          <p:cNvPr id="17" name="Content Placeholder 2">
            <a:extLst>
              <a:ext uri="{FF2B5EF4-FFF2-40B4-BE49-F238E27FC236}">
                <a16:creationId xmlns:a16="http://schemas.microsoft.com/office/drawing/2014/main" id="{FE54A724-2AB8-4E2A-B83B-FD4A2B5488E2}"/>
              </a:ext>
            </a:extLst>
          </p:cNvPr>
          <p:cNvSpPr>
            <a:spLocks noGrp="1"/>
          </p:cNvSpPr>
          <p:nvPr>
            <p:ph idx="13" hasCustomPrompt="1"/>
          </p:nvPr>
        </p:nvSpPr>
        <p:spPr>
          <a:xfrm>
            <a:off x="411522" y="1333499"/>
            <a:ext cx="8211778" cy="47960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Title 4">
            <a:extLst>
              <a:ext uri="{FF2B5EF4-FFF2-40B4-BE49-F238E27FC236}">
                <a16:creationId xmlns:a16="http://schemas.microsoft.com/office/drawing/2014/main" id="{2F0212DC-D7AD-4DF7-8A36-EEAD5BC4697A}"/>
              </a:ext>
            </a:extLst>
          </p:cNvPr>
          <p:cNvSpPr>
            <a:spLocks noGrp="1"/>
          </p:cNvSpPr>
          <p:nvPr>
            <p:ph type="title" hasCustomPrompt="1"/>
          </p:nvPr>
        </p:nvSpPr>
        <p:spPr>
          <a:xfrm>
            <a:off x="411523" y="170189"/>
            <a:ext cx="8211778" cy="932547"/>
          </a:xfrm>
        </p:spPr>
        <p:txBody>
          <a:bodyPr>
            <a:normAutofit/>
          </a:bodyPr>
          <a:lstStyle>
            <a:lvl1pPr>
              <a:defRPr sz="3800"/>
            </a:lvl1pPr>
          </a:lstStyle>
          <a:p>
            <a:r>
              <a:rPr lang="en-US"/>
              <a:t>Title</a:t>
            </a:r>
          </a:p>
        </p:txBody>
      </p:sp>
      <p:sp>
        <p:nvSpPr>
          <p:cNvPr id="10" name="Slide Number Placeholder 5">
            <a:extLst>
              <a:ext uri="{FF2B5EF4-FFF2-40B4-BE49-F238E27FC236}">
                <a16:creationId xmlns:a16="http://schemas.microsoft.com/office/drawing/2014/main" id="{E7999D4B-81C2-4662-9952-4526D2EABF2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11" name="Content Placeholder 2">
            <a:extLst>
              <a:ext uri="{FF2B5EF4-FFF2-40B4-BE49-F238E27FC236}">
                <a16:creationId xmlns:a16="http://schemas.microsoft.com/office/drawing/2014/main" id="{69EB96D7-9FF7-458A-B3CA-699CD4933943}"/>
              </a:ext>
            </a:extLst>
          </p:cNvPr>
          <p:cNvSpPr>
            <a:spLocks noGrp="1"/>
          </p:cNvSpPr>
          <p:nvPr>
            <p:ph idx="20" hasCustomPrompt="1"/>
          </p:nvPr>
        </p:nvSpPr>
        <p:spPr>
          <a:xfrm>
            <a:off x="-11" y="6624083"/>
            <a:ext cx="900684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2" name="Text Placeholder 2">
            <a:extLst>
              <a:ext uri="{FF2B5EF4-FFF2-40B4-BE49-F238E27FC236}">
                <a16:creationId xmlns:a16="http://schemas.microsoft.com/office/drawing/2014/main" id="{B9D1BA7D-91D8-4966-822D-F75F5BC99F23}"/>
              </a:ext>
            </a:extLst>
          </p:cNvPr>
          <p:cNvSpPr>
            <a:spLocks noGrp="1"/>
          </p:cNvSpPr>
          <p:nvPr>
            <p:ph type="body" sz="quarter" idx="33" hasCustomPrompt="1"/>
          </p:nvPr>
        </p:nvSpPr>
        <p:spPr>
          <a:xfrm>
            <a:off x="9276983" y="1996624"/>
            <a:ext cx="2668889" cy="2088573"/>
          </a:xfrm>
          <a:prstGeom prst="rect">
            <a:avLst/>
          </a:prstGeom>
        </p:spPr>
        <p:txBody>
          <a:bodyPr anchor="ctr"/>
          <a:lstStyle>
            <a:lvl1pPr marL="0" indent="0" algn="l">
              <a:buNone/>
              <a:defRPr sz="3600" b="1">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397776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3 Arrow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10896" y="0"/>
            <a:ext cx="328749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4814672" y="541155"/>
            <a:ext cx="6830541" cy="5601122"/>
          </a:xfrm>
          <a:prstGeom prst="rect">
            <a:avLst/>
          </a:prstGeom>
        </p:spPr>
        <p:txBody>
          <a:bodyPr anchor="ctr"/>
          <a:lstStyle>
            <a:lvl1pPr>
              <a:lnSpc>
                <a:spcPct val="100000"/>
              </a:lnSpc>
              <a:spcBef>
                <a:spcPts val="0"/>
              </a:spcBef>
              <a:buClr>
                <a:schemeClr val="accent2"/>
              </a:buClr>
              <a:defRPr sz="2800">
                <a:solidFill>
                  <a:schemeClr val="accent1"/>
                </a:solidFill>
              </a:defRPr>
            </a:lvl1pPr>
            <a:lvl2pPr>
              <a:lnSpc>
                <a:spcPct val="100000"/>
              </a:lnSpc>
              <a:spcBef>
                <a:spcPts val="0"/>
              </a:spcBef>
              <a:buClr>
                <a:schemeClr val="accent2"/>
              </a:buClr>
              <a:defRPr sz="2800">
                <a:solidFill>
                  <a:schemeClr val="accent1"/>
                </a:solidFill>
              </a:defRPr>
            </a:lvl2pPr>
            <a:lvl3pPr>
              <a:lnSpc>
                <a:spcPct val="100000"/>
              </a:lnSpc>
              <a:spcBef>
                <a:spcPts val="0"/>
              </a:spcBef>
              <a:buClr>
                <a:schemeClr val="accent2"/>
              </a:buClr>
              <a:defRPr sz="28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8" name="Isosceles Triangle 7">
            <a:extLst>
              <a:ext uri="{FF2B5EF4-FFF2-40B4-BE49-F238E27FC236}">
                <a16:creationId xmlns:a16="http://schemas.microsoft.com/office/drawing/2014/main" id="{3AB2D2F2-58C5-42F6-B139-3AD2F3ED8A84}"/>
              </a:ext>
            </a:extLst>
          </p:cNvPr>
          <p:cNvSpPr/>
          <p:nvPr userDrawn="1"/>
        </p:nvSpPr>
        <p:spPr>
          <a:xfrm rot="5400000">
            <a:off x="511337" y="2765263"/>
            <a:ext cx="6881354" cy="1350827"/>
          </a:xfrm>
          <a:prstGeom prst="triangle">
            <a:avLst>
              <a:gd name="adj" fmla="val 50000"/>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267772" y="2257278"/>
            <a:ext cx="3364427" cy="2343445"/>
          </a:xfrm>
          <a:noFill/>
          <a:ln>
            <a:noFill/>
          </a:ln>
        </p:spPr>
        <p:txBody>
          <a:bodyPr anchor="ctr">
            <a:noAutofit/>
          </a:bodyPr>
          <a:lstStyle>
            <a:lvl1pPr algn="l">
              <a:lnSpc>
                <a:spcPct val="100000"/>
              </a:lnSpc>
              <a:defRPr sz="3600">
                <a:solidFill>
                  <a:schemeClr val="bg1"/>
                </a:solidFill>
                <a:latin typeface="+mn-lt"/>
              </a:defRPr>
            </a:lvl1pPr>
          </a:lstStyle>
          <a:p>
            <a:r>
              <a:rPr lang="en-US"/>
              <a:t>Title</a:t>
            </a:r>
          </a:p>
        </p:txBody>
      </p:sp>
      <p:sp>
        <p:nvSpPr>
          <p:cNvPr id="9" name="Slide Number Placeholder 5">
            <a:extLst>
              <a:ext uri="{FF2B5EF4-FFF2-40B4-BE49-F238E27FC236}">
                <a16:creationId xmlns:a16="http://schemas.microsoft.com/office/drawing/2014/main" id="{C24D8131-8134-443A-854C-EC15C2E4C05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0" name="Content Placeholder 2">
            <a:extLst>
              <a:ext uri="{FF2B5EF4-FFF2-40B4-BE49-F238E27FC236}">
                <a16:creationId xmlns:a16="http://schemas.microsoft.com/office/drawing/2014/main" id="{B149485D-CA95-4616-9540-D0A2405D5150}"/>
              </a:ext>
            </a:extLst>
          </p:cNvPr>
          <p:cNvSpPr>
            <a:spLocks noGrp="1"/>
          </p:cNvSpPr>
          <p:nvPr>
            <p:ph idx="20" hasCustomPrompt="1"/>
          </p:nvPr>
        </p:nvSpPr>
        <p:spPr>
          <a:xfrm>
            <a:off x="3551274" y="6624083"/>
            <a:ext cx="813816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Tree>
    <p:extLst>
      <p:ext uri="{BB962C8B-B14F-4D97-AF65-F5344CB8AC3E}">
        <p14:creationId xmlns:p14="http://schemas.microsoft.com/office/powerpoint/2010/main" val="4920366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Arrow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7523027" y="0"/>
            <a:ext cx="4668973"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05C4468F-78F5-4BA8-A915-901E08AFB634}"/>
              </a:ext>
            </a:extLst>
          </p:cNvPr>
          <p:cNvSpPr/>
          <p:nvPr userDrawn="1"/>
        </p:nvSpPr>
        <p:spPr>
          <a:xfrm rot="5400000">
            <a:off x="4753137" y="2765263"/>
            <a:ext cx="6881354" cy="1350827"/>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38B0E79F-646D-4550-B676-BF71F51A8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746" y="208290"/>
            <a:ext cx="997300" cy="398921"/>
          </a:xfrm>
          <a:prstGeom prst="rect">
            <a:avLst/>
          </a:prstGeom>
        </p:spPr>
      </p:pic>
      <p:sp>
        <p:nvSpPr>
          <p:cNvPr id="21" name="Content Placeholder 2">
            <a:extLst>
              <a:ext uri="{FF2B5EF4-FFF2-40B4-BE49-F238E27FC236}">
                <a16:creationId xmlns:a16="http://schemas.microsoft.com/office/drawing/2014/main" id="{C0542048-6A1A-43CC-8389-EAC4A0346156}"/>
              </a:ext>
            </a:extLst>
          </p:cNvPr>
          <p:cNvSpPr>
            <a:spLocks noGrp="1"/>
          </p:cNvSpPr>
          <p:nvPr>
            <p:ph idx="13" hasCustomPrompt="1"/>
          </p:nvPr>
        </p:nvSpPr>
        <p:spPr>
          <a:xfrm>
            <a:off x="411522" y="1333499"/>
            <a:ext cx="7022606" cy="47960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5" name="Title 4">
            <a:extLst>
              <a:ext uri="{FF2B5EF4-FFF2-40B4-BE49-F238E27FC236}">
                <a16:creationId xmlns:a16="http://schemas.microsoft.com/office/drawing/2014/main" id="{56811BCE-5BA2-45A6-98D4-26268E18D2E0}"/>
              </a:ext>
            </a:extLst>
          </p:cNvPr>
          <p:cNvSpPr>
            <a:spLocks noGrp="1"/>
          </p:cNvSpPr>
          <p:nvPr>
            <p:ph type="title" hasCustomPrompt="1"/>
          </p:nvPr>
        </p:nvSpPr>
        <p:spPr>
          <a:xfrm>
            <a:off x="411523" y="170189"/>
            <a:ext cx="7022606" cy="932547"/>
          </a:xfrm>
        </p:spPr>
        <p:txBody>
          <a:bodyPr>
            <a:normAutofit/>
          </a:bodyPr>
          <a:lstStyle>
            <a:lvl1pPr>
              <a:defRPr sz="3800"/>
            </a:lvl1pPr>
          </a:lstStyle>
          <a:p>
            <a:r>
              <a:rPr lang="en-US"/>
              <a:t>Title</a:t>
            </a:r>
          </a:p>
        </p:txBody>
      </p:sp>
      <p:sp>
        <p:nvSpPr>
          <p:cNvPr id="10" name="Slide Number Placeholder 5">
            <a:extLst>
              <a:ext uri="{FF2B5EF4-FFF2-40B4-BE49-F238E27FC236}">
                <a16:creationId xmlns:a16="http://schemas.microsoft.com/office/drawing/2014/main" id="{36A272C3-9586-4C55-92BD-62BA95BAE67A}"/>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11" name="Content Placeholder 2">
            <a:extLst>
              <a:ext uri="{FF2B5EF4-FFF2-40B4-BE49-F238E27FC236}">
                <a16:creationId xmlns:a16="http://schemas.microsoft.com/office/drawing/2014/main" id="{15A378CA-36EA-4842-8E66-A63C0A6B8656}"/>
              </a:ext>
            </a:extLst>
          </p:cNvPr>
          <p:cNvSpPr>
            <a:spLocks noGrp="1"/>
          </p:cNvSpPr>
          <p:nvPr>
            <p:ph idx="20" hasCustomPrompt="1"/>
          </p:nvPr>
        </p:nvSpPr>
        <p:spPr>
          <a:xfrm>
            <a:off x="-11" y="6624083"/>
            <a:ext cx="754380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2" name="Text Placeholder 2">
            <a:extLst>
              <a:ext uri="{FF2B5EF4-FFF2-40B4-BE49-F238E27FC236}">
                <a16:creationId xmlns:a16="http://schemas.microsoft.com/office/drawing/2014/main" id="{188A97F0-0EFC-4E68-8A06-5AD296976F52}"/>
              </a:ext>
            </a:extLst>
          </p:cNvPr>
          <p:cNvSpPr>
            <a:spLocks noGrp="1"/>
          </p:cNvSpPr>
          <p:nvPr>
            <p:ph type="body" sz="quarter" idx="33" hasCustomPrompt="1"/>
          </p:nvPr>
        </p:nvSpPr>
        <p:spPr>
          <a:xfrm>
            <a:off x="9191464" y="2110045"/>
            <a:ext cx="2668889" cy="2637910"/>
          </a:xfrm>
          <a:prstGeom prst="rect">
            <a:avLst/>
          </a:prstGeom>
        </p:spPr>
        <p:txBody>
          <a:bodyPr anchor="ctr"/>
          <a:lstStyle>
            <a:lvl1pPr marL="0" indent="0" algn="l">
              <a:buNone/>
              <a:defRPr sz="3600" b="1">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3852555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10896" y="0"/>
            <a:ext cx="6099048"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394387" y="2451100"/>
            <a:ext cx="5409128" cy="3586429"/>
          </a:xfrm>
          <a:prstGeom prst="rect">
            <a:avLst/>
          </a:prstGeom>
        </p:spPr>
        <p:txBody>
          <a:bodyPr/>
          <a:lstStyle>
            <a:lvl1pPr>
              <a:lnSpc>
                <a:spcPct val="100000"/>
              </a:lnSpc>
              <a:spcBef>
                <a:spcPts val="0"/>
              </a:spcBef>
              <a:buClr>
                <a:schemeClr val="accent2"/>
              </a:buClr>
              <a:defRPr sz="2400">
                <a:solidFill>
                  <a:schemeClr val="bg1"/>
                </a:solidFill>
              </a:defRPr>
            </a:lvl1pPr>
            <a:lvl2pPr>
              <a:lnSpc>
                <a:spcPct val="100000"/>
              </a:lnSpc>
              <a:spcBef>
                <a:spcPts val="0"/>
              </a:spcBef>
              <a:buClr>
                <a:schemeClr val="accent2"/>
              </a:buClr>
              <a:defRPr sz="2400">
                <a:solidFill>
                  <a:schemeClr val="bg1"/>
                </a:solidFill>
              </a:defRPr>
            </a:lvl2pPr>
            <a:lvl3pPr>
              <a:lnSpc>
                <a:spcPct val="100000"/>
              </a:lnSpc>
              <a:spcBef>
                <a:spcPts val="0"/>
              </a:spcBef>
              <a:buClr>
                <a:schemeClr val="accent2"/>
              </a:buClr>
              <a:defRPr sz="2400">
                <a:solidFill>
                  <a:schemeClr val="bg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394772" y="1353871"/>
            <a:ext cx="5409128" cy="881329"/>
          </a:xfrm>
          <a:noFill/>
          <a:ln>
            <a:noFill/>
          </a:ln>
        </p:spPr>
        <p:txBody>
          <a:bodyPr anchor="ctr">
            <a:noAutofit/>
          </a:bodyPr>
          <a:lstStyle>
            <a:lvl1pPr algn="l">
              <a:lnSpc>
                <a:spcPct val="100000"/>
              </a:lnSpc>
              <a:defRPr sz="3600">
                <a:solidFill>
                  <a:schemeClr val="bg1"/>
                </a:solidFill>
                <a:latin typeface="+mn-lt"/>
              </a:defRPr>
            </a:lvl1pPr>
          </a:lstStyle>
          <a:p>
            <a:r>
              <a:rPr lang="en-US"/>
              <a:t>Title</a:t>
            </a:r>
          </a:p>
        </p:txBody>
      </p:sp>
      <p:sp>
        <p:nvSpPr>
          <p:cNvPr id="10" name="Content Placeholder 2">
            <a:extLst>
              <a:ext uri="{FF2B5EF4-FFF2-40B4-BE49-F238E27FC236}">
                <a16:creationId xmlns:a16="http://schemas.microsoft.com/office/drawing/2014/main" id="{E9A689CE-BF3A-491B-89FC-F76F95D76F78}"/>
              </a:ext>
            </a:extLst>
          </p:cNvPr>
          <p:cNvSpPr>
            <a:spLocks noGrp="1"/>
          </p:cNvSpPr>
          <p:nvPr>
            <p:ph idx="21" hasCustomPrompt="1"/>
          </p:nvPr>
        </p:nvSpPr>
        <p:spPr>
          <a:xfrm>
            <a:off x="6452672" y="2451099"/>
            <a:ext cx="5409128" cy="3586429"/>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E4DE16D0-0662-413A-A5D3-1DF791DD63C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CD876455-99DE-4D6D-96DB-295E66867AFD}"/>
              </a:ext>
            </a:extLst>
          </p:cNvPr>
          <p:cNvSpPr>
            <a:spLocks noGrp="1"/>
          </p:cNvSpPr>
          <p:nvPr>
            <p:ph idx="20" hasCustomPrompt="1"/>
          </p:nvPr>
        </p:nvSpPr>
        <p:spPr>
          <a:xfrm>
            <a:off x="2" y="6624083"/>
            <a:ext cx="6080760" cy="233917"/>
          </a:xfrm>
          <a:prstGeom prst="rect">
            <a:avLst/>
          </a:prstGeom>
        </p:spPr>
        <p:txBody>
          <a:bodyPr anchor="b"/>
          <a:lstStyle>
            <a:lvl1pPr marL="0" indent="0">
              <a:lnSpc>
                <a:spcPct val="100000"/>
              </a:lnSpc>
              <a:spcBef>
                <a:spcPts val="0"/>
              </a:spcBef>
              <a:buClr>
                <a:schemeClr val="accent2"/>
              </a:buClr>
              <a:buNone/>
              <a:defRPr sz="1000">
                <a:solidFill>
                  <a:schemeClr val="bg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6" name="Text Placeholder 2">
            <a:extLst>
              <a:ext uri="{FF2B5EF4-FFF2-40B4-BE49-F238E27FC236}">
                <a16:creationId xmlns:a16="http://schemas.microsoft.com/office/drawing/2014/main" id="{C2E91BF0-9276-47A0-984C-35C2EA4B5AAD}"/>
              </a:ext>
            </a:extLst>
          </p:cNvPr>
          <p:cNvSpPr>
            <a:spLocks noGrp="1"/>
          </p:cNvSpPr>
          <p:nvPr>
            <p:ph type="body" sz="quarter" idx="33" hasCustomPrompt="1"/>
          </p:nvPr>
        </p:nvSpPr>
        <p:spPr>
          <a:xfrm>
            <a:off x="6452672" y="1353871"/>
            <a:ext cx="5409128" cy="881329"/>
          </a:xfrm>
          <a:prstGeom prst="rect">
            <a:avLst/>
          </a:prstGeom>
        </p:spPr>
        <p:txBody>
          <a:bodyPr anchor="ctr"/>
          <a:lstStyle>
            <a:lvl1pPr marL="0" indent="0" algn="l">
              <a:buNone/>
              <a:defRPr sz="3600" b="1">
                <a:solidFill>
                  <a:srgbClr val="F16038"/>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Title</a:t>
            </a:r>
          </a:p>
        </p:txBody>
      </p:sp>
    </p:spTree>
    <p:extLst>
      <p:ext uri="{BB962C8B-B14F-4D97-AF65-F5344CB8AC3E}">
        <p14:creationId xmlns:p14="http://schemas.microsoft.com/office/powerpoint/2010/main" val="9099087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6096000" y="0"/>
            <a:ext cx="6099048"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394387" y="2451100"/>
            <a:ext cx="5409128" cy="3586429"/>
          </a:xfrm>
          <a:prstGeom prst="rect">
            <a:avLst/>
          </a:prstGeom>
        </p:spPr>
        <p:txBody>
          <a:bodyPr/>
          <a:lstStyle>
            <a:lvl1pPr>
              <a:lnSpc>
                <a:spcPct val="100000"/>
              </a:lnSpc>
              <a:spcBef>
                <a:spcPts val="0"/>
              </a:spcBef>
              <a:buClr>
                <a:schemeClr val="accent2"/>
              </a:buClr>
              <a:defRPr sz="2400">
                <a:solidFill>
                  <a:srgbClr val="0D6CB9"/>
                </a:solidFill>
              </a:defRPr>
            </a:lvl1pPr>
            <a:lvl2pPr>
              <a:lnSpc>
                <a:spcPct val="100000"/>
              </a:lnSpc>
              <a:spcBef>
                <a:spcPts val="0"/>
              </a:spcBef>
              <a:buClr>
                <a:schemeClr val="accent2"/>
              </a:buClr>
              <a:defRPr sz="2400">
                <a:solidFill>
                  <a:srgbClr val="0D6CB9"/>
                </a:solidFill>
              </a:defRPr>
            </a:lvl2pPr>
            <a:lvl3pPr>
              <a:lnSpc>
                <a:spcPct val="100000"/>
              </a:lnSpc>
              <a:spcBef>
                <a:spcPts val="0"/>
              </a:spcBef>
              <a:buClr>
                <a:schemeClr val="accent2"/>
              </a:buClr>
              <a:defRPr sz="2400">
                <a:solidFill>
                  <a:srgbClr val="0D6CB9"/>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394772" y="1353871"/>
            <a:ext cx="5409128" cy="881329"/>
          </a:xfrm>
          <a:noFill/>
          <a:ln>
            <a:noFill/>
          </a:ln>
        </p:spPr>
        <p:txBody>
          <a:bodyPr anchor="ctr">
            <a:noAutofit/>
          </a:bodyPr>
          <a:lstStyle>
            <a:lvl1pPr algn="l">
              <a:lnSpc>
                <a:spcPct val="100000"/>
              </a:lnSpc>
              <a:defRPr sz="3600">
                <a:solidFill>
                  <a:srgbClr val="F16038"/>
                </a:solidFill>
                <a:latin typeface="+mn-lt"/>
              </a:defRPr>
            </a:lvl1pPr>
          </a:lstStyle>
          <a:p>
            <a:r>
              <a:rPr lang="en-US"/>
              <a:t>Title</a:t>
            </a:r>
          </a:p>
        </p:txBody>
      </p:sp>
      <p:sp>
        <p:nvSpPr>
          <p:cNvPr id="10" name="Content Placeholder 2">
            <a:extLst>
              <a:ext uri="{FF2B5EF4-FFF2-40B4-BE49-F238E27FC236}">
                <a16:creationId xmlns:a16="http://schemas.microsoft.com/office/drawing/2014/main" id="{E9A689CE-BF3A-491B-89FC-F76F95D76F78}"/>
              </a:ext>
            </a:extLst>
          </p:cNvPr>
          <p:cNvSpPr>
            <a:spLocks noGrp="1"/>
          </p:cNvSpPr>
          <p:nvPr>
            <p:ph idx="21" hasCustomPrompt="1"/>
          </p:nvPr>
        </p:nvSpPr>
        <p:spPr>
          <a:xfrm>
            <a:off x="6452672" y="2451099"/>
            <a:ext cx="5409128" cy="3586429"/>
          </a:xfrm>
          <a:prstGeom prst="rect">
            <a:avLst/>
          </a:prstGeom>
        </p:spPr>
        <p:txBody>
          <a:bodyPr/>
          <a:lstStyle>
            <a:lvl1pPr>
              <a:lnSpc>
                <a:spcPct val="100000"/>
              </a:lnSpc>
              <a:spcBef>
                <a:spcPts val="0"/>
              </a:spcBef>
              <a:buClr>
                <a:schemeClr val="accent2"/>
              </a:buClr>
              <a:defRPr sz="2400">
                <a:solidFill>
                  <a:schemeClr val="bg1"/>
                </a:solidFill>
              </a:defRPr>
            </a:lvl1pPr>
            <a:lvl2pPr>
              <a:lnSpc>
                <a:spcPct val="100000"/>
              </a:lnSpc>
              <a:spcBef>
                <a:spcPts val="0"/>
              </a:spcBef>
              <a:buClr>
                <a:schemeClr val="accent2"/>
              </a:buClr>
              <a:defRPr sz="2400">
                <a:solidFill>
                  <a:schemeClr val="bg1"/>
                </a:solidFill>
              </a:defRPr>
            </a:lvl2pPr>
            <a:lvl3pPr>
              <a:lnSpc>
                <a:spcPct val="100000"/>
              </a:lnSpc>
              <a:spcBef>
                <a:spcPts val="0"/>
              </a:spcBef>
              <a:buClr>
                <a:schemeClr val="accent2"/>
              </a:buClr>
              <a:defRPr sz="2400">
                <a:solidFill>
                  <a:schemeClr val="bg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pic>
        <p:nvPicPr>
          <p:cNvPr id="12" name="Picture 11" descr="A close up of a sign&#10;&#10;Description automatically generated">
            <a:extLst>
              <a:ext uri="{FF2B5EF4-FFF2-40B4-BE49-F238E27FC236}">
                <a16:creationId xmlns:a16="http://schemas.microsoft.com/office/drawing/2014/main" id="{C80297F0-8155-4A9C-A6E8-1AF509C95F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746" y="208290"/>
            <a:ext cx="997300" cy="398921"/>
          </a:xfrm>
          <a:prstGeom prst="rect">
            <a:avLst/>
          </a:prstGeom>
        </p:spPr>
      </p:pic>
      <p:sp>
        <p:nvSpPr>
          <p:cNvPr id="13" name="Slide Number Placeholder 5">
            <a:extLst>
              <a:ext uri="{FF2B5EF4-FFF2-40B4-BE49-F238E27FC236}">
                <a16:creationId xmlns:a16="http://schemas.microsoft.com/office/drawing/2014/main" id="{C03F1518-E527-4927-A82C-17498479B7D8}"/>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16" name="Content Placeholder 2">
            <a:extLst>
              <a:ext uri="{FF2B5EF4-FFF2-40B4-BE49-F238E27FC236}">
                <a16:creationId xmlns:a16="http://schemas.microsoft.com/office/drawing/2014/main" id="{E9A59CCE-EA02-4E6A-8649-9BD0061BFA65}"/>
              </a:ext>
            </a:extLst>
          </p:cNvPr>
          <p:cNvSpPr>
            <a:spLocks noGrp="1"/>
          </p:cNvSpPr>
          <p:nvPr>
            <p:ph idx="20" hasCustomPrompt="1"/>
          </p:nvPr>
        </p:nvSpPr>
        <p:spPr>
          <a:xfrm>
            <a:off x="2" y="6624083"/>
            <a:ext cx="608076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5" name="Text Placeholder 2">
            <a:extLst>
              <a:ext uri="{FF2B5EF4-FFF2-40B4-BE49-F238E27FC236}">
                <a16:creationId xmlns:a16="http://schemas.microsoft.com/office/drawing/2014/main" id="{FCA61FB4-F459-4559-B826-D46DBBB21D06}"/>
              </a:ext>
            </a:extLst>
          </p:cNvPr>
          <p:cNvSpPr>
            <a:spLocks noGrp="1"/>
          </p:cNvSpPr>
          <p:nvPr>
            <p:ph type="body" sz="quarter" idx="33" hasCustomPrompt="1"/>
          </p:nvPr>
        </p:nvSpPr>
        <p:spPr>
          <a:xfrm>
            <a:off x="6452672" y="1353871"/>
            <a:ext cx="5409128" cy="881329"/>
          </a:xfrm>
          <a:prstGeom prst="rect">
            <a:avLst/>
          </a:prstGeom>
        </p:spPr>
        <p:txBody>
          <a:bodyPr anchor="ctr"/>
          <a:lstStyle>
            <a:lvl1pPr marL="0" indent="0" algn="l">
              <a:buNone/>
              <a:defRPr sz="3600" b="1">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Title</a:t>
            </a:r>
          </a:p>
        </p:txBody>
      </p:sp>
    </p:spTree>
    <p:extLst>
      <p:ext uri="{BB962C8B-B14F-4D97-AF65-F5344CB8AC3E}">
        <p14:creationId xmlns:p14="http://schemas.microsoft.com/office/powerpoint/2010/main" val="1067830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 Arr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Lst>
          </p:cNvPr>
          <p:cNvSpPr/>
          <p:nvPr userDrawn="1"/>
        </p:nvSpPr>
        <p:spPr>
          <a:xfrm>
            <a:off x="5307528" y="0"/>
            <a:ext cx="6887520"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DE3C7A80-FF2F-4066-8B00-959AAD28C48F}"/>
              </a:ext>
            </a:extLst>
          </p:cNvPr>
          <p:cNvSpPr/>
          <p:nvPr userDrawn="1"/>
        </p:nvSpPr>
        <p:spPr>
          <a:xfrm rot="5400000">
            <a:off x="2542265" y="2765265"/>
            <a:ext cx="6881354" cy="1350827"/>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482215" y="2451100"/>
            <a:ext cx="5041900" cy="3586429"/>
          </a:xfrm>
          <a:prstGeom prst="rect">
            <a:avLst/>
          </a:prstGeom>
        </p:spPr>
        <p:txBody>
          <a:bodyPr/>
          <a:lstStyle>
            <a:lvl1pPr>
              <a:lnSpc>
                <a:spcPct val="100000"/>
              </a:lnSpc>
              <a:spcBef>
                <a:spcPts val="0"/>
              </a:spcBef>
              <a:buClr>
                <a:schemeClr val="accent2"/>
              </a:buClr>
              <a:defRPr sz="2400">
                <a:solidFill>
                  <a:srgbClr val="0D6CB9"/>
                </a:solidFill>
              </a:defRPr>
            </a:lvl1pPr>
            <a:lvl2pPr>
              <a:lnSpc>
                <a:spcPct val="100000"/>
              </a:lnSpc>
              <a:spcBef>
                <a:spcPts val="0"/>
              </a:spcBef>
              <a:buClr>
                <a:schemeClr val="accent2"/>
              </a:buClr>
              <a:defRPr sz="2400">
                <a:solidFill>
                  <a:srgbClr val="0D6CB9"/>
                </a:solidFill>
              </a:defRPr>
            </a:lvl2pPr>
            <a:lvl3pPr>
              <a:lnSpc>
                <a:spcPct val="100000"/>
              </a:lnSpc>
              <a:spcBef>
                <a:spcPts val="0"/>
              </a:spcBef>
              <a:buClr>
                <a:schemeClr val="accent2"/>
              </a:buClr>
              <a:defRPr sz="2400">
                <a:solidFill>
                  <a:srgbClr val="0D6CB9"/>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482600" y="1353871"/>
            <a:ext cx="5041900" cy="881329"/>
          </a:xfrm>
          <a:noFill/>
          <a:ln>
            <a:noFill/>
          </a:ln>
        </p:spPr>
        <p:txBody>
          <a:bodyPr anchor="ctr">
            <a:noAutofit/>
          </a:bodyPr>
          <a:lstStyle>
            <a:lvl1pPr algn="l">
              <a:lnSpc>
                <a:spcPct val="100000"/>
              </a:lnSpc>
              <a:defRPr sz="3600">
                <a:solidFill>
                  <a:srgbClr val="F16038"/>
                </a:solidFill>
                <a:latin typeface="+mn-lt"/>
              </a:defRPr>
            </a:lvl1pPr>
          </a:lstStyle>
          <a:p>
            <a:r>
              <a:rPr lang="en-US"/>
              <a:t>Title</a:t>
            </a:r>
          </a:p>
        </p:txBody>
      </p:sp>
      <p:sp>
        <p:nvSpPr>
          <p:cNvPr id="10" name="Content Placeholder 2">
            <a:extLst>
              <a:ext uri="{FF2B5EF4-FFF2-40B4-BE49-F238E27FC236}">
                <a16:creationId xmlns:a16="http://schemas.microsoft.com/office/drawing/2014/main" id="{E9A689CE-BF3A-491B-89FC-F76F95D76F78}"/>
              </a:ext>
            </a:extLst>
          </p:cNvPr>
          <p:cNvSpPr>
            <a:spLocks noGrp="1"/>
          </p:cNvSpPr>
          <p:nvPr>
            <p:ph idx="21" hasCustomPrompt="1"/>
          </p:nvPr>
        </p:nvSpPr>
        <p:spPr>
          <a:xfrm>
            <a:off x="6819900" y="2451099"/>
            <a:ext cx="5041900" cy="3586429"/>
          </a:xfrm>
          <a:prstGeom prst="rect">
            <a:avLst/>
          </a:prstGeom>
        </p:spPr>
        <p:txBody>
          <a:bodyPr/>
          <a:lstStyle>
            <a:lvl1pPr>
              <a:lnSpc>
                <a:spcPct val="100000"/>
              </a:lnSpc>
              <a:spcBef>
                <a:spcPts val="0"/>
              </a:spcBef>
              <a:buClr>
                <a:schemeClr val="accent2"/>
              </a:buClr>
              <a:defRPr sz="2400">
                <a:solidFill>
                  <a:schemeClr val="bg1"/>
                </a:solidFill>
              </a:defRPr>
            </a:lvl1pPr>
            <a:lvl2pPr>
              <a:lnSpc>
                <a:spcPct val="100000"/>
              </a:lnSpc>
              <a:spcBef>
                <a:spcPts val="0"/>
              </a:spcBef>
              <a:buClr>
                <a:schemeClr val="accent2"/>
              </a:buClr>
              <a:defRPr sz="2400">
                <a:solidFill>
                  <a:schemeClr val="bg1"/>
                </a:solidFill>
              </a:defRPr>
            </a:lvl2pPr>
            <a:lvl3pPr>
              <a:lnSpc>
                <a:spcPct val="100000"/>
              </a:lnSpc>
              <a:spcBef>
                <a:spcPts val="0"/>
              </a:spcBef>
              <a:buClr>
                <a:schemeClr val="accent2"/>
              </a:buClr>
              <a:defRPr sz="2400">
                <a:solidFill>
                  <a:schemeClr val="bg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pic>
        <p:nvPicPr>
          <p:cNvPr id="12" name="Picture 11" descr="A close up of a sign&#10;&#10;Description automatically generated">
            <a:extLst>
              <a:ext uri="{FF2B5EF4-FFF2-40B4-BE49-F238E27FC236}">
                <a16:creationId xmlns:a16="http://schemas.microsoft.com/office/drawing/2014/main" id="{C80297F0-8155-4A9C-A6E8-1AF509C95F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746" y="208290"/>
            <a:ext cx="997300" cy="398921"/>
          </a:xfrm>
          <a:prstGeom prst="rect">
            <a:avLst/>
          </a:prstGeom>
        </p:spPr>
      </p:pic>
      <p:sp>
        <p:nvSpPr>
          <p:cNvPr id="16" name="Slide Number Placeholder 5">
            <a:extLst>
              <a:ext uri="{FF2B5EF4-FFF2-40B4-BE49-F238E27FC236}">
                <a16:creationId xmlns:a16="http://schemas.microsoft.com/office/drawing/2014/main" id="{48F88525-E61A-49FC-BBFC-10B05CB670C7}"/>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0" name="Content Placeholder 2">
            <a:extLst>
              <a:ext uri="{FF2B5EF4-FFF2-40B4-BE49-F238E27FC236}">
                <a16:creationId xmlns:a16="http://schemas.microsoft.com/office/drawing/2014/main" id="{ED61DA29-9659-4D0A-AAC6-0FEFD7E6F315}"/>
              </a:ext>
            </a:extLst>
          </p:cNvPr>
          <p:cNvSpPr>
            <a:spLocks noGrp="1"/>
          </p:cNvSpPr>
          <p:nvPr>
            <p:ph idx="20" hasCustomPrompt="1"/>
          </p:nvPr>
        </p:nvSpPr>
        <p:spPr>
          <a:xfrm>
            <a:off x="2" y="6624083"/>
            <a:ext cx="5303520"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5" name="Text Placeholder 2">
            <a:extLst>
              <a:ext uri="{FF2B5EF4-FFF2-40B4-BE49-F238E27FC236}">
                <a16:creationId xmlns:a16="http://schemas.microsoft.com/office/drawing/2014/main" id="{B1199705-005D-4669-84D1-13689F7FD1A9}"/>
              </a:ext>
            </a:extLst>
          </p:cNvPr>
          <p:cNvSpPr>
            <a:spLocks noGrp="1"/>
          </p:cNvSpPr>
          <p:nvPr>
            <p:ph type="body" sz="quarter" idx="33" hasCustomPrompt="1"/>
          </p:nvPr>
        </p:nvSpPr>
        <p:spPr>
          <a:xfrm>
            <a:off x="6584996" y="1353871"/>
            <a:ext cx="5276804" cy="881329"/>
          </a:xfrm>
          <a:prstGeom prst="rect">
            <a:avLst/>
          </a:prstGeom>
        </p:spPr>
        <p:txBody>
          <a:bodyPr anchor="ctr"/>
          <a:lstStyle>
            <a:lvl1pPr marL="0" indent="0" algn="l">
              <a:buNone/>
              <a:defRPr sz="3600" b="1">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Title</a:t>
            </a:r>
          </a:p>
        </p:txBody>
      </p:sp>
    </p:spTree>
    <p:extLst>
      <p:ext uri="{BB962C8B-B14F-4D97-AF65-F5344CB8AC3E}">
        <p14:creationId xmlns:p14="http://schemas.microsoft.com/office/powerpoint/2010/main" val="15646751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Column (Forma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828799" y="185130"/>
            <a:ext cx="9939603" cy="962338"/>
          </a:xfrm>
        </p:spPr>
        <p:txBody>
          <a:bodyPr anchor="ctr">
            <a:normAutofit/>
          </a:bodyPr>
          <a:lstStyle>
            <a:lvl1pPr algn="l">
              <a:defRPr sz="3800">
                <a:solidFill>
                  <a:schemeClr val="accent1"/>
                </a:solidFill>
                <a:latin typeface="+mn-lt"/>
              </a:defRPr>
            </a:lvl1pPr>
          </a:lstStyle>
          <a:p>
            <a:r>
              <a:rPr lang="en-US"/>
              <a:t>Title</a:t>
            </a:r>
          </a:p>
        </p:txBody>
      </p:sp>
      <p:sp>
        <p:nvSpPr>
          <p:cNvPr id="15" name="Slide Number Placeholder 5">
            <a:extLst>
              <a:ext uri="{FF2B5EF4-FFF2-40B4-BE49-F238E27FC236}">
                <a16:creationId xmlns:a16="http://schemas.microsoft.com/office/drawing/2014/main" id="{09E267B3-F1CB-40B7-9DB6-9D76B539B5C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6" name="Content Placeholder 2">
            <a:extLst>
              <a:ext uri="{FF2B5EF4-FFF2-40B4-BE49-F238E27FC236}">
                <a16:creationId xmlns:a16="http://schemas.microsoft.com/office/drawing/2014/main" id="{4BA5782D-F5DB-42B5-B236-D3060AB95BBC}"/>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pic>
        <p:nvPicPr>
          <p:cNvPr id="7" name="Graphic 6">
            <a:extLst>
              <a:ext uri="{FF2B5EF4-FFF2-40B4-BE49-F238E27FC236}">
                <a16:creationId xmlns:a16="http://schemas.microsoft.com/office/drawing/2014/main" id="{8D88CEE8-FE3F-48AB-8188-5B658D0CD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
        <p:nvSpPr>
          <p:cNvPr id="8" name="Content Placeholder 2">
            <a:extLst>
              <a:ext uri="{FF2B5EF4-FFF2-40B4-BE49-F238E27FC236}">
                <a16:creationId xmlns:a16="http://schemas.microsoft.com/office/drawing/2014/main" id="{5ACC9B38-75A2-45DB-A418-ED0FE367F845}"/>
              </a:ext>
            </a:extLst>
          </p:cNvPr>
          <p:cNvSpPr>
            <a:spLocks noGrp="1"/>
          </p:cNvSpPr>
          <p:nvPr>
            <p:ph idx="1" hasCustomPrompt="1"/>
          </p:nvPr>
        </p:nvSpPr>
        <p:spPr>
          <a:xfrm>
            <a:off x="438912" y="1438586"/>
            <a:ext cx="11329490" cy="449668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Tree>
    <p:extLst>
      <p:ext uri="{BB962C8B-B14F-4D97-AF65-F5344CB8AC3E}">
        <p14:creationId xmlns:p14="http://schemas.microsoft.com/office/powerpoint/2010/main" val="18109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519495-2D32-4D4E-8F3F-FCF9D9FBC5C2}"/>
              </a:ext>
            </a:extLst>
          </p:cNvPr>
          <p:cNvSpPr/>
          <p:nvPr userDrawn="1"/>
        </p:nvSpPr>
        <p:spPr>
          <a:xfrm>
            <a:off x="6316602" y="1285424"/>
            <a:ext cx="5269515"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19F0A-7B48-493C-B0E2-4453EB0E51FA}"/>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281251DB-602C-4641-BC89-F6C2134B9E13}"/>
              </a:ext>
            </a:extLst>
          </p:cNvPr>
          <p:cNvSpPr>
            <a:spLocks noGrp="1"/>
          </p:cNvSpPr>
          <p:nvPr>
            <p:ph type="dt" sz="half" idx="10"/>
          </p:nvPr>
        </p:nvSpPr>
        <p:spPr/>
        <p:txBody>
          <a:bodyPr/>
          <a:lstStyle/>
          <a:p>
            <a:fld id="{3C835ED5-2481-43CA-B484-84F01BE7BCAB}" type="datetime1">
              <a:rPr lang="en-US" smtClean="0"/>
              <a:t>8/1/2023</a:t>
            </a:fld>
            <a:endParaRPr lang="en-US"/>
          </a:p>
        </p:txBody>
      </p:sp>
      <p:sp>
        <p:nvSpPr>
          <p:cNvPr id="4" name="Footer Placeholder 3">
            <a:extLst>
              <a:ext uri="{FF2B5EF4-FFF2-40B4-BE49-F238E27FC236}">
                <a16:creationId xmlns:a16="http://schemas.microsoft.com/office/drawing/2014/main" id="{6BEA3DCB-517D-4D4C-B87F-1B90D6908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15C024-99A2-414A-9E84-471B1D5347B3}"/>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EDE2E14A-B607-462F-AF55-A2C40E568568}"/>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D2AC0647-D236-4D87-99A7-66626B163A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1F4CD0FD-24B2-4EB8-9EB2-2EE15DAD2E73}"/>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Content Placeholder 2">
            <a:extLst>
              <a:ext uri="{FF2B5EF4-FFF2-40B4-BE49-F238E27FC236}">
                <a16:creationId xmlns:a16="http://schemas.microsoft.com/office/drawing/2014/main" id="{02D839CB-DBF3-46E9-B1EB-DA76E4CAE832}"/>
              </a:ext>
            </a:extLst>
          </p:cNvPr>
          <p:cNvSpPr>
            <a:spLocks noGrp="1"/>
          </p:cNvSpPr>
          <p:nvPr>
            <p:ph idx="1"/>
          </p:nvPr>
        </p:nvSpPr>
        <p:spPr>
          <a:xfrm>
            <a:off x="612475" y="1285424"/>
            <a:ext cx="52695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EDE6A2A-0CCE-4F58-B3CD-B767A786913E}"/>
              </a:ext>
            </a:extLst>
          </p:cNvPr>
          <p:cNvSpPr>
            <a:spLocks noGrp="1"/>
          </p:cNvSpPr>
          <p:nvPr>
            <p:ph idx="13"/>
          </p:nvPr>
        </p:nvSpPr>
        <p:spPr>
          <a:xfrm>
            <a:off x="6316602" y="1304642"/>
            <a:ext cx="5269515" cy="4351338"/>
          </a:xfrm>
          <a:prstGeom prst="rect">
            <a:avLst/>
          </a:prstGeo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5955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ub-Title (Forma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828799" y="194694"/>
            <a:ext cx="9946247" cy="527468"/>
          </a:xfrm>
        </p:spPr>
        <p:txBody>
          <a:bodyPr anchor="ctr">
            <a:noAutofit/>
          </a:bodyPr>
          <a:lstStyle>
            <a:lvl1pPr algn="l">
              <a:defRPr sz="3800">
                <a:solidFill>
                  <a:schemeClr val="accent1"/>
                </a:solidFill>
                <a:latin typeface="+mn-lt"/>
              </a:defRPr>
            </a:lvl1pPr>
          </a:lstStyle>
          <a:p>
            <a:r>
              <a:rPr lang="en-US"/>
              <a:t>Title</a:t>
            </a:r>
          </a:p>
        </p:txBody>
      </p:sp>
      <p:sp>
        <p:nvSpPr>
          <p:cNvPr id="18" name="Content Placeholder 2">
            <a:extLst>
              <a:ext uri="{FF2B5EF4-FFF2-40B4-BE49-F238E27FC236}">
                <a16:creationId xmlns:a16="http://schemas.microsoft.com/office/drawing/2014/main" id="{121E0ABC-F1ED-4808-AA0F-E41E5263C235}"/>
              </a:ext>
            </a:extLst>
          </p:cNvPr>
          <p:cNvSpPr>
            <a:spLocks noGrp="1"/>
          </p:cNvSpPr>
          <p:nvPr>
            <p:ph idx="1" hasCustomPrompt="1"/>
          </p:nvPr>
        </p:nvSpPr>
        <p:spPr>
          <a:xfrm>
            <a:off x="438912" y="1576815"/>
            <a:ext cx="11329490" cy="449668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Slide Number Placeholder 5">
            <a:extLst>
              <a:ext uri="{FF2B5EF4-FFF2-40B4-BE49-F238E27FC236}">
                <a16:creationId xmlns:a16="http://schemas.microsoft.com/office/drawing/2014/main" id="{3B73E5AC-0FE8-4521-BF8B-6CA4809ED540}"/>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2" name="Content Placeholder 2">
            <a:extLst>
              <a:ext uri="{FF2B5EF4-FFF2-40B4-BE49-F238E27FC236}">
                <a16:creationId xmlns:a16="http://schemas.microsoft.com/office/drawing/2014/main" id="{904EBA4F-3D3A-4499-9A00-0FFB9BA15A6E}"/>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3" name="Text Placeholder 2">
            <a:extLst>
              <a:ext uri="{FF2B5EF4-FFF2-40B4-BE49-F238E27FC236}">
                <a16:creationId xmlns:a16="http://schemas.microsoft.com/office/drawing/2014/main" id="{A321BAD0-0913-44ED-803B-2E1B77252F21}"/>
              </a:ext>
            </a:extLst>
          </p:cNvPr>
          <p:cNvSpPr>
            <a:spLocks noGrp="1"/>
          </p:cNvSpPr>
          <p:nvPr>
            <p:ph type="body" sz="quarter" idx="23" hasCustomPrompt="1"/>
          </p:nvPr>
        </p:nvSpPr>
        <p:spPr>
          <a:xfrm>
            <a:off x="1828799" y="762921"/>
            <a:ext cx="9946247" cy="454386"/>
          </a:xfrm>
          <a:prstGeom prst="rect">
            <a:avLst/>
          </a:prstGeom>
        </p:spPr>
        <p:txBody>
          <a:bodyPr anchor="t"/>
          <a:lstStyle>
            <a:lvl1pPr marL="0" indent="0">
              <a:buNone/>
              <a:defRPr sz="2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Sub-Title</a:t>
            </a:r>
          </a:p>
        </p:txBody>
      </p:sp>
      <p:pic>
        <p:nvPicPr>
          <p:cNvPr id="15" name="Graphic 14">
            <a:extLst>
              <a:ext uri="{FF2B5EF4-FFF2-40B4-BE49-F238E27FC236}">
                <a16:creationId xmlns:a16="http://schemas.microsoft.com/office/drawing/2014/main" id="{6EF7392A-6FF5-40B0-8CBB-57E382C4CA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7347936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Column (Format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D7E7471-44C5-463E-B019-1DAB8864F308}"/>
              </a:ext>
            </a:extLst>
          </p:cNvPr>
          <p:cNvSpPr>
            <a:spLocks noGrp="1"/>
          </p:cNvSpPr>
          <p:nvPr>
            <p:ph idx="13" hasCustomPrompt="1"/>
          </p:nvPr>
        </p:nvSpPr>
        <p:spPr>
          <a:xfrm>
            <a:off x="6385720" y="2254112"/>
            <a:ext cx="5383620" cy="36591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2254112"/>
            <a:ext cx="5383620" cy="36591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4394AFC7-A976-45A9-86D0-ACA2C9E135DF}"/>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F9F425BD-72B8-4B01-9ACA-9BFB00817BD2}"/>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8" name="Text Placeholder 2">
            <a:extLst>
              <a:ext uri="{FF2B5EF4-FFF2-40B4-BE49-F238E27FC236}">
                <a16:creationId xmlns:a16="http://schemas.microsoft.com/office/drawing/2014/main" id="{74602F1B-E91A-4D86-95C3-BBF4B0703DBB}"/>
              </a:ext>
            </a:extLst>
          </p:cNvPr>
          <p:cNvSpPr>
            <a:spLocks noGrp="1"/>
          </p:cNvSpPr>
          <p:nvPr>
            <p:ph type="body" sz="quarter" idx="23" hasCustomPrompt="1"/>
          </p:nvPr>
        </p:nvSpPr>
        <p:spPr>
          <a:xfrm>
            <a:off x="422659" y="1419556"/>
            <a:ext cx="5383619" cy="781391"/>
          </a:xfrm>
          <a:prstGeom prst="rect">
            <a:avLst/>
          </a:prstGeom>
        </p:spPr>
        <p:txBody>
          <a:bodyPr anchor="b"/>
          <a:lstStyle>
            <a:lvl1pPr marL="0" indent="0">
              <a:buNone/>
              <a:defRPr sz="2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9" name="Text Placeholder 2">
            <a:extLst>
              <a:ext uri="{FF2B5EF4-FFF2-40B4-BE49-F238E27FC236}">
                <a16:creationId xmlns:a16="http://schemas.microsoft.com/office/drawing/2014/main" id="{D12EA0E5-9CDC-4B54-9359-6369D410C859}"/>
              </a:ext>
            </a:extLst>
          </p:cNvPr>
          <p:cNvSpPr>
            <a:spLocks noGrp="1"/>
          </p:cNvSpPr>
          <p:nvPr>
            <p:ph type="body" sz="quarter" idx="24" hasCustomPrompt="1"/>
          </p:nvPr>
        </p:nvSpPr>
        <p:spPr>
          <a:xfrm>
            <a:off x="6384710" y="1419556"/>
            <a:ext cx="5383619" cy="781391"/>
          </a:xfrm>
          <a:prstGeom prst="rect">
            <a:avLst/>
          </a:prstGeom>
        </p:spPr>
        <p:txBody>
          <a:bodyPr anchor="b"/>
          <a:lstStyle>
            <a:lvl1pPr marL="0" indent="0">
              <a:buNone/>
              <a:defRPr sz="2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pic>
        <p:nvPicPr>
          <p:cNvPr id="17" name="Graphic 16">
            <a:extLst>
              <a:ext uri="{FF2B5EF4-FFF2-40B4-BE49-F238E27FC236}">
                <a16:creationId xmlns:a16="http://schemas.microsoft.com/office/drawing/2014/main" id="{A92063D5-A332-4DD0-A788-75DE744A8F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17667058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Column (Format B)">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0" y="2254112"/>
            <a:ext cx="3484321" cy="3667722"/>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lnSpc>
                <a:spcPct val="100000"/>
              </a:lnSpc>
              <a:spcBef>
                <a:spcPts val="0"/>
              </a:spcBef>
              <a:buClr>
                <a:schemeClr val="accent2"/>
              </a:buClr>
              <a:defRPr sz="2200">
                <a:solidFill>
                  <a:schemeClr val="accent1"/>
                </a:solidFill>
              </a:defRPr>
            </a:lvl3pPr>
            <a:lvl4pPr>
              <a:buClr>
                <a:schemeClr val="accent2"/>
              </a:buClr>
              <a:defRPr sz="16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4353334" y="2254112"/>
            <a:ext cx="3484321" cy="3667722"/>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lnSpc>
                <a:spcPct val="100000"/>
              </a:lnSpc>
              <a:spcBef>
                <a:spcPts val="0"/>
              </a:spcBef>
              <a:buClr>
                <a:schemeClr val="accent2"/>
              </a:buClr>
              <a:defRPr sz="2200">
                <a:solidFill>
                  <a:schemeClr val="accent1"/>
                </a:solidFill>
              </a:defRPr>
            </a:lvl3pPr>
            <a:lvl4pPr marL="1371600" indent="0">
              <a:lnSpc>
                <a:spcPct val="100000"/>
              </a:lnSpc>
              <a:spcBef>
                <a:spcPts val="0"/>
              </a:spcBef>
              <a:buClr>
                <a:schemeClr val="accent2"/>
              </a:buClr>
              <a:buNone/>
              <a:defRPr sz="2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a:p>
            <a:pPr lvl="3"/>
            <a:endParaRPr lang="en-US"/>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8284008" y="2254112"/>
            <a:ext cx="3484321" cy="3667722"/>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lnSpc>
                <a:spcPct val="100000"/>
              </a:lnSpc>
              <a:spcBef>
                <a:spcPts val="0"/>
              </a:spcBef>
              <a:buClr>
                <a:schemeClr val="accent2"/>
              </a:buClr>
              <a:defRPr sz="2200">
                <a:solidFill>
                  <a:schemeClr val="accent1"/>
                </a:solidFill>
              </a:defRPr>
            </a:lvl3pPr>
            <a:lvl4pPr>
              <a:buClr>
                <a:schemeClr val="accent2"/>
              </a:buClr>
              <a:defRPr sz="16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497A0584-AB17-44D0-ABF9-098E6280841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AAEDEF62-64B6-4E1F-9B14-9A667BB20E68}"/>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422660" y="1419557"/>
            <a:ext cx="3484320" cy="781391"/>
          </a:xfrm>
          <a:prstGeom prst="rect">
            <a:avLst/>
          </a:prstGeom>
        </p:spPr>
        <p:txBody>
          <a:bodyPr anchor="b"/>
          <a:lstStyle>
            <a:lvl1pPr marL="0" indent="0">
              <a:buNone/>
              <a:defRPr sz="24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4353335" y="1419557"/>
            <a:ext cx="3484320" cy="781391"/>
          </a:xfrm>
          <a:prstGeom prst="rect">
            <a:avLst/>
          </a:prstGeom>
        </p:spPr>
        <p:txBody>
          <a:bodyPr anchor="b"/>
          <a:lstStyle>
            <a:lvl1pPr marL="0" indent="0">
              <a:buNone/>
              <a:defRPr sz="24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8284009" y="1419557"/>
            <a:ext cx="3484320" cy="781391"/>
          </a:xfrm>
          <a:prstGeom prst="rect">
            <a:avLst/>
          </a:prstGeom>
        </p:spPr>
        <p:txBody>
          <a:bodyPr anchor="b"/>
          <a:lstStyle>
            <a:lvl1pPr marL="0" indent="0">
              <a:buNone/>
              <a:defRPr sz="24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Title 1">
            <a:extLst>
              <a:ext uri="{FF2B5EF4-FFF2-40B4-BE49-F238E27FC236}">
                <a16:creationId xmlns:a16="http://schemas.microsoft.com/office/drawing/2014/main" id="{2EB36327-B67D-432D-9FE4-869EDBD04D5A}"/>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19" name="Graphic 18">
            <a:extLst>
              <a:ext uri="{FF2B5EF4-FFF2-40B4-BE49-F238E27FC236}">
                <a16:creationId xmlns:a16="http://schemas.microsoft.com/office/drawing/2014/main" id="{A7736D54-B061-41B8-8CBE-C06FD91C97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42281781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Column (Format B)">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279958"/>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6281338" y="2279958"/>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9210675" y="2279958"/>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9" name="Content Placeholder 2">
            <a:extLst>
              <a:ext uri="{FF2B5EF4-FFF2-40B4-BE49-F238E27FC236}">
                <a16:creationId xmlns:a16="http://schemas.microsoft.com/office/drawing/2014/main" id="{F180FDBC-154E-4BA3-B8FD-99B1F42BBFBD}"/>
              </a:ext>
            </a:extLst>
          </p:cNvPr>
          <p:cNvSpPr>
            <a:spLocks noGrp="1"/>
          </p:cNvSpPr>
          <p:nvPr>
            <p:ph idx="17" hasCustomPrompt="1"/>
          </p:nvPr>
        </p:nvSpPr>
        <p:spPr>
          <a:xfrm>
            <a:off x="3352000" y="2279958"/>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134C51BC-54AB-4BB0-8BBA-27770F60CD1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106BB692-DD2E-451E-AEB6-5A50AA341869}"/>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4" name="Text Placeholder 2">
            <a:extLst>
              <a:ext uri="{FF2B5EF4-FFF2-40B4-BE49-F238E27FC236}">
                <a16:creationId xmlns:a16="http://schemas.microsoft.com/office/drawing/2014/main" id="{E8155FA5-C82B-43AA-8B7A-2BDAF364940F}"/>
              </a:ext>
            </a:extLst>
          </p:cNvPr>
          <p:cNvSpPr>
            <a:spLocks noGrp="1"/>
          </p:cNvSpPr>
          <p:nvPr>
            <p:ph type="body" sz="quarter" idx="23" hasCustomPrompt="1"/>
          </p:nvPr>
        </p:nvSpPr>
        <p:spPr>
          <a:xfrm>
            <a:off x="422660" y="1419557"/>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5" name="Text Placeholder 2">
            <a:extLst>
              <a:ext uri="{FF2B5EF4-FFF2-40B4-BE49-F238E27FC236}">
                <a16:creationId xmlns:a16="http://schemas.microsoft.com/office/drawing/2014/main" id="{9B111E7F-E284-4EBB-BB85-84684DA93DDB}"/>
              </a:ext>
            </a:extLst>
          </p:cNvPr>
          <p:cNvSpPr>
            <a:spLocks noGrp="1"/>
          </p:cNvSpPr>
          <p:nvPr>
            <p:ph type="body" sz="quarter" idx="24" hasCustomPrompt="1"/>
          </p:nvPr>
        </p:nvSpPr>
        <p:spPr>
          <a:xfrm>
            <a:off x="3352000" y="1419557"/>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84AD7BFB-8BAB-4D3C-AEDA-0A364FAD2759}"/>
              </a:ext>
            </a:extLst>
          </p:cNvPr>
          <p:cNvSpPr>
            <a:spLocks noGrp="1"/>
          </p:cNvSpPr>
          <p:nvPr>
            <p:ph type="body" sz="quarter" idx="25" hasCustomPrompt="1"/>
          </p:nvPr>
        </p:nvSpPr>
        <p:spPr>
          <a:xfrm>
            <a:off x="6281338" y="1419557"/>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5C590827-116B-45F3-92CB-D987026FF047}"/>
              </a:ext>
            </a:extLst>
          </p:cNvPr>
          <p:cNvSpPr>
            <a:spLocks noGrp="1"/>
          </p:cNvSpPr>
          <p:nvPr>
            <p:ph type="body" sz="quarter" idx="26" hasCustomPrompt="1"/>
          </p:nvPr>
        </p:nvSpPr>
        <p:spPr>
          <a:xfrm>
            <a:off x="9209665" y="1419557"/>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Title 1">
            <a:extLst>
              <a:ext uri="{FF2B5EF4-FFF2-40B4-BE49-F238E27FC236}">
                <a16:creationId xmlns:a16="http://schemas.microsoft.com/office/drawing/2014/main" id="{4E68ABCB-A1A3-4016-98BD-96608BDF3196}"/>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21" name="Graphic 20">
            <a:extLst>
              <a:ext uri="{FF2B5EF4-FFF2-40B4-BE49-F238E27FC236}">
                <a16:creationId xmlns:a16="http://schemas.microsoft.com/office/drawing/2014/main" id="{E208592A-5765-4E31-8F8C-6CF5FDAB96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2871129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Box (Format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30B6CA-CF8E-4672-850C-BD70C9603821}"/>
              </a:ext>
            </a:extLst>
          </p:cNvPr>
          <p:cNvSpPr/>
          <p:nvPr userDrawn="1"/>
        </p:nvSpPr>
        <p:spPr>
          <a:xfrm>
            <a:off x="712380" y="3856210"/>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759537" y="3916129"/>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34" name="Rectangle 33">
            <a:extLst>
              <a:ext uri="{FF2B5EF4-FFF2-40B4-BE49-F238E27FC236}">
                <a16:creationId xmlns:a16="http://schemas.microsoft.com/office/drawing/2014/main" id="{C688BFEC-9B4B-478C-9350-F0E043928041}"/>
              </a:ext>
            </a:extLst>
          </p:cNvPr>
          <p:cNvSpPr/>
          <p:nvPr userDrawn="1"/>
        </p:nvSpPr>
        <p:spPr>
          <a:xfrm>
            <a:off x="712380" y="1471431"/>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2">
            <a:extLst>
              <a:ext uri="{FF2B5EF4-FFF2-40B4-BE49-F238E27FC236}">
                <a16:creationId xmlns:a16="http://schemas.microsoft.com/office/drawing/2014/main" id="{3C1C43B0-400A-449D-ACFE-40433649D300}"/>
              </a:ext>
            </a:extLst>
          </p:cNvPr>
          <p:cNvSpPr>
            <a:spLocks noGrp="1"/>
          </p:cNvSpPr>
          <p:nvPr>
            <p:ph type="body" sz="quarter" idx="21" hasCustomPrompt="1"/>
          </p:nvPr>
        </p:nvSpPr>
        <p:spPr>
          <a:xfrm>
            <a:off x="759537" y="1531350"/>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36" name="Rectangle 35">
            <a:extLst>
              <a:ext uri="{FF2B5EF4-FFF2-40B4-BE49-F238E27FC236}">
                <a16:creationId xmlns:a16="http://schemas.microsoft.com/office/drawing/2014/main" id="{51E96329-C5C4-4C66-80E5-05DC22C737BF}"/>
              </a:ext>
            </a:extLst>
          </p:cNvPr>
          <p:cNvSpPr/>
          <p:nvPr userDrawn="1"/>
        </p:nvSpPr>
        <p:spPr>
          <a:xfrm>
            <a:off x="6327141" y="3859161"/>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2">
            <a:extLst>
              <a:ext uri="{FF2B5EF4-FFF2-40B4-BE49-F238E27FC236}">
                <a16:creationId xmlns:a16="http://schemas.microsoft.com/office/drawing/2014/main" id="{9E662AB3-3B2C-431F-9F9F-1EF7B8E26C75}"/>
              </a:ext>
            </a:extLst>
          </p:cNvPr>
          <p:cNvSpPr>
            <a:spLocks noGrp="1"/>
          </p:cNvSpPr>
          <p:nvPr>
            <p:ph type="body" sz="quarter" idx="22" hasCustomPrompt="1"/>
          </p:nvPr>
        </p:nvSpPr>
        <p:spPr>
          <a:xfrm>
            <a:off x="6374298" y="3919080"/>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38" name="Rectangle 37">
            <a:extLst>
              <a:ext uri="{FF2B5EF4-FFF2-40B4-BE49-F238E27FC236}">
                <a16:creationId xmlns:a16="http://schemas.microsoft.com/office/drawing/2014/main" id="{407F49AD-881D-42F0-833D-B17974AD30DA}"/>
              </a:ext>
            </a:extLst>
          </p:cNvPr>
          <p:cNvSpPr/>
          <p:nvPr userDrawn="1"/>
        </p:nvSpPr>
        <p:spPr>
          <a:xfrm>
            <a:off x="6327141" y="1474382"/>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2">
            <a:extLst>
              <a:ext uri="{FF2B5EF4-FFF2-40B4-BE49-F238E27FC236}">
                <a16:creationId xmlns:a16="http://schemas.microsoft.com/office/drawing/2014/main" id="{BC835F84-1A40-4428-8F6C-71C4E6D9376E}"/>
              </a:ext>
            </a:extLst>
          </p:cNvPr>
          <p:cNvSpPr>
            <a:spLocks noGrp="1"/>
          </p:cNvSpPr>
          <p:nvPr>
            <p:ph type="body" sz="quarter" idx="23" hasCustomPrompt="1"/>
          </p:nvPr>
        </p:nvSpPr>
        <p:spPr>
          <a:xfrm>
            <a:off x="6374298" y="1534301"/>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16" name="Slide Number Placeholder 5">
            <a:extLst>
              <a:ext uri="{FF2B5EF4-FFF2-40B4-BE49-F238E27FC236}">
                <a16:creationId xmlns:a16="http://schemas.microsoft.com/office/drawing/2014/main" id="{7CEFB851-71F0-45F9-96B1-88408358165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7" name="Content Placeholder 2">
            <a:extLst>
              <a:ext uri="{FF2B5EF4-FFF2-40B4-BE49-F238E27FC236}">
                <a16:creationId xmlns:a16="http://schemas.microsoft.com/office/drawing/2014/main" id="{47F55D26-8F97-4FBF-8204-A08FFD4EE14C}"/>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9" name="Title 1">
            <a:extLst>
              <a:ext uri="{FF2B5EF4-FFF2-40B4-BE49-F238E27FC236}">
                <a16:creationId xmlns:a16="http://schemas.microsoft.com/office/drawing/2014/main" id="{10299621-DEC1-47A5-AE40-6B51AF1A8E10}"/>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20" name="Graphic 19">
            <a:extLst>
              <a:ext uri="{FF2B5EF4-FFF2-40B4-BE49-F238E27FC236}">
                <a16:creationId xmlns:a16="http://schemas.microsoft.com/office/drawing/2014/main" id="{44B0B7B5-0109-4788-817E-ACE96839AC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6754928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hevron (Format B)">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2113927"/>
            <a:ext cx="3609027"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59" y="1449767"/>
            <a:ext cx="3994795"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4222166" y="1449767"/>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021673" y="1449767"/>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4222167" y="2113927"/>
            <a:ext cx="3609027"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021673" y="2113927"/>
            <a:ext cx="3609027"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0" name="Slide Number Placeholder 5">
            <a:extLst>
              <a:ext uri="{FF2B5EF4-FFF2-40B4-BE49-F238E27FC236}">
                <a16:creationId xmlns:a16="http://schemas.microsoft.com/office/drawing/2014/main" id="{66A871F8-B084-4ED6-9838-2BF31B3E613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1" name="Content Placeholder 2">
            <a:extLst>
              <a:ext uri="{FF2B5EF4-FFF2-40B4-BE49-F238E27FC236}">
                <a16:creationId xmlns:a16="http://schemas.microsoft.com/office/drawing/2014/main" id="{565783A7-73E4-40BA-8641-1B91C9DB8C2D}"/>
              </a:ext>
            </a:extLst>
          </p:cNvPr>
          <p:cNvSpPr>
            <a:spLocks noGrp="1"/>
          </p:cNvSpPr>
          <p:nvPr>
            <p:ph idx="26"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2" y="1456345"/>
            <a:ext cx="3183081"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4544041" y="1456345"/>
            <a:ext cx="3183081"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8334858" y="1456345"/>
            <a:ext cx="3183081"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7" name="Title 1">
            <a:extLst>
              <a:ext uri="{FF2B5EF4-FFF2-40B4-BE49-F238E27FC236}">
                <a16:creationId xmlns:a16="http://schemas.microsoft.com/office/drawing/2014/main" id="{A88299B8-8649-48BC-95AF-B85942197A6C}"/>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18" name="Graphic 17">
            <a:extLst>
              <a:ext uri="{FF2B5EF4-FFF2-40B4-BE49-F238E27FC236}">
                <a16:creationId xmlns:a16="http://schemas.microsoft.com/office/drawing/2014/main" id="{8B177BE2-C9D6-44D1-B498-DE9A3ED921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40774964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hevron (Format B)">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113927"/>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449767"/>
            <a:ext cx="3028623"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3265419" y="1449767"/>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6108178" y="1449767"/>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988697" y="1449767"/>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3265419" y="2113927"/>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6108176" y="2113927"/>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988697" y="2113927"/>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0" name="Slide Number Placeholder 5">
            <a:extLst>
              <a:ext uri="{FF2B5EF4-FFF2-40B4-BE49-F238E27FC236}">
                <a16:creationId xmlns:a16="http://schemas.microsoft.com/office/drawing/2014/main" id="{66A871F8-B084-4ED6-9838-2BF31B3E613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1" name="Content Placeholder 2">
            <a:extLst>
              <a:ext uri="{FF2B5EF4-FFF2-40B4-BE49-F238E27FC236}">
                <a16:creationId xmlns:a16="http://schemas.microsoft.com/office/drawing/2014/main" id="{565783A7-73E4-40BA-8641-1B91C9DB8C2D}"/>
              </a:ext>
            </a:extLst>
          </p:cNvPr>
          <p:cNvSpPr>
            <a:spLocks noGrp="1"/>
          </p:cNvSpPr>
          <p:nvPr>
            <p:ph idx="26"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456345"/>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3583593" y="1456345"/>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6419207" y="1456345"/>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301882" y="1456345"/>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Title 1">
            <a:extLst>
              <a:ext uri="{FF2B5EF4-FFF2-40B4-BE49-F238E27FC236}">
                <a16:creationId xmlns:a16="http://schemas.microsoft.com/office/drawing/2014/main" id="{FC4CD2E8-F158-4C0F-AB4D-5720CEACC185}"/>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23" name="Graphic 22">
            <a:extLst>
              <a:ext uri="{FF2B5EF4-FFF2-40B4-BE49-F238E27FC236}">
                <a16:creationId xmlns:a16="http://schemas.microsoft.com/office/drawing/2014/main" id="{5FEDD7AB-81D1-4A11-BBCF-6A99834360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162738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 Chevron (Format B)">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177720"/>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513560"/>
            <a:ext cx="2443757"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690804" y="1513560"/>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7227092" y="1513560"/>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9495237" y="1513560"/>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690806" y="2177720"/>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7227094" y="2177720"/>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9495237" y="2177720"/>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0" name="Slide Number Placeholder 5">
            <a:extLst>
              <a:ext uri="{FF2B5EF4-FFF2-40B4-BE49-F238E27FC236}">
                <a16:creationId xmlns:a16="http://schemas.microsoft.com/office/drawing/2014/main" id="{66A871F8-B084-4ED6-9838-2BF31B3E613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1" name="Content Placeholder 2">
            <a:extLst>
              <a:ext uri="{FF2B5EF4-FFF2-40B4-BE49-F238E27FC236}">
                <a16:creationId xmlns:a16="http://schemas.microsoft.com/office/drawing/2014/main" id="{565783A7-73E4-40BA-8641-1B91C9DB8C2D}"/>
              </a:ext>
            </a:extLst>
          </p:cNvPr>
          <p:cNvSpPr>
            <a:spLocks noGrp="1"/>
          </p:cNvSpPr>
          <p:nvPr>
            <p:ph idx="26"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520138"/>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991537" y="1520138"/>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7524377" y="1520138"/>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808422" y="1520138"/>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Arrow: Chevron 21">
            <a:extLst>
              <a:ext uri="{FF2B5EF4-FFF2-40B4-BE49-F238E27FC236}">
                <a16:creationId xmlns:a16="http://schemas.microsoft.com/office/drawing/2014/main" id="{62EA48B1-3A94-4189-BDC0-E22EF2608C43}"/>
              </a:ext>
            </a:extLst>
          </p:cNvPr>
          <p:cNvSpPr/>
          <p:nvPr userDrawn="1"/>
        </p:nvSpPr>
        <p:spPr>
          <a:xfrm>
            <a:off x="4958948" y="1520138"/>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3" name="Content Placeholder 2">
            <a:extLst>
              <a:ext uri="{FF2B5EF4-FFF2-40B4-BE49-F238E27FC236}">
                <a16:creationId xmlns:a16="http://schemas.microsoft.com/office/drawing/2014/main" id="{9158186A-4A8A-48D7-850B-FEF6B3A747A1}"/>
              </a:ext>
            </a:extLst>
          </p:cNvPr>
          <p:cNvSpPr>
            <a:spLocks noGrp="1"/>
          </p:cNvSpPr>
          <p:nvPr>
            <p:ph idx="36" hasCustomPrompt="1"/>
          </p:nvPr>
        </p:nvSpPr>
        <p:spPr>
          <a:xfrm>
            <a:off x="4958950" y="2184298"/>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4" name="Text Placeholder 2">
            <a:extLst>
              <a:ext uri="{FF2B5EF4-FFF2-40B4-BE49-F238E27FC236}">
                <a16:creationId xmlns:a16="http://schemas.microsoft.com/office/drawing/2014/main" id="{5BD0F29D-3121-45B4-9027-1E5117BCEADB}"/>
              </a:ext>
            </a:extLst>
          </p:cNvPr>
          <p:cNvSpPr>
            <a:spLocks noGrp="1"/>
          </p:cNvSpPr>
          <p:nvPr>
            <p:ph type="body" sz="quarter" idx="37" hasCustomPrompt="1"/>
          </p:nvPr>
        </p:nvSpPr>
        <p:spPr>
          <a:xfrm>
            <a:off x="5254829" y="1526716"/>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Title 1">
            <a:extLst>
              <a:ext uri="{FF2B5EF4-FFF2-40B4-BE49-F238E27FC236}">
                <a16:creationId xmlns:a16="http://schemas.microsoft.com/office/drawing/2014/main" id="{4B2C5738-6E13-43D1-9D60-82805917B3CF}"/>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30" name="Graphic 29">
            <a:extLst>
              <a:ext uri="{FF2B5EF4-FFF2-40B4-BE49-F238E27FC236}">
                <a16:creationId xmlns:a16="http://schemas.microsoft.com/office/drawing/2014/main" id="{B6FA41A4-56D3-406F-B815-40475B5FEA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9711300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meline (Format B)">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13F74E0D-4003-44A2-BEDF-91EC2C3A31A7}"/>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37" name="Content Placeholder 2">
            <a:extLst>
              <a:ext uri="{FF2B5EF4-FFF2-40B4-BE49-F238E27FC236}">
                <a16:creationId xmlns:a16="http://schemas.microsoft.com/office/drawing/2014/main" id="{B4199EE9-87CA-41D4-9D46-11207226E087}"/>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31" name="Title 1">
            <a:extLst>
              <a:ext uri="{FF2B5EF4-FFF2-40B4-BE49-F238E27FC236}">
                <a16:creationId xmlns:a16="http://schemas.microsoft.com/office/drawing/2014/main" id="{DAAE2634-CFAA-48BC-A94F-05D19B60AEDB}"/>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32" name="Graphic 31">
            <a:extLst>
              <a:ext uri="{FF2B5EF4-FFF2-40B4-BE49-F238E27FC236}">
                <a16:creationId xmlns:a16="http://schemas.microsoft.com/office/drawing/2014/main" id="{D2F9A258-D562-4141-9597-66AD86D85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
        <p:nvSpPr>
          <p:cNvPr id="33" name="Rectangle 32">
            <a:extLst>
              <a:ext uri="{FF2B5EF4-FFF2-40B4-BE49-F238E27FC236}">
                <a16:creationId xmlns:a16="http://schemas.microsoft.com/office/drawing/2014/main" id="{E33A7C96-F0A3-4A1C-8544-F9797414A34A}"/>
              </a:ext>
            </a:extLst>
          </p:cNvPr>
          <p:cNvSpPr/>
          <p:nvPr userDrawn="1"/>
        </p:nvSpPr>
        <p:spPr>
          <a:xfrm>
            <a:off x="386540" y="359104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A9C6F00C-27D9-4A9E-A09D-2C33C3B1187B}"/>
              </a:ext>
            </a:extLst>
          </p:cNvPr>
          <p:cNvSpPr/>
          <p:nvPr userDrawn="1"/>
        </p:nvSpPr>
        <p:spPr>
          <a:xfrm>
            <a:off x="2696352" y="359104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9793BC3F-E655-4809-BF67-35B5E563FA21}"/>
              </a:ext>
            </a:extLst>
          </p:cNvPr>
          <p:cNvSpPr/>
          <p:nvPr userDrawn="1"/>
        </p:nvSpPr>
        <p:spPr>
          <a:xfrm>
            <a:off x="5006164" y="359104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819F548-DC72-4B3C-AD6E-7AE4E913C466}"/>
              </a:ext>
            </a:extLst>
          </p:cNvPr>
          <p:cNvSpPr/>
          <p:nvPr userDrawn="1"/>
        </p:nvSpPr>
        <p:spPr>
          <a:xfrm>
            <a:off x="7315976" y="359104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0EF8C34A-1215-44EC-B899-A3495FB7ED89}"/>
              </a:ext>
            </a:extLst>
          </p:cNvPr>
          <p:cNvSpPr/>
          <p:nvPr userDrawn="1"/>
        </p:nvSpPr>
        <p:spPr>
          <a:xfrm>
            <a:off x="9625788" y="3590813"/>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4" name="Straight Connector 43">
            <a:extLst>
              <a:ext uri="{FF2B5EF4-FFF2-40B4-BE49-F238E27FC236}">
                <a16:creationId xmlns:a16="http://schemas.microsoft.com/office/drawing/2014/main" id="{896D9D83-0B2D-4284-A17D-8D78192EB3A5}"/>
              </a:ext>
            </a:extLst>
          </p:cNvPr>
          <p:cNvCxnSpPr>
            <a:cxnSpLocks/>
          </p:cNvCxnSpPr>
          <p:nvPr userDrawn="1"/>
        </p:nvCxnSpPr>
        <p:spPr>
          <a:xfrm flipH="1" flipV="1">
            <a:off x="1481914" y="275765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0C22C6-E4EB-436B-81DF-2B09B52F2AEC}"/>
              </a:ext>
            </a:extLst>
          </p:cNvPr>
          <p:cNvCxnSpPr>
            <a:cxnSpLocks/>
          </p:cNvCxnSpPr>
          <p:nvPr userDrawn="1"/>
        </p:nvCxnSpPr>
        <p:spPr>
          <a:xfrm flipH="1" flipV="1">
            <a:off x="3789345" y="404912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1E44144-A768-42C2-AE55-50E91AA092FA}"/>
              </a:ext>
            </a:extLst>
          </p:cNvPr>
          <p:cNvCxnSpPr>
            <a:cxnSpLocks/>
          </p:cNvCxnSpPr>
          <p:nvPr userDrawn="1"/>
        </p:nvCxnSpPr>
        <p:spPr>
          <a:xfrm flipH="1" flipV="1">
            <a:off x="6101538" y="275765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9978B46-2EF5-4838-B330-07CC1080D064}"/>
              </a:ext>
            </a:extLst>
          </p:cNvPr>
          <p:cNvCxnSpPr>
            <a:cxnSpLocks/>
          </p:cNvCxnSpPr>
          <p:nvPr userDrawn="1"/>
        </p:nvCxnSpPr>
        <p:spPr>
          <a:xfrm flipH="1" flipV="1">
            <a:off x="8389918" y="404912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E0C23FF-79F0-432C-8577-A1C1829BDB2F}"/>
              </a:ext>
            </a:extLst>
          </p:cNvPr>
          <p:cNvCxnSpPr>
            <a:cxnSpLocks/>
          </p:cNvCxnSpPr>
          <p:nvPr userDrawn="1"/>
        </p:nvCxnSpPr>
        <p:spPr>
          <a:xfrm flipH="1" flipV="1">
            <a:off x="10616389" y="275765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637C1B0-5D9A-4CC9-8CBF-9CB2C39DA9AB}"/>
              </a:ext>
            </a:extLst>
          </p:cNvPr>
          <p:cNvSpPr>
            <a:spLocks noGrp="1"/>
          </p:cNvSpPr>
          <p:nvPr>
            <p:ph type="body" sz="quarter" idx="32" hasCustomPrompt="1"/>
          </p:nvPr>
        </p:nvSpPr>
        <p:spPr>
          <a:xfrm>
            <a:off x="381970" y="1656715"/>
            <a:ext cx="2974837" cy="1090298"/>
          </a:xfrm>
          <a:prstGeom prst="rect">
            <a:avLst/>
          </a:prstGeom>
        </p:spPr>
        <p:txBody>
          <a:bodyPr anchor="b"/>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0" name="Text Placeholder 2">
            <a:extLst>
              <a:ext uri="{FF2B5EF4-FFF2-40B4-BE49-F238E27FC236}">
                <a16:creationId xmlns:a16="http://schemas.microsoft.com/office/drawing/2014/main" id="{B4B2C6B5-500F-40E3-973C-0AF4D17011EB}"/>
              </a:ext>
            </a:extLst>
          </p:cNvPr>
          <p:cNvSpPr>
            <a:spLocks noGrp="1"/>
          </p:cNvSpPr>
          <p:nvPr>
            <p:ph type="body" sz="quarter" idx="33" hasCustomPrompt="1"/>
          </p:nvPr>
        </p:nvSpPr>
        <p:spPr>
          <a:xfrm>
            <a:off x="4614314" y="1656715"/>
            <a:ext cx="2974837" cy="1090298"/>
          </a:xfrm>
          <a:prstGeom prst="rect">
            <a:avLst/>
          </a:prstGeom>
        </p:spPr>
        <p:txBody>
          <a:bodyPr anchor="b"/>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1" name="Text Placeholder 2">
            <a:extLst>
              <a:ext uri="{FF2B5EF4-FFF2-40B4-BE49-F238E27FC236}">
                <a16:creationId xmlns:a16="http://schemas.microsoft.com/office/drawing/2014/main" id="{9860830F-1C54-4889-BA9B-A3D3D2C01372}"/>
              </a:ext>
            </a:extLst>
          </p:cNvPr>
          <p:cNvSpPr>
            <a:spLocks noGrp="1"/>
          </p:cNvSpPr>
          <p:nvPr>
            <p:ph type="body" sz="quarter" idx="34" hasCustomPrompt="1"/>
          </p:nvPr>
        </p:nvSpPr>
        <p:spPr>
          <a:xfrm>
            <a:off x="8846657" y="1656715"/>
            <a:ext cx="2974837" cy="1090298"/>
          </a:xfrm>
          <a:prstGeom prst="rect">
            <a:avLst/>
          </a:prstGeom>
        </p:spPr>
        <p:txBody>
          <a:bodyPr anchor="b"/>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2" name="Text Placeholder 2">
            <a:extLst>
              <a:ext uri="{FF2B5EF4-FFF2-40B4-BE49-F238E27FC236}">
                <a16:creationId xmlns:a16="http://schemas.microsoft.com/office/drawing/2014/main" id="{FA48D5E4-4908-4D38-A08A-BF9BE40D51FA}"/>
              </a:ext>
            </a:extLst>
          </p:cNvPr>
          <p:cNvSpPr>
            <a:spLocks noGrp="1"/>
          </p:cNvSpPr>
          <p:nvPr>
            <p:ph type="body" sz="quarter" idx="35" hasCustomPrompt="1"/>
          </p:nvPr>
        </p:nvSpPr>
        <p:spPr>
          <a:xfrm>
            <a:off x="2498142" y="4852589"/>
            <a:ext cx="2974837" cy="1090298"/>
          </a:xfrm>
          <a:prstGeom prst="rect">
            <a:avLst/>
          </a:prstGeom>
        </p:spPr>
        <p:txBody>
          <a:bodyPr anchor="t"/>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3" name="Text Placeholder 2">
            <a:extLst>
              <a:ext uri="{FF2B5EF4-FFF2-40B4-BE49-F238E27FC236}">
                <a16:creationId xmlns:a16="http://schemas.microsoft.com/office/drawing/2014/main" id="{4AD67DCD-70EF-4F96-96AC-0C05DBE506E3}"/>
              </a:ext>
            </a:extLst>
          </p:cNvPr>
          <p:cNvSpPr>
            <a:spLocks noGrp="1"/>
          </p:cNvSpPr>
          <p:nvPr>
            <p:ph type="body" sz="quarter" idx="36" hasCustomPrompt="1"/>
          </p:nvPr>
        </p:nvSpPr>
        <p:spPr>
          <a:xfrm>
            <a:off x="6730486" y="4852589"/>
            <a:ext cx="2974837" cy="1090298"/>
          </a:xfrm>
          <a:prstGeom prst="rect">
            <a:avLst/>
          </a:prstGeom>
        </p:spPr>
        <p:txBody>
          <a:bodyPr anchor="t"/>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4" name="Text Placeholder 2">
            <a:extLst>
              <a:ext uri="{FF2B5EF4-FFF2-40B4-BE49-F238E27FC236}">
                <a16:creationId xmlns:a16="http://schemas.microsoft.com/office/drawing/2014/main" id="{3EDDDE89-08F9-4C14-97AF-87DDB74302BB}"/>
              </a:ext>
            </a:extLst>
          </p:cNvPr>
          <p:cNvSpPr>
            <a:spLocks noGrp="1"/>
          </p:cNvSpPr>
          <p:nvPr>
            <p:ph type="body" sz="quarter" idx="37" hasCustomPrompt="1"/>
          </p:nvPr>
        </p:nvSpPr>
        <p:spPr>
          <a:xfrm>
            <a:off x="411746" y="362107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5" name="Text Placeholder 2">
            <a:extLst>
              <a:ext uri="{FF2B5EF4-FFF2-40B4-BE49-F238E27FC236}">
                <a16:creationId xmlns:a16="http://schemas.microsoft.com/office/drawing/2014/main" id="{C95049C7-5819-4B1E-907B-27F658CC7AC6}"/>
              </a:ext>
            </a:extLst>
          </p:cNvPr>
          <p:cNvSpPr>
            <a:spLocks noGrp="1"/>
          </p:cNvSpPr>
          <p:nvPr>
            <p:ph type="body" sz="quarter" idx="38" hasCustomPrompt="1"/>
          </p:nvPr>
        </p:nvSpPr>
        <p:spPr>
          <a:xfrm>
            <a:off x="2714413" y="362107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6" name="Text Placeholder 2">
            <a:extLst>
              <a:ext uri="{FF2B5EF4-FFF2-40B4-BE49-F238E27FC236}">
                <a16:creationId xmlns:a16="http://schemas.microsoft.com/office/drawing/2014/main" id="{C3662B86-AFA6-4F4E-B722-E6EEDF26F44D}"/>
              </a:ext>
            </a:extLst>
          </p:cNvPr>
          <p:cNvSpPr>
            <a:spLocks noGrp="1"/>
          </p:cNvSpPr>
          <p:nvPr>
            <p:ph type="body" sz="quarter" idx="39" hasCustomPrompt="1"/>
          </p:nvPr>
        </p:nvSpPr>
        <p:spPr>
          <a:xfrm>
            <a:off x="5031370" y="362107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7" name="Text Placeholder 2">
            <a:extLst>
              <a:ext uri="{FF2B5EF4-FFF2-40B4-BE49-F238E27FC236}">
                <a16:creationId xmlns:a16="http://schemas.microsoft.com/office/drawing/2014/main" id="{AF20CE7C-9F88-4075-AD6E-FC58C2F83BA0}"/>
              </a:ext>
            </a:extLst>
          </p:cNvPr>
          <p:cNvSpPr>
            <a:spLocks noGrp="1"/>
          </p:cNvSpPr>
          <p:nvPr>
            <p:ph type="body" sz="quarter" idx="40" hasCustomPrompt="1"/>
          </p:nvPr>
        </p:nvSpPr>
        <p:spPr>
          <a:xfrm>
            <a:off x="7331242" y="362107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58" name="Text Placeholder 2">
            <a:extLst>
              <a:ext uri="{FF2B5EF4-FFF2-40B4-BE49-F238E27FC236}">
                <a16:creationId xmlns:a16="http://schemas.microsoft.com/office/drawing/2014/main" id="{00825458-E74E-4812-8F80-ED5D616084E2}"/>
              </a:ext>
            </a:extLst>
          </p:cNvPr>
          <p:cNvSpPr>
            <a:spLocks noGrp="1"/>
          </p:cNvSpPr>
          <p:nvPr>
            <p:ph type="body" sz="quarter" idx="41" hasCustomPrompt="1"/>
          </p:nvPr>
        </p:nvSpPr>
        <p:spPr>
          <a:xfrm>
            <a:off x="9642446" y="362107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25208470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 Month (Format B)">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13F74E0D-4003-44A2-BEDF-91EC2C3A31A7}"/>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37" name="Content Placeholder 2">
            <a:extLst>
              <a:ext uri="{FF2B5EF4-FFF2-40B4-BE49-F238E27FC236}">
                <a16:creationId xmlns:a16="http://schemas.microsoft.com/office/drawing/2014/main" id="{B4199EE9-87CA-41D4-9D46-11207226E087}"/>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32" name="Rectangle 31">
            <a:extLst>
              <a:ext uri="{FF2B5EF4-FFF2-40B4-BE49-F238E27FC236}">
                <a16:creationId xmlns:a16="http://schemas.microsoft.com/office/drawing/2014/main" id="{8F8EF1C3-C7F3-4A05-AF54-FC7A9D6E291D}"/>
              </a:ext>
            </a:extLst>
          </p:cNvPr>
          <p:cNvSpPr/>
          <p:nvPr userDrawn="1"/>
        </p:nvSpPr>
        <p:spPr>
          <a:xfrm>
            <a:off x="1505639"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Text Placeholder 3">
            <a:extLst>
              <a:ext uri="{FF2B5EF4-FFF2-40B4-BE49-F238E27FC236}">
                <a16:creationId xmlns:a16="http://schemas.microsoft.com/office/drawing/2014/main" id="{44440C02-52A2-443D-9850-C05B1CC60607}"/>
              </a:ext>
            </a:extLst>
          </p:cNvPr>
          <p:cNvSpPr>
            <a:spLocks noGrp="1"/>
          </p:cNvSpPr>
          <p:nvPr>
            <p:ph type="body" sz="quarter" idx="10" hasCustomPrompt="1"/>
          </p:nvPr>
        </p:nvSpPr>
        <p:spPr>
          <a:xfrm>
            <a:off x="1541081"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64" name="Rectangle 63">
            <a:extLst>
              <a:ext uri="{FF2B5EF4-FFF2-40B4-BE49-F238E27FC236}">
                <a16:creationId xmlns:a16="http://schemas.microsoft.com/office/drawing/2014/main" id="{6AE57A17-21B0-4478-932F-2DBE87E6357E}"/>
              </a:ext>
            </a:extLst>
          </p:cNvPr>
          <p:cNvSpPr/>
          <p:nvPr userDrawn="1"/>
        </p:nvSpPr>
        <p:spPr>
          <a:xfrm>
            <a:off x="2363125"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Rectangle 64">
            <a:extLst>
              <a:ext uri="{FF2B5EF4-FFF2-40B4-BE49-F238E27FC236}">
                <a16:creationId xmlns:a16="http://schemas.microsoft.com/office/drawing/2014/main" id="{AD77035B-4473-498E-A5C5-E00D6F7989FA}"/>
              </a:ext>
            </a:extLst>
          </p:cNvPr>
          <p:cNvSpPr/>
          <p:nvPr userDrawn="1"/>
        </p:nvSpPr>
        <p:spPr>
          <a:xfrm>
            <a:off x="3220611"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Rectangle 65">
            <a:extLst>
              <a:ext uri="{FF2B5EF4-FFF2-40B4-BE49-F238E27FC236}">
                <a16:creationId xmlns:a16="http://schemas.microsoft.com/office/drawing/2014/main" id="{2AC0D8F7-688C-4FEA-9AD6-3EB629869713}"/>
              </a:ext>
            </a:extLst>
          </p:cNvPr>
          <p:cNvSpPr/>
          <p:nvPr userDrawn="1"/>
        </p:nvSpPr>
        <p:spPr>
          <a:xfrm>
            <a:off x="4078097"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Rectangle 66">
            <a:extLst>
              <a:ext uri="{FF2B5EF4-FFF2-40B4-BE49-F238E27FC236}">
                <a16:creationId xmlns:a16="http://schemas.microsoft.com/office/drawing/2014/main" id="{6AA45063-8870-4F0C-9539-86583740EFA8}"/>
              </a:ext>
            </a:extLst>
          </p:cNvPr>
          <p:cNvSpPr/>
          <p:nvPr userDrawn="1"/>
        </p:nvSpPr>
        <p:spPr>
          <a:xfrm>
            <a:off x="4935583"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Rectangle 67">
            <a:extLst>
              <a:ext uri="{FF2B5EF4-FFF2-40B4-BE49-F238E27FC236}">
                <a16:creationId xmlns:a16="http://schemas.microsoft.com/office/drawing/2014/main" id="{E6CD54BE-68E3-4B28-A5CE-AC46FC750863}"/>
              </a:ext>
            </a:extLst>
          </p:cNvPr>
          <p:cNvSpPr/>
          <p:nvPr userDrawn="1"/>
        </p:nvSpPr>
        <p:spPr>
          <a:xfrm>
            <a:off x="5793069"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Rectangle 68">
            <a:extLst>
              <a:ext uri="{FF2B5EF4-FFF2-40B4-BE49-F238E27FC236}">
                <a16:creationId xmlns:a16="http://schemas.microsoft.com/office/drawing/2014/main" id="{DDCAC00F-00B3-4CEB-AC9A-FE4793E32FC6}"/>
              </a:ext>
            </a:extLst>
          </p:cNvPr>
          <p:cNvSpPr/>
          <p:nvPr userDrawn="1"/>
        </p:nvSpPr>
        <p:spPr>
          <a:xfrm>
            <a:off x="6650555"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Rectangle 69">
            <a:extLst>
              <a:ext uri="{FF2B5EF4-FFF2-40B4-BE49-F238E27FC236}">
                <a16:creationId xmlns:a16="http://schemas.microsoft.com/office/drawing/2014/main" id="{CA4F026D-07C8-4863-B49F-5B2E1BE42ECC}"/>
              </a:ext>
            </a:extLst>
          </p:cNvPr>
          <p:cNvSpPr/>
          <p:nvPr userDrawn="1"/>
        </p:nvSpPr>
        <p:spPr>
          <a:xfrm>
            <a:off x="7508041"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Rectangle 70">
            <a:extLst>
              <a:ext uri="{FF2B5EF4-FFF2-40B4-BE49-F238E27FC236}">
                <a16:creationId xmlns:a16="http://schemas.microsoft.com/office/drawing/2014/main" id="{DF97762D-01F3-494D-9C05-573F05113364}"/>
              </a:ext>
            </a:extLst>
          </p:cNvPr>
          <p:cNvSpPr/>
          <p:nvPr userDrawn="1"/>
        </p:nvSpPr>
        <p:spPr>
          <a:xfrm>
            <a:off x="8365527"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Rectangle 71">
            <a:extLst>
              <a:ext uri="{FF2B5EF4-FFF2-40B4-BE49-F238E27FC236}">
                <a16:creationId xmlns:a16="http://schemas.microsoft.com/office/drawing/2014/main" id="{B8ECDD6B-669B-41B4-A2AB-37AB3E630273}"/>
              </a:ext>
            </a:extLst>
          </p:cNvPr>
          <p:cNvSpPr/>
          <p:nvPr userDrawn="1"/>
        </p:nvSpPr>
        <p:spPr>
          <a:xfrm>
            <a:off x="9223013"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Rectangle 72">
            <a:extLst>
              <a:ext uri="{FF2B5EF4-FFF2-40B4-BE49-F238E27FC236}">
                <a16:creationId xmlns:a16="http://schemas.microsoft.com/office/drawing/2014/main" id="{B3A061A1-FC23-4A3E-A53A-803357DD362C}"/>
              </a:ext>
            </a:extLst>
          </p:cNvPr>
          <p:cNvSpPr/>
          <p:nvPr userDrawn="1"/>
        </p:nvSpPr>
        <p:spPr>
          <a:xfrm>
            <a:off x="10080499"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Rectangle 73">
            <a:extLst>
              <a:ext uri="{FF2B5EF4-FFF2-40B4-BE49-F238E27FC236}">
                <a16:creationId xmlns:a16="http://schemas.microsoft.com/office/drawing/2014/main" id="{3252DBF2-781E-4EEB-9ED7-86BB8AB4C9E4}"/>
              </a:ext>
            </a:extLst>
          </p:cNvPr>
          <p:cNvSpPr/>
          <p:nvPr userDrawn="1"/>
        </p:nvSpPr>
        <p:spPr>
          <a:xfrm>
            <a:off x="10937981"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5" name="Text Placeholder 3">
            <a:extLst>
              <a:ext uri="{FF2B5EF4-FFF2-40B4-BE49-F238E27FC236}">
                <a16:creationId xmlns:a16="http://schemas.microsoft.com/office/drawing/2014/main" id="{1978D52B-C0ED-41F9-815E-EA309C559B06}"/>
              </a:ext>
            </a:extLst>
          </p:cNvPr>
          <p:cNvSpPr>
            <a:spLocks noGrp="1"/>
          </p:cNvSpPr>
          <p:nvPr>
            <p:ph type="body" sz="quarter" idx="21" hasCustomPrompt="1"/>
          </p:nvPr>
        </p:nvSpPr>
        <p:spPr>
          <a:xfrm>
            <a:off x="2398735"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6" name="Text Placeholder 3">
            <a:extLst>
              <a:ext uri="{FF2B5EF4-FFF2-40B4-BE49-F238E27FC236}">
                <a16:creationId xmlns:a16="http://schemas.microsoft.com/office/drawing/2014/main" id="{914ACD4F-1F6A-4316-B1C5-2561446AEDA5}"/>
              </a:ext>
            </a:extLst>
          </p:cNvPr>
          <p:cNvSpPr>
            <a:spLocks noGrp="1"/>
          </p:cNvSpPr>
          <p:nvPr>
            <p:ph type="body" sz="quarter" idx="22" hasCustomPrompt="1"/>
          </p:nvPr>
        </p:nvSpPr>
        <p:spPr>
          <a:xfrm>
            <a:off x="3256389"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7" name="Text Placeholder 3">
            <a:extLst>
              <a:ext uri="{FF2B5EF4-FFF2-40B4-BE49-F238E27FC236}">
                <a16:creationId xmlns:a16="http://schemas.microsoft.com/office/drawing/2014/main" id="{71C232EE-2C6C-4717-977C-74903E903DD8}"/>
              </a:ext>
            </a:extLst>
          </p:cNvPr>
          <p:cNvSpPr>
            <a:spLocks noGrp="1"/>
          </p:cNvSpPr>
          <p:nvPr>
            <p:ph type="body" sz="quarter" idx="23" hasCustomPrompt="1"/>
          </p:nvPr>
        </p:nvSpPr>
        <p:spPr>
          <a:xfrm>
            <a:off x="4114043"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8" name="Text Placeholder 3">
            <a:extLst>
              <a:ext uri="{FF2B5EF4-FFF2-40B4-BE49-F238E27FC236}">
                <a16:creationId xmlns:a16="http://schemas.microsoft.com/office/drawing/2014/main" id="{B9816630-2B80-4C28-B33D-DD0812A8B728}"/>
              </a:ext>
            </a:extLst>
          </p:cNvPr>
          <p:cNvSpPr>
            <a:spLocks noGrp="1"/>
          </p:cNvSpPr>
          <p:nvPr>
            <p:ph type="body" sz="quarter" idx="24" hasCustomPrompt="1"/>
          </p:nvPr>
        </p:nvSpPr>
        <p:spPr>
          <a:xfrm>
            <a:off x="4971697"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9" name="Text Placeholder 3">
            <a:extLst>
              <a:ext uri="{FF2B5EF4-FFF2-40B4-BE49-F238E27FC236}">
                <a16:creationId xmlns:a16="http://schemas.microsoft.com/office/drawing/2014/main" id="{300DEE89-C49F-46E0-A77A-D7B950BD04DC}"/>
              </a:ext>
            </a:extLst>
          </p:cNvPr>
          <p:cNvSpPr>
            <a:spLocks noGrp="1"/>
          </p:cNvSpPr>
          <p:nvPr>
            <p:ph type="body" sz="quarter" idx="25" hasCustomPrompt="1"/>
          </p:nvPr>
        </p:nvSpPr>
        <p:spPr>
          <a:xfrm>
            <a:off x="5829351"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0" name="Text Placeholder 3">
            <a:extLst>
              <a:ext uri="{FF2B5EF4-FFF2-40B4-BE49-F238E27FC236}">
                <a16:creationId xmlns:a16="http://schemas.microsoft.com/office/drawing/2014/main" id="{BDB9C754-9DD6-4FD0-B899-C683F1F2C7A5}"/>
              </a:ext>
            </a:extLst>
          </p:cNvPr>
          <p:cNvSpPr>
            <a:spLocks noGrp="1"/>
          </p:cNvSpPr>
          <p:nvPr>
            <p:ph type="body" sz="quarter" idx="26" hasCustomPrompt="1"/>
          </p:nvPr>
        </p:nvSpPr>
        <p:spPr>
          <a:xfrm>
            <a:off x="6687005"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1" name="Text Placeholder 3">
            <a:extLst>
              <a:ext uri="{FF2B5EF4-FFF2-40B4-BE49-F238E27FC236}">
                <a16:creationId xmlns:a16="http://schemas.microsoft.com/office/drawing/2014/main" id="{4D99DBD6-2784-4E29-980C-00181C5FAD1F}"/>
              </a:ext>
            </a:extLst>
          </p:cNvPr>
          <p:cNvSpPr>
            <a:spLocks noGrp="1"/>
          </p:cNvSpPr>
          <p:nvPr>
            <p:ph type="body" sz="quarter" idx="27" hasCustomPrompt="1"/>
          </p:nvPr>
        </p:nvSpPr>
        <p:spPr>
          <a:xfrm>
            <a:off x="7544659"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2" name="Text Placeholder 3">
            <a:extLst>
              <a:ext uri="{FF2B5EF4-FFF2-40B4-BE49-F238E27FC236}">
                <a16:creationId xmlns:a16="http://schemas.microsoft.com/office/drawing/2014/main" id="{EE50CF8F-FEE4-41EF-9F66-25AD46C90E55}"/>
              </a:ext>
            </a:extLst>
          </p:cNvPr>
          <p:cNvSpPr>
            <a:spLocks noGrp="1"/>
          </p:cNvSpPr>
          <p:nvPr>
            <p:ph type="body" sz="quarter" idx="28" hasCustomPrompt="1"/>
          </p:nvPr>
        </p:nvSpPr>
        <p:spPr>
          <a:xfrm>
            <a:off x="8402313"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3" name="Text Placeholder 3">
            <a:extLst>
              <a:ext uri="{FF2B5EF4-FFF2-40B4-BE49-F238E27FC236}">
                <a16:creationId xmlns:a16="http://schemas.microsoft.com/office/drawing/2014/main" id="{BF82666D-5E30-464E-BDAC-A160E2BB5ADD}"/>
              </a:ext>
            </a:extLst>
          </p:cNvPr>
          <p:cNvSpPr>
            <a:spLocks noGrp="1"/>
          </p:cNvSpPr>
          <p:nvPr>
            <p:ph type="body" sz="quarter" idx="29" hasCustomPrompt="1"/>
          </p:nvPr>
        </p:nvSpPr>
        <p:spPr>
          <a:xfrm>
            <a:off x="9259967"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4" name="Text Placeholder 3">
            <a:extLst>
              <a:ext uri="{FF2B5EF4-FFF2-40B4-BE49-F238E27FC236}">
                <a16:creationId xmlns:a16="http://schemas.microsoft.com/office/drawing/2014/main" id="{F1C6E7F8-730C-45CB-B7CD-9CBFC0B97231}"/>
              </a:ext>
            </a:extLst>
          </p:cNvPr>
          <p:cNvSpPr>
            <a:spLocks noGrp="1"/>
          </p:cNvSpPr>
          <p:nvPr>
            <p:ph type="body" sz="quarter" idx="30" hasCustomPrompt="1"/>
          </p:nvPr>
        </p:nvSpPr>
        <p:spPr>
          <a:xfrm>
            <a:off x="10117621"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5" name="Text Placeholder 3">
            <a:extLst>
              <a:ext uri="{FF2B5EF4-FFF2-40B4-BE49-F238E27FC236}">
                <a16:creationId xmlns:a16="http://schemas.microsoft.com/office/drawing/2014/main" id="{2D130999-4F04-4097-B8B8-46F5B3D041D9}"/>
              </a:ext>
            </a:extLst>
          </p:cNvPr>
          <p:cNvSpPr>
            <a:spLocks noGrp="1"/>
          </p:cNvSpPr>
          <p:nvPr>
            <p:ph type="body" sz="quarter" idx="31" hasCustomPrompt="1"/>
          </p:nvPr>
        </p:nvSpPr>
        <p:spPr>
          <a:xfrm>
            <a:off x="10975270"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34" name="Title 1">
            <a:extLst>
              <a:ext uri="{FF2B5EF4-FFF2-40B4-BE49-F238E27FC236}">
                <a16:creationId xmlns:a16="http://schemas.microsoft.com/office/drawing/2014/main" id="{129F17AF-B7EF-4003-8873-6521B284E2CE}"/>
              </a:ext>
            </a:extLst>
          </p:cNvPr>
          <p:cNvSpPr>
            <a:spLocks noGrp="1"/>
          </p:cNvSpPr>
          <p:nvPr>
            <p:ph type="title" hasCustomPrompt="1"/>
          </p:nvPr>
        </p:nvSpPr>
        <p:spPr>
          <a:xfrm>
            <a:off x="1828725" y="162466"/>
            <a:ext cx="9939604" cy="962338"/>
          </a:xfrm>
        </p:spPr>
        <p:txBody>
          <a:bodyPr anchor="ctr">
            <a:normAutofit/>
          </a:bodyPr>
          <a:lstStyle>
            <a:lvl1pPr algn="l">
              <a:defRPr sz="3800">
                <a:solidFill>
                  <a:schemeClr val="accent1"/>
                </a:solidFill>
                <a:latin typeface="+mn-lt"/>
              </a:defRPr>
            </a:lvl1pPr>
          </a:lstStyle>
          <a:p>
            <a:r>
              <a:rPr lang="en-US"/>
              <a:t>Title</a:t>
            </a:r>
          </a:p>
        </p:txBody>
      </p:sp>
      <p:pic>
        <p:nvPicPr>
          <p:cNvPr id="35" name="Graphic 34">
            <a:extLst>
              <a:ext uri="{FF2B5EF4-FFF2-40B4-BE49-F238E27FC236}">
                <a16:creationId xmlns:a16="http://schemas.microsoft.com/office/drawing/2014/main" id="{0F565D45-D279-4DCD-A36F-2A1AAB5C18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Tree>
    <p:extLst>
      <p:ext uri="{BB962C8B-B14F-4D97-AF65-F5344CB8AC3E}">
        <p14:creationId xmlns:p14="http://schemas.microsoft.com/office/powerpoint/2010/main" val="182986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5401-2B8D-4E62-9FB6-C631CC3E4D0B}"/>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E8B1E0B6-F5C0-4816-A4FE-AC6BE61FC1C6}"/>
              </a:ext>
            </a:extLst>
          </p:cNvPr>
          <p:cNvSpPr>
            <a:spLocks noGrp="1"/>
          </p:cNvSpPr>
          <p:nvPr>
            <p:ph type="dt" sz="half" idx="10"/>
          </p:nvPr>
        </p:nvSpPr>
        <p:spPr/>
        <p:txBody>
          <a:bodyPr/>
          <a:lstStyle/>
          <a:p>
            <a:fld id="{61AB68D5-5086-4373-9404-91C89D031447}" type="datetime1">
              <a:rPr lang="en-US" smtClean="0"/>
              <a:t>8/1/2023</a:t>
            </a:fld>
            <a:endParaRPr lang="en-US"/>
          </a:p>
        </p:txBody>
      </p:sp>
      <p:sp>
        <p:nvSpPr>
          <p:cNvPr id="4" name="Footer Placeholder 3">
            <a:extLst>
              <a:ext uri="{FF2B5EF4-FFF2-40B4-BE49-F238E27FC236}">
                <a16:creationId xmlns:a16="http://schemas.microsoft.com/office/drawing/2014/main" id="{E9441905-62F9-4943-8113-75BDA01253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792EC-9876-42F6-B749-1AD876DE2C6E}"/>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15707F44-377B-41C7-BC2D-4996B3F40A9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2E7CC3FA-F1FE-4D55-921A-E5F8CC303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grpSp>
        <p:nvGrpSpPr>
          <p:cNvPr id="19" name="Group 18">
            <a:extLst>
              <a:ext uri="{FF2B5EF4-FFF2-40B4-BE49-F238E27FC236}">
                <a16:creationId xmlns:a16="http://schemas.microsoft.com/office/drawing/2014/main" id="{52CDE914-26A2-46BF-B786-29CDEFF56F83}"/>
              </a:ext>
            </a:extLst>
          </p:cNvPr>
          <p:cNvGrpSpPr/>
          <p:nvPr userDrawn="1"/>
        </p:nvGrpSpPr>
        <p:grpSpPr>
          <a:xfrm>
            <a:off x="663269" y="2403028"/>
            <a:ext cx="10913380" cy="2038492"/>
            <a:chOff x="333375" y="2390134"/>
            <a:chExt cx="11439523" cy="2038492"/>
          </a:xfrm>
        </p:grpSpPr>
        <p:sp>
          <p:nvSpPr>
            <p:cNvPr id="8" name="Rectangle 7">
              <a:extLst>
                <a:ext uri="{FF2B5EF4-FFF2-40B4-BE49-F238E27FC236}">
                  <a16:creationId xmlns:a16="http://schemas.microsoft.com/office/drawing/2014/main" id="{AC2D51E0-0288-46B5-AE8E-53B44B6D62AF}"/>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79EAD7DC-28F3-4058-8BF9-9CCB5B38FD9F}"/>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56FDF40-9136-4811-8E07-6B0AB0C46023}"/>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A6719EA0-55BB-4503-BDA7-B64041373181}"/>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3F1B4587-442C-4C19-9102-6B375D1AE6CC}"/>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2610EEBE-DF4B-4657-A9ED-7CEED2CD42C0}"/>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4ECB64-BDB2-4525-9A82-3F8E50C4AF7B}"/>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E310C2-927E-4696-9D30-45A2F7D7A37E}"/>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6C4E8C-06AF-499C-9A9B-759448E9F026}"/>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938570-D807-4324-871B-DDDF5998AE7E}"/>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C791FF2-B5BD-4E56-B492-F87BD97E08A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2519619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 Column (Format C)">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127228" y="153648"/>
            <a:ext cx="9717442" cy="542429"/>
          </a:xfrm>
        </p:spPr>
        <p:txBody>
          <a:bodyPr>
            <a:noAutofit/>
          </a:bodyPr>
          <a:lstStyle>
            <a:lvl1pPr algn="l">
              <a:defRPr sz="4400">
                <a:solidFill>
                  <a:srgbClr val="0D6CB9"/>
                </a:solidFill>
                <a:latin typeface="+mn-lt"/>
              </a:defRPr>
            </a:lvl1pPr>
          </a:lstStyle>
          <a:p>
            <a:r>
              <a:rPr lang="en-US"/>
              <a:t>Title</a:t>
            </a:r>
          </a:p>
        </p:txBody>
      </p:sp>
      <p:sp>
        <p:nvSpPr>
          <p:cNvPr id="18" name="Content Placeholder 2">
            <a:extLst>
              <a:ext uri="{FF2B5EF4-FFF2-40B4-BE49-F238E27FC236}">
                <a16:creationId xmlns:a16="http://schemas.microsoft.com/office/drawing/2014/main" id="{C537ECD7-8B28-464A-A802-B22FECE7DE69}"/>
              </a:ext>
            </a:extLst>
          </p:cNvPr>
          <p:cNvSpPr>
            <a:spLocks noGrp="1"/>
          </p:cNvSpPr>
          <p:nvPr>
            <p:ph idx="1" hasCustomPrompt="1"/>
          </p:nvPr>
        </p:nvSpPr>
        <p:spPr>
          <a:xfrm>
            <a:off x="2127228" y="1298221"/>
            <a:ext cx="9717442" cy="480440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 </a:t>
            </a:r>
          </a:p>
        </p:txBody>
      </p:sp>
      <p:sp>
        <p:nvSpPr>
          <p:cNvPr id="9" name="Slide Number Placeholder 5">
            <a:extLst>
              <a:ext uri="{FF2B5EF4-FFF2-40B4-BE49-F238E27FC236}">
                <a16:creationId xmlns:a16="http://schemas.microsoft.com/office/drawing/2014/main" id="{7A818026-B980-4E4B-9556-C1DCF85240DA}"/>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2" name="Content Placeholder 2">
            <a:extLst>
              <a:ext uri="{FF2B5EF4-FFF2-40B4-BE49-F238E27FC236}">
                <a16:creationId xmlns:a16="http://schemas.microsoft.com/office/drawing/2014/main" id="{AE9D3E07-F48D-4238-BD25-6F43D34417AA}"/>
              </a:ext>
            </a:extLst>
          </p:cNvPr>
          <p:cNvSpPr>
            <a:spLocks noGrp="1"/>
          </p:cNvSpPr>
          <p:nvPr>
            <p:ph idx="20" hasCustomPrompt="1"/>
          </p:nvPr>
        </p:nvSpPr>
        <p:spPr>
          <a:xfrm>
            <a:off x="1828800" y="6624083"/>
            <a:ext cx="9857232"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Tree>
    <p:extLst>
      <p:ext uri="{BB962C8B-B14F-4D97-AF65-F5344CB8AC3E}">
        <p14:creationId xmlns:p14="http://schemas.microsoft.com/office/powerpoint/2010/main" val="27312959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Column (Format C)">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2127228" y="1298221"/>
            <a:ext cx="4635079" cy="480440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 </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hasCustomPrompt="1"/>
          </p:nvPr>
        </p:nvSpPr>
        <p:spPr>
          <a:xfrm>
            <a:off x="7209591" y="1298221"/>
            <a:ext cx="4635079" cy="480440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0" name="Slide Number Placeholder 5">
            <a:extLst>
              <a:ext uri="{FF2B5EF4-FFF2-40B4-BE49-F238E27FC236}">
                <a16:creationId xmlns:a16="http://schemas.microsoft.com/office/drawing/2014/main" id="{9B76A27C-D298-4479-8D8F-B752ED63E08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1" name="Content Placeholder 2">
            <a:extLst>
              <a:ext uri="{FF2B5EF4-FFF2-40B4-BE49-F238E27FC236}">
                <a16:creationId xmlns:a16="http://schemas.microsoft.com/office/drawing/2014/main" id="{F1BE04AB-BE73-47BB-AC74-95209ADCE622}"/>
              </a:ext>
            </a:extLst>
          </p:cNvPr>
          <p:cNvSpPr>
            <a:spLocks noGrp="1"/>
          </p:cNvSpPr>
          <p:nvPr>
            <p:ph idx="20" hasCustomPrompt="1"/>
          </p:nvPr>
        </p:nvSpPr>
        <p:spPr>
          <a:xfrm>
            <a:off x="1828800" y="6624083"/>
            <a:ext cx="9857232"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2" name="Title 1">
            <a:extLst>
              <a:ext uri="{FF2B5EF4-FFF2-40B4-BE49-F238E27FC236}">
                <a16:creationId xmlns:a16="http://schemas.microsoft.com/office/drawing/2014/main" id="{43934E08-E677-474B-9972-DAF42F874607}"/>
              </a:ext>
            </a:extLst>
          </p:cNvPr>
          <p:cNvSpPr>
            <a:spLocks noGrp="1"/>
          </p:cNvSpPr>
          <p:nvPr>
            <p:ph type="title" hasCustomPrompt="1"/>
          </p:nvPr>
        </p:nvSpPr>
        <p:spPr>
          <a:xfrm>
            <a:off x="2127228" y="153648"/>
            <a:ext cx="9717442" cy="542429"/>
          </a:xfrm>
        </p:spPr>
        <p:txBody>
          <a:bodyPr>
            <a:noAutofit/>
          </a:bodyPr>
          <a:lstStyle>
            <a:lvl1pPr algn="l">
              <a:defRPr sz="4400">
                <a:solidFill>
                  <a:srgbClr val="0D6CB9"/>
                </a:solidFill>
                <a:latin typeface="+mn-lt"/>
              </a:defRPr>
            </a:lvl1pPr>
          </a:lstStyle>
          <a:p>
            <a:r>
              <a:rPr lang="en-US"/>
              <a:t>Title</a:t>
            </a:r>
          </a:p>
        </p:txBody>
      </p:sp>
    </p:spTree>
    <p:extLst>
      <p:ext uri="{BB962C8B-B14F-4D97-AF65-F5344CB8AC3E}">
        <p14:creationId xmlns:p14="http://schemas.microsoft.com/office/powerpoint/2010/main" val="3224165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9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66B1-38B5-4C87-96BA-DAE4850DD199}"/>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72938B8B-7CA6-4C10-8CB4-361CAF61F806}"/>
              </a:ext>
            </a:extLst>
          </p:cNvPr>
          <p:cNvSpPr>
            <a:spLocks noGrp="1"/>
          </p:cNvSpPr>
          <p:nvPr>
            <p:ph type="dt" sz="half" idx="10"/>
          </p:nvPr>
        </p:nvSpPr>
        <p:spPr/>
        <p:txBody>
          <a:bodyPr/>
          <a:lstStyle/>
          <a:p>
            <a:fld id="{3240957E-7900-4B87-81CB-984FF3C74C4A}" type="datetime1">
              <a:rPr lang="en-US" smtClean="0"/>
              <a:t>8/1/2023</a:t>
            </a:fld>
            <a:endParaRPr lang="en-US"/>
          </a:p>
        </p:txBody>
      </p:sp>
      <p:sp>
        <p:nvSpPr>
          <p:cNvPr id="4" name="Footer Placeholder 3">
            <a:extLst>
              <a:ext uri="{FF2B5EF4-FFF2-40B4-BE49-F238E27FC236}">
                <a16:creationId xmlns:a16="http://schemas.microsoft.com/office/drawing/2014/main" id="{4CB48F1B-89EA-4905-B352-8320B11053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905E8-F69E-4262-B535-CD4DA56E4A84}"/>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33" name="Rectangle 32">
            <a:extLst>
              <a:ext uri="{FF2B5EF4-FFF2-40B4-BE49-F238E27FC236}">
                <a16:creationId xmlns:a16="http://schemas.microsoft.com/office/drawing/2014/main" id="{B118EE46-1E16-4835-B6B8-8C79AA037EA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close up of a sign&#10;&#10;Description automatically generated">
            <a:extLst>
              <a:ext uri="{FF2B5EF4-FFF2-40B4-BE49-F238E27FC236}">
                <a16:creationId xmlns:a16="http://schemas.microsoft.com/office/drawing/2014/main" id="{53BF80DF-8F0C-46FA-B82A-59C923970F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37" name="Rectangle 36">
            <a:extLst>
              <a:ext uri="{FF2B5EF4-FFF2-40B4-BE49-F238E27FC236}">
                <a16:creationId xmlns:a16="http://schemas.microsoft.com/office/drawing/2014/main" id="{961C567B-65AA-46AA-89E3-42CC6B462E22}"/>
              </a:ext>
            </a:extLst>
          </p:cNvPr>
          <p:cNvSpPr/>
          <p:nvPr userDrawn="1"/>
        </p:nvSpPr>
        <p:spPr>
          <a:xfrm>
            <a:off x="6619971" y="1260001"/>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2">
            <a:extLst>
              <a:ext uri="{FF2B5EF4-FFF2-40B4-BE49-F238E27FC236}">
                <a16:creationId xmlns:a16="http://schemas.microsoft.com/office/drawing/2014/main" id="{0A31A204-7316-4569-8F2B-7AC66C5A35A8}"/>
              </a:ext>
            </a:extLst>
          </p:cNvPr>
          <p:cNvSpPr>
            <a:spLocks noGrp="1"/>
          </p:cNvSpPr>
          <p:nvPr>
            <p:ph type="body" sz="quarter" idx="16"/>
          </p:nvPr>
        </p:nvSpPr>
        <p:spPr>
          <a:xfrm>
            <a:off x="6619971" y="1260001"/>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43" name="Rectangle 42">
            <a:extLst>
              <a:ext uri="{FF2B5EF4-FFF2-40B4-BE49-F238E27FC236}">
                <a16:creationId xmlns:a16="http://schemas.microsoft.com/office/drawing/2014/main" id="{A8C3D0C8-4161-41B3-86DB-B24AD82509C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44" name="Rectangle 43">
            <a:extLst>
              <a:ext uri="{FF2B5EF4-FFF2-40B4-BE49-F238E27FC236}">
                <a16:creationId xmlns:a16="http://schemas.microsoft.com/office/drawing/2014/main" id="{355695FD-5C94-4F47-84E1-2C0637C5D096}"/>
              </a:ext>
            </a:extLst>
          </p:cNvPr>
          <p:cNvSpPr/>
          <p:nvPr userDrawn="1"/>
        </p:nvSpPr>
        <p:spPr>
          <a:xfrm>
            <a:off x="612475" y="1260001"/>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2">
            <a:extLst>
              <a:ext uri="{FF2B5EF4-FFF2-40B4-BE49-F238E27FC236}">
                <a16:creationId xmlns:a16="http://schemas.microsoft.com/office/drawing/2014/main" id="{6DD64ACB-D732-45F1-B21B-19B119245764}"/>
              </a:ext>
            </a:extLst>
          </p:cNvPr>
          <p:cNvSpPr>
            <a:spLocks noGrp="1"/>
          </p:cNvSpPr>
          <p:nvPr>
            <p:ph type="body" sz="quarter" idx="17"/>
          </p:nvPr>
        </p:nvSpPr>
        <p:spPr>
          <a:xfrm>
            <a:off x="612475" y="1260001"/>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46" name="Rectangle 45">
            <a:extLst>
              <a:ext uri="{FF2B5EF4-FFF2-40B4-BE49-F238E27FC236}">
                <a16:creationId xmlns:a16="http://schemas.microsoft.com/office/drawing/2014/main" id="{E3089159-ACBB-4B4F-9A5B-9BE3C718A26B}"/>
              </a:ext>
            </a:extLst>
          </p:cNvPr>
          <p:cNvSpPr/>
          <p:nvPr userDrawn="1"/>
        </p:nvSpPr>
        <p:spPr>
          <a:xfrm>
            <a:off x="6619971" y="3645410"/>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2">
            <a:extLst>
              <a:ext uri="{FF2B5EF4-FFF2-40B4-BE49-F238E27FC236}">
                <a16:creationId xmlns:a16="http://schemas.microsoft.com/office/drawing/2014/main" id="{87DEB579-3DE1-43EC-8F40-AA22690697F5}"/>
              </a:ext>
            </a:extLst>
          </p:cNvPr>
          <p:cNvSpPr>
            <a:spLocks noGrp="1"/>
          </p:cNvSpPr>
          <p:nvPr>
            <p:ph type="body" sz="quarter" idx="18"/>
          </p:nvPr>
        </p:nvSpPr>
        <p:spPr>
          <a:xfrm>
            <a:off x="6619971" y="3645410"/>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48" name="Rectangle 47">
            <a:extLst>
              <a:ext uri="{FF2B5EF4-FFF2-40B4-BE49-F238E27FC236}">
                <a16:creationId xmlns:a16="http://schemas.microsoft.com/office/drawing/2014/main" id="{D8AA8C2A-FFAC-4EEB-A9C8-443AC7422034}"/>
              </a:ext>
            </a:extLst>
          </p:cNvPr>
          <p:cNvSpPr/>
          <p:nvPr userDrawn="1"/>
        </p:nvSpPr>
        <p:spPr>
          <a:xfrm>
            <a:off x="612475" y="3645410"/>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2">
            <a:extLst>
              <a:ext uri="{FF2B5EF4-FFF2-40B4-BE49-F238E27FC236}">
                <a16:creationId xmlns:a16="http://schemas.microsoft.com/office/drawing/2014/main" id="{38AA23CB-5CA2-46D7-96A2-380D3A4BAB94}"/>
              </a:ext>
            </a:extLst>
          </p:cNvPr>
          <p:cNvSpPr>
            <a:spLocks noGrp="1"/>
          </p:cNvSpPr>
          <p:nvPr>
            <p:ph type="body" sz="quarter" idx="19"/>
          </p:nvPr>
        </p:nvSpPr>
        <p:spPr>
          <a:xfrm>
            <a:off x="612475" y="3645410"/>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57426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697B-5DD2-4D82-910C-A95C63D48761}"/>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AFAFCB6B-D8B4-4142-98BB-27E21288332F}"/>
              </a:ext>
            </a:extLst>
          </p:cNvPr>
          <p:cNvSpPr>
            <a:spLocks noGrp="1"/>
          </p:cNvSpPr>
          <p:nvPr>
            <p:ph type="dt" sz="half" idx="10"/>
          </p:nvPr>
        </p:nvSpPr>
        <p:spPr/>
        <p:txBody>
          <a:bodyPr/>
          <a:lstStyle/>
          <a:p>
            <a:fld id="{9BF88BF4-DA46-495C-932E-DA28E9DC3812}" type="datetime1">
              <a:rPr lang="en-US" smtClean="0"/>
              <a:t>8/1/2023</a:t>
            </a:fld>
            <a:endParaRPr lang="en-US"/>
          </a:p>
        </p:txBody>
      </p:sp>
      <p:sp>
        <p:nvSpPr>
          <p:cNvPr id="4" name="Footer Placeholder 3">
            <a:extLst>
              <a:ext uri="{FF2B5EF4-FFF2-40B4-BE49-F238E27FC236}">
                <a16:creationId xmlns:a16="http://schemas.microsoft.com/office/drawing/2014/main" id="{D9A7A0E0-DF61-4449-A131-7A5AFB2159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04B79-6E78-4608-A987-7B436929EB43}"/>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7C867113-0346-4133-971E-2FA69106B086}"/>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ACCABB91-9E8D-48A4-9D54-FAF162665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8" name="Rectangle 7">
            <a:extLst>
              <a:ext uri="{FF2B5EF4-FFF2-40B4-BE49-F238E27FC236}">
                <a16:creationId xmlns:a16="http://schemas.microsoft.com/office/drawing/2014/main" id="{1437DBFE-B412-48BE-AF65-801B66957FE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4050921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66D2F3-544F-4F0E-8531-29BF9F3BBD18}"/>
              </a:ext>
            </a:extLst>
          </p:cNvPr>
          <p:cNvSpPr>
            <a:spLocks noGrp="1"/>
          </p:cNvSpPr>
          <p:nvPr>
            <p:ph type="dt" sz="half" idx="10"/>
          </p:nvPr>
        </p:nvSpPr>
        <p:spPr/>
        <p:txBody>
          <a:bodyPr/>
          <a:lstStyle/>
          <a:p>
            <a:fld id="{6BACA3AB-E99D-46BD-BC3E-4F621A3811BD}" type="datetime1">
              <a:rPr lang="en-US" smtClean="0"/>
              <a:t>8/1/2023</a:t>
            </a:fld>
            <a:endParaRPr lang="en-US"/>
          </a:p>
        </p:txBody>
      </p:sp>
      <p:sp>
        <p:nvSpPr>
          <p:cNvPr id="4" name="Footer Placeholder 3">
            <a:extLst>
              <a:ext uri="{FF2B5EF4-FFF2-40B4-BE49-F238E27FC236}">
                <a16:creationId xmlns:a16="http://schemas.microsoft.com/office/drawing/2014/main" id="{597CB4D3-E7BC-4997-A9E3-8A55F1851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4230D4-FBDC-455E-BEBA-62F5CA1A8057}"/>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FE9001B8-31F1-4A6D-B5AC-6902FC1CFCD2}"/>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8C7617E6-FB51-4CDB-A2DB-103DD65AC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8" name="Rectangle 7">
            <a:extLst>
              <a:ext uri="{FF2B5EF4-FFF2-40B4-BE49-F238E27FC236}">
                <a16:creationId xmlns:a16="http://schemas.microsoft.com/office/drawing/2014/main" id="{23B269AE-F12A-4446-AB5C-3392E87A1731}"/>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109460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7F4B-F16F-4266-8C5D-7C00B98DA8A7}"/>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84F22DFD-E80A-48BE-BA41-D2F354629486}"/>
              </a:ext>
            </a:extLst>
          </p:cNvPr>
          <p:cNvSpPr>
            <a:spLocks noGrp="1"/>
          </p:cNvSpPr>
          <p:nvPr>
            <p:ph type="dt" sz="half" idx="10"/>
          </p:nvPr>
        </p:nvSpPr>
        <p:spPr/>
        <p:txBody>
          <a:bodyPr/>
          <a:lstStyle/>
          <a:p>
            <a:fld id="{8EA79F37-25BC-411B-899B-DC452FCB5673}" type="datetime1">
              <a:rPr lang="en-US" smtClean="0"/>
              <a:t>8/1/2023</a:t>
            </a:fld>
            <a:endParaRPr lang="en-US"/>
          </a:p>
        </p:txBody>
      </p:sp>
      <p:sp>
        <p:nvSpPr>
          <p:cNvPr id="4" name="Footer Placeholder 3">
            <a:extLst>
              <a:ext uri="{FF2B5EF4-FFF2-40B4-BE49-F238E27FC236}">
                <a16:creationId xmlns:a16="http://schemas.microsoft.com/office/drawing/2014/main" id="{375776FD-5499-4C8D-89EF-5F00371E1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018574-E76E-433F-A485-A06E18EF84E8}"/>
              </a:ext>
            </a:extLst>
          </p:cNvPr>
          <p:cNvSpPr>
            <a:spLocks noGrp="1"/>
          </p:cNvSpPr>
          <p:nvPr>
            <p:ph type="sldNum" sz="quarter" idx="12"/>
          </p:nvPr>
        </p:nvSpPr>
        <p:spPr/>
        <p:txBody>
          <a:bodyPr/>
          <a:lstStyle/>
          <a:p>
            <a:fld id="{FF3B873A-B447-4FAD-8DCE-EE94BA9D2118}" type="slidenum">
              <a:rPr lang="en-US" smtClean="0"/>
              <a:pPr/>
              <a:t>‹#›</a:t>
            </a:fld>
            <a:endParaRPr lang="en-US"/>
          </a:p>
        </p:txBody>
      </p:sp>
      <p:sp>
        <p:nvSpPr>
          <p:cNvPr id="6" name="Text Placeholder 14">
            <a:extLst>
              <a:ext uri="{FF2B5EF4-FFF2-40B4-BE49-F238E27FC236}">
                <a16:creationId xmlns:a16="http://schemas.microsoft.com/office/drawing/2014/main" id="{F9E2D255-4AA0-4DA6-89CA-0834E2DFCD9A}"/>
              </a:ext>
            </a:extLst>
          </p:cNvPr>
          <p:cNvSpPr>
            <a:spLocks noGrp="1"/>
          </p:cNvSpPr>
          <p:nvPr>
            <p:ph idx="1"/>
          </p:nvPr>
        </p:nvSpPr>
        <p:spPr>
          <a:xfrm>
            <a:off x="2225614" y="1285422"/>
            <a:ext cx="9351033" cy="4561565"/>
          </a:xfrm>
          <a:prstGeom prst="rect">
            <a:avLst/>
          </a:prstGeom>
        </p:spPr>
        <p:txBody>
          <a:bodyPr vert="horz" lIns="91440" tIns="45720" rIns="91440" bIns="45720" rtlCol="0">
            <a:normAutofit/>
          </a:bodyPr>
          <a:lstStyle/>
          <a:p>
            <a:pPr marL="0" lvl="0" indent="0">
              <a:buClr>
                <a:schemeClr val="accent2"/>
              </a:buClr>
              <a:buFont typeface="Wingdings" panose="05000000000000000000" pitchFamily="2" charset="2"/>
              <a:buNone/>
            </a:pPr>
            <a:r>
              <a:rPr lang="en-US"/>
              <a:t>Click to edit Master text styles</a:t>
            </a:r>
          </a:p>
          <a:p>
            <a:pPr lvl="1">
              <a:buClr>
                <a:schemeClr val="accent2"/>
              </a:buClr>
              <a:buFont typeface="Wingdings" panose="05000000000000000000" pitchFamily="2" charset="2"/>
              <a:buChar char="§"/>
            </a:pPr>
            <a:r>
              <a:rPr lang="en-US"/>
              <a:t>Second level</a:t>
            </a:r>
          </a:p>
          <a:p>
            <a:pPr lvl="2">
              <a:buClr>
                <a:schemeClr val="accent2"/>
              </a:buClr>
              <a:buFont typeface="Wingdings" panose="05000000000000000000" pitchFamily="2" charset="2"/>
              <a:buChar char="§"/>
            </a:pPr>
            <a:r>
              <a:rPr lang="en-US"/>
              <a:t>Third level</a:t>
            </a:r>
          </a:p>
          <a:p>
            <a:pPr lvl="3">
              <a:buClr>
                <a:schemeClr val="accent2"/>
              </a:buClr>
              <a:buFont typeface="Wingdings" panose="05000000000000000000" pitchFamily="2" charset="2"/>
              <a:buChar char="§"/>
            </a:pPr>
            <a:r>
              <a:rPr lang="en-US"/>
              <a:t>Fourth level</a:t>
            </a:r>
          </a:p>
          <a:p>
            <a:pPr lvl="4">
              <a:buClr>
                <a:schemeClr val="accent2"/>
              </a:buClr>
              <a:buFont typeface="Wingdings" panose="05000000000000000000" pitchFamily="2" charset="2"/>
              <a:buChar char="§"/>
            </a:pPr>
            <a:r>
              <a:rPr lang="en-US"/>
              <a:t>Fifth level</a:t>
            </a:r>
          </a:p>
        </p:txBody>
      </p:sp>
    </p:spTree>
    <p:extLst>
      <p:ext uri="{BB962C8B-B14F-4D97-AF65-F5344CB8AC3E}">
        <p14:creationId xmlns:p14="http://schemas.microsoft.com/office/powerpoint/2010/main" val="1530860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86D1-2D9F-4630-9A54-7C515B331F0C}"/>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77C31998-2DCE-4A98-AB63-037D1DAF23CB}"/>
              </a:ext>
            </a:extLst>
          </p:cNvPr>
          <p:cNvSpPr>
            <a:spLocks noGrp="1"/>
          </p:cNvSpPr>
          <p:nvPr>
            <p:ph type="dt" sz="half" idx="10"/>
          </p:nvPr>
        </p:nvSpPr>
        <p:spPr/>
        <p:txBody>
          <a:bodyPr vert="horz" lIns="91440" tIns="45720" rIns="91440" bIns="45720" rtlCol="0" anchor="ctr"/>
          <a:lstStyle>
            <a:lvl1pPr>
              <a:defRPr lang="en-US" smtClean="0"/>
            </a:lvl1pPr>
          </a:lstStyle>
          <a:p>
            <a:fld id="{3FB71939-3604-4775-AABE-2BBD6D7D4C97}" type="datetime1">
              <a:rPr lang="en-US" smtClean="0"/>
              <a:t>8/1/2023</a:t>
            </a:fld>
            <a:endParaRPr lang="en-US"/>
          </a:p>
        </p:txBody>
      </p:sp>
      <p:sp>
        <p:nvSpPr>
          <p:cNvPr id="4" name="Footer Placeholder 3">
            <a:extLst>
              <a:ext uri="{FF2B5EF4-FFF2-40B4-BE49-F238E27FC236}">
                <a16:creationId xmlns:a16="http://schemas.microsoft.com/office/drawing/2014/main" id="{3C06D624-D105-4D25-A6C9-F71DEC2483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D1CAA7-650B-487B-A7FB-BDC909203167}"/>
              </a:ext>
            </a:extLst>
          </p:cNvPr>
          <p:cNvSpPr>
            <a:spLocks noGrp="1"/>
          </p:cNvSpPr>
          <p:nvPr>
            <p:ph type="sldNum" sz="quarter" idx="12"/>
          </p:nvPr>
        </p:nvSpPr>
        <p:spPr/>
        <p:txBody>
          <a:bodyPr/>
          <a:lstStyle/>
          <a:p>
            <a:fld id="{FF3B873A-B447-4FAD-8DCE-EE94BA9D2118}" type="slidenum">
              <a:rPr lang="en-US" smtClean="0"/>
              <a:pPr/>
              <a:t>‹#›</a:t>
            </a:fld>
            <a:endParaRPr lang="en-US"/>
          </a:p>
        </p:txBody>
      </p:sp>
      <p:sp>
        <p:nvSpPr>
          <p:cNvPr id="6" name="Content Placeholder 2">
            <a:extLst>
              <a:ext uri="{FF2B5EF4-FFF2-40B4-BE49-F238E27FC236}">
                <a16:creationId xmlns:a16="http://schemas.microsoft.com/office/drawing/2014/main" id="{E57DDF72-EC76-4434-A08B-1A204B3C217C}"/>
              </a:ext>
            </a:extLst>
          </p:cNvPr>
          <p:cNvSpPr>
            <a:spLocks noGrp="1"/>
          </p:cNvSpPr>
          <p:nvPr>
            <p:ph idx="1"/>
          </p:nvPr>
        </p:nvSpPr>
        <p:spPr>
          <a:xfrm>
            <a:off x="2225611" y="1285424"/>
            <a:ext cx="9351035" cy="4561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26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9CD3-1148-4660-AEBC-7C4C826DAA09}"/>
              </a:ext>
            </a:extLst>
          </p:cNvPr>
          <p:cNvSpPr>
            <a:spLocks noGrp="1"/>
          </p:cNvSpPr>
          <p:nvPr>
            <p:ph type="title" hasCustomPrompt="1"/>
          </p:nvPr>
        </p:nvSpPr>
        <p:spPr/>
        <p:txBody>
          <a:bodyPr/>
          <a:lstStyle>
            <a:lvl1pPr>
              <a:defRPr/>
            </a:lvl1pPr>
          </a:lstStyle>
          <a:p>
            <a:r>
              <a:rPr lang="en-US"/>
              <a:t>Click to add header</a:t>
            </a:r>
          </a:p>
        </p:txBody>
      </p:sp>
      <p:sp>
        <p:nvSpPr>
          <p:cNvPr id="6" name="Content Placeholder 2">
            <a:extLst>
              <a:ext uri="{FF2B5EF4-FFF2-40B4-BE49-F238E27FC236}">
                <a16:creationId xmlns:a16="http://schemas.microsoft.com/office/drawing/2014/main" id="{FB73A383-2B83-47F3-995E-EDEA23EDA310}"/>
              </a:ext>
            </a:extLst>
          </p:cNvPr>
          <p:cNvSpPr>
            <a:spLocks noGrp="1"/>
          </p:cNvSpPr>
          <p:nvPr>
            <p:ph idx="1"/>
          </p:nvPr>
        </p:nvSpPr>
        <p:spPr>
          <a:xfrm>
            <a:off x="2225615" y="1285424"/>
            <a:ext cx="5348376" cy="4561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0C3DC10-8E04-481D-84B2-9AFDA48443A9}"/>
              </a:ext>
            </a:extLst>
          </p:cNvPr>
          <p:cNvSpPr/>
          <p:nvPr userDrawn="1"/>
        </p:nvSpPr>
        <p:spPr>
          <a:xfrm>
            <a:off x="7719237" y="1285424"/>
            <a:ext cx="3855730" cy="45615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B95BEA0-62D2-4165-A2C5-FD02BAFBF36F}"/>
              </a:ext>
            </a:extLst>
          </p:cNvPr>
          <p:cNvSpPr>
            <a:spLocks noGrp="1"/>
          </p:cNvSpPr>
          <p:nvPr>
            <p:ph idx="13"/>
          </p:nvPr>
        </p:nvSpPr>
        <p:spPr>
          <a:xfrm>
            <a:off x="7719237" y="1285424"/>
            <a:ext cx="3855730" cy="4561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230E2B71-C090-42F2-A041-83CF930880B5}"/>
              </a:ext>
            </a:extLst>
          </p:cNvPr>
          <p:cNvSpPr>
            <a:spLocks noGrp="1"/>
          </p:cNvSpPr>
          <p:nvPr>
            <p:ph type="dt" sz="half" idx="14"/>
          </p:nvPr>
        </p:nvSpPr>
        <p:spPr/>
        <p:txBody>
          <a:bodyPr/>
          <a:lstStyle/>
          <a:p>
            <a:fld id="{0153011E-DA8A-4A83-8632-23C3DDA5F7B4}" type="datetime1">
              <a:rPr lang="en-US" smtClean="0"/>
              <a:t>8/1/2023</a:t>
            </a:fld>
            <a:endParaRPr lang="en-US"/>
          </a:p>
        </p:txBody>
      </p:sp>
      <p:sp>
        <p:nvSpPr>
          <p:cNvPr id="10" name="Footer Placeholder 9">
            <a:extLst>
              <a:ext uri="{FF2B5EF4-FFF2-40B4-BE49-F238E27FC236}">
                <a16:creationId xmlns:a16="http://schemas.microsoft.com/office/drawing/2014/main" id="{47A48DB7-256D-4C28-A977-F93F4134B207}"/>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8CDEE62A-2302-4E03-9ADC-32A70EDED6DD}"/>
              </a:ext>
            </a:extLst>
          </p:cNvPr>
          <p:cNvSpPr>
            <a:spLocks noGrp="1"/>
          </p:cNvSpPr>
          <p:nvPr>
            <p:ph type="sldNum" sz="quarter" idx="16"/>
          </p:nvPr>
        </p:nvSpPr>
        <p:spPr/>
        <p:txBody>
          <a:bodyPr/>
          <a:lstStyle/>
          <a:p>
            <a:fld id="{FF3B873A-B447-4FAD-8DCE-EE94BA9D2118}" type="slidenum">
              <a:rPr lang="en-US" smtClean="0"/>
              <a:pPr/>
              <a:t>‹#›</a:t>
            </a:fld>
            <a:endParaRPr lang="en-US"/>
          </a:p>
        </p:txBody>
      </p:sp>
    </p:spTree>
    <p:extLst>
      <p:ext uri="{BB962C8B-B14F-4D97-AF65-F5344CB8AC3E}">
        <p14:creationId xmlns:p14="http://schemas.microsoft.com/office/powerpoint/2010/main" val="1447963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Title and Content">
    <p:spTree>
      <p:nvGrpSpPr>
        <p:cNvPr id="1" name=""/>
        <p:cNvGrpSpPr/>
        <p:nvPr/>
      </p:nvGrpSpPr>
      <p:grpSpPr>
        <a:xfrm>
          <a:off x="0" y="0"/>
          <a:ext cx="0" cy="0"/>
          <a:chOff x="0" y="0"/>
          <a:chExt cx="0" cy="0"/>
        </a:xfrm>
      </p:grpSpPr>
      <p:sp>
        <p:nvSpPr>
          <p:cNvPr id="24" name="Title Placeholder 13">
            <a:extLst>
              <a:ext uri="{FF2B5EF4-FFF2-40B4-BE49-F238E27FC236}">
                <a16:creationId xmlns:a16="http://schemas.microsoft.com/office/drawing/2014/main" id="{068A0C29-B42F-479B-8BF0-65819649C4F1}"/>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2" name="Date Placeholder 1">
            <a:extLst>
              <a:ext uri="{FF2B5EF4-FFF2-40B4-BE49-F238E27FC236}">
                <a16:creationId xmlns:a16="http://schemas.microsoft.com/office/drawing/2014/main" id="{B9C6F040-95A9-4A46-AB03-7F92799E57ED}"/>
              </a:ext>
            </a:extLst>
          </p:cNvPr>
          <p:cNvSpPr>
            <a:spLocks noGrp="1"/>
          </p:cNvSpPr>
          <p:nvPr>
            <p:ph type="dt" sz="half" idx="10"/>
          </p:nvPr>
        </p:nvSpPr>
        <p:spPr/>
        <p:txBody>
          <a:bodyPr/>
          <a:lstStyle/>
          <a:p>
            <a:fld id="{BC2058C4-0E35-431E-999C-694AD618ACD6}" type="datetime1">
              <a:rPr lang="en-US" smtClean="0"/>
              <a:t>8/1/2023</a:t>
            </a:fld>
            <a:endParaRPr lang="en-US"/>
          </a:p>
        </p:txBody>
      </p:sp>
      <p:sp>
        <p:nvSpPr>
          <p:cNvPr id="3" name="Footer Placeholder 2">
            <a:extLst>
              <a:ext uri="{FF2B5EF4-FFF2-40B4-BE49-F238E27FC236}">
                <a16:creationId xmlns:a16="http://schemas.microsoft.com/office/drawing/2014/main" id="{7F7E68FA-9000-4D4A-9793-1421F0CB9B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68F05-5855-411F-912D-61291D754C8F}"/>
              </a:ext>
            </a:extLst>
          </p:cNvPr>
          <p:cNvSpPr>
            <a:spLocks noGrp="1"/>
          </p:cNvSpPr>
          <p:nvPr>
            <p:ph type="sldNum" sz="quarter" idx="12"/>
          </p:nvPr>
        </p:nvSpPr>
        <p:spPr/>
        <p:txBody>
          <a:bodyPr/>
          <a:lstStyle/>
          <a:p>
            <a:fld id="{FF3B873A-B447-4FAD-8DCE-EE94BA9D2118}" type="slidenum">
              <a:rPr lang="en-US" smtClean="0"/>
              <a:pPr/>
              <a:t>‹#›</a:t>
            </a:fld>
            <a:endParaRPr lang="en-US"/>
          </a:p>
        </p:txBody>
      </p:sp>
    </p:spTree>
    <p:extLst>
      <p:ext uri="{BB962C8B-B14F-4D97-AF65-F5344CB8AC3E}">
        <p14:creationId xmlns:p14="http://schemas.microsoft.com/office/powerpoint/2010/main" val="3875244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9B8B1-989C-492F-8900-5A06C91C0A71}"/>
              </a:ext>
            </a:extLst>
          </p:cNvPr>
          <p:cNvSpPr>
            <a:spLocks noGrp="1"/>
          </p:cNvSpPr>
          <p:nvPr>
            <p:ph type="dt" sz="half" idx="18"/>
          </p:nvPr>
        </p:nvSpPr>
        <p:spPr/>
        <p:txBody>
          <a:bodyPr/>
          <a:lstStyle/>
          <a:p>
            <a:fld id="{0230FC28-7BEB-4759-BBA2-729E2C225A4A}" type="datetime1">
              <a:rPr lang="en-US" smtClean="0"/>
              <a:t>8/1/2023</a:t>
            </a:fld>
            <a:endParaRPr lang="en-US"/>
          </a:p>
        </p:txBody>
      </p:sp>
      <p:sp>
        <p:nvSpPr>
          <p:cNvPr id="3" name="Footer Placeholder 2">
            <a:extLst>
              <a:ext uri="{FF2B5EF4-FFF2-40B4-BE49-F238E27FC236}">
                <a16:creationId xmlns:a16="http://schemas.microsoft.com/office/drawing/2014/main" id="{C9E6A169-9321-4D6D-BFDA-63A871AFE531}"/>
              </a:ext>
            </a:extLst>
          </p:cNvPr>
          <p:cNvSpPr>
            <a:spLocks noGrp="1"/>
          </p:cNvSpPr>
          <p:nvPr>
            <p:ph type="ftr" sz="quarter" idx="19"/>
          </p:nvPr>
        </p:nvSpPr>
        <p:spPr/>
        <p:txBody>
          <a:bodyPr/>
          <a:lstStyle/>
          <a:p>
            <a:endParaRPr lang="en-US"/>
          </a:p>
        </p:txBody>
      </p:sp>
      <p:sp>
        <p:nvSpPr>
          <p:cNvPr id="4" name="Slide Number Placeholder 3">
            <a:extLst>
              <a:ext uri="{FF2B5EF4-FFF2-40B4-BE49-F238E27FC236}">
                <a16:creationId xmlns:a16="http://schemas.microsoft.com/office/drawing/2014/main" id="{8B4BC196-E994-40AC-B5DC-6692E88E9228}"/>
              </a:ext>
            </a:extLst>
          </p:cNvPr>
          <p:cNvSpPr>
            <a:spLocks noGrp="1"/>
          </p:cNvSpPr>
          <p:nvPr>
            <p:ph type="sldNum" sz="quarter" idx="20"/>
          </p:nvPr>
        </p:nvSpPr>
        <p:spPr/>
        <p:txBody>
          <a:bodyPr/>
          <a:lstStyle/>
          <a:p>
            <a:fld id="{FF3B873A-B447-4FAD-8DCE-EE94BA9D2118}" type="slidenum">
              <a:rPr lang="en-US" smtClean="0"/>
              <a:pPr/>
              <a:t>‹#›</a:t>
            </a:fld>
            <a:endParaRPr lang="en-US"/>
          </a:p>
        </p:txBody>
      </p:sp>
      <p:sp>
        <p:nvSpPr>
          <p:cNvPr id="22" name="Title Placeholder 13">
            <a:extLst>
              <a:ext uri="{FF2B5EF4-FFF2-40B4-BE49-F238E27FC236}">
                <a16:creationId xmlns:a16="http://schemas.microsoft.com/office/drawing/2014/main" id="{B97CDDD7-5250-4E76-BC5E-C838F4DAAE59}"/>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23" name="Rectangle 22">
            <a:extLst>
              <a:ext uri="{FF2B5EF4-FFF2-40B4-BE49-F238E27FC236}">
                <a16:creationId xmlns:a16="http://schemas.microsoft.com/office/drawing/2014/main" id="{3A74E102-04DC-40C0-BAB9-244B885AD68C}"/>
              </a:ext>
            </a:extLst>
          </p:cNvPr>
          <p:cNvSpPr/>
          <p:nvPr userDrawn="1"/>
        </p:nvSpPr>
        <p:spPr>
          <a:xfrm>
            <a:off x="7129290" y="1518086"/>
            <a:ext cx="44473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545BCE5C-8A8F-4B1F-B1B0-2D2DB27BEF16}"/>
              </a:ext>
            </a:extLst>
          </p:cNvPr>
          <p:cNvSpPr>
            <a:spLocks noGrp="1"/>
          </p:cNvSpPr>
          <p:nvPr>
            <p:ph type="body" sz="quarter" idx="16"/>
          </p:nvPr>
        </p:nvSpPr>
        <p:spPr>
          <a:xfrm>
            <a:off x="7127748" y="1518086"/>
            <a:ext cx="4439093"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27" name="Rectangle 26">
            <a:extLst>
              <a:ext uri="{FF2B5EF4-FFF2-40B4-BE49-F238E27FC236}">
                <a16:creationId xmlns:a16="http://schemas.microsoft.com/office/drawing/2014/main" id="{30E5DBC6-9EC1-4884-9587-1170A41C7602}"/>
              </a:ext>
            </a:extLst>
          </p:cNvPr>
          <p:cNvSpPr/>
          <p:nvPr userDrawn="1"/>
        </p:nvSpPr>
        <p:spPr>
          <a:xfrm>
            <a:off x="2227156" y="1518086"/>
            <a:ext cx="44473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894C1613-5325-4C87-AA5B-F2F44A978169}"/>
              </a:ext>
            </a:extLst>
          </p:cNvPr>
          <p:cNvSpPr>
            <a:spLocks noGrp="1"/>
          </p:cNvSpPr>
          <p:nvPr>
            <p:ph type="body" sz="quarter" idx="17"/>
          </p:nvPr>
        </p:nvSpPr>
        <p:spPr>
          <a:xfrm>
            <a:off x="2225614" y="1518086"/>
            <a:ext cx="4439093"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32" name="Rectangle 31">
            <a:extLst>
              <a:ext uri="{FF2B5EF4-FFF2-40B4-BE49-F238E27FC236}">
                <a16:creationId xmlns:a16="http://schemas.microsoft.com/office/drawing/2014/main" id="{0E33946A-1CF0-4369-8472-1B6383135F3E}"/>
              </a:ext>
            </a:extLst>
          </p:cNvPr>
          <p:cNvSpPr/>
          <p:nvPr userDrawn="1"/>
        </p:nvSpPr>
        <p:spPr>
          <a:xfrm>
            <a:off x="7129290" y="3903495"/>
            <a:ext cx="44473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2">
            <a:extLst>
              <a:ext uri="{FF2B5EF4-FFF2-40B4-BE49-F238E27FC236}">
                <a16:creationId xmlns:a16="http://schemas.microsoft.com/office/drawing/2014/main" id="{F893FA83-8CE9-41D9-9686-7E2C0A18AB11}"/>
              </a:ext>
            </a:extLst>
          </p:cNvPr>
          <p:cNvSpPr>
            <a:spLocks noGrp="1"/>
          </p:cNvSpPr>
          <p:nvPr>
            <p:ph type="body" sz="quarter" idx="21"/>
          </p:nvPr>
        </p:nvSpPr>
        <p:spPr>
          <a:xfrm>
            <a:off x="7127748" y="3903495"/>
            <a:ext cx="4439093"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34" name="Rectangle 33">
            <a:extLst>
              <a:ext uri="{FF2B5EF4-FFF2-40B4-BE49-F238E27FC236}">
                <a16:creationId xmlns:a16="http://schemas.microsoft.com/office/drawing/2014/main" id="{D2FDE8A9-850C-42A2-9B75-90655F4B3B07}"/>
              </a:ext>
            </a:extLst>
          </p:cNvPr>
          <p:cNvSpPr/>
          <p:nvPr userDrawn="1"/>
        </p:nvSpPr>
        <p:spPr>
          <a:xfrm>
            <a:off x="2227156" y="3903495"/>
            <a:ext cx="44473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2">
            <a:extLst>
              <a:ext uri="{FF2B5EF4-FFF2-40B4-BE49-F238E27FC236}">
                <a16:creationId xmlns:a16="http://schemas.microsoft.com/office/drawing/2014/main" id="{1DEF6BC6-DFEF-4087-9A5C-9C97573CD73D}"/>
              </a:ext>
            </a:extLst>
          </p:cNvPr>
          <p:cNvSpPr>
            <a:spLocks noGrp="1"/>
          </p:cNvSpPr>
          <p:nvPr>
            <p:ph type="body" sz="quarter" idx="22"/>
          </p:nvPr>
        </p:nvSpPr>
        <p:spPr>
          <a:xfrm>
            <a:off x="2225614" y="3903495"/>
            <a:ext cx="4439093"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92764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Title and Content">
    <p:spTree>
      <p:nvGrpSpPr>
        <p:cNvPr id="1" name=""/>
        <p:cNvGrpSpPr/>
        <p:nvPr/>
      </p:nvGrpSpPr>
      <p:grpSpPr>
        <a:xfrm>
          <a:off x="0" y="0"/>
          <a:ext cx="0" cy="0"/>
          <a:chOff x="0" y="0"/>
          <a:chExt cx="0" cy="0"/>
        </a:xfrm>
      </p:grpSpPr>
      <p:sp>
        <p:nvSpPr>
          <p:cNvPr id="10" name="Title Placeholder 13">
            <a:extLst>
              <a:ext uri="{FF2B5EF4-FFF2-40B4-BE49-F238E27FC236}">
                <a16:creationId xmlns:a16="http://schemas.microsoft.com/office/drawing/2014/main" id="{A234570C-19A5-4EE1-8C42-F2EDEA021B11}"/>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2" name="Date Placeholder 1">
            <a:extLst>
              <a:ext uri="{FF2B5EF4-FFF2-40B4-BE49-F238E27FC236}">
                <a16:creationId xmlns:a16="http://schemas.microsoft.com/office/drawing/2014/main" id="{2B700C37-A54E-4256-869C-20B15E19D972}"/>
              </a:ext>
            </a:extLst>
          </p:cNvPr>
          <p:cNvSpPr>
            <a:spLocks noGrp="1"/>
          </p:cNvSpPr>
          <p:nvPr>
            <p:ph type="dt" sz="half" idx="10"/>
          </p:nvPr>
        </p:nvSpPr>
        <p:spPr/>
        <p:txBody>
          <a:bodyPr/>
          <a:lstStyle/>
          <a:p>
            <a:fld id="{CE231F8F-1192-4FD9-934F-56D826F38C8F}" type="datetime1">
              <a:rPr lang="en-US" smtClean="0"/>
              <a:t>8/1/2023</a:t>
            </a:fld>
            <a:endParaRPr lang="en-US"/>
          </a:p>
        </p:txBody>
      </p:sp>
      <p:sp>
        <p:nvSpPr>
          <p:cNvPr id="3" name="Footer Placeholder 2">
            <a:extLst>
              <a:ext uri="{FF2B5EF4-FFF2-40B4-BE49-F238E27FC236}">
                <a16:creationId xmlns:a16="http://schemas.microsoft.com/office/drawing/2014/main" id="{2B04E379-532F-4EEB-A01A-E545DB166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425414-8EBD-4007-B23F-7AABCF145172}"/>
              </a:ext>
            </a:extLst>
          </p:cNvPr>
          <p:cNvSpPr>
            <a:spLocks noGrp="1"/>
          </p:cNvSpPr>
          <p:nvPr>
            <p:ph type="sldNum" sz="quarter" idx="12"/>
          </p:nvPr>
        </p:nvSpPr>
        <p:spPr/>
        <p:txBody>
          <a:bodyPr/>
          <a:lstStyle/>
          <a:p>
            <a:fld id="{FF3B873A-B447-4FAD-8DCE-EE94BA9D2118}" type="slidenum">
              <a:rPr lang="en-US" smtClean="0"/>
              <a:pPr/>
              <a:t>‹#›</a:t>
            </a:fld>
            <a:endParaRPr lang="en-US"/>
          </a:p>
        </p:txBody>
      </p:sp>
      <p:grpSp>
        <p:nvGrpSpPr>
          <p:cNvPr id="15" name="Group 14">
            <a:extLst>
              <a:ext uri="{FF2B5EF4-FFF2-40B4-BE49-F238E27FC236}">
                <a16:creationId xmlns:a16="http://schemas.microsoft.com/office/drawing/2014/main" id="{B4E4AE0B-8875-4708-8DFD-929737E287FA}"/>
              </a:ext>
            </a:extLst>
          </p:cNvPr>
          <p:cNvGrpSpPr/>
          <p:nvPr userDrawn="1"/>
        </p:nvGrpSpPr>
        <p:grpSpPr>
          <a:xfrm>
            <a:off x="2225616" y="2700701"/>
            <a:ext cx="9351034" cy="2038492"/>
            <a:chOff x="2484163" y="2390134"/>
            <a:chExt cx="9129711" cy="2038492"/>
          </a:xfrm>
        </p:grpSpPr>
        <p:sp>
          <p:nvSpPr>
            <p:cNvPr id="18" name="Rectangle 17">
              <a:extLst>
                <a:ext uri="{FF2B5EF4-FFF2-40B4-BE49-F238E27FC236}">
                  <a16:creationId xmlns:a16="http://schemas.microsoft.com/office/drawing/2014/main" id="{20FF75C6-1FF8-4587-B7E9-3C6F3BFF5EC6}"/>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9D5D21-66B9-4542-A342-B43218390DA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2315D4-1B86-4894-A3C6-35C9C89EB77F}"/>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E2599-9DC0-4AA7-803E-9355108A005A}"/>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0218BB1-D83A-4C33-887B-C187B9F0802C}"/>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560B5B-2B53-439E-B939-F8D7426D634F}"/>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A3F87D-0644-4319-8F73-4BCC0AC2A830}"/>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0F1B358-2BD8-44EA-9E7E-DB856131851D}"/>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099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 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20DF669-00B6-4829-9D26-96FE3AAAB73F}"/>
              </a:ext>
            </a:extLst>
          </p:cNvPr>
          <p:cNvSpPr/>
          <p:nvPr userDrawn="1"/>
        </p:nvSpPr>
        <p:spPr>
          <a:xfrm>
            <a:off x="0" y="164595"/>
            <a:ext cx="12192000" cy="60315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3">
            <a:extLst>
              <a:ext uri="{FF2B5EF4-FFF2-40B4-BE49-F238E27FC236}">
                <a16:creationId xmlns:a16="http://schemas.microsoft.com/office/drawing/2014/main" id="{94A1E1A4-4F6B-48AC-AEFD-19EA4859E935}"/>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14" name="Text Placeholder 14">
            <a:extLst>
              <a:ext uri="{FF2B5EF4-FFF2-40B4-BE49-F238E27FC236}">
                <a16:creationId xmlns:a16="http://schemas.microsoft.com/office/drawing/2014/main" id="{6A3DFF9F-C44C-4D3D-A214-F6A9D4B3B6CF}"/>
              </a:ext>
            </a:extLst>
          </p:cNvPr>
          <p:cNvSpPr>
            <a:spLocks noGrp="1"/>
          </p:cNvSpPr>
          <p:nvPr>
            <p:ph idx="11"/>
          </p:nvPr>
        </p:nvSpPr>
        <p:spPr>
          <a:xfrm>
            <a:off x="2225614" y="1285422"/>
            <a:ext cx="9351033" cy="4561565"/>
          </a:xfrm>
          <a:prstGeom prst="rect">
            <a:avLst/>
          </a:prstGeom>
        </p:spPr>
        <p:txBody>
          <a:bodyPr vert="horz" lIns="91440" tIns="45720" rIns="91440" bIns="45720" rtlCol="0">
            <a:normAutofit/>
          </a:bodyPr>
          <a:lstStyle/>
          <a:p>
            <a:pPr marL="0" lvl="0" indent="0">
              <a:buClr>
                <a:schemeClr val="accent2"/>
              </a:buClr>
              <a:buFont typeface="Wingdings" panose="05000000000000000000" pitchFamily="2" charset="2"/>
              <a:buNone/>
            </a:pPr>
            <a:r>
              <a:rPr lang="en-US"/>
              <a:t>Click to edit Master text styles</a:t>
            </a:r>
          </a:p>
          <a:p>
            <a:pPr lvl="1">
              <a:buClr>
                <a:schemeClr val="accent2"/>
              </a:buClr>
              <a:buFont typeface="Wingdings" panose="05000000000000000000" pitchFamily="2" charset="2"/>
              <a:buChar char="§"/>
            </a:pPr>
            <a:r>
              <a:rPr lang="en-US"/>
              <a:t>Second level</a:t>
            </a:r>
          </a:p>
          <a:p>
            <a:pPr lvl="2">
              <a:buClr>
                <a:schemeClr val="accent2"/>
              </a:buClr>
              <a:buFont typeface="Wingdings" panose="05000000000000000000" pitchFamily="2" charset="2"/>
              <a:buChar char="§"/>
            </a:pPr>
            <a:r>
              <a:rPr lang="en-US"/>
              <a:t>Third level</a:t>
            </a:r>
          </a:p>
          <a:p>
            <a:pPr lvl="3">
              <a:buClr>
                <a:schemeClr val="accent2"/>
              </a:buClr>
              <a:buFont typeface="Wingdings" panose="05000000000000000000" pitchFamily="2" charset="2"/>
              <a:buChar char="§"/>
            </a:pPr>
            <a:r>
              <a:rPr lang="en-US"/>
              <a:t>Fourth level</a:t>
            </a:r>
          </a:p>
          <a:p>
            <a:pPr lvl="4">
              <a:buClr>
                <a:schemeClr val="accent2"/>
              </a:buClr>
              <a:buFont typeface="Wingdings" panose="05000000000000000000" pitchFamily="2" charset="2"/>
              <a:buChar char="§"/>
            </a:pPr>
            <a:r>
              <a:rPr lang="en-US"/>
              <a:t>Fifth level</a:t>
            </a:r>
          </a:p>
        </p:txBody>
      </p:sp>
      <p:sp>
        <p:nvSpPr>
          <p:cNvPr id="2" name="Date Placeholder 1">
            <a:extLst>
              <a:ext uri="{FF2B5EF4-FFF2-40B4-BE49-F238E27FC236}">
                <a16:creationId xmlns:a16="http://schemas.microsoft.com/office/drawing/2014/main" id="{464BF3B7-1934-4ED2-B107-69C6E939C2AC}"/>
              </a:ext>
            </a:extLst>
          </p:cNvPr>
          <p:cNvSpPr>
            <a:spLocks noGrp="1"/>
          </p:cNvSpPr>
          <p:nvPr>
            <p:ph type="dt" sz="half" idx="12"/>
          </p:nvPr>
        </p:nvSpPr>
        <p:spPr/>
        <p:txBody>
          <a:bodyPr/>
          <a:lstStyle/>
          <a:p>
            <a:fld id="{3F394D12-572C-4960-9532-7BF3BA7C9816}" type="datetime1">
              <a:rPr lang="en-US" smtClean="0"/>
              <a:t>8/1/2023</a:t>
            </a:fld>
            <a:endParaRPr lang="en-US"/>
          </a:p>
        </p:txBody>
      </p:sp>
      <p:sp>
        <p:nvSpPr>
          <p:cNvPr id="3" name="Footer Placeholder 2">
            <a:extLst>
              <a:ext uri="{FF2B5EF4-FFF2-40B4-BE49-F238E27FC236}">
                <a16:creationId xmlns:a16="http://schemas.microsoft.com/office/drawing/2014/main" id="{91A0D5E2-FE07-4250-9351-ECC25DE45F66}"/>
              </a:ext>
            </a:extLst>
          </p:cNvPr>
          <p:cNvSpPr>
            <a:spLocks noGrp="1"/>
          </p:cNvSpPr>
          <p:nvPr>
            <p:ph type="ftr" sz="quarter" idx="13"/>
          </p:nvPr>
        </p:nvSpPr>
        <p:spPr/>
        <p:txBody>
          <a:bodyPr/>
          <a:lstStyle/>
          <a:p>
            <a:endParaRPr lang="en-US"/>
          </a:p>
        </p:txBody>
      </p:sp>
      <p:sp>
        <p:nvSpPr>
          <p:cNvPr id="4" name="Slide Number Placeholder 3">
            <a:extLst>
              <a:ext uri="{FF2B5EF4-FFF2-40B4-BE49-F238E27FC236}">
                <a16:creationId xmlns:a16="http://schemas.microsoft.com/office/drawing/2014/main" id="{6EB60DC6-18F6-49A5-A622-2AB021400407}"/>
              </a:ext>
            </a:extLst>
          </p:cNvPr>
          <p:cNvSpPr>
            <a:spLocks noGrp="1"/>
          </p:cNvSpPr>
          <p:nvPr>
            <p:ph type="sldNum" sz="quarter" idx="14"/>
          </p:nvPr>
        </p:nvSpPr>
        <p:spPr/>
        <p:txBody>
          <a:bodyPr/>
          <a:lstStyle/>
          <a:p>
            <a:fld id="{FF3B873A-B447-4FAD-8DCE-EE94BA9D2118}" type="slidenum">
              <a:rPr lang="en-US" smtClean="0"/>
              <a:pPr/>
              <a:t>‹#›</a:t>
            </a:fld>
            <a:endParaRPr lang="en-US"/>
          </a:p>
        </p:txBody>
      </p:sp>
      <p:pic>
        <p:nvPicPr>
          <p:cNvPr id="26" name="Picture 25" descr="A close up of a sign&#10;&#10;Description automatically generated">
            <a:extLst>
              <a:ext uri="{FF2B5EF4-FFF2-40B4-BE49-F238E27FC236}">
                <a16:creationId xmlns:a16="http://schemas.microsoft.com/office/drawing/2014/main" id="{7742A0C4-CC6A-4570-B5DD-EEB76FEF2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29841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 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C66BCB-A76A-40D8-BC5D-AA9360225A5A}"/>
              </a:ext>
            </a:extLst>
          </p:cNvPr>
          <p:cNvSpPr/>
          <p:nvPr userDrawn="1"/>
        </p:nvSpPr>
        <p:spPr>
          <a:xfrm>
            <a:off x="0" y="164595"/>
            <a:ext cx="12192000" cy="60315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3">
            <a:extLst>
              <a:ext uri="{FF2B5EF4-FFF2-40B4-BE49-F238E27FC236}">
                <a16:creationId xmlns:a16="http://schemas.microsoft.com/office/drawing/2014/main" id="{43C58213-12AB-47DA-93C0-B85DA99F25A5}"/>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19" name="Content Placeholder 2">
            <a:extLst>
              <a:ext uri="{FF2B5EF4-FFF2-40B4-BE49-F238E27FC236}">
                <a16:creationId xmlns:a16="http://schemas.microsoft.com/office/drawing/2014/main" id="{C8593610-B9DD-4CB0-903B-1508574FBE99}"/>
              </a:ext>
            </a:extLst>
          </p:cNvPr>
          <p:cNvSpPr>
            <a:spLocks noGrp="1"/>
          </p:cNvSpPr>
          <p:nvPr>
            <p:ph idx="1"/>
          </p:nvPr>
        </p:nvSpPr>
        <p:spPr>
          <a:xfrm>
            <a:off x="2225615" y="1285424"/>
            <a:ext cx="5348376" cy="4561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38139BB0-5A1B-493B-9D55-5F50920714B5}"/>
              </a:ext>
            </a:extLst>
          </p:cNvPr>
          <p:cNvSpPr/>
          <p:nvPr userDrawn="1"/>
        </p:nvSpPr>
        <p:spPr>
          <a:xfrm>
            <a:off x="7719237" y="1285424"/>
            <a:ext cx="3855730" cy="45615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0E3D3994-6CF4-453E-8165-E8806D6A90D9}"/>
              </a:ext>
            </a:extLst>
          </p:cNvPr>
          <p:cNvSpPr>
            <a:spLocks noGrp="1"/>
          </p:cNvSpPr>
          <p:nvPr>
            <p:ph idx="13"/>
          </p:nvPr>
        </p:nvSpPr>
        <p:spPr>
          <a:xfrm>
            <a:off x="7719237" y="1285424"/>
            <a:ext cx="3855730" cy="4561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D8304ADB-2DB9-4134-9A9C-5D577E92CDC7}"/>
              </a:ext>
            </a:extLst>
          </p:cNvPr>
          <p:cNvSpPr>
            <a:spLocks noGrp="1"/>
          </p:cNvSpPr>
          <p:nvPr>
            <p:ph type="dt" sz="half" idx="14"/>
          </p:nvPr>
        </p:nvSpPr>
        <p:spPr/>
        <p:txBody>
          <a:bodyPr/>
          <a:lstStyle/>
          <a:p>
            <a:fld id="{57E9E7D4-575A-45A5-B7AF-E1BA8DF0C110}" type="datetime1">
              <a:rPr lang="en-US" smtClean="0"/>
              <a:t>8/1/2023</a:t>
            </a:fld>
            <a:endParaRPr lang="en-US"/>
          </a:p>
        </p:txBody>
      </p:sp>
      <p:sp>
        <p:nvSpPr>
          <p:cNvPr id="3" name="Footer Placeholder 2">
            <a:extLst>
              <a:ext uri="{FF2B5EF4-FFF2-40B4-BE49-F238E27FC236}">
                <a16:creationId xmlns:a16="http://schemas.microsoft.com/office/drawing/2014/main" id="{A2F671C2-84FC-4809-A4F6-8E554CF8CCB8}"/>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3AE99DB8-D004-48DC-A541-51663904C866}"/>
              </a:ext>
            </a:extLst>
          </p:cNvPr>
          <p:cNvSpPr>
            <a:spLocks noGrp="1"/>
          </p:cNvSpPr>
          <p:nvPr>
            <p:ph type="sldNum" sz="quarter" idx="16"/>
          </p:nvPr>
        </p:nvSpPr>
        <p:spPr/>
        <p:txBody>
          <a:bodyPr/>
          <a:lstStyle/>
          <a:p>
            <a:fld id="{FF3B873A-B447-4FAD-8DCE-EE94BA9D2118}" type="slidenum">
              <a:rPr lang="en-US" smtClean="0"/>
              <a:pPr/>
              <a:t>‹#›</a:t>
            </a:fld>
            <a:endParaRPr lang="en-US"/>
          </a:p>
        </p:txBody>
      </p:sp>
      <p:pic>
        <p:nvPicPr>
          <p:cNvPr id="28" name="Picture 27" descr="A close up of a sign&#10;&#10;Description automatically generated">
            <a:extLst>
              <a:ext uri="{FF2B5EF4-FFF2-40B4-BE49-F238E27FC236}">
                <a16:creationId xmlns:a16="http://schemas.microsoft.com/office/drawing/2014/main" id="{3C6FE239-44CD-4807-8743-CBD359CCD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86799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 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6A2C997-A56C-4B0D-8B6F-402616E7EDEA}"/>
              </a:ext>
            </a:extLst>
          </p:cNvPr>
          <p:cNvSpPr/>
          <p:nvPr userDrawn="1"/>
        </p:nvSpPr>
        <p:spPr>
          <a:xfrm>
            <a:off x="0" y="164595"/>
            <a:ext cx="12192000" cy="60315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1A9A4A1-CF97-4A22-BCE1-C0AD6B763DD8}"/>
              </a:ext>
            </a:extLst>
          </p:cNvPr>
          <p:cNvGrpSpPr/>
          <p:nvPr userDrawn="1"/>
        </p:nvGrpSpPr>
        <p:grpSpPr>
          <a:xfrm>
            <a:off x="2225616" y="2700701"/>
            <a:ext cx="9351034" cy="2038492"/>
            <a:chOff x="2484163" y="2390134"/>
            <a:chExt cx="9129711" cy="2038492"/>
          </a:xfrm>
        </p:grpSpPr>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21" name="Title Placeholder 13">
            <a:extLst>
              <a:ext uri="{FF2B5EF4-FFF2-40B4-BE49-F238E27FC236}">
                <a16:creationId xmlns:a16="http://schemas.microsoft.com/office/drawing/2014/main" id="{F1E2C7E7-00FA-48AC-9492-4288BE86710B}"/>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2" name="Date Placeholder 1">
            <a:extLst>
              <a:ext uri="{FF2B5EF4-FFF2-40B4-BE49-F238E27FC236}">
                <a16:creationId xmlns:a16="http://schemas.microsoft.com/office/drawing/2014/main" id="{EA8F6BC1-2AFB-418D-91CB-F80EF23BA46B}"/>
              </a:ext>
            </a:extLst>
          </p:cNvPr>
          <p:cNvSpPr>
            <a:spLocks noGrp="1"/>
          </p:cNvSpPr>
          <p:nvPr>
            <p:ph type="dt" sz="half" idx="10"/>
          </p:nvPr>
        </p:nvSpPr>
        <p:spPr/>
        <p:txBody>
          <a:bodyPr/>
          <a:lstStyle/>
          <a:p>
            <a:fld id="{93A2798D-009B-4592-8348-51BCF84E00CC}" type="datetime1">
              <a:rPr lang="en-US" smtClean="0"/>
              <a:t>8/1/2023</a:t>
            </a:fld>
            <a:endParaRPr lang="en-US"/>
          </a:p>
        </p:txBody>
      </p:sp>
      <p:sp>
        <p:nvSpPr>
          <p:cNvPr id="3" name="Footer Placeholder 2">
            <a:extLst>
              <a:ext uri="{FF2B5EF4-FFF2-40B4-BE49-F238E27FC236}">
                <a16:creationId xmlns:a16="http://schemas.microsoft.com/office/drawing/2014/main" id="{AF9E099C-6380-4717-9EF6-E7016DB92A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F30725-0586-4356-8633-ABC80F3247AA}"/>
              </a:ext>
            </a:extLst>
          </p:cNvPr>
          <p:cNvSpPr>
            <a:spLocks noGrp="1"/>
          </p:cNvSpPr>
          <p:nvPr>
            <p:ph type="sldNum" sz="quarter" idx="12"/>
          </p:nvPr>
        </p:nvSpPr>
        <p:spPr/>
        <p:txBody>
          <a:bodyPr/>
          <a:lstStyle/>
          <a:p>
            <a:fld id="{FF3B873A-B447-4FAD-8DCE-EE94BA9D2118}" type="slidenum">
              <a:rPr lang="en-US" smtClean="0"/>
              <a:pPr/>
              <a:t>‹#›</a:t>
            </a:fld>
            <a:endParaRPr lang="en-US"/>
          </a:p>
        </p:txBody>
      </p:sp>
      <p:pic>
        <p:nvPicPr>
          <p:cNvPr id="25" name="Picture 24" descr="A close up of a sign&#10;&#10;Description automatically generated">
            <a:extLst>
              <a:ext uri="{FF2B5EF4-FFF2-40B4-BE49-F238E27FC236}">
                <a16:creationId xmlns:a16="http://schemas.microsoft.com/office/drawing/2014/main" id="{A1247AA4-0065-4A28-9376-D77A50366D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55819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 Tit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736427-21D5-4A42-B7B9-AF93FC53E607}"/>
              </a:ext>
            </a:extLst>
          </p:cNvPr>
          <p:cNvSpPr/>
          <p:nvPr userDrawn="1"/>
        </p:nvSpPr>
        <p:spPr>
          <a:xfrm>
            <a:off x="0" y="164595"/>
            <a:ext cx="12192000" cy="60315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3">
            <a:extLst>
              <a:ext uri="{FF2B5EF4-FFF2-40B4-BE49-F238E27FC236}">
                <a16:creationId xmlns:a16="http://schemas.microsoft.com/office/drawing/2014/main" id="{49C418EA-0250-4515-8248-6D0193231622}"/>
              </a:ext>
            </a:extLst>
          </p:cNvPr>
          <p:cNvSpPr>
            <a:spLocks noGrp="1"/>
          </p:cNvSpPr>
          <p:nvPr>
            <p:ph type="title" hasCustomPrompt="1"/>
          </p:nvPr>
        </p:nvSpPr>
        <p:spPr>
          <a:xfrm>
            <a:off x="2225615" y="153231"/>
            <a:ext cx="9351034" cy="762714"/>
          </a:xfrm>
          <a:prstGeom prst="rect">
            <a:avLst/>
          </a:prstGeom>
        </p:spPr>
        <p:txBody>
          <a:bodyPr vert="horz" lIns="91440" tIns="45720" rIns="91440" bIns="45720" rtlCol="0" anchor="ctr">
            <a:normAutofit/>
          </a:bodyPr>
          <a:lstStyle>
            <a:lvl1pPr>
              <a:defRPr/>
            </a:lvl1pPr>
          </a:lstStyle>
          <a:p>
            <a:pPr marL="0" lvl="0"/>
            <a:r>
              <a:rPr lang="en-US"/>
              <a:t>Click to add header</a:t>
            </a:r>
          </a:p>
        </p:txBody>
      </p:sp>
      <p:sp>
        <p:nvSpPr>
          <p:cNvPr id="2" name="Date Placeholder 1">
            <a:extLst>
              <a:ext uri="{FF2B5EF4-FFF2-40B4-BE49-F238E27FC236}">
                <a16:creationId xmlns:a16="http://schemas.microsoft.com/office/drawing/2014/main" id="{9B742155-CBD3-4895-9268-1772CF41CDAF}"/>
              </a:ext>
            </a:extLst>
          </p:cNvPr>
          <p:cNvSpPr>
            <a:spLocks noGrp="1"/>
          </p:cNvSpPr>
          <p:nvPr>
            <p:ph type="dt" sz="half" idx="10"/>
          </p:nvPr>
        </p:nvSpPr>
        <p:spPr/>
        <p:txBody>
          <a:bodyPr/>
          <a:lstStyle/>
          <a:p>
            <a:fld id="{1B310431-7F52-4D02-A07D-AC29917033A5}" type="datetime1">
              <a:rPr lang="en-US" smtClean="0"/>
              <a:t>8/1/2023</a:t>
            </a:fld>
            <a:endParaRPr lang="en-US"/>
          </a:p>
        </p:txBody>
      </p:sp>
      <p:sp>
        <p:nvSpPr>
          <p:cNvPr id="3" name="Footer Placeholder 2">
            <a:extLst>
              <a:ext uri="{FF2B5EF4-FFF2-40B4-BE49-F238E27FC236}">
                <a16:creationId xmlns:a16="http://schemas.microsoft.com/office/drawing/2014/main" id="{A9409896-6F6E-4A32-9A3D-F162094EF8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7A88C-24E6-45D5-85B0-18D18AC43180}"/>
              </a:ext>
            </a:extLst>
          </p:cNvPr>
          <p:cNvSpPr>
            <a:spLocks noGrp="1"/>
          </p:cNvSpPr>
          <p:nvPr>
            <p:ph type="sldNum" sz="quarter" idx="12"/>
          </p:nvPr>
        </p:nvSpPr>
        <p:spPr/>
        <p:txBody>
          <a:bodyPr/>
          <a:lstStyle/>
          <a:p>
            <a:fld id="{FF3B873A-B447-4FAD-8DCE-EE94BA9D2118}" type="slidenum">
              <a:rPr lang="en-US" smtClean="0"/>
              <a:pPr/>
              <a:t>‹#›</a:t>
            </a:fld>
            <a:endParaRPr lang="en-US"/>
          </a:p>
        </p:txBody>
      </p:sp>
      <p:pic>
        <p:nvPicPr>
          <p:cNvPr id="22" name="Picture 21" descr="A close up of a sign&#10;&#10;Description automatically generated">
            <a:extLst>
              <a:ext uri="{FF2B5EF4-FFF2-40B4-BE49-F238E27FC236}">
                <a16:creationId xmlns:a16="http://schemas.microsoft.com/office/drawing/2014/main" id="{152AE17E-0E01-4377-8309-07E3675B4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7528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60315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Date Placeholder 1">
            <a:extLst>
              <a:ext uri="{FF2B5EF4-FFF2-40B4-BE49-F238E27FC236}">
                <a16:creationId xmlns:a16="http://schemas.microsoft.com/office/drawing/2014/main" id="{D326237C-3688-4C76-9028-257017D8A59B}"/>
              </a:ext>
            </a:extLst>
          </p:cNvPr>
          <p:cNvSpPr>
            <a:spLocks noGrp="1"/>
          </p:cNvSpPr>
          <p:nvPr>
            <p:ph type="dt" sz="half" idx="10"/>
          </p:nvPr>
        </p:nvSpPr>
        <p:spPr/>
        <p:txBody>
          <a:bodyPr/>
          <a:lstStyle/>
          <a:p>
            <a:fld id="{B0C930CF-C902-4FEA-A57D-8ADC6BDA9266}" type="datetime1">
              <a:rPr lang="en-US" smtClean="0"/>
              <a:t>8/1/2023</a:t>
            </a:fld>
            <a:endParaRPr lang="en-US"/>
          </a:p>
        </p:txBody>
      </p:sp>
      <p:sp>
        <p:nvSpPr>
          <p:cNvPr id="4" name="Footer Placeholder 3">
            <a:extLst>
              <a:ext uri="{FF2B5EF4-FFF2-40B4-BE49-F238E27FC236}">
                <a16:creationId xmlns:a16="http://schemas.microsoft.com/office/drawing/2014/main" id="{37FD787F-2A1D-467E-98BE-D08F353062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34679B-95E2-4402-B183-124608B8853D}"/>
              </a:ext>
            </a:extLst>
          </p:cNvPr>
          <p:cNvSpPr>
            <a:spLocks noGrp="1"/>
          </p:cNvSpPr>
          <p:nvPr>
            <p:ph type="sldNum" sz="quarter" idx="12"/>
          </p:nvPr>
        </p:nvSpPr>
        <p:spPr/>
        <p:txBody>
          <a:bodyPr/>
          <a:lstStyle/>
          <a:p>
            <a:fld id="{FF3B873A-B447-4FAD-8DCE-EE94BA9D2118}" type="slidenum">
              <a:rPr lang="en-US" smtClean="0"/>
              <a:pPr/>
              <a:t>‹#›</a:t>
            </a:fld>
            <a:endParaRPr lang="en-US"/>
          </a:p>
        </p:txBody>
      </p:sp>
    </p:spTree>
    <p:extLst>
      <p:ext uri="{BB962C8B-B14F-4D97-AF65-F5344CB8AC3E}">
        <p14:creationId xmlns:p14="http://schemas.microsoft.com/office/powerpoint/2010/main" val="3645442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94112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603136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7303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465102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73458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747549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6" name="Title 1">
            <a:extLst>
              <a:ext uri="{FF2B5EF4-FFF2-40B4-BE49-F238E27FC236}">
                <a16:creationId xmlns:a16="http://schemas.microsoft.com/office/drawing/2014/main" id="{83B70881-8656-4BB6-8BFF-D70457AE11D8}"/>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419396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6" name="Title 1">
            <a:extLst>
              <a:ext uri="{FF2B5EF4-FFF2-40B4-BE49-F238E27FC236}">
                <a16:creationId xmlns:a16="http://schemas.microsoft.com/office/drawing/2014/main" id="{D4C4FF54-00AB-4914-93FE-CE504BF35CDF}"/>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953223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E957-8227-4FB4-854D-47CEE49B56C6}"/>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9B47DF15-1D1D-4EDB-8D45-138FEFADB31E}"/>
              </a:ext>
            </a:extLst>
          </p:cNvPr>
          <p:cNvSpPr>
            <a:spLocks noGrp="1"/>
          </p:cNvSpPr>
          <p:nvPr>
            <p:ph type="dt" sz="half" idx="10"/>
          </p:nvPr>
        </p:nvSpPr>
        <p:spPr/>
        <p:txBody>
          <a:bodyPr/>
          <a:lstStyle/>
          <a:p>
            <a:fld id="{5E58F399-C008-4519-B0D6-442656B26B09}" type="datetime1">
              <a:rPr lang="en-US" smtClean="0"/>
              <a:t>8/1/2023</a:t>
            </a:fld>
            <a:endParaRPr lang="en-US"/>
          </a:p>
        </p:txBody>
      </p:sp>
      <p:sp>
        <p:nvSpPr>
          <p:cNvPr id="4" name="Footer Placeholder 3">
            <a:extLst>
              <a:ext uri="{FF2B5EF4-FFF2-40B4-BE49-F238E27FC236}">
                <a16:creationId xmlns:a16="http://schemas.microsoft.com/office/drawing/2014/main" id="{BDABC586-8EB1-42ED-8612-0C49942A83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869D2D-0F63-442A-A0D5-172409C9715D}"/>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Date Placeholder 3">
            <a:extLst>
              <a:ext uri="{FF2B5EF4-FFF2-40B4-BE49-F238E27FC236}">
                <a16:creationId xmlns:a16="http://schemas.microsoft.com/office/drawing/2014/main" id="{C897706E-9B3C-4955-969A-F8A606152C91}"/>
              </a:ext>
            </a:extLst>
          </p:cNvPr>
          <p:cNvSpPr txBox="1">
            <a:spLocks/>
          </p:cNvSpPr>
          <p:nvPr userDrawn="1"/>
        </p:nvSpPr>
        <p:spPr>
          <a:xfrm>
            <a:off x="238125" y="65379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sp>
        <p:nvSpPr>
          <p:cNvPr id="7" name="Slide Number Placeholder 4">
            <a:extLst>
              <a:ext uri="{FF2B5EF4-FFF2-40B4-BE49-F238E27FC236}">
                <a16:creationId xmlns:a16="http://schemas.microsoft.com/office/drawing/2014/main" id="{9F7CF3BB-E1A6-4C10-8804-55C06CD9E934}"/>
              </a:ext>
            </a:extLst>
          </p:cNvPr>
          <p:cNvSpPr txBox="1">
            <a:spLocks/>
          </p:cNvSpPr>
          <p:nvPr userDrawn="1"/>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126A4-BD19-47E2-8A0E-0DE1B9D8C925}" type="slidenum">
              <a:rPr lang="en-US" smtClean="0"/>
              <a:pPr/>
              <a:t>‹#›</a:t>
            </a:fld>
            <a:endParaRPr lang="en-US"/>
          </a:p>
        </p:txBody>
      </p:sp>
      <p:sp>
        <p:nvSpPr>
          <p:cNvPr id="8" name="Content Placeholder 2">
            <a:extLst>
              <a:ext uri="{FF2B5EF4-FFF2-40B4-BE49-F238E27FC236}">
                <a16:creationId xmlns:a16="http://schemas.microsoft.com/office/drawing/2014/main" id="{6B44AC58-A611-4F4F-A36B-F845B700FBF0}"/>
              </a:ext>
            </a:extLst>
          </p:cNvPr>
          <p:cNvSpPr>
            <a:spLocks noGrp="1"/>
          </p:cNvSpPr>
          <p:nvPr>
            <p:ph idx="1"/>
          </p:nvPr>
        </p:nvSpPr>
        <p:spPr>
          <a:xfrm>
            <a:off x="612475" y="1285424"/>
            <a:ext cx="10973641" cy="4561565"/>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2A9542D-A560-41C6-B599-C9128B8E6C40}"/>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A6CDEADE-4711-45ED-AFFC-AFAEF595E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2D143342-BDA6-4E84-8EC9-751AC1F3FFF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1856329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612476" y="1285424"/>
            <a:ext cx="52695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316602" y="1304642"/>
            <a:ext cx="52695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51B1845-A6C7-4AC2-B620-167676934130}"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5" name="Title 1">
            <a:extLst>
              <a:ext uri="{FF2B5EF4-FFF2-40B4-BE49-F238E27FC236}">
                <a16:creationId xmlns:a16="http://schemas.microsoft.com/office/drawing/2014/main" id="{40B00A02-8675-4160-8176-EDCBB7DF4DDC}"/>
              </a:ext>
            </a:extLst>
          </p:cNvPr>
          <p:cNvSpPr>
            <a:spLocks noGrp="1"/>
          </p:cNvSpPr>
          <p:nvPr>
            <p:ph type="title" hasCustomPrompt="1"/>
          </p:nvPr>
        </p:nvSpPr>
        <p:spPr>
          <a:xfrm>
            <a:off x="612476" y="153230"/>
            <a:ext cx="10973642" cy="751350"/>
          </a:xfrm>
        </p:spPr>
        <p:txBody>
          <a:bodyPr/>
          <a:lstStyle>
            <a:lvl1pPr>
              <a:defRPr/>
            </a:lvl1pPr>
          </a:lstStyle>
          <a:p>
            <a:r>
              <a:rPr lang="en-US"/>
              <a:t>Click to add header</a:t>
            </a:r>
          </a:p>
        </p:txBody>
      </p:sp>
    </p:spTree>
    <p:extLst>
      <p:ext uri="{BB962C8B-B14F-4D97-AF65-F5344CB8AC3E}">
        <p14:creationId xmlns:p14="http://schemas.microsoft.com/office/powerpoint/2010/main" val="2105060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519495-2D32-4D4E-8F3F-FCF9D9FBC5C2}"/>
              </a:ext>
            </a:extLst>
          </p:cNvPr>
          <p:cNvSpPr/>
          <p:nvPr userDrawn="1"/>
        </p:nvSpPr>
        <p:spPr>
          <a:xfrm>
            <a:off x="6316602" y="1285424"/>
            <a:ext cx="5269515"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19F0A-7B48-493C-B0E2-4453EB0E51FA}"/>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281251DB-602C-4641-BC89-F6C2134B9E13}"/>
              </a:ext>
            </a:extLst>
          </p:cNvPr>
          <p:cNvSpPr>
            <a:spLocks noGrp="1"/>
          </p:cNvSpPr>
          <p:nvPr>
            <p:ph type="dt" sz="half" idx="10"/>
          </p:nvPr>
        </p:nvSpPr>
        <p:spPr/>
        <p:txBody>
          <a:bodyPr/>
          <a:lstStyle/>
          <a:p>
            <a:fld id="{3C835ED5-2481-43CA-B484-84F01BE7BCAB}" type="datetime1">
              <a:rPr lang="en-US" smtClean="0"/>
              <a:t>8/1/2023</a:t>
            </a:fld>
            <a:endParaRPr lang="en-US"/>
          </a:p>
        </p:txBody>
      </p:sp>
      <p:sp>
        <p:nvSpPr>
          <p:cNvPr id="4" name="Footer Placeholder 3">
            <a:extLst>
              <a:ext uri="{FF2B5EF4-FFF2-40B4-BE49-F238E27FC236}">
                <a16:creationId xmlns:a16="http://schemas.microsoft.com/office/drawing/2014/main" id="{6BEA3DCB-517D-4D4C-B87F-1B90D6908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15C024-99A2-414A-9E84-471B1D5347B3}"/>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EDE2E14A-B607-462F-AF55-A2C40E568568}"/>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D2AC0647-D236-4D87-99A7-66626B163A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1F4CD0FD-24B2-4EB8-9EB2-2EE15DAD2E73}"/>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Content Placeholder 2">
            <a:extLst>
              <a:ext uri="{FF2B5EF4-FFF2-40B4-BE49-F238E27FC236}">
                <a16:creationId xmlns:a16="http://schemas.microsoft.com/office/drawing/2014/main" id="{02D839CB-DBF3-46E9-B1EB-DA76E4CAE832}"/>
              </a:ext>
            </a:extLst>
          </p:cNvPr>
          <p:cNvSpPr>
            <a:spLocks noGrp="1"/>
          </p:cNvSpPr>
          <p:nvPr>
            <p:ph idx="1"/>
          </p:nvPr>
        </p:nvSpPr>
        <p:spPr>
          <a:xfrm>
            <a:off x="612475" y="1285424"/>
            <a:ext cx="52695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EDE6A2A-0CCE-4F58-B3CD-B767A786913E}"/>
              </a:ext>
            </a:extLst>
          </p:cNvPr>
          <p:cNvSpPr>
            <a:spLocks noGrp="1"/>
          </p:cNvSpPr>
          <p:nvPr>
            <p:ph idx="13"/>
          </p:nvPr>
        </p:nvSpPr>
        <p:spPr>
          <a:xfrm>
            <a:off x="6316602" y="1304642"/>
            <a:ext cx="5269515" cy="4351338"/>
          </a:xfrm>
          <a:prstGeom prst="rect">
            <a:avLst/>
          </a:prstGeo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2182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5401-2B8D-4E62-9FB6-C631CC3E4D0B}"/>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E8B1E0B6-F5C0-4816-A4FE-AC6BE61FC1C6}"/>
              </a:ext>
            </a:extLst>
          </p:cNvPr>
          <p:cNvSpPr>
            <a:spLocks noGrp="1"/>
          </p:cNvSpPr>
          <p:nvPr>
            <p:ph type="dt" sz="half" idx="10"/>
          </p:nvPr>
        </p:nvSpPr>
        <p:spPr/>
        <p:txBody>
          <a:bodyPr/>
          <a:lstStyle/>
          <a:p>
            <a:fld id="{61AB68D5-5086-4373-9404-91C89D031447}" type="datetime1">
              <a:rPr lang="en-US" smtClean="0"/>
              <a:t>8/1/2023</a:t>
            </a:fld>
            <a:endParaRPr lang="en-US"/>
          </a:p>
        </p:txBody>
      </p:sp>
      <p:sp>
        <p:nvSpPr>
          <p:cNvPr id="4" name="Footer Placeholder 3">
            <a:extLst>
              <a:ext uri="{FF2B5EF4-FFF2-40B4-BE49-F238E27FC236}">
                <a16:creationId xmlns:a16="http://schemas.microsoft.com/office/drawing/2014/main" id="{E9441905-62F9-4943-8113-75BDA01253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792EC-9876-42F6-B749-1AD876DE2C6E}"/>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15707F44-377B-41C7-BC2D-4996B3F40A9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2E7CC3FA-F1FE-4D55-921A-E5F8CC303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grpSp>
        <p:nvGrpSpPr>
          <p:cNvPr id="19" name="Group 18">
            <a:extLst>
              <a:ext uri="{FF2B5EF4-FFF2-40B4-BE49-F238E27FC236}">
                <a16:creationId xmlns:a16="http://schemas.microsoft.com/office/drawing/2014/main" id="{52CDE914-26A2-46BF-B786-29CDEFF56F83}"/>
              </a:ext>
            </a:extLst>
          </p:cNvPr>
          <p:cNvGrpSpPr/>
          <p:nvPr userDrawn="1"/>
        </p:nvGrpSpPr>
        <p:grpSpPr>
          <a:xfrm>
            <a:off x="663269" y="2403028"/>
            <a:ext cx="10913380" cy="2038492"/>
            <a:chOff x="333375" y="2390134"/>
            <a:chExt cx="11439523" cy="2038492"/>
          </a:xfrm>
        </p:grpSpPr>
        <p:sp>
          <p:nvSpPr>
            <p:cNvPr id="8" name="Rectangle 7">
              <a:extLst>
                <a:ext uri="{FF2B5EF4-FFF2-40B4-BE49-F238E27FC236}">
                  <a16:creationId xmlns:a16="http://schemas.microsoft.com/office/drawing/2014/main" id="{AC2D51E0-0288-46B5-AE8E-53B44B6D62AF}"/>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79EAD7DC-28F3-4058-8BF9-9CCB5B38FD9F}"/>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56FDF40-9136-4811-8E07-6B0AB0C46023}"/>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A6719EA0-55BB-4503-BDA7-B64041373181}"/>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3F1B4587-442C-4C19-9102-6B375D1AE6CC}"/>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2610EEBE-DF4B-4657-A9ED-7CEED2CD42C0}"/>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4ECB64-BDB2-4525-9A82-3F8E50C4AF7B}"/>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E310C2-927E-4696-9D30-45A2F7D7A37E}"/>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6C4E8C-06AF-499C-9A9B-759448E9F026}"/>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938570-D807-4324-871B-DDDF5998AE7E}"/>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C791FF2-B5BD-4E56-B492-F87BD97E08A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2353841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66B1-38B5-4C87-96BA-DAE4850DD199}"/>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72938B8B-7CA6-4C10-8CB4-361CAF61F806}"/>
              </a:ext>
            </a:extLst>
          </p:cNvPr>
          <p:cNvSpPr>
            <a:spLocks noGrp="1"/>
          </p:cNvSpPr>
          <p:nvPr>
            <p:ph type="dt" sz="half" idx="10"/>
          </p:nvPr>
        </p:nvSpPr>
        <p:spPr/>
        <p:txBody>
          <a:bodyPr/>
          <a:lstStyle/>
          <a:p>
            <a:fld id="{3240957E-7900-4B87-81CB-984FF3C74C4A}" type="datetime1">
              <a:rPr lang="en-US" smtClean="0"/>
              <a:t>8/1/2023</a:t>
            </a:fld>
            <a:endParaRPr lang="en-US"/>
          </a:p>
        </p:txBody>
      </p:sp>
      <p:sp>
        <p:nvSpPr>
          <p:cNvPr id="4" name="Footer Placeholder 3">
            <a:extLst>
              <a:ext uri="{FF2B5EF4-FFF2-40B4-BE49-F238E27FC236}">
                <a16:creationId xmlns:a16="http://schemas.microsoft.com/office/drawing/2014/main" id="{4CB48F1B-89EA-4905-B352-8320B11053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905E8-F69E-4262-B535-CD4DA56E4A84}"/>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33" name="Rectangle 32">
            <a:extLst>
              <a:ext uri="{FF2B5EF4-FFF2-40B4-BE49-F238E27FC236}">
                <a16:creationId xmlns:a16="http://schemas.microsoft.com/office/drawing/2014/main" id="{B118EE46-1E16-4835-B6B8-8C79AA037EA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close up of a sign&#10;&#10;Description automatically generated">
            <a:extLst>
              <a:ext uri="{FF2B5EF4-FFF2-40B4-BE49-F238E27FC236}">
                <a16:creationId xmlns:a16="http://schemas.microsoft.com/office/drawing/2014/main" id="{53BF80DF-8F0C-46FA-B82A-59C923970F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37" name="Rectangle 36">
            <a:extLst>
              <a:ext uri="{FF2B5EF4-FFF2-40B4-BE49-F238E27FC236}">
                <a16:creationId xmlns:a16="http://schemas.microsoft.com/office/drawing/2014/main" id="{961C567B-65AA-46AA-89E3-42CC6B462E22}"/>
              </a:ext>
            </a:extLst>
          </p:cNvPr>
          <p:cNvSpPr/>
          <p:nvPr userDrawn="1"/>
        </p:nvSpPr>
        <p:spPr>
          <a:xfrm>
            <a:off x="6619971" y="1260001"/>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2">
            <a:extLst>
              <a:ext uri="{FF2B5EF4-FFF2-40B4-BE49-F238E27FC236}">
                <a16:creationId xmlns:a16="http://schemas.microsoft.com/office/drawing/2014/main" id="{0A31A204-7316-4569-8F2B-7AC66C5A35A8}"/>
              </a:ext>
            </a:extLst>
          </p:cNvPr>
          <p:cNvSpPr>
            <a:spLocks noGrp="1"/>
          </p:cNvSpPr>
          <p:nvPr>
            <p:ph type="body" sz="quarter" idx="16"/>
          </p:nvPr>
        </p:nvSpPr>
        <p:spPr>
          <a:xfrm>
            <a:off x="6619971" y="1260001"/>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43" name="Rectangle 42">
            <a:extLst>
              <a:ext uri="{FF2B5EF4-FFF2-40B4-BE49-F238E27FC236}">
                <a16:creationId xmlns:a16="http://schemas.microsoft.com/office/drawing/2014/main" id="{A8C3D0C8-4161-41B3-86DB-B24AD82509C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44" name="Rectangle 43">
            <a:extLst>
              <a:ext uri="{FF2B5EF4-FFF2-40B4-BE49-F238E27FC236}">
                <a16:creationId xmlns:a16="http://schemas.microsoft.com/office/drawing/2014/main" id="{355695FD-5C94-4F47-84E1-2C0637C5D096}"/>
              </a:ext>
            </a:extLst>
          </p:cNvPr>
          <p:cNvSpPr/>
          <p:nvPr userDrawn="1"/>
        </p:nvSpPr>
        <p:spPr>
          <a:xfrm>
            <a:off x="612475" y="1260001"/>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2">
            <a:extLst>
              <a:ext uri="{FF2B5EF4-FFF2-40B4-BE49-F238E27FC236}">
                <a16:creationId xmlns:a16="http://schemas.microsoft.com/office/drawing/2014/main" id="{6DD64ACB-D732-45F1-B21B-19B119245764}"/>
              </a:ext>
            </a:extLst>
          </p:cNvPr>
          <p:cNvSpPr>
            <a:spLocks noGrp="1"/>
          </p:cNvSpPr>
          <p:nvPr>
            <p:ph type="body" sz="quarter" idx="17"/>
          </p:nvPr>
        </p:nvSpPr>
        <p:spPr>
          <a:xfrm>
            <a:off x="612475" y="1260001"/>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46" name="Rectangle 45">
            <a:extLst>
              <a:ext uri="{FF2B5EF4-FFF2-40B4-BE49-F238E27FC236}">
                <a16:creationId xmlns:a16="http://schemas.microsoft.com/office/drawing/2014/main" id="{E3089159-ACBB-4B4F-9A5B-9BE3C718A26B}"/>
              </a:ext>
            </a:extLst>
          </p:cNvPr>
          <p:cNvSpPr/>
          <p:nvPr userDrawn="1"/>
        </p:nvSpPr>
        <p:spPr>
          <a:xfrm>
            <a:off x="6619971" y="3645410"/>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2">
            <a:extLst>
              <a:ext uri="{FF2B5EF4-FFF2-40B4-BE49-F238E27FC236}">
                <a16:creationId xmlns:a16="http://schemas.microsoft.com/office/drawing/2014/main" id="{87DEB579-3DE1-43EC-8F40-AA22690697F5}"/>
              </a:ext>
            </a:extLst>
          </p:cNvPr>
          <p:cNvSpPr>
            <a:spLocks noGrp="1"/>
          </p:cNvSpPr>
          <p:nvPr>
            <p:ph type="body" sz="quarter" idx="18"/>
          </p:nvPr>
        </p:nvSpPr>
        <p:spPr>
          <a:xfrm>
            <a:off x="6619971" y="3645410"/>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48" name="Rectangle 47">
            <a:extLst>
              <a:ext uri="{FF2B5EF4-FFF2-40B4-BE49-F238E27FC236}">
                <a16:creationId xmlns:a16="http://schemas.microsoft.com/office/drawing/2014/main" id="{D8AA8C2A-FFAC-4EEB-A9C8-443AC7422034}"/>
              </a:ext>
            </a:extLst>
          </p:cNvPr>
          <p:cNvSpPr/>
          <p:nvPr userDrawn="1"/>
        </p:nvSpPr>
        <p:spPr>
          <a:xfrm>
            <a:off x="612475" y="3645410"/>
            <a:ext cx="4921543"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2">
            <a:extLst>
              <a:ext uri="{FF2B5EF4-FFF2-40B4-BE49-F238E27FC236}">
                <a16:creationId xmlns:a16="http://schemas.microsoft.com/office/drawing/2014/main" id="{38AA23CB-5CA2-46D7-96A2-380D3A4BAB94}"/>
              </a:ext>
            </a:extLst>
          </p:cNvPr>
          <p:cNvSpPr>
            <a:spLocks noGrp="1"/>
          </p:cNvSpPr>
          <p:nvPr>
            <p:ph type="body" sz="quarter" idx="19"/>
          </p:nvPr>
        </p:nvSpPr>
        <p:spPr>
          <a:xfrm>
            <a:off x="612475" y="3645410"/>
            <a:ext cx="4912396" cy="1967024"/>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3666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697B-5DD2-4D82-910C-A95C63D48761}"/>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AFAFCB6B-D8B4-4142-98BB-27E21288332F}"/>
              </a:ext>
            </a:extLst>
          </p:cNvPr>
          <p:cNvSpPr>
            <a:spLocks noGrp="1"/>
          </p:cNvSpPr>
          <p:nvPr>
            <p:ph type="dt" sz="half" idx="10"/>
          </p:nvPr>
        </p:nvSpPr>
        <p:spPr/>
        <p:txBody>
          <a:bodyPr/>
          <a:lstStyle/>
          <a:p>
            <a:fld id="{9BF88BF4-DA46-495C-932E-DA28E9DC3812}" type="datetime1">
              <a:rPr lang="en-US" smtClean="0"/>
              <a:t>8/1/2023</a:t>
            </a:fld>
            <a:endParaRPr lang="en-US"/>
          </a:p>
        </p:txBody>
      </p:sp>
      <p:sp>
        <p:nvSpPr>
          <p:cNvPr id="4" name="Footer Placeholder 3">
            <a:extLst>
              <a:ext uri="{FF2B5EF4-FFF2-40B4-BE49-F238E27FC236}">
                <a16:creationId xmlns:a16="http://schemas.microsoft.com/office/drawing/2014/main" id="{D9A7A0E0-DF61-4449-A131-7A5AFB2159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04B79-6E78-4608-A987-7B436929EB43}"/>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7C867113-0346-4133-971E-2FA69106B086}"/>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ACCABB91-9E8D-48A4-9D54-FAF162665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8" name="Rectangle 7">
            <a:extLst>
              <a:ext uri="{FF2B5EF4-FFF2-40B4-BE49-F238E27FC236}">
                <a16:creationId xmlns:a16="http://schemas.microsoft.com/office/drawing/2014/main" id="{1437DBFE-B412-48BE-AF65-801B66957FE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3420251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66D2F3-544F-4F0E-8531-29BF9F3BBD18}"/>
              </a:ext>
            </a:extLst>
          </p:cNvPr>
          <p:cNvSpPr>
            <a:spLocks noGrp="1"/>
          </p:cNvSpPr>
          <p:nvPr>
            <p:ph type="dt" sz="half" idx="10"/>
          </p:nvPr>
        </p:nvSpPr>
        <p:spPr/>
        <p:txBody>
          <a:bodyPr/>
          <a:lstStyle/>
          <a:p>
            <a:fld id="{6BACA3AB-E99D-46BD-BC3E-4F621A3811BD}" type="datetime1">
              <a:rPr lang="en-US" smtClean="0"/>
              <a:t>8/1/2023</a:t>
            </a:fld>
            <a:endParaRPr lang="en-US"/>
          </a:p>
        </p:txBody>
      </p:sp>
      <p:sp>
        <p:nvSpPr>
          <p:cNvPr id="4" name="Footer Placeholder 3">
            <a:extLst>
              <a:ext uri="{FF2B5EF4-FFF2-40B4-BE49-F238E27FC236}">
                <a16:creationId xmlns:a16="http://schemas.microsoft.com/office/drawing/2014/main" id="{597CB4D3-E7BC-4997-A9E3-8A55F1851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4230D4-FBDC-455E-BEBA-62F5CA1A8057}"/>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Rectangle 5">
            <a:extLst>
              <a:ext uri="{FF2B5EF4-FFF2-40B4-BE49-F238E27FC236}">
                <a16:creationId xmlns:a16="http://schemas.microsoft.com/office/drawing/2014/main" id="{FE9001B8-31F1-4A6D-B5AC-6902FC1CFCD2}"/>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8C7617E6-FB51-4CDB-A2DB-103DD65AC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8" name="Rectangle 7">
            <a:extLst>
              <a:ext uri="{FF2B5EF4-FFF2-40B4-BE49-F238E27FC236}">
                <a16:creationId xmlns:a16="http://schemas.microsoft.com/office/drawing/2014/main" id="{23B269AE-F12A-4446-AB5C-3392E87A1731}"/>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3456531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 Column (Forma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828799" y="185130"/>
            <a:ext cx="9939603" cy="962338"/>
          </a:xfrm>
        </p:spPr>
        <p:txBody>
          <a:bodyPr anchor="ctr">
            <a:normAutofit/>
          </a:bodyPr>
          <a:lstStyle>
            <a:lvl1pPr algn="l">
              <a:defRPr sz="3800">
                <a:solidFill>
                  <a:schemeClr val="accent1"/>
                </a:solidFill>
                <a:latin typeface="+mn-lt"/>
              </a:defRPr>
            </a:lvl1pPr>
          </a:lstStyle>
          <a:p>
            <a:r>
              <a:rPr lang="en-US"/>
              <a:t>Title</a:t>
            </a:r>
          </a:p>
        </p:txBody>
      </p:sp>
      <p:sp>
        <p:nvSpPr>
          <p:cNvPr id="15" name="Slide Number Placeholder 5">
            <a:extLst>
              <a:ext uri="{FF2B5EF4-FFF2-40B4-BE49-F238E27FC236}">
                <a16:creationId xmlns:a16="http://schemas.microsoft.com/office/drawing/2014/main" id="{09E267B3-F1CB-40B7-9DB6-9D76B539B5C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6" name="Content Placeholder 2">
            <a:extLst>
              <a:ext uri="{FF2B5EF4-FFF2-40B4-BE49-F238E27FC236}">
                <a16:creationId xmlns:a16="http://schemas.microsoft.com/office/drawing/2014/main" id="{4BA5782D-F5DB-42B5-B236-D3060AB95BBC}"/>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pic>
        <p:nvPicPr>
          <p:cNvPr id="7" name="Graphic 6">
            <a:extLst>
              <a:ext uri="{FF2B5EF4-FFF2-40B4-BE49-F238E27FC236}">
                <a16:creationId xmlns:a16="http://schemas.microsoft.com/office/drawing/2014/main" id="{8D88CEE8-FE3F-48AB-8188-5B658D0CD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
        <p:nvSpPr>
          <p:cNvPr id="8" name="Content Placeholder 2">
            <a:extLst>
              <a:ext uri="{FF2B5EF4-FFF2-40B4-BE49-F238E27FC236}">
                <a16:creationId xmlns:a16="http://schemas.microsoft.com/office/drawing/2014/main" id="{5ACC9B38-75A2-45DB-A418-ED0FE367F845}"/>
              </a:ext>
            </a:extLst>
          </p:cNvPr>
          <p:cNvSpPr>
            <a:spLocks noGrp="1"/>
          </p:cNvSpPr>
          <p:nvPr>
            <p:ph idx="1" hasCustomPrompt="1"/>
          </p:nvPr>
        </p:nvSpPr>
        <p:spPr>
          <a:xfrm>
            <a:off x="438912" y="1438586"/>
            <a:ext cx="11329490" cy="449668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Tree>
    <p:extLst>
      <p:ext uri="{BB962C8B-B14F-4D97-AF65-F5344CB8AC3E}">
        <p14:creationId xmlns:p14="http://schemas.microsoft.com/office/powerpoint/2010/main" val="3315560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58441"/>
            <a:ext cx="9144000" cy="1455651"/>
          </a:xfrm>
          <a:solidFill>
            <a:schemeClr val="bg1">
              <a:lumMod val="95000"/>
            </a:schemeClr>
          </a:solidFill>
        </p:spPr>
        <p:txBody>
          <a:bodyPr>
            <a:normAutofit/>
          </a:bodyPr>
          <a:lstStyle>
            <a:lvl1pPr algn="ctr">
              <a:defRPr sz="4200" b="1">
                <a:solidFill>
                  <a:srgbClr val="3C6EBE"/>
                </a:solidFill>
                <a:latin typeface="+mn-lt"/>
              </a:defRPr>
            </a:lvl1pPr>
          </a:lstStyle>
          <a:p>
            <a:r>
              <a:rPr lang="en-US"/>
              <a:t>Click to edit Master title style</a:t>
            </a:r>
          </a:p>
        </p:txBody>
      </p:sp>
      <p:sp>
        <p:nvSpPr>
          <p:cNvPr id="3" name="Subtitle 2"/>
          <p:cNvSpPr>
            <a:spLocks noGrp="1"/>
          </p:cNvSpPr>
          <p:nvPr>
            <p:ph type="subTitle" idx="1"/>
          </p:nvPr>
        </p:nvSpPr>
        <p:spPr>
          <a:xfrm>
            <a:off x="1524000" y="4315096"/>
            <a:ext cx="9144000" cy="851564"/>
          </a:xfrm>
          <a:solidFill>
            <a:schemeClr val="bg1">
              <a:lumMod val="95000"/>
            </a:schemeClr>
          </a:solidFill>
        </p:spPr>
        <p:txBody>
          <a:bodyPr/>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84C7D1-DD04-4E00-B3C7-9B667770A5E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765BDD-DA18-4C70-B660-6B61DCF860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408B75-36E3-4B43-AEFD-47BBB2E9490C}"/>
              </a:ext>
            </a:extLst>
          </p:cNvPr>
          <p:cNvSpPr>
            <a:spLocks noGrp="1"/>
          </p:cNvSpPr>
          <p:nvPr>
            <p:ph type="sldNum" sz="quarter" idx="12"/>
          </p:nvPr>
        </p:nvSpPr>
        <p:spPr/>
        <p:txBody>
          <a:bodyPr/>
          <a:lstStyle>
            <a:lvl1pPr>
              <a:defRPr/>
            </a:lvl1pPr>
          </a:lstStyle>
          <a:p>
            <a:pPr>
              <a:defRPr/>
            </a:pPr>
            <a:fld id="{BFC39701-6458-4AD8-8629-6BBA59D6898E}" type="slidenum">
              <a:rPr lang="en-US"/>
              <a:pPr>
                <a:defRPr/>
              </a:pPr>
              <a:t>‹#›</a:t>
            </a:fld>
            <a:endParaRPr lang="en-US"/>
          </a:p>
        </p:txBody>
      </p:sp>
    </p:spTree>
    <p:extLst>
      <p:ext uri="{BB962C8B-B14F-4D97-AF65-F5344CB8AC3E}">
        <p14:creationId xmlns:p14="http://schemas.microsoft.com/office/powerpoint/2010/main" val="1482396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sz="half" idx="13"/>
          </p:nvPr>
        </p:nvSpPr>
        <p:spPr>
          <a:xfrm>
            <a:off x="1037904" y="1881361"/>
            <a:ext cx="493776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Firth Level</a:t>
            </a:r>
          </a:p>
        </p:txBody>
      </p:sp>
      <p:sp>
        <p:nvSpPr>
          <p:cNvPr id="9" name="Content Placeholder 3"/>
          <p:cNvSpPr>
            <a:spLocks noGrp="1"/>
          </p:cNvSpPr>
          <p:nvPr>
            <p:ph sz="half" idx="14"/>
          </p:nvPr>
        </p:nvSpPr>
        <p:spPr>
          <a:xfrm>
            <a:off x="6216337" y="1881361"/>
            <a:ext cx="493776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Firth Level</a:t>
            </a:r>
          </a:p>
        </p:txBody>
      </p:sp>
      <p:sp>
        <p:nvSpPr>
          <p:cNvPr id="5" name="Date Placeholder 3">
            <a:extLst>
              <a:ext uri="{FF2B5EF4-FFF2-40B4-BE49-F238E27FC236}">
                <a16:creationId xmlns:a16="http://schemas.microsoft.com/office/drawing/2014/main" id="{DCD24F32-6D48-4D7A-A9C3-CCBB588B7D67}"/>
              </a:ext>
            </a:extLst>
          </p:cNvPr>
          <p:cNvSpPr>
            <a:spLocks noGrp="1"/>
          </p:cNvSpPr>
          <p:nvPr>
            <p:ph type="dt" sz="half" idx="15"/>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7887B83-88BB-4E17-B474-9CC960BABBD3}"/>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5B5C1D-7D45-46A0-80EA-62F1BC70666F}"/>
              </a:ext>
            </a:extLst>
          </p:cNvPr>
          <p:cNvSpPr>
            <a:spLocks noGrp="1"/>
          </p:cNvSpPr>
          <p:nvPr>
            <p:ph type="sldNum" sz="quarter" idx="17"/>
          </p:nvPr>
        </p:nvSpPr>
        <p:spPr/>
        <p:txBody>
          <a:bodyPr/>
          <a:lstStyle>
            <a:lvl1pPr>
              <a:defRPr/>
            </a:lvl1pPr>
          </a:lstStyle>
          <a:p>
            <a:pPr>
              <a:defRPr/>
            </a:pPr>
            <a:fld id="{747C9C14-6C67-413B-848D-868105270EE6}" type="slidenum">
              <a:rPr lang="en-US"/>
              <a:pPr>
                <a:defRPr/>
              </a:pPr>
              <a:t>‹#›</a:t>
            </a:fld>
            <a:endParaRPr lang="en-US"/>
          </a:p>
        </p:txBody>
      </p:sp>
    </p:spTree>
    <p:extLst>
      <p:ext uri="{BB962C8B-B14F-4D97-AF65-F5344CB8AC3E}">
        <p14:creationId xmlns:p14="http://schemas.microsoft.com/office/powerpoint/2010/main" val="880811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3"/>
          </p:nvPr>
        </p:nvSpPr>
        <p:spPr>
          <a:xfrm>
            <a:off x="838201" y="1825627"/>
            <a:ext cx="105155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02CCF-F079-4C3F-876F-B12028A1B419}"/>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F4BBA6D-23CA-4153-9807-82B4B1671DCE}"/>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4516C6-4687-47AA-9985-DA293C464E45}"/>
              </a:ext>
            </a:extLst>
          </p:cNvPr>
          <p:cNvSpPr>
            <a:spLocks noGrp="1"/>
          </p:cNvSpPr>
          <p:nvPr>
            <p:ph type="sldNum" sz="quarter" idx="16"/>
          </p:nvPr>
        </p:nvSpPr>
        <p:spPr/>
        <p:txBody>
          <a:bodyPr/>
          <a:lstStyle>
            <a:lvl1pPr>
              <a:defRPr/>
            </a:lvl1pPr>
          </a:lstStyle>
          <a:p>
            <a:pPr>
              <a:defRPr/>
            </a:pPr>
            <a:fld id="{4DD8ACAD-150D-4C2E-AEB4-41F57876220A}" type="slidenum">
              <a:rPr lang="en-US"/>
              <a:pPr>
                <a:defRPr/>
              </a:pPr>
              <a:t>‹#›</a:t>
            </a:fld>
            <a:endParaRPr lang="en-US"/>
          </a:p>
        </p:txBody>
      </p:sp>
    </p:spTree>
    <p:extLst>
      <p:ext uri="{BB962C8B-B14F-4D97-AF65-F5344CB8AC3E}">
        <p14:creationId xmlns:p14="http://schemas.microsoft.com/office/powerpoint/2010/main" val="4033746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423863" y="1687515"/>
            <a:ext cx="11344275" cy="4181578"/>
          </a:xfrm>
        </p:spPr>
        <p:txBody>
          <a:bodyPr/>
          <a:lstStyle>
            <a:lvl1pPr marL="0" indent="0">
              <a:buNone/>
              <a:defRPr>
                <a:latin typeface="Open Sans" panose="020B0606030504020204"/>
              </a:defRPr>
            </a:lvl1pPr>
          </a:lstStyle>
          <a:p>
            <a:pPr lvl="0"/>
            <a:endParaRPr lang="en-US"/>
          </a:p>
        </p:txBody>
      </p:sp>
      <p:sp>
        <p:nvSpPr>
          <p:cNvPr id="4" name="Date Placeholder 3">
            <a:extLst>
              <a:ext uri="{FF2B5EF4-FFF2-40B4-BE49-F238E27FC236}">
                <a16:creationId xmlns:a16="http://schemas.microsoft.com/office/drawing/2014/main" id="{F90CE8B3-E4CC-4CAF-92B6-DCE8DA8F6799}"/>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A192C20-D1A4-4523-B61D-558ACC7A8BD6}"/>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129037-438D-47FE-A994-931557FE1D62}"/>
              </a:ext>
            </a:extLst>
          </p:cNvPr>
          <p:cNvSpPr>
            <a:spLocks noGrp="1"/>
          </p:cNvSpPr>
          <p:nvPr>
            <p:ph type="sldNum" sz="quarter" idx="16"/>
          </p:nvPr>
        </p:nvSpPr>
        <p:spPr/>
        <p:txBody>
          <a:bodyPr/>
          <a:lstStyle>
            <a:lvl1pPr>
              <a:defRPr/>
            </a:lvl1pPr>
          </a:lstStyle>
          <a:p>
            <a:pPr>
              <a:defRPr/>
            </a:pPr>
            <a:fld id="{0645167D-3095-4B67-8E95-C18C8AC1084C}" type="slidenum">
              <a:rPr lang="en-US"/>
              <a:pPr>
                <a:defRPr/>
              </a:pPr>
              <a:t>‹#›</a:t>
            </a:fld>
            <a:endParaRPr lang="en-US"/>
          </a:p>
        </p:txBody>
      </p:sp>
    </p:spTree>
    <p:extLst>
      <p:ext uri="{BB962C8B-B14F-4D97-AF65-F5344CB8AC3E}">
        <p14:creationId xmlns:p14="http://schemas.microsoft.com/office/powerpoint/2010/main" val="4118197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5F8C8BF-6574-484D-86BA-1C3D16D96EEE}"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96946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619649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5056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599640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a:ext>
            </a:extLst>
          </a:blip>
          <a:srcRect r="-22"/>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046714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29502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r="-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946281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382912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a:ext>
            </a:extLst>
          </a:blip>
          <a:srcRect l="-104"/>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248576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A58D1EA-CD4D-456F-A805-BAF4EA62AFF6}" type="datetime1">
              <a:rPr lang="en-US" smtClean="0"/>
              <a:t>8/1/2023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1148659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9AC18C9-E070-430C-BD4C-08311E3E1F99}" type="datetime1">
              <a:rPr lang="en-US" smtClean="0"/>
              <a:t>8/1/2023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3475348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32CFE30-B31C-4F37-95A0-A80DEF7B7179}" type="datetime1">
              <a:rPr lang="en-US" smtClean="0"/>
              <a:t>8/1/2023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26413617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E3E6634-AC05-43FC-ABAC-EA3784AEB700}" type="datetime1">
              <a:rPr lang="en-US" smtClean="0"/>
              <a:t>8/1/2023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428989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6A0218F-2F9B-4AB1-A566-9653F81B5301}" type="datetime1">
              <a:rPr lang="en-US" smtClean="0"/>
              <a:t>8/1/2023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90016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4FAAFC6-72CA-442D-A105-C36CCA5A667D}" type="datetime1">
              <a:rPr lang="en-US" smtClean="0"/>
              <a:t>8/1/2023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2780796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6DB719-9EC7-4892-909E-9C496F72B948}" type="datetime1">
              <a:rPr lang="en-US" smtClean="0"/>
              <a:t>8/1/2023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3496095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C4DFD9F-4443-4315-9D4B-F690ADD1720E}" type="datetime1">
              <a:rPr lang="en-US" smtClean="0"/>
              <a:t>8/1/2023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3731277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707D5587-E7E9-4525-8001-F647C035136E}"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4912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B216ADA8-851B-4D86-A7D4-9334032100C8}"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75818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B1872213-30C5-4FF1-8635-CCB463595830}" type="datetime1">
              <a:rPr lang="en-US" smtClean="0"/>
              <a:t>8/1/2023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30261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B80E010A-D21E-4030-97D7-3FC85203BA5B}" type="datetime1">
              <a:rPr lang="en-US" smtClean="0"/>
              <a:t>8/1/2023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042574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19C63E02-CD3A-4B01-84D1-3ED9B6F7C9F8}" type="datetime1">
              <a:rPr lang="en-US" smtClean="0"/>
              <a:t>8/1/2023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628008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398E1B61-E6EB-48BD-96C7-AFA289D5E2AC}" type="datetime1">
              <a:rPr lang="en-US" smtClean="0"/>
              <a:t>8/1/2023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5933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6" name="Title 1">
            <a:extLst>
              <a:ext uri="{FF2B5EF4-FFF2-40B4-BE49-F238E27FC236}">
                <a16:creationId xmlns:a16="http://schemas.microsoft.com/office/drawing/2014/main" id="{83B70881-8656-4BB6-8BFF-D70457AE11D8}"/>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6BA4798D-BD2C-4612-B74E-5EC4AA34C4B5}" type="datetime1">
              <a:rPr lang="en-US" smtClean="0"/>
              <a:t>8/1/2023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Tree>
    <p:extLst>
      <p:ext uri="{BB962C8B-B14F-4D97-AF65-F5344CB8AC3E}">
        <p14:creationId xmlns:p14="http://schemas.microsoft.com/office/powerpoint/2010/main" val="4077944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6F820586-F7C7-4AFC-AC1F-7491474EB89F}" type="datetime1">
              <a:rPr lang="en-US" smtClean="0"/>
              <a:t>8/1/2023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259377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5AB49ACB-9375-4D1F-B006-DE10D961C07C}" type="datetime1">
              <a:rPr lang="en-US" smtClean="0"/>
              <a:t>8/1/2023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294759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DDB2BBB7-37F2-44CE-9EE1-7B14A58AD8AF}" type="datetime1">
              <a:rPr lang="en-US" smtClean="0"/>
              <a:t>8/1/2023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0919091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2C8152C9-D242-4875-B3E3-FBD92E1E1330}" type="datetime1">
              <a:rPr lang="en-US" smtClean="0"/>
              <a:t>8/1/2023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99310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DEF2CB9D-54B2-460F-8DAD-BADB55398C76}" type="datetime1">
              <a:rPr lang="en-US" smtClean="0"/>
              <a:t>8/1/2023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03800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D7A61B55-04D1-43A3-A468-E0382CAB50C0}"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44E50530-608F-45FB-86FF-F1DD6FF52501}" type="datetime1">
              <a:rPr lang="en-US" smtClean="0"/>
              <a:t>8/1/2023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374903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D8CD87E9-152C-46D9-8D3E-52624A6C292C}" type="datetime1">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795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183617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4_Title Slide" preserve="1">
  <p:cSld name="14_Title Slide">
    <p:spTree>
      <p:nvGrpSpPr>
        <p:cNvPr id="1" name="Shape 409"/>
        <p:cNvGrpSpPr/>
        <p:nvPr/>
      </p:nvGrpSpPr>
      <p:grpSpPr>
        <a:xfrm>
          <a:off x="0" y="0"/>
          <a:ext cx="0" cy="0"/>
          <a:chOff x="0" y="0"/>
          <a:chExt cx="0" cy="0"/>
        </a:xfrm>
      </p:grpSpPr>
      <p:pic>
        <p:nvPicPr>
          <p:cNvPr id="410" name="Google Shape;410;p124"/>
          <p:cNvPicPr preferRelativeResize="0"/>
          <p:nvPr/>
        </p:nvPicPr>
        <p:blipFill rotWithShape="1">
          <a:blip r:embed="rId2">
            <a:alphaModFix/>
          </a:blip>
          <a:srcRect t="7842" b="7843"/>
          <a:stretch/>
        </p:blipFill>
        <p:spPr>
          <a:xfrm>
            <a:off x="0" y="0"/>
            <a:ext cx="12192000" cy="6858000"/>
          </a:xfrm>
          <a:prstGeom prst="rect">
            <a:avLst/>
          </a:prstGeom>
          <a:noFill/>
          <a:ln>
            <a:noFill/>
          </a:ln>
        </p:spPr>
      </p:pic>
      <p:sp>
        <p:nvSpPr>
          <p:cNvPr id="411" name="Google Shape;411;p124"/>
          <p:cNvSpPr/>
          <p:nvPr/>
        </p:nvSpPr>
        <p:spPr>
          <a:xfrm>
            <a:off x="0" y="0"/>
            <a:ext cx="12192000" cy="6858000"/>
          </a:xfrm>
          <a:prstGeom prst="rect">
            <a:avLst/>
          </a:prstGeom>
          <a:solidFill>
            <a:schemeClr val="l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 name="Google Shape;412;p124"/>
          <p:cNvSpPr/>
          <p:nvPr/>
        </p:nvSpPr>
        <p:spPr>
          <a:xfrm>
            <a:off x="361507" y="0"/>
            <a:ext cx="1573619" cy="6858000"/>
          </a:xfrm>
          <a:prstGeom prst="rect">
            <a:avLst/>
          </a:prstGeom>
          <a:solidFill>
            <a:schemeClr val="accen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3" name="Google Shape;413;p124" descr="A close up of a sign  Description automatically generated"/>
          <p:cNvPicPr preferRelativeResize="0"/>
          <p:nvPr/>
        </p:nvPicPr>
        <p:blipFill rotWithShape="1">
          <a:blip r:embed="rId3">
            <a:alphaModFix/>
          </a:blip>
          <a:srcRect/>
          <a:stretch/>
        </p:blipFill>
        <p:spPr>
          <a:xfrm>
            <a:off x="651312" y="233478"/>
            <a:ext cx="994008" cy="397604"/>
          </a:xfrm>
          <a:prstGeom prst="rect">
            <a:avLst/>
          </a:prstGeom>
          <a:noFill/>
          <a:ln>
            <a:noFill/>
          </a:ln>
        </p:spPr>
      </p:pic>
      <p:sp>
        <p:nvSpPr>
          <p:cNvPr id="414" name="Google Shape;414;p124"/>
          <p:cNvSpPr txBox="1">
            <a:spLocks noGrp="1"/>
          </p:cNvSpPr>
          <p:nvPr>
            <p:ph type="ctrTitle" hasCustomPrompt="1"/>
          </p:nvPr>
        </p:nvSpPr>
        <p:spPr>
          <a:xfrm>
            <a:off x="2103120" y="4059935"/>
            <a:ext cx="9363456" cy="1775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54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spTree>
    <p:extLst>
      <p:ext uri="{BB962C8B-B14F-4D97-AF65-F5344CB8AC3E}">
        <p14:creationId xmlns:p14="http://schemas.microsoft.com/office/powerpoint/2010/main" val="135876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6" name="Title 1">
            <a:extLst>
              <a:ext uri="{FF2B5EF4-FFF2-40B4-BE49-F238E27FC236}">
                <a16:creationId xmlns:a16="http://schemas.microsoft.com/office/drawing/2014/main" id="{D4C4FF54-00AB-4914-93FE-CE504BF35CDF}"/>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_Title Slide" preserve="1" userDrawn="1">
  <p:cSld name="7_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pic>
        <p:nvPicPr>
          <p:cNvPr id="15" name="Google Shape;15;p74"/>
          <p:cNvPicPr preferRelativeResize="0"/>
          <p:nvPr/>
        </p:nvPicPr>
        <p:blipFill rotWithShape="1">
          <a:blip r:embed="rId3">
            <a:alphaModFix/>
          </a:blip>
          <a:srcRect t="7764" b="7764"/>
          <a:stretch/>
        </p:blipFill>
        <p:spPr>
          <a:xfrm>
            <a:off x="1" y="0"/>
            <a:ext cx="12191999" cy="6858000"/>
          </a:xfrm>
          <a:prstGeom prst="rect">
            <a:avLst/>
          </a:prstGeom>
          <a:noFill/>
          <a:ln>
            <a:noFill/>
          </a:ln>
        </p:spPr>
      </p:pic>
      <p:sp>
        <p:nvSpPr>
          <p:cNvPr id="16" name="Google Shape;16;p74"/>
          <p:cNvSpPr/>
          <p:nvPr/>
        </p:nvSpPr>
        <p:spPr>
          <a:xfrm>
            <a:off x="1" y="0"/>
            <a:ext cx="12192000" cy="6858000"/>
          </a:xfrm>
          <a:prstGeom prst="rect">
            <a:avLst/>
          </a:prstGeom>
          <a:solidFill>
            <a:schemeClr val="l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74"/>
          <p:cNvSpPr/>
          <p:nvPr/>
        </p:nvSpPr>
        <p:spPr>
          <a:xfrm>
            <a:off x="361507" y="0"/>
            <a:ext cx="1573619" cy="6858000"/>
          </a:xfrm>
          <a:prstGeom prst="rect">
            <a:avLst/>
          </a:prstGeom>
          <a:solidFill>
            <a:schemeClr val="accen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74" descr="A close up of a sign  Description automatically generated"/>
          <p:cNvPicPr preferRelativeResize="0"/>
          <p:nvPr/>
        </p:nvPicPr>
        <p:blipFill rotWithShape="1">
          <a:blip r:embed="rId4">
            <a:alphaModFix/>
          </a:blip>
          <a:srcRect/>
          <a:stretch/>
        </p:blipFill>
        <p:spPr>
          <a:xfrm>
            <a:off x="651312" y="233478"/>
            <a:ext cx="994008" cy="397604"/>
          </a:xfrm>
          <a:prstGeom prst="rect">
            <a:avLst/>
          </a:prstGeom>
          <a:noFill/>
          <a:ln>
            <a:noFill/>
          </a:ln>
        </p:spPr>
      </p:pic>
      <p:sp>
        <p:nvSpPr>
          <p:cNvPr id="7" name="Google Shape;414;p124">
            <a:extLst>
              <a:ext uri="{FF2B5EF4-FFF2-40B4-BE49-F238E27FC236}">
                <a16:creationId xmlns:a16="http://schemas.microsoft.com/office/drawing/2014/main" id="{5D4BC5C1-D674-4E92-9336-B44EC49EFD8C}"/>
              </a:ext>
            </a:extLst>
          </p:cNvPr>
          <p:cNvSpPr txBox="1">
            <a:spLocks noGrp="1"/>
          </p:cNvSpPr>
          <p:nvPr>
            <p:ph type="ctrTitle" hasCustomPrompt="1"/>
          </p:nvPr>
        </p:nvSpPr>
        <p:spPr>
          <a:xfrm>
            <a:off x="2103120" y="4059935"/>
            <a:ext cx="9363456" cy="1775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54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spTree>
    <p:extLst>
      <p:ext uri="{BB962C8B-B14F-4D97-AF65-F5344CB8AC3E}">
        <p14:creationId xmlns:p14="http://schemas.microsoft.com/office/powerpoint/2010/main" val="2649870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B98E3-3070-4B1C-B817-37ACE73AC39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394" b="1566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78;p90">
            <a:extLst>
              <a:ext uri="{FF2B5EF4-FFF2-40B4-BE49-F238E27FC236}">
                <a16:creationId xmlns:a16="http://schemas.microsoft.com/office/drawing/2014/main" id="{BABB4EAA-BA67-4807-B4E8-0F11B11DE772}"/>
              </a:ext>
            </a:extLst>
          </p:cNvPr>
          <p:cNvSpPr/>
          <p:nvPr userDrawn="1"/>
        </p:nvSpPr>
        <p:spPr>
          <a:xfrm>
            <a:off x="1" y="0"/>
            <a:ext cx="12192000" cy="6858000"/>
          </a:xfrm>
          <a:prstGeom prst="rect">
            <a:avLst/>
          </a:prstGeom>
          <a:solidFill>
            <a:schemeClr val="l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ctr">
            <a:noAutofit/>
          </a:bodyPr>
          <a:lstStyle>
            <a:lvl1pPr algn="l">
              <a:defRPr sz="4000">
                <a:solidFill>
                  <a:schemeClr val="bg1"/>
                </a:solidFill>
                <a:latin typeface="+mn-lt"/>
              </a:defRPr>
            </a:lvl1pPr>
          </a:lstStyle>
          <a:p>
            <a:r>
              <a:rPr lang="en-US"/>
              <a:t>Title</a:t>
            </a:r>
          </a:p>
        </p:txBody>
      </p:sp>
    </p:spTree>
    <p:extLst>
      <p:ext uri="{BB962C8B-B14F-4D97-AF65-F5344CB8AC3E}">
        <p14:creationId xmlns:p14="http://schemas.microsoft.com/office/powerpoint/2010/main" val="12559146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1"/>
            <a:ext cx="12192000" cy="5177214"/>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4400"/>
          </a:p>
        </p:txBody>
      </p:sp>
      <p:sp>
        <p:nvSpPr>
          <p:cNvPr id="7" name="Title 4">
            <a:extLst>
              <a:ext uri="{FF2B5EF4-FFF2-40B4-BE49-F238E27FC236}">
                <a16:creationId xmlns:a16="http://schemas.microsoft.com/office/drawing/2014/main" id="{CFE1C27C-2AE4-43E5-B846-87598FEE200A}"/>
              </a:ext>
            </a:extLst>
          </p:cNvPr>
          <p:cNvSpPr txBox="1">
            <a:spLocks/>
          </p:cNvSpPr>
          <p:nvPr userDrawn="1"/>
        </p:nvSpPr>
        <p:spPr>
          <a:xfrm>
            <a:off x="1104858" y="1336917"/>
            <a:ext cx="7789162" cy="4583659"/>
          </a:xfrm>
          <a:prstGeom prst="rect">
            <a:avLst/>
          </a:prstGeom>
          <a:solidFill>
            <a:schemeClr val="bg1"/>
          </a:solidFill>
          <a:ln w="76200">
            <a:solidFill>
              <a:schemeClr val="accent2"/>
            </a:solidFill>
          </a:ln>
        </p:spPr>
        <p:txBody>
          <a:bodyPr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algn="ctr"/>
            <a:endParaRPr lang="en-US" sz="5400">
              <a:solidFill>
                <a:schemeClr val="accent5"/>
              </a:solidFill>
              <a:cs typeface="Calibri"/>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1256474" y="2289289"/>
            <a:ext cx="7499396" cy="24669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5400">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pic>
        <p:nvPicPr>
          <p:cNvPr id="5" name="Graphic 4">
            <a:extLst>
              <a:ext uri="{FF2B5EF4-FFF2-40B4-BE49-F238E27FC236}">
                <a16:creationId xmlns:a16="http://schemas.microsoft.com/office/drawing/2014/main" id="{2098A56E-C214-41DA-9D55-D3F79E587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3227" y="1518030"/>
            <a:ext cx="1391922" cy="695962"/>
          </a:xfrm>
          <a:prstGeom prst="rect">
            <a:avLst/>
          </a:prstGeom>
        </p:spPr>
      </p:pic>
      <p:sp>
        <p:nvSpPr>
          <p:cNvPr id="8" name="Text Placeholder 4">
            <a:extLst>
              <a:ext uri="{FF2B5EF4-FFF2-40B4-BE49-F238E27FC236}">
                <a16:creationId xmlns:a16="http://schemas.microsoft.com/office/drawing/2014/main" id="{1876D20F-9E38-4EC8-9856-A79FFAB1F14C}"/>
              </a:ext>
            </a:extLst>
          </p:cNvPr>
          <p:cNvSpPr>
            <a:spLocks noGrp="1"/>
          </p:cNvSpPr>
          <p:nvPr>
            <p:ph type="body" sz="quarter" idx="10" hasCustomPrompt="1"/>
          </p:nvPr>
        </p:nvSpPr>
        <p:spPr>
          <a:xfrm>
            <a:off x="1283227" y="4865374"/>
            <a:ext cx="7472643" cy="869505"/>
          </a:xfrm>
          <a:prstGeom prst="rect">
            <a:avLst/>
          </a:prstGeom>
        </p:spPr>
        <p:txBody>
          <a:bodyPr anchor="t"/>
          <a:lstStyle>
            <a:lvl1pPr>
              <a:buNone/>
              <a:defRPr sz="2400">
                <a:solidFill>
                  <a:sysClr val="windowText" lastClr="000000"/>
                </a:solidFill>
              </a:defRPr>
            </a:lvl1pPr>
            <a:lvl2pPr>
              <a:buNone/>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Sub-title</a:t>
            </a:r>
          </a:p>
          <a:p>
            <a:pPr lvl="0"/>
            <a:r>
              <a:rPr lang="en-US"/>
              <a:t>Date</a:t>
            </a:r>
          </a:p>
        </p:txBody>
      </p:sp>
    </p:spTree>
    <p:extLst>
      <p:ext uri="{BB962C8B-B14F-4D97-AF65-F5344CB8AC3E}">
        <p14:creationId xmlns:p14="http://schemas.microsoft.com/office/powerpoint/2010/main" val="2922221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2906749"/>
            <a:ext cx="12192000" cy="1634745"/>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4400"/>
          </a:p>
        </p:txBody>
      </p:sp>
      <p:sp>
        <p:nvSpPr>
          <p:cNvPr id="5" name="Rectangle 4">
            <a:extLst>
              <a:ext uri="{FF2B5EF4-FFF2-40B4-BE49-F238E27FC236}">
                <a16:creationId xmlns:a16="http://schemas.microsoft.com/office/drawing/2014/main" id="{29B79DAE-CFAF-404D-BC10-36DC7525CF58}"/>
              </a:ext>
            </a:extLst>
          </p:cNvPr>
          <p:cNvSpPr/>
          <p:nvPr userDrawn="1"/>
        </p:nvSpPr>
        <p:spPr>
          <a:xfrm>
            <a:off x="0" y="4527518"/>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338328" y="2992518"/>
            <a:ext cx="11539728" cy="14632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5400"/>
              <a:buFont typeface="Calibri"/>
              <a:buNone/>
              <a:defRPr sz="5400">
                <a:solidFill>
                  <a:schemeClr val="bg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Section</a:t>
            </a:r>
            <a:endParaRPr/>
          </a:p>
        </p:txBody>
      </p:sp>
      <p:sp>
        <p:nvSpPr>
          <p:cNvPr id="6" name="Slide Number Placeholder 5">
            <a:extLst>
              <a:ext uri="{FF2B5EF4-FFF2-40B4-BE49-F238E27FC236}">
                <a16:creationId xmlns:a16="http://schemas.microsoft.com/office/drawing/2014/main" id="{D5ABA214-1D7F-4EF7-A769-AB2A754068C3}"/>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7" name="Graphic 6">
            <a:extLst>
              <a:ext uri="{FF2B5EF4-FFF2-40B4-BE49-F238E27FC236}">
                <a16:creationId xmlns:a16="http://schemas.microsoft.com/office/drawing/2014/main" id="{E4DE0606-B8AD-49B5-BA60-BA33FDA9C4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0894" y="169455"/>
            <a:ext cx="1391922" cy="695962"/>
          </a:xfrm>
          <a:prstGeom prst="rect">
            <a:avLst/>
          </a:prstGeom>
        </p:spPr>
      </p:pic>
    </p:spTree>
    <p:extLst>
      <p:ext uri="{BB962C8B-B14F-4D97-AF65-F5344CB8AC3E}">
        <p14:creationId xmlns:p14="http://schemas.microsoft.com/office/powerpoint/2010/main" val="3859153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x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Rectangle: Rounded Corners 14">
            <a:extLst>
              <a:ext uri="{FF2B5EF4-FFF2-40B4-BE49-F238E27FC236}">
                <a16:creationId xmlns:a16="http://schemas.microsoft.com/office/drawing/2014/main" id="{66DBB0EB-7294-4151-9747-784D23B94A45}"/>
              </a:ext>
            </a:extLst>
          </p:cNvPr>
          <p:cNvSpPr/>
          <p:nvPr userDrawn="1"/>
        </p:nvSpPr>
        <p:spPr>
          <a:xfrm>
            <a:off x="441821" y="1588547"/>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id="{A556C300-8A35-4A18-B9B9-1E3661B1352C}"/>
              </a:ext>
            </a:extLst>
          </p:cNvPr>
          <p:cNvSpPr/>
          <p:nvPr userDrawn="1"/>
        </p:nvSpPr>
        <p:spPr>
          <a:xfrm>
            <a:off x="441821" y="3014060"/>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BBBE8934-9D68-4E7E-A5D4-5DC60D7A5388}"/>
              </a:ext>
            </a:extLst>
          </p:cNvPr>
          <p:cNvSpPr/>
          <p:nvPr userDrawn="1"/>
        </p:nvSpPr>
        <p:spPr>
          <a:xfrm>
            <a:off x="441821" y="4439573"/>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9" name="Slide Number Placeholder 5">
            <a:extLst>
              <a:ext uri="{FF2B5EF4-FFF2-40B4-BE49-F238E27FC236}">
                <a16:creationId xmlns:a16="http://schemas.microsoft.com/office/drawing/2014/main" id="{5EBD49D6-DE22-4D77-B471-3C4E1AC23D9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Title 1">
            <a:extLst>
              <a:ext uri="{FF2B5EF4-FFF2-40B4-BE49-F238E27FC236}">
                <a16:creationId xmlns:a16="http://schemas.microsoft.com/office/drawing/2014/main" id="{326F6721-0186-4778-8F73-7EEF0983BBB9}"/>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14" name="Text Placeholder 2">
            <a:extLst>
              <a:ext uri="{FF2B5EF4-FFF2-40B4-BE49-F238E27FC236}">
                <a16:creationId xmlns:a16="http://schemas.microsoft.com/office/drawing/2014/main" id="{9AF933EB-587E-4B9C-AD2B-CBAC416237E1}"/>
              </a:ext>
            </a:extLst>
          </p:cNvPr>
          <p:cNvSpPr>
            <a:spLocks noGrp="1"/>
          </p:cNvSpPr>
          <p:nvPr>
            <p:ph type="body" sz="quarter" idx="23" hasCustomPrompt="1"/>
          </p:nvPr>
        </p:nvSpPr>
        <p:spPr>
          <a:xfrm>
            <a:off x="685800" y="3086998"/>
            <a:ext cx="10818087" cy="781391"/>
          </a:xfrm>
          <a:prstGeom prst="rect">
            <a:avLst/>
          </a:prstGeom>
        </p:spPr>
        <p:txBody>
          <a:bodyPr anchor="ctr"/>
          <a:lstStyle>
            <a:lvl1pPr marL="0" indent="0" algn="l">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8" name="Text Placeholder 2">
            <a:extLst>
              <a:ext uri="{FF2B5EF4-FFF2-40B4-BE49-F238E27FC236}">
                <a16:creationId xmlns:a16="http://schemas.microsoft.com/office/drawing/2014/main" id="{B7AF34C9-17CE-425D-9690-0A847DA6424A}"/>
              </a:ext>
            </a:extLst>
          </p:cNvPr>
          <p:cNvSpPr>
            <a:spLocks noGrp="1"/>
          </p:cNvSpPr>
          <p:nvPr>
            <p:ph type="body" sz="quarter" idx="24" hasCustomPrompt="1"/>
          </p:nvPr>
        </p:nvSpPr>
        <p:spPr>
          <a:xfrm>
            <a:off x="685800" y="4512510"/>
            <a:ext cx="10818087" cy="781391"/>
          </a:xfrm>
          <a:prstGeom prst="rect">
            <a:avLst/>
          </a:prstGeom>
        </p:spPr>
        <p:txBody>
          <a:bodyPr anchor="ctr"/>
          <a:lstStyle>
            <a:lvl1pPr marL="0" indent="0">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Text Placeholder 2">
            <a:extLst>
              <a:ext uri="{FF2B5EF4-FFF2-40B4-BE49-F238E27FC236}">
                <a16:creationId xmlns:a16="http://schemas.microsoft.com/office/drawing/2014/main" id="{4CEE244F-F951-4670-AEAF-67D9CC1868EA}"/>
              </a:ext>
            </a:extLst>
          </p:cNvPr>
          <p:cNvSpPr>
            <a:spLocks noGrp="1"/>
          </p:cNvSpPr>
          <p:nvPr>
            <p:ph type="body" sz="quarter" idx="25" hasCustomPrompt="1"/>
          </p:nvPr>
        </p:nvSpPr>
        <p:spPr>
          <a:xfrm>
            <a:off x="685799" y="1661484"/>
            <a:ext cx="10818087" cy="781391"/>
          </a:xfrm>
          <a:prstGeom prst="rect">
            <a:avLst/>
          </a:prstGeom>
        </p:spPr>
        <p:txBody>
          <a:bodyPr anchor="ctr"/>
          <a:lstStyle>
            <a:lvl1pPr marL="0" indent="0">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16100257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x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Rectangle: Rounded Corners 14">
            <a:extLst>
              <a:ext uri="{FF2B5EF4-FFF2-40B4-BE49-F238E27FC236}">
                <a16:creationId xmlns:a16="http://schemas.microsoft.com/office/drawing/2014/main" id="{66DBB0EB-7294-4151-9747-784D23B94A45}"/>
              </a:ext>
            </a:extLst>
          </p:cNvPr>
          <p:cNvSpPr/>
          <p:nvPr userDrawn="1"/>
        </p:nvSpPr>
        <p:spPr>
          <a:xfrm>
            <a:off x="441821" y="1588547"/>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id="{A556C300-8A35-4A18-B9B9-1E3661B1352C}"/>
              </a:ext>
            </a:extLst>
          </p:cNvPr>
          <p:cNvSpPr/>
          <p:nvPr userDrawn="1"/>
        </p:nvSpPr>
        <p:spPr>
          <a:xfrm>
            <a:off x="441821" y="2674723"/>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BBBE8934-9D68-4E7E-A5D4-5DC60D7A5388}"/>
              </a:ext>
            </a:extLst>
          </p:cNvPr>
          <p:cNvSpPr/>
          <p:nvPr userDrawn="1"/>
        </p:nvSpPr>
        <p:spPr>
          <a:xfrm>
            <a:off x="441821" y="4847076"/>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9" name="Slide Number Placeholder 5">
            <a:extLst>
              <a:ext uri="{FF2B5EF4-FFF2-40B4-BE49-F238E27FC236}">
                <a16:creationId xmlns:a16="http://schemas.microsoft.com/office/drawing/2014/main" id="{5EBD49D6-DE22-4D77-B471-3C4E1AC23D9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Title 1">
            <a:extLst>
              <a:ext uri="{FF2B5EF4-FFF2-40B4-BE49-F238E27FC236}">
                <a16:creationId xmlns:a16="http://schemas.microsoft.com/office/drawing/2014/main" id="{326F6721-0186-4778-8F73-7EEF0983BBB9}"/>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14" name="Text Placeholder 2">
            <a:extLst>
              <a:ext uri="{FF2B5EF4-FFF2-40B4-BE49-F238E27FC236}">
                <a16:creationId xmlns:a16="http://schemas.microsoft.com/office/drawing/2014/main" id="{9AF933EB-587E-4B9C-AD2B-CBAC416237E1}"/>
              </a:ext>
            </a:extLst>
          </p:cNvPr>
          <p:cNvSpPr>
            <a:spLocks noGrp="1"/>
          </p:cNvSpPr>
          <p:nvPr>
            <p:ph type="body" sz="quarter" idx="23" hasCustomPrompt="1"/>
          </p:nvPr>
        </p:nvSpPr>
        <p:spPr>
          <a:xfrm>
            <a:off x="685798" y="2747660"/>
            <a:ext cx="10818087" cy="781391"/>
          </a:xfrm>
          <a:prstGeom prst="rect">
            <a:avLst/>
          </a:prstGeom>
        </p:spPr>
        <p:txBody>
          <a:bodyPr anchor="ctr"/>
          <a:lstStyle>
            <a:lvl1pPr marL="0" indent="0" algn="l">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8" name="Text Placeholder 2">
            <a:extLst>
              <a:ext uri="{FF2B5EF4-FFF2-40B4-BE49-F238E27FC236}">
                <a16:creationId xmlns:a16="http://schemas.microsoft.com/office/drawing/2014/main" id="{B7AF34C9-17CE-425D-9690-0A847DA6424A}"/>
              </a:ext>
            </a:extLst>
          </p:cNvPr>
          <p:cNvSpPr>
            <a:spLocks noGrp="1"/>
          </p:cNvSpPr>
          <p:nvPr>
            <p:ph type="body" sz="quarter" idx="24" hasCustomPrompt="1"/>
          </p:nvPr>
        </p:nvSpPr>
        <p:spPr>
          <a:xfrm>
            <a:off x="685800" y="4920013"/>
            <a:ext cx="10818087" cy="781391"/>
          </a:xfrm>
          <a:prstGeom prst="rect">
            <a:avLst/>
          </a:prstGeom>
        </p:spPr>
        <p:txBody>
          <a:bodyPr anchor="ctr"/>
          <a:lstStyle>
            <a:lvl1pPr marL="0" indent="0">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Text Placeholder 2">
            <a:extLst>
              <a:ext uri="{FF2B5EF4-FFF2-40B4-BE49-F238E27FC236}">
                <a16:creationId xmlns:a16="http://schemas.microsoft.com/office/drawing/2014/main" id="{4CEE244F-F951-4670-AEAF-67D9CC1868EA}"/>
              </a:ext>
            </a:extLst>
          </p:cNvPr>
          <p:cNvSpPr>
            <a:spLocks noGrp="1"/>
          </p:cNvSpPr>
          <p:nvPr>
            <p:ph type="body" sz="quarter" idx="25" hasCustomPrompt="1"/>
          </p:nvPr>
        </p:nvSpPr>
        <p:spPr>
          <a:xfrm>
            <a:off x="685799" y="1661484"/>
            <a:ext cx="10818087" cy="781391"/>
          </a:xfrm>
          <a:prstGeom prst="rect">
            <a:avLst/>
          </a:prstGeom>
        </p:spPr>
        <p:txBody>
          <a:bodyPr anchor="ctr"/>
          <a:lstStyle>
            <a:lvl1pPr marL="0" indent="0">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1" name="Rectangle: Rounded Corners 20">
            <a:extLst>
              <a:ext uri="{FF2B5EF4-FFF2-40B4-BE49-F238E27FC236}">
                <a16:creationId xmlns:a16="http://schemas.microsoft.com/office/drawing/2014/main" id="{F218D818-CEFD-403C-8EA5-E658F7603F4E}"/>
              </a:ext>
            </a:extLst>
          </p:cNvPr>
          <p:cNvSpPr/>
          <p:nvPr userDrawn="1"/>
        </p:nvSpPr>
        <p:spPr>
          <a:xfrm>
            <a:off x="441821" y="3760899"/>
            <a:ext cx="11363773" cy="927267"/>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2" name="Text Placeholder 2">
            <a:extLst>
              <a:ext uri="{FF2B5EF4-FFF2-40B4-BE49-F238E27FC236}">
                <a16:creationId xmlns:a16="http://schemas.microsoft.com/office/drawing/2014/main" id="{1B029CAC-29BE-4BFC-A06F-A9CBA9B02EB0}"/>
              </a:ext>
            </a:extLst>
          </p:cNvPr>
          <p:cNvSpPr>
            <a:spLocks noGrp="1"/>
          </p:cNvSpPr>
          <p:nvPr>
            <p:ph type="body" sz="quarter" idx="26" hasCustomPrompt="1"/>
          </p:nvPr>
        </p:nvSpPr>
        <p:spPr>
          <a:xfrm>
            <a:off x="685798" y="3833772"/>
            <a:ext cx="10818087" cy="781391"/>
          </a:xfrm>
          <a:prstGeom prst="rect">
            <a:avLst/>
          </a:prstGeom>
        </p:spPr>
        <p:txBody>
          <a:bodyPr anchor="ctr"/>
          <a:lstStyle>
            <a:lvl1pPr marL="0" indent="0" algn="l">
              <a:buNone/>
              <a:defRPr sz="24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7965483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x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Rectangle: Rounded Corners 14">
            <a:extLst>
              <a:ext uri="{FF2B5EF4-FFF2-40B4-BE49-F238E27FC236}">
                <a16:creationId xmlns:a16="http://schemas.microsoft.com/office/drawing/2014/main" id="{66DBB0EB-7294-4151-9747-784D23B94A45}"/>
              </a:ext>
            </a:extLst>
          </p:cNvPr>
          <p:cNvSpPr/>
          <p:nvPr userDrawn="1"/>
        </p:nvSpPr>
        <p:spPr>
          <a:xfrm>
            <a:off x="441821" y="1395703"/>
            <a:ext cx="11363773"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id="{A556C300-8A35-4A18-B9B9-1E3661B1352C}"/>
              </a:ext>
            </a:extLst>
          </p:cNvPr>
          <p:cNvSpPr/>
          <p:nvPr userDrawn="1"/>
        </p:nvSpPr>
        <p:spPr>
          <a:xfrm>
            <a:off x="441821" y="2335291"/>
            <a:ext cx="11363773"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BBBE8934-9D68-4E7E-A5D4-5DC60D7A5388}"/>
              </a:ext>
            </a:extLst>
          </p:cNvPr>
          <p:cNvSpPr/>
          <p:nvPr userDrawn="1"/>
        </p:nvSpPr>
        <p:spPr>
          <a:xfrm>
            <a:off x="441821" y="3274879"/>
            <a:ext cx="11363773"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Rectangle: Rounded Corners 17">
            <a:extLst>
              <a:ext uri="{FF2B5EF4-FFF2-40B4-BE49-F238E27FC236}">
                <a16:creationId xmlns:a16="http://schemas.microsoft.com/office/drawing/2014/main" id="{DB0FC592-0804-4B6E-BC27-978BFF74EF31}"/>
              </a:ext>
            </a:extLst>
          </p:cNvPr>
          <p:cNvSpPr/>
          <p:nvPr userDrawn="1"/>
        </p:nvSpPr>
        <p:spPr>
          <a:xfrm>
            <a:off x="441821" y="4214467"/>
            <a:ext cx="11363773"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9" name="Slide Number Placeholder 5">
            <a:extLst>
              <a:ext uri="{FF2B5EF4-FFF2-40B4-BE49-F238E27FC236}">
                <a16:creationId xmlns:a16="http://schemas.microsoft.com/office/drawing/2014/main" id="{5EBD49D6-DE22-4D77-B471-3C4E1AC23D9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5" name="Title 1">
            <a:extLst>
              <a:ext uri="{FF2B5EF4-FFF2-40B4-BE49-F238E27FC236}">
                <a16:creationId xmlns:a16="http://schemas.microsoft.com/office/drawing/2014/main" id="{DB668526-DB2E-4B4D-A7AB-73374A0B70FF}"/>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26" name="Text Placeholder 2">
            <a:extLst>
              <a:ext uri="{FF2B5EF4-FFF2-40B4-BE49-F238E27FC236}">
                <a16:creationId xmlns:a16="http://schemas.microsoft.com/office/drawing/2014/main" id="{3024AB2B-F2A9-4D51-90B5-BF224AA4DE55}"/>
              </a:ext>
            </a:extLst>
          </p:cNvPr>
          <p:cNvSpPr>
            <a:spLocks noGrp="1"/>
          </p:cNvSpPr>
          <p:nvPr>
            <p:ph type="body" sz="quarter" idx="25" hasCustomPrompt="1"/>
          </p:nvPr>
        </p:nvSpPr>
        <p:spPr>
          <a:xfrm>
            <a:off x="685797" y="1452135"/>
            <a:ext cx="10818087" cy="604566"/>
          </a:xfrm>
          <a:prstGeom prst="rect">
            <a:avLst/>
          </a:prstGeom>
        </p:spPr>
        <p:txBody>
          <a:bodyPr anchor="ctr"/>
          <a:lstStyle>
            <a:lvl1pPr marL="0" indent="0">
              <a:buNone/>
              <a:defRPr sz="22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0D89DE9D-3BE7-480A-A9F7-A3B3771F88CB}"/>
              </a:ext>
            </a:extLst>
          </p:cNvPr>
          <p:cNvSpPr>
            <a:spLocks noGrp="1"/>
          </p:cNvSpPr>
          <p:nvPr>
            <p:ph type="body" sz="quarter" idx="26" hasCustomPrompt="1"/>
          </p:nvPr>
        </p:nvSpPr>
        <p:spPr>
          <a:xfrm>
            <a:off x="685798" y="2390273"/>
            <a:ext cx="10818086" cy="604566"/>
          </a:xfrm>
          <a:prstGeom prst="rect">
            <a:avLst/>
          </a:prstGeom>
        </p:spPr>
        <p:txBody>
          <a:bodyPr anchor="ctr"/>
          <a:lstStyle>
            <a:lvl1pPr marL="0" indent="0">
              <a:buNone/>
              <a:defRPr sz="22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BBFAE151-BD2B-46FE-8C01-B694ACC5984B}"/>
              </a:ext>
            </a:extLst>
          </p:cNvPr>
          <p:cNvSpPr>
            <a:spLocks noGrp="1"/>
          </p:cNvSpPr>
          <p:nvPr>
            <p:ph type="body" sz="quarter" idx="27" hasCustomPrompt="1"/>
          </p:nvPr>
        </p:nvSpPr>
        <p:spPr>
          <a:xfrm>
            <a:off x="685797" y="3331311"/>
            <a:ext cx="10818088" cy="604566"/>
          </a:xfrm>
          <a:prstGeom prst="rect">
            <a:avLst/>
          </a:prstGeom>
        </p:spPr>
        <p:txBody>
          <a:bodyPr anchor="ctr"/>
          <a:lstStyle>
            <a:lvl1pPr marL="0" indent="0">
              <a:buNone/>
              <a:defRPr sz="22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Text Placeholder 2">
            <a:extLst>
              <a:ext uri="{FF2B5EF4-FFF2-40B4-BE49-F238E27FC236}">
                <a16:creationId xmlns:a16="http://schemas.microsoft.com/office/drawing/2014/main" id="{649103FF-3323-4181-8232-E93B31AA105A}"/>
              </a:ext>
            </a:extLst>
          </p:cNvPr>
          <p:cNvSpPr>
            <a:spLocks noGrp="1"/>
          </p:cNvSpPr>
          <p:nvPr>
            <p:ph type="body" sz="quarter" idx="28" hasCustomPrompt="1"/>
          </p:nvPr>
        </p:nvSpPr>
        <p:spPr>
          <a:xfrm>
            <a:off x="685796" y="4270899"/>
            <a:ext cx="10818087" cy="604566"/>
          </a:xfrm>
          <a:prstGeom prst="rect">
            <a:avLst/>
          </a:prstGeom>
        </p:spPr>
        <p:txBody>
          <a:bodyPr anchor="ctr"/>
          <a:lstStyle>
            <a:lvl1pPr marL="0" indent="0">
              <a:buNone/>
              <a:defRPr sz="22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1" name="Rectangle: Rounded Corners 30">
            <a:extLst>
              <a:ext uri="{FF2B5EF4-FFF2-40B4-BE49-F238E27FC236}">
                <a16:creationId xmlns:a16="http://schemas.microsoft.com/office/drawing/2014/main" id="{0A2879F4-DD4E-4EE1-9E1B-9F1FB5CE7F66}"/>
              </a:ext>
            </a:extLst>
          </p:cNvPr>
          <p:cNvSpPr/>
          <p:nvPr userDrawn="1"/>
        </p:nvSpPr>
        <p:spPr>
          <a:xfrm>
            <a:off x="442979" y="5154054"/>
            <a:ext cx="11363773" cy="717431"/>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2" name="Text Placeholder 2">
            <a:extLst>
              <a:ext uri="{FF2B5EF4-FFF2-40B4-BE49-F238E27FC236}">
                <a16:creationId xmlns:a16="http://schemas.microsoft.com/office/drawing/2014/main" id="{8A3E9844-571E-44E6-B5B8-EC0AF2973918}"/>
              </a:ext>
            </a:extLst>
          </p:cNvPr>
          <p:cNvSpPr>
            <a:spLocks noGrp="1"/>
          </p:cNvSpPr>
          <p:nvPr>
            <p:ph type="body" sz="quarter" idx="29" hasCustomPrompt="1"/>
          </p:nvPr>
        </p:nvSpPr>
        <p:spPr>
          <a:xfrm>
            <a:off x="685796" y="5214234"/>
            <a:ext cx="10818087" cy="604566"/>
          </a:xfrm>
          <a:prstGeom prst="rect">
            <a:avLst/>
          </a:prstGeom>
        </p:spPr>
        <p:txBody>
          <a:bodyPr anchor="ctr"/>
          <a:lstStyle>
            <a:lvl1pPr marL="0" indent="0">
              <a:buNone/>
              <a:defRPr sz="2200">
                <a:solidFill>
                  <a:schemeClr val="tx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3864798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0" cy="449668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Slide Number Placeholder 5">
            <a:extLst>
              <a:ext uri="{FF2B5EF4-FFF2-40B4-BE49-F238E27FC236}">
                <a16:creationId xmlns:a16="http://schemas.microsoft.com/office/drawing/2014/main" id="{09E267B3-F1CB-40B7-9DB6-9D76B539B5C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6" name="Content Placeholder 2">
            <a:extLst>
              <a:ext uri="{FF2B5EF4-FFF2-40B4-BE49-F238E27FC236}">
                <a16:creationId xmlns:a16="http://schemas.microsoft.com/office/drawing/2014/main" id="{4BA5782D-F5DB-42B5-B236-D3060AB95BBC}"/>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Tree>
    <p:extLst>
      <p:ext uri="{BB962C8B-B14F-4D97-AF65-F5344CB8AC3E}">
        <p14:creationId xmlns:p14="http://schemas.microsoft.com/office/powerpoint/2010/main" val="30246518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Titl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38911" y="194694"/>
            <a:ext cx="11336135" cy="527468"/>
          </a:xfrm>
        </p:spPr>
        <p:txBody>
          <a:bodyPr anchor="ctr">
            <a:noAutofit/>
          </a:bodyPr>
          <a:lstStyle>
            <a:lvl1pPr algn="l">
              <a:defRPr sz="380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8" name="Content Placeholder 2">
            <a:extLst>
              <a:ext uri="{FF2B5EF4-FFF2-40B4-BE49-F238E27FC236}">
                <a16:creationId xmlns:a16="http://schemas.microsoft.com/office/drawing/2014/main" id="{121E0ABC-F1ED-4808-AA0F-E41E5263C235}"/>
              </a:ext>
            </a:extLst>
          </p:cNvPr>
          <p:cNvSpPr>
            <a:spLocks noGrp="1"/>
          </p:cNvSpPr>
          <p:nvPr>
            <p:ph idx="1" hasCustomPrompt="1"/>
          </p:nvPr>
        </p:nvSpPr>
        <p:spPr>
          <a:xfrm>
            <a:off x="438912" y="1610139"/>
            <a:ext cx="11329490" cy="4335766"/>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Slide Number Placeholder 5">
            <a:extLst>
              <a:ext uri="{FF2B5EF4-FFF2-40B4-BE49-F238E27FC236}">
                <a16:creationId xmlns:a16="http://schemas.microsoft.com/office/drawing/2014/main" id="{3B73E5AC-0FE8-4521-BF8B-6CA4809ED540}"/>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2" name="Content Placeholder 2">
            <a:extLst>
              <a:ext uri="{FF2B5EF4-FFF2-40B4-BE49-F238E27FC236}">
                <a16:creationId xmlns:a16="http://schemas.microsoft.com/office/drawing/2014/main" id="{904EBA4F-3D3A-4499-9A00-0FFB9BA15A6E}"/>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3" name="Text Placeholder 2">
            <a:extLst>
              <a:ext uri="{FF2B5EF4-FFF2-40B4-BE49-F238E27FC236}">
                <a16:creationId xmlns:a16="http://schemas.microsoft.com/office/drawing/2014/main" id="{A321BAD0-0913-44ED-803B-2E1B77252F21}"/>
              </a:ext>
            </a:extLst>
          </p:cNvPr>
          <p:cNvSpPr>
            <a:spLocks noGrp="1"/>
          </p:cNvSpPr>
          <p:nvPr>
            <p:ph type="body" sz="quarter" idx="23" hasCustomPrompt="1"/>
          </p:nvPr>
        </p:nvSpPr>
        <p:spPr>
          <a:xfrm>
            <a:off x="438911" y="762921"/>
            <a:ext cx="11336135" cy="454386"/>
          </a:xfrm>
          <a:prstGeom prst="rect">
            <a:avLst/>
          </a:prstGeom>
        </p:spPr>
        <p:txBody>
          <a:bodyPr anchor="t"/>
          <a:lstStyle>
            <a:lvl1pPr marL="0" indent="0">
              <a:buNone/>
              <a:defRPr sz="2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None/>
              <a:tabLst/>
              <a:defRPr/>
            </a:pPr>
            <a:r>
              <a:rPr lang="en-US"/>
              <a:t>Sub-Title</a:t>
            </a:r>
          </a:p>
        </p:txBody>
      </p:sp>
    </p:spTree>
    <p:extLst>
      <p:ext uri="{BB962C8B-B14F-4D97-AF65-F5344CB8AC3E}">
        <p14:creationId xmlns:p14="http://schemas.microsoft.com/office/powerpoint/2010/main" val="22438467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0" name="Content Placeholder 2">
            <a:extLst>
              <a:ext uri="{FF2B5EF4-FFF2-40B4-BE49-F238E27FC236}">
                <a16:creationId xmlns:a16="http://schemas.microsoft.com/office/drawing/2014/main" id="{ED7E7471-44C5-463E-B019-1DAB8864F308}"/>
              </a:ext>
            </a:extLst>
          </p:cNvPr>
          <p:cNvSpPr>
            <a:spLocks noGrp="1"/>
          </p:cNvSpPr>
          <p:nvPr>
            <p:ph idx="13" hasCustomPrompt="1"/>
          </p:nvPr>
        </p:nvSpPr>
        <p:spPr>
          <a:xfrm>
            <a:off x="6385720" y="2126516"/>
            <a:ext cx="5383620" cy="36591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1" y="162466"/>
            <a:ext cx="11345668"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2126516"/>
            <a:ext cx="5383620" cy="3659177"/>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4394AFC7-A976-45A9-86D0-ACA2C9E135DF}"/>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F9F425BD-72B8-4B01-9ACA-9BFB00817BD2}"/>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18" name="Text Placeholder 2">
            <a:extLst>
              <a:ext uri="{FF2B5EF4-FFF2-40B4-BE49-F238E27FC236}">
                <a16:creationId xmlns:a16="http://schemas.microsoft.com/office/drawing/2014/main" id="{74602F1B-E91A-4D86-95C3-BBF4B0703DBB}"/>
              </a:ext>
            </a:extLst>
          </p:cNvPr>
          <p:cNvSpPr>
            <a:spLocks noGrp="1"/>
          </p:cNvSpPr>
          <p:nvPr>
            <p:ph type="body" sz="quarter" idx="23" hasCustomPrompt="1"/>
          </p:nvPr>
        </p:nvSpPr>
        <p:spPr>
          <a:xfrm>
            <a:off x="422659" y="1291960"/>
            <a:ext cx="5383619" cy="781391"/>
          </a:xfrm>
          <a:prstGeom prst="rect">
            <a:avLst/>
          </a:prstGeom>
        </p:spPr>
        <p:txBody>
          <a:bodyPr anchor="b"/>
          <a:lstStyle>
            <a:lvl1pPr marL="0" indent="0">
              <a:buNone/>
              <a:defRPr sz="2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9" name="Text Placeholder 2">
            <a:extLst>
              <a:ext uri="{FF2B5EF4-FFF2-40B4-BE49-F238E27FC236}">
                <a16:creationId xmlns:a16="http://schemas.microsoft.com/office/drawing/2014/main" id="{D12EA0E5-9CDC-4B54-9359-6369D410C859}"/>
              </a:ext>
            </a:extLst>
          </p:cNvPr>
          <p:cNvSpPr>
            <a:spLocks noGrp="1"/>
          </p:cNvSpPr>
          <p:nvPr>
            <p:ph type="body" sz="quarter" idx="24" hasCustomPrompt="1"/>
          </p:nvPr>
        </p:nvSpPr>
        <p:spPr>
          <a:xfrm>
            <a:off x="6384710" y="1291960"/>
            <a:ext cx="5383619" cy="781391"/>
          </a:xfrm>
          <a:prstGeom prst="rect">
            <a:avLst/>
          </a:prstGeom>
        </p:spPr>
        <p:txBody>
          <a:bodyPr anchor="b"/>
          <a:lstStyle>
            <a:lvl1pPr marL="0" indent="0">
              <a:buNone/>
              <a:defRPr sz="2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161298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E957-8227-4FB4-854D-47CEE49B56C6}"/>
              </a:ext>
            </a:extLst>
          </p:cNvPr>
          <p:cNvSpPr>
            <a:spLocks noGrp="1"/>
          </p:cNvSpPr>
          <p:nvPr>
            <p:ph type="title" hasCustomPrompt="1"/>
          </p:nvPr>
        </p:nvSpPr>
        <p:spPr/>
        <p:txBody>
          <a:bodyPr/>
          <a:lstStyle>
            <a:lvl1pPr>
              <a:defRPr/>
            </a:lvl1pPr>
          </a:lstStyle>
          <a:p>
            <a:r>
              <a:rPr lang="en-US"/>
              <a:t>Click to add header</a:t>
            </a:r>
          </a:p>
        </p:txBody>
      </p:sp>
      <p:sp>
        <p:nvSpPr>
          <p:cNvPr id="3" name="Date Placeholder 2">
            <a:extLst>
              <a:ext uri="{FF2B5EF4-FFF2-40B4-BE49-F238E27FC236}">
                <a16:creationId xmlns:a16="http://schemas.microsoft.com/office/drawing/2014/main" id="{9B47DF15-1D1D-4EDB-8D45-138FEFADB31E}"/>
              </a:ext>
            </a:extLst>
          </p:cNvPr>
          <p:cNvSpPr>
            <a:spLocks noGrp="1"/>
          </p:cNvSpPr>
          <p:nvPr>
            <p:ph type="dt" sz="half" idx="10"/>
          </p:nvPr>
        </p:nvSpPr>
        <p:spPr/>
        <p:txBody>
          <a:bodyPr/>
          <a:lstStyle/>
          <a:p>
            <a:fld id="{5E58F399-C008-4519-B0D6-442656B26B09}" type="datetime1">
              <a:rPr lang="en-US" smtClean="0"/>
              <a:t>8/1/2023</a:t>
            </a:fld>
            <a:endParaRPr lang="en-US"/>
          </a:p>
        </p:txBody>
      </p:sp>
      <p:sp>
        <p:nvSpPr>
          <p:cNvPr id="4" name="Footer Placeholder 3">
            <a:extLst>
              <a:ext uri="{FF2B5EF4-FFF2-40B4-BE49-F238E27FC236}">
                <a16:creationId xmlns:a16="http://schemas.microsoft.com/office/drawing/2014/main" id="{BDABC586-8EB1-42ED-8612-0C49942A83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869D2D-0F63-442A-A0D5-172409C9715D}"/>
              </a:ext>
            </a:extLst>
          </p:cNvPr>
          <p:cNvSpPr>
            <a:spLocks noGrp="1"/>
          </p:cNvSpPr>
          <p:nvPr>
            <p:ph type="sldNum" sz="quarter" idx="12"/>
          </p:nvPr>
        </p:nvSpPr>
        <p:spPr/>
        <p:txBody>
          <a:bodyPr/>
          <a:lstStyle/>
          <a:p>
            <a:fld id="{FF3B873A-B447-4FAD-8DCE-EE94BA9D2118}" type="slidenum">
              <a:rPr lang="en-US" smtClean="0"/>
              <a:t>‹#›</a:t>
            </a:fld>
            <a:endParaRPr lang="en-US"/>
          </a:p>
        </p:txBody>
      </p:sp>
      <p:sp>
        <p:nvSpPr>
          <p:cNvPr id="6" name="Date Placeholder 3">
            <a:extLst>
              <a:ext uri="{FF2B5EF4-FFF2-40B4-BE49-F238E27FC236}">
                <a16:creationId xmlns:a16="http://schemas.microsoft.com/office/drawing/2014/main" id="{C897706E-9B3C-4955-969A-F8A606152C91}"/>
              </a:ext>
            </a:extLst>
          </p:cNvPr>
          <p:cNvSpPr txBox="1">
            <a:spLocks/>
          </p:cNvSpPr>
          <p:nvPr userDrawn="1"/>
        </p:nvSpPr>
        <p:spPr>
          <a:xfrm>
            <a:off x="238125" y="653796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8/1/2023</a:t>
            </a:fld>
            <a:endParaRPr lang="en-US"/>
          </a:p>
        </p:txBody>
      </p:sp>
      <p:sp>
        <p:nvSpPr>
          <p:cNvPr id="7" name="Slide Number Placeholder 4">
            <a:extLst>
              <a:ext uri="{FF2B5EF4-FFF2-40B4-BE49-F238E27FC236}">
                <a16:creationId xmlns:a16="http://schemas.microsoft.com/office/drawing/2014/main" id="{9F7CF3BB-E1A6-4C10-8804-55C06CD9E934}"/>
              </a:ext>
            </a:extLst>
          </p:cNvPr>
          <p:cNvSpPr txBox="1">
            <a:spLocks/>
          </p:cNvSpPr>
          <p:nvPr userDrawn="1"/>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126A4-BD19-47E2-8A0E-0DE1B9D8C925}" type="slidenum">
              <a:rPr lang="en-US" smtClean="0"/>
              <a:pPr/>
              <a:t>‹#›</a:t>
            </a:fld>
            <a:endParaRPr lang="en-US"/>
          </a:p>
        </p:txBody>
      </p:sp>
      <p:sp>
        <p:nvSpPr>
          <p:cNvPr id="8" name="Content Placeholder 2">
            <a:extLst>
              <a:ext uri="{FF2B5EF4-FFF2-40B4-BE49-F238E27FC236}">
                <a16:creationId xmlns:a16="http://schemas.microsoft.com/office/drawing/2014/main" id="{6B44AC58-A611-4F4F-A36B-F845B700FBF0}"/>
              </a:ext>
            </a:extLst>
          </p:cNvPr>
          <p:cNvSpPr>
            <a:spLocks noGrp="1"/>
          </p:cNvSpPr>
          <p:nvPr>
            <p:ph idx="1"/>
          </p:nvPr>
        </p:nvSpPr>
        <p:spPr>
          <a:xfrm>
            <a:off x="612475" y="1285424"/>
            <a:ext cx="10973641" cy="4561565"/>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2A9542D-A560-41C6-B599-C9128B8E6C40}"/>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A6CDEADE-4711-45ED-AFFC-AFAEF595E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2D143342-BDA6-4E84-8EC9-751AC1F3FFF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3733066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1" y="162466"/>
            <a:ext cx="11345668"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0" y="2126516"/>
            <a:ext cx="3484321" cy="3667722"/>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lnSpc>
                <a:spcPct val="100000"/>
              </a:lnSpc>
              <a:spcBef>
                <a:spcPts val="0"/>
              </a:spcBef>
              <a:buClr>
                <a:schemeClr val="accent2"/>
              </a:buClr>
              <a:defRPr sz="2200">
                <a:solidFill>
                  <a:schemeClr val="accent1"/>
                </a:solidFill>
              </a:defRPr>
            </a:lvl3pPr>
            <a:lvl4pPr>
              <a:buClr>
                <a:schemeClr val="accent2"/>
              </a:buClr>
              <a:defRPr sz="16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4353334" y="2126516"/>
            <a:ext cx="3484321" cy="3667722"/>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lnSpc>
                <a:spcPct val="100000"/>
              </a:lnSpc>
              <a:spcBef>
                <a:spcPts val="0"/>
              </a:spcBef>
              <a:buClr>
                <a:schemeClr val="accent2"/>
              </a:buClr>
              <a:defRPr sz="2200">
                <a:solidFill>
                  <a:schemeClr val="accent1"/>
                </a:solidFill>
              </a:defRPr>
            </a:lvl3pPr>
            <a:lvl4pPr marL="1371600" indent="0">
              <a:lnSpc>
                <a:spcPct val="100000"/>
              </a:lnSpc>
              <a:spcBef>
                <a:spcPts val="0"/>
              </a:spcBef>
              <a:buClr>
                <a:schemeClr val="accent2"/>
              </a:buClr>
              <a:buNone/>
              <a:defRPr sz="2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a:p>
            <a:pPr lvl="3"/>
            <a:endParaRPr lang="en-US"/>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8284008" y="2126516"/>
            <a:ext cx="3484321" cy="3667722"/>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lnSpc>
                <a:spcPct val="100000"/>
              </a:lnSpc>
              <a:spcBef>
                <a:spcPts val="0"/>
              </a:spcBef>
              <a:buClr>
                <a:schemeClr val="accent2"/>
              </a:buClr>
              <a:defRPr sz="2200">
                <a:solidFill>
                  <a:schemeClr val="accent1"/>
                </a:solidFill>
              </a:defRPr>
            </a:lvl3pPr>
            <a:lvl4pPr>
              <a:buClr>
                <a:schemeClr val="accent2"/>
              </a:buClr>
              <a:defRPr sz="16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497A0584-AB17-44D0-ABF9-098E6280841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AAEDEF62-64B6-4E1F-9B14-9A667BB20E68}"/>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422660" y="1291961"/>
            <a:ext cx="3484320" cy="781391"/>
          </a:xfrm>
          <a:prstGeom prst="rect">
            <a:avLst/>
          </a:prstGeom>
        </p:spPr>
        <p:txBody>
          <a:bodyPr anchor="b"/>
          <a:lstStyle>
            <a:lvl1pPr marL="0" indent="0">
              <a:buNone/>
              <a:defRPr sz="24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4353335" y="1291961"/>
            <a:ext cx="3484320" cy="781391"/>
          </a:xfrm>
          <a:prstGeom prst="rect">
            <a:avLst/>
          </a:prstGeom>
        </p:spPr>
        <p:txBody>
          <a:bodyPr anchor="b"/>
          <a:lstStyle>
            <a:lvl1pPr marL="0" indent="0">
              <a:buNone/>
              <a:defRPr sz="24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8284009" y="1291961"/>
            <a:ext cx="3484320" cy="781391"/>
          </a:xfrm>
          <a:prstGeom prst="rect">
            <a:avLst/>
          </a:prstGeom>
        </p:spPr>
        <p:txBody>
          <a:bodyPr anchor="b"/>
          <a:lstStyle>
            <a:lvl1pPr marL="0" indent="0">
              <a:buNone/>
              <a:defRPr sz="24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3167418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152362"/>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6281338" y="2152362"/>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9210675" y="2152362"/>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9" name="Content Placeholder 2">
            <a:extLst>
              <a:ext uri="{FF2B5EF4-FFF2-40B4-BE49-F238E27FC236}">
                <a16:creationId xmlns:a16="http://schemas.microsoft.com/office/drawing/2014/main" id="{F180FDBC-154E-4BA3-B8FD-99B1F42BBFBD}"/>
              </a:ext>
            </a:extLst>
          </p:cNvPr>
          <p:cNvSpPr>
            <a:spLocks noGrp="1"/>
          </p:cNvSpPr>
          <p:nvPr>
            <p:ph idx="17" hasCustomPrompt="1"/>
          </p:nvPr>
        </p:nvSpPr>
        <p:spPr>
          <a:xfrm>
            <a:off x="3352000" y="2152362"/>
            <a:ext cx="2558664" cy="3644152"/>
          </a:xfrm>
          <a:prstGeom prst="rect">
            <a:avLst/>
          </a:prstGeom>
        </p:spPr>
        <p:txBody>
          <a:bodyPr/>
          <a:lstStyle>
            <a:lvl1pPr>
              <a:lnSpc>
                <a:spcPct val="100000"/>
              </a:lnSpc>
              <a:spcBef>
                <a:spcPts val="0"/>
              </a:spcBef>
              <a:buClr>
                <a:schemeClr val="accent2"/>
              </a:buClr>
              <a:defRPr sz="2000">
                <a:solidFill>
                  <a:schemeClr val="accent1"/>
                </a:solidFill>
              </a:defRPr>
            </a:lvl1pPr>
            <a:lvl2pPr>
              <a:lnSpc>
                <a:spcPct val="100000"/>
              </a:lnSpc>
              <a:spcBef>
                <a:spcPts val="0"/>
              </a:spcBef>
              <a:buClr>
                <a:schemeClr val="accent2"/>
              </a:buClr>
              <a:defRPr sz="2000">
                <a:solidFill>
                  <a:schemeClr val="accent1"/>
                </a:solidFill>
              </a:defRPr>
            </a:lvl2pPr>
            <a:lvl3pPr>
              <a:lnSpc>
                <a:spcPct val="100000"/>
              </a:lnSpc>
              <a:spcBef>
                <a:spcPts val="0"/>
              </a:spcBef>
              <a:buClr>
                <a:schemeClr val="accent2"/>
              </a:buClr>
              <a:defRPr sz="20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134C51BC-54AB-4BB0-8BBA-27770F60CD1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3" name="Content Placeholder 2">
            <a:extLst>
              <a:ext uri="{FF2B5EF4-FFF2-40B4-BE49-F238E27FC236}">
                <a16:creationId xmlns:a16="http://schemas.microsoft.com/office/drawing/2014/main" id="{106BB692-DD2E-451E-AEB6-5A50AA341869}"/>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4" name="Text Placeholder 2">
            <a:extLst>
              <a:ext uri="{FF2B5EF4-FFF2-40B4-BE49-F238E27FC236}">
                <a16:creationId xmlns:a16="http://schemas.microsoft.com/office/drawing/2014/main" id="{E8155FA5-C82B-43AA-8B7A-2BDAF364940F}"/>
              </a:ext>
            </a:extLst>
          </p:cNvPr>
          <p:cNvSpPr>
            <a:spLocks noGrp="1"/>
          </p:cNvSpPr>
          <p:nvPr>
            <p:ph type="body" sz="quarter" idx="23" hasCustomPrompt="1"/>
          </p:nvPr>
        </p:nvSpPr>
        <p:spPr>
          <a:xfrm>
            <a:off x="422660" y="1291961"/>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5" name="Text Placeholder 2">
            <a:extLst>
              <a:ext uri="{FF2B5EF4-FFF2-40B4-BE49-F238E27FC236}">
                <a16:creationId xmlns:a16="http://schemas.microsoft.com/office/drawing/2014/main" id="{9B111E7F-E284-4EBB-BB85-84684DA93DDB}"/>
              </a:ext>
            </a:extLst>
          </p:cNvPr>
          <p:cNvSpPr>
            <a:spLocks noGrp="1"/>
          </p:cNvSpPr>
          <p:nvPr>
            <p:ph type="body" sz="quarter" idx="24" hasCustomPrompt="1"/>
          </p:nvPr>
        </p:nvSpPr>
        <p:spPr>
          <a:xfrm>
            <a:off x="3352000" y="1291961"/>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84AD7BFB-8BAB-4D3C-AEDA-0A364FAD2759}"/>
              </a:ext>
            </a:extLst>
          </p:cNvPr>
          <p:cNvSpPr>
            <a:spLocks noGrp="1"/>
          </p:cNvSpPr>
          <p:nvPr>
            <p:ph type="body" sz="quarter" idx="25" hasCustomPrompt="1"/>
          </p:nvPr>
        </p:nvSpPr>
        <p:spPr>
          <a:xfrm>
            <a:off x="6281338" y="1291961"/>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5C590827-116B-45F3-92CB-D987026FF047}"/>
              </a:ext>
            </a:extLst>
          </p:cNvPr>
          <p:cNvSpPr>
            <a:spLocks noGrp="1"/>
          </p:cNvSpPr>
          <p:nvPr>
            <p:ph type="body" sz="quarter" idx="26" hasCustomPrompt="1"/>
          </p:nvPr>
        </p:nvSpPr>
        <p:spPr>
          <a:xfrm>
            <a:off x="9209665" y="1291961"/>
            <a:ext cx="2558664" cy="781391"/>
          </a:xfrm>
          <a:prstGeom prst="rect">
            <a:avLst/>
          </a:prstGeom>
        </p:spPr>
        <p:txBody>
          <a:bodyPr anchor="b"/>
          <a:lstStyle>
            <a:lvl1pPr marL="0" indent="0">
              <a:buNone/>
              <a:defRPr sz="22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23338966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Box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759537" y="3788533"/>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34" name="Rectangle 33">
            <a:extLst>
              <a:ext uri="{FF2B5EF4-FFF2-40B4-BE49-F238E27FC236}">
                <a16:creationId xmlns:a16="http://schemas.microsoft.com/office/drawing/2014/main" id="{C688BFEC-9B4B-478C-9350-F0E043928041}"/>
              </a:ext>
            </a:extLst>
          </p:cNvPr>
          <p:cNvSpPr/>
          <p:nvPr userDrawn="1"/>
        </p:nvSpPr>
        <p:spPr>
          <a:xfrm>
            <a:off x="712380" y="134383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2">
            <a:extLst>
              <a:ext uri="{FF2B5EF4-FFF2-40B4-BE49-F238E27FC236}">
                <a16:creationId xmlns:a16="http://schemas.microsoft.com/office/drawing/2014/main" id="{3C1C43B0-400A-449D-ACFE-40433649D300}"/>
              </a:ext>
            </a:extLst>
          </p:cNvPr>
          <p:cNvSpPr>
            <a:spLocks noGrp="1"/>
          </p:cNvSpPr>
          <p:nvPr>
            <p:ph type="body" sz="quarter" idx="21" hasCustomPrompt="1"/>
          </p:nvPr>
        </p:nvSpPr>
        <p:spPr>
          <a:xfrm>
            <a:off x="759537" y="1403754"/>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36" name="Rectangle 35">
            <a:extLst>
              <a:ext uri="{FF2B5EF4-FFF2-40B4-BE49-F238E27FC236}">
                <a16:creationId xmlns:a16="http://schemas.microsoft.com/office/drawing/2014/main" id="{51E96329-C5C4-4C66-80E5-05DC22C737BF}"/>
              </a:ext>
            </a:extLst>
          </p:cNvPr>
          <p:cNvSpPr/>
          <p:nvPr userDrawn="1"/>
        </p:nvSpPr>
        <p:spPr>
          <a:xfrm>
            <a:off x="6327141" y="373156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2">
            <a:extLst>
              <a:ext uri="{FF2B5EF4-FFF2-40B4-BE49-F238E27FC236}">
                <a16:creationId xmlns:a16="http://schemas.microsoft.com/office/drawing/2014/main" id="{9E662AB3-3B2C-431F-9F9F-1EF7B8E26C75}"/>
              </a:ext>
            </a:extLst>
          </p:cNvPr>
          <p:cNvSpPr>
            <a:spLocks noGrp="1"/>
          </p:cNvSpPr>
          <p:nvPr>
            <p:ph type="body" sz="quarter" idx="22" hasCustomPrompt="1"/>
          </p:nvPr>
        </p:nvSpPr>
        <p:spPr>
          <a:xfrm>
            <a:off x="6374298" y="3791484"/>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38" name="Rectangle 37">
            <a:extLst>
              <a:ext uri="{FF2B5EF4-FFF2-40B4-BE49-F238E27FC236}">
                <a16:creationId xmlns:a16="http://schemas.microsoft.com/office/drawing/2014/main" id="{407F49AD-881D-42F0-833D-B17974AD30DA}"/>
              </a:ext>
            </a:extLst>
          </p:cNvPr>
          <p:cNvSpPr/>
          <p:nvPr userDrawn="1"/>
        </p:nvSpPr>
        <p:spPr>
          <a:xfrm>
            <a:off x="6327141" y="1346786"/>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2">
            <a:extLst>
              <a:ext uri="{FF2B5EF4-FFF2-40B4-BE49-F238E27FC236}">
                <a16:creationId xmlns:a16="http://schemas.microsoft.com/office/drawing/2014/main" id="{BC835F84-1A40-4428-8F6C-71C4E6D9376E}"/>
              </a:ext>
            </a:extLst>
          </p:cNvPr>
          <p:cNvSpPr>
            <a:spLocks noGrp="1"/>
          </p:cNvSpPr>
          <p:nvPr>
            <p:ph type="body" sz="quarter" idx="23" hasCustomPrompt="1"/>
          </p:nvPr>
        </p:nvSpPr>
        <p:spPr>
          <a:xfrm>
            <a:off x="6374298" y="1406705"/>
            <a:ext cx="5045840" cy="1973806"/>
          </a:xfrm>
          <a:prstGeom prst="rect">
            <a:avLst/>
          </a:prstGeom>
        </p:spPr>
        <p:txBody>
          <a:bodyPr/>
          <a:lstStyle>
            <a:lvl1pPr>
              <a:lnSpc>
                <a:spcPct val="100000"/>
              </a:lnSpc>
              <a:spcBef>
                <a:spcPts val="0"/>
              </a:spcBef>
              <a:buClr>
                <a:schemeClr val="accent2"/>
              </a:buClr>
              <a:defRPr sz="2200">
                <a:solidFill>
                  <a:schemeClr val="accent1"/>
                </a:solidFill>
              </a:defRPr>
            </a:lvl1pPr>
            <a:lvl2pPr>
              <a:lnSpc>
                <a:spcPct val="100000"/>
              </a:lnSpc>
              <a:spcBef>
                <a:spcPts val="0"/>
              </a:spcBef>
              <a:buClr>
                <a:schemeClr val="accent2"/>
              </a:buClr>
              <a:defRPr sz="22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Text</a:t>
            </a:r>
          </a:p>
          <a:p>
            <a:pPr lvl="1"/>
            <a:r>
              <a:rPr lang="en-US"/>
              <a:t>Text</a:t>
            </a:r>
          </a:p>
        </p:txBody>
      </p:sp>
      <p:sp>
        <p:nvSpPr>
          <p:cNvPr id="16" name="Slide Number Placeholder 5">
            <a:extLst>
              <a:ext uri="{FF2B5EF4-FFF2-40B4-BE49-F238E27FC236}">
                <a16:creationId xmlns:a16="http://schemas.microsoft.com/office/drawing/2014/main" id="{7CEFB851-71F0-45F9-96B1-88408358165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7" name="Content Placeholder 2">
            <a:extLst>
              <a:ext uri="{FF2B5EF4-FFF2-40B4-BE49-F238E27FC236}">
                <a16:creationId xmlns:a16="http://schemas.microsoft.com/office/drawing/2014/main" id="{47F55D26-8F97-4FBF-8204-A08FFD4EE14C}"/>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Tree>
    <p:extLst>
      <p:ext uri="{BB962C8B-B14F-4D97-AF65-F5344CB8AC3E}">
        <p14:creationId xmlns:p14="http://schemas.microsoft.com/office/powerpoint/2010/main" val="12988136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lor Block Vertic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60" name="Google Shape;1400;p7">
            <a:extLst>
              <a:ext uri="{FF2B5EF4-FFF2-40B4-BE49-F238E27FC236}">
                <a16:creationId xmlns:a16="http://schemas.microsoft.com/office/drawing/2014/main" id="{A67114E6-0022-46EA-AAAD-6F862022B4C5}"/>
              </a:ext>
            </a:extLst>
          </p:cNvPr>
          <p:cNvSpPr/>
          <p:nvPr userDrawn="1"/>
        </p:nvSpPr>
        <p:spPr>
          <a:xfrm>
            <a:off x="7391362" y="1344774"/>
            <a:ext cx="2092881" cy="1388330"/>
          </a:xfrm>
          <a:prstGeom prst="rect">
            <a:avLst/>
          </a:prstGeom>
          <a:solidFill>
            <a:srgbClr val="DA3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 name="Google Shape;1402;p7">
            <a:extLst>
              <a:ext uri="{FF2B5EF4-FFF2-40B4-BE49-F238E27FC236}">
                <a16:creationId xmlns:a16="http://schemas.microsoft.com/office/drawing/2014/main" id="{D2801E37-4810-474C-8EB6-29EB6E202AA6}"/>
              </a:ext>
            </a:extLst>
          </p:cNvPr>
          <p:cNvSpPr/>
          <p:nvPr userDrawn="1"/>
        </p:nvSpPr>
        <p:spPr>
          <a:xfrm>
            <a:off x="9694875" y="1344774"/>
            <a:ext cx="2092881" cy="1388330"/>
          </a:xfrm>
          <a:prstGeom prst="rect">
            <a:avLst/>
          </a:prstGeom>
          <a:solidFill>
            <a:srgbClr val="F9A0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 name="Google Shape;1405;p7">
            <a:extLst>
              <a:ext uri="{FF2B5EF4-FFF2-40B4-BE49-F238E27FC236}">
                <a16:creationId xmlns:a16="http://schemas.microsoft.com/office/drawing/2014/main" id="{5DB06AF0-821F-45C0-BE62-36CB24D1F669}"/>
              </a:ext>
            </a:extLst>
          </p:cNvPr>
          <p:cNvSpPr/>
          <p:nvPr userDrawn="1"/>
        </p:nvSpPr>
        <p:spPr>
          <a:xfrm>
            <a:off x="9694875" y="2866166"/>
            <a:ext cx="2092881" cy="1388330"/>
          </a:xfrm>
          <a:prstGeom prst="rect">
            <a:avLst/>
          </a:prstGeom>
          <a:solidFill>
            <a:srgbClr val="0048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 name="Google Shape;1408;p7">
            <a:extLst>
              <a:ext uri="{FF2B5EF4-FFF2-40B4-BE49-F238E27FC236}">
                <a16:creationId xmlns:a16="http://schemas.microsoft.com/office/drawing/2014/main" id="{A022F8D5-879C-4506-8F76-2BEA3592E88B}"/>
              </a:ext>
            </a:extLst>
          </p:cNvPr>
          <p:cNvSpPr/>
          <p:nvPr userDrawn="1"/>
        </p:nvSpPr>
        <p:spPr>
          <a:xfrm>
            <a:off x="7391362" y="4419346"/>
            <a:ext cx="2092881" cy="1388330"/>
          </a:xfrm>
          <a:prstGeom prst="rect">
            <a:avLst/>
          </a:prstGeom>
          <a:solidFill>
            <a:srgbClr val="1264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 name="Google Shape;1411;p7">
            <a:extLst>
              <a:ext uri="{FF2B5EF4-FFF2-40B4-BE49-F238E27FC236}">
                <a16:creationId xmlns:a16="http://schemas.microsoft.com/office/drawing/2014/main" id="{9F230A47-CC3B-4A6E-AEC7-D399000944AA}"/>
              </a:ext>
            </a:extLst>
          </p:cNvPr>
          <p:cNvSpPr/>
          <p:nvPr userDrawn="1"/>
        </p:nvSpPr>
        <p:spPr>
          <a:xfrm>
            <a:off x="7391362" y="2866166"/>
            <a:ext cx="2092881" cy="1388330"/>
          </a:xfrm>
          <a:prstGeom prst="rect">
            <a:avLst/>
          </a:prstGeom>
          <a:solidFill>
            <a:srgbClr val="00AC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 name="Google Shape;1415;p7">
            <a:extLst>
              <a:ext uri="{FF2B5EF4-FFF2-40B4-BE49-F238E27FC236}">
                <a16:creationId xmlns:a16="http://schemas.microsoft.com/office/drawing/2014/main" id="{70CF3E91-B167-4A48-8DE1-926D5EE2BB16}"/>
              </a:ext>
            </a:extLst>
          </p:cNvPr>
          <p:cNvSpPr/>
          <p:nvPr userDrawn="1"/>
        </p:nvSpPr>
        <p:spPr>
          <a:xfrm>
            <a:off x="9694875" y="4419346"/>
            <a:ext cx="2092881" cy="1388330"/>
          </a:xfrm>
          <a:prstGeom prst="rect">
            <a:avLst/>
          </a:prstGeom>
          <a:solidFill>
            <a:srgbClr val="70417F"/>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 name="Content Placeholder 2">
            <a:extLst>
              <a:ext uri="{FF2B5EF4-FFF2-40B4-BE49-F238E27FC236}">
                <a16:creationId xmlns:a16="http://schemas.microsoft.com/office/drawing/2014/main" id="{720394E1-8DA0-4227-9B34-E39EB1958409}"/>
              </a:ext>
            </a:extLst>
          </p:cNvPr>
          <p:cNvSpPr>
            <a:spLocks noGrp="1"/>
          </p:cNvSpPr>
          <p:nvPr>
            <p:ph idx="14" hasCustomPrompt="1"/>
          </p:nvPr>
        </p:nvSpPr>
        <p:spPr>
          <a:xfrm>
            <a:off x="422660" y="1344774"/>
            <a:ext cx="6658624" cy="4462902"/>
          </a:xfrm>
          <a:prstGeom prst="rect">
            <a:avLst/>
          </a:prstGeom>
        </p:spPr>
        <p:txBody>
          <a:bodyPr/>
          <a:lstStyle>
            <a:lvl1pPr>
              <a:lnSpc>
                <a:spcPct val="100000"/>
              </a:lnSpc>
              <a:spcBef>
                <a:spcPts val="0"/>
              </a:spcBef>
              <a:buClr>
                <a:schemeClr val="accent2"/>
              </a:buClr>
              <a:defRPr sz="2400">
                <a:solidFill>
                  <a:schemeClr val="accent1"/>
                </a:solidFill>
              </a:defRPr>
            </a:lvl1pPr>
            <a:lvl2pPr>
              <a:lnSpc>
                <a:spcPct val="100000"/>
              </a:lnSpc>
              <a:spcBef>
                <a:spcPts val="0"/>
              </a:spcBef>
              <a:buClr>
                <a:schemeClr val="accent2"/>
              </a:buClr>
              <a:defRPr sz="2400">
                <a:solidFill>
                  <a:schemeClr val="accent1"/>
                </a:solidFill>
              </a:defRPr>
            </a:lvl2pPr>
            <a:lvl3pPr>
              <a:lnSpc>
                <a:spcPct val="100000"/>
              </a:lnSpc>
              <a:spcBef>
                <a:spcPts val="0"/>
              </a:spcBef>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30" name="Slide Number Placeholder 5">
            <a:extLst>
              <a:ext uri="{FF2B5EF4-FFF2-40B4-BE49-F238E27FC236}">
                <a16:creationId xmlns:a16="http://schemas.microsoft.com/office/drawing/2014/main" id="{0B9BD695-6D13-46D8-955C-17581D9996BD}"/>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31" name="Content Placeholder 2">
            <a:extLst>
              <a:ext uri="{FF2B5EF4-FFF2-40B4-BE49-F238E27FC236}">
                <a16:creationId xmlns:a16="http://schemas.microsoft.com/office/drawing/2014/main" id="{78564C9F-4B03-4E3D-8D23-9D0F94A8EF09}"/>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FB25FBF2-7060-43E9-8450-68A597F9007B}"/>
              </a:ext>
            </a:extLst>
          </p:cNvPr>
          <p:cNvSpPr>
            <a:spLocks noGrp="1"/>
          </p:cNvSpPr>
          <p:nvPr>
            <p:ph type="body" sz="quarter" idx="23" hasCustomPrompt="1"/>
          </p:nvPr>
        </p:nvSpPr>
        <p:spPr>
          <a:xfrm>
            <a:off x="7391362" y="1338194"/>
            <a:ext cx="2092881" cy="1388330"/>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3" name="Text Placeholder 2">
            <a:extLst>
              <a:ext uri="{FF2B5EF4-FFF2-40B4-BE49-F238E27FC236}">
                <a16:creationId xmlns:a16="http://schemas.microsoft.com/office/drawing/2014/main" id="{AA3DE8DF-337F-40FE-871B-736E8B1E1865}"/>
              </a:ext>
            </a:extLst>
          </p:cNvPr>
          <p:cNvSpPr>
            <a:spLocks noGrp="1"/>
          </p:cNvSpPr>
          <p:nvPr>
            <p:ph type="body" sz="quarter" idx="24" hasCustomPrompt="1"/>
          </p:nvPr>
        </p:nvSpPr>
        <p:spPr>
          <a:xfrm>
            <a:off x="9694875" y="1338606"/>
            <a:ext cx="2092881" cy="1388330"/>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6" name="Text Placeholder 2">
            <a:extLst>
              <a:ext uri="{FF2B5EF4-FFF2-40B4-BE49-F238E27FC236}">
                <a16:creationId xmlns:a16="http://schemas.microsoft.com/office/drawing/2014/main" id="{323C0A94-5A7E-42CB-A156-1E6D55C94D79}"/>
              </a:ext>
            </a:extLst>
          </p:cNvPr>
          <p:cNvSpPr>
            <a:spLocks noGrp="1"/>
          </p:cNvSpPr>
          <p:nvPr>
            <p:ph type="body" sz="quarter" idx="25" hasCustomPrompt="1"/>
          </p:nvPr>
        </p:nvSpPr>
        <p:spPr>
          <a:xfrm>
            <a:off x="7391362" y="2866166"/>
            <a:ext cx="2092881" cy="1388330"/>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7" name="Text Placeholder 2">
            <a:extLst>
              <a:ext uri="{FF2B5EF4-FFF2-40B4-BE49-F238E27FC236}">
                <a16:creationId xmlns:a16="http://schemas.microsoft.com/office/drawing/2014/main" id="{A85955E6-5A96-4E3E-9692-F796D09ACA3C}"/>
              </a:ext>
            </a:extLst>
          </p:cNvPr>
          <p:cNvSpPr>
            <a:spLocks noGrp="1"/>
          </p:cNvSpPr>
          <p:nvPr>
            <p:ph type="body" sz="quarter" idx="26" hasCustomPrompt="1"/>
          </p:nvPr>
        </p:nvSpPr>
        <p:spPr>
          <a:xfrm>
            <a:off x="9694875" y="2866578"/>
            <a:ext cx="2092881" cy="1388330"/>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8" name="Text Placeholder 2">
            <a:extLst>
              <a:ext uri="{FF2B5EF4-FFF2-40B4-BE49-F238E27FC236}">
                <a16:creationId xmlns:a16="http://schemas.microsoft.com/office/drawing/2014/main" id="{6764C32C-C1BC-43BB-8114-1D0EEB1A6DFD}"/>
              </a:ext>
            </a:extLst>
          </p:cNvPr>
          <p:cNvSpPr>
            <a:spLocks noGrp="1"/>
          </p:cNvSpPr>
          <p:nvPr>
            <p:ph type="body" sz="quarter" idx="27" hasCustomPrompt="1"/>
          </p:nvPr>
        </p:nvSpPr>
        <p:spPr>
          <a:xfrm>
            <a:off x="7391362" y="4415884"/>
            <a:ext cx="2092881" cy="1388330"/>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9" name="Text Placeholder 2">
            <a:extLst>
              <a:ext uri="{FF2B5EF4-FFF2-40B4-BE49-F238E27FC236}">
                <a16:creationId xmlns:a16="http://schemas.microsoft.com/office/drawing/2014/main" id="{3B15532E-DF63-4B05-96F0-3437EBAFCC7B}"/>
              </a:ext>
            </a:extLst>
          </p:cNvPr>
          <p:cNvSpPr>
            <a:spLocks noGrp="1"/>
          </p:cNvSpPr>
          <p:nvPr>
            <p:ph type="body" sz="quarter" idx="28" hasCustomPrompt="1"/>
          </p:nvPr>
        </p:nvSpPr>
        <p:spPr>
          <a:xfrm>
            <a:off x="9694875" y="4416296"/>
            <a:ext cx="2092881" cy="1388330"/>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8582285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lor Block Horizont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238126" y="162466"/>
            <a:ext cx="11530204" cy="962338"/>
          </a:xfrm>
        </p:spPr>
        <p:txBody>
          <a:bodyPr anchor="ctr">
            <a:normAutofit/>
          </a:bodyPr>
          <a:lstStyle>
            <a:lvl1pPr algn="l">
              <a:defRPr sz="3800">
                <a:solidFill>
                  <a:schemeClr val="accent1"/>
                </a:solidFill>
                <a:latin typeface="+mn-lt"/>
              </a:defRPr>
            </a:lvl1pPr>
          </a:lstStyle>
          <a:p>
            <a:r>
              <a:rPr lang="en-US"/>
              <a:t>Title</a:t>
            </a:r>
          </a:p>
        </p:txBody>
      </p:sp>
      <p:sp>
        <p:nvSpPr>
          <p:cNvPr id="24" name="Google Shape;1500;p14">
            <a:extLst>
              <a:ext uri="{FF2B5EF4-FFF2-40B4-BE49-F238E27FC236}">
                <a16:creationId xmlns:a16="http://schemas.microsoft.com/office/drawing/2014/main" id="{C4C62A44-EE4B-4CFB-BC8E-7558FF46263C}"/>
              </a:ext>
            </a:extLst>
          </p:cNvPr>
          <p:cNvSpPr/>
          <p:nvPr userDrawn="1"/>
        </p:nvSpPr>
        <p:spPr>
          <a:xfrm>
            <a:off x="259384" y="1395226"/>
            <a:ext cx="1828823" cy="962338"/>
          </a:xfrm>
          <a:prstGeom prst="rect">
            <a:avLst/>
          </a:prstGeom>
          <a:solidFill>
            <a:srgbClr val="DA3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 name="Google Shape;1503;p14">
            <a:extLst>
              <a:ext uri="{FF2B5EF4-FFF2-40B4-BE49-F238E27FC236}">
                <a16:creationId xmlns:a16="http://schemas.microsoft.com/office/drawing/2014/main" id="{AAB4D319-4957-4904-A771-7B5B97A10E54}"/>
              </a:ext>
            </a:extLst>
          </p:cNvPr>
          <p:cNvSpPr/>
          <p:nvPr/>
        </p:nvSpPr>
        <p:spPr>
          <a:xfrm>
            <a:off x="8166816" y="1395226"/>
            <a:ext cx="1828800" cy="962338"/>
          </a:xfrm>
          <a:prstGeom prst="rect">
            <a:avLst/>
          </a:prstGeom>
          <a:solidFill>
            <a:srgbClr val="F9A0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 name="Google Shape;1506;p14">
            <a:extLst>
              <a:ext uri="{FF2B5EF4-FFF2-40B4-BE49-F238E27FC236}">
                <a16:creationId xmlns:a16="http://schemas.microsoft.com/office/drawing/2014/main" id="{DD2EEACE-CDF4-4F29-B95B-C77BC44C378C}"/>
              </a:ext>
            </a:extLst>
          </p:cNvPr>
          <p:cNvSpPr/>
          <p:nvPr/>
        </p:nvSpPr>
        <p:spPr>
          <a:xfrm>
            <a:off x="4213100" y="1395226"/>
            <a:ext cx="1828823" cy="962337"/>
          </a:xfrm>
          <a:prstGeom prst="rect">
            <a:avLst/>
          </a:prstGeom>
          <a:solidFill>
            <a:srgbClr val="0048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 name="Google Shape;1509;p14">
            <a:extLst>
              <a:ext uri="{FF2B5EF4-FFF2-40B4-BE49-F238E27FC236}">
                <a16:creationId xmlns:a16="http://schemas.microsoft.com/office/drawing/2014/main" id="{F3959E27-BF55-4A6B-B275-C4E8ED22648B}"/>
              </a:ext>
            </a:extLst>
          </p:cNvPr>
          <p:cNvSpPr/>
          <p:nvPr/>
        </p:nvSpPr>
        <p:spPr>
          <a:xfrm>
            <a:off x="10143650" y="1395226"/>
            <a:ext cx="1828823" cy="962338"/>
          </a:xfrm>
          <a:prstGeom prst="rect">
            <a:avLst/>
          </a:prstGeom>
          <a:solidFill>
            <a:srgbClr val="1264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 name="Google Shape;1512;p14">
            <a:extLst>
              <a:ext uri="{FF2B5EF4-FFF2-40B4-BE49-F238E27FC236}">
                <a16:creationId xmlns:a16="http://schemas.microsoft.com/office/drawing/2014/main" id="{86AEE25E-38D1-4172-AA05-4A06405E8290}"/>
              </a:ext>
            </a:extLst>
          </p:cNvPr>
          <p:cNvSpPr/>
          <p:nvPr userDrawn="1"/>
        </p:nvSpPr>
        <p:spPr>
          <a:xfrm>
            <a:off x="2236242" y="1395226"/>
            <a:ext cx="1828823" cy="962338"/>
          </a:xfrm>
          <a:prstGeom prst="rect">
            <a:avLst/>
          </a:prstGeom>
          <a:solidFill>
            <a:srgbClr val="00AC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 name="Google Shape;1515;p14">
            <a:extLst>
              <a:ext uri="{FF2B5EF4-FFF2-40B4-BE49-F238E27FC236}">
                <a16:creationId xmlns:a16="http://schemas.microsoft.com/office/drawing/2014/main" id="{F82DDF97-C5EE-4759-9B08-6C2C8D8B9147}"/>
              </a:ext>
            </a:extLst>
          </p:cNvPr>
          <p:cNvSpPr/>
          <p:nvPr/>
        </p:nvSpPr>
        <p:spPr>
          <a:xfrm>
            <a:off x="6189958" y="1395226"/>
            <a:ext cx="1828823" cy="962338"/>
          </a:xfrm>
          <a:prstGeom prst="rect">
            <a:avLst/>
          </a:prstGeom>
          <a:solidFill>
            <a:srgbClr val="70417F"/>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 name="Content Placeholder 2">
            <a:extLst>
              <a:ext uri="{FF2B5EF4-FFF2-40B4-BE49-F238E27FC236}">
                <a16:creationId xmlns:a16="http://schemas.microsoft.com/office/drawing/2014/main" id="{9D7C198D-E74A-40E2-B67A-3D86F565CE6C}"/>
              </a:ext>
            </a:extLst>
          </p:cNvPr>
          <p:cNvSpPr>
            <a:spLocks noGrp="1"/>
          </p:cNvSpPr>
          <p:nvPr>
            <p:ph idx="14" hasCustomPrompt="1"/>
          </p:nvPr>
        </p:nvSpPr>
        <p:spPr>
          <a:xfrm>
            <a:off x="250240" y="2459697"/>
            <a:ext cx="1828823" cy="3401607"/>
          </a:xfrm>
          <a:prstGeom prst="rect">
            <a:avLst/>
          </a:prstGeom>
        </p:spPr>
        <p:txBody>
          <a:bodyPr/>
          <a:lstStyle>
            <a:lvl1pPr>
              <a:lnSpc>
                <a:spcPct val="100000"/>
              </a:lnSpc>
              <a:spcBef>
                <a:spcPts val="0"/>
              </a:spcBef>
              <a:buClr>
                <a:schemeClr val="accent2"/>
              </a:buClr>
              <a:defRPr sz="18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a:solidFill>
                  <a:schemeClr val="accent1"/>
                </a:solidFill>
              </a:defRPr>
            </a:lvl5pPr>
          </a:lstStyle>
          <a:p>
            <a:pPr lvl="0"/>
            <a:r>
              <a:rPr lang="en-US"/>
              <a:t>Text</a:t>
            </a:r>
          </a:p>
          <a:p>
            <a:pPr lvl="0"/>
            <a:endParaRPr lang="en-US"/>
          </a:p>
        </p:txBody>
      </p:sp>
      <p:sp>
        <p:nvSpPr>
          <p:cNvPr id="38" name="Content Placeholder 2">
            <a:extLst>
              <a:ext uri="{FF2B5EF4-FFF2-40B4-BE49-F238E27FC236}">
                <a16:creationId xmlns:a16="http://schemas.microsoft.com/office/drawing/2014/main" id="{A56288B7-0ECA-4B6D-9A00-2C410CF24A2B}"/>
              </a:ext>
            </a:extLst>
          </p:cNvPr>
          <p:cNvSpPr>
            <a:spLocks noGrp="1"/>
          </p:cNvSpPr>
          <p:nvPr>
            <p:ph idx="23" hasCustomPrompt="1"/>
          </p:nvPr>
        </p:nvSpPr>
        <p:spPr>
          <a:xfrm>
            <a:off x="2227093" y="2459697"/>
            <a:ext cx="1828823" cy="3401607"/>
          </a:xfrm>
          <a:prstGeom prst="rect">
            <a:avLst/>
          </a:prstGeom>
        </p:spPr>
        <p:txBody>
          <a:bodyPr/>
          <a:lstStyle>
            <a:lvl1pPr>
              <a:lnSpc>
                <a:spcPct val="100000"/>
              </a:lnSpc>
              <a:spcBef>
                <a:spcPts val="0"/>
              </a:spcBef>
              <a:buClr>
                <a:schemeClr val="accent2"/>
              </a:buClr>
              <a:defRPr sz="18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a:solidFill>
                  <a:schemeClr val="accent1"/>
                </a:solidFill>
              </a:defRPr>
            </a:lvl5pPr>
          </a:lstStyle>
          <a:p>
            <a:pPr lvl="0"/>
            <a:r>
              <a:rPr lang="en-US"/>
              <a:t>Text</a:t>
            </a:r>
          </a:p>
        </p:txBody>
      </p:sp>
      <p:sp>
        <p:nvSpPr>
          <p:cNvPr id="49" name="Content Placeholder 2">
            <a:extLst>
              <a:ext uri="{FF2B5EF4-FFF2-40B4-BE49-F238E27FC236}">
                <a16:creationId xmlns:a16="http://schemas.microsoft.com/office/drawing/2014/main" id="{CF797EC0-089F-434C-A16A-F2F2559995E6}"/>
              </a:ext>
            </a:extLst>
          </p:cNvPr>
          <p:cNvSpPr>
            <a:spLocks noGrp="1"/>
          </p:cNvSpPr>
          <p:nvPr>
            <p:ph idx="25" hasCustomPrompt="1"/>
          </p:nvPr>
        </p:nvSpPr>
        <p:spPr>
          <a:xfrm>
            <a:off x="4203946" y="2459697"/>
            <a:ext cx="1828823" cy="3401607"/>
          </a:xfrm>
          <a:prstGeom prst="rect">
            <a:avLst/>
          </a:prstGeom>
        </p:spPr>
        <p:txBody>
          <a:bodyPr/>
          <a:lstStyle>
            <a:lvl1pPr>
              <a:lnSpc>
                <a:spcPct val="100000"/>
              </a:lnSpc>
              <a:spcBef>
                <a:spcPts val="0"/>
              </a:spcBef>
              <a:buClr>
                <a:schemeClr val="accent2"/>
              </a:buClr>
              <a:defRPr sz="18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a:solidFill>
                  <a:schemeClr val="accent1"/>
                </a:solidFill>
              </a:defRPr>
            </a:lvl5pPr>
          </a:lstStyle>
          <a:p>
            <a:pPr lvl="0"/>
            <a:r>
              <a:rPr lang="en-US"/>
              <a:t>Text</a:t>
            </a:r>
          </a:p>
        </p:txBody>
      </p:sp>
      <p:sp>
        <p:nvSpPr>
          <p:cNvPr id="51" name="Content Placeholder 2">
            <a:extLst>
              <a:ext uri="{FF2B5EF4-FFF2-40B4-BE49-F238E27FC236}">
                <a16:creationId xmlns:a16="http://schemas.microsoft.com/office/drawing/2014/main" id="{825B885B-26E6-4727-ADE0-32B509EDC350}"/>
              </a:ext>
            </a:extLst>
          </p:cNvPr>
          <p:cNvSpPr>
            <a:spLocks noGrp="1"/>
          </p:cNvSpPr>
          <p:nvPr>
            <p:ph idx="27" hasCustomPrompt="1"/>
          </p:nvPr>
        </p:nvSpPr>
        <p:spPr>
          <a:xfrm>
            <a:off x="6180799" y="2459697"/>
            <a:ext cx="1828823" cy="3401607"/>
          </a:xfrm>
          <a:prstGeom prst="rect">
            <a:avLst/>
          </a:prstGeom>
        </p:spPr>
        <p:txBody>
          <a:bodyPr/>
          <a:lstStyle>
            <a:lvl1pPr>
              <a:lnSpc>
                <a:spcPct val="100000"/>
              </a:lnSpc>
              <a:spcBef>
                <a:spcPts val="0"/>
              </a:spcBef>
              <a:buClr>
                <a:schemeClr val="accent2"/>
              </a:buClr>
              <a:defRPr sz="18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a:solidFill>
                  <a:schemeClr val="accent1"/>
                </a:solidFill>
              </a:defRPr>
            </a:lvl5pPr>
          </a:lstStyle>
          <a:p>
            <a:pPr lvl="0"/>
            <a:r>
              <a:rPr lang="en-US"/>
              <a:t>Text</a:t>
            </a:r>
          </a:p>
        </p:txBody>
      </p:sp>
      <p:sp>
        <p:nvSpPr>
          <p:cNvPr id="53" name="Content Placeholder 2">
            <a:extLst>
              <a:ext uri="{FF2B5EF4-FFF2-40B4-BE49-F238E27FC236}">
                <a16:creationId xmlns:a16="http://schemas.microsoft.com/office/drawing/2014/main" id="{7EF22A35-1E83-44B6-8D34-9821E47A7E1B}"/>
              </a:ext>
            </a:extLst>
          </p:cNvPr>
          <p:cNvSpPr>
            <a:spLocks noGrp="1"/>
          </p:cNvSpPr>
          <p:nvPr>
            <p:ph idx="29" hasCustomPrompt="1"/>
          </p:nvPr>
        </p:nvSpPr>
        <p:spPr>
          <a:xfrm>
            <a:off x="8157652" y="2459697"/>
            <a:ext cx="1828823" cy="3401607"/>
          </a:xfrm>
          <a:prstGeom prst="rect">
            <a:avLst/>
          </a:prstGeom>
        </p:spPr>
        <p:txBody>
          <a:bodyPr/>
          <a:lstStyle>
            <a:lvl1pPr>
              <a:lnSpc>
                <a:spcPct val="100000"/>
              </a:lnSpc>
              <a:spcBef>
                <a:spcPts val="0"/>
              </a:spcBef>
              <a:buClr>
                <a:schemeClr val="accent2"/>
              </a:buClr>
              <a:defRPr sz="18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a:solidFill>
                  <a:schemeClr val="accent1"/>
                </a:solidFill>
              </a:defRPr>
            </a:lvl5pPr>
          </a:lstStyle>
          <a:p>
            <a:pPr lvl="0"/>
            <a:r>
              <a:rPr lang="en-US"/>
              <a:t>Text</a:t>
            </a:r>
          </a:p>
        </p:txBody>
      </p:sp>
      <p:sp>
        <p:nvSpPr>
          <p:cNvPr id="61" name="Content Placeholder 2">
            <a:extLst>
              <a:ext uri="{FF2B5EF4-FFF2-40B4-BE49-F238E27FC236}">
                <a16:creationId xmlns:a16="http://schemas.microsoft.com/office/drawing/2014/main" id="{A22ACBF1-6AAD-4167-94B6-C15B8D217284}"/>
              </a:ext>
            </a:extLst>
          </p:cNvPr>
          <p:cNvSpPr>
            <a:spLocks noGrp="1"/>
          </p:cNvSpPr>
          <p:nvPr>
            <p:ph idx="31" hasCustomPrompt="1"/>
          </p:nvPr>
        </p:nvSpPr>
        <p:spPr>
          <a:xfrm>
            <a:off x="10134506" y="2459697"/>
            <a:ext cx="1828823" cy="3401607"/>
          </a:xfrm>
          <a:prstGeom prst="rect">
            <a:avLst/>
          </a:prstGeom>
        </p:spPr>
        <p:txBody>
          <a:bodyPr/>
          <a:lstStyle>
            <a:lvl1pPr>
              <a:lnSpc>
                <a:spcPct val="100000"/>
              </a:lnSpc>
              <a:spcBef>
                <a:spcPts val="0"/>
              </a:spcBef>
              <a:buClr>
                <a:schemeClr val="accent2"/>
              </a:buClr>
              <a:defRPr sz="1800">
                <a:solidFill>
                  <a:schemeClr val="tx1"/>
                </a:solidFill>
              </a:defRPr>
            </a:lvl1pPr>
            <a:lvl2pPr>
              <a:buClr>
                <a:schemeClr val="accent2"/>
              </a:buClr>
              <a:defRPr sz="1800">
                <a:solidFill>
                  <a:schemeClr val="tx1"/>
                </a:solidFill>
              </a:defRPr>
            </a:lvl2pPr>
            <a:lvl3pPr>
              <a:buClr>
                <a:schemeClr val="accent2"/>
              </a:buClr>
              <a:defRPr sz="1600">
                <a:solidFill>
                  <a:schemeClr val="tx1"/>
                </a:solidFill>
              </a:defRPr>
            </a:lvl3pPr>
            <a:lvl4pPr>
              <a:buClr>
                <a:schemeClr val="accent2"/>
              </a:buClr>
              <a:defRPr sz="1400">
                <a:solidFill>
                  <a:schemeClr val="tx1"/>
                </a:solidFill>
              </a:defRPr>
            </a:lvl4pPr>
            <a:lvl5pPr>
              <a:buClr>
                <a:schemeClr val="accent2"/>
              </a:buClr>
              <a:defRPr>
                <a:solidFill>
                  <a:schemeClr val="accent1"/>
                </a:solidFill>
              </a:defRPr>
            </a:lvl5pPr>
          </a:lstStyle>
          <a:p>
            <a:pPr lvl="0"/>
            <a:r>
              <a:rPr lang="en-US"/>
              <a:t>Text</a:t>
            </a:r>
          </a:p>
        </p:txBody>
      </p:sp>
      <p:sp>
        <p:nvSpPr>
          <p:cNvPr id="26" name="Slide Number Placeholder 5">
            <a:extLst>
              <a:ext uri="{FF2B5EF4-FFF2-40B4-BE49-F238E27FC236}">
                <a16:creationId xmlns:a16="http://schemas.microsoft.com/office/drawing/2014/main" id="{D4A0DF61-56EB-4ADA-BAB9-192D914EAD4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8" name="Content Placeholder 2">
            <a:extLst>
              <a:ext uri="{FF2B5EF4-FFF2-40B4-BE49-F238E27FC236}">
                <a16:creationId xmlns:a16="http://schemas.microsoft.com/office/drawing/2014/main" id="{C10CFBC0-54CB-4D96-85CC-A715FCA51664}"/>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9" name="Text Placeholder 2">
            <a:extLst>
              <a:ext uri="{FF2B5EF4-FFF2-40B4-BE49-F238E27FC236}">
                <a16:creationId xmlns:a16="http://schemas.microsoft.com/office/drawing/2014/main" id="{A1106F6B-14AC-469F-B3C7-5D4342B7CB98}"/>
              </a:ext>
            </a:extLst>
          </p:cNvPr>
          <p:cNvSpPr>
            <a:spLocks noGrp="1"/>
          </p:cNvSpPr>
          <p:nvPr>
            <p:ph type="body" sz="quarter" idx="32" hasCustomPrompt="1"/>
          </p:nvPr>
        </p:nvSpPr>
        <p:spPr>
          <a:xfrm>
            <a:off x="259800" y="1394828"/>
            <a:ext cx="1819263" cy="96233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2" name="Text Placeholder 2">
            <a:extLst>
              <a:ext uri="{FF2B5EF4-FFF2-40B4-BE49-F238E27FC236}">
                <a16:creationId xmlns:a16="http://schemas.microsoft.com/office/drawing/2014/main" id="{EEC3EAA8-B033-4C32-93CD-E3AA518E8755}"/>
              </a:ext>
            </a:extLst>
          </p:cNvPr>
          <p:cNvSpPr>
            <a:spLocks noGrp="1"/>
          </p:cNvSpPr>
          <p:nvPr>
            <p:ph type="body" sz="quarter" idx="33" hasCustomPrompt="1"/>
          </p:nvPr>
        </p:nvSpPr>
        <p:spPr>
          <a:xfrm>
            <a:off x="2236963" y="1394828"/>
            <a:ext cx="1819263" cy="96233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4" name="Text Placeholder 2">
            <a:extLst>
              <a:ext uri="{FF2B5EF4-FFF2-40B4-BE49-F238E27FC236}">
                <a16:creationId xmlns:a16="http://schemas.microsoft.com/office/drawing/2014/main" id="{CDB5986A-4798-4C91-87EA-85551989DB0B}"/>
              </a:ext>
            </a:extLst>
          </p:cNvPr>
          <p:cNvSpPr>
            <a:spLocks noGrp="1"/>
          </p:cNvSpPr>
          <p:nvPr>
            <p:ph type="body" sz="quarter" idx="34" hasCustomPrompt="1"/>
          </p:nvPr>
        </p:nvSpPr>
        <p:spPr>
          <a:xfrm>
            <a:off x="4214126" y="1394828"/>
            <a:ext cx="1819263" cy="96233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2" name="Text Placeholder 2">
            <a:extLst>
              <a:ext uri="{FF2B5EF4-FFF2-40B4-BE49-F238E27FC236}">
                <a16:creationId xmlns:a16="http://schemas.microsoft.com/office/drawing/2014/main" id="{D053BCBC-BF23-438B-AD87-3BFF96CB4E06}"/>
              </a:ext>
            </a:extLst>
          </p:cNvPr>
          <p:cNvSpPr>
            <a:spLocks noGrp="1"/>
          </p:cNvSpPr>
          <p:nvPr>
            <p:ph type="body" sz="quarter" idx="35" hasCustomPrompt="1"/>
          </p:nvPr>
        </p:nvSpPr>
        <p:spPr>
          <a:xfrm>
            <a:off x="6191289" y="1394828"/>
            <a:ext cx="1819263" cy="96233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3" name="Text Placeholder 2">
            <a:extLst>
              <a:ext uri="{FF2B5EF4-FFF2-40B4-BE49-F238E27FC236}">
                <a16:creationId xmlns:a16="http://schemas.microsoft.com/office/drawing/2014/main" id="{B5B90C66-4A5B-4EA9-BF72-44B0367775F7}"/>
              </a:ext>
            </a:extLst>
          </p:cNvPr>
          <p:cNvSpPr>
            <a:spLocks noGrp="1"/>
          </p:cNvSpPr>
          <p:nvPr>
            <p:ph type="body" sz="quarter" idx="36" hasCustomPrompt="1"/>
          </p:nvPr>
        </p:nvSpPr>
        <p:spPr>
          <a:xfrm>
            <a:off x="8168452" y="1394828"/>
            <a:ext cx="1819263" cy="96233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4" name="Text Placeholder 2">
            <a:extLst>
              <a:ext uri="{FF2B5EF4-FFF2-40B4-BE49-F238E27FC236}">
                <a16:creationId xmlns:a16="http://schemas.microsoft.com/office/drawing/2014/main" id="{6343B806-D62C-48BC-8566-51148D8D3E91}"/>
              </a:ext>
            </a:extLst>
          </p:cNvPr>
          <p:cNvSpPr>
            <a:spLocks noGrp="1"/>
          </p:cNvSpPr>
          <p:nvPr>
            <p:ph type="body" sz="quarter" idx="37" hasCustomPrompt="1"/>
          </p:nvPr>
        </p:nvSpPr>
        <p:spPr>
          <a:xfrm>
            <a:off x="10145613" y="1394828"/>
            <a:ext cx="1819263" cy="96233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15244747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1986331"/>
            <a:ext cx="3609027"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59" y="1322171"/>
            <a:ext cx="3994795"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4222166" y="1322171"/>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021673" y="1322171"/>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4222167" y="1986331"/>
            <a:ext cx="3609027"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021673" y="1986331"/>
            <a:ext cx="3609027"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0" name="Slide Number Placeholder 5">
            <a:extLst>
              <a:ext uri="{FF2B5EF4-FFF2-40B4-BE49-F238E27FC236}">
                <a16:creationId xmlns:a16="http://schemas.microsoft.com/office/drawing/2014/main" id="{66A871F8-B084-4ED6-9838-2BF31B3E613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1" name="Content Placeholder 2">
            <a:extLst>
              <a:ext uri="{FF2B5EF4-FFF2-40B4-BE49-F238E27FC236}">
                <a16:creationId xmlns:a16="http://schemas.microsoft.com/office/drawing/2014/main" id="{565783A7-73E4-40BA-8641-1B91C9DB8C2D}"/>
              </a:ext>
            </a:extLst>
          </p:cNvPr>
          <p:cNvSpPr>
            <a:spLocks noGrp="1"/>
          </p:cNvSpPr>
          <p:nvPr>
            <p:ph idx="26"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2" y="1328749"/>
            <a:ext cx="3183081"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4544041" y="1328749"/>
            <a:ext cx="3183081"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8334858" y="1328749"/>
            <a:ext cx="3183081"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156383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1986331"/>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1"/>
            <a:ext cx="3028623"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3265419" y="1322171"/>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6108178" y="1322171"/>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988697" y="1322171"/>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3265419" y="1986331"/>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6108176" y="1986331"/>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988697" y="1986331"/>
            <a:ext cx="2736156" cy="3648416"/>
          </a:xfrm>
          <a:prstGeom prst="rect">
            <a:avLst/>
          </a:prstGeom>
        </p:spPr>
        <p:txBody>
          <a:bodyPr/>
          <a:lstStyle>
            <a:lvl1pPr>
              <a:lnSpc>
                <a:spcPct val="100000"/>
              </a:lnSpc>
              <a:spcBef>
                <a:spcPts val="0"/>
              </a:spcBef>
              <a:buClr>
                <a:schemeClr val="accent2"/>
              </a:buClr>
              <a:defRPr sz="1800">
                <a:solidFill>
                  <a:schemeClr val="accent1"/>
                </a:solidFill>
              </a:defRPr>
            </a:lvl1pPr>
            <a:lvl2pPr>
              <a:lnSpc>
                <a:spcPct val="100000"/>
              </a:lnSpc>
              <a:spcBef>
                <a:spcPts val="0"/>
              </a:spcBef>
              <a:buClr>
                <a:schemeClr val="accent2"/>
              </a:buClr>
              <a:defRPr sz="1800">
                <a:solidFill>
                  <a:schemeClr val="accent1"/>
                </a:solidFill>
              </a:defRPr>
            </a:lvl2pPr>
            <a:lvl3pPr>
              <a:lnSpc>
                <a:spcPct val="100000"/>
              </a:lnSpc>
              <a:spcBef>
                <a:spcPts val="0"/>
              </a:spcBef>
              <a:buClr>
                <a:schemeClr val="accent2"/>
              </a:buClr>
              <a:defRPr sz="16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0" name="Slide Number Placeholder 5">
            <a:extLst>
              <a:ext uri="{FF2B5EF4-FFF2-40B4-BE49-F238E27FC236}">
                <a16:creationId xmlns:a16="http://schemas.microsoft.com/office/drawing/2014/main" id="{66A871F8-B084-4ED6-9838-2BF31B3E613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1" name="Content Placeholder 2">
            <a:extLst>
              <a:ext uri="{FF2B5EF4-FFF2-40B4-BE49-F238E27FC236}">
                <a16:creationId xmlns:a16="http://schemas.microsoft.com/office/drawing/2014/main" id="{565783A7-73E4-40BA-8641-1B91C9DB8C2D}"/>
              </a:ext>
            </a:extLst>
          </p:cNvPr>
          <p:cNvSpPr>
            <a:spLocks noGrp="1"/>
          </p:cNvSpPr>
          <p:nvPr>
            <p:ph idx="26"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49"/>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3583593" y="1328749"/>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6419207" y="1328749"/>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301882" y="1328749"/>
            <a:ext cx="2413228" cy="579159"/>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2164247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1986331"/>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1"/>
            <a:ext cx="2443757"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690804" y="1322171"/>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7227092" y="1322171"/>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9495237" y="1322171"/>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690806" y="1986331"/>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7227094" y="1986331"/>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9495237" y="1986331"/>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0" name="Slide Number Placeholder 5">
            <a:extLst>
              <a:ext uri="{FF2B5EF4-FFF2-40B4-BE49-F238E27FC236}">
                <a16:creationId xmlns:a16="http://schemas.microsoft.com/office/drawing/2014/main" id="{66A871F8-B084-4ED6-9838-2BF31B3E6132}"/>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1" name="Content Placeholder 2">
            <a:extLst>
              <a:ext uri="{FF2B5EF4-FFF2-40B4-BE49-F238E27FC236}">
                <a16:creationId xmlns:a16="http://schemas.microsoft.com/office/drawing/2014/main" id="{565783A7-73E4-40BA-8641-1B91C9DB8C2D}"/>
              </a:ext>
            </a:extLst>
          </p:cNvPr>
          <p:cNvSpPr>
            <a:spLocks noGrp="1"/>
          </p:cNvSpPr>
          <p:nvPr>
            <p:ph idx="26"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49"/>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991537" y="1328749"/>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7524377" y="1328749"/>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808422" y="1328749"/>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Arrow: Chevron 21">
            <a:extLst>
              <a:ext uri="{FF2B5EF4-FFF2-40B4-BE49-F238E27FC236}">
                <a16:creationId xmlns:a16="http://schemas.microsoft.com/office/drawing/2014/main" id="{62EA48B1-3A94-4189-BDC0-E22EF2608C43}"/>
              </a:ext>
            </a:extLst>
          </p:cNvPr>
          <p:cNvSpPr/>
          <p:nvPr userDrawn="1"/>
        </p:nvSpPr>
        <p:spPr>
          <a:xfrm>
            <a:off x="4958948" y="1328749"/>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3" name="Content Placeholder 2">
            <a:extLst>
              <a:ext uri="{FF2B5EF4-FFF2-40B4-BE49-F238E27FC236}">
                <a16:creationId xmlns:a16="http://schemas.microsoft.com/office/drawing/2014/main" id="{9158186A-4A8A-48D7-850B-FEF6B3A747A1}"/>
              </a:ext>
            </a:extLst>
          </p:cNvPr>
          <p:cNvSpPr>
            <a:spLocks noGrp="1"/>
          </p:cNvSpPr>
          <p:nvPr>
            <p:ph idx="36" hasCustomPrompt="1"/>
          </p:nvPr>
        </p:nvSpPr>
        <p:spPr>
          <a:xfrm>
            <a:off x="4958950" y="1992909"/>
            <a:ext cx="2207769" cy="3648416"/>
          </a:xfrm>
          <a:prstGeom prst="rect">
            <a:avLst/>
          </a:prstGeom>
        </p:spPr>
        <p:txBody>
          <a:bodyPr/>
          <a:lstStyle>
            <a:lvl1pPr>
              <a:lnSpc>
                <a:spcPct val="100000"/>
              </a:lnSpc>
              <a:spcBef>
                <a:spcPts val="0"/>
              </a:spcBef>
              <a:buClr>
                <a:schemeClr val="accent2"/>
              </a:buClr>
              <a:defRPr sz="1600">
                <a:solidFill>
                  <a:schemeClr val="accent1"/>
                </a:solidFill>
              </a:defRPr>
            </a:lvl1pPr>
            <a:lvl2pPr>
              <a:lnSpc>
                <a:spcPct val="100000"/>
              </a:lnSpc>
              <a:spcBef>
                <a:spcPts val="0"/>
              </a:spcBef>
              <a:buClr>
                <a:schemeClr val="accent2"/>
              </a:buClr>
              <a:defRPr sz="1600">
                <a:solidFill>
                  <a:schemeClr val="accent1"/>
                </a:solidFill>
              </a:defRPr>
            </a:lvl2pPr>
            <a:lvl3pPr>
              <a:lnSpc>
                <a:spcPct val="100000"/>
              </a:lnSpc>
              <a:spcBef>
                <a:spcPts val="0"/>
              </a:spcBef>
              <a:buClr>
                <a:schemeClr val="accent2"/>
              </a:buClr>
              <a:defRPr sz="1400">
                <a:solidFill>
                  <a:schemeClr val="accent1"/>
                </a:solidFill>
              </a:defRPr>
            </a:lvl3pPr>
            <a:lvl4pPr>
              <a:buClr>
                <a:schemeClr val="accent2"/>
              </a:buClr>
              <a:defRPr sz="1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4" name="Text Placeholder 2">
            <a:extLst>
              <a:ext uri="{FF2B5EF4-FFF2-40B4-BE49-F238E27FC236}">
                <a16:creationId xmlns:a16="http://schemas.microsoft.com/office/drawing/2014/main" id="{5BD0F29D-3121-45B4-9027-1E5117BCEADB}"/>
              </a:ext>
            </a:extLst>
          </p:cNvPr>
          <p:cNvSpPr>
            <a:spLocks noGrp="1"/>
          </p:cNvSpPr>
          <p:nvPr>
            <p:ph type="body" sz="quarter" idx="37" hasCustomPrompt="1"/>
          </p:nvPr>
        </p:nvSpPr>
        <p:spPr>
          <a:xfrm>
            <a:off x="5254829" y="1335327"/>
            <a:ext cx="1947203" cy="579159"/>
          </a:xfrm>
          <a:prstGeom prst="rect">
            <a:avLst/>
          </a:prstGeom>
        </p:spPr>
        <p:txBody>
          <a:bodyPr anchor="ctr"/>
          <a:lstStyle>
            <a:lvl1pPr marL="0" indent="0" algn="ctr">
              <a:buNone/>
              <a:defRPr sz="16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2480052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0" name="Rectangle 9">
            <a:extLst>
              <a:ext uri="{FF2B5EF4-FFF2-40B4-BE49-F238E27FC236}">
                <a16:creationId xmlns:a16="http://schemas.microsoft.com/office/drawing/2014/main" id="{1E0729C3-ACF1-4E41-B822-FC5A03165595}"/>
              </a:ext>
            </a:extLst>
          </p:cNvPr>
          <p:cNvSpPr/>
          <p:nvPr userDrawn="1"/>
        </p:nvSpPr>
        <p:spPr>
          <a:xfrm>
            <a:off x="386540" y="337238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96352" y="337238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5006164" y="337238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315976" y="3372389"/>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625788" y="3372153"/>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81914" y="25389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89345" y="383046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101538" y="253899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89918" y="383046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616389" y="253899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30" name="Slide Number Placeholder 5">
            <a:extLst>
              <a:ext uri="{FF2B5EF4-FFF2-40B4-BE49-F238E27FC236}">
                <a16:creationId xmlns:a16="http://schemas.microsoft.com/office/drawing/2014/main" id="{13F74E0D-4003-44A2-BEDF-91EC2C3A31A7}"/>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37" name="Content Placeholder 2">
            <a:extLst>
              <a:ext uri="{FF2B5EF4-FFF2-40B4-BE49-F238E27FC236}">
                <a16:creationId xmlns:a16="http://schemas.microsoft.com/office/drawing/2014/main" id="{B4199EE9-87CA-41D4-9D46-11207226E087}"/>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38" name="Text Placeholder 2">
            <a:extLst>
              <a:ext uri="{FF2B5EF4-FFF2-40B4-BE49-F238E27FC236}">
                <a16:creationId xmlns:a16="http://schemas.microsoft.com/office/drawing/2014/main" id="{52E01429-D53B-4684-99F3-0DD6A7CCD3B3}"/>
              </a:ext>
            </a:extLst>
          </p:cNvPr>
          <p:cNvSpPr>
            <a:spLocks noGrp="1"/>
          </p:cNvSpPr>
          <p:nvPr>
            <p:ph type="body" sz="quarter" idx="32" hasCustomPrompt="1"/>
          </p:nvPr>
        </p:nvSpPr>
        <p:spPr>
          <a:xfrm>
            <a:off x="381970" y="1438055"/>
            <a:ext cx="2974837" cy="1090298"/>
          </a:xfrm>
          <a:prstGeom prst="rect">
            <a:avLst/>
          </a:prstGeom>
        </p:spPr>
        <p:txBody>
          <a:bodyPr anchor="b"/>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9" name="Text Placeholder 2">
            <a:extLst>
              <a:ext uri="{FF2B5EF4-FFF2-40B4-BE49-F238E27FC236}">
                <a16:creationId xmlns:a16="http://schemas.microsoft.com/office/drawing/2014/main" id="{FEC9E24E-8820-4156-B685-C6F343385E11}"/>
              </a:ext>
            </a:extLst>
          </p:cNvPr>
          <p:cNvSpPr>
            <a:spLocks noGrp="1"/>
          </p:cNvSpPr>
          <p:nvPr>
            <p:ph type="body" sz="quarter" idx="33" hasCustomPrompt="1"/>
          </p:nvPr>
        </p:nvSpPr>
        <p:spPr>
          <a:xfrm>
            <a:off x="4614314" y="1438055"/>
            <a:ext cx="2974837" cy="1090298"/>
          </a:xfrm>
          <a:prstGeom prst="rect">
            <a:avLst/>
          </a:prstGeom>
        </p:spPr>
        <p:txBody>
          <a:bodyPr anchor="b"/>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0" name="Text Placeholder 2">
            <a:extLst>
              <a:ext uri="{FF2B5EF4-FFF2-40B4-BE49-F238E27FC236}">
                <a16:creationId xmlns:a16="http://schemas.microsoft.com/office/drawing/2014/main" id="{0444552D-FB60-4F31-9520-3B89BF2667A0}"/>
              </a:ext>
            </a:extLst>
          </p:cNvPr>
          <p:cNvSpPr>
            <a:spLocks noGrp="1"/>
          </p:cNvSpPr>
          <p:nvPr>
            <p:ph type="body" sz="quarter" idx="34" hasCustomPrompt="1"/>
          </p:nvPr>
        </p:nvSpPr>
        <p:spPr>
          <a:xfrm>
            <a:off x="8846657" y="1438055"/>
            <a:ext cx="2974837" cy="1090298"/>
          </a:xfrm>
          <a:prstGeom prst="rect">
            <a:avLst/>
          </a:prstGeom>
        </p:spPr>
        <p:txBody>
          <a:bodyPr anchor="b"/>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1" name="Text Placeholder 2">
            <a:extLst>
              <a:ext uri="{FF2B5EF4-FFF2-40B4-BE49-F238E27FC236}">
                <a16:creationId xmlns:a16="http://schemas.microsoft.com/office/drawing/2014/main" id="{89222BC9-3852-4736-8912-A9925196CFD5}"/>
              </a:ext>
            </a:extLst>
          </p:cNvPr>
          <p:cNvSpPr>
            <a:spLocks noGrp="1"/>
          </p:cNvSpPr>
          <p:nvPr>
            <p:ph type="body" sz="quarter" idx="35" hasCustomPrompt="1"/>
          </p:nvPr>
        </p:nvSpPr>
        <p:spPr>
          <a:xfrm>
            <a:off x="2498142" y="4633929"/>
            <a:ext cx="2974837" cy="1090298"/>
          </a:xfrm>
          <a:prstGeom prst="rect">
            <a:avLst/>
          </a:prstGeom>
        </p:spPr>
        <p:txBody>
          <a:bodyPr anchor="t"/>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2" name="Text Placeholder 2">
            <a:extLst>
              <a:ext uri="{FF2B5EF4-FFF2-40B4-BE49-F238E27FC236}">
                <a16:creationId xmlns:a16="http://schemas.microsoft.com/office/drawing/2014/main" id="{971765D2-0AB8-47C9-9148-50593080FB3E}"/>
              </a:ext>
            </a:extLst>
          </p:cNvPr>
          <p:cNvSpPr>
            <a:spLocks noGrp="1"/>
          </p:cNvSpPr>
          <p:nvPr>
            <p:ph type="body" sz="quarter" idx="36" hasCustomPrompt="1"/>
          </p:nvPr>
        </p:nvSpPr>
        <p:spPr>
          <a:xfrm>
            <a:off x="6730486" y="4633929"/>
            <a:ext cx="2974837" cy="1090298"/>
          </a:xfrm>
          <a:prstGeom prst="rect">
            <a:avLst/>
          </a:prstGeom>
        </p:spPr>
        <p:txBody>
          <a:bodyPr anchor="t"/>
          <a:lstStyle>
            <a:lvl1pPr marL="0" indent="0" algn="l">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3" name="Text Placeholder 2">
            <a:extLst>
              <a:ext uri="{FF2B5EF4-FFF2-40B4-BE49-F238E27FC236}">
                <a16:creationId xmlns:a16="http://schemas.microsoft.com/office/drawing/2014/main" id="{63306E3D-0D51-45B8-A1C0-AF06F1ED2824}"/>
              </a:ext>
            </a:extLst>
          </p:cNvPr>
          <p:cNvSpPr>
            <a:spLocks noGrp="1"/>
          </p:cNvSpPr>
          <p:nvPr>
            <p:ph type="body" sz="quarter" idx="37" hasCustomPrompt="1"/>
          </p:nvPr>
        </p:nvSpPr>
        <p:spPr>
          <a:xfrm>
            <a:off x="411746" y="340241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5" name="Text Placeholder 2">
            <a:extLst>
              <a:ext uri="{FF2B5EF4-FFF2-40B4-BE49-F238E27FC236}">
                <a16:creationId xmlns:a16="http://schemas.microsoft.com/office/drawing/2014/main" id="{2F3B708F-0327-4B40-B849-8724F0672B0E}"/>
              </a:ext>
            </a:extLst>
          </p:cNvPr>
          <p:cNvSpPr>
            <a:spLocks noGrp="1"/>
          </p:cNvSpPr>
          <p:nvPr>
            <p:ph type="body" sz="quarter" idx="38" hasCustomPrompt="1"/>
          </p:nvPr>
        </p:nvSpPr>
        <p:spPr>
          <a:xfrm>
            <a:off x="2714413" y="340241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3" name="Text Placeholder 2">
            <a:extLst>
              <a:ext uri="{FF2B5EF4-FFF2-40B4-BE49-F238E27FC236}">
                <a16:creationId xmlns:a16="http://schemas.microsoft.com/office/drawing/2014/main" id="{1894A72A-360F-4813-974A-BE183FB17418}"/>
              </a:ext>
            </a:extLst>
          </p:cNvPr>
          <p:cNvSpPr>
            <a:spLocks noGrp="1"/>
          </p:cNvSpPr>
          <p:nvPr>
            <p:ph type="body" sz="quarter" idx="39" hasCustomPrompt="1"/>
          </p:nvPr>
        </p:nvSpPr>
        <p:spPr>
          <a:xfrm>
            <a:off x="5031370" y="340241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4" name="Text Placeholder 2">
            <a:extLst>
              <a:ext uri="{FF2B5EF4-FFF2-40B4-BE49-F238E27FC236}">
                <a16:creationId xmlns:a16="http://schemas.microsoft.com/office/drawing/2014/main" id="{A76E79E5-7B66-4324-87D2-B80EB36D95F4}"/>
              </a:ext>
            </a:extLst>
          </p:cNvPr>
          <p:cNvSpPr>
            <a:spLocks noGrp="1"/>
          </p:cNvSpPr>
          <p:nvPr>
            <p:ph type="body" sz="quarter" idx="40" hasCustomPrompt="1"/>
          </p:nvPr>
        </p:nvSpPr>
        <p:spPr>
          <a:xfrm>
            <a:off x="7331242" y="340241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5" name="Text Placeholder 2">
            <a:extLst>
              <a:ext uri="{FF2B5EF4-FFF2-40B4-BE49-F238E27FC236}">
                <a16:creationId xmlns:a16="http://schemas.microsoft.com/office/drawing/2014/main" id="{B95D1B6D-E882-4E48-B140-B4FA5795F2A8}"/>
              </a:ext>
            </a:extLst>
          </p:cNvPr>
          <p:cNvSpPr>
            <a:spLocks noGrp="1"/>
          </p:cNvSpPr>
          <p:nvPr>
            <p:ph type="body" sz="quarter" idx="41" hasCustomPrompt="1"/>
          </p:nvPr>
        </p:nvSpPr>
        <p:spPr>
          <a:xfrm>
            <a:off x="9642446" y="3402418"/>
            <a:ext cx="2149864" cy="415587"/>
          </a:xfrm>
          <a:prstGeom prst="rect">
            <a:avLst/>
          </a:prstGeom>
        </p:spPr>
        <p:txBody>
          <a:bodyPr anchor="ctr"/>
          <a:lstStyle>
            <a:lvl1pPr marL="0" indent="0" algn="ctr">
              <a:buNone/>
              <a:defRPr sz="18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Tree>
    <p:extLst>
      <p:ext uri="{BB962C8B-B14F-4D97-AF65-F5344CB8AC3E}">
        <p14:creationId xmlns:p14="http://schemas.microsoft.com/office/powerpoint/2010/main" val="1909022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 Month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2" y="162466"/>
            <a:ext cx="11345667" cy="962338"/>
          </a:xfrm>
        </p:spPr>
        <p:txBody>
          <a:bodyPr anchor="ctr">
            <a:normAutofit/>
          </a:bodyPr>
          <a:lstStyle>
            <a:lvl1pPr algn="l">
              <a:defRPr sz="3800">
                <a:solidFill>
                  <a:schemeClr val="accent1"/>
                </a:solidFill>
                <a:latin typeface="+mn-lt"/>
              </a:defRPr>
            </a:lvl1pPr>
          </a:lstStyle>
          <a:p>
            <a:r>
              <a:rPr lang="en-US"/>
              <a:t>Title</a:t>
            </a:r>
          </a:p>
        </p:txBody>
      </p:sp>
      <p:sp>
        <p:nvSpPr>
          <p:cNvPr id="30" name="Slide Number Placeholder 5">
            <a:extLst>
              <a:ext uri="{FF2B5EF4-FFF2-40B4-BE49-F238E27FC236}">
                <a16:creationId xmlns:a16="http://schemas.microsoft.com/office/drawing/2014/main" id="{13F74E0D-4003-44A2-BEDF-91EC2C3A31A7}"/>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37" name="Content Placeholder 2">
            <a:extLst>
              <a:ext uri="{FF2B5EF4-FFF2-40B4-BE49-F238E27FC236}">
                <a16:creationId xmlns:a16="http://schemas.microsoft.com/office/drawing/2014/main" id="{B4199EE9-87CA-41D4-9D46-11207226E087}"/>
              </a:ext>
            </a:extLst>
          </p:cNvPr>
          <p:cNvSpPr>
            <a:spLocks noGrp="1"/>
          </p:cNvSpPr>
          <p:nvPr>
            <p:ph idx="20" hasCustomPrompt="1"/>
          </p:nvPr>
        </p:nvSpPr>
        <p:spPr>
          <a:xfrm>
            <a:off x="0" y="6624083"/>
            <a:ext cx="11680555" cy="233917"/>
          </a:xfrm>
          <a:prstGeom prst="rect">
            <a:avLst/>
          </a:prstGeom>
        </p:spPr>
        <p:txBody>
          <a:bodyPr anchor="b"/>
          <a:lstStyle>
            <a:lvl1pPr marL="0" indent="0">
              <a:lnSpc>
                <a:spcPct val="100000"/>
              </a:lnSpc>
              <a:spcBef>
                <a:spcPts val="0"/>
              </a:spcBef>
              <a:buClr>
                <a:schemeClr val="accent2"/>
              </a:buClr>
              <a:buNone/>
              <a:defRPr sz="1000">
                <a:solidFill>
                  <a:schemeClr val="tx1"/>
                </a:solidFill>
              </a:defRPr>
            </a:lvl1pPr>
            <a:lvl2pPr>
              <a:buClr>
                <a:schemeClr val="accent2"/>
              </a:buClr>
              <a:defRPr sz="2400">
                <a:solidFill>
                  <a:schemeClr val="accent1"/>
                </a:solidFill>
              </a:defRPr>
            </a:lvl2pPr>
            <a:lvl3pPr>
              <a:buClr>
                <a:schemeClr val="accent2"/>
              </a:buClr>
              <a:defRPr sz="2400">
                <a:solidFill>
                  <a:schemeClr val="accent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Note</a:t>
            </a:r>
          </a:p>
        </p:txBody>
      </p:sp>
      <p:sp>
        <p:nvSpPr>
          <p:cNvPr id="32" name="Rectangle 31">
            <a:extLst>
              <a:ext uri="{FF2B5EF4-FFF2-40B4-BE49-F238E27FC236}">
                <a16:creationId xmlns:a16="http://schemas.microsoft.com/office/drawing/2014/main" id="{8F8EF1C3-C7F3-4A05-AF54-FC7A9D6E291D}"/>
              </a:ext>
            </a:extLst>
          </p:cNvPr>
          <p:cNvSpPr/>
          <p:nvPr userDrawn="1"/>
        </p:nvSpPr>
        <p:spPr>
          <a:xfrm>
            <a:off x="1505639"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Text Placeholder 3">
            <a:extLst>
              <a:ext uri="{FF2B5EF4-FFF2-40B4-BE49-F238E27FC236}">
                <a16:creationId xmlns:a16="http://schemas.microsoft.com/office/drawing/2014/main" id="{44440C02-52A2-443D-9850-C05B1CC60607}"/>
              </a:ext>
            </a:extLst>
          </p:cNvPr>
          <p:cNvSpPr>
            <a:spLocks noGrp="1"/>
          </p:cNvSpPr>
          <p:nvPr>
            <p:ph type="body" sz="quarter" idx="10" hasCustomPrompt="1"/>
          </p:nvPr>
        </p:nvSpPr>
        <p:spPr>
          <a:xfrm>
            <a:off x="1541081"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64" name="Rectangle 63">
            <a:extLst>
              <a:ext uri="{FF2B5EF4-FFF2-40B4-BE49-F238E27FC236}">
                <a16:creationId xmlns:a16="http://schemas.microsoft.com/office/drawing/2014/main" id="{6AE57A17-21B0-4478-932F-2DBE87E6357E}"/>
              </a:ext>
            </a:extLst>
          </p:cNvPr>
          <p:cNvSpPr/>
          <p:nvPr userDrawn="1"/>
        </p:nvSpPr>
        <p:spPr>
          <a:xfrm>
            <a:off x="2363125"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Rectangle 64">
            <a:extLst>
              <a:ext uri="{FF2B5EF4-FFF2-40B4-BE49-F238E27FC236}">
                <a16:creationId xmlns:a16="http://schemas.microsoft.com/office/drawing/2014/main" id="{AD77035B-4473-498E-A5C5-E00D6F7989FA}"/>
              </a:ext>
            </a:extLst>
          </p:cNvPr>
          <p:cNvSpPr/>
          <p:nvPr userDrawn="1"/>
        </p:nvSpPr>
        <p:spPr>
          <a:xfrm>
            <a:off x="3220611"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Rectangle 65">
            <a:extLst>
              <a:ext uri="{FF2B5EF4-FFF2-40B4-BE49-F238E27FC236}">
                <a16:creationId xmlns:a16="http://schemas.microsoft.com/office/drawing/2014/main" id="{2AC0D8F7-688C-4FEA-9AD6-3EB629869713}"/>
              </a:ext>
            </a:extLst>
          </p:cNvPr>
          <p:cNvSpPr/>
          <p:nvPr userDrawn="1"/>
        </p:nvSpPr>
        <p:spPr>
          <a:xfrm>
            <a:off x="4078097"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Rectangle 66">
            <a:extLst>
              <a:ext uri="{FF2B5EF4-FFF2-40B4-BE49-F238E27FC236}">
                <a16:creationId xmlns:a16="http://schemas.microsoft.com/office/drawing/2014/main" id="{6AA45063-8870-4F0C-9539-86583740EFA8}"/>
              </a:ext>
            </a:extLst>
          </p:cNvPr>
          <p:cNvSpPr/>
          <p:nvPr userDrawn="1"/>
        </p:nvSpPr>
        <p:spPr>
          <a:xfrm>
            <a:off x="4935583"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Rectangle 67">
            <a:extLst>
              <a:ext uri="{FF2B5EF4-FFF2-40B4-BE49-F238E27FC236}">
                <a16:creationId xmlns:a16="http://schemas.microsoft.com/office/drawing/2014/main" id="{E6CD54BE-68E3-4B28-A5CE-AC46FC750863}"/>
              </a:ext>
            </a:extLst>
          </p:cNvPr>
          <p:cNvSpPr/>
          <p:nvPr userDrawn="1"/>
        </p:nvSpPr>
        <p:spPr>
          <a:xfrm>
            <a:off x="5793069"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Rectangle 68">
            <a:extLst>
              <a:ext uri="{FF2B5EF4-FFF2-40B4-BE49-F238E27FC236}">
                <a16:creationId xmlns:a16="http://schemas.microsoft.com/office/drawing/2014/main" id="{DDCAC00F-00B3-4CEB-AC9A-FE4793E32FC6}"/>
              </a:ext>
            </a:extLst>
          </p:cNvPr>
          <p:cNvSpPr/>
          <p:nvPr userDrawn="1"/>
        </p:nvSpPr>
        <p:spPr>
          <a:xfrm>
            <a:off x="6650555"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Rectangle 69">
            <a:extLst>
              <a:ext uri="{FF2B5EF4-FFF2-40B4-BE49-F238E27FC236}">
                <a16:creationId xmlns:a16="http://schemas.microsoft.com/office/drawing/2014/main" id="{CA4F026D-07C8-4863-B49F-5B2E1BE42ECC}"/>
              </a:ext>
            </a:extLst>
          </p:cNvPr>
          <p:cNvSpPr/>
          <p:nvPr userDrawn="1"/>
        </p:nvSpPr>
        <p:spPr>
          <a:xfrm>
            <a:off x="7508041"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Rectangle 70">
            <a:extLst>
              <a:ext uri="{FF2B5EF4-FFF2-40B4-BE49-F238E27FC236}">
                <a16:creationId xmlns:a16="http://schemas.microsoft.com/office/drawing/2014/main" id="{DF97762D-01F3-494D-9C05-573F05113364}"/>
              </a:ext>
            </a:extLst>
          </p:cNvPr>
          <p:cNvSpPr/>
          <p:nvPr userDrawn="1"/>
        </p:nvSpPr>
        <p:spPr>
          <a:xfrm>
            <a:off x="8365527"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Rectangle 71">
            <a:extLst>
              <a:ext uri="{FF2B5EF4-FFF2-40B4-BE49-F238E27FC236}">
                <a16:creationId xmlns:a16="http://schemas.microsoft.com/office/drawing/2014/main" id="{B8ECDD6B-669B-41B4-A2AB-37AB3E630273}"/>
              </a:ext>
            </a:extLst>
          </p:cNvPr>
          <p:cNvSpPr/>
          <p:nvPr userDrawn="1"/>
        </p:nvSpPr>
        <p:spPr>
          <a:xfrm>
            <a:off x="9223013"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Rectangle 72">
            <a:extLst>
              <a:ext uri="{FF2B5EF4-FFF2-40B4-BE49-F238E27FC236}">
                <a16:creationId xmlns:a16="http://schemas.microsoft.com/office/drawing/2014/main" id="{B3A061A1-FC23-4A3E-A53A-803357DD362C}"/>
              </a:ext>
            </a:extLst>
          </p:cNvPr>
          <p:cNvSpPr/>
          <p:nvPr userDrawn="1"/>
        </p:nvSpPr>
        <p:spPr>
          <a:xfrm>
            <a:off x="10080499"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Rectangle 73">
            <a:extLst>
              <a:ext uri="{FF2B5EF4-FFF2-40B4-BE49-F238E27FC236}">
                <a16:creationId xmlns:a16="http://schemas.microsoft.com/office/drawing/2014/main" id="{3252DBF2-781E-4EEB-9ED7-86BB8AB4C9E4}"/>
              </a:ext>
            </a:extLst>
          </p:cNvPr>
          <p:cNvSpPr/>
          <p:nvPr userDrawn="1"/>
        </p:nvSpPr>
        <p:spPr>
          <a:xfrm>
            <a:off x="10937981" y="1656544"/>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5" name="Text Placeholder 3">
            <a:extLst>
              <a:ext uri="{FF2B5EF4-FFF2-40B4-BE49-F238E27FC236}">
                <a16:creationId xmlns:a16="http://schemas.microsoft.com/office/drawing/2014/main" id="{1978D52B-C0ED-41F9-815E-EA309C559B06}"/>
              </a:ext>
            </a:extLst>
          </p:cNvPr>
          <p:cNvSpPr>
            <a:spLocks noGrp="1"/>
          </p:cNvSpPr>
          <p:nvPr>
            <p:ph type="body" sz="quarter" idx="21" hasCustomPrompt="1"/>
          </p:nvPr>
        </p:nvSpPr>
        <p:spPr>
          <a:xfrm>
            <a:off x="2398735"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6" name="Text Placeholder 3">
            <a:extLst>
              <a:ext uri="{FF2B5EF4-FFF2-40B4-BE49-F238E27FC236}">
                <a16:creationId xmlns:a16="http://schemas.microsoft.com/office/drawing/2014/main" id="{914ACD4F-1F6A-4316-B1C5-2561446AEDA5}"/>
              </a:ext>
            </a:extLst>
          </p:cNvPr>
          <p:cNvSpPr>
            <a:spLocks noGrp="1"/>
          </p:cNvSpPr>
          <p:nvPr>
            <p:ph type="body" sz="quarter" idx="22" hasCustomPrompt="1"/>
          </p:nvPr>
        </p:nvSpPr>
        <p:spPr>
          <a:xfrm>
            <a:off x="3256389"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7" name="Text Placeholder 3">
            <a:extLst>
              <a:ext uri="{FF2B5EF4-FFF2-40B4-BE49-F238E27FC236}">
                <a16:creationId xmlns:a16="http://schemas.microsoft.com/office/drawing/2014/main" id="{71C232EE-2C6C-4717-977C-74903E903DD8}"/>
              </a:ext>
            </a:extLst>
          </p:cNvPr>
          <p:cNvSpPr>
            <a:spLocks noGrp="1"/>
          </p:cNvSpPr>
          <p:nvPr>
            <p:ph type="body" sz="quarter" idx="23" hasCustomPrompt="1"/>
          </p:nvPr>
        </p:nvSpPr>
        <p:spPr>
          <a:xfrm>
            <a:off x="4114043"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8" name="Text Placeholder 3">
            <a:extLst>
              <a:ext uri="{FF2B5EF4-FFF2-40B4-BE49-F238E27FC236}">
                <a16:creationId xmlns:a16="http://schemas.microsoft.com/office/drawing/2014/main" id="{B9816630-2B80-4C28-B33D-DD0812A8B728}"/>
              </a:ext>
            </a:extLst>
          </p:cNvPr>
          <p:cNvSpPr>
            <a:spLocks noGrp="1"/>
          </p:cNvSpPr>
          <p:nvPr>
            <p:ph type="body" sz="quarter" idx="24" hasCustomPrompt="1"/>
          </p:nvPr>
        </p:nvSpPr>
        <p:spPr>
          <a:xfrm>
            <a:off x="4971697"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79" name="Text Placeholder 3">
            <a:extLst>
              <a:ext uri="{FF2B5EF4-FFF2-40B4-BE49-F238E27FC236}">
                <a16:creationId xmlns:a16="http://schemas.microsoft.com/office/drawing/2014/main" id="{300DEE89-C49F-46E0-A77A-D7B950BD04DC}"/>
              </a:ext>
            </a:extLst>
          </p:cNvPr>
          <p:cNvSpPr>
            <a:spLocks noGrp="1"/>
          </p:cNvSpPr>
          <p:nvPr>
            <p:ph type="body" sz="quarter" idx="25" hasCustomPrompt="1"/>
          </p:nvPr>
        </p:nvSpPr>
        <p:spPr>
          <a:xfrm>
            <a:off x="5829351"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0" name="Text Placeholder 3">
            <a:extLst>
              <a:ext uri="{FF2B5EF4-FFF2-40B4-BE49-F238E27FC236}">
                <a16:creationId xmlns:a16="http://schemas.microsoft.com/office/drawing/2014/main" id="{BDB9C754-9DD6-4FD0-B899-C683F1F2C7A5}"/>
              </a:ext>
            </a:extLst>
          </p:cNvPr>
          <p:cNvSpPr>
            <a:spLocks noGrp="1"/>
          </p:cNvSpPr>
          <p:nvPr>
            <p:ph type="body" sz="quarter" idx="26" hasCustomPrompt="1"/>
          </p:nvPr>
        </p:nvSpPr>
        <p:spPr>
          <a:xfrm>
            <a:off x="6687005"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1" name="Text Placeholder 3">
            <a:extLst>
              <a:ext uri="{FF2B5EF4-FFF2-40B4-BE49-F238E27FC236}">
                <a16:creationId xmlns:a16="http://schemas.microsoft.com/office/drawing/2014/main" id="{4D99DBD6-2784-4E29-980C-00181C5FAD1F}"/>
              </a:ext>
            </a:extLst>
          </p:cNvPr>
          <p:cNvSpPr>
            <a:spLocks noGrp="1"/>
          </p:cNvSpPr>
          <p:nvPr>
            <p:ph type="body" sz="quarter" idx="27" hasCustomPrompt="1"/>
          </p:nvPr>
        </p:nvSpPr>
        <p:spPr>
          <a:xfrm>
            <a:off x="7544659"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2" name="Text Placeholder 3">
            <a:extLst>
              <a:ext uri="{FF2B5EF4-FFF2-40B4-BE49-F238E27FC236}">
                <a16:creationId xmlns:a16="http://schemas.microsoft.com/office/drawing/2014/main" id="{EE50CF8F-FEE4-41EF-9F66-25AD46C90E55}"/>
              </a:ext>
            </a:extLst>
          </p:cNvPr>
          <p:cNvSpPr>
            <a:spLocks noGrp="1"/>
          </p:cNvSpPr>
          <p:nvPr>
            <p:ph type="body" sz="quarter" idx="28" hasCustomPrompt="1"/>
          </p:nvPr>
        </p:nvSpPr>
        <p:spPr>
          <a:xfrm>
            <a:off x="8402313"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3" name="Text Placeholder 3">
            <a:extLst>
              <a:ext uri="{FF2B5EF4-FFF2-40B4-BE49-F238E27FC236}">
                <a16:creationId xmlns:a16="http://schemas.microsoft.com/office/drawing/2014/main" id="{BF82666D-5E30-464E-BDAC-A160E2BB5ADD}"/>
              </a:ext>
            </a:extLst>
          </p:cNvPr>
          <p:cNvSpPr>
            <a:spLocks noGrp="1"/>
          </p:cNvSpPr>
          <p:nvPr>
            <p:ph type="body" sz="quarter" idx="29" hasCustomPrompt="1"/>
          </p:nvPr>
        </p:nvSpPr>
        <p:spPr>
          <a:xfrm>
            <a:off x="9259967"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4" name="Text Placeholder 3">
            <a:extLst>
              <a:ext uri="{FF2B5EF4-FFF2-40B4-BE49-F238E27FC236}">
                <a16:creationId xmlns:a16="http://schemas.microsoft.com/office/drawing/2014/main" id="{F1C6E7F8-730C-45CB-B7CD-9CBFC0B97231}"/>
              </a:ext>
            </a:extLst>
          </p:cNvPr>
          <p:cNvSpPr>
            <a:spLocks noGrp="1"/>
          </p:cNvSpPr>
          <p:nvPr>
            <p:ph type="body" sz="quarter" idx="30" hasCustomPrompt="1"/>
          </p:nvPr>
        </p:nvSpPr>
        <p:spPr>
          <a:xfrm>
            <a:off x="10117621"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
        <p:nvSpPr>
          <p:cNvPr id="85" name="Text Placeholder 3">
            <a:extLst>
              <a:ext uri="{FF2B5EF4-FFF2-40B4-BE49-F238E27FC236}">
                <a16:creationId xmlns:a16="http://schemas.microsoft.com/office/drawing/2014/main" id="{2D130999-4F04-4097-B8B8-46F5B3D041D9}"/>
              </a:ext>
            </a:extLst>
          </p:cNvPr>
          <p:cNvSpPr>
            <a:spLocks noGrp="1"/>
          </p:cNvSpPr>
          <p:nvPr>
            <p:ph type="body" sz="quarter" idx="31" hasCustomPrompt="1"/>
          </p:nvPr>
        </p:nvSpPr>
        <p:spPr>
          <a:xfrm>
            <a:off x="10975270" y="1671275"/>
            <a:ext cx="747423" cy="400050"/>
          </a:xfrm>
          <a:prstGeom prst="rect">
            <a:avLst/>
          </a:prstGeom>
        </p:spPr>
        <p:txBody>
          <a:bodyPr anchor="ctr"/>
          <a:lstStyle>
            <a:lvl1pPr algn="ctr">
              <a:buNone/>
              <a:defRPr sz="1600"/>
            </a:lvl1pPr>
            <a:lvl2pPr>
              <a:buNone/>
              <a:defRPr sz="1400"/>
            </a:lvl2pPr>
            <a:lvl3pPr>
              <a:defRPr sz="1400"/>
            </a:lvl3pPr>
            <a:lvl4pPr>
              <a:defRPr sz="1400"/>
            </a:lvl4pPr>
            <a:lvl5pPr>
              <a:defRPr sz="1400"/>
            </a:lvl5pPr>
          </a:lstStyle>
          <a:p>
            <a:pPr lvl="0"/>
            <a:r>
              <a:rPr lang="en-US"/>
              <a:t>Month</a:t>
            </a:r>
          </a:p>
        </p:txBody>
      </p:sp>
    </p:spTree>
    <p:extLst>
      <p:ext uri="{BB962C8B-B14F-4D97-AF65-F5344CB8AC3E}">
        <p14:creationId xmlns:p14="http://schemas.microsoft.com/office/powerpoint/2010/main" val="159404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oleObject" Target="../embeddings/oleObject1.bin"/><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tags" Target="../tags/tag1.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theme" Target="../theme/theme5.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image" Target="../media/image1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oleObject" Target="../embeddings/oleObject2.bin"/><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tags" Target="../tags/tag2.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slideLayout" Target="../slideLayouts/slideLayout119.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theme" Target="../theme/theme6.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image" Target="../media/image2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12475" y="153230"/>
            <a:ext cx="10964174" cy="751350"/>
          </a:xfrm>
          <a:prstGeom prst="rect">
            <a:avLst/>
          </a:prstGeom>
        </p:spPr>
        <p:txBody>
          <a:bodyPr vert="horz" lIns="91440" tIns="45720" rIns="91440" bIns="45720" rtlCol="0" anchor="ctr">
            <a:normAutofit/>
          </a:bodyPr>
          <a:lstStyle/>
          <a:p>
            <a:r>
              <a:rPr lang="en-US"/>
              <a:t>Click to edit Header</a:t>
            </a:r>
          </a:p>
        </p:txBody>
      </p:sp>
      <p:sp>
        <p:nvSpPr>
          <p:cNvPr id="3" name="Text Placeholder 2">
            <a:extLst>
              <a:ext uri="{FF2B5EF4-FFF2-40B4-BE49-F238E27FC236}">
                <a16:creationId xmlns:a16="http://schemas.microsoft.com/office/drawing/2014/main" id="{F5E72BE1-20FB-4C12-A004-6B617A098BE2}"/>
              </a:ext>
            </a:extLst>
          </p:cNvPr>
          <p:cNvSpPr>
            <a:spLocks noGrp="1"/>
          </p:cNvSpPr>
          <p:nvPr>
            <p:ph type="body" idx="1"/>
          </p:nvPr>
        </p:nvSpPr>
        <p:spPr>
          <a:xfrm>
            <a:off x="612474" y="1285424"/>
            <a:ext cx="10964173" cy="45615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6C97D2B7-7E72-4531-A79B-84ACC09DB238}"/>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5F9E2-D9B2-4764-B4FC-E898000E2348}" type="datetime1">
              <a:rPr lang="en-US" smtClean="0"/>
              <a:t>8/1/2023</a:t>
            </a:fld>
            <a:endParaRPr lang="en-US"/>
          </a:p>
        </p:txBody>
      </p:sp>
      <p:sp>
        <p:nvSpPr>
          <p:cNvPr id="12" name="Footer Placeholder 11">
            <a:extLst>
              <a:ext uri="{FF2B5EF4-FFF2-40B4-BE49-F238E27FC236}">
                <a16:creationId xmlns:a16="http://schemas.microsoft.com/office/drawing/2014/main" id="{FDCB5BAF-9D9E-4C5F-AE37-8774C83E21BC}"/>
              </a:ext>
            </a:extLst>
          </p:cNvPr>
          <p:cNvSpPr>
            <a:spLocks noGrp="1"/>
          </p:cNvSpPr>
          <p:nvPr>
            <p:ph type="ftr" sz="quarter" idx="3"/>
          </p:nvPr>
        </p:nvSpPr>
        <p:spPr>
          <a:xfrm>
            <a:off x="4038600" y="653430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12">
            <a:extLst>
              <a:ext uri="{FF2B5EF4-FFF2-40B4-BE49-F238E27FC236}">
                <a16:creationId xmlns:a16="http://schemas.microsoft.com/office/drawing/2014/main" id="{63DE7BEB-A03C-4C8E-B7F2-286276E8794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B873A-B447-4FAD-8DCE-EE94BA9D2118}" type="slidenum">
              <a:rPr lang="en-US" smtClean="0"/>
              <a:t>‹#›</a:t>
            </a:fld>
            <a:endParaRPr lang="en-US"/>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74" r:id="rId9"/>
    <p:sldLayoutId id="2147483749" r:id="rId10"/>
    <p:sldLayoutId id="2147483772" r:id="rId11"/>
    <p:sldLayoutId id="2147483773" r:id="rId12"/>
    <p:sldLayoutId id="2147483775" r:id="rId13"/>
    <p:sldLayoutId id="2147483776" r:id="rId14"/>
    <p:sldLayoutId id="2147483777" r:id="rId1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EE07599-060C-4042-81B9-4CAF2CDEC653}"/>
              </a:ext>
            </a:extLst>
          </p:cNvPr>
          <p:cNvSpPr>
            <a:spLocks noGrp="1"/>
          </p:cNvSpPr>
          <p:nvPr>
            <p:ph type="body" idx="1"/>
          </p:nvPr>
        </p:nvSpPr>
        <p:spPr>
          <a:xfrm>
            <a:off x="2225614" y="1285422"/>
            <a:ext cx="9351033" cy="4561565"/>
          </a:xfrm>
          <a:prstGeom prst="rect">
            <a:avLst/>
          </a:prstGeom>
        </p:spPr>
        <p:txBody>
          <a:bodyPr vert="horz" lIns="91440" tIns="45720" rIns="91440" bIns="45720" rtlCol="0">
            <a:normAutofit/>
          </a:bodyPr>
          <a:lstStyle/>
          <a:p>
            <a:pPr marL="0" lvl="0" indent="0">
              <a:buClr>
                <a:schemeClr val="accent2"/>
              </a:buClr>
              <a:buFont typeface="Wingdings" panose="05000000000000000000" pitchFamily="2" charset="2"/>
              <a:buNone/>
            </a:pPr>
            <a:r>
              <a:rPr lang="en-US"/>
              <a:t>Click to edit Master text styles</a:t>
            </a:r>
          </a:p>
          <a:p>
            <a:pPr lvl="1">
              <a:buClr>
                <a:schemeClr val="accent2"/>
              </a:buClr>
              <a:buFont typeface="Wingdings" panose="05000000000000000000" pitchFamily="2" charset="2"/>
              <a:buChar char="§"/>
            </a:pPr>
            <a:r>
              <a:rPr lang="en-US"/>
              <a:t>Second level</a:t>
            </a:r>
          </a:p>
          <a:p>
            <a:pPr lvl="2">
              <a:buClr>
                <a:schemeClr val="accent2"/>
              </a:buClr>
              <a:buFont typeface="Wingdings" panose="05000000000000000000" pitchFamily="2" charset="2"/>
              <a:buChar char="§"/>
            </a:pPr>
            <a:r>
              <a:rPr lang="en-US"/>
              <a:t>Third level</a:t>
            </a:r>
          </a:p>
          <a:p>
            <a:pPr lvl="3">
              <a:buClr>
                <a:schemeClr val="accent2"/>
              </a:buClr>
              <a:buFont typeface="Wingdings" panose="05000000000000000000" pitchFamily="2" charset="2"/>
              <a:buChar char="§"/>
            </a:pPr>
            <a:r>
              <a:rPr lang="en-US"/>
              <a:t>Fourth level</a:t>
            </a:r>
          </a:p>
          <a:p>
            <a:pPr lvl="4">
              <a:buClr>
                <a:schemeClr val="accent2"/>
              </a:buClr>
              <a:buFont typeface="Wingdings" panose="05000000000000000000" pitchFamily="2" charset="2"/>
              <a:buChar char="§"/>
            </a:pPr>
            <a:r>
              <a:rPr lang="en-US"/>
              <a:t>Fifth level</a:t>
            </a:r>
          </a:p>
        </p:txBody>
      </p:sp>
      <p:sp>
        <p:nvSpPr>
          <p:cNvPr id="14" name="Title Placeholder 13">
            <a:extLst>
              <a:ext uri="{FF2B5EF4-FFF2-40B4-BE49-F238E27FC236}">
                <a16:creationId xmlns:a16="http://schemas.microsoft.com/office/drawing/2014/main" id="{D2D965D3-DFC1-47B2-A777-4ECD86709B1A}"/>
              </a:ext>
            </a:extLst>
          </p:cNvPr>
          <p:cNvSpPr>
            <a:spLocks noGrp="1"/>
          </p:cNvSpPr>
          <p:nvPr>
            <p:ph type="title"/>
          </p:nvPr>
        </p:nvSpPr>
        <p:spPr>
          <a:xfrm>
            <a:off x="2225615" y="153231"/>
            <a:ext cx="9351034" cy="762714"/>
          </a:xfrm>
          <a:prstGeom prst="rect">
            <a:avLst/>
          </a:prstGeom>
        </p:spPr>
        <p:txBody>
          <a:bodyPr vert="horz" lIns="91440" tIns="45720" rIns="91440" bIns="45720" rtlCol="0" anchor="ctr">
            <a:normAutofit/>
          </a:bodyPr>
          <a:lstStyle/>
          <a:p>
            <a:pPr marL="0" lvl="0"/>
            <a:r>
              <a:rPr lang="en-US"/>
              <a:t>Click to edit Master title style</a:t>
            </a:r>
          </a:p>
        </p:txBody>
      </p:sp>
      <p:sp>
        <p:nvSpPr>
          <p:cNvPr id="7" name="Rectangle 6">
            <a:extLst>
              <a:ext uri="{FF2B5EF4-FFF2-40B4-BE49-F238E27FC236}">
                <a16:creationId xmlns:a16="http://schemas.microsoft.com/office/drawing/2014/main" id="{8CE75E5B-587C-47B8-9DF0-0D4FB516C06E}"/>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59A29C-D739-4891-A09E-E4357327D8A5}"/>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655F36E7-2A05-46D3-A43E-05AC2115B646}"/>
              </a:ext>
            </a:extLst>
          </p:cNvPr>
          <p:cNvSpPr>
            <a:spLocks noGrp="1"/>
          </p:cNvSpPr>
          <p:nvPr>
            <p:ph type="dt" sz="half" idx="2"/>
          </p:nvPr>
        </p:nvSpPr>
        <p:spPr>
          <a:xfrm>
            <a:off x="512926" y="6529126"/>
            <a:ext cx="9973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C3A48C-96BA-4AFF-8582-CCF42388BC64}" type="datetime1">
              <a:rPr lang="en-US" smtClean="0"/>
              <a:t>8/1/2023</a:t>
            </a:fld>
            <a:endParaRPr lang="en-US"/>
          </a:p>
        </p:txBody>
      </p:sp>
      <p:pic>
        <p:nvPicPr>
          <p:cNvPr id="10" name="Picture 9" descr="A close up of a sign&#10;&#10;Description automatically generated">
            <a:extLst>
              <a:ext uri="{FF2B5EF4-FFF2-40B4-BE49-F238E27FC236}">
                <a16:creationId xmlns:a16="http://schemas.microsoft.com/office/drawing/2014/main" id="{4674F0C8-FE60-4ABD-9A4A-B8BD70AD65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2" name="Footer Placeholder 4">
            <a:extLst>
              <a:ext uri="{FF2B5EF4-FFF2-40B4-BE49-F238E27FC236}">
                <a16:creationId xmlns:a16="http://schemas.microsoft.com/office/drawing/2014/main" id="{FEFBD47C-0247-4C52-A1FB-C6F054B5FDD2}"/>
              </a:ext>
            </a:extLst>
          </p:cNvPr>
          <p:cNvSpPr>
            <a:spLocks noGrp="1"/>
          </p:cNvSpPr>
          <p:nvPr>
            <p:ph type="ftr" sz="quarter" idx="3"/>
          </p:nvPr>
        </p:nvSpPr>
        <p:spPr>
          <a:xfrm>
            <a:off x="4038600" y="653430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Slide Number Placeholder 5">
            <a:extLst>
              <a:ext uri="{FF2B5EF4-FFF2-40B4-BE49-F238E27FC236}">
                <a16:creationId xmlns:a16="http://schemas.microsoft.com/office/drawing/2014/main" id="{B7A9FAA1-FB38-49AE-8480-236A11523CB8}"/>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3B873A-B447-4FAD-8DCE-EE94BA9D2118}" type="slidenum">
              <a:rPr lang="en-US" smtClean="0"/>
              <a:pPr/>
              <a:t>‹#›</a:t>
            </a:fld>
            <a:endParaRPr lang="en-US"/>
          </a:p>
        </p:txBody>
      </p:sp>
    </p:spTree>
    <p:extLst>
      <p:ext uri="{BB962C8B-B14F-4D97-AF65-F5344CB8AC3E}">
        <p14:creationId xmlns:p14="http://schemas.microsoft.com/office/powerpoint/2010/main" val="1765187161"/>
      </p:ext>
    </p:extLst>
  </p:cSld>
  <p:clrMap bg1="lt1" tx1="dk1" bg2="lt2" tx2="dk2" accent1="accent1" accent2="accent2" accent3="accent3" accent4="accent4" accent5="accent5" accent6="accent6" hlink="hlink" folHlink="folHlink"/>
  <p:sldLayoutIdLst>
    <p:sldLayoutId id="2147483804" r:id="rId1"/>
    <p:sldLayoutId id="2147483802" r:id="rId2"/>
    <p:sldLayoutId id="214748380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defTabSz="914400" rtl="0" eaLnBrk="1" latinLnBrk="0" hangingPunct="1">
        <a:lnSpc>
          <a:spcPct val="90000"/>
        </a:lnSpc>
        <a:spcBef>
          <a:spcPct val="0"/>
        </a:spcBef>
        <a:buNone/>
        <a:defRPr lang="en-US" sz="3600" b="1" kern="1200" smtClean="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12475" y="153230"/>
            <a:ext cx="10964174" cy="751350"/>
          </a:xfrm>
          <a:prstGeom prst="rect">
            <a:avLst/>
          </a:prstGeom>
        </p:spPr>
        <p:txBody>
          <a:bodyPr vert="horz" lIns="91440" tIns="45720" rIns="91440" bIns="45720" rtlCol="0" anchor="ctr">
            <a:normAutofit/>
          </a:bodyPr>
          <a:lstStyle/>
          <a:p>
            <a:r>
              <a:rPr lang="en-US"/>
              <a:t>Click to edit Header</a:t>
            </a:r>
          </a:p>
        </p:txBody>
      </p:sp>
      <p:sp>
        <p:nvSpPr>
          <p:cNvPr id="3" name="Text Placeholder 2">
            <a:extLst>
              <a:ext uri="{FF2B5EF4-FFF2-40B4-BE49-F238E27FC236}">
                <a16:creationId xmlns:a16="http://schemas.microsoft.com/office/drawing/2014/main" id="{F5E72BE1-20FB-4C12-A004-6B617A098BE2}"/>
              </a:ext>
            </a:extLst>
          </p:cNvPr>
          <p:cNvSpPr>
            <a:spLocks noGrp="1"/>
          </p:cNvSpPr>
          <p:nvPr>
            <p:ph type="body" idx="1"/>
          </p:nvPr>
        </p:nvSpPr>
        <p:spPr>
          <a:xfrm>
            <a:off x="612474" y="1285424"/>
            <a:ext cx="10964173" cy="45615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6C97D2B7-7E72-4531-A79B-84ACC09DB238}"/>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5F9E2-D9B2-4764-B4FC-E898000E2348}" type="datetime1">
              <a:rPr lang="en-US" smtClean="0"/>
              <a:t>8/1/2023</a:t>
            </a:fld>
            <a:endParaRPr lang="en-US"/>
          </a:p>
        </p:txBody>
      </p:sp>
      <p:sp>
        <p:nvSpPr>
          <p:cNvPr id="12" name="Footer Placeholder 11">
            <a:extLst>
              <a:ext uri="{FF2B5EF4-FFF2-40B4-BE49-F238E27FC236}">
                <a16:creationId xmlns:a16="http://schemas.microsoft.com/office/drawing/2014/main" id="{FDCB5BAF-9D9E-4C5F-AE37-8774C83E21BC}"/>
              </a:ext>
            </a:extLst>
          </p:cNvPr>
          <p:cNvSpPr>
            <a:spLocks noGrp="1"/>
          </p:cNvSpPr>
          <p:nvPr>
            <p:ph type="ftr" sz="quarter" idx="3"/>
          </p:nvPr>
        </p:nvSpPr>
        <p:spPr>
          <a:xfrm>
            <a:off x="4038600" y="653430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12">
            <a:extLst>
              <a:ext uri="{FF2B5EF4-FFF2-40B4-BE49-F238E27FC236}">
                <a16:creationId xmlns:a16="http://schemas.microsoft.com/office/drawing/2014/main" id="{63DE7BEB-A03C-4C8E-B7F2-286276E8794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B873A-B447-4FAD-8DCE-EE94BA9D2118}" type="slidenum">
              <a:rPr lang="en-US" smtClean="0"/>
              <a:t>‹#›</a:t>
            </a:fld>
            <a:endParaRPr lang="en-US"/>
          </a:p>
        </p:txBody>
      </p:sp>
    </p:spTree>
    <p:extLst>
      <p:ext uri="{BB962C8B-B14F-4D97-AF65-F5344CB8AC3E}">
        <p14:creationId xmlns:p14="http://schemas.microsoft.com/office/powerpoint/2010/main" val="298923176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60" r:id="rId16"/>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454A4CF6-1400-408E-85CA-7112B6E09A9B}"/>
              </a:ext>
            </a:extLst>
          </p:cNvPr>
          <p:cNvSpPr>
            <a:spLocks noGrp="1"/>
          </p:cNvSpPr>
          <p:nvPr>
            <p:ph type="title"/>
          </p:nvPr>
        </p:nvSpPr>
        <p:spPr bwMode="auto">
          <a:xfrm>
            <a:off x="1755775" y="244477"/>
            <a:ext cx="959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A97FBFA2-F9D3-452E-B3EB-7F241379CF6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A7F7EA2-8805-4D6B-8E11-196AFFCF1D47}"/>
              </a:ext>
            </a:extLst>
          </p:cNvPr>
          <p:cNvSpPr>
            <a:spLocks noGrp="1"/>
          </p:cNvSpPr>
          <p:nvPr>
            <p:ph type="dt" sz="half" idx="2"/>
          </p:nvPr>
        </p:nvSpPr>
        <p:spPr>
          <a:xfrm>
            <a:off x="838200" y="6529390"/>
            <a:ext cx="2743200" cy="19208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B5899B96-6A65-4742-B3BF-A1BCB5BA3B84}"/>
              </a:ext>
            </a:extLst>
          </p:cNvPr>
          <p:cNvSpPr>
            <a:spLocks noGrp="1"/>
          </p:cNvSpPr>
          <p:nvPr>
            <p:ph type="ftr" sz="quarter" idx="3"/>
          </p:nvPr>
        </p:nvSpPr>
        <p:spPr>
          <a:xfrm>
            <a:off x="4038600" y="6529390"/>
            <a:ext cx="4114800" cy="19208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0366EB9-B97A-4F4F-AC28-88E275B91339}"/>
              </a:ext>
            </a:extLst>
          </p:cNvPr>
          <p:cNvSpPr>
            <a:spLocks noGrp="1"/>
          </p:cNvSpPr>
          <p:nvPr>
            <p:ph type="sldNum" sz="quarter" idx="4"/>
          </p:nvPr>
        </p:nvSpPr>
        <p:spPr>
          <a:xfrm>
            <a:off x="8610600" y="6529390"/>
            <a:ext cx="2743200" cy="1920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bg1"/>
                </a:solidFill>
                <a:latin typeface="+mn-lt"/>
              </a:defRPr>
            </a:lvl1pPr>
          </a:lstStyle>
          <a:p>
            <a:pPr>
              <a:defRPr/>
            </a:pPr>
            <a:fld id="{D81F8BD8-D774-41E0-8FCB-7A55AE00C5C5}" type="slidenum">
              <a:rPr lang="en-US"/>
              <a:pPr>
                <a:defRPr/>
              </a:pPr>
              <a:t>‹#›</a:t>
            </a:fld>
            <a:endParaRPr lang="en-US"/>
          </a:p>
        </p:txBody>
      </p:sp>
    </p:spTree>
    <p:extLst>
      <p:ext uri="{BB962C8B-B14F-4D97-AF65-F5344CB8AC3E}">
        <p14:creationId xmlns:p14="http://schemas.microsoft.com/office/powerpoint/2010/main" val="234688789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7" r:id="rId5"/>
  </p:sldLayoutIdLst>
  <p:hf hdr="0" ftr="0" dt="0"/>
  <p:txStyles>
    <p:titleStyle>
      <a:lvl1pPr algn="l" rtl="0" eaLnBrk="0" fontAlgn="base" hangingPunct="0">
        <a:lnSpc>
          <a:spcPct val="90000"/>
        </a:lnSpc>
        <a:spcBef>
          <a:spcPct val="0"/>
        </a:spcBef>
        <a:spcAft>
          <a:spcPct val="0"/>
        </a:spcAft>
        <a:defRPr sz="2700" b="1" kern="1200">
          <a:solidFill>
            <a:srgbClr val="3C6EBE"/>
          </a:solidFill>
          <a:latin typeface="Open Sans Semibold"/>
          <a:ea typeface="+mj-ea"/>
          <a:cs typeface="+mj-cs"/>
        </a:defRPr>
      </a:lvl1pPr>
      <a:lvl2pPr algn="l" rtl="0" eaLnBrk="0" fontAlgn="base" hangingPunct="0">
        <a:lnSpc>
          <a:spcPct val="90000"/>
        </a:lnSpc>
        <a:spcBef>
          <a:spcPct val="0"/>
        </a:spcBef>
        <a:spcAft>
          <a:spcPct val="0"/>
        </a:spcAft>
        <a:defRPr sz="2700" b="1">
          <a:solidFill>
            <a:srgbClr val="3C6EBE"/>
          </a:solidFill>
          <a:latin typeface="Open Sans Semibold"/>
        </a:defRPr>
      </a:lvl2pPr>
      <a:lvl3pPr algn="l" rtl="0" eaLnBrk="0" fontAlgn="base" hangingPunct="0">
        <a:lnSpc>
          <a:spcPct val="90000"/>
        </a:lnSpc>
        <a:spcBef>
          <a:spcPct val="0"/>
        </a:spcBef>
        <a:spcAft>
          <a:spcPct val="0"/>
        </a:spcAft>
        <a:defRPr sz="2700" b="1">
          <a:solidFill>
            <a:srgbClr val="3C6EBE"/>
          </a:solidFill>
          <a:latin typeface="Open Sans Semibold"/>
        </a:defRPr>
      </a:lvl3pPr>
      <a:lvl4pPr algn="l" rtl="0" eaLnBrk="0" fontAlgn="base" hangingPunct="0">
        <a:lnSpc>
          <a:spcPct val="90000"/>
        </a:lnSpc>
        <a:spcBef>
          <a:spcPct val="0"/>
        </a:spcBef>
        <a:spcAft>
          <a:spcPct val="0"/>
        </a:spcAft>
        <a:defRPr sz="2700" b="1">
          <a:solidFill>
            <a:srgbClr val="3C6EBE"/>
          </a:solidFill>
          <a:latin typeface="Open Sans Semibold"/>
        </a:defRPr>
      </a:lvl4pPr>
      <a:lvl5pPr algn="l" rtl="0" eaLnBrk="0" fontAlgn="base" hangingPunct="0">
        <a:lnSpc>
          <a:spcPct val="90000"/>
        </a:lnSpc>
        <a:spcBef>
          <a:spcPct val="0"/>
        </a:spcBef>
        <a:spcAft>
          <a:spcPct val="0"/>
        </a:spcAft>
        <a:defRPr sz="2700" b="1">
          <a:solidFill>
            <a:srgbClr val="3C6EBE"/>
          </a:solidFill>
          <a:latin typeface="Open Sans Semibold"/>
        </a:defRPr>
      </a:lvl5pPr>
      <a:lvl6pPr marL="342900" algn="l" rtl="0" fontAlgn="base">
        <a:lnSpc>
          <a:spcPct val="90000"/>
        </a:lnSpc>
        <a:spcBef>
          <a:spcPct val="0"/>
        </a:spcBef>
        <a:spcAft>
          <a:spcPct val="0"/>
        </a:spcAft>
        <a:defRPr sz="2700" b="1">
          <a:solidFill>
            <a:srgbClr val="3C6EBE"/>
          </a:solidFill>
          <a:latin typeface="Open Sans Semibold"/>
        </a:defRPr>
      </a:lvl6pPr>
      <a:lvl7pPr marL="685800" algn="l" rtl="0" fontAlgn="base">
        <a:lnSpc>
          <a:spcPct val="90000"/>
        </a:lnSpc>
        <a:spcBef>
          <a:spcPct val="0"/>
        </a:spcBef>
        <a:spcAft>
          <a:spcPct val="0"/>
        </a:spcAft>
        <a:defRPr sz="2700" b="1">
          <a:solidFill>
            <a:srgbClr val="3C6EBE"/>
          </a:solidFill>
          <a:latin typeface="Open Sans Semibold"/>
        </a:defRPr>
      </a:lvl7pPr>
      <a:lvl8pPr marL="1028700" algn="l" rtl="0" fontAlgn="base">
        <a:lnSpc>
          <a:spcPct val="90000"/>
        </a:lnSpc>
        <a:spcBef>
          <a:spcPct val="0"/>
        </a:spcBef>
        <a:spcAft>
          <a:spcPct val="0"/>
        </a:spcAft>
        <a:defRPr sz="2700" b="1">
          <a:solidFill>
            <a:srgbClr val="3C6EBE"/>
          </a:solidFill>
          <a:latin typeface="Open Sans Semibold"/>
        </a:defRPr>
      </a:lvl8pPr>
      <a:lvl9pPr marL="1371600" algn="l" rtl="0" fontAlgn="base">
        <a:lnSpc>
          <a:spcPct val="90000"/>
        </a:lnSpc>
        <a:spcBef>
          <a:spcPct val="0"/>
        </a:spcBef>
        <a:spcAft>
          <a:spcPct val="0"/>
        </a:spcAft>
        <a:defRPr sz="2700" b="1">
          <a:solidFill>
            <a:srgbClr val="3C6EBE"/>
          </a:solidFill>
          <a:latin typeface="Open Sans Semi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A6E2528-B88D-42A2-9CA7-F74DCCE93D6A}"/>
              </a:ext>
            </a:extLst>
          </p:cNvPr>
          <p:cNvGraphicFramePr>
            <a:graphicFrameLocks noChangeAspect="1"/>
          </p:cNvGraphicFramePr>
          <p:nvPr userDrawn="1">
            <p:custDataLst>
              <p:tags r:id="rId33"/>
            </p:custDataLst>
            <p:extLst>
              <p:ext uri="{D42A27DB-BD31-4B8C-83A1-F6EECF244321}">
                <p14:modId xmlns:p14="http://schemas.microsoft.com/office/powerpoint/2010/main" val="2590051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25" imgH="424" progId="TCLayout.ActiveDocument.1">
                  <p:embed/>
                </p:oleObj>
              </mc:Choice>
              <mc:Fallback>
                <p:oleObj name="think-cell Slide" r:id="rId34" imgW="425" imgH="424" progId="TCLayout.ActiveDocument.1">
                  <p:embed/>
                  <p:pic>
                    <p:nvPicPr>
                      <p:cNvPr id="7" name="Object 6" hidden="1">
                        <a:extLst>
                          <a:ext uri="{FF2B5EF4-FFF2-40B4-BE49-F238E27FC236}">
                            <a16:creationId xmlns:a16="http://schemas.microsoft.com/office/drawing/2014/main" id="{6A6E2528-B88D-42A2-9CA7-F74DCCE93D6A}"/>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99961B56-0944-4ED4-B572-DAFDB0B8AE02}" type="datetime1">
              <a:rPr lang="en-US" smtClean="0"/>
              <a:t>8/1/2023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D7A61B55-04D1-43A3-A468-E0382CAB50C0}"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26438795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FCABB8-3D36-9E22-3E8F-8A2D65B36110}"/>
              </a:ext>
            </a:extLst>
          </p:cNvPr>
          <p:cNvGraphicFramePr>
            <a:graphicFrameLocks noChangeAspect="1"/>
          </p:cNvGraphicFramePr>
          <p:nvPr userDrawn="1">
            <p:custDataLst>
              <p:tags r:id="rId46"/>
            </p:custDataLst>
            <p:extLst>
              <p:ext uri="{D42A27DB-BD31-4B8C-83A1-F6EECF244321}">
                <p14:modId xmlns:p14="http://schemas.microsoft.com/office/powerpoint/2010/main" val="320698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395" imgH="396" progId="TCLayout.ActiveDocument.1">
                  <p:embed/>
                </p:oleObj>
              </mc:Choice>
              <mc:Fallback>
                <p:oleObj name="think-cell Slide" r:id="rId47" imgW="395" imgH="396" progId="TCLayout.ActiveDocument.1">
                  <p:embed/>
                  <p:pic>
                    <p:nvPicPr>
                      <p:cNvPr id="4" name="Object 3" hidden="1">
                        <a:extLst>
                          <a:ext uri="{FF2B5EF4-FFF2-40B4-BE49-F238E27FC236}">
                            <a16:creationId xmlns:a16="http://schemas.microsoft.com/office/drawing/2014/main" id="{8AFCABB8-3D36-9E22-3E8F-8A2D65B36110}"/>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6049634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 id="2147483899" r:id="rId38"/>
    <p:sldLayoutId id="2147483900" r:id="rId39"/>
    <p:sldLayoutId id="2147483901" r:id="rId40"/>
    <p:sldLayoutId id="2147483902" r:id="rId41"/>
    <p:sldLayoutId id="2147483903" r:id="rId42"/>
    <p:sldLayoutId id="2147483904" r:id="rId43"/>
    <p:sldLayoutId id="2147483905" r:id="rId44"/>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bit.ly/snyder-summer-schedule"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hyperlink" Target="http://bit.ly/garland-isd-calenda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bit.ly/aldine-isd-calendar"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40.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hyperlink" Target="mailto:ADSY@tea.texas.gov"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40.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microsoft.com/office/2018/10/relationships/comments" Target="../comments/modernComment_1D3_36593E03.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2.xml"/><Relationship Id="rId1" Type="http://schemas.openxmlformats.org/officeDocument/2006/relationships/tags" Target="../tags/tag67.xml"/><Relationship Id="rId5" Type="http://schemas.openxmlformats.org/officeDocument/2006/relationships/image" Target="../media/image77.png"/><Relationship Id="rId4"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hyperlink" Target="mailto:adsy@tea.texas.gov" TargetMode="External"/><Relationship Id="rId2" Type="http://schemas.openxmlformats.org/officeDocument/2006/relationships/hyperlink" Target="https://tea.texas.gov/adsy" TargetMode="Externa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 Type="http://schemas.openxmlformats.org/officeDocument/2006/relationships/tags" Target="../tags/tag5.xml"/><Relationship Id="rId21" Type="http://schemas.openxmlformats.org/officeDocument/2006/relationships/tags" Target="../tags/tag23.xml"/><Relationship Id="rId34" Type="http://schemas.openxmlformats.org/officeDocument/2006/relationships/tags" Target="../tags/tag36.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oleObject" Target="../embeddings/oleObject3.bin"/><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slideLayout" Target="../slideLayouts/slideLayout70.xml"/><Relationship Id="rId2" Type="http://schemas.openxmlformats.org/officeDocument/2006/relationships/tags" Target="../tags/tag38.xml"/><Relationship Id="rId16" Type="http://schemas.openxmlformats.org/officeDocument/2006/relationships/chart" Target="../charts/chart2.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chart" Target="../charts/chart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23.emf"/></Relationships>
</file>

<file path=ppt/slides/_rels/slide6.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3" Type="http://schemas.openxmlformats.org/officeDocument/2006/relationships/tags" Target="../tags/tag50.xml"/><Relationship Id="rId21" Type="http://schemas.openxmlformats.org/officeDocument/2006/relationships/oleObject" Target="../embeddings/oleObject4.bin"/><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slideLayout" Target="../slideLayouts/slideLayout10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chart" Target="../charts/chart4.xml"/><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chart" Target="../charts/chart3.xml"/><Relationship Id="rId10" Type="http://schemas.openxmlformats.org/officeDocument/2006/relationships/tags" Target="../tags/tag57.xml"/><Relationship Id="rId19" Type="http://schemas.openxmlformats.org/officeDocument/2006/relationships/tags" Target="../tags/tag66.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3958-7063-422D-94A8-905776F88F04}"/>
              </a:ext>
            </a:extLst>
          </p:cNvPr>
          <p:cNvSpPr>
            <a:spLocks noGrp="1"/>
          </p:cNvSpPr>
          <p:nvPr>
            <p:ph type="ctrTitle"/>
          </p:nvPr>
        </p:nvSpPr>
        <p:spPr>
          <a:xfrm>
            <a:off x="2030819" y="3875964"/>
            <a:ext cx="8870861" cy="2389625"/>
          </a:xfrm>
        </p:spPr>
        <p:txBody>
          <a:bodyPr/>
          <a:lstStyle/>
          <a:p>
            <a:r>
              <a:rPr lang="en-US" dirty="0"/>
              <a:t>Additional Days School Year</a:t>
            </a:r>
            <a:br>
              <a:rPr lang="en-US" dirty="0"/>
            </a:br>
            <a:r>
              <a:rPr lang="en-US" dirty="0"/>
              <a:t>Overview</a:t>
            </a:r>
            <a:br>
              <a:rPr lang="en-US" dirty="0"/>
            </a:br>
            <a:r>
              <a:rPr lang="en-US" b="0" dirty="0"/>
              <a:t>August 1, 2023</a:t>
            </a:r>
          </a:p>
        </p:txBody>
      </p:sp>
    </p:spTree>
    <p:extLst>
      <p:ext uri="{BB962C8B-B14F-4D97-AF65-F5344CB8AC3E}">
        <p14:creationId xmlns:p14="http://schemas.microsoft.com/office/powerpoint/2010/main" val="108853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C4C1-3D7B-4831-AB65-B22E50EBD8FC}"/>
              </a:ext>
            </a:extLst>
          </p:cNvPr>
          <p:cNvSpPr>
            <a:spLocks noGrp="1"/>
          </p:cNvSpPr>
          <p:nvPr>
            <p:ph type="title"/>
          </p:nvPr>
        </p:nvSpPr>
        <p:spPr/>
        <p:txBody>
          <a:bodyPr/>
          <a:lstStyle/>
          <a:p>
            <a:r>
              <a:rPr lang="en-US"/>
              <a:t>Summer Program Example</a:t>
            </a:r>
          </a:p>
        </p:txBody>
      </p:sp>
      <p:sp>
        <p:nvSpPr>
          <p:cNvPr id="3" name="Slide Number Placeholder 2">
            <a:extLst>
              <a:ext uri="{FF2B5EF4-FFF2-40B4-BE49-F238E27FC236}">
                <a16:creationId xmlns:a16="http://schemas.microsoft.com/office/drawing/2014/main" id="{5F892D4D-4AF4-4219-A8E2-30B894F6B7B4}"/>
              </a:ext>
            </a:extLst>
          </p:cNvPr>
          <p:cNvSpPr>
            <a:spLocks noGrp="1"/>
          </p:cNvSpPr>
          <p:nvPr>
            <p:ph type="sldNum" sz="quarter" idx="12"/>
          </p:nvPr>
        </p:nvSpPr>
        <p:spPr/>
        <p:txBody>
          <a:bodyPr/>
          <a:lstStyle/>
          <a:p>
            <a:fld id="{FF3B873A-B447-4FAD-8DCE-EE94BA9D2118}" type="slidenum">
              <a:rPr lang="en-US" smtClean="0"/>
              <a:t>10</a:t>
            </a:fld>
            <a:endParaRPr lang="en-US"/>
          </a:p>
        </p:txBody>
      </p:sp>
      <p:sp>
        <p:nvSpPr>
          <p:cNvPr id="7" name="Rectangle 6">
            <a:extLst>
              <a:ext uri="{FF2B5EF4-FFF2-40B4-BE49-F238E27FC236}">
                <a16:creationId xmlns:a16="http://schemas.microsoft.com/office/drawing/2014/main" id="{4C52D4F5-3288-4184-A999-520E6EB305C4}"/>
              </a:ext>
            </a:extLst>
          </p:cNvPr>
          <p:cNvSpPr/>
          <p:nvPr/>
        </p:nvSpPr>
        <p:spPr>
          <a:xfrm>
            <a:off x="6686550" y="904580"/>
            <a:ext cx="5076825" cy="4972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a:solidFill>
                  <a:schemeClr val="tx1"/>
                </a:solidFill>
              </a:rPr>
              <a:t> Snyder ISD – 2021-2022 Calendar</a:t>
            </a:r>
          </a:p>
          <a:p>
            <a:pPr algn="ctr"/>
            <a:r>
              <a:rPr lang="en-US" i="1">
                <a:solidFill>
                  <a:schemeClr val="tx1"/>
                </a:solidFill>
              </a:rPr>
              <a:t>30 Additional Days through Summer Program</a:t>
            </a:r>
          </a:p>
          <a:p>
            <a:endParaRPr lang="en-US">
              <a:solidFill>
                <a:schemeClr val="tx1"/>
              </a:solidFill>
            </a:endParaRPr>
          </a:p>
          <a:p>
            <a:r>
              <a:rPr lang="en-US" b="1">
                <a:solidFill>
                  <a:schemeClr val="tx1"/>
                </a:solidFill>
              </a:rPr>
              <a:t>Last Day of Academic Year: </a:t>
            </a:r>
            <a:r>
              <a:rPr lang="en-US">
                <a:solidFill>
                  <a:schemeClr val="tx1"/>
                </a:solidFill>
              </a:rPr>
              <a:t>June 11, 2021</a:t>
            </a:r>
          </a:p>
          <a:p>
            <a:endParaRPr lang="en-US" b="1">
              <a:solidFill>
                <a:schemeClr val="tx1"/>
              </a:solidFill>
            </a:endParaRPr>
          </a:p>
          <a:p>
            <a:r>
              <a:rPr lang="en-US" b="1">
                <a:solidFill>
                  <a:schemeClr val="tx1"/>
                </a:solidFill>
              </a:rPr>
              <a:t>Summer Dates: </a:t>
            </a:r>
            <a:r>
              <a:rPr lang="en-US">
                <a:solidFill>
                  <a:schemeClr val="tx1"/>
                </a:solidFill>
              </a:rPr>
              <a:t>June 14 – July 30, 2021</a:t>
            </a:r>
          </a:p>
          <a:p>
            <a:r>
              <a:rPr lang="en-US" i="1">
                <a:solidFill>
                  <a:schemeClr val="tx1"/>
                </a:solidFill>
              </a:rPr>
              <a:t>Program follows evidence-based practices from RAND Getting to Work on Summer Learning (minimum of 25 six-hour days)</a:t>
            </a:r>
          </a:p>
          <a:p>
            <a:endParaRPr lang="en-US">
              <a:solidFill>
                <a:schemeClr val="tx1"/>
              </a:solidFill>
            </a:endParaRPr>
          </a:p>
          <a:p>
            <a:r>
              <a:rPr lang="en-US" b="1">
                <a:solidFill>
                  <a:schemeClr val="tx1"/>
                </a:solidFill>
              </a:rPr>
              <a:t>Start of Following Year: </a:t>
            </a:r>
            <a:r>
              <a:rPr lang="en-US">
                <a:solidFill>
                  <a:schemeClr val="tx1"/>
                </a:solidFill>
              </a:rPr>
              <a:t>August 11, 2021</a:t>
            </a:r>
          </a:p>
          <a:p>
            <a:endParaRPr lang="en-US" b="1">
              <a:solidFill>
                <a:schemeClr val="tx1"/>
              </a:solidFill>
            </a:endParaRPr>
          </a:p>
          <a:p>
            <a:r>
              <a:rPr lang="en-US" b="1">
                <a:solidFill>
                  <a:schemeClr val="tx1"/>
                </a:solidFill>
              </a:rPr>
              <a:t>Length of Summer Break: </a:t>
            </a:r>
            <a:r>
              <a:rPr lang="en-US">
                <a:solidFill>
                  <a:schemeClr val="tx1"/>
                </a:solidFill>
              </a:rPr>
              <a:t> 1.5 weeks for students in Summer Intersession, 8.5 weeks for others</a:t>
            </a:r>
          </a:p>
          <a:p>
            <a:endParaRPr lang="en-US">
              <a:solidFill>
                <a:schemeClr val="tx1"/>
              </a:solidFill>
            </a:endParaRPr>
          </a:p>
          <a:p>
            <a:pPr algn="ctr"/>
            <a:r>
              <a:rPr lang="en-US" b="1" i="1">
                <a:hlinkClick r:id="rId3"/>
              </a:rPr>
              <a:t>bit.ly/</a:t>
            </a:r>
            <a:r>
              <a:rPr lang="en-US" b="1" i="1" err="1">
                <a:hlinkClick r:id="rId3"/>
              </a:rPr>
              <a:t>snyder</a:t>
            </a:r>
            <a:r>
              <a:rPr lang="en-US" b="1" i="1">
                <a:hlinkClick r:id="rId3"/>
              </a:rPr>
              <a:t>-summer-schedule</a:t>
            </a:r>
            <a:endParaRPr lang="en-US" b="1" i="1"/>
          </a:p>
          <a:p>
            <a:endParaRPr lang="en-US">
              <a:solidFill>
                <a:schemeClr val="tx1"/>
              </a:solidFill>
            </a:endParaRPr>
          </a:p>
        </p:txBody>
      </p:sp>
      <p:pic>
        <p:nvPicPr>
          <p:cNvPr id="10" name="Picture 9">
            <a:extLst>
              <a:ext uri="{FF2B5EF4-FFF2-40B4-BE49-F238E27FC236}">
                <a16:creationId xmlns:a16="http://schemas.microsoft.com/office/drawing/2014/main" id="{E540D7EF-327F-45C6-80E2-0AB36B268A3B}"/>
              </a:ext>
            </a:extLst>
          </p:cNvPr>
          <p:cNvPicPr>
            <a:picLocks noChangeAspect="1"/>
          </p:cNvPicPr>
          <p:nvPr/>
        </p:nvPicPr>
        <p:blipFill>
          <a:blip r:embed="rId4"/>
          <a:stretch>
            <a:fillRect/>
          </a:stretch>
        </p:blipFill>
        <p:spPr>
          <a:xfrm>
            <a:off x="1690356" y="1074560"/>
            <a:ext cx="3815095" cy="4802365"/>
          </a:xfrm>
          <a:prstGeom prst="rect">
            <a:avLst/>
          </a:prstGeom>
        </p:spPr>
      </p:pic>
      <p:pic>
        <p:nvPicPr>
          <p:cNvPr id="4" name="Picture 5" descr="Logo&#10;&#10;Description automatically generated">
            <a:extLst>
              <a:ext uri="{FF2B5EF4-FFF2-40B4-BE49-F238E27FC236}">
                <a16:creationId xmlns:a16="http://schemas.microsoft.com/office/drawing/2014/main" id="{C1B611A0-5854-2FC4-7E20-997EBE40AD52}"/>
              </a:ext>
            </a:extLst>
          </p:cNvPr>
          <p:cNvPicPr>
            <a:picLocks noChangeAspect="1"/>
          </p:cNvPicPr>
          <p:nvPr/>
        </p:nvPicPr>
        <p:blipFill>
          <a:blip r:embed="rId5"/>
          <a:stretch>
            <a:fillRect/>
          </a:stretch>
        </p:blipFill>
        <p:spPr>
          <a:xfrm>
            <a:off x="9924893" y="52900"/>
            <a:ext cx="2267107" cy="1162912"/>
          </a:xfrm>
          <a:prstGeom prst="rect">
            <a:avLst/>
          </a:prstGeom>
        </p:spPr>
      </p:pic>
    </p:spTree>
    <p:extLst>
      <p:ext uri="{BB962C8B-B14F-4D97-AF65-F5344CB8AC3E}">
        <p14:creationId xmlns:p14="http://schemas.microsoft.com/office/powerpoint/2010/main" val="137926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C4C1-3D7B-4831-AB65-B22E50EBD8FC}"/>
              </a:ext>
            </a:extLst>
          </p:cNvPr>
          <p:cNvSpPr>
            <a:spLocks noGrp="1"/>
          </p:cNvSpPr>
          <p:nvPr>
            <p:ph type="title"/>
          </p:nvPr>
        </p:nvSpPr>
        <p:spPr/>
        <p:txBody>
          <a:bodyPr/>
          <a:lstStyle/>
          <a:p>
            <a:r>
              <a:rPr lang="en-US"/>
              <a:t>Intersessional Calendar Example</a:t>
            </a:r>
          </a:p>
        </p:txBody>
      </p:sp>
      <p:sp>
        <p:nvSpPr>
          <p:cNvPr id="3" name="Slide Number Placeholder 2">
            <a:extLst>
              <a:ext uri="{FF2B5EF4-FFF2-40B4-BE49-F238E27FC236}">
                <a16:creationId xmlns:a16="http://schemas.microsoft.com/office/drawing/2014/main" id="{5F892D4D-4AF4-4219-A8E2-30B894F6B7B4}"/>
              </a:ext>
            </a:extLst>
          </p:cNvPr>
          <p:cNvSpPr>
            <a:spLocks noGrp="1"/>
          </p:cNvSpPr>
          <p:nvPr>
            <p:ph type="sldNum" sz="quarter" idx="12"/>
          </p:nvPr>
        </p:nvSpPr>
        <p:spPr/>
        <p:txBody>
          <a:bodyPr/>
          <a:lstStyle/>
          <a:p>
            <a:fld id="{FF3B873A-B447-4FAD-8DCE-EE94BA9D2118}" type="slidenum">
              <a:rPr lang="en-US" smtClean="0"/>
              <a:t>11</a:t>
            </a:fld>
            <a:endParaRPr lang="en-US"/>
          </a:p>
        </p:txBody>
      </p:sp>
      <p:pic>
        <p:nvPicPr>
          <p:cNvPr id="5" name="Picture 4">
            <a:extLst>
              <a:ext uri="{FF2B5EF4-FFF2-40B4-BE49-F238E27FC236}">
                <a16:creationId xmlns:a16="http://schemas.microsoft.com/office/drawing/2014/main" id="{C8F0206C-2146-4C51-916C-88DAC2327397}"/>
              </a:ext>
            </a:extLst>
          </p:cNvPr>
          <p:cNvPicPr>
            <a:picLocks noChangeAspect="1"/>
          </p:cNvPicPr>
          <p:nvPr/>
        </p:nvPicPr>
        <p:blipFill>
          <a:blip r:embed="rId3"/>
          <a:stretch>
            <a:fillRect/>
          </a:stretch>
        </p:blipFill>
        <p:spPr>
          <a:xfrm>
            <a:off x="1657349" y="884970"/>
            <a:ext cx="3924302" cy="5088060"/>
          </a:xfrm>
          <a:prstGeom prst="rect">
            <a:avLst/>
          </a:prstGeom>
        </p:spPr>
      </p:pic>
      <p:sp>
        <p:nvSpPr>
          <p:cNvPr id="7" name="Rectangle 6">
            <a:extLst>
              <a:ext uri="{FF2B5EF4-FFF2-40B4-BE49-F238E27FC236}">
                <a16:creationId xmlns:a16="http://schemas.microsoft.com/office/drawing/2014/main" id="{4C52D4F5-3288-4184-A999-520E6EB305C4}"/>
              </a:ext>
            </a:extLst>
          </p:cNvPr>
          <p:cNvSpPr/>
          <p:nvPr/>
        </p:nvSpPr>
        <p:spPr>
          <a:xfrm>
            <a:off x="6686550" y="904580"/>
            <a:ext cx="5076825" cy="4972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a:solidFill>
                  <a:schemeClr val="tx1"/>
                </a:solidFill>
              </a:rPr>
              <a:t>Garland ISD – 2021-2022 Calendar</a:t>
            </a:r>
          </a:p>
          <a:p>
            <a:pPr algn="ctr"/>
            <a:r>
              <a:rPr lang="en-US" i="1">
                <a:solidFill>
                  <a:schemeClr val="tx1"/>
                </a:solidFill>
              </a:rPr>
              <a:t>22 Additional Days through Intersessions</a:t>
            </a:r>
          </a:p>
          <a:p>
            <a:endParaRPr lang="en-US">
              <a:solidFill>
                <a:schemeClr val="tx1"/>
              </a:solidFill>
            </a:endParaRPr>
          </a:p>
          <a:p>
            <a:r>
              <a:rPr lang="en-US" b="1">
                <a:solidFill>
                  <a:schemeClr val="tx1"/>
                </a:solidFill>
              </a:rPr>
              <a:t>Start Date: </a:t>
            </a:r>
            <a:r>
              <a:rPr lang="en-US">
                <a:solidFill>
                  <a:schemeClr val="tx1"/>
                </a:solidFill>
              </a:rPr>
              <a:t>August 2, 2021</a:t>
            </a:r>
          </a:p>
          <a:p>
            <a:endParaRPr lang="en-US">
              <a:solidFill>
                <a:schemeClr val="tx1"/>
              </a:solidFill>
            </a:endParaRPr>
          </a:p>
          <a:p>
            <a:r>
              <a:rPr lang="en-US" b="1">
                <a:solidFill>
                  <a:schemeClr val="tx1"/>
                </a:solidFill>
              </a:rPr>
              <a:t>Intersessions:</a:t>
            </a:r>
          </a:p>
          <a:p>
            <a:r>
              <a:rPr lang="en-US">
                <a:solidFill>
                  <a:schemeClr val="tx1"/>
                </a:solidFill>
              </a:rPr>
              <a:t>9/27 – 10/1 – Fall Intersession</a:t>
            </a:r>
          </a:p>
          <a:p>
            <a:r>
              <a:rPr lang="en-US">
                <a:solidFill>
                  <a:schemeClr val="tx1"/>
                </a:solidFill>
              </a:rPr>
              <a:t>1/3 – 1/6 – Winter Intersession</a:t>
            </a:r>
          </a:p>
          <a:p>
            <a:r>
              <a:rPr lang="en-US">
                <a:solidFill>
                  <a:schemeClr val="tx1"/>
                </a:solidFill>
              </a:rPr>
              <a:t>3/7 – 3/11 – Spring Intersession</a:t>
            </a:r>
          </a:p>
          <a:p>
            <a:r>
              <a:rPr lang="en-US">
                <a:solidFill>
                  <a:schemeClr val="tx1"/>
                </a:solidFill>
              </a:rPr>
              <a:t>6/13 – 6/23 – Summer Intersession</a:t>
            </a:r>
          </a:p>
          <a:p>
            <a:endParaRPr lang="en-US">
              <a:solidFill>
                <a:schemeClr val="tx1"/>
              </a:solidFill>
            </a:endParaRPr>
          </a:p>
          <a:p>
            <a:r>
              <a:rPr lang="en-US" b="1">
                <a:solidFill>
                  <a:schemeClr val="tx1"/>
                </a:solidFill>
              </a:rPr>
              <a:t>End Date: </a:t>
            </a:r>
            <a:r>
              <a:rPr lang="en-US">
                <a:solidFill>
                  <a:schemeClr val="tx1"/>
                </a:solidFill>
              </a:rPr>
              <a:t>6/9/22 for all students, 6/23/22 for students in Summer Intersession</a:t>
            </a:r>
          </a:p>
          <a:p>
            <a:endParaRPr lang="en-US">
              <a:solidFill>
                <a:schemeClr val="tx1"/>
              </a:solidFill>
            </a:endParaRPr>
          </a:p>
          <a:p>
            <a:r>
              <a:rPr lang="en-US" b="1">
                <a:solidFill>
                  <a:schemeClr val="tx1"/>
                </a:solidFill>
              </a:rPr>
              <a:t>Length of Summer Break: </a:t>
            </a:r>
            <a:r>
              <a:rPr lang="en-US">
                <a:solidFill>
                  <a:schemeClr val="tx1"/>
                </a:solidFill>
              </a:rPr>
              <a:t>7 weeks for students in Summer Intersession, 9 weeks for others</a:t>
            </a:r>
          </a:p>
          <a:p>
            <a:endParaRPr lang="en-US">
              <a:solidFill>
                <a:schemeClr val="tx1"/>
              </a:solidFill>
            </a:endParaRPr>
          </a:p>
          <a:p>
            <a:pPr algn="ctr"/>
            <a:r>
              <a:rPr lang="en-US" b="1" i="1">
                <a:hlinkClick r:id="rId4"/>
              </a:rPr>
              <a:t>bit.ly/garland-</a:t>
            </a:r>
            <a:r>
              <a:rPr lang="en-US" b="1" i="1" err="1">
                <a:hlinkClick r:id="rId4"/>
              </a:rPr>
              <a:t>isd</a:t>
            </a:r>
            <a:r>
              <a:rPr lang="en-US" b="1" i="1">
                <a:hlinkClick r:id="rId4"/>
              </a:rPr>
              <a:t>-calendar</a:t>
            </a:r>
            <a:endParaRPr lang="en-US" b="1" i="1"/>
          </a:p>
          <a:p>
            <a:endParaRPr lang="en-US">
              <a:solidFill>
                <a:schemeClr val="tx1"/>
              </a:solidFill>
            </a:endParaRPr>
          </a:p>
        </p:txBody>
      </p:sp>
      <p:pic>
        <p:nvPicPr>
          <p:cNvPr id="4" name="Picture 5" descr="Logo&#10;&#10;Description automatically generated">
            <a:extLst>
              <a:ext uri="{FF2B5EF4-FFF2-40B4-BE49-F238E27FC236}">
                <a16:creationId xmlns:a16="http://schemas.microsoft.com/office/drawing/2014/main" id="{1487A5D2-764E-408A-80DA-F84E577BF7EE}"/>
              </a:ext>
            </a:extLst>
          </p:cNvPr>
          <p:cNvPicPr>
            <a:picLocks noChangeAspect="1"/>
          </p:cNvPicPr>
          <p:nvPr/>
        </p:nvPicPr>
        <p:blipFill>
          <a:blip r:embed="rId5"/>
          <a:stretch>
            <a:fillRect/>
          </a:stretch>
        </p:blipFill>
        <p:spPr>
          <a:xfrm>
            <a:off x="9924893" y="52900"/>
            <a:ext cx="2267107" cy="1162912"/>
          </a:xfrm>
          <a:prstGeom prst="rect">
            <a:avLst/>
          </a:prstGeom>
        </p:spPr>
      </p:pic>
    </p:spTree>
    <p:extLst>
      <p:ext uri="{BB962C8B-B14F-4D97-AF65-F5344CB8AC3E}">
        <p14:creationId xmlns:p14="http://schemas.microsoft.com/office/powerpoint/2010/main" val="316543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C4C1-3D7B-4831-AB65-B22E50EBD8FC}"/>
              </a:ext>
            </a:extLst>
          </p:cNvPr>
          <p:cNvSpPr>
            <a:spLocks noGrp="1"/>
          </p:cNvSpPr>
          <p:nvPr>
            <p:ph type="title"/>
          </p:nvPr>
        </p:nvSpPr>
        <p:spPr/>
        <p:txBody>
          <a:bodyPr/>
          <a:lstStyle/>
          <a:p>
            <a:r>
              <a:rPr lang="en-US"/>
              <a:t>Full Year Redesign Calendar Example</a:t>
            </a:r>
          </a:p>
        </p:txBody>
      </p:sp>
      <p:sp>
        <p:nvSpPr>
          <p:cNvPr id="3" name="Slide Number Placeholder 2">
            <a:extLst>
              <a:ext uri="{FF2B5EF4-FFF2-40B4-BE49-F238E27FC236}">
                <a16:creationId xmlns:a16="http://schemas.microsoft.com/office/drawing/2014/main" id="{5F892D4D-4AF4-4219-A8E2-30B894F6B7B4}"/>
              </a:ext>
            </a:extLst>
          </p:cNvPr>
          <p:cNvSpPr>
            <a:spLocks noGrp="1"/>
          </p:cNvSpPr>
          <p:nvPr>
            <p:ph type="sldNum" sz="quarter" idx="12"/>
          </p:nvPr>
        </p:nvSpPr>
        <p:spPr/>
        <p:txBody>
          <a:bodyPr/>
          <a:lstStyle/>
          <a:p>
            <a:fld id="{FF3B873A-B447-4FAD-8DCE-EE94BA9D2118}" type="slidenum">
              <a:rPr lang="en-US" smtClean="0"/>
              <a:t>12</a:t>
            </a:fld>
            <a:endParaRPr lang="en-US"/>
          </a:p>
        </p:txBody>
      </p:sp>
      <p:sp>
        <p:nvSpPr>
          <p:cNvPr id="7" name="Rectangle 6">
            <a:extLst>
              <a:ext uri="{FF2B5EF4-FFF2-40B4-BE49-F238E27FC236}">
                <a16:creationId xmlns:a16="http://schemas.microsoft.com/office/drawing/2014/main" id="{4C52D4F5-3288-4184-A999-520E6EB305C4}"/>
              </a:ext>
            </a:extLst>
          </p:cNvPr>
          <p:cNvSpPr/>
          <p:nvPr/>
        </p:nvSpPr>
        <p:spPr>
          <a:xfrm>
            <a:off x="6686550" y="904580"/>
            <a:ext cx="5076825" cy="4972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a:solidFill>
                  <a:schemeClr val="tx1"/>
                </a:solidFill>
              </a:rPr>
              <a:t>Aldine ISD – 2021-2022 Calendar</a:t>
            </a:r>
          </a:p>
          <a:p>
            <a:pPr algn="ctr"/>
            <a:r>
              <a:rPr lang="en-US" i="1">
                <a:solidFill>
                  <a:schemeClr val="tx1"/>
                </a:solidFill>
              </a:rPr>
              <a:t>30 Additional Days through Full Year Redesign</a:t>
            </a:r>
          </a:p>
          <a:p>
            <a:endParaRPr lang="en-US">
              <a:solidFill>
                <a:schemeClr val="tx1"/>
              </a:solidFill>
            </a:endParaRPr>
          </a:p>
          <a:p>
            <a:r>
              <a:rPr lang="en-US" b="1">
                <a:solidFill>
                  <a:schemeClr val="tx1"/>
                </a:solidFill>
              </a:rPr>
              <a:t>Start Date: </a:t>
            </a:r>
            <a:r>
              <a:rPr lang="en-US">
                <a:solidFill>
                  <a:schemeClr val="tx1"/>
                </a:solidFill>
              </a:rPr>
              <a:t>July 9, 2021</a:t>
            </a:r>
          </a:p>
          <a:p>
            <a:endParaRPr lang="en-US">
              <a:solidFill>
                <a:schemeClr val="tx1"/>
              </a:solidFill>
            </a:endParaRPr>
          </a:p>
          <a:p>
            <a:r>
              <a:rPr lang="en-US" b="1">
                <a:solidFill>
                  <a:schemeClr val="tx1"/>
                </a:solidFill>
              </a:rPr>
              <a:t>Additional Days: </a:t>
            </a:r>
            <a:r>
              <a:rPr lang="en-US">
                <a:solidFill>
                  <a:schemeClr val="tx1"/>
                </a:solidFill>
              </a:rPr>
              <a:t>Wednesdays throughout the school year (minimizes attendance risks for non-compulsory ADSY funding)</a:t>
            </a:r>
            <a:endParaRPr lang="en-US" b="1">
              <a:solidFill>
                <a:schemeClr val="tx1"/>
              </a:solidFill>
            </a:endParaRPr>
          </a:p>
          <a:p>
            <a:endParaRPr lang="en-US">
              <a:solidFill>
                <a:schemeClr val="tx1"/>
              </a:solidFill>
            </a:endParaRPr>
          </a:p>
          <a:p>
            <a:r>
              <a:rPr lang="en-US" b="1">
                <a:solidFill>
                  <a:schemeClr val="tx1"/>
                </a:solidFill>
              </a:rPr>
              <a:t>End Date: </a:t>
            </a:r>
            <a:r>
              <a:rPr lang="en-US">
                <a:solidFill>
                  <a:schemeClr val="tx1"/>
                </a:solidFill>
              </a:rPr>
              <a:t>6/9/22</a:t>
            </a:r>
          </a:p>
          <a:p>
            <a:endParaRPr lang="en-US">
              <a:solidFill>
                <a:schemeClr val="tx1"/>
              </a:solidFill>
            </a:endParaRPr>
          </a:p>
          <a:p>
            <a:r>
              <a:rPr lang="en-US" b="1">
                <a:solidFill>
                  <a:schemeClr val="tx1"/>
                </a:solidFill>
              </a:rPr>
              <a:t>Length of Summer Break: </a:t>
            </a:r>
            <a:r>
              <a:rPr lang="en-US">
                <a:solidFill>
                  <a:schemeClr val="tx1"/>
                </a:solidFill>
              </a:rPr>
              <a:t>4 weeks for all students</a:t>
            </a:r>
          </a:p>
          <a:p>
            <a:endParaRPr lang="en-US">
              <a:solidFill>
                <a:schemeClr val="tx1"/>
              </a:solidFill>
            </a:endParaRPr>
          </a:p>
          <a:p>
            <a:pPr algn="ctr"/>
            <a:r>
              <a:rPr lang="en-US" b="1" i="1">
                <a:hlinkClick r:id="rId3"/>
              </a:rPr>
              <a:t>bit.ly/aldine-</a:t>
            </a:r>
            <a:r>
              <a:rPr lang="en-US" b="1" i="1" err="1">
                <a:hlinkClick r:id="rId3"/>
              </a:rPr>
              <a:t>isd</a:t>
            </a:r>
            <a:r>
              <a:rPr lang="en-US" b="1" i="1">
                <a:hlinkClick r:id="rId3"/>
              </a:rPr>
              <a:t>-calendar</a:t>
            </a:r>
            <a:endParaRPr lang="en-US" b="1" i="1"/>
          </a:p>
          <a:p>
            <a:endParaRPr lang="en-US">
              <a:solidFill>
                <a:schemeClr val="tx1"/>
              </a:solidFill>
            </a:endParaRPr>
          </a:p>
        </p:txBody>
      </p:sp>
      <p:pic>
        <p:nvPicPr>
          <p:cNvPr id="8" name="Picture 7">
            <a:extLst>
              <a:ext uri="{FF2B5EF4-FFF2-40B4-BE49-F238E27FC236}">
                <a16:creationId xmlns:a16="http://schemas.microsoft.com/office/drawing/2014/main" id="{A717C704-9B34-468A-A080-D7D081044259}"/>
              </a:ext>
            </a:extLst>
          </p:cNvPr>
          <p:cNvPicPr>
            <a:picLocks noChangeAspect="1"/>
          </p:cNvPicPr>
          <p:nvPr/>
        </p:nvPicPr>
        <p:blipFill>
          <a:blip r:embed="rId4"/>
          <a:stretch>
            <a:fillRect/>
          </a:stretch>
        </p:blipFill>
        <p:spPr>
          <a:xfrm>
            <a:off x="1728788" y="904580"/>
            <a:ext cx="3841450" cy="4972345"/>
          </a:xfrm>
          <a:prstGeom prst="rect">
            <a:avLst/>
          </a:prstGeom>
        </p:spPr>
      </p:pic>
      <p:pic>
        <p:nvPicPr>
          <p:cNvPr id="4" name="Picture 5" descr="Logo&#10;&#10;Description automatically generated">
            <a:extLst>
              <a:ext uri="{FF2B5EF4-FFF2-40B4-BE49-F238E27FC236}">
                <a16:creationId xmlns:a16="http://schemas.microsoft.com/office/drawing/2014/main" id="{C0BE4CBB-694F-C826-EB83-A2D9CB4A4DA1}"/>
              </a:ext>
            </a:extLst>
          </p:cNvPr>
          <p:cNvPicPr>
            <a:picLocks noChangeAspect="1"/>
          </p:cNvPicPr>
          <p:nvPr/>
        </p:nvPicPr>
        <p:blipFill>
          <a:blip r:embed="rId5"/>
          <a:stretch>
            <a:fillRect/>
          </a:stretch>
        </p:blipFill>
        <p:spPr>
          <a:xfrm>
            <a:off x="9924893" y="52900"/>
            <a:ext cx="2267107" cy="1162912"/>
          </a:xfrm>
          <a:prstGeom prst="rect">
            <a:avLst/>
          </a:prstGeom>
        </p:spPr>
      </p:pic>
    </p:spTree>
    <p:extLst>
      <p:ext uri="{BB962C8B-B14F-4D97-AF65-F5344CB8AC3E}">
        <p14:creationId xmlns:p14="http://schemas.microsoft.com/office/powerpoint/2010/main" val="2478920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54BF-5EE3-4FEA-A450-92FE5BBCE820}"/>
              </a:ext>
            </a:extLst>
          </p:cNvPr>
          <p:cNvSpPr>
            <a:spLocks noGrp="1"/>
          </p:cNvSpPr>
          <p:nvPr>
            <p:ph type="title"/>
          </p:nvPr>
        </p:nvSpPr>
        <p:spPr/>
        <p:txBody>
          <a:bodyPr/>
          <a:lstStyle/>
          <a:p>
            <a:r>
              <a:rPr lang="en-US" dirty="0"/>
              <a:t>PEIMS and Fiscal Considerations</a:t>
            </a:r>
          </a:p>
        </p:txBody>
      </p:sp>
      <p:sp>
        <p:nvSpPr>
          <p:cNvPr id="3" name="Slide Number Placeholder 2">
            <a:extLst>
              <a:ext uri="{FF2B5EF4-FFF2-40B4-BE49-F238E27FC236}">
                <a16:creationId xmlns:a16="http://schemas.microsoft.com/office/drawing/2014/main" id="{C084860B-1B6F-4B78-A0C9-8E679D0D4E42}"/>
              </a:ext>
            </a:extLst>
          </p:cNvPr>
          <p:cNvSpPr>
            <a:spLocks noGrp="1"/>
          </p:cNvSpPr>
          <p:nvPr>
            <p:ph type="sldNum" sz="quarter" idx="12"/>
          </p:nvPr>
        </p:nvSpPr>
        <p:spPr/>
        <p:txBody>
          <a:bodyPr/>
          <a:lstStyle/>
          <a:p>
            <a:fld id="{FF3B873A-B447-4FAD-8DCE-EE94BA9D2118}" type="slidenum">
              <a:rPr lang="en-US" smtClean="0"/>
              <a:t>13</a:t>
            </a:fld>
            <a:endParaRPr lang="en-US"/>
          </a:p>
        </p:txBody>
      </p:sp>
      <p:sp>
        <p:nvSpPr>
          <p:cNvPr id="5" name="TextBox 4">
            <a:extLst>
              <a:ext uri="{FF2B5EF4-FFF2-40B4-BE49-F238E27FC236}">
                <a16:creationId xmlns:a16="http://schemas.microsoft.com/office/drawing/2014/main" id="{23E00E43-D0D6-4121-A240-84B1E9A143D2}"/>
              </a:ext>
            </a:extLst>
          </p:cNvPr>
          <p:cNvSpPr txBox="1"/>
          <p:nvPr/>
        </p:nvSpPr>
        <p:spPr>
          <a:xfrm>
            <a:off x="742950" y="881742"/>
            <a:ext cx="10529888" cy="707886"/>
          </a:xfrm>
          <a:prstGeom prst="rect">
            <a:avLst/>
          </a:prstGeom>
          <a:noFill/>
        </p:spPr>
        <p:txBody>
          <a:bodyPr wrap="square" rtlCol="0">
            <a:spAutoFit/>
          </a:bodyPr>
          <a:lstStyle/>
          <a:p>
            <a:r>
              <a:rPr lang="en-US" sz="2000" dirty="0">
                <a:solidFill>
                  <a:schemeClr val="accent1">
                    <a:lumMod val="75000"/>
                  </a:schemeClr>
                </a:solidFill>
              </a:rPr>
              <a:t>There are fiscal considerations around timing of funds (ADSY) or extending use of ESSER funds. It is critical to bring your finance team along as a core member of the planning committee.</a:t>
            </a:r>
          </a:p>
        </p:txBody>
      </p:sp>
      <p:sp>
        <p:nvSpPr>
          <p:cNvPr id="6" name="TextBox 5">
            <a:extLst>
              <a:ext uri="{FF2B5EF4-FFF2-40B4-BE49-F238E27FC236}">
                <a16:creationId xmlns:a16="http://schemas.microsoft.com/office/drawing/2014/main" id="{ED330C20-F420-4AA3-A2EB-1713D31D0B59}"/>
              </a:ext>
            </a:extLst>
          </p:cNvPr>
          <p:cNvSpPr txBox="1"/>
          <p:nvPr/>
        </p:nvSpPr>
        <p:spPr>
          <a:xfrm>
            <a:off x="2352680" y="1731694"/>
            <a:ext cx="8805863" cy="1323439"/>
          </a:xfrm>
          <a:prstGeom prst="rect">
            <a:avLst/>
          </a:prstGeom>
          <a:noFill/>
        </p:spPr>
        <p:txBody>
          <a:bodyPr wrap="square" rtlCol="0">
            <a:spAutoFit/>
          </a:bodyPr>
          <a:lstStyle/>
          <a:p>
            <a:r>
              <a:rPr lang="en-US" sz="2000" b="1" dirty="0"/>
              <a:t>ADSY Attendance Projections </a:t>
            </a:r>
            <a:r>
              <a:rPr lang="en-US" sz="2000" dirty="0"/>
              <a:t>– Attendance is projected on a biennial basis. If you did not project ADSY attendance for 2023-2024 or 2024-2025 in the winter of 2022, you can still receive ADSY funds, however it would be in the settle-up process after the year is over.</a:t>
            </a:r>
          </a:p>
        </p:txBody>
      </p:sp>
      <p:pic>
        <p:nvPicPr>
          <p:cNvPr id="9" name="Graphic 8" descr="Future with solid fill">
            <a:extLst>
              <a:ext uri="{FF2B5EF4-FFF2-40B4-BE49-F238E27FC236}">
                <a16:creationId xmlns:a16="http://schemas.microsoft.com/office/drawing/2014/main" id="{853ED48E-4A07-4E47-BE92-C2FABDE79F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980" y="1860940"/>
            <a:ext cx="914400" cy="914400"/>
          </a:xfrm>
          <a:prstGeom prst="rect">
            <a:avLst/>
          </a:prstGeom>
        </p:spPr>
      </p:pic>
      <p:pic>
        <p:nvPicPr>
          <p:cNvPr id="12" name="Graphic 11" descr="Transfer with solid fill">
            <a:extLst>
              <a:ext uri="{FF2B5EF4-FFF2-40B4-BE49-F238E27FC236}">
                <a16:creationId xmlns:a16="http://schemas.microsoft.com/office/drawing/2014/main" id="{38FA20D2-F680-4D1C-7676-6B32DA941E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980" y="3429000"/>
            <a:ext cx="914400" cy="914400"/>
          </a:xfrm>
          <a:prstGeom prst="rect">
            <a:avLst/>
          </a:prstGeom>
        </p:spPr>
      </p:pic>
      <p:sp>
        <p:nvSpPr>
          <p:cNvPr id="14" name="TextBox 13">
            <a:extLst>
              <a:ext uri="{FF2B5EF4-FFF2-40B4-BE49-F238E27FC236}">
                <a16:creationId xmlns:a16="http://schemas.microsoft.com/office/drawing/2014/main" id="{6EF60369-2955-D733-F09E-1053398FD746}"/>
              </a:ext>
            </a:extLst>
          </p:cNvPr>
          <p:cNvSpPr txBox="1"/>
          <p:nvPr/>
        </p:nvSpPr>
        <p:spPr>
          <a:xfrm>
            <a:off x="2352680" y="3255188"/>
            <a:ext cx="9016360" cy="1200329"/>
          </a:xfrm>
          <a:prstGeom prst="rect">
            <a:avLst/>
          </a:prstGeom>
          <a:noFill/>
        </p:spPr>
        <p:txBody>
          <a:bodyPr wrap="square">
            <a:spAutoFit/>
          </a:bodyPr>
          <a:lstStyle/>
          <a:p>
            <a:r>
              <a:rPr lang="en-US" b="1" dirty="0"/>
              <a:t>Attaching to Associated School Year </a:t>
            </a:r>
            <a:r>
              <a:rPr lang="en-US" sz="1800" dirty="0"/>
              <a:t>– Summer ADSY days can be associated with either the previous school year or the following school year. This impacts the grade levels a campus/LEA would invite to the summer program. </a:t>
            </a:r>
            <a:r>
              <a:rPr lang="en-US" sz="1800" i="1" dirty="0"/>
              <a:t>This may also impact SIS rollover and require attendance to be collected manually.</a:t>
            </a:r>
            <a:endParaRPr lang="en-US" i="1" dirty="0"/>
          </a:p>
        </p:txBody>
      </p:sp>
      <p:pic>
        <p:nvPicPr>
          <p:cNvPr id="8" name="Graphic 7" descr="Disk with solid fill">
            <a:extLst>
              <a:ext uri="{FF2B5EF4-FFF2-40B4-BE49-F238E27FC236}">
                <a16:creationId xmlns:a16="http://schemas.microsoft.com/office/drawing/2014/main" id="{8C7CDCA5-04AC-91FC-592D-B7E6BCB053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2980" y="4789715"/>
            <a:ext cx="914400" cy="914400"/>
          </a:xfrm>
          <a:prstGeom prst="rect">
            <a:avLst/>
          </a:prstGeom>
        </p:spPr>
      </p:pic>
      <p:sp>
        <p:nvSpPr>
          <p:cNvPr id="10" name="TextBox 9">
            <a:extLst>
              <a:ext uri="{FF2B5EF4-FFF2-40B4-BE49-F238E27FC236}">
                <a16:creationId xmlns:a16="http://schemas.microsoft.com/office/drawing/2014/main" id="{95825694-8597-80E5-2343-F59FD6ACFE78}"/>
              </a:ext>
            </a:extLst>
          </p:cNvPr>
          <p:cNvSpPr txBox="1"/>
          <p:nvPr/>
        </p:nvSpPr>
        <p:spPr>
          <a:xfrm>
            <a:off x="2352680" y="4810035"/>
            <a:ext cx="9016360" cy="1200329"/>
          </a:xfrm>
          <a:prstGeom prst="rect">
            <a:avLst/>
          </a:prstGeom>
          <a:noFill/>
        </p:spPr>
        <p:txBody>
          <a:bodyPr wrap="square">
            <a:spAutoFit/>
          </a:bodyPr>
          <a:lstStyle/>
          <a:p>
            <a:r>
              <a:rPr lang="en-US" b="1" dirty="0"/>
              <a:t>Reporting with 180 days </a:t>
            </a:r>
            <a:r>
              <a:rPr lang="en-US" sz="1800" dirty="0"/>
              <a:t>– LEAs will receive a warning in the 3</a:t>
            </a:r>
            <a:r>
              <a:rPr lang="en-US" sz="1800" baseline="30000" dirty="0"/>
              <a:t>rd</a:t>
            </a:r>
            <a:r>
              <a:rPr lang="en-US" sz="1800" dirty="0"/>
              <a:t> PEIMS submission starting in 22-23 for any instructional calendars fewer than 180. </a:t>
            </a:r>
            <a:r>
              <a:rPr lang="en-US" dirty="0"/>
              <a:t>This warning does not account for Missed Day Waivers or future waiver opportunities.</a:t>
            </a:r>
            <a:r>
              <a:rPr lang="en-US" sz="1800" dirty="0"/>
              <a:t> PEIMS coordinators need to be aware of the ADSY program!</a:t>
            </a:r>
            <a:endParaRPr lang="en-US" i="1" dirty="0"/>
          </a:p>
        </p:txBody>
      </p:sp>
      <p:pic>
        <p:nvPicPr>
          <p:cNvPr id="13" name="Picture 5" descr="Logo&#10;&#10;Description automatically generated">
            <a:extLst>
              <a:ext uri="{FF2B5EF4-FFF2-40B4-BE49-F238E27FC236}">
                <a16:creationId xmlns:a16="http://schemas.microsoft.com/office/drawing/2014/main" id="{A7653894-29A7-8EAD-071E-31CD02501460}"/>
              </a:ext>
            </a:extLst>
          </p:cNvPr>
          <p:cNvPicPr>
            <a:picLocks noChangeAspect="1"/>
          </p:cNvPicPr>
          <p:nvPr/>
        </p:nvPicPr>
        <p:blipFill>
          <a:blip r:embed="rId8"/>
          <a:stretch>
            <a:fillRect/>
          </a:stretch>
        </p:blipFill>
        <p:spPr>
          <a:xfrm>
            <a:off x="9924893" y="52900"/>
            <a:ext cx="2267107" cy="1162912"/>
          </a:xfrm>
          <a:prstGeom prst="rect">
            <a:avLst/>
          </a:prstGeom>
        </p:spPr>
      </p:pic>
    </p:spTree>
    <p:extLst>
      <p:ext uri="{BB962C8B-B14F-4D97-AF65-F5344CB8AC3E}">
        <p14:creationId xmlns:p14="http://schemas.microsoft.com/office/powerpoint/2010/main" val="2676377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C811B-3A76-43E5-83A7-6E4C6838D541}"/>
              </a:ext>
            </a:extLst>
          </p:cNvPr>
          <p:cNvSpPr>
            <a:spLocks noGrp="1"/>
          </p:cNvSpPr>
          <p:nvPr>
            <p:ph type="ctrTitle"/>
          </p:nvPr>
        </p:nvSpPr>
        <p:spPr/>
        <p:txBody>
          <a:bodyPr/>
          <a:lstStyle/>
          <a:p>
            <a:r>
              <a:rPr lang="en-US" dirty="0"/>
              <a:t>2023-2024 Updates</a:t>
            </a:r>
          </a:p>
        </p:txBody>
      </p:sp>
      <p:sp>
        <p:nvSpPr>
          <p:cNvPr id="2" name="Slide Number Placeholder 1">
            <a:extLst>
              <a:ext uri="{FF2B5EF4-FFF2-40B4-BE49-F238E27FC236}">
                <a16:creationId xmlns:a16="http://schemas.microsoft.com/office/drawing/2014/main" id="{A91486A8-3C7E-4745-B2FD-36B4D2D3A48E}"/>
              </a:ext>
            </a:extLst>
          </p:cNvPr>
          <p:cNvSpPr>
            <a:spLocks noGrp="1"/>
          </p:cNvSpPr>
          <p:nvPr>
            <p:ph type="sldNum" sz="quarter" idx="4294967295"/>
          </p:nvPr>
        </p:nvSpPr>
        <p:spPr>
          <a:xfrm>
            <a:off x="9448800" y="6492875"/>
            <a:ext cx="2743200" cy="365125"/>
          </a:xfrm>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3475896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7ABE-2BB1-40A9-B38A-897464DBD872}"/>
              </a:ext>
            </a:extLst>
          </p:cNvPr>
          <p:cNvSpPr>
            <a:spLocks noGrp="1"/>
          </p:cNvSpPr>
          <p:nvPr>
            <p:ph type="title"/>
          </p:nvPr>
        </p:nvSpPr>
        <p:spPr/>
        <p:txBody>
          <a:bodyPr/>
          <a:lstStyle/>
          <a:p>
            <a:r>
              <a:rPr lang="en-US" dirty="0"/>
              <a:t>ADSY Survey</a:t>
            </a:r>
          </a:p>
        </p:txBody>
      </p:sp>
      <p:sp>
        <p:nvSpPr>
          <p:cNvPr id="6" name="Content Placeholder 5">
            <a:extLst>
              <a:ext uri="{FF2B5EF4-FFF2-40B4-BE49-F238E27FC236}">
                <a16:creationId xmlns:a16="http://schemas.microsoft.com/office/drawing/2014/main" id="{A59FCE63-716D-B26C-DA47-ABE89D6F9F70}"/>
              </a:ext>
            </a:extLst>
          </p:cNvPr>
          <p:cNvSpPr>
            <a:spLocks noGrp="1"/>
          </p:cNvSpPr>
          <p:nvPr>
            <p:ph idx="1"/>
          </p:nvPr>
        </p:nvSpPr>
        <p:spPr>
          <a:xfrm>
            <a:off x="3325404" y="1941640"/>
            <a:ext cx="8251245" cy="2662632"/>
          </a:xfrm>
        </p:spPr>
        <p:txBody>
          <a:bodyPr>
            <a:normAutofit lnSpcReduction="10000"/>
          </a:bodyPr>
          <a:lstStyle/>
          <a:p>
            <a:r>
              <a:rPr lang="en-US" dirty="0"/>
              <a:t>TEA is launching the </a:t>
            </a:r>
            <a:r>
              <a:rPr lang="en-US" b="1" dirty="0"/>
              <a:t>2023-2024 ADSY Implementation Survey </a:t>
            </a:r>
            <a:r>
              <a:rPr lang="en-US" dirty="0"/>
              <a:t>from </a:t>
            </a:r>
            <a:r>
              <a:rPr lang="en-US" b="1" dirty="0"/>
              <a:t>August 3</a:t>
            </a:r>
            <a:r>
              <a:rPr lang="en-US" b="1" baseline="30000" dirty="0"/>
              <a:t>rd</a:t>
            </a:r>
            <a:r>
              <a:rPr lang="en-US" b="1" dirty="0"/>
              <a:t> through August 25</a:t>
            </a:r>
            <a:r>
              <a:rPr lang="en-US" b="1" baseline="30000" dirty="0"/>
              <a:t>th</a:t>
            </a:r>
            <a:r>
              <a:rPr lang="en-US" b="1" dirty="0"/>
              <a:t>, 2023</a:t>
            </a:r>
            <a:r>
              <a:rPr lang="en-US" dirty="0"/>
              <a:t>. The goal is to gather implementation trends to inform support, as well as to verify academic calendar eligibility. This will launch via TAA on Thursday, August 3</a:t>
            </a:r>
            <a:r>
              <a:rPr lang="en-US" baseline="30000" dirty="0"/>
              <a:t>rd</a:t>
            </a:r>
            <a:r>
              <a:rPr lang="en-US" dirty="0"/>
              <a:t>. Please encourage participating LEAs to complete this survey!</a:t>
            </a:r>
          </a:p>
        </p:txBody>
      </p:sp>
      <p:pic>
        <p:nvPicPr>
          <p:cNvPr id="4" name="Graphic 3" descr="Clipboard with solid fill">
            <a:extLst>
              <a:ext uri="{FF2B5EF4-FFF2-40B4-BE49-F238E27FC236}">
                <a16:creationId xmlns:a16="http://schemas.microsoft.com/office/drawing/2014/main" id="{7F124DF2-6F01-78C5-5FB0-F08543702E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799" y="2021482"/>
            <a:ext cx="1719432" cy="1719432"/>
          </a:xfrm>
          <a:prstGeom prst="rect">
            <a:avLst/>
          </a:prstGeom>
        </p:spPr>
      </p:pic>
    </p:spTree>
    <p:extLst>
      <p:ext uri="{BB962C8B-B14F-4D97-AF65-F5344CB8AC3E}">
        <p14:creationId xmlns:p14="http://schemas.microsoft.com/office/powerpoint/2010/main" val="90349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7ABE-2BB1-40A9-B38A-897464DBD872}"/>
              </a:ext>
            </a:extLst>
          </p:cNvPr>
          <p:cNvSpPr>
            <a:spLocks noGrp="1"/>
          </p:cNvSpPr>
          <p:nvPr>
            <p:ph type="title"/>
          </p:nvPr>
        </p:nvSpPr>
        <p:spPr/>
        <p:txBody>
          <a:bodyPr/>
          <a:lstStyle/>
          <a:p>
            <a:r>
              <a:rPr lang="en-US" dirty="0"/>
              <a:t>ADSY Waiver Updates</a:t>
            </a:r>
          </a:p>
        </p:txBody>
      </p:sp>
      <p:sp>
        <p:nvSpPr>
          <p:cNvPr id="6" name="Content Placeholder 5">
            <a:extLst>
              <a:ext uri="{FF2B5EF4-FFF2-40B4-BE49-F238E27FC236}">
                <a16:creationId xmlns:a16="http://schemas.microsoft.com/office/drawing/2014/main" id="{A59FCE63-716D-B26C-DA47-ABE89D6F9F70}"/>
              </a:ext>
            </a:extLst>
          </p:cNvPr>
          <p:cNvSpPr>
            <a:spLocks noGrp="1"/>
          </p:cNvSpPr>
          <p:nvPr>
            <p:ph idx="1"/>
          </p:nvPr>
        </p:nvSpPr>
        <p:spPr>
          <a:xfrm>
            <a:off x="3238052" y="2039214"/>
            <a:ext cx="8229730" cy="2533541"/>
          </a:xfrm>
        </p:spPr>
        <p:txBody>
          <a:bodyPr>
            <a:normAutofit fontScale="92500" lnSpcReduction="10000"/>
          </a:bodyPr>
          <a:lstStyle/>
          <a:p>
            <a:r>
              <a:rPr lang="en-US" sz="3200" baseline="30000" dirty="0"/>
              <a:t>Beginning in the 2023–2024 school year, participating campuses are eligible for up to five days of ADSY waivers for missed instructional days throughout the year due to weather, health, or safety reasons. These waiver days are for the purpose of ensuring compliance with the 180 days of instruction requirement and are distinct from the Missed School Day waiver.  </a:t>
            </a:r>
          </a:p>
          <a:p>
            <a:endParaRPr lang="en-US" sz="3200" baseline="30000" dirty="0"/>
          </a:p>
          <a:p>
            <a:r>
              <a:rPr lang="en-US" sz="3200" baseline="30000" dirty="0"/>
              <a:t>LEAs needing an ADSY Waiver will need to submit documentation through the TEAL waivers system. </a:t>
            </a:r>
          </a:p>
        </p:txBody>
      </p:sp>
      <p:pic>
        <p:nvPicPr>
          <p:cNvPr id="4" name="Graphic 3" descr="Flip calendar with solid fill">
            <a:extLst>
              <a:ext uri="{FF2B5EF4-FFF2-40B4-BE49-F238E27FC236}">
                <a16:creationId xmlns:a16="http://schemas.microsoft.com/office/drawing/2014/main" id="{4BC08B65-EC25-8281-F281-5A4308D04E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3012" y="2039214"/>
            <a:ext cx="1977614" cy="1977614"/>
          </a:xfrm>
          <a:prstGeom prst="rect">
            <a:avLst/>
          </a:prstGeom>
        </p:spPr>
      </p:pic>
    </p:spTree>
    <p:extLst>
      <p:ext uri="{BB962C8B-B14F-4D97-AF65-F5344CB8AC3E}">
        <p14:creationId xmlns:p14="http://schemas.microsoft.com/office/powerpoint/2010/main" val="3108584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7ABE-2BB1-40A9-B38A-897464DBD872}"/>
              </a:ext>
            </a:extLst>
          </p:cNvPr>
          <p:cNvSpPr>
            <a:spLocks noGrp="1"/>
          </p:cNvSpPr>
          <p:nvPr>
            <p:ph type="title"/>
          </p:nvPr>
        </p:nvSpPr>
        <p:spPr/>
        <p:txBody>
          <a:bodyPr/>
          <a:lstStyle/>
          <a:p>
            <a:r>
              <a:rPr lang="en-US" dirty="0"/>
              <a:t>ADSY Waiver Components</a:t>
            </a:r>
          </a:p>
        </p:txBody>
      </p:sp>
      <p:pic>
        <p:nvPicPr>
          <p:cNvPr id="4" name="Graphic 3" descr="Flip calendar with solid fill">
            <a:extLst>
              <a:ext uri="{FF2B5EF4-FFF2-40B4-BE49-F238E27FC236}">
                <a16:creationId xmlns:a16="http://schemas.microsoft.com/office/drawing/2014/main" id="{4BC08B65-EC25-8281-F281-5A4308D04E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3012" y="2039214"/>
            <a:ext cx="1977614" cy="1977614"/>
          </a:xfrm>
          <a:prstGeom prst="rect">
            <a:avLst/>
          </a:prstGeom>
        </p:spPr>
      </p:pic>
      <p:sp>
        <p:nvSpPr>
          <p:cNvPr id="5" name="Content Placeholder 4">
            <a:extLst>
              <a:ext uri="{FF2B5EF4-FFF2-40B4-BE49-F238E27FC236}">
                <a16:creationId xmlns:a16="http://schemas.microsoft.com/office/drawing/2014/main" id="{130A51FC-842D-1A45-BABE-DAA996C79180}"/>
              </a:ext>
            </a:extLst>
          </p:cNvPr>
          <p:cNvSpPr>
            <a:spLocks noGrp="1"/>
          </p:cNvSpPr>
          <p:nvPr>
            <p:ph idx="1"/>
          </p:nvPr>
        </p:nvSpPr>
        <p:spPr>
          <a:xfrm>
            <a:off x="3334871" y="1570616"/>
            <a:ext cx="8251245" cy="4292301"/>
          </a:xfrm>
        </p:spPr>
        <p:txBody>
          <a:bodyPr>
            <a:normAutofit fontScale="85000" lnSpcReduction="10000"/>
          </a:bodyPr>
          <a:lstStyle/>
          <a:p>
            <a:pPr marL="342900" marR="0" lvl="0" indent="-342900">
              <a:lnSpc>
                <a:spcPct val="107000"/>
              </a:lnSpc>
              <a:spcBef>
                <a:spcPts val="800"/>
              </a:spcBef>
              <a:spcAft>
                <a:spcPts val="0"/>
              </a:spcAft>
              <a:buFont typeface="Symbol" panose="05050102010706020507" pitchFamily="18" charset="2"/>
              <a:buChar char=""/>
            </a:pPr>
            <a:r>
              <a:rPr lang="en-US" sz="1800" dirty="0">
                <a:effectLst/>
                <a:latin typeface="Calibri" panose="020F0502020204030204" pitchFamily="34" charset="0"/>
                <a:ea typeface="Segoe UI" panose="020B0502040204020203" pitchFamily="34" charset="0"/>
                <a:cs typeface="Calibri" panose="020F0502020204030204" pitchFamily="34" charset="0"/>
              </a:rPr>
              <a:t>LEA Contact (</a:t>
            </a:r>
            <a:r>
              <a:rPr lang="en-US" sz="1800" i="1" dirty="0">
                <a:effectLst/>
                <a:latin typeface="Calibri" panose="020F0502020204030204" pitchFamily="34" charset="0"/>
                <a:ea typeface="Segoe UI" panose="020B0502040204020203" pitchFamily="34" charset="0"/>
                <a:cs typeface="Calibri" panose="020F0502020204030204" pitchFamily="34" charset="0"/>
              </a:rPr>
              <a:t>First Name, Last Name, Phone, Email</a:t>
            </a:r>
            <a:r>
              <a:rPr lang="en-US" sz="1800" dirty="0">
                <a:effectLst/>
                <a:latin typeface="Calibri" panose="020F0502020204030204" pitchFamily="34" charset="0"/>
                <a:ea typeface="Segoe UI" panose="020B0502040204020203" pitchFamily="34"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800"/>
              </a:spcBef>
              <a:spcAft>
                <a:spcPts val="0"/>
              </a:spcAft>
              <a:buFont typeface="Symbol" panose="05050102010706020507" pitchFamily="18" charset="2"/>
              <a:buChar char=""/>
            </a:pPr>
            <a:r>
              <a:rPr lang="en-US" sz="1800" dirty="0">
                <a:effectLst/>
                <a:latin typeface="Calibri" panose="020F0502020204030204" pitchFamily="34" charset="0"/>
                <a:ea typeface="Segoe UI" panose="020B0502040204020203" pitchFamily="34" charset="0"/>
                <a:cs typeface="Calibri" panose="020F0502020204030204" pitchFamily="34" charset="0"/>
              </a:rPr>
              <a:t>Date of Board Approval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800"/>
              </a:spcBef>
              <a:spcAft>
                <a:spcPts val="0"/>
              </a:spcAft>
              <a:buFont typeface="Symbol" panose="05050102010706020507" pitchFamily="18" charset="2"/>
              <a:buChar char=""/>
            </a:pPr>
            <a:r>
              <a:rPr lang="en-US" sz="1800" dirty="0">
                <a:effectLst/>
                <a:latin typeface="Calibri" panose="020F0502020204030204" pitchFamily="34" charset="0"/>
                <a:ea typeface="Segoe UI" panose="020B0502040204020203" pitchFamily="34" charset="0"/>
                <a:cs typeface="Calibri" panose="020F0502020204030204" pitchFamily="34" charset="0"/>
              </a:rPr>
              <a:t>Campus(es) impacted (</a:t>
            </a:r>
            <a:r>
              <a:rPr lang="en-US" sz="1800" i="1" dirty="0">
                <a:effectLst/>
                <a:latin typeface="Calibri" panose="020F0502020204030204" pitchFamily="34" charset="0"/>
                <a:ea typeface="Segoe UI" panose="020B0502040204020203" pitchFamily="34" charset="0"/>
                <a:cs typeface="Calibri" panose="020F0502020204030204" pitchFamily="34" charset="0"/>
              </a:rPr>
              <a:t>select “All Campuses” if applying for the entire district</a:t>
            </a:r>
            <a:r>
              <a:rPr lang="en-US" sz="1800" dirty="0">
                <a:effectLst/>
                <a:latin typeface="Calibri" panose="020F0502020204030204" pitchFamily="34" charset="0"/>
                <a:ea typeface="Segoe UI" panose="020B0502040204020203" pitchFamily="34"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800"/>
              </a:spcBef>
              <a:spcAft>
                <a:spcPts val="0"/>
              </a:spcAft>
              <a:buFont typeface="Symbol" panose="05050102010706020507" pitchFamily="18" charset="2"/>
              <a:buChar char=""/>
            </a:pPr>
            <a:r>
              <a:rPr lang="en-US" sz="1800" dirty="0">
                <a:effectLst/>
                <a:latin typeface="Calibri" panose="020F0502020204030204" pitchFamily="34" charset="0"/>
                <a:ea typeface="Segoe UI" panose="020B0502040204020203" pitchFamily="34" charset="0"/>
                <a:cs typeface="Calibri" panose="020F0502020204030204" pitchFamily="34" charset="0"/>
              </a:rPr>
              <a:t>Reason for Missed School Day(s) (</a:t>
            </a:r>
            <a:r>
              <a:rPr lang="en-US" sz="1800" i="1" dirty="0">
                <a:effectLst/>
                <a:latin typeface="Calibri" panose="020F0502020204030204" pitchFamily="34" charset="0"/>
                <a:ea typeface="Segoe UI" panose="020B0502040204020203" pitchFamily="34" charset="0"/>
                <a:cs typeface="Calibri" panose="020F0502020204030204" pitchFamily="34" charset="0"/>
              </a:rPr>
              <a:t>Weather, Health, Safety, or Other</a:t>
            </a:r>
            <a:r>
              <a:rPr lang="en-US" sz="1800" dirty="0">
                <a:effectLst/>
                <a:latin typeface="Calibri" panose="020F0502020204030204" pitchFamily="34" charset="0"/>
                <a:ea typeface="Segoe UI" panose="020B0502040204020203" pitchFamily="34"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800"/>
              </a:spcBef>
              <a:spcAft>
                <a:spcPts val="0"/>
              </a:spcAft>
              <a:buFont typeface="Symbol" panose="05050102010706020507" pitchFamily="18" charset="2"/>
              <a:buChar char=""/>
            </a:pPr>
            <a:r>
              <a:rPr lang="en-US" sz="1800" dirty="0">
                <a:effectLst/>
                <a:latin typeface="Calibri" panose="020F0502020204030204" pitchFamily="34" charset="0"/>
                <a:ea typeface="Segoe UI" panose="020B0502040204020203" pitchFamily="34" charset="0"/>
                <a:cs typeface="Calibri" panose="020F0502020204030204" pitchFamily="34" charset="0"/>
              </a:rPr>
              <a:t>Date of Missed School Day(s)</a:t>
            </a:r>
          </a:p>
          <a:p>
            <a:pPr marL="342900" indent="-342900" algn="just">
              <a:lnSpc>
                <a:spcPct val="107000"/>
              </a:lnSpc>
              <a:spcBef>
                <a:spcPts val="800"/>
              </a:spcBef>
              <a:buFont typeface="Symbol" panose="05050102010706020507" pitchFamily="18" charset="2"/>
              <a:buChar char=""/>
            </a:pPr>
            <a:r>
              <a:rPr lang="en-US" sz="1800" dirty="0">
                <a:effectLst/>
                <a:latin typeface="Calibri" panose="020F0502020204030204" pitchFamily="34" charset="0"/>
                <a:ea typeface="Segoe UI" panose="020B0502040204020203" pitchFamily="34" charset="0"/>
                <a:cs typeface="Calibri" panose="020F0502020204030204" pitchFamily="34" charset="0"/>
              </a:rPr>
              <a:t>Certification of Board-adopted 180 instructional day calendar for the current school year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07000"/>
              </a:lnSpc>
              <a:spcBef>
                <a:spcPts val="800"/>
              </a:spcBef>
              <a:buFont typeface="Symbol" panose="05050102010706020507" pitchFamily="18" charset="2"/>
              <a:buChar char=""/>
            </a:pPr>
            <a:r>
              <a:rPr lang="en-US" sz="1800" dirty="0">
                <a:latin typeface="Calibri" panose="020F0502020204030204" pitchFamily="34" charset="0"/>
                <a:cs typeface="Calibri" panose="020F0502020204030204" pitchFamily="34" charset="0"/>
              </a:rPr>
              <a:t>Explanation of Reason for Missed School Day(s) </a:t>
            </a:r>
          </a:p>
          <a:p>
            <a:pPr marL="342900" indent="-342900" algn="just">
              <a:lnSpc>
                <a:spcPct val="107000"/>
              </a:lnSpc>
              <a:spcBef>
                <a:spcPts val="800"/>
              </a:spcBef>
              <a:buFont typeface="Symbol" panose="05050102010706020507" pitchFamily="18" charset="2"/>
              <a:buChar char=""/>
            </a:pPr>
            <a:r>
              <a:rPr lang="en-US" sz="1800" dirty="0">
                <a:latin typeface="Calibri" panose="020F0502020204030204" pitchFamily="34" charset="0"/>
                <a:cs typeface="Calibri" panose="020F0502020204030204" pitchFamily="34" charset="0"/>
              </a:rPr>
              <a:t>Supporting Documentation (submitted with waiver application):</a:t>
            </a:r>
          </a:p>
          <a:p>
            <a:pPr marL="1028700" lvl="1" indent="-342900" algn="just">
              <a:lnSpc>
                <a:spcPct val="107000"/>
              </a:lnSpc>
              <a:spcBef>
                <a:spcPts val="800"/>
              </a:spcBef>
              <a:buFont typeface="Symbol" panose="05050102010706020507" pitchFamily="18" charset="2"/>
              <a:buChar char=""/>
            </a:pPr>
            <a:r>
              <a:rPr lang="en-US" sz="1800" dirty="0">
                <a:latin typeface="Calibri" panose="020F0502020204030204" pitchFamily="34" charset="0"/>
                <a:cs typeface="Calibri" panose="020F0502020204030204" pitchFamily="34" charset="0"/>
              </a:rPr>
              <a:t>Documentation for the reason for missed school day(s). Supporting documentation may be news articles, letter to parents, info shared with Board or district, etc.</a:t>
            </a:r>
          </a:p>
          <a:p>
            <a:pPr marL="1028700" lvl="1" indent="-342900" algn="just">
              <a:lnSpc>
                <a:spcPct val="107000"/>
              </a:lnSpc>
              <a:spcBef>
                <a:spcPts val="800"/>
              </a:spcBef>
              <a:buFont typeface="Symbol" panose="05050102010706020507" pitchFamily="18" charset="2"/>
              <a:buChar char=""/>
            </a:pPr>
            <a:r>
              <a:rPr lang="en-US" sz="1800" dirty="0">
                <a:latin typeface="Calibri" panose="020F0502020204030204" pitchFamily="34" charset="0"/>
                <a:cs typeface="Calibri" panose="020F0502020204030204" pitchFamily="34" charset="0"/>
              </a:rPr>
              <a:t>Board agenda from meeting at which the waiver application request was approved.</a:t>
            </a:r>
          </a:p>
          <a:p>
            <a:pPr marL="1028700" lvl="1" indent="-342900" algn="just">
              <a:lnSpc>
                <a:spcPct val="107000"/>
              </a:lnSpc>
              <a:spcBef>
                <a:spcPts val="800"/>
              </a:spcBef>
              <a:buFont typeface="Symbol" panose="05050102010706020507" pitchFamily="18" charset="2"/>
              <a:buChar char=""/>
            </a:pPr>
            <a:r>
              <a:rPr lang="en-US" sz="1800" dirty="0">
                <a:latin typeface="Calibri" panose="020F0502020204030204" pitchFamily="34" charset="0"/>
                <a:cs typeface="Calibri" panose="020F0502020204030204" pitchFamily="34" charset="0"/>
              </a:rPr>
              <a:t>Submission of evidence of a board-approved 180-day calendar via the ADSY 2023-2024 survey </a:t>
            </a:r>
            <a:r>
              <a:rPr lang="en-US" sz="1800" dirty="0">
                <a:effectLst/>
                <a:latin typeface="Calibri" panose="020F0502020204030204" pitchFamily="34" charset="0"/>
                <a:ea typeface="Times New Roman" panose="02020603050405020304" pitchFamily="18" charset="0"/>
                <a:cs typeface="Calibri" panose="020F0502020204030204" pitchFamily="34" charset="0"/>
              </a:rPr>
              <a:t>to verify ADSY eligibility. (Must be submitted prior to applying for the waiver.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028700" lvl="1" indent="-342900" algn="just">
              <a:lnSpc>
                <a:spcPct val="107000"/>
              </a:lnSpc>
              <a:spcBef>
                <a:spcPts val="800"/>
              </a:spcBef>
              <a:buFont typeface="Symbol" panose="05050102010706020507" pitchFamily="18" charset="2"/>
              <a:buChar char=""/>
            </a:pPr>
            <a:endParaRPr lang="en-US" sz="1800" dirty="0">
              <a:latin typeface="Calibri" panose="020F0502020204030204" pitchFamily="34" charset="0"/>
              <a:cs typeface="Calibri" panose="020F0502020204030204" pitchFamily="34" charset="0"/>
            </a:endParaRPr>
          </a:p>
          <a:p>
            <a:pPr marL="342900" marR="0" lvl="0" indent="-342900" algn="just">
              <a:lnSpc>
                <a:spcPct val="107000"/>
              </a:lnSpc>
              <a:spcBef>
                <a:spcPts val="80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62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C811B-3A76-43E5-83A7-6E4C6838D541}"/>
              </a:ext>
            </a:extLst>
          </p:cNvPr>
          <p:cNvSpPr>
            <a:spLocks noGrp="1"/>
          </p:cNvSpPr>
          <p:nvPr>
            <p:ph type="ctrTitle"/>
          </p:nvPr>
        </p:nvSpPr>
        <p:spPr/>
        <p:txBody>
          <a:bodyPr/>
          <a:lstStyle/>
          <a:p>
            <a:r>
              <a:rPr lang="en-US"/>
              <a:t>ADSY Planning and Execution Program</a:t>
            </a:r>
          </a:p>
        </p:txBody>
      </p:sp>
      <p:sp>
        <p:nvSpPr>
          <p:cNvPr id="2" name="Slide Number Placeholder 1">
            <a:extLst>
              <a:ext uri="{FF2B5EF4-FFF2-40B4-BE49-F238E27FC236}">
                <a16:creationId xmlns:a16="http://schemas.microsoft.com/office/drawing/2014/main" id="{A91486A8-3C7E-4745-B2FD-36B4D2D3A48E}"/>
              </a:ext>
            </a:extLst>
          </p:cNvPr>
          <p:cNvSpPr>
            <a:spLocks noGrp="1"/>
          </p:cNvSpPr>
          <p:nvPr>
            <p:ph type="sldNum" sz="quarter" idx="4294967295"/>
          </p:nvPr>
        </p:nvSpPr>
        <p:spPr>
          <a:xfrm>
            <a:off x="9448800" y="6492875"/>
            <a:ext cx="2743200" cy="365125"/>
          </a:xfrm>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118453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E3E1-3196-CD80-5150-6C79D0A2E33B}"/>
              </a:ext>
            </a:extLst>
          </p:cNvPr>
          <p:cNvSpPr>
            <a:spLocks noGrp="1"/>
          </p:cNvSpPr>
          <p:nvPr>
            <p:ph type="title"/>
          </p:nvPr>
        </p:nvSpPr>
        <p:spPr/>
        <p:txBody>
          <a:bodyPr/>
          <a:lstStyle/>
          <a:p>
            <a:r>
              <a:rPr lang="en-US" dirty="0"/>
              <a:t>ADSY vs. ADSY PEP</a:t>
            </a:r>
          </a:p>
        </p:txBody>
      </p:sp>
      <p:sp>
        <p:nvSpPr>
          <p:cNvPr id="3" name="Slide Number Placeholder 2">
            <a:extLst>
              <a:ext uri="{FF2B5EF4-FFF2-40B4-BE49-F238E27FC236}">
                <a16:creationId xmlns:a16="http://schemas.microsoft.com/office/drawing/2014/main" id="{F5A861C4-7369-54D0-ACF6-F1E5A6FB10A0}"/>
              </a:ext>
            </a:extLst>
          </p:cNvPr>
          <p:cNvSpPr>
            <a:spLocks noGrp="1"/>
          </p:cNvSpPr>
          <p:nvPr>
            <p:ph type="sldNum" sz="quarter" idx="12"/>
          </p:nvPr>
        </p:nvSpPr>
        <p:spPr/>
        <p:txBody>
          <a:bodyPr/>
          <a:lstStyle/>
          <a:p>
            <a:fld id="{FF3B873A-B447-4FAD-8DCE-EE94BA9D2118}" type="slidenum">
              <a:rPr lang="en-US" smtClean="0"/>
              <a:t>19</a:t>
            </a:fld>
            <a:endParaRPr lang="en-US"/>
          </a:p>
        </p:txBody>
      </p:sp>
      <p:sp>
        <p:nvSpPr>
          <p:cNvPr id="5" name="TextBox 4">
            <a:extLst>
              <a:ext uri="{FF2B5EF4-FFF2-40B4-BE49-F238E27FC236}">
                <a16:creationId xmlns:a16="http://schemas.microsoft.com/office/drawing/2014/main" id="{F69D2821-5107-675B-CF5A-554019C2FDBB}"/>
              </a:ext>
            </a:extLst>
          </p:cNvPr>
          <p:cNvSpPr txBox="1"/>
          <p:nvPr/>
        </p:nvSpPr>
        <p:spPr>
          <a:xfrm>
            <a:off x="612475" y="1246685"/>
            <a:ext cx="10854466" cy="2462213"/>
          </a:xfrm>
          <a:prstGeom prst="rect">
            <a:avLst/>
          </a:prstGeom>
          <a:noFill/>
        </p:spPr>
        <p:txBody>
          <a:bodyPr wrap="square">
            <a:spAutoFit/>
          </a:bodyPr>
          <a:lstStyle/>
          <a:p>
            <a:pPr rtl="0">
              <a:spcBef>
                <a:spcPts val="0"/>
              </a:spcBef>
              <a:spcAft>
                <a:spcPts val="0"/>
              </a:spcAft>
            </a:pPr>
            <a:r>
              <a:rPr lang="en-US" sz="2400" b="0" i="0" u="none" strike="noStrike" dirty="0">
                <a:solidFill>
                  <a:srgbClr val="0D6CB9"/>
                </a:solidFill>
                <a:effectLst/>
                <a:latin typeface="Calibri" panose="020F0502020204030204" pitchFamily="34" charset="0"/>
              </a:rPr>
              <a:t>ADSY PEP is a grant program – distinct from ADSY --  that includes </a:t>
            </a:r>
            <a:r>
              <a:rPr lang="en-US" sz="2400" b="1" i="0" u="none" strike="noStrike" dirty="0">
                <a:solidFill>
                  <a:srgbClr val="0D6CB9"/>
                </a:solidFill>
                <a:effectLst/>
                <a:latin typeface="Calibri" panose="020F0502020204030204" pitchFamily="34" charset="0"/>
              </a:rPr>
              <a:t>an initial planning year followed by annual program refinement and implementation</a:t>
            </a:r>
            <a:r>
              <a:rPr lang="en-US" sz="2400" b="0" i="0" u="none" strike="noStrike" dirty="0">
                <a:solidFill>
                  <a:srgbClr val="0D6CB9"/>
                </a:solidFill>
                <a:effectLst/>
                <a:latin typeface="Calibri" panose="020F0502020204030204" pitchFamily="34" charset="0"/>
              </a:rPr>
              <a:t>. Participating LEAs implement either an evidence based summer program or a full year redesign. </a:t>
            </a:r>
          </a:p>
          <a:p>
            <a:pPr rtl="0">
              <a:spcBef>
                <a:spcPts val="0"/>
              </a:spcBef>
              <a:spcAft>
                <a:spcPts val="0"/>
              </a:spcAft>
            </a:pPr>
            <a:endParaRPr lang="en-US" sz="1000" dirty="0">
              <a:solidFill>
                <a:srgbClr val="0D6CB9"/>
              </a:solidFill>
              <a:latin typeface="Calibri" panose="020F0502020204030204" pitchFamily="34" charset="0"/>
            </a:endParaRPr>
          </a:p>
          <a:p>
            <a:pPr rtl="0">
              <a:spcBef>
                <a:spcPts val="0"/>
              </a:spcBef>
              <a:spcAft>
                <a:spcPts val="0"/>
              </a:spcAft>
            </a:pPr>
            <a:r>
              <a:rPr lang="en-US" sz="2400" b="0" i="0" u="none" strike="noStrike" dirty="0">
                <a:solidFill>
                  <a:srgbClr val="0D6CB9"/>
                </a:solidFill>
                <a:effectLst/>
                <a:latin typeface="Calibri" panose="020F0502020204030204" pitchFamily="34" charset="0"/>
              </a:rPr>
              <a:t>ADSY PEP requirements are above and beyond the requirements to access ADSY formula funds. Only LEAs going through the grant program need to meet these requirements (some examples below).</a:t>
            </a:r>
          </a:p>
        </p:txBody>
      </p:sp>
      <p:sp>
        <p:nvSpPr>
          <p:cNvPr id="6" name="Rectangle 5">
            <a:extLst>
              <a:ext uri="{FF2B5EF4-FFF2-40B4-BE49-F238E27FC236}">
                <a16:creationId xmlns:a16="http://schemas.microsoft.com/office/drawing/2014/main" id="{7A90F370-CE92-9B30-D1CE-E21B5CEDB5E3}"/>
              </a:ext>
            </a:extLst>
          </p:cNvPr>
          <p:cNvSpPr/>
          <p:nvPr/>
        </p:nvSpPr>
        <p:spPr>
          <a:xfrm>
            <a:off x="710005" y="3861991"/>
            <a:ext cx="4808668" cy="3872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Summer</a:t>
            </a:r>
          </a:p>
        </p:txBody>
      </p:sp>
      <p:sp>
        <p:nvSpPr>
          <p:cNvPr id="7" name="Rectangle 6">
            <a:extLst>
              <a:ext uri="{FF2B5EF4-FFF2-40B4-BE49-F238E27FC236}">
                <a16:creationId xmlns:a16="http://schemas.microsoft.com/office/drawing/2014/main" id="{32A7E8B1-9DAD-D8E4-9586-B35B99B728D8}"/>
              </a:ext>
            </a:extLst>
          </p:cNvPr>
          <p:cNvSpPr/>
          <p:nvPr/>
        </p:nvSpPr>
        <p:spPr>
          <a:xfrm>
            <a:off x="6520927" y="3861991"/>
            <a:ext cx="4808668" cy="3872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Full Year Redesign</a:t>
            </a:r>
          </a:p>
        </p:txBody>
      </p:sp>
      <p:sp>
        <p:nvSpPr>
          <p:cNvPr id="8" name="TextBox 7">
            <a:extLst>
              <a:ext uri="{FF2B5EF4-FFF2-40B4-BE49-F238E27FC236}">
                <a16:creationId xmlns:a16="http://schemas.microsoft.com/office/drawing/2014/main" id="{2F217E82-C93F-E3D8-BAC8-1B5AE35695AE}"/>
              </a:ext>
            </a:extLst>
          </p:cNvPr>
          <p:cNvSpPr txBox="1"/>
          <p:nvPr/>
        </p:nvSpPr>
        <p:spPr>
          <a:xfrm>
            <a:off x="710005" y="4249266"/>
            <a:ext cx="480866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25+ summer days with 6+ hours</a:t>
            </a:r>
          </a:p>
          <a:p>
            <a:pPr marL="285750" indent="-285750">
              <a:buFont typeface="Arial" panose="020B0604020202020204" pitchFamily="34" charset="0"/>
              <a:buChar char="•"/>
            </a:pPr>
            <a:r>
              <a:rPr lang="en-US" sz="1600" dirty="0"/>
              <a:t>3 hours of academics + 2 hours enrichment + 1 flex hour each day</a:t>
            </a:r>
          </a:p>
          <a:p>
            <a:pPr marL="285750" indent="-285750">
              <a:buFont typeface="Arial" panose="020B0604020202020204" pitchFamily="34" charset="0"/>
              <a:buChar char="•"/>
            </a:pPr>
            <a:r>
              <a:rPr lang="en-US" sz="1600" dirty="0"/>
              <a:t>Strategic plan development focused on academic, enrichment, operations, and culture</a:t>
            </a:r>
          </a:p>
        </p:txBody>
      </p:sp>
      <p:sp>
        <p:nvSpPr>
          <p:cNvPr id="9" name="TextBox 8">
            <a:extLst>
              <a:ext uri="{FF2B5EF4-FFF2-40B4-BE49-F238E27FC236}">
                <a16:creationId xmlns:a16="http://schemas.microsoft.com/office/drawing/2014/main" id="{46BA9953-6495-5AB6-6BD0-9C5BE2EF491F}"/>
              </a:ext>
            </a:extLst>
          </p:cNvPr>
          <p:cNvSpPr txBox="1"/>
          <p:nvPr/>
        </p:nvSpPr>
        <p:spPr>
          <a:xfrm>
            <a:off x="6520927" y="4299840"/>
            <a:ext cx="480866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30 ADSY days added as a streamlined 210-day calendar for all students</a:t>
            </a:r>
          </a:p>
          <a:p>
            <a:pPr marL="285750" indent="-285750">
              <a:buFont typeface="Arial" panose="020B0604020202020204" pitchFamily="34" charset="0"/>
              <a:buChar char="•"/>
            </a:pPr>
            <a:r>
              <a:rPr lang="en-US" sz="1600" dirty="0"/>
              <a:t>Daily master schedule changes to reflect more student brain breaks and teacher planning time</a:t>
            </a:r>
          </a:p>
          <a:p>
            <a:pPr marL="285750" indent="-285750">
              <a:buFont typeface="Arial" panose="020B0604020202020204" pitchFamily="34" charset="0"/>
              <a:buChar char="•"/>
            </a:pPr>
            <a:r>
              <a:rPr lang="en-US" sz="1600" dirty="0"/>
              <a:t>Strategic plan development focused on all facets of model design and implementation</a:t>
            </a:r>
          </a:p>
        </p:txBody>
      </p:sp>
    </p:spTree>
    <p:extLst>
      <p:ext uri="{BB962C8B-B14F-4D97-AF65-F5344CB8AC3E}">
        <p14:creationId xmlns:p14="http://schemas.microsoft.com/office/powerpoint/2010/main" val="303864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25BE7-E686-483D-9094-407B29A94974}"/>
              </a:ext>
            </a:extLst>
          </p:cNvPr>
          <p:cNvSpPr>
            <a:spLocks noGrp="1"/>
          </p:cNvSpPr>
          <p:nvPr>
            <p:ph type="title"/>
          </p:nvPr>
        </p:nvSpPr>
        <p:spPr>
          <a:xfrm>
            <a:off x="378795" y="147641"/>
            <a:ext cx="10964174" cy="751350"/>
          </a:xfrm>
        </p:spPr>
        <p:txBody>
          <a:bodyPr/>
          <a:lstStyle/>
          <a:p>
            <a:r>
              <a:rPr lang="en-US"/>
              <a:t>Key TEA Personnel</a:t>
            </a:r>
          </a:p>
        </p:txBody>
      </p:sp>
      <p:sp>
        <p:nvSpPr>
          <p:cNvPr id="6" name="Content Placeholder 4">
            <a:extLst>
              <a:ext uri="{FF2B5EF4-FFF2-40B4-BE49-F238E27FC236}">
                <a16:creationId xmlns:a16="http://schemas.microsoft.com/office/drawing/2014/main" id="{7CAC500D-B6CA-4AA3-A22D-795D553CD2F2}"/>
              </a:ext>
            </a:extLst>
          </p:cNvPr>
          <p:cNvSpPr txBox="1">
            <a:spLocks/>
          </p:cNvSpPr>
          <p:nvPr/>
        </p:nvSpPr>
        <p:spPr>
          <a:xfrm>
            <a:off x="3597937" y="1132366"/>
            <a:ext cx="7386440" cy="48266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3200" b="1" dirty="0">
                <a:solidFill>
                  <a:schemeClr val="tx1">
                    <a:lumMod val="65000"/>
                    <a:lumOff val="35000"/>
                  </a:schemeClr>
                </a:solidFill>
                <a:latin typeface="Calibri"/>
                <a:cs typeface="Calibri"/>
              </a:rPr>
              <a:t>Additional Days School Year (ADSY) Team</a:t>
            </a:r>
            <a:endParaRPr lang="en-US" sz="3200" b="1" dirty="0">
              <a:solidFill>
                <a:schemeClr val="tx1">
                  <a:lumMod val="65000"/>
                  <a:lumOff val="35000"/>
                </a:schemeClr>
              </a:solidFill>
            </a:endParaRPr>
          </a:p>
          <a:p>
            <a:pPr>
              <a:spcBef>
                <a:spcPts val="1200"/>
              </a:spcBef>
            </a:pPr>
            <a:r>
              <a:rPr lang="en-US" b="1" dirty="0">
                <a:solidFill>
                  <a:srgbClr val="0D6CB9"/>
                </a:solidFill>
                <a:latin typeface="Calibri"/>
                <a:cs typeface="Calibri"/>
              </a:rPr>
              <a:t>Brian Doran</a:t>
            </a:r>
          </a:p>
          <a:p>
            <a:pPr>
              <a:spcBef>
                <a:spcPts val="0"/>
              </a:spcBef>
            </a:pPr>
            <a:r>
              <a:rPr lang="en-US" sz="2400" dirty="0">
                <a:latin typeface="+mj-lt"/>
                <a:cs typeface="Calibri"/>
              </a:rPr>
              <a:t>Director of Expanded Learning Models</a:t>
            </a:r>
          </a:p>
          <a:p>
            <a:pPr>
              <a:spcBef>
                <a:spcPts val="1200"/>
              </a:spcBef>
            </a:pPr>
            <a:r>
              <a:rPr lang="en-US" b="1" dirty="0">
                <a:solidFill>
                  <a:srgbClr val="0D6CB9"/>
                </a:solidFill>
                <a:cs typeface="Calibri"/>
              </a:rPr>
              <a:t>Ruchamah Belizor</a:t>
            </a:r>
          </a:p>
          <a:p>
            <a:pPr>
              <a:spcBef>
                <a:spcPts val="0"/>
              </a:spcBef>
            </a:pPr>
            <a:r>
              <a:rPr lang="en-US" dirty="0">
                <a:latin typeface="+mj-lt"/>
                <a:cs typeface="Calibri"/>
              </a:rPr>
              <a:t>Summer Learning Project Manager!</a:t>
            </a:r>
          </a:p>
          <a:p>
            <a:pPr>
              <a:spcBef>
                <a:spcPts val="1200"/>
              </a:spcBef>
            </a:pPr>
            <a:r>
              <a:rPr lang="en-US" b="1" dirty="0">
                <a:solidFill>
                  <a:srgbClr val="0D6CB9"/>
                </a:solidFill>
                <a:latin typeface="Calibri"/>
                <a:cs typeface="Calibri"/>
              </a:rPr>
              <a:t>Erik Torres</a:t>
            </a:r>
          </a:p>
          <a:p>
            <a:pPr>
              <a:spcBef>
                <a:spcPts val="0"/>
              </a:spcBef>
            </a:pPr>
            <a:r>
              <a:rPr lang="en-US" sz="2400" dirty="0">
                <a:latin typeface="+mj-lt"/>
                <a:cs typeface="Calibri"/>
              </a:rPr>
              <a:t>Manager of Additional Days School Year</a:t>
            </a:r>
          </a:p>
          <a:p>
            <a:pPr>
              <a:spcBef>
                <a:spcPts val="0"/>
              </a:spcBef>
            </a:pPr>
            <a:endParaRPr lang="en-US" sz="2400" dirty="0">
              <a:latin typeface="+mj-lt"/>
              <a:cs typeface="Calibri"/>
            </a:endParaRPr>
          </a:p>
          <a:p>
            <a:pPr>
              <a:spcBef>
                <a:spcPts val="0"/>
              </a:spcBef>
            </a:pPr>
            <a:endParaRPr lang="en-US" sz="2400" dirty="0">
              <a:latin typeface="+mj-lt"/>
              <a:cs typeface="Calibri"/>
            </a:endParaRPr>
          </a:p>
          <a:p>
            <a:pPr>
              <a:spcBef>
                <a:spcPts val="0"/>
              </a:spcBef>
            </a:pPr>
            <a:endParaRPr lang="en-US" sz="2400" dirty="0">
              <a:latin typeface="+mj-lt"/>
              <a:cs typeface="Calibri"/>
            </a:endParaRPr>
          </a:p>
          <a:p>
            <a:pPr>
              <a:spcBef>
                <a:spcPts val="0"/>
              </a:spcBef>
            </a:pPr>
            <a:endParaRPr lang="en-US" sz="2400" dirty="0">
              <a:latin typeface="+mj-lt"/>
              <a:cs typeface="Calibri"/>
            </a:endParaRPr>
          </a:p>
          <a:p>
            <a:pPr>
              <a:spcBef>
                <a:spcPts val="0"/>
              </a:spcBef>
            </a:pPr>
            <a:endParaRPr lang="en-US" sz="2400" dirty="0">
              <a:latin typeface="+mj-lt"/>
              <a:cs typeface="Calibri"/>
            </a:endParaRPr>
          </a:p>
          <a:p>
            <a:pPr>
              <a:spcBef>
                <a:spcPts val="0"/>
              </a:spcBef>
            </a:pPr>
            <a:endParaRPr lang="en-US" sz="2400" dirty="0">
              <a:latin typeface="+mj-lt"/>
              <a:cs typeface="Calibri"/>
            </a:endParaRPr>
          </a:p>
          <a:p>
            <a:pPr>
              <a:spcBef>
                <a:spcPts val="0"/>
              </a:spcBef>
            </a:pPr>
            <a:endParaRPr lang="en-US" sz="2400" dirty="0">
              <a:latin typeface="+mj-lt"/>
              <a:cs typeface="Calibri"/>
            </a:endParaRPr>
          </a:p>
          <a:p>
            <a:pPr>
              <a:spcBef>
                <a:spcPts val="0"/>
              </a:spcBef>
            </a:pPr>
            <a:endParaRPr lang="en-US" sz="2400" dirty="0">
              <a:latin typeface="+mj-lt"/>
            </a:endParaRPr>
          </a:p>
        </p:txBody>
      </p:sp>
      <p:sp>
        <p:nvSpPr>
          <p:cNvPr id="7" name="Rectangle 6">
            <a:extLst>
              <a:ext uri="{FF2B5EF4-FFF2-40B4-BE49-F238E27FC236}">
                <a16:creationId xmlns:a16="http://schemas.microsoft.com/office/drawing/2014/main" id="{8E268F9B-1572-49E8-BC37-549BC34143E4}"/>
              </a:ext>
            </a:extLst>
          </p:cNvPr>
          <p:cNvSpPr/>
          <p:nvPr/>
        </p:nvSpPr>
        <p:spPr>
          <a:xfrm>
            <a:off x="448157" y="1026398"/>
            <a:ext cx="2696705" cy="49326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AA1A48A1-BDEB-4A60-B38F-A94B1291F5D8}"/>
              </a:ext>
            </a:extLst>
          </p:cNvPr>
          <p:cNvSpPr txBox="1">
            <a:spLocks/>
          </p:cNvSpPr>
          <p:nvPr/>
        </p:nvSpPr>
        <p:spPr>
          <a:xfrm>
            <a:off x="410648" y="3928266"/>
            <a:ext cx="2734214" cy="796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Open Sans Semibold" panose="020B0606030504020204"/>
                <a:ea typeface="+mn-ea"/>
                <a:cs typeface="+mn-cs"/>
              </a:defRPr>
            </a:lvl1pPr>
            <a:lvl2pPr marL="685800" indent="-228600" algn="l" defTabSz="914400" rtl="0" eaLnBrk="1" latinLnBrk="0" hangingPunct="1">
              <a:lnSpc>
                <a:spcPct val="90000"/>
              </a:lnSpc>
              <a:spcBef>
                <a:spcPts val="500"/>
              </a:spcBef>
              <a:buClr>
                <a:srgbClr val="DA3E26"/>
              </a:buClr>
              <a:buFont typeface="Wingdings" panose="05000000000000000000" pitchFamily="2" charset="2"/>
              <a:buChar char="§"/>
              <a:defRPr sz="2400" kern="1200">
                <a:solidFill>
                  <a:schemeClr val="tx1"/>
                </a:solidFill>
                <a:latin typeface="Open Sans (Headings)"/>
                <a:ea typeface="+mn-ea"/>
                <a:cs typeface="+mn-cs"/>
              </a:defRPr>
            </a:lvl2pPr>
            <a:lvl3pPr marL="1143000" indent="-228600" algn="l" defTabSz="914400" rtl="0" eaLnBrk="1" latinLnBrk="0" hangingPunct="1">
              <a:lnSpc>
                <a:spcPct val="90000"/>
              </a:lnSpc>
              <a:spcBef>
                <a:spcPts val="500"/>
              </a:spcBef>
              <a:buClr>
                <a:srgbClr val="4472C4"/>
              </a:buClr>
              <a:buFont typeface="Arial" panose="020B0604020202020204" pitchFamily="34" charset="0"/>
              <a:buChar char="•"/>
              <a:defRPr sz="2000" kern="1200">
                <a:solidFill>
                  <a:schemeClr val="tx1"/>
                </a:solidFill>
                <a:latin typeface="Open Sans Light" panose="020B0306030504020204"/>
                <a:ea typeface="+mn-ea"/>
                <a:cs typeface="+mn-cs"/>
              </a:defRPr>
            </a:lvl3pPr>
            <a:lvl4pPr marL="1600200" indent="-228600" algn="l" defTabSz="914400" rtl="0" eaLnBrk="1" latinLnBrk="0" hangingPunct="1">
              <a:lnSpc>
                <a:spcPct val="90000"/>
              </a:lnSpc>
              <a:spcBef>
                <a:spcPts val="500"/>
              </a:spcBef>
              <a:buClr>
                <a:srgbClr val="4472C4"/>
              </a:buClr>
              <a:buFontTx/>
              <a:buChar char="◦"/>
              <a:defRPr sz="1800" kern="1200">
                <a:solidFill>
                  <a:schemeClr val="tx1"/>
                </a:solidFill>
                <a:latin typeface="Open Sans Light" panose="020B0306030504020204"/>
                <a:ea typeface="+mn-ea"/>
                <a:cs typeface="+mn-cs"/>
              </a:defRPr>
            </a:lvl4pPr>
            <a:lvl5pPr marL="2057400" indent="-228600" algn="l" defTabSz="914400" rtl="0" eaLnBrk="1" latinLnBrk="0" hangingPunct="1">
              <a:lnSpc>
                <a:spcPct val="90000"/>
              </a:lnSpc>
              <a:spcBef>
                <a:spcPts val="500"/>
              </a:spcBef>
              <a:buClr>
                <a:srgbClr val="DA3E26"/>
              </a:buClr>
              <a:buFont typeface="Arial" panose="020B0604020202020204" pitchFamily="34" charset="0"/>
              <a:buChar char="•"/>
              <a:defRPr sz="1800" kern="1200">
                <a:solidFill>
                  <a:schemeClr val="tx1"/>
                </a:solidFill>
                <a:latin typeface="Open Sans Light" panose="020B03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Key TEA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solidFill>
                  <a:prstClr val="white"/>
                </a:solidFill>
                <a:latin typeface="Calibri" panose="020F0502020204030204"/>
              </a:rPr>
              <a:t>Personnel</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Meeting">
            <a:extLst>
              <a:ext uri="{FF2B5EF4-FFF2-40B4-BE49-F238E27FC236}">
                <a16:creationId xmlns:a16="http://schemas.microsoft.com/office/drawing/2014/main" id="{E441D6A7-F6FF-4863-9D5E-96AEA6C2FE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555" y="3021999"/>
            <a:ext cx="914400" cy="914400"/>
          </a:xfrm>
          <a:prstGeom prst="rect">
            <a:avLst/>
          </a:prstGeom>
        </p:spPr>
      </p:pic>
      <p:sp>
        <p:nvSpPr>
          <p:cNvPr id="10" name="Slide Number Placeholder 2">
            <a:extLst>
              <a:ext uri="{FF2B5EF4-FFF2-40B4-BE49-F238E27FC236}">
                <a16:creationId xmlns:a16="http://schemas.microsoft.com/office/drawing/2014/main" id="{4F928E84-CBEA-48E0-B50B-D76F6A14C84A}"/>
              </a:ext>
            </a:extLst>
          </p:cNvPr>
          <p:cNvSpPr>
            <a:spLocks noGrp="1"/>
          </p:cNvSpPr>
          <p:nvPr>
            <p:ph type="sldNum" sz="quarter" idx="12"/>
          </p:nvPr>
        </p:nvSpPr>
        <p:spPr>
          <a:xfrm>
            <a:off x="9210675" y="6529126"/>
            <a:ext cx="2743200" cy="365125"/>
          </a:xfrm>
        </p:spPr>
        <p:txBody>
          <a:bodyPr/>
          <a:lstStyle/>
          <a:p>
            <a:fld id="{FF3B873A-B447-4FAD-8DCE-EE94BA9D2118}" type="slidenum">
              <a:rPr lang="en-US" smtClean="0"/>
              <a:t>2</a:t>
            </a:fld>
            <a:endParaRPr lang="en-US"/>
          </a:p>
        </p:txBody>
      </p:sp>
      <p:sp>
        <p:nvSpPr>
          <p:cNvPr id="4" name="Rectangle 3">
            <a:extLst>
              <a:ext uri="{FF2B5EF4-FFF2-40B4-BE49-F238E27FC236}">
                <a16:creationId xmlns:a16="http://schemas.microsoft.com/office/drawing/2014/main" id="{AA9C6111-DD15-7D24-4EA8-EC305761BACC}"/>
              </a:ext>
            </a:extLst>
          </p:cNvPr>
          <p:cNvSpPr/>
          <p:nvPr/>
        </p:nvSpPr>
        <p:spPr>
          <a:xfrm>
            <a:off x="4586735" y="4869691"/>
            <a:ext cx="5408844" cy="8996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D6CB9"/>
                </a:solidFill>
                <a:latin typeface="Calibri"/>
                <a:cs typeface="Calibri"/>
              </a:rPr>
              <a:t>ADSY Inbox: </a:t>
            </a:r>
            <a:r>
              <a:rPr lang="en-US" sz="2800">
                <a:solidFill>
                  <a:srgbClr val="0D6CB9"/>
                </a:solidFill>
                <a:latin typeface="Calibri"/>
                <a:cs typeface="Calibri"/>
                <a:hlinkClick r:id="rId4"/>
              </a:rPr>
              <a:t>ADSY@tea.texas.gov</a:t>
            </a:r>
            <a:r>
              <a:rPr lang="en-US" sz="2800">
                <a:solidFill>
                  <a:srgbClr val="0D6CB9"/>
                </a:solidFill>
                <a:latin typeface="Calibri"/>
                <a:cs typeface="Calibri"/>
              </a:rPr>
              <a:t> </a:t>
            </a:r>
          </a:p>
        </p:txBody>
      </p:sp>
    </p:spTree>
    <p:extLst>
      <p:ext uri="{BB962C8B-B14F-4D97-AF65-F5344CB8AC3E}">
        <p14:creationId xmlns:p14="http://schemas.microsoft.com/office/powerpoint/2010/main" val="19690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8" name="Straight Connector 157">
            <a:extLst>
              <a:ext uri="{FF2B5EF4-FFF2-40B4-BE49-F238E27FC236}">
                <a16:creationId xmlns:a16="http://schemas.microsoft.com/office/drawing/2014/main" id="{6CFD8B56-43F9-428C-B993-FC3B1FB5B26F}"/>
              </a:ext>
            </a:extLst>
          </p:cNvPr>
          <p:cNvCxnSpPr>
            <a:cxnSpLocks/>
          </p:cNvCxnSpPr>
          <p:nvPr/>
        </p:nvCxnSpPr>
        <p:spPr>
          <a:xfrm flipH="1">
            <a:off x="103419" y="5514560"/>
            <a:ext cx="11937636" cy="0"/>
          </a:xfrm>
          <a:prstGeom prst="line">
            <a:avLst/>
          </a:prstGeom>
          <a:ln w="3175">
            <a:solidFill>
              <a:srgbClr val="F2F2F2"/>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2D1301C-14D6-42D4-A292-0328D3629016}"/>
              </a:ext>
            </a:extLst>
          </p:cNvPr>
          <p:cNvSpPr>
            <a:spLocks noGrp="1"/>
          </p:cNvSpPr>
          <p:nvPr>
            <p:ph type="title"/>
          </p:nvPr>
        </p:nvSpPr>
        <p:spPr/>
        <p:txBody>
          <a:bodyPr/>
          <a:lstStyle/>
          <a:p>
            <a:r>
              <a:rPr lang="en-US"/>
              <a:t>ADSY Planning and Execution Program</a:t>
            </a:r>
          </a:p>
        </p:txBody>
      </p:sp>
      <p:sp>
        <p:nvSpPr>
          <p:cNvPr id="3" name="Slide Number Placeholder 2">
            <a:extLst>
              <a:ext uri="{FF2B5EF4-FFF2-40B4-BE49-F238E27FC236}">
                <a16:creationId xmlns:a16="http://schemas.microsoft.com/office/drawing/2014/main" id="{CAF9BB7C-DEA6-4BCE-9034-BE0E5F1F13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B873A-B447-4FAD-8DCE-EE94BA9D2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72D5D547-3F57-431D-A92A-D1F3E5996919}"/>
              </a:ext>
            </a:extLst>
          </p:cNvPr>
          <p:cNvSpPr/>
          <p:nvPr/>
        </p:nvSpPr>
        <p:spPr>
          <a:xfrm>
            <a:off x="6580372"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Dec</a:t>
            </a:r>
          </a:p>
        </p:txBody>
      </p:sp>
      <p:sp>
        <p:nvSpPr>
          <p:cNvPr id="168" name="Rectangle 167">
            <a:extLst>
              <a:ext uri="{FF2B5EF4-FFF2-40B4-BE49-F238E27FC236}">
                <a16:creationId xmlns:a16="http://schemas.microsoft.com/office/drawing/2014/main" id="{87CFEF17-5366-4493-B4B3-F2478BE88F1F}"/>
              </a:ext>
            </a:extLst>
          </p:cNvPr>
          <p:cNvSpPr/>
          <p:nvPr/>
        </p:nvSpPr>
        <p:spPr>
          <a:xfrm>
            <a:off x="7493868"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Jan</a:t>
            </a:r>
          </a:p>
        </p:txBody>
      </p:sp>
      <p:sp>
        <p:nvSpPr>
          <p:cNvPr id="169" name="Rectangle 168">
            <a:extLst>
              <a:ext uri="{FF2B5EF4-FFF2-40B4-BE49-F238E27FC236}">
                <a16:creationId xmlns:a16="http://schemas.microsoft.com/office/drawing/2014/main" id="{0D6C147C-B007-41F5-9F3A-3C9C980CC3E2}"/>
              </a:ext>
            </a:extLst>
          </p:cNvPr>
          <p:cNvSpPr/>
          <p:nvPr/>
        </p:nvSpPr>
        <p:spPr>
          <a:xfrm>
            <a:off x="8407364"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Feb</a:t>
            </a:r>
          </a:p>
        </p:txBody>
      </p:sp>
      <p:sp>
        <p:nvSpPr>
          <p:cNvPr id="170" name="Rectangle 169">
            <a:extLst>
              <a:ext uri="{FF2B5EF4-FFF2-40B4-BE49-F238E27FC236}">
                <a16:creationId xmlns:a16="http://schemas.microsoft.com/office/drawing/2014/main" id="{B2B37AB7-A763-4AF8-8008-697D500CC87B}"/>
              </a:ext>
            </a:extLst>
          </p:cNvPr>
          <p:cNvSpPr/>
          <p:nvPr/>
        </p:nvSpPr>
        <p:spPr>
          <a:xfrm>
            <a:off x="9320860"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Mar</a:t>
            </a:r>
          </a:p>
        </p:txBody>
      </p:sp>
      <p:sp>
        <p:nvSpPr>
          <p:cNvPr id="171" name="Rectangle 170">
            <a:extLst>
              <a:ext uri="{FF2B5EF4-FFF2-40B4-BE49-F238E27FC236}">
                <a16:creationId xmlns:a16="http://schemas.microsoft.com/office/drawing/2014/main" id="{4C444871-74D8-462D-944B-E50CBFA5F4D8}"/>
              </a:ext>
            </a:extLst>
          </p:cNvPr>
          <p:cNvSpPr/>
          <p:nvPr/>
        </p:nvSpPr>
        <p:spPr>
          <a:xfrm>
            <a:off x="1099396"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June</a:t>
            </a:r>
          </a:p>
        </p:txBody>
      </p:sp>
      <p:sp>
        <p:nvSpPr>
          <p:cNvPr id="172" name="Rectangle 171">
            <a:extLst>
              <a:ext uri="{FF2B5EF4-FFF2-40B4-BE49-F238E27FC236}">
                <a16:creationId xmlns:a16="http://schemas.microsoft.com/office/drawing/2014/main" id="{494B87D9-2295-4F63-8458-50ABD0AF9A2C}"/>
              </a:ext>
            </a:extLst>
          </p:cNvPr>
          <p:cNvSpPr/>
          <p:nvPr/>
        </p:nvSpPr>
        <p:spPr>
          <a:xfrm>
            <a:off x="2012892"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Jul</a:t>
            </a:r>
          </a:p>
        </p:txBody>
      </p:sp>
      <p:sp>
        <p:nvSpPr>
          <p:cNvPr id="173" name="Rectangle 172">
            <a:extLst>
              <a:ext uri="{FF2B5EF4-FFF2-40B4-BE49-F238E27FC236}">
                <a16:creationId xmlns:a16="http://schemas.microsoft.com/office/drawing/2014/main" id="{EC9E0480-6B6B-4C02-A423-349FA965EB97}"/>
              </a:ext>
            </a:extLst>
          </p:cNvPr>
          <p:cNvSpPr/>
          <p:nvPr/>
        </p:nvSpPr>
        <p:spPr>
          <a:xfrm>
            <a:off x="11147851"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May</a:t>
            </a:r>
          </a:p>
        </p:txBody>
      </p:sp>
      <p:sp>
        <p:nvSpPr>
          <p:cNvPr id="174" name="Rectangle 173">
            <a:extLst>
              <a:ext uri="{FF2B5EF4-FFF2-40B4-BE49-F238E27FC236}">
                <a16:creationId xmlns:a16="http://schemas.microsoft.com/office/drawing/2014/main" id="{851F7436-4C7B-4E5C-8FDE-DBD77B3ACBB4}"/>
              </a:ext>
            </a:extLst>
          </p:cNvPr>
          <p:cNvSpPr/>
          <p:nvPr/>
        </p:nvSpPr>
        <p:spPr>
          <a:xfrm>
            <a:off x="10234356"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Apr</a:t>
            </a:r>
          </a:p>
        </p:txBody>
      </p:sp>
      <p:sp>
        <p:nvSpPr>
          <p:cNvPr id="175" name="Rectangle 174">
            <a:extLst>
              <a:ext uri="{FF2B5EF4-FFF2-40B4-BE49-F238E27FC236}">
                <a16:creationId xmlns:a16="http://schemas.microsoft.com/office/drawing/2014/main" id="{4043F777-058B-4EDD-96D9-061731EF3D77}"/>
              </a:ext>
            </a:extLst>
          </p:cNvPr>
          <p:cNvSpPr/>
          <p:nvPr/>
        </p:nvSpPr>
        <p:spPr>
          <a:xfrm>
            <a:off x="2926388"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Aug</a:t>
            </a:r>
          </a:p>
        </p:txBody>
      </p:sp>
      <p:sp>
        <p:nvSpPr>
          <p:cNvPr id="176" name="Rectangle 175">
            <a:extLst>
              <a:ext uri="{FF2B5EF4-FFF2-40B4-BE49-F238E27FC236}">
                <a16:creationId xmlns:a16="http://schemas.microsoft.com/office/drawing/2014/main" id="{F0EF6424-E07B-4D58-B2EC-D4840048C330}"/>
              </a:ext>
            </a:extLst>
          </p:cNvPr>
          <p:cNvSpPr/>
          <p:nvPr/>
        </p:nvSpPr>
        <p:spPr>
          <a:xfrm>
            <a:off x="3839884"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Sep</a:t>
            </a:r>
          </a:p>
        </p:txBody>
      </p:sp>
      <p:sp>
        <p:nvSpPr>
          <p:cNvPr id="177" name="Rectangle 176">
            <a:extLst>
              <a:ext uri="{FF2B5EF4-FFF2-40B4-BE49-F238E27FC236}">
                <a16:creationId xmlns:a16="http://schemas.microsoft.com/office/drawing/2014/main" id="{F0288372-CE70-411D-9165-459FF3753F71}"/>
              </a:ext>
            </a:extLst>
          </p:cNvPr>
          <p:cNvSpPr/>
          <p:nvPr/>
        </p:nvSpPr>
        <p:spPr>
          <a:xfrm>
            <a:off x="5666876"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Nov</a:t>
            </a:r>
          </a:p>
        </p:txBody>
      </p:sp>
      <p:sp>
        <p:nvSpPr>
          <p:cNvPr id="178" name="Rectangle 177">
            <a:extLst>
              <a:ext uri="{FF2B5EF4-FFF2-40B4-BE49-F238E27FC236}">
                <a16:creationId xmlns:a16="http://schemas.microsoft.com/office/drawing/2014/main" id="{D0B1A406-8BC8-4C7E-BF7D-E62D4D12A353}"/>
              </a:ext>
            </a:extLst>
          </p:cNvPr>
          <p:cNvSpPr/>
          <p:nvPr/>
        </p:nvSpPr>
        <p:spPr>
          <a:xfrm>
            <a:off x="4753380" y="1583293"/>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Oct</a:t>
            </a:r>
          </a:p>
        </p:txBody>
      </p:sp>
      <p:sp>
        <p:nvSpPr>
          <p:cNvPr id="179" name="Rectangle 178">
            <a:extLst>
              <a:ext uri="{FF2B5EF4-FFF2-40B4-BE49-F238E27FC236}">
                <a16:creationId xmlns:a16="http://schemas.microsoft.com/office/drawing/2014/main" id="{5F481836-7675-4A8C-A218-0C5F1770FCF3}"/>
              </a:ext>
            </a:extLst>
          </p:cNvPr>
          <p:cNvSpPr/>
          <p:nvPr/>
        </p:nvSpPr>
        <p:spPr>
          <a:xfrm>
            <a:off x="6575755"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Dec</a:t>
            </a:r>
          </a:p>
        </p:txBody>
      </p:sp>
      <p:sp>
        <p:nvSpPr>
          <p:cNvPr id="180" name="Rectangle 179">
            <a:extLst>
              <a:ext uri="{FF2B5EF4-FFF2-40B4-BE49-F238E27FC236}">
                <a16:creationId xmlns:a16="http://schemas.microsoft.com/office/drawing/2014/main" id="{7F10853C-7450-485F-9239-71A879AF84BA}"/>
              </a:ext>
            </a:extLst>
          </p:cNvPr>
          <p:cNvSpPr/>
          <p:nvPr/>
        </p:nvSpPr>
        <p:spPr>
          <a:xfrm>
            <a:off x="7489251"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Jan</a:t>
            </a:r>
          </a:p>
        </p:txBody>
      </p:sp>
      <p:sp>
        <p:nvSpPr>
          <p:cNvPr id="181" name="Rectangle 180">
            <a:extLst>
              <a:ext uri="{FF2B5EF4-FFF2-40B4-BE49-F238E27FC236}">
                <a16:creationId xmlns:a16="http://schemas.microsoft.com/office/drawing/2014/main" id="{FB91C623-23E7-4722-A475-8F6143CEB351}"/>
              </a:ext>
            </a:extLst>
          </p:cNvPr>
          <p:cNvSpPr/>
          <p:nvPr/>
        </p:nvSpPr>
        <p:spPr>
          <a:xfrm>
            <a:off x="8402747"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Feb</a:t>
            </a:r>
          </a:p>
        </p:txBody>
      </p:sp>
      <p:sp>
        <p:nvSpPr>
          <p:cNvPr id="182" name="Rectangle 181">
            <a:extLst>
              <a:ext uri="{FF2B5EF4-FFF2-40B4-BE49-F238E27FC236}">
                <a16:creationId xmlns:a16="http://schemas.microsoft.com/office/drawing/2014/main" id="{62AD1340-33E0-4AD0-9B28-AAC3CBC629B9}"/>
              </a:ext>
            </a:extLst>
          </p:cNvPr>
          <p:cNvSpPr/>
          <p:nvPr/>
        </p:nvSpPr>
        <p:spPr>
          <a:xfrm>
            <a:off x="9316243"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Mar</a:t>
            </a:r>
          </a:p>
        </p:txBody>
      </p:sp>
      <p:sp>
        <p:nvSpPr>
          <p:cNvPr id="183" name="Rectangle 182">
            <a:extLst>
              <a:ext uri="{FF2B5EF4-FFF2-40B4-BE49-F238E27FC236}">
                <a16:creationId xmlns:a16="http://schemas.microsoft.com/office/drawing/2014/main" id="{D90A37E5-B0DF-4155-9BE2-ED770FB3906D}"/>
              </a:ext>
            </a:extLst>
          </p:cNvPr>
          <p:cNvSpPr/>
          <p:nvPr/>
        </p:nvSpPr>
        <p:spPr>
          <a:xfrm>
            <a:off x="1094779"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June</a:t>
            </a:r>
          </a:p>
        </p:txBody>
      </p:sp>
      <p:sp>
        <p:nvSpPr>
          <p:cNvPr id="184" name="Rectangle 183">
            <a:extLst>
              <a:ext uri="{FF2B5EF4-FFF2-40B4-BE49-F238E27FC236}">
                <a16:creationId xmlns:a16="http://schemas.microsoft.com/office/drawing/2014/main" id="{9DE10C7B-3755-4198-A65B-8D100261B134}"/>
              </a:ext>
            </a:extLst>
          </p:cNvPr>
          <p:cNvSpPr/>
          <p:nvPr/>
        </p:nvSpPr>
        <p:spPr>
          <a:xfrm>
            <a:off x="2008275"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Jul</a:t>
            </a:r>
          </a:p>
        </p:txBody>
      </p:sp>
      <p:sp>
        <p:nvSpPr>
          <p:cNvPr id="185" name="Rectangle 184">
            <a:extLst>
              <a:ext uri="{FF2B5EF4-FFF2-40B4-BE49-F238E27FC236}">
                <a16:creationId xmlns:a16="http://schemas.microsoft.com/office/drawing/2014/main" id="{B8361EF0-B25A-4FD1-8A79-123F978E0DAB}"/>
              </a:ext>
            </a:extLst>
          </p:cNvPr>
          <p:cNvSpPr/>
          <p:nvPr/>
        </p:nvSpPr>
        <p:spPr>
          <a:xfrm>
            <a:off x="11143234"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May</a:t>
            </a:r>
          </a:p>
        </p:txBody>
      </p:sp>
      <p:sp>
        <p:nvSpPr>
          <p:cNvPr id="186" name="Rectangle 185">
            <a:extLst>
              <a:ext uri="{FF2B5EF4-FFF2-40B4-BE49-F238E27FC236}">
                <a16:creationId xmlns:a16="http://schemas.microsoft.com/office/drawing/2014/main" id="{573250F8-C9AD-421B-B992-9EA367E75780}"/>
              </a:ext>
            </a:extLst>
          </p:cNvPr>
          <p:cNvSpPr/>
          <p:nvPr/>
        </p:nvSpPr>
        <p:spPr>
          <a:xfrm>
            <a:off x="10229739"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Apr</a:t>
            </a:r>
          </a:p>
        </p:txBody>
      </p:sp>
      <p:sp>
        <p:nvSpPr>
          <p:cNvPr id="187" name="Rectangle 186">
            <a:extLst>
              <a:ext uri="{FF2B5EF4-FFF2-40B4-BE49-F238E27FC236}">
                <a16:creationId xmlns:a16="http://schemas.microsoft.com/office/drawing/2014/main" id="{2297B173-90C4-42D1-9E3D-1447368FF9AF}"/>
              </a:ext>
            </a:extLst>
          </p:cNvPr>
          <p:cNvSpPr/>
          <p:nvPr/>
        </p:nvSpPr>
        <p:spPr>
          <a:xfrm>
            <a:off x="2921771"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Aug</a:t>
            </a:r>
          </a:p>
        </p:txBody>
      </p:sp>
      <p:sp>
        <p:nvSpPr>
          <p:cNvPr id="188" name="Rectangle 187">
            <a:extLst>
              <a:ext uri="{FF2B5EF4-FFF2-40B4-BE49-F238E27FC236}">
                <a16:creationId xmlns:a16="http://schemas.microsoft.com/office/drawing/2014/main" id="{00043F2E-60D4-41B4-A82F-EF107F0BC3F0}"/>
              </a:ext>
            </a:extLst>
          </p:cNvPr>
          <p:cNvSpPr/>
          <p:nvPr/>
        </p:nvSpPr>
        <p:spPr>
          <a:xfrm>
            <a:off x="3835267"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Sep</a:t>
            </a:r>
          </a:p>
        </p:txBody>
      </p:sp>
      <p:sp>
        <p:nvSpPr>
          <p:cNvPr id="189" name="Rectangle 188">
            <a:extLst>
              <a:ext uri="{FF2B5EF4-FFF2-40B4-BE49-F238E27FC236}">
                <a16:creationId xmlns:a16="http://schemas.microsoft.com/office/drawing/2014/main" id="{621BEA62-6EB3-4791-A368-6D720BF16AC8}"/>
              </a:ext>
            </a:extLst>
          </p:cNvPr>
          <p:cNvSpPr/>
          <p:nvPr/>
        </p:nvSpPr>
        <p:spPr>
          <a:xfrm>
            <a:off x="5662259"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Nov</a:t>
            </a:r>
          </a:p>
        </p:txBody>
      </p:sp>
      <p:sp>
        <p:nvSpPr>
          <p:cNvPr id="190" name="Rectangle 189">
            <a:extLst>
              <a:ext uri="{FF2B5EF4-FFF2-40B4-BE49-F238E27FC236}">
                <a16:creationId xmlns:a16="http://schemas.microsoft.com/office/drawing/2014/main" id="{AB3B59EA-BE70-43FE-A44A-31E940421758}"/>
              </a:ext>
            </a:extLst>
          </p:cNvPr>
          <p:cNvSpPr/>
          <p:nvPr/>
        </p:nvSpPr>
        <p:spPr>
          <a:xfrm>
            <a:off x="4748763" y="4710428"/>
            <a:ext cx="819956" cy="230399"/>
          </a:xfrm>
          <a:prstGeom prst="rect">
            <a:avLst/>
          </a:prstGeom>
          <a:noFill/>
          <a:ln w="12700" cap="flat" cmpd="sng" algn="ctr">
            <a:solidFill>
              <a:srgbClr val="30549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panose="020F0502020204030204"/>
                <a:ea typeface="+mn-ea"/>
                <a:cs typeface="+mn-cs"/>
              </a:rPr>
              <a:t>Oct</a:t>
            </a:r>
          </a:p>
        </p:txBody>
      </p:sp>
      <p:sp>
        <p:nvSpPr>
          <p:cNvPr id="191" name="Rectangle 190">
            <a:extLst>
              <a:ext uri="{FF2B5EF4-FFF2-40B4-BE49-F238E27FC236}">
                <a16:creationId xmlns:a16="http://schemas.microsoft.com/office/drawing/2014/main" id="{4358DB32-7E97-4591-B218-7A557D2843BB}"/>
              </a:ext>
            </a:extLst>
          </p:cNvPr>
          <p:cNvSpPr/>
          <p:nvPr/>
        </p:nvSpPr>
        <p:spPr>
          <a:xfrm>
            <a:off x="1094778" y="1263113"/>
            <a:ext cx="10959129" cy="25576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10601FF1-7114-4BA6-95A6-EE84CC20F754}"/>
              </a:ext>
            </a:extLst>
          </p:cNvPr>
          <p:cNvSpPr txBox="1"/>
          <p:nvPr/>
        </p:nvSpPr>
        <p:spPr>
          <a:xfrm>
            <a:off x="1049916" y="1219562"/>
            <a:ext cx="2865767"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rPr>
              <a:t>Planning Year</a:t>
            </a:r>
          </a:p>
        </p:txBody>
      </p:sp>
      <p:sp>
        <p:nvSpPr>
          <p:cNvPr id="193" name="Rectangle 192">
            <a:extLst>
              <a:ext uri="{FF2B5EF4-FFF2-40B4-BE49-F238E27FC236}">
                <a16:creationId xmlns:a16="http://schemas.microsoft.com/office/drawing/2014/main" id="{D713B6AF-03AA-4088-9C00-28A17C190188}"/>
              </a:ext>
            </a:extLst>
          </p:cNvPr>
          <p:cNvSpPr/>
          <p:nvPr/>
        </p:nvSpPr>
        <p:spPr>
          <a:xfrm>
            <a:off x="1067619" y="4403608"/>
            <a:ext cx="10943800" cy="25576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4" name="TextBox 193">
            <a:extLst>
              <a:ext uri="{FF2B5EF4-FFF2-40B4-BE49-F238E27FC236}">
                <a16:creationId xmlns:a16="http://schemas.microsoft.com/office/drawing/2014/main" id="{FCC86825-2C74-4962-B2F1-5A014E7C8CAB}"/>
              </a:ext>
            </a:extLst>
          </p:cNvPr>
          <p:cNvSpPr txBox="1"/>
          <p:nvPr/>
        </p:nvSpPr>
        <p:spPr>
          <a:xfrm>
            <a:off x="1008268" y="4354054"/>
            <a:ext cx="5446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a:ea typeface="+mn-ea"/>
                <a:cs typeface="+mn-cs"/>
              </a:rPr>
              <a:t>Execution Years (annually starting in 2022-2023)</a:t>
            </a:r>
          </a:p>
        </p:txBody>
      </p:sp>
      <p:sp>
        <p:nvSpPr>
          <p:cNvPr id="195" name="TextBox 194">
            <a:extLst>
              <a:ext uri="{FF2B5EF4-FFF2-40B4-BE49-F238E27FC236}">
                <a16:creationId xmlns:a16="http://schemas.microsoft.com/office/drawing/2014/main" id="{6C43F841-9B0F-4775-9949-80EB050A62A7}"/>
              </a:ext>
            </a:extLst>
          </p:cNvPr>
          <p:cNvSpPr txBox="1"/>
          <p:nvPr/>
        </p:nvSpPr>
        <p:spPr>
          <a:xfrm>
            <a:off x="2210871" y="3025461"/>
            <a:ext cx="117028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Orientation Webinar</a:t>
            </a:r>
          </a:p>
        </p:txBody>
      </p:sp>
      <p:sp>
        <p:nvSpPr>
          <p:cNvPr id="196" name="TextBox 195">
            <a:extLst>
              <a:ext uri="{FF2B5EF4-FFF2-40B4-BE49-F238E27FC236}">
                <a16:creationId xmlns:a16="http://schemas.microsoft.com/office/drawing/2014/main" id="{5E6C908A-1588-4FE6-8C87-8275730137BC}"/>
              </a:ext>
            </a:extLst>
          </p:cNvPr>
          <p:cNvSpPr txBox="1"/>
          <p:nvPr/>
        </p:nvSpPr>
        <p:spPr>
          <a:xfrm>
            <a:off x="4066107" y="3026862"/>
            <a:ext cx="80376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Workshop #1</a:t>
            </a:r>
          </a:p>
        </p:txBody>
      </p:sp>
      <p:sp>
        <p:nvSpPr>
          <p:cNvPr id="197" name="TextBox 196">
            <a:extLst>
              <a:ext uri="{FF2B5EF4-FFF2-40B4-BE49-F238E27FC236}">
                <a16:creationId xmlns:a16="http://schemas.microsoft.com/office/drawing/2014/main" id="{002C3358-3C3C-48B7-B680-B04C1A900F62}"/>
              </a:ext>
            </a:extLst>
          </p:cNvPr>
          <p:cNvSpPr txBox="1"/>
          <p:nvPr/>
        </p:nvSpPr>
        <p:spPr>
          <a:xfrm>
            <a:off x="5733774" y="3078563"/>
            <a:ext cx="88509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Workshop #2 </a:t>
            </a:r>
          </a:p>
        </p:txBody>
      </p:sp>
      <p:sp>
        <p:nvSpPr>
          <p:cNvPr id="198" name="TextBox 197">
            <a:extLst>
              <a:ext uri="{FF2B5EF4-FFF2-40B4-BE49-F238E27FC236}">
                <a16:creationId xmlns:a16="http://schemas.microsoft.com/office/drawing/2014/main" id="{B966D93E-5F76-48F5-A2FF-8BA4FA0B9313}"/>
              </a:ext>
            </a:extLst>
          </p:cNvPr>
          <p:cNvSpPr txBox="1"/>
          <p:nvPr/>
        </p:nvSpPr>
        <p:spPr>
          <a:xfrm>
            <a:off x="8244471" y="3042030"/>
            <a:ext cx="117028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Workshop #3</a:t>
            </a:r>
          </a:p>
        </p:txBody>
      </p:sp>
      <p:sp>
        <p:nvSpPr>
          <p:cNvPr id="199" name="TextBox 198">
            <a:extLst>
              <a:ext uri="{FF2B5EF4-FFF2-40B4-BE49-F238E27FC236}">
                <a16:creationId xmlns:a16="http://schemas.microsoft.com/office/drawing/2014/main" id="{AB1F7CA8-6ED6-4ADE-A367-4F677D98DCFC}"/>
              </a:ext>
            </a:extLst>
          </p:cNvPr>
          <p:cNvSpPr txBox="1"/>
          <p:nvPr/>
        </p:nvSpPr>
        <p:spPr>
          <a:xfrm>
            <a:off x="9173916" y="3025461"/>
            <a:ext cx="127144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Workshop #4</a:t>
            </a:r>
          </a:p>
        </p:txBody>
      </p:sp>
      <p:sp>
        <p:nvSpPr>
          <p:cNvPr id="202" name="TextBox 201">
            <a:extLst>
              <a:ext uri="{FF2B5EF4-FFF2-40B4-BE49-F238E27FC236}">
                <a16:creationId xmlns:a16="http://schemas.microsoft.com/office/drawing/2014/main" id="{39D42E59-CB37-4ABC-9EC6-5FE93BCDD009}"/>
              </a:ext>
            </a:extLst>
          </p:cNvPr>
          <p:cNvSpPr txBox="1"/>
          <p:nvPr/>
        </p:nvSpPr>
        <p:spPr>
          <a:xfrm>
            <a:off x="8930641" y="1960769"/>
            <a:ext cx="1724687" cy="611386"/>
          </a:xfrm>
          <a:prstGeom prst="leftRightArrow">
            <a:avLst/>
          </a:prstGeom>
          <a:solidFill>
            <a:srgbClr val="5B9BD5">
              <a:lumMod val="60000"/>
              <a:lumOff val="40000"/>
            </a:srgbClr>
          </a:solidFill>
          <a:ln>
            <a:solidFill>
              <a:srgbClr val="5B9BD5">
                <a:lumMod val="60000"/>
                <a:lumOff val="40000"/>
              </a:srgbClr>
            </a:solidFill>
          </a:ln>
        </p:spPr>
        <p:txBody>
          <a:bodyPr wrap="square" lIns="0" rtlCol="0">
            <a:spAutoFit/>
          </a:bodyPr>
          <a:lstStyle>
            <a:defPPr>
              <a:defRPr lang="en-US"/>
            </a:defPPr>
            <a:lvl1pPr marR="0" lvl="0" indent="0" fontAlgn="auto">
              <a:lnSpc>
                <a:spcPct val="100000"/>
              </a:lnSpc>
              <a:spcBef>
                <a:spcPts val="0"/>
              </a:spcBef>
              <a:spcAft>
                <a:spcPts val="400"/>
              </a:spcAft>
              <a:buClrTx/>
              <a:buSzTx/>
              <a:buFontTx/>
              <a:buNone/>
              <a:tabLst/>
              <a:defRPr kumimoji="0" sz="1400" b="1" i="0" u="none" strike="noStrike" cap="none" spc="0" normalizeH="0" baseline="0">
                <a:ln>
                  <a:noFill/>
                </a:ln>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1" i="0" u="none" strike="noStrike" kern="0" cap="none" spc="0" normalizeH="0" baseline="0" noProof="0">
              <a:ln>
                <a:noFill/>
              </a:ln>
              <a:solidFill>
                <a:srgbClr val="000000"/>
              </a:solidFill>
              <a:effectLst/>
              <a:highlight>
                <a:srgbClr val="C0C0C0"/>
              </a:highligh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42444734-CD36-4C5D-9FF1-747E5047B77D}"/>
              </a:ext>
            </a:extLst>
          </p:cNvPr>
          <p:cNvSpPr/>
          <p:nvPr/>
        </p:nvSpPr>
        <p:spPr>
          <a:xfrm>
            <a:off x="9088950" y="2180631"/>
            <a:ext cx="1655284"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a:ln>
                  <a:noFill/>
                </a:ln>
                <a:solidFill>
                  <a:srgbClr val="1F4E79"/>
                </a:solidFill>
                <a:effectLst/>
                <a:uLnTx/>
                <a:uFillTx/>
                <a:latin typeface="Calibri" panose="020F0502020204030204"/>
                <a:ea typeface="+mn-ea"/>
                <a:cs typeface="+mn-cs"/>
              </a:rPr>
              <a:t>SP Pt. 3  Development</a:t>
            </a:r>
          </a:p>
        </p:txBody>
      </p:sp>
      <p:sp>
        <p:nvSpPr>
          <p:cNvPr id="205" name="TextBox 204">
            <a:extLst>
              <a:ext uri="{FF2B5EF4-FFF2-40B4-BE49-F238E27FC236}">
                <a16:creationId xmlns:a16="http://schemas.microsoft.com/office/drawing/2014/main" id="{EBD38B8A-CCF7-40B7-A2E0-554B47D10A75}"/>
              </a:ext>
            </a:extLst>
          </p:cNvPr>
          <p:cNvSpPr txBox="1"/>
          <p:nvPr/>
        </p:nvSpPr>
        <p:spPr>
          <a:xfrm>
            <a:off x="11117469" y="3240341"/>
            <a:ext cx="1138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0" cap="none" spc="0" normalizeH="0" baseline="0" noProof="0">
                <a:ln>
                  <a:noFill/>
                </a:ln>
                <a:solidFill>
                  <a:srgbClr val="70AD47">
                    <a:lumMod val="75000"/>
                  </a:srgbClr>
                </a:solidFill>
                <a:effectLst/>
                <a:uLnTx/>
                <a:uFillTx/>
                <a:latin typeface="Calibri" panose="020F0502020204030204"/>
                <a:ea typeface="+mn-ea"/>
                <a:cs typeface="+mn-cs"/>
              </a:rPr>
              <a:t>Summer Program</a:t>
            </a:r>
          </a:p>
        </p:txBody>
      </p:sp>
      <p:sp>
        <p:nvSpPr>
          <p:cNvPr id="204" name="TextBox 203">
            <a:extLst>
              <a:ext uri="{FF2B5EF4-FFF2-40B4-BE49-F238E27FC236}">
                <a16:creationId xmlns:a16="http://schemas.microsoft.com/office/drawing/2014/main" id="{C3BA3C17-F3AB-49CD-A7DB-175FA6E182B7}"/>
              </a:ext>
            </a:extLst>
          </p:cNvPr>
          <p:cNvSpPr txBox="1"/>
          <p:nvPr/>
        </p:nvSpPr>
        <p:spPr>
          <a:xfrm>
            <a:off x="9263990" y="3992612"/>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Board Approval</a:t>
            </a:r>
          </a:p>
        </p:txBody>
      </p:sp>
      <p:sp>
        <p:nvSpPr>
          <p:cNvPr id="207" name="TextBox 206">
            <a:extLst>
              <a:ext uri="{FF2B5EF4-FFF2-40B4-BE49-F238E27FC236}">
                <a16:creationId xmlns:a16="http://schemas.microsoft.com/office/drawing/2014/main" id="{DF0B380D-B35E-4748-816B-3940DFBAA12A}"/>
              </a:ext>
            </a:extLst>
          </p:cNvPr>
          <p:cNvSpPr txBox="1"/>
          <p:nvPr/>
        </p:nvSpPr>
        <p:spPr>
          <a:xfrm>
            <a:off x="5587787" y="3992612"/>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Plan Pt. 1 Approval</a:t>
            </a:r>
          </a:p>
        </p:txBody>
      </p:sp>
      <p:sp>
        <p:nvSpPr>
          <p:cNvPr id="209" name="Arrow: Right 208">
            <a:extLst>
              <a:ext uri="{FF2B5EF4-FFF2-40B4-BE49-F238E27FC236}">
                <a16:creationId xmlns:a16="http://schemas.microsoft.com/office/drawing/2014/main" id="{4866079A-CC23-4F5A-B549-B2CAE8C5C905}"/>
              </a:ext>
            </a:extLst>
          </p:cNvPr>
          <p:cNvSpPr/>
          <p:nvPr/>
        </p:nvSpPr>
        <p:spPr>
          <a:xfrm>
            <a:off x="11276600" y="2766239"/>
            <a:ext cx="819956" cy="539591"/>
          </a:xfrm>
          <a:prstGeom prst="rightArrow">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0" name="TextBox 209">
            <a:extLst>
              <a:ext uri="{FF2B5EF4-FFF2-40B4-BE49-F238E27FC236}">
                <a16:creationId xmlns:a16="http://schemas.microsoft.com/office/drawing/2014/main" id="{E2D95A4E-ACA4-4B91-94E6-6A6972395553}"/>
              </a:ext>
            </a:extLst>
          </p:cNvPr>
          <p:cNvSpPr txBox="1"/>
          <p:nvPr/>
        </p:nvSpPr>
        <p:spPr>
          <a:xfrm>
            <a:off x="1099396" y="4983938"/>
            <a:ext cx="2311594" cy="441050"/>
          </a:xfrm>
          <a:prstGeom prst="leftRightArrow">
            <a:avLst>
              <a:gd name="adj1" fmla="val 60683"/>
              <a:gd name="adj2" fmla="val 50000"/>
            </a:avLst>
          </a:prstGeom>
          <a:solidFill>
            <a:srgbClr val="70AD47">
              <a:lumMod val="60000"/>
              <a:lumOff val="40000"/>
            </a:srgbClr>
          </a:solidFill>
          <a:ln w="12700">
            <a:solidFill>
              <a:srgbClr val="70AD47">
                <a:lumMod val="60000"/>
                <a:lumOff val="40000"/>
              </a:srgbClr>
            </a:solid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0" i="0" u="none" strike="noStrike" kern="0" cap="none" spc="0" normalizeH="0" baseline="0" noProof="0">
              <a:ln>
                <a:noFill/>
              </a:ln>
              <a:solidFill>
                <a:srgbClr val="FF8134"/>
              </a:solidFill>
              <a:effectLst/>
              <a:highlight>
                <a:srgbClr val="C0C0C0"/>
              </a:highlight>
              <a:uLnTx/>
              <a:uFillTx/>
              <a:latin typeface="Calibri" panose="020F0502020204030204"/>
              <a:ea typeface="+mn-ea"/>
              <a:cs typeface="+mn-cs"/>
            </a:endParaRPr>
          </a:p>
        </p:txBody>
      </p:sp>
      <p:sp>
        <p:nvSpPr>
          <p:cNvPr id="224" name="Rectangle 223">
            <a:extLst>
              <a:ext uri="{FF2B5EF4-FFF2-40B4-BE49-F238E27FC236}">
                <a16:creationId xmlns:a16="http://schemas.microsoft.com/office/drawing/2014/main" id="{DB3784C6-FE61-49BE-93EB-79B471ADA3FB}"/>
              </a:ext>
            </a:extLst>
          </p:cNvPr>
          <p:cNvSpPr/>
          <p:nvPr/>
        </p:nvSpPr>
        <p:spPr>
          <a:xfrm>
            <a:off x="1689387" y="5116836"/>
            <a:ext cx="1099660" cy="184666"/>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Summer Program</a:t>
            </a:r>
          </a:p>
        </p:txBody>
      </p:sp>
      <p:sp>
        <p:nvSpPr>
          <p:cNvPr id="226" name="TextBox 225">
            <a:extLst>
              <a:ext uri="{FF2B5EF4-FFF2-40B4-BE49-F238E27FC236}">
                <a16:creationId xmlns:a16="http://schemas.microsoft.com/office/drawing/2014/main" id="{27DA0B3E-2859-4849-96B7-A78A3F28F394}"/>
              </a:ext>
            </a:extLst>
          </p:cNvPr>
          <p:cNvSpPr txBox="1"/>
          <p:nvPr/>
        </p:nvSpPr>
        <p:spPr>
          <a:xfrm>
            <a:off x="1455769" y="5583073"/>
            <a:ext cx="1026570" cy="277415"/>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4E79"/>
                </a:solidFill>
                <a:effectLst/>
                <a:uLnTx/>
                <a:uFillTx/>
                <a:latin typeface="Calibri" panose="020F0502020204030204"/>
                <a:ea typeface="+mn-ea"/>
                <a:cs typeface="+mn-cs"/>
              </a:rPr>
              <a:t>Pre-Program Assessment</a:t>
            </a:r>
          </a:p>
        </p:txBody>
      </p:sp>
      <p:sp>
        <p:nvSpPr>
          <p:cNvPr id="228" name="TextBox 227">
            <a:extLst>
              <a:ext uri="{FF2B5EF4-FFF2-40B4-BE49-F238E27FC236}">
                <a16:creationId xmlns:a16="http://schemas.microsoft.com/office/drawing/2014/main" id="{30C86C06-35B0-47CB-9936-B61B6CA9C519}"/>
              </a:ext>
            </a:extLst>
          </p:cNvPr>
          <p:cNvSpPr txBox="1"/>
          <p:nvPr/>
        </p:nvSpPr>
        <p:spPr>
          <a:xfrm>
            <a:off x="6231963" y="5586307"/>
            <a:ext cx="1163748" cy="277415"/>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Annual Reflection Submitted</a:t>
            </a:r>
          </a:p>
        </p:txBody>
      </p:sp>
      <p:pic>
        <p:nvPicPr>
          <p:cNvPr id="240" name="Graphic 239" descr="Meeting">
            <a:extLst>
              <a:ext uri="{FF2B5EF4-FFF2-40B4-BE49-F238E27FC236}">
                <a16:creationId xmlns:a16="http://schemas.microsoft.com/office/drawing/2014/main" id="{0B69F620-AEDD-4974-AE2B-01D9BE5EF1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4618" y="2711161"/>
            <a:ext cx="360813" cy="360813"/>
          </a:xfrm>
          <a:prstGeom prst="rect">
            <a:avLst/>
          </a:prstGeom>
        </p:spPr>
      </p:pic>
      <p:sp>
        <p:nvSpPr>
          <p:cNvPr id="242" name="TextBox 241">
            <a:extLst>
              <a:ext uri="{FF2B5EF4-FFF2-40B4-BE49-F238E27FC236}">
                <a16:creationId xmlns:a16="http://schemas.microsoft.com/office/drawing/2014/main" id="{A26A35A9-04EE-4D96-B5B1-3A467BE907B8}"/>
              </a:ext>
            </a:extLst>
          </p:cNvPr>
          <p:cNvSpPr txBox="1"/>
          <p:nvPr/>
        </p:nvSpPr>
        <p:spPr>
          <a:xfrm>
            <a:off x="10380870" y="3992612"/>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Plan Pt. 3 Approval</a:t>
            </a:r>
          </a:p>
        </p:txBody>
      </p:sp>
      <p:pic>
        <p:nvPicPr>
          <p:cNvPr id="244" name="Graphic 243" descr="Handshake">
            <a:extLst>
              <a:ext uri="{FF2B5EF4-FFF2-40B4-BE49-F238E27FC236}">
                <a16:creationId xmlns:a16="http://schemas.microsoft.com/office/drawing/2014/main" id="{D09685A5-C935-4C95-A170-6B48F78EDF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8372" y="2719498"/>
            <a:ext cx="434464" cy="434464"/>
          </a:xfrm>
          <a:prstGeom prst="rect">
            <a:avLst/>
          </a:prstGeom>
        </p:spPr>
      </p:pic>
      <p:sp>
        <p:nvSpPr>
          <p:cNvPr id="245" name="TextBox 244">
            <a:extLst>
              <a:ext uri="{FF2B5EF4-FFF2-40B4-BE49-F238E27FC236}">
                <a16:creationId xmlns:a16="http://schemas.microsoft.com/office/drawing/2014/main" id="{FB342D46-737D-4747-86DB-E864FB63419E}"/>
              </a:ext>
            </a:extLst>
          </p:cNvPr>
          <p:cNvSpPr txBox="1"/>
          <p:nvPr/>
        </p:nvSpPr>
        <p:spPr>
          <a:xfrm>
            <a:off x="3178927" y="3051765"/>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Contract with TA</a:t>
            </a:r>
          </a:p>
        </p:txBody>
      </p:sp>
      <p:sp>
        <p:nvSpPr>
          <p:cNvPr id="85" name="TextBox 84">
            <a:extLst>
              <a:ext uri="{FF2B5EF4-FFF2-40B4-BE49-F238E27FC236}">
                <a16:creationId xmlns:a16="http://schemas.microsoft.com/office/drawing/2014/main" id="{8C5FEECD-CA8F-49CE-AD80-AF3FB4AE762F}"/>
              </a:ext>
            </a:extLst>
          </p:cNvPr>
          <p:cNvSpPr txBox="1"/>
          <p:nvPr/>
        </p:nvSpPr>
        <p:spPr>
          <a:xfrm>
            <a:off x="6379213" y="1960710"/>
            <a:ext cx="2494877" cy="611386"/>
          </a:xfrm>
          <a:prstGeom prst="leftRightArrow">
            <a:avLst/>
          </a:prstGeom>
          <a:solidFill>
            <a:srgbClr val="5B9BD5">
              <a:lumMod val="60000"/>
              <a:lumOff val="40000"/>
            </a:srgbClr>
          </a:solidFill>
          <a:ln>
            <a:solidFill>
              <a:srgbClr val="5B9BD5">
                <a:lumMod val="60000"/>
                <a:lumOff val="40000"/>
              </a:srgbClr>
            </a:solidFill>
          </a:ln>
        </p:spPr>
        <p:txBody>
          <a:bodyPr wrap="square" lIns="0" rtlCol="0">
            <a:spAutoFit/>
          </a:bodyPr>
          <a:lstStyle>
            <a:defPPr>
              <a:defRPr lang="en-US"/>
            </a:defPPr>
            <a:lvl1pPr marR="0" lvl="0" indent="0" fontAlgn="auto">
              <a:lnSpc>
                <a:spcPct val="100000"/>
              </a:lnSpc>
              <a:spcBef>
                <a:spcPts val="0"/>
              </a:spcBef>
              <a:spcAft>
                <a:spcPts val="400"/>
              </a:spcAft>
              <a:buClrTx/>
              <a:buSzTx/>
              <a:buFontTx/>
              <a:buNone/>
              <a:tabLst/>
              <a:defRPr kumimoji="0" sz="1400" b="1" i="0" u="none" strike="noStrike" cap="none" spc="0" normalizeH="0" baseline="0">
                <a:ln>
                  <a:noFill/>
                </a:ln>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1" i="0" u="none" strike="noStrike" kern="0" cap="none" spc="0" normalizeH="0" baseline="0" noProof="0">
              <a:ln>
                <a:noFill/>
              </a:ln>
              <a:solidFill>
                <a:srgbClr val="000000"/>
              </a:solidFill>
              <a:effectLst/>
              <a:highlight>
                <a:srgbClr val="C0C0C0"/>
              </a:highligh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656949AB-067F-4703-A5DB-B710ADDF397B}"/>
              </a:ext>
            </a:extLst>
          </p:cNvPr>
          <p:cNvSpPr/>
          <p:nvPr/>
        </p:nvSpPr>
        <p:spPr>
          <a:xfrm>
            <a:off x="6963876" y="2180224"/>
            <a:ext cx="1655284"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a:ln>
                  <a:noFill/>
                </a:ln>
                <a:solidFill>
                  <a:srgbClr val="1F4E79"/>
                </a:solidFill>
                <a:effectLst/>
                <a:uLnTx/>
                <a:uFillTx/>
                <a:latin typeface="Calibri" panose="020F0502020204030204"/>
                <a:ea typeface="+mn-ea"/>
                <a:cs typeface="+mn-cs"/>
              </a:rPr>
              <a:t>SP Pt. 2  Development</a:t>
            </a:r>
          </a:p>
        </p:txBody>
      </p:sp>
      <p:sp>
        <p:nvSpPr>
          <p:cNvPr id="87" name="TextBox 86">
            <a:extLst>
              <a:ext uri="{FF2B5EF4-FFF2-40B4-BE49-F238E27FC236}">
                <a16:creationId xmlns:a16="http://schemas.microsoft.com/office/drawing/2014/main" id="{4C18D0C2-5292-4C81-821E-4C269DA9F5CC}"/>
              </a:ext>
            </a:extLst>
          </p:cNvPr>
          <p:cNvSpPr txBox="1"/>
          <p:nvPr/>
        </p:nvSpPr>
        <p:spPr>
          <a:xfrm>
            <a:off x="3601428" y="1968843"/>
            <a:ext cx="2708777" cy="611386"/>
          </a:xfrm>
          <a:prstGeom prst="leftRightArrow">
            <a:avLst/>
          </a:prstGeom>
          <a:solidFill>
            <a:srgbClr val="5B9BD5">
              <a:lumMod val="60000"/>
              <a:lumOff val="40000"/>
            </a:srgbClr>
          </a:solidFill>
          <a:ln>
            <a:solidFill>
              <a:srgbClr val="5B9BD5">
                <a:lumMod val="60000"/>
                <a:lumOff val="40000"/>
              </a:srgbClr>
            </a:solidFill>
          </a:ln>
        </p:spPr>
        <p:txBody>
          <a:bodyPr wrap="square" lIns="0" rtlCol="0">
            <a:spAutoFit/>
          </a:bodyPr>
          <a:lstStyle>
            <a:defPPr>
              <a:defRPr lang="en-US"/>
            </a:defPPr>
            <a:lvl1pPr marR="0" lvl="0" indent="0" fontAlgn="auto">
              <a:lnSpc>
                <a:spcPct val="100000"/>
              </a:lnSpc>
              <a:spcBef>
                <a:spcPts val="0"/>
              </a:spcBef>
              <a:spcAft>
                <a:spcPts val="400"/>
              </a:spcAft>
              <a:buClrTx/>
              <a:buSzTx/>
              <a:buFontTx/>
              <a:buNone/>
              <a:tabLst/>
              <a:defRPr kumimoji="0" sz="1400" b="1" i="0" u="none" strike="noStrike" cap="none" spc="0" normalizeH="0" baseline="0">
                <a:ln>
                  <a:noFill/>
                </a:ln>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1" i="0" u="none" strike="noStrike" kern="0" cap="none" spc="0" normalizeH="0" baseline="0" noProof="0">
              <a:ln>
                <a:noFill/>
              </a:ln>
              <a:solidFill>
                <a:srgbClr val="000000"/>
              </a:solidFill>
              <a:effectLst/>
              <a:highlight>
                <a:srgbClr val="C0C0C0"/>
              </a:highligh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CBE5E6FC-669D-4604-A87B-0AA0CBCE8A30}"/>
              </a:ext>
            </a:extLst>
          </p:cNvPr>
          <p:cNvSpPr/>
          <p:nvPr/>
        </p:nvSpPr>
        <p:spPr>
          <a:xfrm>
            <a:off x="4330385" y="2197582"/>
            <a:ext cx="1498608"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a:ln>
                  <a:noFill/>
                </a:ln>
                <a:solidFill>
                  <a:srgbClr val="1F4E79"/>
                </a:solidFill>
                <a:effectLst/>
                <a:uLnTx/>
                <a:uFillTx/>
                <a:latin typeface="Calibri" panose="020F0502020204030204"/>
                <a:ea typeface="+mn-ea"/>
                <a:cs typeface="+mn-cs"/>
              </a:rPr>
              <a:t>SP Pt. 1  Development</a:t>
            </a:r>
          </a:p>
        </p:txBody>
      </p:sp>
      <p:sp>
        <p:nvSpPr>
          <p:cNvPr id="89" name="TextBox 88">
            <a:extLst>
              <a:ext uri="{FF2B5EF4-FFF2-40B4-BE49-F238E27FC236}">
                <a16:creationId xmlns:a16="http://schemas.microsoft.com/office/drawing/2014/main" id="{3E41B3BB-A369-493B-AF43-71598031F833}"/>
              </a:ext>
            </a:extLst>
          </p:cNvPr>
          <p:cNvSpPr txBox="1"/>
          <p:nvPr/>
        </p:nvSpPr>
        <p:spPr>
          <a:xfrm>
            <a:off x="8474336" y="3992612"/>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Plan Pt. 2 Approval</a:t>
            </a:r>
          </a:p>
        </p:txBody>
      </p:sp>
      <p:sp>
        <p:nvSpPr>
          <p:cNvPr id="96" name="TextBox 95">
            <a:extLst>
              <a:ext uri="{FF2B5EF4-FFF2-40B4-BE49-F238E27FC236}">
                <a16:creationId xmlns:a16="http://schemas.microsoft.com/office/drawing/2014/main" id="{AE691D14-3059-4454-AF72-9588A6D66BB7}"/>
              </a:ext>
            </a:extLst>
          </p:cNvPr>
          <p:cNvSpPr txBox="1"/>
          <p:nvPr/>
        </p:nvSpPr>
        <p:spPr>
          <a:xfrm>
            <a:off x="3501520" y="5580953"/>
            <a:ext cx="1026570" cy="277415"/>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4E79"/>
                </a:solidFill>
                <a:effectLst/>
                <a:uLnTx/>
                <a:uFillTx/>
                <a:latin typeface="Calibri" panose="020F0502020204030204"/>
                <a:ea typeface="+mn-ea"/>
                <a:cs typeface="+mn-cs"/>
              </a:rPr>
              <a:t>Post-Program Assessment</a:t>
            </a:r>
          </a:p>
        </p:txBody>
      </p:sp>
      <p:sp>
        <p:nvSpPr>
          <p:cNvPr id="97" name="TextBox 96">
            <a:extLst>
              <a:ext uri="{FF2B5EF4-FFF2-40B4-BE49-F238E27FC236}">
                <a16:creationId xmlns:a16="http://schemas.microsoft.com/office/drawing/2014/main" id="{3227615A-EB8D-4CD2-BB29-C28DCDEBD8B1}"/>
              </a:ext>
            </a:extLst>
          </p:cNvPr>
          <p:cNvSpPr txBox="1"/>
          <p:nvPr/>
        </p:nvSpPr>
        <p:spPr>
          <a:xfrm>
            <a:off x="4573897" y="5642732"/>
            <a:ext cx="117028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Workshop #1 (Revisit Program)</a:t>
            </a:r>
          </a:p>
        </p:txBody>
      </p:sp>
      <p:pic>
        <p:nvPicPr>
          <p:cNvPr id="98" name="Graphic 97" descr="Meeting">
            <a:extLst>
              <a:ext uri="{FF2B5EF4-FFF2-40B4-BE49-F238E27FC236}">
                <a16:creationId xmlns:a16="http://schemas.microsoft.com/office/drawing/2014/main" id="{65BAD6E3-7ED7-4DFB-9224-0671D042D8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80015" y="5338120"/>
            <a:ext cx="383845" cy="383845"/>
          </a:xfrm>
          <a:prstGeom prst="rect">
            <a:avLst/>
          </a:prstGeom>
        </p:spPr>
      </p:pic>
      <p:pic>
        <p:nvPicPr>
          <p:cNvPr id="100" name="Graphic 99" descr="Meeting">
            <a:extLst>
              <a:ext uri="{FF2B5EF4-FFF2-40B4-BE49-F238E27FC236}">
                <a16:creationId xmlns:a16="http://schemas.microsoft.com/office/drawing/2014/main" id="{B41FB9C4-74BC-40D8-8DF5-301352B510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8120" y="5356932"/>
            <a:ext cx="383845" cy="383845"/>
          </a:xfrm>
          <a:prstGeom prst="rect">
            <a:avLst/>
          </a:prstGeom>
        </p:spPr>
      </p:pic>
      <p:sp>
        <p:nvSpPr>
          <p:cNvPr id="101" name="TextBox 100">
            <a:extLst>
              <a:ext uri="{FF2B5EF4-FFF2-40B4-BE49-F238E27FC236}">
                <a16:creationId xmlns:a16="http://schemas.microsoft.com/office/drawing/2014/main" id="{28B6FEDB-30F9-4315-983F-0DDF7DEFEA53}"/>
              </a:ext>
            </a:extLst>
          </p:cNvPr>
          <p:cNvSpPr txBox="1"/>
          <p:nvPr/>
        </p:nvSpPr>
        <p:spPr>
          <a:xfrm>
            <a:off x="8746310" y="5650619"/>
            <a:ext cx="117028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0" cap="none" spc="0" normalizeH="0" baseline="0" noProof="0">
                <a:ln>
                  <a:noFill/>
                </a:ln>
                <a:solidFill>
                  <a:srgbClr val="5B9BD5">
                    <a:lumMod val="50000"/>
                  </a:srgbClr>
                </a:solidFill>
                <a:effectLst/>
                <a:uLnTx/>
                <a:uFillTx/>
                <a:latin typeface="Calibri" panose="020F0502020204030204"/>
                <a:ea typeface="+mn-ea"/>
                <a:cs typeface="+mn-cs"/>
              </a:rPr>
              <a:t>Workshop #2 (Plan for Year 2)</a:t>
            </a:r>
          </a:p>
        </p:txBody>
      </p:sp>
      <p:sp>
        <p:nvSpPr>
          <p:cNvPr id="103" name="TextBox 102">
            <a:extLst>
              <a:ext uri="{FF2B5EF4-FFF2-40B4-BE49-F238E27FC236}">
                <a16:creationId xmlns:a16="http://schemas.microsoft.com/office/drawing/2014/main" id="{DA0D2EC4-AC42-467E-BC2B-774A75FB9E63}"/>
              </a:ext>
            </a:extLst>
          </p:cNvPr>
          <p:cNvSpPr txBox="1"/>
          <p:nvPr/>
        </p:nvSpPr>
        <p:spPr>
          <a:xfrm>
            <a:off x="10401981" y="5599762"/>
            <a:ext cx="1163748" cy="277415"/>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Select Artifacts Updated for Year 2</a:t>
            </a:r>
          </a:p>
        </p:txBody>
      </p:sp>
      <p:sp>
        <p:nvSpPr>
          <p:cNvPr id="106" name="TextBox 105">
            <a:extLst>
              <a:ext uri="{FF2B5EF4-FFF2-40B4-BE49-F238E27FC236}">
                <a16:creationId xmlns:a16="http://schemas.microsoft.com/office/drawing/2014/main" id="{DE925645-2EBB-4680-8A4A-27B4BE9934A3}"/>
              </a:ext>
            </a:extLst>
          </p:cNvPr>
          <p:cNvSpPr txBox="1"/>
          <p:nvPr/>
        </p:nvSpPr>
        <p:spPr>
          <a:xfrm>
            <a:off x="3813399" y="4974358"/>
            <a:ext cx="2311594" cy="441050"/>
          </a:xfrm>
          <a:prstGeom prst="leftRightArrow">
            <a:avLst>
              <a:gd name="adj1" fmla="val 60683"/>
              <a:gd name="adj2" fmla="val 50000"/>
            </a:avLst>
          </a:prstGeom>
          <a:solidFill>
            <a:srgbClr val="9DC3E6"/>
          </a:solidFill>
          <a:ln w="12700">
            <a:solidFill>
              <a:srgbClr val="9DC3E6"/>
            </a:solid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0" i="0" u="none" strike="noStrike" kern="0" cap="none" spc="0" normalizeH="0" baseline="0" noProof="0">
              <a:ln>
                <a:noFill/>
              </a:ln>
              <a:solidFill>
                <a:srgbClr val="FF8134"/>
              </a:solidFill>
              <a:effectLst/>
              <a:highlight>
                <a:srgbClr val="C0C0C0"/>
              </a:highligh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DC6ACEB0-B3A8-4318-9DE2-E0BA8A777FF3}"/>
              </a:ext>
            </a:extLst>
          </p:cNvPr>
          <p:cNvSpPr/>
          <p:nvPr/>
        </p:nvSpPr>
        <p:spPr>
          <a:xfrm>
            <a:off x="4480111" y="5100073"/>
            <a:ext cx="1107676" cy="184666"/>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F4E79"/>
                </a:solidFill>
                <a:effectLst/>
                <a:uLnTx/>
                <a:uFillTx/>
                <a:latin typeface="Calibri" panose="020F0502020204030204"/>
                <a:ea typeface="+mn-ea"/>
                <a:cs typeface="+mn-cs"/>
              </a:rPr>
              <a:t>Annual Reflection</a:t>
            </a:r>
          </a:p>
        </p:txBody>
      </p:sp>
      <p:sp>
        <p:nvSpPr>
          <p:cNvPr id="108" name="TextBox 107">
            <a:extLst>
              <a:ext uri="{FF2B5EF4-FFF2-40B4-BE49-F238E27FC236}">
                <a16:creationId xmlns:a16="http://schemas.microsoft.com/office/drawing/2014/main" id="{C74C36C4-88F7-43FB-B1C1-5F0859E7CD93}"/>
              </a:ext>
            </a:extLst>
          </p:cNvPr>
          <p:cNvSpPr txBox="1"/>
          <p:nvPr/>
        </p:nvSpPr>
        <p:spPr>
          <a:xfrm>
            <a:off x="46250" y="2109155"/>
            <a:ext cx="11702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0" cap="none" spc="0" normalizeH="0" baseline="0" noProof="0">
                <a:ln>
                  <a:noFill/>
                </a:ln>
                <a:solidFill>
                  <a:prstClr val="white">
                    <a:lumMod val="50000"/>
                  </a:prstClr>
                </a:solidFill>
                <a:effectLst/>
                <a:uLnTx/>
                <a:uFillTx/>
                <a:latin typeface="Calibri" panose="020F0502020204030204"/>
                <a:ea typeface="+mn-ea"/>
                <a:cs typeface="+mn-cs"/>
              </a:rPr>
              <a:t>Programming</a:t>
            </a:r>
          </a:p>
        </p:txBody>
      </p:sp>
      <p:sp>
        <p:nvSpPr>
          <p:cNvPr id="109" name="TextBox 108">
            <a:extLst>
              <a:ext uri="{FF2B5EF4-FFF2-40B4-BE49-F238E27FC236}">
                <a16:creationId xmlns:a16="http://schemas.microsoft.com/office/drawing/2014/main" id="{138605C5-7EFC-4D26-8C69-C7ED2516038D}"/>
              </a:ext>
            </a:extLst>
          </p:cNvPr>
          <p:cNvSpPr txBox="1"/>
          <p:nvPr/>
        </p:nvSpPr>
        <p:spPr>
          <a:xfrm>
            <a:off x="73784" y="2894563"/>
            <a:ext cx="11702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0" cap="none" spc="0" normalizeH="0" baseline="0" noProof="0">
                <a:ln>
                  <a:noFill/>
                </a:ln>
                <a:solidFill>
                  <a:prstClr val="white">
                    <a:lumMod val="50000"/>
                  </a:prstClr>
                </a:solidFill>
                <a:effectLst/>
                <a:uLnTx/>
                <a:uFillTx/>
                <a:latin typeface="Calibri" panose="020F0502020204030204"/>
                <a:ea typeface="+mn-ea"/>
                <a:cs typeface="+mn-cs"/>
              </a:rPr>
              <a:t>Supports</a:t>
            </a:r>
          </a:p>
        </p:txBody>
      </p:sp>
      <p:sp>
        <p:nvSpPr>
          <p:cNvPr id="110" name="TextBox 109">
            <a:extLst>
              <a:ext uri="{FF2B5EF4-FFF2-40B4-BE49-F238E27FC236}">
                <a16:creationId xmlns:a16="http://schemas.microsoft.com/office/drawing/2014/main" id="{C3D7F797-EAC5-4976-A4CD-23F4C57ED708}"/>
              </a:ext>
            </a:extLst>
          </p:cNvPr>
          <p:cNvSpPr txBox="1"/>
          <p:nvPr/>
        </p:nvSpPr>
        <p:spPr>
          <a:xfrm>
            <a:off x="46250" y="3805190"/>
            <a:ext cx="11702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0" cap="none" spc="0" normalizeH="0" baseline="0" noProof="0">
                <a:ln>
                  <a:noFill/>
                </a:ln>
                <a:solidFill>
                  <a:prstClr val="white">
                    <a:lumMod val="50000"/>
                  </a:prstClr>
                </a:solidFill>
                <a:effectLst/>
                <a:uLnTx/>
                <a:uFillTx/>
                <a:latin typeface="Calibri" panose="020F0502020204030204"/>
                <a:ea typeface="+mn-ea"/>
                <a:cs typeface="+mn-cs"/>
              </a:rPr>
              <a:t>Milestones</a:t>
            </a:r>
          </a:p>
        </p:txBody>
      </p:sp>
      <p:pic>
        <p:nvPicPr>
          <p:cNvPr id="9" name="Graphic 8" descr="Inbox Check with solid fill">
            <a:extLst>
              <a:ext uri="{FF2B5EF4-FFF2-40B4-BE49-F238E27FC236}">
                <a16:creationId xmlns:a16="http://schemas.microsoft.com/office/drawing/2014/main" id="{191B398F-4185-40F9-A02C-81CEDF47C8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0132" y="3575356"/>
            <a:ext cx="454472" cy="454472"/>
          </a:xfrm>
          <a:prstGeom prst="rect">
            <a:avLst/>
          </a:prstGeom>
        </p:spPr>
      </p:pic>
      <p:pic>
        <p:nvPicPr>
          <p:cNvPr id="116" name="Graphic 115" descr="Inbox Check with solid fill">
            <a:extLst>
              <a:ext uri="{FF2B5EF4-FFF2-40B4-BE49-F238E27FC236}">
                <a16:creationId xmlns:a16="http://schemas.microsoft.com/office/drawing/2014/main" id="{7254F893-E3A6-4003-A3A6-F8191C387C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9437" y="5541514"/>
            <a:ext cx="356291" cy="356291"/>
          </a:xfrm>
          <a:prstGeom prst="rect">
            <a:avLst/>
          </a:prstGeom>
        </p:spPr>
      </p:pic>
      <p:pic>
        <p:nvPicPr>
          <p:cNvPr id="117" name="Graphic 116" descr="Inbox Check with solid fill">
            <a:extLst>
              <a:ext uri="{FF2B5EF4-FFF2-40B4-BE49-F238E27FC236}">
                <a16:creationId xmlns:a16="http://schemas.microsoft.com/office/drawing/2014/main" id="{66C0BD79-DAA6-4450-89BA-58C97657B7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7470" y="5541514"/>
            <a:ext cx="356291" cy="356291"/>
          </a:xfrm>
          <a:prstGeom prst="rect">
            <a:avLst/>
          </a:prstGeom>
        </p:spPr>
      </p:pic>
      <p:pic>
        <p:nvPicPr>
          <p:cNvPr id="118" name="Graphic 117" descr="Inbox Check with solid fill">
            <a:extLst>
              <a:ext uri="{FF2B5EF4-FFF2-40B4-BE49-F238E27FC236}">
                <a16:creationId xmlns:a16="http://schemas.microsoft.com/office/drawing/2014/main" id="{F36902F1-A78C-430C-99CA-B7DC89EA67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4651" y="5541514"/>
            <a:ext cx="356291" cy="356291"/>
          </a:xfrm>
          <a:prstGeom prst="rect">
            <a:avLst/>
          </a:prstGeom>
        </p:spPr>
      </p:pic>
      <p:pic>
        <p:nvPicPr>
          <p:cNvPr id="119" name="Graphic 118" descr="Inbox Check with solid fill">
            <a:extLst>
              <a:ext uri="{FF2B5EF4-FFF2-40B4-BE49-F238E27FC236}">
                <a16:creationId xmlns:a16="http://schemas.microsoft.com/office/drawing/2014/main" id="{E873B038-F4EC-4F6B-BAE7-688CC8DC9E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01505" y="5541514"/>
            <a:ext cx="356291" cy="356291"/>
          </a:xfrm>
          <a:prstGeom prst="rect">
            <a:avLst/>
          </a:prstGeom>
        </p:spPr>
      </p:pic>
      <p:sp>
        <p:nvSpPr>
          <p:cNvPr id="121" name="TextBox 120">
            <a:extLst>
              <a:ext uri="{FF2B5EF4-FFF2-40B4-BE49-F238E27FC236}">
                <a16:creationId xmlns:a16="http://schemas.microsoft.com/office/drawing/2014/main" id="{9001E94D-BE00-4319-BE08-AF9F67822D52}"/>
              </a:ext>
            </a:extLst>
          </p:cNvPr>
          <p:cNvSpPr txBox="1"/>
          <p:nvPr/>
        </p:nvSpPr>
        <p:spPr>
          <a:xfrm>
            <a:off x="7265" y="5077251"/>
            <a:ext cx="11702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0" cap="none" spc="0" normalizeH="0" baseline="0" noProof="0">
                <a:ln>
                  <a:noFill/>
                </a:ln>
                <a:solidFill>
                  <a:prstClr val="white">
                    <a:lumMod val="50000"/>
                  </a:prstClr>
                </a:solidFill>
                <a:effectLst/>
                <a:uLnTx/>
                <a:uFillTx/>
                <a:latin typeface="Calibri" panose="020F0502020204030204"/>
                <a:ea typeface="+mn-ea"/>
                <a:cs typeface="+mn-cs"/>
              </a:rPr>
              <a:t>Programming</a:t>
            </a:r>
          </a:p>
        </p:txBody>
      </p:sp>
      <p:sp>
        <p:nvSpPr>
          <p:cNvPr id="122" name="TextBox 121">
            <a:extLst>
              <a:ext uri="{FF2B5EF4-FFF2-40B4-BE49-F238E27FC236}">
                <a16:creationId xmlns:a16="http://schemas.microsoft.com/office/drawing/2014/main" id="{EBAB8F08-B592-4F09-9A75-0872051E4E7A}"/>
              </a:ext>
            </a:extLst>
          </p:cNvPr>
          <p:cNvSpPr txBox="1"/>
          <p:nvPr/>
        </p:nvSpPr>
        <p:spPr>
          <a:xfrm>
            <a:off x="46250" y="5528417"/>
            <a:ext cx="11702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0" cap="none" spc="0" normalizeH="0" baseline="0" noProof="0">
                <a:ln>
                  <a:noFill/>
                </a:ln>
                <a:solidFill>
                  <a:prstClr val="white">
                    <a:lumMod val="50000"/>
                  </a:prstClr>
                </a:solidFill>
                <a:effectLst/>
                <a:uLnTx/>
                <a:uFillTx/>
                <a:latin typeface="Calibri" panose="020F0502020204030204"/>
                <a:ea typeface="+mn-ea"/>
                <a:cs typeface="+mn-cs"/>
              </a:rPr>
              <a:t>Supports/ Milestones</a:t>
            </a:r>
          </a:p>
        </p:txBody>
      </p:sp>
      <p:pic>
        <p:nvPicPr>
          <p:cNvPr id="11" name="Graphic 10" descr="Books with solid fill">
            <a:extLst>
              <a:ext uri="{FF2B5EF4-FFF2-40B4-BE49-F238E27FC236}">
                <a16:creationId xmlns:a16="http://schemas.microsoft.com/office/drawing/2014/main" id="{C5060E62-1484-46C0-9336-EA9972DEF3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6050" y="3632422"/>
            <a:ext cx="389531" cy="389531"/>
          </a:xfrm>
          <a:prstGeom prst="rect">
            <a:avLst/>
          </a:prstGeom>
        </p:spPr>
      </p:pic>
      <p:sp>
        <p:nvSpPr>
          <p:cNvPr id="125" name="TextBox 124">
            <a:extLst>
              <a:ext uri="{FF2B5EF4-FFF2-40B4-BE49-F238E27FC236}">
                <a16:creationId xmlns:a16="http://schemas.microsoft.com/office/drawing/2014/main" id="{6CDB02D7-5A9A-42D9-AB98-A8700DB231D7}"/>
              </a:ext>
            </a:extLst>
          </p:cNvPr>
          <p:cNvSpPr txBox="1"/>
          <p:nvPr/>
        </p:nvSpPr>
        <p:spPr>
          <a:xfrm>
            <a:off x="7769212" y="4010338"/>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HQIM Selection</a:t>
            </a:r>
          </a:p>
        </p:txBody>
      </p:sp>
      <p:pic>
        <p:nvPicPr>
          <p:cNvPr id="126" name="Graphic 125" descr="Books with solid fill">
            <a:extLst>
              <a:ext uri="{FF2B5EF4-FFF2-40B4-BE49-F238E27FC236}">
                <a16:creationId xmlns:a16="http://schemas.microsoft.com/office/drawing/2014/main" id="{E30A48C8-AF9B-426F-896E-85DD21F45B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6337" y="5415408"/>
            <a:ext cx="317786" cy="317786"/>
          </a:xfrm>
          <a:prstGeom prst="rect">
            <a:avLst/>
          </a:prstGeom>
        </p:spPr>
      </p:pic>
      <p:sp>
        <p:nvSpPr>
          <p:cNvPr id="127" name="TextBox 126">
            <a:extLst>
              <a:ext uri="{FF2B5EF4-FFF2-40B4-BE49-F238E27FC236}">
                <a16:creationId xmlns:a16="http://schemas.microsoft.com/office/drawing/2014/main" id="{44714C4A-BF26-4745-AF4A-E12CEB7CD5B4}"/>
              </a:ext>
            </a:extLst>
          </p:cNvPr>
          <p:cNvSpPr txBox="1"/>
          <p:nvPr/>
        </p:nvSpPr>
        <p:spPr>
          <a:xfrm>
            <a:off x="7730578" y="5666972"/>
            <a:ext cx="944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0" cap="none" spc="0" normalizeH="0" baseline="0" noProof="0">
                <a:ln>
                  <a:noFill/>
                </a:ln>
                <a:solidFill>
                  <a:srgbClr val="1F4E79"/>
                </a:solidFill>
                <a:effectLst/>
                <a:uLnTx/>
                <a:uFillTx/>
                <a:latin typeface="Calibri" panose="020F0502020204030204"/>
                <a:ea typeface="+mn-ea"/>
                <a:cs typeface="+mn-cs"/>
              </a:rPr>
              <a:t>HQIM Re-Selection</a:t>
            </a:r>
          </a:p>
        </p:txBody>
      </p:sp>
      <p:cxnSp>
        <p:nvCxnSpPr>
          <p:cNvPr id="13" name="Straight Connector 12">
            <a:extLst>
              <a:ext uri="{FF2B5EF4-FFF2-40B4-BE49-F238E27FC236}">
                <a16:creationId xmlns:a16="http://schemas.microsoft.com/office/drawing/2014/main" id="{B823117F-563D-4702-997A-36FB37D3CD48}"/>
              </a:ext>
            </a:extLst>
          </p:cNvPr>
          <p:cNvCxnSpPr>
            <a:cxnSpLocks/>
          </p:cNvCxnSpPr>
          <p:nvPr/>
        </p:nvCxnSpPr>
        <p:spPr>
          <a:xfrm>
            <a:off x="1084503" y="1813692"/>
            <a:ext cx="0" cy="2609807"/>
          </a:xfrm>
          <a:prstGeom prst="line">
            <a:avLst/>
          </a:prstGeom>
          <a:ln w="3175">
            <a:solidFill>
              <a:srgbClr val="F2F2F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descr="Projector screen with solid fill">
            <a:extLst>
              <a:ext uri="{FF2B5EF4-FFF2-40B4-BE49-F238E27FC236}">
                <a16:creationId xmlns:a16="http://schemas.microsoft.com/office/drawing/2014/main" id="{CF80C914-EE9B-4DB6-864F-3B1938FA59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53912" y="2740774"/>
            <a:ext cx="303758" cy="303758"/>
          </a:xfrm>
          <a:prstGeom prst="rect">
            <a:avLst/>
          </a:prstGeom>
        </p:spPr>
      </p:pic>
      <p:pic>
        <p:nvPicPr>
          <p:cNvPr id="132" name="Graphic 131" descr="Inbox Check with solid fill">
            <a:extLst>
              <a:ext uri="{FF2B5EF4-FFF2-40B4-BE49-F238E27FC236}">
                <a16:creationId xmlns:a16="http://schemas.microsoft.com/office/drawing/2014/main" id="{4F9D4ED1-189E-488B-8146-485E64FF3C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26045" y="3575356"/>
            <a:ext cx="454472" cy="454472"/>
          </a:xfrm>
          <a:prstGeom prst="rect">
            <a:avLst/>
          </a:prstGeom>
        </p:spPr>
      </p:pic>
      <p:pic>
        <p:nvPicPr>
          <p:cNvPr id="133" name="Graphic 132" descr="Inbox Check with solid fill">
            <a:extLst>
              <a:ext uri="{FF2B5EF4-FFF2-40B4-BE49-F238E27FC236}">
                <a16:creationId xmlns:a16="http://schemas.microsoft.com/office/drawing/2014/main" id="{B55D5270-5D9E-485D-8F51-0547E779EB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35877" y="3575356"/>
            <a:ext cx="454472" cy="454472"/>
          </a:xfrm>
          <a:prstGeom prst="rect">
            <a:avLst/>
          </a:prstGeom>
        </p:spPr>
      </p:pic>
      <p:pic>
        <p:nvPicPr>
          <p:cNvPr id="134" name="Graphic 133" descr="Inbox Check with solid fill">
            <a:extLst>
              <a:ext uri="{FF2B5EF4-FFF2-40B4-BE49-F238E27FC236}">
                <a16:creationId xmlns:a16="http://schemas.microsoft.com/office/drawing/2014/main" id="{2E3747C4-CD75-425C-8F8A-9B71BA435B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03405" y="3575356"/>
            <a:ext cx="454472" cy="454472"/>
          </a:xfrm>
          <a:prstGeom prst="rect">
            <a:avLst/>
          </a:prstGeom>
        </p:spPr>
      </p:pic>
      <p:pic>
        <p:nvPicPr>
          <p:cNvPr id="138" name="Graphic 137" descr="Meeting">
            <a:extLst>
              <a:ext uri="{FF2B5EF4-FFF2-40B4-BE49-F238E27FC236}">
                <a16:creationId xmlns:a16="http://schemas.microsoft.com/office/drawing/2014/main" id="{EF0B9C23-A28D-4FE6-B29C-E612209465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3197" y="2712562"/>
            <a:ext cx="360813" cy="360813"/>
          </a:xfrm>
          <a:prstGeom prst="rect">
            <a:avLst/>
          </a:prstGeom>
        </p:spPr>
      </p:pic>
      <p:pic>
        <p:nvPicPr>
          <p:cNvPr id="139" name="Graphic 138" descr="Meeting">
            <a:extLst>
              <a:ext uri="{FF2B5EF4-FFF2-40B4-BE49-F238E27FC236}">
                <a16:creationId xmlns:a16="http://schemas.microsoft.com/office/drawing/2014/main" id="{A6A5DBD1-44CB-4968-830A-2E201BBBFD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5913" y="2711161"/>
            <a:ext cx="360813" cy="360813"/>
          </a:xfrm>
          <a:prstGeom prst="rect">
            <a:avLst/>
          </a:prstGeom>
        </p:spPr>
      </p:pic>
      <p:pic>
        <p:nvPicPr>
          <p:cNvPr id="140" name="Graphic 139" descr="Meeting">
            <a:extLst>
              <a:ext uri="{FF2B5EF4-FFF2-40B4-BE49-F238E27FC236}">
                <a16:creationId xmlns:a16="http://schemas.microsoft.com/office/drawing/2014/main" id="{B50DEE27-B2C7-4160-A80F-429791D4D4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40856" y="2711161"/>
            <a:ext cx="360813" cy="360813"/>
          </a:xfrm>
          <a:prstGeom prst="rect">
            <a:avLst/>
          </a:prstGeom>
        </p:spPr>
      </p:pic>
      <p:cxnSp>
        <p:nvCxnSpPr>
          <p:cNvPr id="146" name="Straight Connector 145">
            <a:extLst>
              <a:ext uri="{FF2B5EF4-FFF2-40B4-BE49-F238E27FC236}">
                <a16:creationId xmlns:a16="http://schemas.microsoft.com/office/drawing/2014/main" id="{A1024F8B-26F4-46FB-B567-8FF8A7C139EF}"/>
              </a:ext>
            </a:extLst>
          </p:cNvPr>
          <p:cNvCxnSpPr>
            <a:cxnSpLocks/>
          </p:cNvCxnSpPr>
          <p:nvPr/>
        </p:nvCxnSpPr>
        <p:spPr>
          <a:xfrm flipH="1">
            <a:off x="1083420" y="4916257"/>
            <a:ext cx="7163" cy="943477"/>
          </a:xfrm>
          <a:prstGeom prst="line">
            <a:avLst/>
          </a:prstGeom>
          <a:ln w="3175">
            <a:solidFill>
              <a:srgbClr val="F2F2F2"/>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78B06B3-D317-4D61-85B3-ABAB9ADDB862}"/>
              </a:ext>
            </a:extLst>
          </p:cNvPr>
          <p:cNvCxnSpPr>
            <a:cxnSpLocks/>
          </p:cNvCxnSpPr>
          <p:nvPr/>
        </p:nvCxnSpPr>
        <p:spPr>
          <a:xfrm flipH="1">
            <a:off x="73784" y="3509450"/>
            <a:ext cx="11937636" cy="0"/>
          </a:xfrm>
          <a:prstGeom prst="line">
            <a:avLst/>
          </a:prstGeom>
          <a:ln w="3175">
            <a:solidFill>
              <a:srgbClr val="F2F2F2"/>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A38557-13FE-432C-9439-CC2F155562E1}"/>
              </a:ext>
            </a:extLst>
          </p:cNvPr>
          <p:cNvCxnSpPr>
            <a:cxnSpLocks/>
          </p:cNvCxnSpPr>
          <p:nvPr/>
        </p:nvCxnSpPr>
        <p:spPr>
          <a:xfrm flipH="1" flipV="1">
            <a:off x="73784" y="2646181"/>
            <a:ext cx="11937635" cy="39583"/>
          </a:xfrm>
          <a:prstGeom prst="line">
            <a:avLst/>
          </a:prstGeom>
          <a:ln w="3175">
            <a:solidFill>
              <a:srgbClr val="F2F2F2"/>
            </a:solidFill>
            <a:prstDash val="sysDot"/>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FA1AAF5-8218-4D16-B198-E72F8AE1379B}"/>
              </a:ext>
            </a:extLst>
          </p:cNvPr>
          <p:cNvSpPr txBox="1"/>
          <p:nvPr/>
        </p:nvSpPr>
        <p:spPr>
          <a:xfrm>
            <a:off x="592406" y="684313"/>
            <a:ext cx="1185673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The ADSY Planning and Execution Program (PEP) is a four-year process for school systems to design, implement, and continuously improve Summer Learning and Full Year Redesign options of the ADSY Initiative. </a:t>
            </a:r>
            <a:r>
              <a:rPr kumimoji="0" lang="en-US" sz="1600" u="none" strike="noStrike" kern="1200" cap="none" spc="0" normalizeH="0" baseline="0" noProof="0">
                <a:ln>
                  <a:noFill/>
                </a:ln>
                <a:solidFill>
                  <a:prstClr val="black"/>
                </a:solidFill>
                <a:effectLst/>
                <a:uLnTx/>
                <a:uFillTx/>
                <a:latin typeface="Calibri" panose="020F0502020204030204"/>
                <a:ea typeface="+mn-ea"/>
                <a:cs typeface="+mn-cs"/>
              </a:rPr>
              <a:t>This program is not required to access ADSY funding.</a:t>
            </a:r>
          </a:p>
        </p:txBody>
      </p:sp>
    </p:spTree>
    <p:extLst>
      <p:ext uri="{BB962C8B-B14F-4D97-AF65-F5344CB8AC3E}">
        <p14:creationId xmlns:p14="http://schemas.microsoft.com/office/powerpoint/2010/main" val="255501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4" grpId="0"/>
      <p:bldP spid="210" grpId="0" animBg="1"/>
      <p:bldP spid="224" grpId="0"/>
      <p:bldP spid="226" grpId="0"/>
      <p:bldP spid="228" grpId="0"/>
      <p:bldP spid="96" grpId="0"/>
      <p:bldP spid="97" grpId="0"/>
      <p:bldP spid="101" grpId="0"/>
      <p:bldP spid="103" grpId="0"/>
      <p:bldP spid="106" grpId="0" animBg="1"/>
      <p:bldP spid="107" grpId="0"/>
      <p:bldP spid="121" grpId="0"/>
      <p:bldP spid="122" grpId="0"/>
      <p:bldP spid="1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23A0-D305-FF55-E234-5B5CF452C068}"/>
              </a:ext>
            </a:extLst>
          </p:cNvPr>
          <p:cNvSpPr>
            <a:spLocks noGrp="1"/>
          </p:cNvSpPr>
          <p:nvPr>
            <p:ph type="title"/>
          </p:nvPr>
        </p:nvSpPr>
        <p:spPr/>
        <p:txBody>
          <a:bodyPr/>
          <a:lstStyle/>
          <a:p>
            <a:r>
              <a:rPr lang="en-US"/>
              <a:t>ADSY PEP Stakeholders </a:t>
            </a:r>
          </a:p>
        </p:txBody>
      </p:sp>
      <p:sp>
        <p:nvSpPr>
          <p:cNvPr id="3" name="Slide Number Placeholder 2">
            <a:extLst>
              <a:ext uri="{FF2B5EF4-FFF2-40B4-BE49-F238E27FC236}">
                <a16:creationId xmlns:a16="http://schemas.microsoft.com/office/drawing/2014/main" id="{587FB3D4-2F3A-6174-36B1-2E128B107EDD}"/>
              </a:ext>
            </a:extLst>
          </p:cNvPr>
          <p:cNvSpPr>
            <a:spLocks noGrp="1"/>
          </p:cNvSpPr>
          <p:nvPr>
            <p:ph type="sldNum" sz="quarter" idx="12"/>
          </p:nvPr>
        </p:nvSpPr>
        <p:spPr/>
        <p:txBody>
          <a:bodyPr/>
          <a:lstStyle/>
          <a:p>
            <a:fld id="{FF3B873A-B447-4FAD-8DCE-EE94BA9D2118}" type="slidenum">
              <a:rPr lang="en-US" smtClean="0"/>
              <a:t>21</a:t>
            </a:fld>
            <a:endParaRPr lang="en-US"/>
          </a:p>
        </p:txBody>
      </p:sp>
      <p:pic>
        <p:nvPicPr>
          <p:cNvPr id="1026" name="Picture 2">
            <a:extLst>
              <a:ext uri="{FF2B5EF4-FFF2-40B4-BE49-F238E27FC236}">
                <a16:creationId xmlns:a16="http://schemas.microsoft.com/office/drawing/2014/main" id="{7BACEF08-FD27-51F0-8A5E-E04B78EC7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481" y="1364464"/>
            <a:ext cx="4321740" cy="4443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AED0AE9-7194-46B8-667B-2DD9304BD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95" y="1364464"/>
            <a:ext cx="4311455" cy="44431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B0EF72-F3BB-EB3F-5523-B40AF8E86E2D}"/>
              </a:ext>
            </a:extLst>
          </p:cNvPr>
          <p:cNvSpPr txBox="1"/>
          <p:nvPr/>
        </p:nvSpPr>
        <p:spPr>
          <a:xfrm>
            <a:off x="1787681" y="847225"/>
            <a:ext cx="3088281" cy="369332"/>
          </a:xfrm>
          <a:prstGeom prst="rect">
            <a:avLst/>
          </a:prstGeom>
          <a:noFill/>
        </p:spPr>
        <p:txBody>
          <a:bodyPr wrap="none" rtlCol="0">
            <a:spAutoFit/>
          </a:bodyPr>
          <a:lstStyle/>
          <a:p>
            <a:r>
              <a:rPr lang="en-US" b="1" u="sng"/>
              <a:t>Decision 7 / Full Year Redesign</a:t>
            </a:r>
          </a:p>
        </p:txBody>
      </p:sp>
      <p:sp>
        <p:nvSpPr>
          <p:cNvPr id="6" name="TextBox 5">
            <a:extLst>
              <a:ext uri="{FF2B5EF4-FFF2-40B4-BE49-F238E27FC236}">
                <a16:creationId xmlns:a16="http://schemas.microsoft.com/office/drawing/2014/main" id="{C838A0E1-A554-5DBB-C591-B09C5A250ADA}"/>
              </a:ext>
            </a:extLst>
          </p:cNvPr>
          <p:cNvSpPr txBox="1"/>
          <p:nvPr/>
        </p:nvSpPr>
        <p:spPr>
          <a:xfrm>
            <a:off x="7556636" y="847225"/>
            <a:ext cx="2735429" cy="369332"/>
          </a:xfrm>
          <a:prstGeom prst="rect">
            <a:avLst/>
          </a:prstGeom>
          <a:noFill/>
        </p:spPr>
        <p:txBody>
          <a:bodyPr wrap="none" rtlCol="0">
            <a:spAutoFit/>
          </a:bodyPr>
          <a:lstStyle/>
          <a:p>
            <a:r>
              <a:rPr lang="en-US" b="1" u="sng"/>
              <a:t>Decision 8 / ADSY Summer</a:t>
            </a:r>
          </a:p>
        </p:txBody>
      </p:sp>
      <p:pic>
        <p:nvPicPr>
          <p:cNvPr id="7" name="Picture 6" descr="Logo&#10;&#10;Description automatically generated">
            <a:extLst>
              <a:ext uri="{FF2B5EF4-FFF2-40B4-BE49-F238E27FC236}">
                <a16:creationId xmlns:a16="http://schemas.microsoft.com/office/drawing/2014/main" id="{B2440409-344F-942B-2E6D-E3B908C5A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352" y="44755"/>
            <a:ext cx="2044648" cy="1048802"/>
          </a:xfrm>
          <a:prstGeom prst="rect">
            <a:avLst/>
          </a:prstGeom>
        </p:spPr>
      </p:pic>
    </p:spTree>
    <p:extLst>
      <p:ext uri="{BB962C8B-B14F-4D97-AF65-F5344CB8AC3E}">
        <p14:creationId xmlns:p14="http://schemas.microsoft.com/office/powerpoint/2010/main" val="32356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E83E82D-FBF0-463C-9B56-005C4138CF5F}"/>
              </a:ext>
            </a:extLst>
          </p:cNvPr>
          <p:cNvGraphicFramePr>
            <a:graphicFrameLocks noGrp="1"/>
          </p:cNvGraphicFramePr>
          <p:nvPr>
            <p:ph idx="1"/>
            <p:extLst>
              <p:ext uri="{D42A27DB-BD31-4B8C-83A1-F6EECF244321}">
                <p14:modId xmlns:p14="http://schemas.microsoft.com/office/powerpoint/2010/main" val="2257364970"/>
              </p:ext>
            </p:extLst>
          </p:nvPr>
        </p:nvGraphicFramePr>
        <p:xfrm>
          <a:off x="2573817" y="2010571"/>
          <a:ext cx="6734331" cy="2026920"/>
        </p:xfrm>
        <a:graphic>
          <a:graphicData uri="http://schemas.openxmlformats.org/drawingml/2006/table">
            <a:tbl>
              <a:tblPr firstRow="1" bandRow="1">
                <a:tableStyleId>{5940675A-B579-460E-94D1-54222C63F5DA}</a:tableStyleId>
              </a:tblPr>
              <a:tblGrid>
                <a:gridCol w="675019">
                  <a:extLst>
                    <a:ext uri="{9D8B030D-6E8A-4147-A177-3AD203B41FA5}">
                      <a16:colId xmlns:a16="http://schemas.microsoft.com/office/drawing/2014/main" val="1317910426"/>
                    </a:ext>
                  </a:extLst>
                </a:gridCol>
                <a:gridCol w="1064765">
                  <a:extLst>
                    <a:ext uri="{9D8B030D-6E8A-4147-A177-3AD203B41FA5}">
                      <a16:colId xmlns:a16="http://schemas.microsoft.com/office/drawing/2014/main" val="884074527"/>
                    </a:ext>
                  </a:extLst>
                </a:gridCol>
                <a:gridCol w="933381">
                  <a:extLst>
                    <a:ext uri="{9D8B030D-6E8A-4147-A177-3AD203B41FA5}">
                      <a16:colId xmlns:a16="http://schemas.microsoft.com/office/drawing/2014/main" val="3037963873"/>
                    </a:ext>
                  </a:extLst>
                </a:gridCol>
                <a:gridCol w="1332721">
                  <a:extLst>
                    <a:ext uri="{9D8B030D-6E8A-4147-A177-3AD203B41FA5}">
                      <a16:colId xmlns:a16="http://schemas.microsoft.com/office/drawing/2014/main" val="1128430157"/>
                    </a:ext>
                  </a:extLst>
                </a:gridCol>
                <a:gridCol w="1285467">
                  <a:extLst>
                    <a:ext uri="{9D8B030D-6E8A-4147-A177-3AD203B41FA5}">
                      <a16:colId xmlns:a16="http://schemas.microsoft.com/office/drawing/2014/main" val="2464717146"/>
                    </a:ext>
                  </a:extLst>
                </a:gridCol>
                <a:gridCol w="1442978">
                  <a:extLst>
                    <a:ext uri="{9D8B030D-6E8A-4147-A177-3AD203B41FA5}">
                      <a16:colId xmlns:a16="http://schemas.microsoft.com/office/drawing/2014/main" val="3644632010"/>
                    </a:ext>
                  </a:extLst>
                </a:gridCol>
              </a:tblGrid>
              <a:tr h="370840">
                <a:tc>
                  <a:txBody>
                    <a:bodyPr/>
                    <a:lstStyle/>
                    <a:p>
                      <a:pPr algn="ctr"/>
                      <a:r>
                        <a:rPr lang="en-US" b="1">
                          <a:solidFill>
                            <a:schemeClr val="bg1"/>
                          </a:solidFill>
                        </a:rPr>
                        <a:t>Cycle #</a:t>
                      </a:r>
                    </a:p>
                  </a:txBody>
                  <a:tcPr>
                    <a:solidFill>
                      <a:schemeClr val="tx2"/>
                    </a:solidFill>
                  </a:tcPr>
                </a:tc>
                <a:tc>
                  <a:txBody>
                    <a:bodyPr/>
                    <a:lstStyle/>
                    <a:p>
                      <a:pPr algn="ctr"/>
                      <a:r>
                        <a:rPr lang="en-US" b="1">
                          <a:solidFill>
                            <a:schemeClr val="bg1"/>
                          </a:solidFill>
                        </a:rPr>
                        <a:t># of Active LEAs</a:t>
                      </a:r>
                    </a:p>
                  </a:txBody>
                  <a:tcPr>
                    <a:solidFill>
                      <a:schemeClr val="tx2"/>
                    </a:solidFill>
                  </a:tcPr>
                </a:tc>
                <a:tc>
                  <a:txBody>
                    <a:bodyPr/>
                    <a:lstStyle/>
                    <a:p>
                      <a:pPr algn="ctr"/>
                      <a:r>
                        <a:rPr lang="en-US" b="1">
                          <a:solidFill>
                            <a:schemeClr val="bg1"/>
                          </a:solidFill>
                        </a:rPr>
                        <a:t>Implementation Year</a:t>
                      </a:r>
                    </a:p>
                  </a:txBody>
                  <a:tcPr>
                    <a:solidFill>
                      <a:schemeClr val="tx2"/>
                    </a:solidFill>
                  </a:tcPr>
                </a:tc>
                <a:tc>
                  <a:txBody>
                    <a:bodyPr/>
                    <a:lstStyle/>
                    <a:p>
                      <a:pPr algn="ctr"/>
                      <a:r>
                        <a:rPr lang="en-US" b="1">
                          <a:solidFill>
                            <a:schemeClr val="bg1"/>
                          </a:solidFill>
                        </a:rPr>
                        <a:t>ADSY Student Enrollment</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ADSY Day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Att. Rate</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rPr>
                        <a:t>Non-ADSY 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rPr>
                        <a:t>Att.  Rate</a:t>
                      </a:r>
                    </a:p>
                  </a:txBody>
                  <a:tcPr>
                    <a:solidFill>
                      <a:schemeClr val="tx2"/>
                    </a:solidFill>
                  </a:tcPr>
                </a:tc>
                <a:extLst>
                  <a:ext uri="{0D108BD9-81ED-4DB2-BD59-A6C34878D82A}">
                    <a16:rowId xmlns:a16="http://schemas.microsoft.com/office/drawing/2014/main" val="1396077358"/>
                  </a:ext>
                </a:extLst>
              </a:tr>
              <a:tr h="370840">
                <a:tc>
                  <a:txBody>
                    <a:bodyPr/>
                    <a:lstStyle/>
                    <a:p>
                      <a:pPr algn="ctr"/>
                      <a:r>
                        <a:rPr lang="en-US"/>
                        <a:t>1</a:t>
                      </a:r>
                    </a:p>
                  </a:txBody>
                  <a:tcPr/>
                </a:tc>
                <a:tc>
                  <a:txBody>
                    <a:bodyPr/>
                    <a:lstStyle/>
                    <a:p>
                      <a:pPr algn="ctr"/>
                      <a:r>
                        <a:rPr lang="en-US" dirty="0"/>
                        <a:t>5</a:t>
                      </a:r>
                    </a:p>
                  </a:txBody>
                  <a:tcPr/>
                </a:tc>
                <a:tc>
                  <a:txBody>
                    <a:bodyPr/>
                    <a:lstStyle/>
                    <a:p>
                      <a:pPr algn="ctr"/>
                      <a:r>
                        <a:rPr lang="en-US"/>
                        <a:t>21-22</a:t>
                      </a:r>
                    </a:p>
                  </a:txBody>
                  <a:tcPr/>
                </a:tc>
                <a:tc>
                  <a:txBody>
                    <a:bodyPr/>
                    <a:lstStyle/>
                    <a:p>
                      <a:pPr algn="ctr"/>
                      <a:r>
                        <a:rPr lang="en-US" dirty="0"/>
                        <a:t>4,136</a:t>
                      </a:r>
                    </a:p>
                  </a:txBody>
                  <a:tcPr/>
                </a:tc>
                <a:tc>
                  <a:txBody>
                    <a:bodyPr/>
                    <a:lstStyle/>
                    <a:p>
                      <a:pPr algn="ctr"/>
                      <a:r>
                        <a:rPr lang="en-US" dirty="0"/>
                        <a:t>86.8%</a:t>
                      </a:r>
                    </a:p>
                  </a:txBody>
                  <a:tcPr/>
                </a:tc>
                <a:tc>
                  <a:txBody>
                    <a:bodyPr/>
                    <a:lstStyle/>
                    <a:p>
                      <a:pPr algn="ctr"/>
                      <a:r>
                        <a:rPr lang="en-US"/>
                        <a:t>91.3%</a:t>
                      </a:r>
                    </a:p>
                  </a:txBody>
                  <a:tcPr/>
                </a:tc>
                <a:extLst>
                  <a:ext uri="{0D108BD9-81ED-4DB2-BD59-A6C34878D82A}">
                    <a16:rowId xmlns:a16="http://schemas.microsoft.com/office/drawing/2014/main" val="439356762"/>
                  </a:ext>
                </a:extLst>
              </a:tr>
              <a:tr h="370840">
                <a:tc>
                  <a:txBody>
                    <a:bodyPr/>
                    <a:lstStyle/>
                    <a:p>
                      <a:pPr algn="ctr"/>
                      <a:r>
                        <a:rPr lang="en-US"/>
                        <a:t>2</a:t>
                      </a:r>
                    </a:p>
                  </a:txBody>
                  <a:tcPr/>
                </a:tc>
                <a:tc>
                  <a:txBody>
                    <a:bodyPr/>
                    <a:lstStyle/>
                    <a:p>
                      <a:pPr algn="ctr"/>
                      <a:r>
                        <a:rPr lang="en-US"/>
                        <a:t>6</a:t>
                      </a:r>
                    </a:p>
                  </a:txBody>
                  <a:tcPr/>
                </a:tc>
                <a:tc>
                  <a:txBody>
                    <a:bodyPr/>
                    <a:lstStyle/>
                    <a:p>
                      <a:pPr algn="ctr"/>
                      <a:r>
                        <a:rPr lang="en-US" b="0"/>
                        <a:t>22-23</a:t>
                      </a:r>
                      <a:endParaRPr lang="en-US" b="0" i="0"/>
                    </a:p>
                  </a:txBody>
                  <a:tcPr/>
                </a:tc>
                <a:tc>
                  <a:txBody>
                    <a:bodyPr/>
                    <a:lstStyle/>
                    <a:p>
                      <a:pPr algn="ctr"/>
                      <a:r>
                        <a:rPr lang="en-US" dirty="0"/>
                        <a:t>848 </a:t>
                      </a:r>
                      <a:r>
                        <a:rPr lang="en-US" sz="1200" b="1" dirty="0"/>
                        <a:t>(estimated)</a:t>
                      </a:r>
                      <a:endParaRPr lang="en-US" b="1" i="1" dirty="0"/>
                    </a:p>
                  </a:txBody>
                  <a:tcPr/>
                </a:tc>
                <a:tc rowSpan="2" gridSpan="2">
                  <a:txBody>
                    <a:bodyPr/>
                    <a:lstStyle/>
                    <a:p>
                      <a:pPr algn="ctr"/>
                      <a:r>
                        <a:rPr lang="en-US" sz="1600" b="0" i="1"/>
                        <a:t>Pending</a:t>
                      </a:r>
                    </a:p>
                  </a:txBody>
                  <a:tcPr anchor="ctr"/>
                </a:tc>
                <a:tc rowSpan="2" hMerge="1">
                  <a:txBody>
                    <a:bodyPr/>
                    <a:lstStyle/>
                    <a:p>
                      <a:endParaRPr lang="en-US"/>
                    </a:p>
                  </a:txBody>
                  <a:tcPr/>
                </a:tc>
                <a:extLst>
                  <a:ext uri="{0D108BD9-81ED-4DB2-BD59-A6C34878D82A}">
                    <a16:rowId xmlns:a16="http://schemas.microsoft.com/office/drawing/2014/main" val="3611505278"/>
                  </a:ext>
                </a:extLst>
              </a:tr>
              <a:tr h="370840">
                <a:tc>
                  <a:txBody>
                    <a:bodyPr/>
                    <a:lstStyle/>
                    <a:p>
                      <a:pPr algn="ctr"/>
                      <a:r>
                        <a:rPr lang="en-US"/>
                        <a:t>3</a:t>
                      </a:r>
                    </a:p>
                  </a:txBody>
                  <a:tcPr/>
                </a:tc>
                <a:tc>
                  <a:txBody>
                    <a:bodyPr/>
                    <a:lstStyle/>
                    <a:p>
                      <a:pPr algn="ctr"/>
                      <a:r>
                        <a:rPr lang="en-US" dirty="0"/>
                        <a:t>3</a:t>
                      </a:r>
                    </a:p>
                  </a:txBody>
                  <a:tcPr/>
                </a:tc>
                <a:tc>
                  <a:txBody>
                    <a:bodyPr/>
                    <a:lstStyle/>
                    <a:p>
                      <a:pPr algn="ctr"/>
                      <a:r>
                        <a:rPr lang="en-US" dirty="0"/>
                        <a:t>23-24</a:t>
                      </a:r>
                    </a:p>
                  </a:txBody>
                  <a:tcPr/>
                </a:tc>
                <a:tc>
                  <a:txBody>
                    <a:bodyPr/>
                    <a:lstStyle/>
                    <a:p>
                      <a:pPr algn="ctr"/>
                      <a:r>
                        <a:rPr lang="en-US" i="1" dirty="0"/>
                        <a:t>TBD</a:t>
                      </a:r>
                    </a:p>
                  </a:txBody>
                  <a:tcPr/>
                </a:tc>
                <a:tc gridSpan="2" vMerge="1">
                  <a:txBody>
                    <a:bodyPr/>
                    <a:lstStyle/>
                    <a:p>
                      <a:pPr algn="ctr"/>
                      <a:endParaRPr lang="en-US"/>
                    </a:p>
                  </a:txBody>
                  <a:tcPr/>
                </a:tc>
                <a:tc hMerge="1" vMerge="1">
                  <a:txBody>
                    <a:bodyPr/>
                    <a:lstStyle/>
                    <a:p>
                      <a:pPr algn="ctr"/>
                      <a:endParaRPr lang="en-US"/>
                    </a:p>
                  </a:txBody>
                  <a:tcPr/>
                </a:tc>
                <a:extLst>
                  <a:ext uri="{0D108BD9-81ED-4DB2-BD59-A6C34878D82A}">
                    <a16:rowId xmlns:a16="http://schemas.microsoft.com/office/drawing/2014/main" val="1846483458"/>
                  </a:ext>
                </a:extLst>
              </a:tr>
            </a:tbl>
          </a:graphicData>
        </a:graphic>
      </p:graphicFrame>
      <p:sp>
        <p:nvSpPr>
          <p:cNvPr id="2" name="Title 1">
            <a:extLst>
              <a:ext uri="{FF2B5EF4-FFF2-40B4-BE49-F238E27FC236}">
                <a16:creationId xmlns:a16="http://schemas.microsoft.com/office/drawing/2014/main" id="{B7F87ABE-2BB1-40A9-B38A-897464DBD872}"/>
              </a:ext>
            </a:extLst>
          </p:cNvPr>
          <p:cNvSpPr>
            <a:spLocks noGrp="1"/>
          </p:cNvSpPr>
          <p:nvPr>
            <p:ph type="title"/>
          </p:nvPr>
        </p:nvSpPr>
        <p:spPr/>
        <p:txBody>
          <a:bodyPr/>
          <a:lstStyle/>
          <a:p>
            <a:r>
              <a:rPr lang="en-US"/>
              <a:t>Decision 7: ADSY PEP Full Year Redesign Current State</a:t>
            </a:r>
          </a:p>
        </p:txBody>
      </p:sp>
      <p:sp>
        <p:nvSpPr>
          <p:cNvPr id="4" name="TextBox 3">
            <a:extLst>
              <a:ext uri="{FF2B5EF4-FFF2-40B4-BE49-F238E27FC236}">
                <a16:creationId xmlns:a16="http://schemas.microsoft.com/office/drawing/2014/main" id="{8708DA54-4825-FB69-2331-C5F067A5F52B}"/>
              </a:ext>
            </a:extLst>
          </p:cNvPr>
          <p:cNvSpPr txBox="1"/>
          <p:nvPr/>
        </p:nvSpPr>
        <p:spPr>
          <a:xfrm>
            <a:off x="1586697" y="4497151"/>
            <a:ext cx="8708570" cy="646331"/>
          </a:xfrm>
          <a:prstGeom prst="rect">
            <a:avLst/>
          </a:prstGeom>
          <a:noFill/>
        </p:spPr>
        <p:txBody>
          <a:bodyPr wrap="square" rtlCol="0">
            <a:spAutoFit/>
          </a:bodyPr>
          <a:lstStyle/>
          <a:p>
            <a:pPr algn="ctr"/>
            <a:r>
              <a:rPr lang="en-US" i="1" dirty="0"/>
              <a:t>Decision 7 / Full Year Redesign remains a small grant program that is difficult to implement, but is seeing very promising student outcomes.  </a:t>
            </a:r>
          </a:p>
        </p:txBody>
      </p:sp>
    </p:spTree>
    <p:extLst>
      <p:ext uri="{BB962C8B-B14F-4D97-AF65-F5344CB8AC3E}">
        <p14:creationId xmlns:p14="http://schemas.microsoft.com/office/powerpoint/2010/main" val="911818243"/>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59D8AE-F5E1-8504-EB1E-F0126981BBC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4ACB12D-12E4-AE29-20A3-D174CEDE8055}"/>
              </a:ext>
            </a:extLst>
          </p:cNvPr>
          <p:cNvSpPr>
            <a:spLocks noGrp="1"/>
          </p:cNvSpPr>
          <p:nvPr>
            <p:ph type="title"/>
          </p:nvPr>
        </p:nvSpPr>
        <p:spPr/>
        <p:txBody>
          <a:bodyPr/>
          <a:lstStyle/>
          <a:p>
            <a:r>
              <a:rPr lang="en-US"/>
              <a:t>ADSY PEP Full Year Redesign Accountability Growth </a:t>
            </a:r>
          </a:p>
        </p:txBody>
      </p:sp>
      <p:graphicFrame>
        <p:nvGraphicFramePr>
          <p:cNvPr id="6" name="Chart 5">
            <a:extLst>
              <a:ext uri="{FF2B5EF4-FFF2-40B4-BE49-F238E27FC236}">
                <a16:creationId xmlns:a16="http://schemas.microsoft.com/office/drawing/2014/main" id="{C70CC638-D8B2-6D11-2FA2-21B08058A640}"/>
              </a:ext>
            </a:extLst>
          </p:cNvPr>
          <p:cNvGraphicFramePr>
            <a:graphicFrameLocks/>
          </p:cNvGraphicFramePr>
          <p:nvPr/>
        </p:nvGraphicFramePr>
        <p:xfrm>
          <a:off x="1602828" y="1371600"/>
          <a:ext cx="8986343" cy="44386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8AFE7E5-5CB2-6771-2ECF-892491D02F61}"/>
              </a:ext>
            </a:extLst>
          </p:cNvPr>
          <p:cNvSpPr txBox="1"/>
          <p:nvPr/>
        </p:nvSpPr>
        <p:spPr>
          <a:xfrm>
            <a:off x="592406" y="758201"/>
            <a:ext cx="111008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Initial accountability data for Cycle 1 Full Year Redesign grantees shows participating campuses outperforming their LEA’s accountability growth by an average of 11 points.</a:t>
            </a:r>
          </a:p>
        </p:txBody>
      </p:sp>
      <p:grpSp>
        <p:nvGrpSpPr>
          <p:cNvPr id="10" name="Group 9">
            <a:extLst>
              <a:ext uri="{FF2B5EF4-FFF2-40B4-BE49-F238E27FC236}">
                <a16:creationId xmlns:a16="http://schemas.microsoft.com/office/drawing/2014/main" id="{F5D1D817-5F0C-8F90-ECBB-2054EB9A8895}"/>
              </a:ext>
            </a:extLst>
          </p:cNvPr>
          <p:cNvGrpSpPr/>
          <p:nvPr/>
        </p:nvGrpSpPr>
        <p:grpSpPr>
          <a:xfrm>
            <a:off x="1422398" y="3990110"/>
            <a:ext cx="572656" cy="781627"/>
            <a:chOff x="1422398" y="3990110"/>
            <a:chExt cx="572656" cy="781627"/>
          </a:xfrm>
        </p:grpSpPr>
        <p:sp>
          <p:nvSpPr>
            <p:cNvPr id="8" name="Left Brace 7">
              <a:extLst>
                <a:ext uri="{FF2B5EF4-FFF2-40B4-BE49-F238E27FC236}">
                  <a16:creationId xmlns:a16="http://schemas.microsoft.com/office/drawing/2014/main" id="{38EA5204-ECAA-F415-0056-E4D900C0A624}"/>
                </a:ext>
              </a:extLst>
            </p:cNvPr>
            <p:cNvSpPr/>
            <p:nvPr/>
          </p:nvSpPr>
          <p:spPr>
            <a:xfrm>
              <a:off x="1810327" y="3990110"/>
              <a:ext cx="184727" cy="781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118D04-B20F-C213-30AA-BE7475B88D9B}"/>
                </a:ext>
              </a:extLst>
            </p:cNvPr>
            <p:cNvSpPr txBox="1"/>
            <p:nvPr/>
          </p:nvSpPr>
          <p:spPr>
            <a:xfrm>
              <a:off x="1422398" y="4247308"/>
              <a:ext cx="4802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+10</a:t>
              </a:r>
            </a:p>
          </p:txBody>
        </p:sp>
      </p:grpSp>
      <p:grpSp>
        <p:nvGrpSpPr>
          <p:cNvPr id="11" name="Group 10">
            <a:extLst>
              <a:ext uri="{FF2B5EF4-FFF2-40B4-BE49-F238E27FC236}">
                <a16:creationId xmlns:a16="http://schemas.microsoft.com/office/drawing/2014/main" id="{7F9AC888-4301-0CF2-95CE-AB03352FEAAC}"/>
              </a:ext>
            </a:extLst>
          </p:cNvPr>
          <p:cNvGrpSpPr/>
          <p:nvPr/>
        </p:nvGrpSpPr>
        <p:grpSpPr>
          <a:xfrm>
            <a:off x="2867889" y="2983346"/>
            <a:ext cx="572656" cy="1653310"/>
            <a:chOff x="1422398" y="3990110"/>
            <a:chExt cx="572656" cy="781627"/>
          </a:xfrm>
        </p:grpSpPr>
        <p:sp>
          <p:nvSpPr>
            <p:cNvPr id="12" name="Left Brace 11">
              <a:extLst>
                <a:ext uri="{FF2B5EF4-FFF2-40B4-BE49-F238E27FC236}">
                  <a16:creationId xmlns:a16="http://schemas.microsoft.com/office/drawing/2014/main" id="{20DFABDE-0CD3-A22D-8C85-1F1E5FBE5046}"/>
                </a:ext>
              </a:extLst>
            </p:cNvPr>
            <p:cNvSpPr/>
            <p:nvPr/>
          </p:nvSpPr>
          <p:spPr>
            <a:xfrm>
              <a:off x="1810327" y="3990110"/>
              <a:ext cx="184727" cy="781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F4AEF48-0842-BC18-4110-B379E60B9BC3}"/>
                </a:ext>
              </a:extLst>
            </p:cNvPr>
            <p:cNvSpPr txBox="1"/>
            <p:nvPr/>
          </p:nvSpPr>
          <p:spPr>
            <a:xfrm>
              <a:off x="1422398" y="4315446"/>
              <a:ext cx="480292" cy="130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+21</a:t>
              </a:r>
            </a:p>
          </p:txBody>
        </p:sp>
      </p:grpSp>
      <p:grpSp>
        <p:nvGrpSpPr>
          <p:cNvPr id="14" name="Group 13">
            <a:extLst>
              <a:ext uri="{FF2B5EF4-FFF2-40B4-BE49-F238E27FC236}">
                <a16:creationId xmlns:a16="http://schemas.microsoft.com/office/drawing/2014/main" id="{D07186B0-623D-41C1-7D8C-E210503BACCB}"/>
              </a:ext>
            </a:extLst>
          </p:cNvPr>
          <p:cNvGrpSpPr/>
          <p:nvPr/>
        </p:nvGrpSpPr>
        <p:grpSpPr>
          <a:xfrm>
            <a:off x="4354945" y="2068946"/>
            <a:ext cx="572656" cy="2054466"/>
            <a:chOff x="1422398" y="3990110"/>
            <a:chExt cx="572656" cy="781627"/>
          </a:xfrm>
        </p:grpSpPr>
        <p:sp>
          <p:nvSpPr>
            <p:cNvPr id="15" name="Left Brace 14">
              <a:extLst>
                <a:ext uri="{FF2B5EF4-FFF2-40B4-BE49-F238E27FC236}">
                  <a16:creationId xmlns:a16="http://schemas.microsoft.com/office/drawing/2014/main" id="{DC304ACC-011C-0747-54FB-350DC71FB0B8}"/>
                </a:ext>
              </a:extLst>
            </p:cNvPr>
            <p:cNvSpPr/>
            <p:nvPr/>
          </p:nvSpPr>
          <p:spPr>
            <a:xfrm>
              <a:off x="1810327" y="3990110"/>
              <a:ext cx="184727" cy="781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B892DDC-6D96-F72A-6550-B84957E1AECD}"/>
                </a:ext>
              </a:extLst>
            </p:cNvPr>
            <p:cNvSpPr txBox="1"/>
            <p:nvPr/>
          </p:nvSpPr>
          <p:spPr>
            <a:xfrm>
              <a:off x="1422398" y="4331255"/>
              <a:ext cx="480292" cy="98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+26</a:t>
              </a:r>
            </a:p>
          </p:txBody>
        </p:sp>
      </p:grpSp>
      <p:sp>
        <p:nvSpPr>
          <p:cNvPr id="19" name="TextBox 18">
            <a:extLst>
              <a:ext uri="{FF2B5EF4-FFF2-40B4-BE49-F238E27FC236}">
                <a16:creationId xmlns:a16="http://schemas.microsoft.com/office/drawing/2014/main" id="{CF1BD0C4-A57B-6B2D-E6E0-B78BF6798C76}"/>
              </a:ext>
            </a:extLst>
          </p:cNvPr>
          <p:cNvSpPr txBox="1"/>
          <p:nvPr/>
        </p:nvSpPr>
        <p:spPr>
          <a:xfrm>
            <a:off x="5986238" y="3920208"/>
            <a:ext cx="3645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grpSp>
        <p:nvGrpSpPr>
          <p:cNvPr id="20" name="Group 19">
            <a:extLst>
              <a:ext uri="{FF2B5EF4-FFF2-40B4-BE49-F238E27FC236}">
                <a16:creationId xmlns:a16="http://schemas.microsoft.com/office/drawing/2014/main" id="{03563367-15A9-FEAB-254D-5B942EF4756D}"/>
              </a:ext>
            </a:extLst>
          </p:cNvPr>
          <p:cNvGrpSpPr/>
          <p:nvPr/>
        </p:nvGrpSpPr>
        <p:grpSpPr>
          <a:xfrm>
            <a:off x="7231053" y="2983346"/>
            <a:ext cx="527333" cy="307777"/>
            <a:chOff x="1467721" y="3990110"/>
            <a:chExt cx="527333" cy="781627"/>
          </a:xfrm>
        </p:grpSpPr>
        <p:sp>
          <p:nvSpPr>
            <p:cNvPr id="21" name="Left Brace 20">
              <a:extLst>
                <a:ext uri="{FF2B5EF4-FFF2-40B4-BE49-F238E27FC236}">
                  <a16:creationId xmlns:a16="http://schemas.microsoft.com/office/drawing/2014/main" id="{3D7DD1E3-5F43-337B-C608-0488B7475D3F}"/>
                </a:ext>
              </a:extLst>
            </p:cNvPr>
            <p:cNvSpPr/>
            <p:nvPr/>
          </p:nvSpPr>
          <p:spPr>
            <a:xfrm>
              <a:off x="1810327" y="3990110"/>
              <a:ext cx="184727" cy="781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4C6D714-C8CE-7D76-FECC-E1F00FA6ACE3}"/>
                </a:ext>
              </a:extLst>
            </p:cNvPr>
            <p:cNvSpPr txBox="1"/>
            <p:nvPr/>
          </p:nvSpPr>
          <p:spPr>
            <a:xfrm>
              <a:off x="1467721" y="4052355"/>
              <a:ext cx="480292" cy="657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+3</a:t>
              </a:r>
            </a:p>
          </p:txBody>
        </p:sp>
      </p:grpSp>
      <p:grpSp>
        <p:nvGrpSpPr>
          <p:cNvPr id="23" name="Group 22">
            <a:extLst>
              <a:ext uri="{FF2B5EF4-FFF2-40B4-BE49-F238E27FC236}">
                <a16:creationId xmlns:a16="http://schemas.microsoft.com/office/drawing/2014/main" id="{1BC5356B-FF9B-985A-0F2C-7D288EB34FAC}"/>
              </a:ext>
            </a:extLst>
          </p:cNvPr>
          <p:cNvGrpSpPr/>
          <p:nvPr/>
        </p:nvGrpSpPr>
        <p:grpSpPr>
          <a:xfrm>
            <a:off x="8684008" y="3177310"/>
            <a:ext cx="572656" cy="1019898"/>
            <a:chOff x="1422398" y="3990110"/>
            <a:chExt cx="572656" cy="781627"/>
          </a:xfrm>
        </p:grpSpPr>
        <p:sp>
          <p:nvSpPr>
            <p:cNvPr id="24" name="Left Brace 23">
              <a:extLst>
                <a:ext uri="{FF2B5EF4-FFF2-40B4-BE49-F238E27FC236}">
                  <a16:creationId xmlns:a16="http://schemas.microsoft.com/office/drawing/2014/main" id="{433C3798-56A3-8A9C-798D-B9E2CC6DBA9B}"/>
                </a:ext>
              </a:extLst>
            </p:cNvPr>
            <p:cNvSpPr/>
            <p:nvPr/>
          </p:nvSpPr>
          <p:spPr>
            <a:xfrm>
              <a:off x="1810327" y="3990110"/>
              <a:ext cx="184727" cy="781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779E08E-4034-531F-BA90-E0FA1A44CDF7}"/>
                </a:ext>
              </a:extLst>
            </p:cNvPr>
            <p:cNvSpPr txBox="1"/>
            <p:nvPr/>
          </p:nvSpPr>
          <p:spPr>
            <a:xfrm>
              <a:off x="1422398" y="4277796"/>
              <a:ext cx="480292" cy="2062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+11</a:t>
              </a:r>
            </a:p>
          </p:txBody>
        </p:sp>
      </p:grpSp>
      <p:sp>
        <p:nvSpPr>
          <p:cNvPr id="27" name="TextBox 26">
            <a:extLst>
              <a:ext uri="{FF2B5EF4-FFF2-40B4-BE49-F238E27FC236}">
                <a16:creationId xmlns:a16="http://schemas.microsoft.com/office/drawing/2014/main" id="{F7062BBC-4B4C-354D-5D5F-4EEF7EB23733}"/>
              </a:ext>
            </a:extLst>
          </p:cNvPr>
          <p:cNvSpPr txBox="1"/>
          <p:nvPr/>
        </p:nvSpPr>
        <p:spPr>
          <a:xfrm>
            <a:off x="5788570" y="4123411"/>
            <a:ext cx="7463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*One-campus LEA</a:t>
            </a:r>
          </a:p>
        </p:txBody>
      </p:sp>
      <p:sp>
        <p:nvSpPr>
          <p:cNvPr id="33" name="TextBox 32">
            <a:extLst>
              <a:ext uri="{FF2B5EF4-FFF2-40B4-BE49-F238E27FC236}">
                <a16:creationId xmlns:a16="http://schemas.microsoft.com/office/drawing/2014/main" id="{15FEAECA-72B1-34E9-BB14-F4DEA318E669}"/>
              </a:ext>
            </a:extLst>
          </p:cNvPr>
          <p:cNvSpPr txBox="1"/>
          <p:nvPr/>
        </p:nvSpPr>
        <p:spPr>
          <a:xfrm>
            <a:off x="323716" y="5534322"/>
            <a:ext cx="13676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A-F Designation</a:t>
            </a:r>
          </a:p>
        </p:txBody>
      </p:sp>
      <p:sp>
        <p:nvSpPr>
          <p:cNvPr id="34" name="Rectangle: Rounded Corners 33">
            <a:extLst>
              <a:ext uri="{FF2B5EF4-FFF2-40B4-BE49-F238E27FC236}">
                <a16:creationId xmlns:a16="http://schemas.microsoft.com/office/drawing/2014/main" id="{7FAA2BDC-A11C-0A4E-ED6C-B7670A546A4C}"/>
              </a:ext>
            </a:extLst>
          </p:cNvPr>
          <p:cNvSpPr/>
          <p:nvPr/>
        </p:nvSpPr>
        <p:spPr>
          <a:xfrm>
            <a:off x="1847194" y="5518398"/>
            <a:ext cx="1350178" cy="30777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B-to-B</a:t>
            </a:r>
          </a:p>
        </p:txBody>
      </p:sp>
      <p:sp>
        <p:nvSpPr>
          <p:cNvPr id="35" name="Rectangle: Rounded Corners 34">
            <a:extLst>
              <a:ext uri="{FF2B5EF4-FFF2-40B4-BE49-F238E27FC236}">
                <a16:creationId xmlns:a16="http://schemas.microsoft.com/office/drawing/2014/main" id="{7B6C8CD7-B19B-F8FF-4BD3-0479C18C2961}"/>
              </a:ext>
            </a:extLst>
          </p:cNvPr>
          <p:cNvSpPr/>
          <p:nvPr/>
        </p:nvSpPr>
        <p:spPr>
          <a:xfrm>
            <a:off x="3323988" y="5518398"/>
            <a:ext cx="1350178" cy="307777"/>
          </a:xfrm>
          <a:prstGeom prst="roundRect">
            <a:avLst/>
          </a:prstGeom>
          <a:solidFill>
            <a:schemeClr val="bg1">
              <a:lumMod val="9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Low C-to-High B</a:t>
            </a:r>
          </a:p>
        </p:txBody>
      </p:sp>
      <p:sp>
        <p:nvSpPr>
          <p:cNvPr id="36" name="Rectangle: Rounded Corners 35">
            <a:extLst>
              <a:ext uri="{FF2B5EF4-FFF2-40B4-BE49-F238E27FC236}">
                <a16:creationId xmlns:a16="http://schemas.microsoft.com/office/drawing/2014/main" id="{147855DB-8069-5487-CF23-117F61F34C82}"/>
              </a:ext>
            </a:extLst>
          </p:cNvPr>
          <p:cNvSpPr/>
          <p:nvPr/>
        </p:nvSpPr>
        <p:spPr>
          <a:xfrm>
            <a:off x="4745821" y="5518398"/>
            <a:ext cx="1350178" cy="307777"/>
          </a:xfrm>
          <a:prstGeom prst="roundRect">
            <a:avLst/>
          </a:prstGeom>
          <a:solidFill>
            <a:schemeClr val="bg1">
              <a:lumMod val="9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D-to-A</a:t>
            </a:r>
          </a:p>
        </p:txBody>
      </p:sp>
      <p:sp>
        <p:nvSpPr>
          <p:cNvPr id="37" name="Rectangle: Rounded Corners 36">
            <a:extLst>
              <a:ext uri="{FF2B5EF4-FFF2-40B4-BE49-F238E27FC236}">
                <a16:creationId xmlns:a16="http://schemas.microsoft.com/office/drawing/2014/main" id="{20222424-0880-3755-17BC-E462E29145D5}"/>
              </a:ext>
            </a:extLst>
          </p:cNvPr>
          <p:cNvSpPr/>
          <p:nvPr/>
        </p:nvSpPr>
        <p:spPr>
          <a:xfrm>
            <a:off x="6222615" y="5518398"/>
            <a:ext cx="1350178" cy="30777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B-to-B</a:t>
            </a:r>
          </a:p>
        </p:txBody>
      </p:sp>
      <p:sp>
        <p:nvSpPr>
          <p:cNvPr id="38" name="Rectangle: Rounded Corners 37">
            <a:extLst>
              <a:ext uri="{FF2B5EF4-FFF2-40B4-BE49-F238E27FC236}">
                <a16:creationId xmlns:a16="http://schemas.microsoft.com/office/drawing/2014/main" id="{9634F940-98D4-6F33-0997-BEAF650381A0}"/>
              </a:ext>
            </a:extLst>
          </p:cNvPr>
          <p:cNvSpPr/>
          <p:nvPr/>
        </p:nvSpPr>
        <p:spPr>
          <a:xfrm>
            <a:off x="7699409" y="5518398"/>
            <a:ext cx="1350178" cy="307777"/>
          </a:xfrm>
          <a:prstGeom prst="roundRect">
            <a:avLst/>
          </a:prstGeom>
          <a:solidFill>
            <a:schemeClr val="bg1">
              <a:lumMod val="9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D-to-High C</a:t>
            </a:r>
          </a:p>
        </p:txBody>
      </p:sp>
    </p:spTree>
    <p:extLst>
      <p:ext uri="{BB962C8B-B14F-4D97-AF65-F5344CB8AC3E}">
        <p14:creationId xmlns:p14="http://schemas.microsoft.com/office/powerpoint/2010/main" val="42448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3" grpId="0"/>
      <p:bldP spid="34" grpId="0" animBg="1"/>
      <p:bldP spid="35" grpId="0" animBg="1"/>
      <p:bldP spid="36"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E83E82D-FBF0-463C-9B56-005C4138CF5F}"/>
              </a:ext>
            </a:extLst>
          </p:cNvPr>
          <p:cNvGraphicFramePr>
            <a:graphicFrameLocks noGrp="1"/>
          </p:cNvGraphicFramePr>
          <p:nvPr>
            <p:ph idx="1"/>
            <p:extLst>
              <p:ext uri="{D42A27DB-BD31-4B8C-83A1-F6EECF244321}">
                <p14:modId xmlns:p14="http://schemas.microsoft.com/office/powerpoint/2010/main" val="3103950884"/>
              </p:ext>
            </p:extLst>
          </p:nvPr>
        </p:nvGraphicFramePr>
        <p:xfrm>
          <a:off x="3544233" y="1632976"/>
          <a:ext cx="4815269" cy="2397760"/>
        </p:xfrm>
        <a:graphic>
          <a:graphicData uri="http://schemas.openxmlformats.org/drawingml/2006/table">
            <a:tbl>
              <a:tblPr firstRow="1" bandRow="1">
                <a:tableStyleId>{5940675A-B579-460E-94D1-54222C63F5DA}</a:tableStyleId>
              </a:tblPr>
              <a:tblGrid>
                <a:gridCol w="701849">
                  <a:extLst>
                    <a:ext uri="{9D8B030D-6E8A-4147-A177-3AD203B41FA5}">
                      <a16:colId xmlns:a16="http://schemas.microsoft.com/office/drawing/2014/main" val="1317910426"/>
                    </a:ext>
                  </a:extLst>
                </a:gridCol>
                <a:gridCol w="1107088">
                  <a:extLst>
                    <a:ext uri="{9D8B030D-6E8A-4147-A177-3AD203B41FA5}">
                      <a16:colId xmlns:a16="http://schemas.microsoft.com/office/drawing/2014/main" val="884074527"/>
                    </a:ext>
                  </a:extLst>
                </a:gridCol>
                <a:gridCol w="1503166">
                  <a:extLst>
                    <a:ext uri="{9D8B030D-6E8A-4147-A177-3AD203B41FA5}">
                      <a16:colId xmlns:a16="http://schemas.microsoft.com/office/drawing/2014/main" val="3037963873"/>
                    </a:ext>
                  </a:extLst>
                </a:gridCol>
                <a:gridCol w="1503166">
                  <a:extLst>
                    <a:ext uri="{9D8B030D-6E8A-4147-A177-3AD203B41FA5}">
                      <a16:colId xmlns:a16="http://schemas.microsoft.com/office/drawing/2014/main" val="4219125181"/>
                    </a:ext>
                  </a:extLst>
                </a:gridCol>
              </a:tblGrid>
              <a:tr h="370840">
                <a:tc>
                  <a:txBody>
                    <a:bodyPr/>
                    <a:lstStyle/>
                    <a:p>
                      <a:pPr algn="ctr"/>
                      <a:r>
                        <a:rPr lang="en-US" b="1">
                          <a:solidFill>
                            <a:schemeClr val="bg1"/>
                          </a:solidFill>
                        </a:rPr>
                        <a:t>Cycle #</a:t>
                      </a:r>
                    </a:p>
                  </a:txBody>
                  <a:tcPr>
                    <a:solidFill>
                      <a:schemeClr val="tx2"/>
                    </a:solidFill>
                  </a:tcPr>
                </a:tc>
                <a:tc>
                  <a:txBody>
                    <a:bodyPr/>
                    <a:lstStyle/>
                    <a:p>
                      <a:pPr algn="ctr"/>
                      <a:r>
                        <a:rPr lang="en-US" b="1">
                          <a:solidFill>
                            <a:schemeClr val="bg1"/>
                          </a:solidFill>
                        </a:rPr>
                        <a:t># of Active LEAs</a:t>
                      </a:r>
                    </a:p>
                  </a:txBody>
                  <a:tcPr>
                    <a:solidFill>
                      <a:schemeClr val="tx2"/>
                    </a:solidFill>
                  </a:tcPr>
                </a:tc>
                <a:tc>
                  <a:txBody>
                    <a:bodyPr/>
                    <a:lstStyle/>
                    <a:p>
                      <a:pPr algn="ctr"/>
                      <a:r>
                        <a:rPr lang="en-US" b="1">
                          <a:solidFill>
                            <a:schemeClr val="bg1"/>
                          </a:solidFill>
                        </a:rPr>
                        <a:t>Implementation Summer</a:t>
                      </a:r>
                    </a:p>
                  </a:txBody>
                  <a:tcPr>
                    <a:solidFill>
                      <a:schemeClr val="tx2"/>
                    </a:solidFill>
                  </a:tcPr>
                </a:tc>
                <a:tc>
                  <a:txBody>
                    <a:bodyPr/>
                    <a:lstStyle/>
                    <a:p>
                      <a:pPr algn="ctr"/>
                      <a:r>
                        <a:rPr lang="en-US" b="1" dirty="0">
                          <a:solidFill>
                            <a:schemeClr val="bg1"/>
                          </a:solidFill>
                        </a:rPr>
                        <a:t>Student Enrollment</a:t>
                      </a:r>
                    </a:p>
                  </a:txBody>
                  <a:tcPr>
                    <a:solidFill>
                      <a:schemeClr val="tx2"/>
                    </a:solidFill>
                  </a:tcPr>
                </a:tc>
                <a:extLst>
                  <a:ext uri="{0D108BD9-81ED-4DB2-BD59-A6C34878D82A}">
                    <a16:rowId xmlns:a16="http://schemas.microsoft.com/office/drawing/2014/main" val="1396077358"/>
                  </a:ext>
                </a:extLst>
              </a:tr>
              <a:tr h="370840">
                <a:tc>
                  <a:txBody>
                    <a:bodyPr/>
                    <a:lstStyle/>
                    <a:p>
                      <a:pPr algn="ctr"/>
                      <a:r>
                        <a:rPr lang="en-US"/>
                        <a:t>1</a:t>
                      </a:r>
                    </a:p>
                  </a:txBody>
                  <a:tcPr/>
                </a:tc>
                <a:tc>
                  <a:txBody>
                    <a:bodyPr/>
                    <a:lstStyle/>
                    <a:p>
                      <a:pPr algn="ctr"/>
                      <a:r>
                        <a:rPr lang="en-US"/>
                        <a:t>5</a:t>
                      </a:r>
                    </a:p>
                  </a:txBody>
                  <a:tcPr/>
                </a:tc>
                <a:tc>
                  <a:txBody>
                    <a:bodyPr/>
                    <a:lstStyle/>
                    <a:p>
                      <a:pPr algn="ctr"/>
                      <a:r>
                        <a:rPr lang="en-US"/>
                        <a:t>2021</a:t>
                      </a:r>
                    </a:p>
                  </a:txBody>
                  <a:tcPr/>
                </a:tc>
                <a:tc>
                  <a:txBody>
                    <a:bodyPr/>
                    <a:lstStyle/>
                    <a:p>
                      <a:pPr algn="ctr"/>
                      <a:r>
                        <a:rPr lang="en-US" dirty="0"/>
                        <a:t>2,600</a:t>
                      </a:r>
                    </a:p>
                  </a:txBody>
                  <a:tcPr/>
                </a:tc>
                <a:extLst>
                  <a:ext uri="{0D108BD9-81ED-4DB2-BD59-A6C34878D82A}">
                    <a16:rowId xmlns:a16="http://schemas.microsoft.com/office/drawing/2014/main" val="439356762"/>
                  </a:ext>
                </a:extLst>
              </a:tr>
              <a:tr h="370840">
                <a:tc>
                  <a:txBody>
                    <a:bodyPr/>
                    <a:lstStyle/>
                    <a:p>
                      <a:pPr algn="ctr"/>
                      <a:r>
                        <a:rPr lang="en-US" dirty="0"/>
                        <a:t>2</a:t>
                      </a:r>
                    </a:p>
                  </a:txBody>
                  <a:tcPr/>
                </a:tc>
                <a:tc>
                  <a:txBody>
                    <a:bodyPr/>
                    <a:lstStyle/>
                    <a:p>
                      <a:pPr algn="ctr"/>
                      <a:r>
                        <a:rPr lang="en-US"/>
                        <a:t>38</a:t>
                      </a:r>
                    </a:p>
                  </a:txBody>
                  <a:tcPr/>
                </a:tc>
                <a:tc>
                  <a:txBody>
                    <a:bodyPr/>
                    <a:lstStyle/>
                    <a:p>
                      <a:pPr algn="ctr"/>
                      <a:r>
                        <a:rPr lang="en-US" b="0" dirty="0"/>
                        <a:t>2022</a:t>
                      </a:r>
                      <a:endParaRPr lang="en-US" b="0" i="0" dirty="0"/>
                    </a:p>
                  </a:txBody>
                  <a:tcPr/>
                </a:tc>
                <a:tc>
                  <a:txBody>
                    <a:bodyPr/>
                    <a:lstStyle/>
                    <a:p>
                      <a:pPr algn="ctr"/>
                      <a:r>
                        <a:rPr lang="en-US" b="0" i="0"/>
                        <a:t>41,000+</a:t>
                      </a:r>
                    </a:p>
                  </a:txBody>
                  <a:tcPr/>
                </a:tc>
                <a:extLst>
                  <a:ext uri="{0D108BD9-81ED-4DB2-BD59-A6C34878D82A}">
                    <a16:rowId xmlns:a16="http://schemas.microsoft.com/office/drawing/2014/main" val="3611505278"/>
                  </a:ext>
                </a:extLst>
              </a:tr>
              <a:tr h="370840">
                <a:tc>
                  <a:txBody>
                    <a:bodyPr/>
                    <a:lstStyle/>
                    <a:p>
                      <a:pPr algn="ctr"/>
                      <a:r>
                        <a:rPr lang="en-US"/>
                        <a:t>3</a:t>
                      </a:r>
                    </a:p>
                  </a:txBody>
                  <a:tcPr/>
                </a:tc>
                <a:tc>
                  <a:txBody>
                    <a:bodyPr/>
                    <a:lstStyle/>
                    <a:p>
                      <a:pPr algn="ctr"/>
                      <a:r>
                        <a:rPr lang="en-US"/>
                        <a:t>22</a:t>
                      </a:r>
                    </a:p>
                  </a:txBody>
                  <a:tcPr/>
                </a:tc>
                <a:tc>
                  <a:txBody>
                    <a:bodyPr/>
                    <a:lstStyle/>
                    <a:p>
                      <a:pPr algn="ctr"/>
                      <a:r>
                        <a:rPr lang="en-US" dirty="0"/>
                        <a:t>2023</a:t>
                      </a:r>
                    </a:p>
                  </a:txBody>
                  <a:tcPr/>
                </a:tc>
                <a:tc>
                  <a:txBody>
                    <a:bodyPr/>
                    <a:lstStyle/>
                    <a:p>
                      <a:pPr algn="ctr"/>
                      <a:r>
                        <a:rPr lang="en-US" dirty="0"/>
                        <a:t>62,000+</a:t>
                      </a:r>
                    </a:p>
                  </a:txBody>
                  <a:tcPr/>
                </a:tc>
                <a:extLst>
                  <a:ext uri="{0D108BD9-81ED-4DB2-BD59-A6C34878D82A}">
                    <a16:rowId xmlns:a16="http://schemas.microsoft.com/office/drawing/2014/main" val="1846483458"/>
                  </a:ext>
                </a:extLst>
              </a:tr>
              <a:tr h="370840">
                <a:tc>
                  <a:txBody>
                    <a:bodyPr/>
                    <a:lstStyle/>
                    <a:p>
                      <a:pPr algn="ctr"/>
                      <a:r>
                        <a:rPr lang="en-US" dirty="0"/>
                        <a:t>4</a:t>
                      </a:r>
                    </a:p>
                  </a:txBody>
                  <a:tcPr/>
                </a:tc>
                <a:tc>
                  <a:txBody>
                    <a:bodyPr/>
                    <a:lstStyle/>
                    <a:p>
                      <a:pPr algn="ctr"/>
                      <a:r>
                        <a:rPr lang="en-US" dirty="0"/>
                        <a:t>9+</a:t>
                      </a:r>
                    </a:p>
                  </a:txBody>
                  <a:tcPr/>
                </a:tc>
                <a:tc>
                  <a:txBody>
                    <a:bodyPr/>
                    <a:lstStyle/>
                    <a:p>
                      <a:pPr algn="ctr"/>
                      <a:r>
                        <a:rPr lang="en-US" dirty="0"/>
                        <a:t>2024</a:t>
                      </a:r>
                    </a:p>
                  </a:txBody>
                  <a:tcPr/>
                </a:tc>
                <a:tc>
                  <a:txBody>
                    <a:bodyPr/>
                    <a:lstStyle/>
                    <a:p>
                      <a:pPr algn="ctr"/>
                      <a:r>
                        <a:rPr lang="en-US" i="1" dirty="0"/>
                        <a:t>TBD</a:t>
                      </a:r>
                    </a:p>
                  </a:txBody>
                  <a:tcPr/>
                </a:tc>
                <a:extLst>
                  <a:ext uri="{0D108BD9-81ED-4DB2-BD59-A6C34878D82A}">
                    <a16:rowId xmlns:a16="http://schemas.microsoft.com/office/drawing/2014/main" val="1471737314"/>
                  </a:ext>
                </a:extLst>
              </a:tr>
            </a:tbl>
          </a:graphicData>
        </a:graphic>
      </p:graphicFrame>
      <p:sp>
        <p:nvSpPr>
          <p:cNvPr id="2" name="Title 1">
            <a:extLst>
              <a:ext uri="{FF2B5EF4-FFF2-40B4-BE49-F238E27FC236}">
                <a16:creationId xmlns:a16="http://schemas.microsoft.com/office/drawing/2014/main" id="{B7F87ABE-2BB1-40A9-B38A-897464DBD872}"/>
              </a:ext>
            </a:extLst>
          </p:cNvPr>
          <p:cNvSpPr>
            <a:spLocks noGrp="1"/>
          </p:cNvSpPr>
          <p:nvPr>
            <p:ph type="title"/>
          </p:nvPr>
        </p:nvSpPr>
        <p:spPr/>
        <p:txBody>
          <a:bodyPr/>
          <a:lstStyle/>
          <a:p>
            <a:r>
              <a:rPr lang="en-US"/>
              <a:t>Decision 8: ADSY PEP Summer Current State</a:t>
            </a:r>
          </a:p>
        </p:txBody>
      </p:sp>
      <p:pic>
        <p:nvPicPr>
          <p:cNvPr id="3" name="Picture 5" descr="Logo&#10;&#10;Description automatically generated">
            <a:extLst>
              <a:ext uri="{FF2B5EF4-FFF2-40B4-BE49-F238E27FC236}">
                <a16:creationId xmlns:a16="http://schemas.microsoft.com/office/drawing/2014/main" id="{CFC4F520-3EED-730F-B83B-BB365B73C4B8}"/>
              </a:ext>
            </a:extLst>
          </p:cNvPr>
          <p:cNvPicPr>
            <a:picLocks noChangeAspect="1"/>
          </p:cNvPicPr>
          <p:nvPr/>
        </p:nvPicPr>
        <p:blipFill>
          <a:blip r:embed="rId2"/>
          <a:stretch>
            <a:fillRect/>
          </a:stretch>
        </p:blipFill>
        <p:spPr>
          <a:xfrm>
            <a:off x="9924893" y="52900"/>
            <a:ext cx="2267107" cy="1162912"/>
          </a:xfrm>
          <a:prstGeom prst="rect">
            <a:avLst/>
          </a:prstGeom>
        </p:spPr>
      </p:pic>
      <p:sp>
        <p:nvSpPr>
          <p:cNvPr id="4" name="TextBox 3">
            <a:extLst>
              <a:ext uri="{FF2B5EF4-FFF2-40B4-BE49-F238E27FC236}">
                <a16:creationId xmlns:a16="http://schemas.microsoft.com/office/drawing/2014/main" id="{1655A69F-087F-F56B-D232-F6AE60C405A7}"/>
              </a:ext>
            </a:extLst>
          </p:cNvPr>
          <p:cNvSpPr txBox="1"/>
          <p:nvPr/>
        </p:nvSpPr>
        <p:spPr>
          <a:xfrm>
            <a:off x="1597583" y="4388293"/>
            <a:ext cx="8708570" cy="646331"/>
          </a:xfrm>
          <a:prstGeom prst="rect">
            <a:avLst/>
          </a:prstGeom>
          <a:noFill/>
        </p:spPr>
        <p:txBody>
          <a:bodyPr wrap="square" rtlCol="0">
            <a:spAutoFit/>
          </a:bodyPr>
          <a:lstStyle/>
          <a:p>
            <a:pPr algn="ctr"/>
            <a:r>
              <a:rPr lang="en-US" i="1" dirty="0"/>
              <a:t>Decision 8 / Strong Summer has supported over 5% of districts in the state implement an evidence-based summer program.  </a:t>
            </a:r>
          </a:p>
        </p:txBody>
      </p:sp>
    </p:spTree>
    <p:extLst>
      <p:ext uri="{BB962C8B-B14F-4D97-AF65-F5344CB8AC3E}">
        <p14:creationId xmlns:p14="http://schemas.microsoft.com/office/powerpoint/2010/main" val="3553546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3697-7909-7DC7-8AFC-D96DF2FFEDB4}"/>
              </a:ext>
            </a:extLst>
          </p:cNvPr>
          <p:cNvSpPr>
            <a:spLocks noGrp="1"/>
          </p:cNvSpPr>
          <p:nvPr>
            <p:ph type="title"/>
          </p:nvPr>
        </p:nvSpPr>
        <p:spPr/>
        <p:txBody>
          <a:bodyPr/>
          <a:lstStyle/>
          <a:p>
            <a:r>
              <a:rPr lang="en-US" dirty="0"/>
              <a:t>ADSY PEP LEAs Across the State</a:t>
            </a:r>
          </a:p>
        </p:txBody>
      </p:sp>
      <p:sp>
        <p:nvSpPr>
          <p:cNvPr id="3" name="Slide Number Placeholder 2">
            <a:extLst>
              <a:ext uri="{FF2B5EF4-FFF2-40B4-BE49-F238E27FC236}">
                <a16:creationId xmlns:a16="http://schemas.microsoft.com/office/drawing/2014/main" id="{604C85F6-FEED-3346-77DC-6D97C6261CC6}"/>
              </a:ext>
            </a:extLst>
          </p:cNvPr>
          <p:cNvSpPr>
            <a:spLocks noGrp="1"/>
          </p:cNvSpPr>
          <p:nvPr>
            <p:ph type="sldNum" sz="quarter" idx="12"/>
          </p:nvPr>
        </p:nvSpPr>
        <p:spPr/>
        <p:txBody>
          <a:bodyPr/>
          <a:lstStyle/>
          <a:p>
            <a:fld id="{FF3B873A-B447-4FAD-8DCE-EE94BA9D2118}" type="slidenum">
              <a:rPr lang="en-US" smtClean="0"/>
              <a:t>25</a:t>
            </a:fld>
            <a:endParaRPr lang="en-US"/>
          </a:p>
        </p:txBody>
      </p:sp>
      <p:pic>
        <p:nvPicPr>
          <p:cNvPr id="5" name="Picture 4" descr="Map&#10;&#10;Description automatically generated">
            <a:extLst>
              <a:ext uri="{FF2B5EF4-FFF2-40B4-BE49-F238E27FC236}">
                <a16:creationId xmlns:a16="http://schemas.microsoft.com/office/drawing/2014/main" id="{6BF39B91-3A0A-2929-5DF0-5F22D2C1E9D7}"/>
              </a:ext>
            </a:extLst>
          </p:cNvPr>
          <p:cNvPicPr>
            <a:picLocks noChangeAspect="1"/>
          </p:cNvPicPr>
          <p:nvPr/>
        </p:nvPicPr>
        <p:blipFill rotWithShape="1">
          <a:blip r:embed="rId2">
            <a:alphaModFix/>
          </a:blip>
          <a:srcRect l="25694" t="1734" r="26629" b="3915"/>
          <a:stretch/>
        </p:blipFill>
        <p:spPr>
          <a:xfrm>
            <a:off x="6432678" y="1404064"/>
            <a:ext cx="4588936" cy="4368807"/>
          </a:xfrm>
          <a:prstGeom prst="rect">
            <a:avLst/>
          </a:prstGeom>
        </p:spPr>
      </p:pic>
      <p:sp>
        <p:nvSpPr>
          <p:cNvPr id="6" name="Text Placeholder 5">
            <a:extLst>
              <a:ext uri="{FF2B5EF4-FFF2-40B4-BE49-F238E27FC236}">
                <a16:creationId xmlns:a16="http://schemas.microsoft.com/office/drawing/2014/main" id="{984B6EC1-DE34-A203-EB96-A1BA5BC518BF}"/>
              </a:ext>
            </a:extLst>
          </p:cNvPr>
          <p:cNvSpPr txBox="1">
            <a:spLocks/>
          </p:cNvSpPr>
          <p:nvPr/>
        </p:nvSpPr>
        <p:spPr>
          <a:xfrm>
            <a:off x="612475" y="2017445"/>
            <a:ext cx="4886325" cy="38365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lang="en-US"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3663"/>
                </a:solidFill>
                <a:latin typeface="Arial" panose="020B0604020202020204" pitchFamily="34" charset="0"/>
                <a:ea typeface="Open Sans" panose="020B0606030504020204" pitchFamily="34" charset="0"/>
                <a:cs typeface="Arial" panose="020B0604020202020204" pitchFamily="34" charset="0"/>
              </a:rPr>
              <a:t>ADSY PEP has LEA representation across the state:</a:t>
            </a:r>
          </a:p>
          <a:p>
            <a:pPr marL="914400" lvl="1" indent="-457200">
              <a:buFont typeface="Arial" panose="020B0604020202020204" pitchFamily="34" charset="0"/>
              <a:buChar char="•"/>
            </a:pPr>
            <a:r>
              <a:rPr lang="en-US" sz="1800" dirty="0">
                <a:solidFill>
                  <a:srgbClr val="92C83E"/>
                </a:solidFill>
                <a:latin typeface="Arial Black" panose="020B0604020202020204" pitchFamily="34" charset="0"/>
                <a:ea typeface="Open Sans" panose="020B0606030504020204" pitchFamily="34" charset="0"/>
                <a:cs typeface="Arial Black" panose="020B0604020202020204" pitchFamily="34" charset="0"/>
              </a:rPr>
              <a:t>60+ </a:t>
            </a:r>
            <a:r>
              <a:rPr lang="en-US" sz="1800" dirty="0">
                <a:solidFill>
                  <a:srgbClr val="003663"/>
                </a:solidFill>
                <a:ea typeface="Open Sans" panose="020B0606030504020204" pitchFamily="34" charset="0"/>
              </a:rPr>
              <a:t>LEAs implementing </a:t>
            </a:r>
            <a:r>
              <a:rPr lang="en-US" sz="1800" dirty="0">
                <a:solidFill>
                  <a:srgbClr val="92C83E"/>
                </a:solidFill>
                <a:latin typeface="Arial Black" panose="020B0604020202020204" pitchFamily="34" charset="0"/>
                <a:ea typeface="Open Sans" panose="020B0606030504020204" pitchFamily="34" charset="0"/>
                <a:cs typeface="Arial Black" panose="020B0604020202020204" pitchFamily="34" charset="0"/>
              </a:rPr>
              <a:t>Voluntary Summer Learning </a:t>
            </a:r>
            <a:r>
              <a:rPr lang="en-US" sz="1800" dirty="0">
                <a:solidFill>
                  <a:srgbClr val="003663"/>
                </a:solidFill>
                <a:ea typeface="Open Sans" panose="020B0606030504020204" pitchFamily="34" charset="0"/>
              </a:rPr>
              <a:t>in summer 2023</a:t>
            </a:r>
          </a:p>
          <a:p>
            <a:pPr marL="914400" lvl="1" indent="-457200">
              <a:buFont typeface="Arial" panose="020B0604020202020204" pitchFamily="34" charset="0"/>
              <a:buChar char="•"/>
            </a:pPr>
            <a:r>
              <a:rPr lang="en-US" sz="1800" dirty="0">
                <a:solidFill>
                  <a:srgbClr val="0088A3"/>
                </a:solidFill>
                <a:latin typeface="Arial Black" panose="020B0604020202020204" pitchFamily="34" charset="0"/>
                <a:ea typeface="Open Sans" panose="020B0606030504020204" pitchFamily="34" charset="0"/>
                <a:cs typeface="Arial Black" panose="020B0604020202020204" pitchFamily="34" charset="0"/>
              </a:rPr>
              <a:t>12</a:t>
            </a:r>
            <a:r>
              <a:rPr lang="en-US" sz="1800" dirty="0">
                <a:solidFill>
                  <a:srgbClr val="003663"/>
                </a:solidFill>
                <a:ea typeface="Open Sans" panose="020B0606030504020204" pitchFamily="34" charset="0"/>
              </a:rPr>
              <a:t> LEAs implemented </a:t>
            </a:r>
            <a:r>
              <a:rPr lang="en-US" sz="1800" dirty="0">
                <a:solidFill>
                  <a:srgbClr val="0088A3"/>
                </a:solidFill>
                <a:latin typeface="Arial Black" panose="020B0604020202020204" pitchFamily="34" charset="0"/>
                <a:ea typeface="Open Sans" panose="020B0606030504020204" pitchFamily="34" charset="0"/>
                <a:cs typeface="Arial Black" panose="020B0604020202020204" pitchFamily="34" charset="0"/>
              </a:rPr>
              <a:t>Full-Year Redesign or Intercessional Models</a:t>
            </a:r>
            <a:r>
              <a:rPr lang="en-US" sz="1800" dirty="0">
                <a:solidFill>
                  <a:srgbClr val="0088A3"/>
                </a:solidFill>
                <a:ea typeface="Open Sans" panose="020B0606030504020204" pitchFamily="34" charset="0"/>
              </a:rPr>
              <a:t> </a:t>
            </a:r>
            <a:r>
              <a:rPr lang="en-US" sz="1800" dirty="0">
                <a:solidFill>
                  <a:srgbClr val="003663"/>
                </a:solidFill>
                <a:ea typeface="Open Sans" panose="020B0606030504020204" pitchFamily="34" charset="0"/>
              </a:rPr>
              <a:t>in 2022-23</a:t>
            </a:r>
          </a:p>
        </p:txBody>
      </p:sp>
      <p:sp>
        <p:nvSpPr>
          <p:cNvPr id="7" name="Oval 6">
            <a:extLst>
              <a:ext uri="{FF2B5EF4-FFF2-40B4-BE49-F238E27FC236}">
                <a16:creationId xmlns:a16="http://schemas.microsoft.com/office/drawing/2014/main" id="{CF86FD88-3572-3AE2-C182-70625772D6C2}"/>
              </a:ext>
            </a:extLst>
          </p:cNvPr>
          <p:cNvSpPr/>
          <p:nvPr/>
        </p:nvSpPr>
        <p:spPr>
          <a:xfrm>
            <a:off x="9282393" y="1481380"/>
            <a:ext cx="69273" cy="762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307181-3CC9-0CB6-E67A-C61693F1719C}"/>
              </a:ext>
            </a:extLst>
          </p:cNvPr>
          <p:cNvSpPr txBox="1"/>
          <p:nvPr/>
        </p:nvSpPr>
        <p:spPr>
          <a:xfrm>
            <a:off x="9330310" y="1404064"/>
            <a:ext cx="1809829"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rPr>
              <a:t>Voluntary Summer Learning</a:t>
            </a:r>
          </a:p>
        </p:txBody>
      </p:sp>
      <p:sp>
        <p:nvSpPr>
          <p:cNvPr id="9" name="TextBox 8">
            <a:extLst>
              <a:ext uri="{FF2B5EF4-FFF2-40B4-BE49-F238E27FC236}">
                <a16:creationId xmlns:a16="http://schemas.microsoft.com/office/drawing/2014/main" id="{32BE198D-90C5-A88E-D4C3-9B83C996A6E4}"/>
              </a:ext>
            </a:extLst>
          </p:cNvPr>
          <p:cNvSpPr txBox="1"/>
          <p:nvPr/>
        </p:nvSpPr>
        <p:spPr>
          <a:xfrm>
            <a:off x="9330310" y="1631334"/>
            <a:ext cx="2747297"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rPr>
              <a:t>Full-Year Redesign or Intersessional Models</a:t>
            </a:r>
          </a:p>
        </p:txBody>
      </p:sp>
      <p:sp>
        <p:nvSpPr>
          <p:cNvPr id="10" name="Oval 9">
            <a:extLst>
              <a:ext uri="{FF2B5EF4-FFF2-40B4-BE49-F238E27FC236}">
                <a16:creationId xmlns:a16="http://schemas.microsoft.com/office/drawing/2014/main" id="{12E501DD-6CEC-6781-0BD5-CA83EA37932E}"/>
              </a:ext>
            </a:extLst>
          </p:cNvPr>
          <p:cNvSpPr/>
          <p:nvPr/>
        </p:nvSpPr>
        <p:spPr>
          <a:xfrm>
            <a:off x="9282393" y="1703522"/>
            <a:ext cx="69273" cy="76200"/>
          </a:xfrm>
          <a:prstGeom prst="ellipse">
            <a:avLst/>
          </a:prstGeom>
          <a:solidFill>
            <a:srgbClr val="0088A3"/>
          </a:solidFill>
          <a:ln>
            <a:solidFill>
              <a:srgbClr val="00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030AD2-259D-F53F-3B0E-2AF98EE740EA}"/>
              </a:ext>
            </a:extLst>
          </p:cNvPr>
          <p:cNvSpPr/>
          <p:nvPr/>
        </p:nvSpPr>
        <p:spPr>
          <a:xfrm>
            <a:off x="9282392" y="1941245"/>
            <a:ext cx="69273"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002F663-8946-D392-BE82-084D2592EC97}"/>
              </a:ext>
            </a:extLst>
          </p:cNvPr>
          <p:cNvSpPr txBox="1"/>
          <p:nvPr/>
        </p:nvSpPr>
        <p:spPr>
          <a:xfrm>
            <a:off x="9317028" y="1852155"/>
            <a:ext cx="2403403"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rPr>
              <a:t>LEAs implementing both Models</a:t>
            </a:r>
          </a:p>
        </p:txBody>
      </p:sp>
      <p:pic>
        <p:nvPicPr>
          <p:cNvPr id="13" name="Picture 5" descr="Logo&#10;&#10;Description automatically generated">
            <a:extLst>
              <a:ext uri="{FF2B5EF4-FFF2-40B4-BE49-F238E27FC236}">
                <a16:creationId xmlns:a16="http://schemas.microsoft.com/office/drawing/2014/main" id="{944450FE-A766-AB42-3E16-AA3F0F1F6966}"/>
              </a:ext>
            </a:extLst>
          </p:cNvPr>
          <p:cNvPicPr>
            <a:picLocks noChangeAspect="1"/>
          </p:cNvPicPr>
          <p:nvPr/>
        </p:nvPicPr>
        <p:blipFill>
          <a:blip r:embed="rId3"/>
          <a:stretch>
            <a:fillRect/>
          </a:stretch>
        </p:blipFill>
        <p:spPr>
          <a:xfrm>
            <a:off x="9924893" y="52900"/>
            <a:ext cx="2267107" cy="1162912"/>
          </a:xfrm>
          <a:prstGeom prst="rect">
            <a:avLst/>
          </a:prstGeom>
        </p:spPr>
      </p:pic>
    </p:spTree>
    <p:extLst>
      <p:ext uri="{BB962C8B-B14F-4D97-AF65-F5344CB8AC3E}">
        <p14:creationId xmlns:p14="http://schemas.microsoft.com/office/powerpoint/2010/main" val="1931839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C811B-3A76-43E5-83A7-6E4C6838D541}"/>
              </a:ext>
            </a:extLst>
          </p:cNvPr>
          <p:cNvSpPr>
            <a:spLocks noGrp="1"/>
          </p:cNvSpPr>
          <p:nvPr>
            <p:ph type="ctrTitle"/>
          </p:nvPr>
        </p:nvSpPr>
        <p:spPr/>
        <p:txBody>
          <a:bodyPr/>
          <a:lstStyle/>
          <a:p>
            <a:r>
              <a:rPr lang="en-US"/>
              <a:t>Budgeting for Summer Learning</a:t>
            </a:r>
          </a:p>
        </p:txBody>
      </p:sp>
      <p:sp>
        <p:nvSpPr>
          <p:cNvPr id="2" name="Slide Number Placeholder 1">
            <a:extLst>
              <a:ext uri="{FF2B5EF4-FFF2-40B4-BE49-F238E27FC236}">
                <a16:creationId xmlns:a16="http://schemas.microsoft.com/office/drawing/2014/main" id="{A91486A8-3C7E-4745-B2FD-36B4D2D3A48E}"/>
              </a:ext>
            </a:extLst>
          </p:cNvPr>
          <p:cNvSpPr>
            <a:spLocks noGrp="1"/>
          </p:cNvSpPr>
          <p:nvPr>
            <p:ph type="sldNum" sz="quarter" idx="4294967295"/>
          </p:nvPr>
        </p:nvSpPr>
        <p:spPr>
          <a:xfrm>
            <a:off x="9448800" y="6492875"/>
            <a:ext cx="2743200" cy="365125"/>
          </a:xfrm>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4146969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8"/>
          <p:cNvSpPr txBox="1">
            <a:spLocks noGrp="1"/>
          </p:cNvSpPr>
          <p:nvPr>
            <p:ph type="title"/>
          </p:nvPr>
        </p:nvSpPr>
        <p:spPr>
          <a:xfrm>
            <a:off x="612475" y="153230"/>
            <a:ext cx="10964100" cy="751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Budgeting Tools - Most Common Sources of Summer Funding</a:t>
            </a:r>
            <a:endParaRPr/>
          </a:p>
        </p:txBody>
      </p:sp>
      <p:sp>
        <p:nvSpPr>
          <p:cNvPr id="463" name="Google Shape;463;p58"/>
          <p:cNvSpPr txBox="1">
            <a:spLocks noGrp="1"/>
          </p:cNvSpPr>
          <p:nvPr>
            <p:ph type="sldNum" idx="12"/>
          </p:nvPr>
        </p:nvSpPr>
        <p:spPr>
          <a:xfrm>
            <a:off x="9210675" y="652912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graphicFrame>
        <p:nvGraphicFramePr>
          <p:cNvPr id="464" name="Google Shape;464;p58"/>
          <p:cNvGraphicFramePr/>
          <p:nvPr/>
        </p:nvGraphicFramePr>
        <p:xfrm>
          <a:off x="366300" y="917900"/>
          <a:ext cx="11587575" cy="4992381"/>
        </p:xfrm>
        <a:graphic>
          <a:graphicData uri="http://schemas.openxmlformats.org/drawingml/2006/table">
            <a:tbl>
              <a:tblPr>
                <a:noFill/>
              </a:tblPr>
              <a:tblGrid>
                <a:gridCol w="2533325">
                  <a:extLst>
                    <a:ext uri="{9D8B030D-6E8A-4147-A177-3AD203B41FA5}">
                      <a16:colId xmlns:a16="http://schemas.microsoft.com/office/drawing/2014/main" val="20000"/>
                    </a:ext>
                  </a:extLst>
                </a:gridCol>
                <a:gridCol w="1188450">
                  <a:extLst>
                    <a:ext uri="{9D8B030D-6E8A-4147-A177-3AD203B41FA5}">
                      <a16:colId xmlns:a16="http://schemas.microsoft.com/office/drawing/2014/main" val="20001"/>
                    </a:ext>
                  </a:extLst>
                </a:gridCol>
                <a:gridCol w="1423050">
                  <a:extLst>
                    <a:ext uri="{9D8B030D-6E8A-4147-A177-3AD203B41FA5}">
                      <a16:colId xmlns:a16="http://schemas.microsoft.com/office/drawing/2014/main" val="20002"/>
                    </a:ext>
                  </a:extLst>
                </a:gridCol>
                <a:gridCol w="1705825">
                  <a:extLst>
                    <a:ext uri="{9D8B030D-6E8A-4147-A177-3AD203B41FA5}">
                      <a16:colId xmlns:a16="http://schemas.microsoft.com/office/drawing/2014/main" val="20003"/>
                    </a:ext>
                  </a:extLst>
                </a:gridCol>
                <a:gridCol w="1530050">
                  <a:extLst>
                    <a:ext uri="{9D8B030D-6E8A-4147-A177-3AD203B41FA5}">
                      <a16:colId xmlns:a16="http://schemas.microsoft.com/office/drawing/2014/main" val="20004"/>
                    </a:ext>
                  </a:extLst>
                </a:gridCol>
                <a:gridCol w="3206875">
                  <a:extLst>
                    <a:ext uri="{9D8B030D-6E8A-4147-A177-3AD203B41FA5}">
                      <a16:colId xmlns:a16="http://schemas.microsoft.com/office/drawing/2014/main" val="20005"/>
                    </a:ext>
                  </a:extLst>
                </a:gridCol>
              </a:tblGrid>
              <a:tr h="409575">
                <a:tc>
                  <a:txBody>
                    <a:bodyPr/>
                    <a:lstStyle/>
                    <a:p>
                      <a:pPr marL="63500" marR="63500" lvl="0" indent="0" algn="l" rtl="0">
                        <a:lnSpc>
                          <a:spcPct val="115000"/>
                        </a:lnSpc>
                        <a:spcBef>
                          <a:spcPts val="0"/>
                        </a:spcBef>
                        <a:spcAft>
                          <a:spcPts val="0"/>
                        </a:spcAft>
                        <a:buNone/>
                      </a:pPr>
                      <a:r>
                        <a:rPr lang="en-US" sz="1200" b="1">
                          <a:solidFill>
                            <a:srgbClr val="FFFFFF"/>
                          </a:solidFill>
                          <a:latin typeface="Calibri"/>
                          <a:ea typeface="Calibri"/>
                          <a:cs typeface="Calibri"/>
                          <a:sym typeface="Calibri"/>
                        </a:rPr>
                        <a:t>Funding Source</a:t>
                      </a:r>
                      <a:r>
                        <a:rPr lang="en-US"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A86E8"/>
                    </a:solidFill>
                  </a:tcPr>
                </a:tc>
                <a:tc>
                  <a:txBody>
                    <a:bodyPr/>
                    <a:lstStyle/>
                    <a:p>
                      <a:pPr marL="63500" marR="63500" lvl="0" indent="0" algn="l" rtl="0">
                        <a:lnSpc>
                          <a:spcPct val="115000"/>
                        </a:lnSpc>
                        <a:spcBef>
                          <a:spcPts val="0"/>
                        </a:spcBef>
                        <a:spcAft>
                          <a:spcPts val="0"/>
                        </a:spcAft>
                        <a:buNone/>
                      </a:pPr>
                      <a:r>
                        <a:rPr lang="en-US" sz="1200" b="1">
                          <a:solidFill>
                            <a:srgbClr val="FFFFFF"/>
                          </a:solidFill>
                          <a:latin typeface="Calibri"/>
                          <a:ea typeface="Calibri"/>
                          <a:cs typeface="Calibri"/>
                          <a:sym typeface="Calibri"/>
                        </a:rPr>
                        <a:t>Federal vs. State</a:t>
                      </a:r>
                      <a:r>
                        <a:rPr lang="en-US"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A86E8"/>
                    </a:solidFill>
                  </a:tcPr>
                </a:tc>
                <a:tc>
                  <a:txBody>
                    <a:bodyPr/>
                    <a:lstStyle/>
                    <a:p>
                      <a:pPr marL="63500" marR="63500" lvl="0" indent="0" algn="l" rtl="0">
                        <a:lnSpc>
                          <a:spcPct val="115000"/>
                        </a:lnSpc>
                        <a:spcBef>
                          <a:spcPts val="0"/>
                        </a:spcBef>
                        <a:spcAft>
                          <a:spcPts val="0"/>
                        </a:spcAft>
                        <a:buNone/>
                      </a:pPr>
                      <a:r>
                        <a:rPr lang="en-US" sz="1200" b="1">
                          <a:solidFill>
                            <a:srgbClr val="FFFFFF"/>
                          </a:solidFill>
                          <a:latin typeface="Calibri"/>
                          <a:ea typeface="Calibri"/>
                          <a:cs typeface="Calibri"/>
                          <a:sym typeface="Calibri"/>
                        </a:rPr>
                        <a:t>Type of Funding</a:t>
                      </a:r>
                      <a:r>
                        <a:rPr lang="en-US"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A86E8"/>
                    </a:solidFill>
                  </a:tcPr>
                </a:tc>
                <a:tc>
                  <a:txBody>
                    <a:bodyPr/>
                    <a:lstStyle/>
                    <a:p>
                      <a:pPr marL="63500" marR="63500" lvl="0" indent="0" algn="l" rtl="0">
                        <a:lnSpc>
                          <a:spcPct val="115000"/>
                        </a:lnSpc>
                        <a:spcBef>
                          <a:spcPts val="0"/>
                        </a:spcBef>
                        <a:spcAft>
                          <a:spcPts val="0"/>
                        </a:spcAft>
                        <a:buNone/>
                      </a:pPr>
                      <a:r>
                        <a:rPr lang="en-US" sz="1200" b="1">
                          <a:solidFill>
                            <a:srgbClr val="FFFFFF"/>
                          </a:solidFill>
                          <a:latin typeface="Calibri"/>
                          <a:ea typeface="Calibri"/>
                          <a:cs typeface="Calibri"/>
                          <a:sym typeface="Calibri"/>
                        </a:rPr>
                        <a:t>Funding Delivery Method</a:t>
                      </a:r>
                      <a:r>
                        <a:rPr lang="en-US"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A86E8"/>
                    </a:solidFill>
                  </a:tcPr>
                </a:tc>
                <a:tc>
                  <a:txBody>
                    <a:bodyPr/>
                    <a:lstStyle/>
                    <a:p>
                      <a:pPr marL="63500" marR="63500" lvl="0" indent="0" algn="l" rtl="0">
                        <a:lnSpc>
                          <a:spcPct val="115000"/>
                        </a:lnSpc>
                        <a:spcBef>
                          <a:spcPts val="0"/>
                        </a:spcBef>
                        <a:spcAft>
                          <a:spcPts val="0"/>
                        </a:spcAft>
                        <a:buNone/>
                      </a:pPr>
                      <a:r>
                        <a:rPr lang="en-US" sz="1200" b="1">
                          <a:solidFill>
                            <a:srgbClr val="FFFFFF"/>
                          </a:solidFill>
                          <a:latin typeface="Calibri"/>
                          <a:ea typeface="Calibri"/>
                          <a:cs typeface="Calibri"/>
                          <a:sym typeface="Calibri"/>
                        </a:rPr>
                        <a:t>Timing for Receiving Funds</a:t>
                      </a:r>
                      <a:r>
                        <a:rPr lang="en-US"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A86E8"/>
                    </a:solidFill>
                  </a:tcPr>
                </a:tc>
                <a:tc>
                  <a:txBody>
                    <a:bodyPr/>
                    <a:lstStyle/>
                    <a:p>
                      <a:pPr marL="0" lvl="0" indent="0" algn="l" rtl="0">
                        <a:lnSpc>
                          <a:spcPct val="115000"/>
                        </a:lnSpc>
                        <a:spcBef>
                          <a:spcPts val="0"/>
                        </a:spcBef>
                        <a:spcAft>
                          <a:spcPts val="0"/>
                        </a:spcAft>
                        <a:buNone/>
                      </a:pPr>
                      <a:r>
                        <a:rPr lang="en-US" sz="1200" b="1">
                          <a:solidFill>
                            <a:srgbClr val="FFFFFF"/>
                          </a:solidFill>
                          <a:latin typeface="Calibri"/>
                          <a:ea typeface="Calibri"/>
                          <a:cs typeface="Calibri"/>
                          <a:sym typeface="Calibri"/>
                        </a:rPr>
                        <a:t>Fund Flexibility Level</a:t>
                      </a:r>
                      <a:r>
                        <a:rPr lang="en-US"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A86E8"/>
                    </a:solidFill>
                  </a:tcPr>
                </a:tc>
                <a:extLst>
                  <a:ext uri="{0D108BD9-81ED-4DB2-BD59-A6C34878D82A}">
                    <a16:rowId xmlns:a16="http://schemas.microsoft.com/office/drawing/2014/main" val="10000"/>
                  </a:ext>
                </a:extLst>
              </a:tr>
              <a:tr h="552450">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21st CCLC </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Federal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Competitive Grant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New grants are awarded in grant cycles every 2-3 years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One grant cycle is five years long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HIGH: Funds can be used for academics or enrichment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8150">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Additional Days School Year</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Formula Funding</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Foundation School Program</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 funding cycle (including settle-up)</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HIGH: Funds are dispersed as general revenue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8150">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Early Education Allotment </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Formula Funding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Foundation School Program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 funding cycle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HIGH: Funds must go toward improving student performance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52450">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English Learner Summer Program </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Federal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Formula Funding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latin typeface="Calibri"/>
                          <a:ea typeface="Calibri"/>
                          <a:cs typeface="Calibri"/>
                          <a:sym typeface="Calibri"/>
                        </a:rPr>
                        <a:t>EL units are reimbursed on a prorated basis </a:t>
                      </a:r>
                      <a:endParaRPr sz="1100">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Annually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LOW: Funds must be used on instruction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81025">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State Compensatory Education </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Formula Funding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Foundation School Program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 funding cycle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HIGH: Funds must go toward increasing academic achievement and reducing dropout rates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81025">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Teacher Incentive Allotment </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State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Formula Funding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Foundation School Program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Annually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LOW: Only TIA districts are eligible for this funding. Funds must go toward teacher compensation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52450">
                <a:tc>
                  <a:txBody>
                    <a:bodyPr/>
                    <a:lstStyle/>
                    <a:p>
                      <a:pPr marL="63500" marR="63500" lvl="0" indent="0" algn="l" rtl="0">
                        <a:lnSpc>
                          <a:spcPct val="115000"/>
                        </a:lnSpc>
                        <a:spcBef>
                          <a:spcPts val="0"/>
                        </a:spcBef>
                        <a:spcAft>
                          <a:spcPts val="0"/>
                        </a:spcAft>
                        <a:buNone/>
                      </a:pPr>
                      <a:r>
                        <a:rPr lang="en-US" sz="1300" b="1">
                          <a:solidFill>
                            <a:srgbClr val="444444"/>
                          </a:solidFill>
                          <a:latin typeface="Calibri"/>
                          <a:ea typeface="Calibri"/>
                          <a:cs typeface="Calibri"/>
                          <a:sym typeface="Calibri"/>
                        </a:rPr>
                        <a:t>Title Funds </a:t>
                      </a:r>
                      <a:endParaRPr sz="1300" b="1">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Federal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Formula Funding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Drawdowns determined by districts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Drawdowns determined by districts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a:solidFill>
                            <a:srgbClr val="444444"/>
                          </a:solidFill>
                          <a:latin typeface="Calibri"/>
                          <a:ea typeface="Calibri"/>
                          <a:cs typeface="Calibri"/>
                          <a:sym typeface="Calibri"/>
                        </a:rPr>
                        <a:t>VARIES: Fund use is determined by Title Fund </a:t>
                      </a:r>
                      <a:endParaRPr sz="1100">
                        <a:solidFill>
                          <a:srgbClr val="444444"/>
                        </a:solidFill>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9A12-192E-4208-8340-ACD9FD6AC313}"/>
              </a:ext>
            </a:extLst>
          </p:cNvPr>
          <p:cNvSpPr>
            <a:spLocks noGrp="1"/>
          </p:cNvSpPr>
          <p:nvPr>
            <p:ph type="title"/>
          </p:nvPr>
        </p:nvSpPr>
        <p:spPr/>
        <p:txBody>
          <a:bodyPr>
            <a:normAutofit/>
          </a:bodyPr>
          <a:lstStyle/>
          <a:p>
            <a:r>
              <a:rPr lang="en-US"/>
              <a:t>Example: Stacking ADSY with 21</a:t>
            </a:r>
            <a:r>
              <a:rPr lang="en-US" baseline="30000"/>
              <a:t>st</a:t>
            </a:r>
            <a:r>
              <a:rPr lang="en-US"/>
              <a:t> CCLC Funds</a:t>
            </a:r>
          </a:p>
        </p:txBody>
      </p:sp>
      <p:sp>
        <p:nvSpPr>
          <p:cNvPr id="3" name="Slide Number Placeholder 2">
            <a:extLst>
              <a:ext uri="{FF2B5EF4-FFF2-40B4-BE49-F238E27FC236}">
                <a16:creationId xmlns:a16="http://schemas.microsoft.com/office/drawing/2014/main" id="{4934956F-D982-444B-94C9-0C444EBFA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B873A-B447-4FAD-8DCE-EE94BA9D21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A6EE8C0-1038-485C-96E8-37123E393E95}"/>
              </a:ext>
            </a:extLst>
          </p:cNvPr>
          <p:cNvPicPr>
            <a:picLocks noChangeAspect="1"/>
          </p:cNvPicPr>
          <p:nvPr/>
        </p:nvPicPr>
        <p:blipFill>
          <a:blip r:embed="rId2"/>
          <a:stretch>
            <a:fillRect/>
          </a:stretch>
        </p:blipFill>
        <p:spPr>
          <a:xfrm>
            <a:off x="1100675" y="1423213"/>
            <a:ext cx="9987773" cy="1643182"/>
          </a:xfrm>
          <a:prstGeom prst="rect">
            <a:avLst/>
          </a:prstGeom>
        </p:spPr>
      </p:pic>
      <p:sp>
        <p:nvSpPr>
          <p:cNvPr id="5" name="TextBox 4">
            <a:extLst>
              <a:ext uri="{FF2B5EF4-FFF2-40B4-BE49-F238E27FC236}">
                <a16:creationId xmlns:a16="http://schemas.microsoft.com/office/drawing/2014/main" id="{F686D723-5B25-4830-959E-3663711E9F58}"/>
              </a:ext>
            </a:extLst>
          </p:cNvPr>
          <p:cNvSpPr txBox="1"/>
          <p:nvPr/>
        </p:nvSpPr>
        <p:spPr>
          <a:xfrm>
            <a:off x="841829" y="3585028"/>
            <a:ext cx="99877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ADSY funds can be ‘stacked’ with 21</a:t>
            </a:r>
            <a:r>
              <a:rPr kumimoji="0" lang="en-US" sz="24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Century/ACE funds in the same day if they are used as a supplemental aspect to the program.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ADSY has a minimum instruction requirement of two hours per day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21</a:t>
            </a:r>
            <a:r>
              <a:rPr kumimoji="0" lang="en-US" sz="24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CCLC requires a four-hour summer day</a:t>
            </a:r>
          </a:p>
        </p:txBody>
      </p:sp>
    </p:spTree>
    <p:extLst>
      <p:ext uri="{BB962C8B-B14F-4D97-AF65-F5344CB8AC3E}">
        <p14:creationId xmlns:p14="http://schemas.microsoft.com/office/powerpoint/2010/main" val="826874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C811B-3A76-43E5-83A7-6E4C6838D541}"/>
              </a:ext>
            </a:extLst>
          </p:cNvPr>
          <p:cNvSpPr>
            <a:spLocks noGrp="1"/>
          </p:cNvSpPr>
          <p:nvPr>
            <p:ph type="ctrTitle"/>
          </p:nvPr>
        </p:nvSpPr>
        <p:spPr>
          <a:xfrm>
            <a:off x="473148" y="2169994"/>
            <a:ext cx="2899972" cy="2343445"/>
          </a:xfrm>
        </p:spPr>
        <p:txBody>
          <a:bodyPr/>
          <a:lstStyle/>
          <a:p>
            <a:r>
              <a:rPr lang="en-US" sz="2800" dirty="0"/>
              <a:t>Implementation Trends</a:t>
            </a:r>
          </a:p>
        </p:txBody>
      </p:sp>
      <p:sp>
        <p:nvSpPr>
          <p:cNvPr id="2" name="Slide Number Placeholder 1">
            <a:extLst>
              <a:ext uri="{FF2B5EF4-FFF2-40B4-BE49-F238E27FC236}">
                <a16:creationId xmlns:a16="http://schemas.microsoft.com/office/drawing/2014/main" id="{A91486A8-3C7E-4745-B2FD-36B4D2D3A48E}"/>
              </a:ext>
            </a:extLst>
          </p:cNvPr>
          <p:cNvSpPr>
            <a:spLocks noGrp="1"/>
          </p:cNvSpPr>
          <p:nvPr>
            <p:ph type="sldNum" sz="quarter" idx="4294967295"/>
          </p:nvPr>
        </p:nvSpPr>
        <p:spPr>
          <a:xfrm>
            <a:off x="9448800" y="6492875"/>
            <a:ext cx="2743200" cy="365125"/>
          </a:xfrm>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126416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25BE7-E686-483D-9094-407B29A94974}"/>
              </a:ext>
            </a:extLst>
          </p:cNvPr>
          <p:cNvSpPr>
            <a:spLocks noGrp="1"/>
          </p:cNvSpPr>
          <p:nvPr>
            <p:ph type="title"/>
          </p:nvPr>
        </p:nvSpPr>
        <p:spPr>
          <a:xfrm>
            <a:off x="695743" y="102430"/>
            <a:ext cx="10964174" cy="751350"/>
          </a:xfrm>
        </p:spPr>
        <p:txBody>
          <a:bodyPr/>
          <a:lstStyle/>
          <a:p>
            <a:r>
              <a:rPr lang="en-US"/>
              <a:t>Agenda</a:t>
            </a:r>
          </a:p>
        </p:txBody>
      </p:sp>
      <p:sp>
        <p:nvSpPr>
          <p:cNvPr id="4" name="Content Placeholder 3">
            <a:extLst>
              <a:ext uri="{FF2B5EF4-FFF2-40B4-BE49-F238E27FC236}">
                <a16:creationId xmlns:a16="http://schemas.microsoft.com/office/drawing/2014/main" id="{2EC9D471-CFD0-4B16-A9AA-DB7CFFBF60CD}"/>
              </a:ext>
            </a:extLst>
          </p:cNvPr>
          <p:cNvSpPr txBox="1">
            <a:spLocks/>
          </p:cNvSpPr>
          <p:nvPr/>
        </p:nvSpPr>
        <p:spPr>
          <a:xfrm>
            <a:off x="3273691" y="1007460"/>
            <a:ext cx="8222566" cy="481422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Tx/>
              <a:buNone/>
              <a:defRPr sz="2800" b="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A3E26"/>
              </a:buClr>
              <a:buFont typeface="Wingdings" panose="05000000000000000000" pitchFamily="2" charset="2"/>
              <a:buChar char="§"/>
              <a:defRPr sz="2400" kern="1200">
                <a:solidFill>
                  <a:schemeClr val="tx1"/>
                </a:solidFill>
                <a:latin typeface="Open Sans (Headings)"/>
                <a:ea typeface="+mn-ea"/>
                <a:cs typeface="+mn-cs"/>
              </a:defRPr>
            </a:lvl2pPr>
            <a:lvl3pPr marL="1143000" indent="-228600" algn="l" defTabSz="914400" rtl="0" eaLnBrk="1" latinLnBrk="0" hangingPunct="1">
              <a:lnSpc>
                <a:spcPct val="90000"/>
              </a:lnSpc>
              <a:spcBef>
                <a:spcPts val="500"/>
              </a:spcBef>
              <a:buClr>
                <a:srgbClr val="4472C4"/>
              </a:buClr>
              <a:buFont typeface="Wingdings" pitchFamily="2" charset="2"/>
              <a:buChar char="§"/>
              <a:defRPr sz="2000" kern="1200">
                <a:solidFill>
                  <a:schemeClr val="tx1"/>
                </a:solidFill>
                <a:latin typeface="Open Sans Light" panose="020B0306030504020204"/>
                <a:ea typeface="+mn-ea"/>
                <a:cs typeface="+mn-cs"/>
              </a:defRPr>
            </a:lvl3pPr>
            <a:lvl4pPr marL="1600200" indent="-228600" algn="l" defTabSz="914400" rtl="0" eaLnBrk="1" latinLnBrk="0" hangingPunct="1">
              <a:lnSpc>
                <a:spcPct val="90000"/>
              </a:lnSpc>
              <a:spcBef>
                <a:spcPts val="500"/>
              </a:spcBef>
              <a:buClr>
                <a:srgbClr val="4472C4"/>
              </a:buClr>
              <a:buFontTx/>
              <a:buChar char="◦"/>
              <a:defRPr sz="1800" kern="1200">
                <a:solidFill>
                  <a:schemeClr val="tx1"/>
                </a:solidFill>
                <a:latin typeface="Open Sans Light" panose="020B0306030504020204"/>
                <a:ea typeface="+mn-ea"/>
                <a:cs typeface="+mn-cs"/>
              </a:defRPr>
            </a:lvl4pPr>
            <a:lvl5pPr marL="2057400" indent="-228600" algn="l" defTabSz="914400" rtl="0" eaLnBrk="1" latinLnBrk="0" hangingPunct="1">
              <a:lnSpc>
                <a:spcPct val="90000"/>
              </a:lnSpc>
              <a:spcBef>
                <a:spcPts val="500"/>
              </a:spcBef>
              <a:buClr>
                <a:srgbClr val="DA3E26"/>
              </a:buClr>
              <a:buFont typeface="Wingdings" pitchFamily="2" charset="2"/>
              <a:buChar char="§"/>
              <a:defRPr sz="1800" kern="1200">
                <a:solidFill>
                  <a:schemeClr val="tx1"/>
                </a:solidFill>
                <a:latin typeface="Open Sans Light" panose="020B03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lnSpc>
                <a:spcPct val="110000"/>
              </a:lnSpc>
              <a:spcBef>
                <a:spcPts val="0"/>
              </a:spcBef>
              <a:spcAft>
                <a:spcPts val="600"/>
              </a:spcAft>
              <a:buClr>
                <a:schemeClr val="accent2"/>
              </a:buClr>
              <a:buFont typeface="Wingdings" pitchFamily="2" charset="2"/>
              <a:buChar char="Ø"/>
            </a:pPr>
            <a:r>
              <a:rPr lang="en-US" sz="2800" dirty="0">
                <a:cs typeface="Calibri Light"/>
              </a:rPr>
              <a:t>Additional Days School Year Overview</a:t>
            </a:r>
          </a:p>
          <a:p>
            <a:pPr marL="1143000" lvl="1" indent="-457200">
              <a:lnSpc>
                <a:spcPct val="110000"/>
              </a:lnSpc>
              <a:spcBef>
                <a:spcPts val="0"/>
              </a:spcBef>
              <a:spcAft>
                <a:spcPts val="600"/>
              </a:spcAft>
              <a:buClr>
                <a:schemeClr val="accent2"/>
              </a:buClr>
              <a:buFont typeface="Wingdings" pitchFamily="2" charset="2"/>
              <a:buChar char="Ø"/>
            </a:pPr>
            <a:r>
              <a:rPr lang="en-US" sz="2800" dirty="0">
                <a:cs typeface="Calibri Light"/>
              </a:rPr>
              <a:t>Design Considerations</a:t>
            </a:r>
          </a:p>
          <a:p>
            <a:pPr marL="1600200" lvl="2" indent="-457200">
              <a:lnSpc>
                <a:spcPct val="110000"/>
              </a:lnSpc>
              <a:spcBef>
                <a:spcPts val="0"/>
              </a:spcBef>
              <a:spcAft>
                <a:spcPts val="600"/>
              </a:spcAft>
              <a:buClr>
                <a:schemeClr val="accent2"/>
              </a:buClr>
              <a:buFont typeface="Wingdings" pitchFamily="2" charset="2"/>
              <a:buChar char="Ø"/>
            </a:pPr>
            <a:r>
              <a:rPr lang="en-US" sz="2400" dirty="0">
                <a:cs typeface="Calibri Light"/>
              </a:rPr>
              <a:t>Option 1: </a:t>
            </a:r>
            <a:r>
              <a:rPr lang="en-US" sz="2400" dirty="0">
                <a:solidFill>
                  <a:schemeClr val="accent3"/>
                </a:solidFill>
                <a:cs typeface="Calibri Light"/>
              </a:rPr>
              <a:t>Volunteer</a:t>
            </a:r>
            <a:r>
              <a:rPr lang="en-US" sz="2400" dirty="0">
                <a:cs typeface="Calibri Light"/>
              </a:rPr>
              <a:t> Summer Learning</a:t>
            </a:r>
          </a:p>
          <a:p>
            <a:pPr marL="1600200" lvl="2" indent="-457200">
              <a:lnSpc>
                <a:spcPct val="110000"/>
              </a:lnSpc>
              <a:spcBef>
                <a:spcPts val="0"/>
              </a:spcBef>
              <a:spcAft>
                <a:spcPts val="600"/>
              </a:spcAft>
              <a:buClr>
                <a:schemeClr val="accent2"/>
              </a:buClr>
              <a:buFont typeface="Wingdings" pitchFamily="2" charset="2"/>
              <a:buChar char="Ø"/>
            </a:pPr>
            <a:r>
              <a:rPr lang="en-US" sz="2400" dirty="0">
                <a:cs typeface="Calibri Light"/>
              </a:rPr>
              <a:t>Option 2: Intersessional Calendar</a:t>
            </a:r>
          </a:p>
          <a:p>
            <a:pPr marL="1600200" lvl="2" indent="-457200">
              <a:lnSpc>
                <a:spcPct val="110000"/>
              </a:lnSpc>
              <a:spcBef>
                <a:spcPts val="0"/>
              </a:spcBef>
              <a:spcAft>
                <a:spcPts val="600"/>
              </a:spcAft>
              <a:buClr>
                <a:schemeClr val="accent2"/>
              </a:buClr>
              <a:buFont typeface="Wingdings" pitchFamily="2" charset="2"/>
              <a:buChar char="Ø"/>
            </a:pPr>
            <a:r>
              <a:rPr lang="en-US" sz="2400" dirty="0">
                <a:cs typeface="Calibri Light"/>
              </a:rPr>
              <a:t>Option 3: Full Year Redesign</a:t>
            </a:r>
          </a:p>
          <a:p>
            <a:pPr marL="1143000" lvl="1" indent="-457200">
              <a:lnSpc>
                <a:spcPct val="110000"/>
              </a:lnSpc>
              <a:spcBef>
                <a:spcPts val="0"/>
              </a:spcBef>
              <a:spcAft>
                <a:spcPts val="600"/>
              </a:spcAft>
              <a:buClr>
                <a:schemeClr val="accent2"/>
              </a:buClr>
              <a:buFont typeface="Wingdings" pitchFamily="2" charset="2"/>
              <a:buChar char="Ø"/>
            </a:pPr>
            <a:r>
              <a:rPr lang="en-US" sz="2800" dirty="0">
                <a:cs typeface="Calibri Light"/>
              </a:rPr>
              <a:t>2023-2024 Updates</a:t>
            </a:r>
          </a:p>
          <a:p>
            <a:pPr marL="1143000" lvl="1" indent="-457200">
              <a:lnSpc>
                <a:spcPct val="110000"/>
              </a:lnSpc>
              <a:spcBef>
                <a:spcPts val="0"/>
              </a:spcBef>
              <a:spcAft>
                <a:spcPts val="600"/>
              </a:spcAft>
              <a:buClr>
                <a:schemeClr val="accent2"/>
              </a:buClr>
              <a:buFont typeface="Wingdings" pitchFamily="2" charset="2"/>
              <a:buChar char="Ø"/>
            </a:pPr>
            <a:r>
              <a:rPr lang="en-US" sz="2800">
                <a:cs typeface="Calibri Light"/>
              </a:rPr>
              <a:t>ADSY Planning and Execution Program</a:t>
            </a:r>
            <a:endParaRPr lang="en-US"/>
          </a:p>
          <a:p>
            <a:pPr marL="1143000" lvl="1" indent="-457200">
              <a:lnSpc>
                <a:spcPct val="110000"/>
              </a:lnSpc>
              <a:spcBef>
                <a:spcPts val="0"/>
              </a:spcBef>
              <a:spcAft>
                <a:spcPts val="600"/>
              </a:spcAft>
              <a:buClr>
                <a:schemeClr val="accent2"/>
              </a:buClr>
              <a:buFont typeface="Wingdings" pitchFamily="2" charset="2"/>
              <a:buChar char="Ø"/>
            </a:pPr>
            <a:r>
              <a:rPr lang="en-US" sz="2800" dirty="0">
                <a:cs typeface="Calibri Light"/>
              </a:rPr>
              <a:t>Budgeting Considerations </a:t>
            </a:r>
          </a:p>
          <a:p>
            <a:pPr marL="1143000" lvl="1" indent="-457200">
              <a:lnSpc>
                <a:spcPct val="110000"/>
              </a:lnSpc>
              <a:spcBef>
                <a:spcPts val="0"/>
              </a:spcBef>
              <a:spcAft>
                <a:spcPts val="600"/>
              </a:spcAft>
              <a:buClr>
                <a:schemeClr val="accent2"/>
              </a:buClr>
              <a:buFont typeface="Wingdings" pitchFamily="2" charset="2"/>
              <a:buChar char="Ø"/>
            </a:pPr>
            <a:r>
              <a:rPr lang="en-US" sz="2800" dirty="0">
                <a:cs typeface="Calibri Light"/>
              </a:rPr>
              <a:t>Observed and Anticipated Implementation</a:t>
            </a:r>
          </a:p>
          <a:p>
            <a:pPr marL="1143000" lvl="1" indent="-457200">
              <a:lnSpc>
                <a:spcPct val="110000"/>
              </a:lnSpc>
              <a:spcBef>
                <a:spcPts val="0"/>
              </a:spcBef>
              <a:spcAft>
                <a:spcPts val="600"/>
              </a:spcAft>
              <a:buClr>
                <a:schemeClr val="accent2"/>
              </a:buClr>
              <a:buFont typeface="Wingdings" pitchFamily="2" charset="2"/>
              <a:buChar char="Ø"/>
            </a:pPr>
            <a:r>
              <a:rPr lang="en-US" sz="2800" dirty="0">
                <a:cs typeface="Calibri Light"/>
              </a:rPr>
              <a:t>Q&amp;A</a:t>
            </a:r>
          </a:p>
          <a:p>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7EB5D7A2-B205-45B4-9099-B9723E6930C5}"/>
              </a:ext>
            </a:extLst>
          </p:cNvPr>
          <p:cNvSpPr/>
          <p:nvPr/>
        </p:nvSpPr>
        <p:spPr>
          <a:xfrm>
            <a:off x="695743" y="989933"/>
            <a:ext cx="2696705" cy="49326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Clipboard Checked with solid fill">
            <a:extLst>
              <a:ext uri="{FF2B5EF4-FFF2-40B4-BE49-F238E27FC236}">
                <a16:creationId xmlns:a16="http://schemas.microsoft.com/office/drawing/2014/main" id="{1D27E301-6586-4F3C-8938-AB1003603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7955" y="2245360"/>
            <a:ext cx="1732280" cy="1732280"/>
          </a:xfrm>
          <a:prstGeom prst="rect">
            <a:avLst/>
          </a:prstGeom>
        </p:spPr>
      </p:pic>
      <p:sp>
        <p:nvSpPr>
          <p:cNvPr id="7" name="Slide Number Placeholder 2">
            <a:extLst>
              <a:ext uri="{FF2B5EF4-FFF2-40B4-BE49-F238E27FC236}">
                <a16:creationId xmlns:a16="http://schemas.microsoft.com/office/drawing/2014/main" id="{671B3FC5-C7B8-46EE-A2A6-6E3874A4CC77}"/>
              </a:ext>
            </a:extLst>
          </p:cNvPr>
          <p:cNvSpPr>
            <a:spLocks noGrp="1"/>
          </p:cNvSpPr>
          <p:nvPr>
            <p:ph type="sldNum" sz="quarter" idx="12"/>
          </p:nvPr>
        </p:nvSpPr>
        <p:spPr>
          <a:xfrm>
            <a:off x="9210675" y="6529126"/>
            <a:ext cx="2743200" cy="365125"/>
          </a:xfrm>
        </p:spPr>
        <p:txBody>
          <a:bodyPr/>
          <a:lstStyle/>
          <a:p>
            <a:fld id="{FF3B873A-B447-4FAD-8DCE-EE94BA9D2118}" type="slidenum">
              <a:rPr lang="en-US" smtClean="0"/>
              <a:t>3</a:t>
            </a:fld>
            <a:endParaRPr lang="en-US"/>
          </a:p>
        </p:txBody>
      </p:sp>
    </p:spTree>
    <p:extLst>
      <p:ext uri="{BB962C8B-B14F-4D97-AF65-F5344CB8AC3E}">
        <p14:creationId xmlns:p14="http://schemas.microsoft.com/office/powerpoint/2010/main" val="1922549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AB9B628-ADFB-8652-777B-BD4076FE39D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 name="Object 4" hidden="1">
                        <a:extLst>
                          <a:ext uri="{FF2B5EF4-FFF2-40B4-BE49-F238E27FC236}">
                            <a16:creationId xmlns:a16="http://schemas.microsoft.com/office/drawing/2014/main" id="{DAB9B628-ADFB-8652-777B-BD4076FE39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A69183-861F-1333-8A08-951EC56D8E6F}"/>
              </a:ext>
            </a:extLst>
          </p:cNvPr>
          <p:cNvSpPr>
            <a:spLocks noGrp="1"/>
          </p:cNvSpPr>
          <p:nvPr>
            <p:ph type="title"/>
          </p:nvPr>
        </p:nvSpPr>
        <p:spPr/>
        <p:txBody>
          <a:bodyPr vert="horz"/>
          <a:lstStyle/>
          <a:p>
            <a:r>
              <a:rPr lang="en-US"/>
              <a:t>ADSY District Participation and ESC Region</a:t>
            </a:r>
          </a:p>
        </p:txBody>
      </p:sp>
      <p:graphicFrame>
        <p:nvGraphicFramePr>
          <p:cNvPr id="12" name="Table 12">
            <a:extLst>
              <a:ext uri="{FF2B5EF4-FFF2-40B4-BE49-F238E27FC236}">
                <a16:creationId xmlns:a16="http://schemas.microsoft.com/office/drawing/2014/main" id="{6A8B2A64-73A2-9E25-3D2A-414A8CC509CD}"/>
              </a:ext>
            </a:extLst>
          </p:cNvPr>
          <p:cNvGraphicFramePr>
            <a:graphicFrameLocks noGrp="1"/>
          </p:cNvGraphicFramePr>
          <p:nvPr>
            <p:ph idx="20"/>
          </p:nvPr>
        </p:nvGraphicFramePr>
        <p:xfrm>
          <a:off x="3631314" y="2030819"/>
          <a:ext cx="5657056" cy="2021840"/>
        </p:xfrm>
        <a:graphic>
          <a:graphicData uri="http://schemas.openxmlformats.org/drawingml/2006/table">
            <a:tbl>
              <a:tblPr firstRow="1" bandRow="1">
                <a:tableStyleId>{5C22544A-7EE6-4342-B048-85BDC9FD1C3A}</a:tableStyleId>
              </a:tblPr>
              <a:tblGrid>
                <a:gridCol w="2828528">
                  <a:extLst>
                    <a:ext uri="{9D8B030D-6E8A-4147-A177-3AD203B41FA5}">
                      <a16:colId xmlns:a16="http://schemas.microsoft.com/office/drawing/2014/main" val="2868951782"/>
                    </a:ext>
                  </a:extLst>
                </a:gridCol>
                <a:gridCol w="2828528">
                  <a:extLst>
                    <a:ext uri="{9D8B030D-6E8A-4147-A177-3AD203B41FA5}">
                      <a16:colId xmlns:a16="http://schemas.microsoft.com/office/drawing/2014/main" val="4081568034"/>
                    </a:ext>
                  </a:extLst>
                </a:gridCol>
              </a:tblGrid>
              <a:tr h="370840">
                <a:tc>
                  <a:txBody>
                    <a:bodyPr/>
                    <a:lstStyle/>
                    <a:p>
                      <a:pPr algn="ctr"/>
                      <a:endParaRPr lang="en-US"/>
                    </a:p>
                  </a:txBody>
                  <a:tcPr>
                    <a:lnR w="12700" cmpd="sng">
                      <a:noFill/>
                    </a:lnR>
                    <a:solidFill>
                      <a:schemeClr val="bg1"/>
                    </a:solidFill>
                  </a:tcPr>
                </a:tc>
                <a:tc>
                  <a:txBody>
                    <a:bodyPr/>
                    <a:lstStyle/>
                    <a:p>
                      <a:pPr algn="ctr"/>
                      <a:r>
                        <a:rPr lang="en-US">
                          <a:solidFill>
                            <a:schemeClr val="bg1">
                              <a:lumMod val="50000"/>
                            </a:schemeClr>
                          </a:solidFill>
                        </a:rPr>
                        <a:t>SY21-22</a:t>
                      </a:r>
                    </a:p>
                  </a:txBody>
                  <a:tcPr>
                    <a:lnL w="12700" cmpd="sng">
                      <a:noFill/>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2826654"/>
                  </a:ext>
                </a:extLst>
              </a:tr>
              <a:tr h="370840">
                <a:tc>
                  <a:txBody>
                    <a:bodyPr/>
                    <a:lstStyle/>
                    <a:p>
                      <a:pPr algn="ctr"/>
                      <a:r>
                        <a:rPr lang="en-US">
                          <a:solidFill>
                            <a:schemeClr val="bg1"/>
                          </a:solidFill>
                        </a:rPr>
                        <a:t>Districts Implementing ADSY</a:t>
                      </a:r>
                    </a:p>
                  </a:txBody>
                  <a:tcPr>
                    <a:lnR w="12700" cmpd="sng">
                      <a:noFill/>
                    </a:lnR>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a:r>
                        <a:rPr lang="en-US"/>
                        <a:t>77</a:t>
                      </a:r>
                    </a:p>
                  </a:txBody>
                  <a:tcPr>
                    <a:lnL w="12700" cmpd="sng">
                      <a:noFill/>
                    </a:lnL>
                    <a:lnR w="19050" cap="flat" cmpd="sng" algn="ctr">
                      <a:noFill/>
                      <a:prstDash val="solid"/>
                      <a:round/>
                      <a:headEnd type="none" w="med" len="med"/>
                      <a:tailEnd type="none" w="med" len="med"/>
                    </a:lnR>
                    <a:lnT w="38100" cmpd="sng">
                      <a:noFill/>
                    </a:lnT>
                    <a:lnB w="19050"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904211"/>
                  </a:ext>
                </a:extLst>
              </a:tr>
              <a:tr h="370840">
                <a:tc>
                  <a:txBody>
                    <a:bodyPr/>
                    <a:lstStyle/>
                    <a:p>
                      <a:pPr algn="ctr"/>
                      <a:r>
                        <a:rPr lang="en-US">
                          <a:solidFill>
                            <a:schemeClr val="bg1"/>
                          </a:solidFill>
                        </a:rPr>
                        <a:t>ESC Regions with zero districts</a:t>
                      </a:r>
                    </a:p>
                  </a:txBody>
                  <a:tcPr>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a:r>
                        <a:rPr lang="en-US"/>
                        <a:t>6, 7, 8, 16</a:t>
                      </a:r>
                    </a:p>
                  </a:txBody>
                  <a:tcPr>
                    <a:lnL w="12700" cmpd="sng">
                      <a:noFill/>
                    </a:lnL>
                    <a:lnR w="19050" cap="flat" cmpd="sng" algn="ctr">
                      <a:noFill/>
                      <a:prstDash val="solid"/>
                      <a:round/>
                      <a:headEnd type="none" w="med" len="med"/>
                      <a:tailEnd type="none" w="med" len="med"/>
                    </a:ln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3126560"/>
                  </a:ext>
                </a:extLst>
              </a:tr>
              <a:tr h="370840">
                <a:tc>
                  <a:txBody>
                    <a:bodyPr/>
                    <a:lstStyle/>
                    <a:p>
                      <a:pPr algn="ctr"/>
                      <a:r>
                        <a:rPr lang="en-US">
                          <a:solidFill>
                            <a:schemeClr val="bg1"/>
                          </a:solidFill>
                        </a:rPr>
                        <a:t>ESC Regions Overrepresented*</a:t>
                      </a:r>
                    </a:p>
                  </a:txBody>
                  <a:tcPr>
                    <a:lnR w="12700" cmpd="sng">
                      <a:noFill/>
                    </a:lnR>
                    <a:lnT w="381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pPr algn="ctr"/>
                      <a:r>
                        <a:rPr lang="en-US"/>
                        <a:t>4, 10, 20</a:t>
                      </a:r>
                    </a:p>
                  </a:txBody>
                  <a:tcPr>
                    <a:lnL w="12700" cmpd="sng">
                      <a:noFill/>
                    </a:lnL>
                    <a:lnR w="19050" cap="flat" cmpd="sng" algn="ctr">
                      <a:noFill/>
                      <a:prstDash val="solid"/>
                      <a:round/>
                      <a:headEnd type="none" w="med" len="med"/>
                      <a:tailEnd type="none" w="med" len="med"/>
                    </a:lnR>
                    <a:lnT w="19050" cap="flat" cmpd="sng" algn="ctr">
                      <a:solidFill>
                        <a:schemeClr val="bg2"/>
                      </a:solid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6534444"/>
                  </a:ext>
                </a:extLst>
              </a:tr>
            </a:tbl>
          </a:graphicData>
        </a:graphic>
      </p:graphicFrame>
      <p:sp>
        <p:nvSpPr>
          <p:cNvPr id="19" name="Rectangle 18">
            <a:extLst>
              <a:ext uri="{FF2B5EF4-FFF2-40B4-BE49-F238E27FC236}">
                <a16:creationId xmlns:a16="http://schemas.microsoft.com/office/drawing/2014/main" id="{D054D10A-E746-1C48-4D55-3A59AC31C62E}"/>
              </a:ext>
            </a:extLst>
          </p:cNvPr>
          <p:cNvSpPr/>
          <p:nvPr/>
        </p:nvSpPr>
        <p:spPr>
          <a:xfrm>
            <a:off x="2549682" y="4829498"/>
            <a:ext cx="6972891" cy="999637"/>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Regions that include major urban centers (Houston, Dallas, San Antonio) tend to have higher district representation. Rural east Texas and the panhandle areas tend to be underrepresented.</a:t>
            </a:r>
          </a:p>
        </p:txBody>
      </p:sp>
      <p:sp>
        <p:nvSpPr>
          <p:cNvPr id="21" name="Content Placeholder 19">
            <a:extLst>
              <a:ext uri="{FF2B5EF4-FFF2-40B4-BE49-F238E27FC236}">
                <a16:creationId xmlns:a16="http://schemas.microsoft.com/office/drawing/2014/main" id="{B5A93493-8411-CA83-7789-836621B982B9}"/>
              </a:ext>
            </a:extLst>
          </p:cNvPr>
          <p:cNvSpPr txBox="1">
            <a:spLocks/>
          </p:cNvSpPr>
          <p:nvPr/>
        </p:nvSpPr>
        <p:spPr>
          <a:xfrm>
            <a:off x="0" y="6672870"/>
            <a:ext cx="12072257" cy="185130"/>
          </a:xfrm>
          <a:prstGeom prst="rect">
            <a:avLst/>
          </a:prstGeom>
        </p:spPr>
        <p:txBody>
          <a:bodyPr anchor="b"/>
          <a:lstStyle>
            <a:lvl1pPr marL="0" indent="0" algn="l" defTabSz="914400" rtl="0" eaLnBrk="1" latinLnBrk="0" hangingPunct="1">
              <a:lnSpc>
                <a:spcPct val="100000"/>
              </a:lnSpc>
              <a:spcBef>
                <a:spcPts val="0"/>
              </a:spcBef>
              <a:buClr>
                <a:schemeClr val="accent2"/>
              </a:buClr>
              <a:buFont typeface="Wingdings" panose="05000000000000000000" pitchFamily="2" charset="2"/>
              <a:buNone/>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Sources: PEIMS.  *An ESC region is considered “overrepresented” if more than 10% of districts in the cohort come from that region – 8 or more districts.</a:t>
            </a:r>
          </a:p>
        </p:txBody>
      </p:sp>
      <p:pic>
        <p:nvPicPr>
          <p:cNvPr id="1026" name="Picture 2" descr="ESC map">
            <a:extLst>
              <a:ext uri="{FF2B5EF4-FFF2-40B4-BE49-F238E27FC236}">
                <a16:creationId xmlns:a16="http://schemas.microsoft.com/office/drawing/2014/main" id="{C3A6BD4F-220F-FD4D-2C03-9E1E4D95D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76" y="2030819"/>
            <a:ext cx="2464054" cy="20887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20B8097-8A87-1B7D-735A-A2A7B0707D05}"/>
              </a:ext>
            </a:extLst>
          </p:cNvPr>
          <p:cNvGraphicFramePr>
            <a:graphicFrameLocks noGrp="1"/>
          </p:cNvGraphicFramePr>
          <p:nvPr/>
        </p:nvGraphicFramePr>
        <p:xfrm>
          <a:off x="9367284" y="2030819"/>
          <a:ext cx="208280" cy="1456660"/>
        </p:xfrm>
        <a:graphic>
          <a:graphicData uri="http://schemas.openxmlformats.org/drawingml/2006/table">
            <a:tbl>
              <a:tblPr/>
              <a:tblGrid>
                <a:gridCol w="208280">
                  <a:extLst>
                    <a:ext uri="{9D8B030D-6E8A-4147-A177-3AD203B41FA5}">
                      <a16:colId xmlns:a16="http://schemas.microsoft.com/office/drawing/2014/main" val="2311779293"/>
                    </a:ext>
                  </a:extLst>
                </a:gridCol>
              </a:tblGrid>
              <a:tr h="1456660">
                <a:tc>
                  <a:txBody>
                    <a:bodyPr/>
                    <a:lstStyle/>
                    <a:p>
                      <a:endParaRPr lang="en-US"/>
                    </a:p>
                  </a:txBody>
                  <a:tcPr>
                    <a:lnL>
                      <a:noFill/>
                    </a:lnL>
                    <a:lnR>
                      <a:noFill/>
                    </a:lnR>
                    <a:lnT>
                      <a:noFill/>
                    </a:lnT>
                    <a:lnB>
                      <a:noFill/>
                    </a:lnB>
                  </a:tcPr>
                </a:tc>
                <a:extLst>
                  <a:ext uri="{0D108BD9-81ED-4DB2-BD59-A6C34878D82A}">
                    <a16:rowId xmlns:a16="http://schemas.microsoft.com/office/drawing/2014/main" val="2569296814"/>
                  </a:ext>
                </a:extLst>
              </a:tr>
            </a:tbl>
          </a:graphicData>
        </a:graphic>
      </p:graphicFrame>
      <p:sp>
        <p:nvSpPr>
          <p:cNvPr id="4" name="Callout: Line 3">
            <a:extLst>
              <a:ext uri="{FF2B5EF4-FFF2-40B4-BE49-F238E27FC236}">
                <a16:creationId xmlns:a16="http://schemas.microsoft.com/office/drawing/2014/main" id="{62BBD946-39A5-93E0-C45B-9525E805C13A}"/>
              </a:ext>
            </a:extLst>
          </p:cNvPr>
          <p:cNvSpPr/>
          <p:nvPr/>
        </p:nvSpPr>
        <p:spPr>
          <a:xfrm>
            <a:off x="9367284" y="1382486"/>
            <a:ext cx="2385140" cy="1153885"/>
          </a:xfrm>
          <a:prstGeom prst="borderCallout1">
            <a:avLst>
              <a:gd name="adj1" fmla="val 54599"/>
              <a:gd name="adj2" fmla="val 80"/>
              <a:gd name="adj3" fmla="val 101179"/>
              <a:gd name="adj4" fmla="val -44469"/>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77 LEAs utilized ADSY funding in 21-22 across 363 total campuses</a:t>
            </a:r>
          </a:p>
        </p:txBody>
      </p:sp>
    </p:spTree>
    <p:extLst>
      <p:ext uri="{BB962C8B-B14F-4D97-AF65-F5344CB8AC3E}">
        <p14:creationId xmlns:p14="http://schemas.microsoft.com/office/powerpoint/2010/main" val="2944473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C811B-3A76-43E5-83A7-6E4C6838D541}"/>
              </a:ext>
            </a:extLst>
          </p:cNvPr>
          <p:cNvSpPr>
            <a:spLocks noGrp="1"/>
          </p:cNvSpPr>
          <p:nvPr>
            <p:ph type="ctrTitle"/>
          </p:nvPr>
        </p:nvSpPr>
        <p:spPr/>
        <p:txBody>
          <a:bodyPr/>
          <a:lstStyle/>
          <a:p>
            <a:r>
              <a:rPr lang="en-US"/>
              <a:t>Q&amp;A </a:t>
            </a:r>
          </a:p>
        </p:txBody>
      </p:sp>
      <p:sp>
        <p:nvSpPr>
          <p:cNvPr id="2" name="Slide Number Placeholder 1">
            <a:extLst>
              <a:ext uri="{FF2B5EF4-FFF2-40B4-BE49-F238E27FC236}">
                <a16:creationId xmlns:a16="http://schemas.microsoft.com/office/drawing/2014/main" id="{A91486A8-3C7E-4745-B2FD-36B4D2D3A48E}"/>
              </a:ext>
            </a:extLst>
          </p:cNvPr>
          <p:cNvSpPr>
            <a:spLocks noGrp="1"/>
          </p:cNvSpPr>
          <p:nvPr>
            <p:ph type="sldNum" sz="quarter" idx="4294967295"/>
          </p:nvPr>
        </p:nvSpPr>
        <p:spPr>
          <a:xfrm>
            <a:off x="9448800" y="6492875"/>
            <a:ext cx="2743200" cy="365125"/>
          </a:xfrm>
        </p:spPr>
        <p:txBody>
          <a:bodyPr/>
          <a:lstStyle/>
          <a:p>
            <a:fld id="{69C126A4-BD19-47E2-8A0E-0DE1B9D8C925}" type="slidenum">
              <a:rPr lang="en-US" smtClean="0"/>
              <a:pPr/>
              <a:t>31</a:t>
            </a:fld>
            <a:endParaRPr lang="en-US"/>
          </a:p>
        </p:txBody>
      </p:sp>
      <p:sp>
        <p:nvSpPr>
          <p:cNvPr id="4" name="Google Shape;486;p60">
            <a:extLst>
              <a:ext uri="{FF2B5EF4-FFF2-40B4-BE49-F238E27FC236}">
                <a16:creationId xmlns:a16="http://schemas.microsoft.com/office/drawing/2014/main" id="{99BC4E33-8203-4342-9070-BFCA3000D664}"/>
              </a:ext>
            </a:extLst>
          </p:cNvPr>
          <p:cNvSpPr txBox="1"/>
          <p:nvPr/>
        </p:nvSpPr>
        <p:spPr>
          <a:xfrm>
            <a:off x="3789680" y="5173839"/>
            <a:ext cx="7030720" cy="646290"/>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1800" i="1">
                <a:solidFill>
                  <a:schemeClr val="accent6"/>
                </a:solidFill>
                <a:latin typeface="Calibri"/>
                <a:ea typeface="Calibri"/>
                <a:cs typeface="Calibri"/>
                <a:sym typeface="Calibri"/>
              </a:rPr>
              <a:t>For additional questions please visit </a:t>
            </a:r>
            <a:r>
              <a:rPr lang="en-US" sz="1800" i="1">
                <a:solidFill>
                  <a:schemeClr val="accent6"/>
                </a:solidFill>
                <a:latin typeface="Calibri"/>
                <a:ea typeface="Calibri"/>
                <a:cs typeface="Calibri"/>
                <a:sym typeface="Calibri"/>
                <a:hlinkClick r:id="rId2"/>
              </a:rPr>
              <a:t>https://tea.texas.gov/adsy</a:t>
            </a:r>
            <a:br>
              <a:rPr lang="en-US" sz="1800" i="1">
                <a:solidFill>
                  <a:schemeClr val="accent6"/>
                </a:solidFill>
                <a:latin typeface="Calibri"/>
                <a:ea typeface="Calibri"/>
                <a:cs typeface="Calibri"/>
                <a:sym typeface="Calibri"/>
              </a:rPr>
            </a:br>
            <a:r>
              <a:rPr lang="en-US" sz="1800" i="1">
                <a:solidFill>
                  <a:schemeClr val="accent6"/>
                </a:solidFill>
                <a:latin typeface="Calibri"/>
                <a:ea typeface="Calibri"/>
                <a:cs typeface="Calibri"/>
                <a:sym typeface="Calibri"/>
              </a:rPr>
              <a:t>or e-mail </a:t>
            </a:r>
            <a:r>
              <a:rPr lang="en-US" sz="1800" i="1">
                <a:solidFill>
                  <a:schemeClr val="accent6"/>
                </a:solidFill>
                <a:latin typeface="Calibri"/>
                <a:ea typeface="Calibri"/>
                <a:cs typeface="Calibri"/>
                <a:sym typeface="Calibri"/>
                <a:hlinkClick r:id="rId3"/>
              </a:rPr>
              <a:t>adsy@tea.</a:t>
            </a:r>
            <a:r>
              <a:rPr lang="en-US" i="1">
                <a:solidFill>
                  <a:schemeClr val="accent6"/>
                </a:solidFill>
                <a:latin typeface="Calibri"/>
                <a:ea typeface="Calibri"/>
                <a:cs typeface="Calibri"/>
                <a:sym typeface="Calibri"/>
                <a:hlinkClick r:id="rId3"/>
              </a:rPr>
              <a:t>t</a:t>
            </a:r>
            <a:r>
              <a:rPr lang="en-US" sz="1800" i="1">
                <a:solidFill>
                  <a:schemeClr val="accent6"/>
                </a:solidFill>
                <a:latin typeface="Calibri"/>
                <a:ea typeface="Calibri"/>
                <a:cs typeface="Calibri"/>
                <a:sym typeface="Calibri"/>
                <a:hlinkClick r:id="rId3"/>
              </a:rPr>
              <a:t>exas.gov</a:t>
            </a:r>
            <a:endParaRPr sz="1800" i="1"/>
          </a:p>
        </p:txBody>
      </p:sp>
    </p:spTree>
    <p:extLst>
      <p:ext uri="{BB962C8B-B14F-4D97-AF65-F5344CB8AC3E}">
        <p14:creationId xmlns:p14="http://schemas.microsoft.com/office/powerpoint/2010/main" val="74464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25BE7-E686-483D-9094-407B29A94974}"/>
              </a:ext>
            </a:extLst>
          </p:cNvPr>
          <p:cNvSpPr>
            <a:spLocks noGrp="1"/>
          </p:cNvSpPr>
          <p:nvPr>
            <p:ph type="title"/>
          </p:nvPr>
        </p:nvSpPr>
        <p:spPr/>
        <p:txBody>
          <a:bodyPr/>
          <a:lstStyle/>
          <a:p>
            <a:r>
              <a:rPr lang="en-US"/>
              <a:t>Declining Achievement During Summer Breaks</a:t>
            </a:r>
          </a:p>
        </p:txBody>
      </p:sp>
      <p:sp>
        <p:nvSpPr>
          <p:cNvPr id="100" name="TextBox 99">
            <a:extLst>
              <a:ext uri="{FF2B5EF4-FFF2-40B4-BE49-F238E27FC236}">
                <a16:creationId xmlns:a16="http://schemas.microsoft.com/office/drawing/2014/main" id="{CE4B9555-02B5-483B-9BC7-5D587A92B0E8}"/>
              </a:ext>
            </a:extLst>
          </p:cNvPr>
          <p:cNvSpPr txBox="1"/>
          <p:nvPr/>
        </p:nvSpPr>
        <p:spPr>
          <a:xfrm>
            <a:off x="219523" y="1168100"/>
            <a:ext cx="11807312" cy="830997"/>
          </a:xfrm>
          <a:prstGeom prst="rect">
            <a:avLst/>
          </a:prstGeom>
          <a:noFill/>
        </p:spPr>
        <p:txBody>
          <a:bodyPr wrap="square" rtlCol="0">
            <a:spAutoFit/>
          </a:bodyPr>
          <a:lstStyle/>
          <a:p>
            <a:pPr>
              <a:defRPr/>
            </a:pPr>
            <a:r>
              <a:rPr lang="en-US" sz="2400" b="1">
                <a:solidFill>
                  <a:srgbClr val="5B9BD5"/>
                </a:solidFill>
                <a:cs typeface="Calibri" panose="020F0502020204030204" pitchFamily="34" charset="0"/>
              </a:rPr>
              <a:t>Student achievement levels drop during the summer months, commonly referred to as the “summer slide”.</a:t>
            </a:r>
          </a:p>
        </p:txBody>
      </p:sp>
      <p:sp>
        <p:nvSpPr>
          <p:cNvPr id="101" name="ee4pFootnotes">
            <a:extLst>
              <a:ext uri="{FF2B5EF4-FFF2-40B4-BE49-F238E27FC236}">
                <a16:creationId xmlns:a16="http://schemas.microsoft.com/office/drawing/2014/main" id="{5EEBA9A2-07B4-47E0-9192-5546F3F65824}"/>
              </a:ext>
            </a:extLst>
          </p:cNvPr>
          <p:cNvSpPr>
            <a:spLocks noChangeArrowheads="1"/>
          </p:cNvSpPr>
          <p:nvPr/>
        </p:nvSpPr>
        <p:spPr bwMode="auto">
          <a:xfrm>
            <a:off x="86452" y="5745180"/>
            <a:ext cx="11983290"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a:solidFill>
                  <a:srgbClr val="7F7F7F">
                    <a:lumMod val="100000"/>
                  </a:srgbClr>
                </a:solidFill>
                <a:latin typeface="Trebuchet MS" panose="020B0603020202020204" pitchFamily="34" charset="0"/>
                <a:cs typeface="Arial" pitchFamily="34" charset="0"/>
                <a:sym typeface="Trebuchet MS" panose="020B0603020202020204" pitchFamily="34" charset="0"/>
              </a:rPr>
              <a:t>Graph completed by Boston Consulting Group. Source: Cooper, H., Borman, G., and Fairchild, R. (2010). “School Calendars and Academic Achievement” In. J. </a:t>
            </a:r>
            <a:r>
              <a:rPr lang="en-US" sz="1000" err="1">
                <a:solidFill>
                  <a:srgbClr val="7F7F7F">
                    <a:lumMod val="100000"/>
                  </a:srgbClr>
                </a:solidFill>
                <a:latin typeface="Trebuchet MS" panose="020B0603020202020204" pitchFamily="34" charset="0"/>
                <a:cs typeface="Arial" pitchFamily="34" charset="0"/>
                <a:sym typeface="Trebuchet MS" panose="020B0603020202020204" pitchFamily="34" charset="0"/>
              </a:rPr>
              <a:t>Meece</a:t>
            </a:r>
            <a:r>
              <a:rPr lang="en-US" sz="1000">
                <a:solidFill>
                  <a:srgbClr val="7F7F7F">
                    <a:lumMod val="100000"/>
                  </a:srgbClr>
                </a:solidFill>
                <a:latin typeface="Trebuchet MS" panose="020B0603020202020204" pitchFamily="34" charset="0"/>
                <a:cs typeface="Arial" pitchFamily="34" charset="0"/>
                <a:sym typeface="Trebuchet MS" panose="020B0603020202020204" pitchFamily="34" charset="0"/>
              </a:rPr>
              <a:t> and </a:t>
            </a:r>
            <a:r>
              <a:rPr lang="en-US" sz="1000" err="1">
                <a:solidFill>
                  <a:srgbClr val="7F7F7F">
                    <a:lumMod val="100000"/>
                  </a:srgbClr>
                </a:solidFill>
                <a:latin typeface="Trebuchet MS" panose="020B0603020202020204" pitchFamily="34" charset="0"/>
                <a:cs typeface="Arial" pitchFamily="34" charset="0"/>
                <a:sym typeface="Trebuchet MS" panose="020B0603020202020204" pitchFamily="34" charset="0"/>
              </a:rPr>
              <a:t>J.Eccles</a:t>
            </a:r>
            <a:r>
              <a:rPr lang="en-US" sz="1000">
                <a:solidFill>
                  <a:srgbClr val="7F7F7F">
                    <a:lumMod val="100000"/>
                  </a:srgbClr>
                </a:solidFill>
                <a:latin typeface="Trebuchet MS" panose="020B0603020202020204" pitchFamily="34" charset="0"/>
                <a:cs typeface="Arial" pitchFamily="34" charset="0"/>
                <a:sym typeface="Trebuchet MS" panose="020B0603020202020204" pitchFamily="34" charset="0"/>
              </a:rPr>
              <a:t> (Eds.), Handbook of research on schools, schooling and human development (pp. 342-355). Mahwah, NJ: </a:t>
            </a:r>
            <a:r>
              <a:rPr lang="en-US" sz="1000" err="1">
                <a:solidFill>
                  <a:srgbClr val="7F7F7F">
                    <a:lumMod val="100000"/>
                  </a:srgbClr>
                </a:solidFill>
                <a:latin typeface="Trebuchet MS" panose="020B0603020202020204" pitchFamily="34" charset="0"/>
                <a:cs typeface="Arial" pitchFamily="34" charset="0"/>
                <a:sym typeface="Trebuchet MS" panose="020B0603020202020204" pitchFamily="34" charset="0"/>
              </a:rPr>
              <a:t>Eribaum</a:t>
            </a:r>
            <a:endParaRPr lang="en-US" sz="1000">
              <a:solidFill>
                <a:srgbClr val="7F7F7F">
                  <a:lumMod val="100000"/>
                </a:srgbClr>
              </a:solidFill>
              <a:latin typeface="Trebuchet MS" panose="020B0603020202020204" pitchFamily="34" charset="0"/>
              <a:cs typeface="Arial" pitchFamily="34" charset="0"/>
              <a:sym typeface="Trebuchet MS" panose="020B0603020202020204" pitchFamily="34" charset="0"/>
            </a:endParaRPr>
          </a:p>
        </p:txBody>
      </p:sp>
      <p:sp>
        <p:nvSpPr>
          <p:cNvPr id="102" name="Rectangle 101">
            <a:extLst>
              <a:ext uri="{FF2B5EF4-FFF2-40B4-BE49-F238E27FC236}">
                <a16:creationId xmlns:a16="http://schemas.microsoft.com/office/drawing/2014/main" id="{94C81F87-4E9A-4CCC-B4AF-18758197C8EC}"/>
              </a:ext>
            </a:extLst>
          </p:cNvPr>
          <p:cNvSpPr/>
          <p:nvPr/>
        </p:nvSpPr>
        <p:spPr>
          <a:xfrm>
            <a:off x="3696935" y="2798436"/>
            <a:ext cx="438150" cy="2473573"/>
          </a:xfrm>
          <a:prstGeom prst="rect">
            <a:avLst/>
          </a:prstGeom>
          <a:solidFill>
            <a:sysClr val="window" lastClr="FFFFFF">
              <a:lumMod val="85000"/>
            </a:sysClr>
          </a:solid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03" name="TextBox 102">
            <a:extLst>
              <a:ext uri="{FF2B5EF4-FFF2-40B4-BE49-F238E27FC236}">
                <a16:creationId xmlns:a16="http://schemas.microsoft.com/office/drawing/2014/main" id="{6451DEA3-79FF-425A-AC9E-C77DD2A80995}"/>
              </a:ext>
            </a:extLst>
          </p:cNvPr>
          <p:cNvSpPr txBox="1"/>
          <p:nvPr/>
        </p:nvSpPr>
        <p:spPr>
          <a:xfrm rot="16200000">
            <a:off x="3608666" y="3080988"/>
            <a:ext cx="613950" cy="193899"/>
          </a:xfrm>
          <a:prstGeom prst="rect">
            <a:avLst/>
          </a:prstGeom>
          <a:solidFill>
            <a:sysClr val="window" lastClr="FFFFFF">
              <a:lumMod val="85000"/>
            </a:sysClr>
          </a:solidFill>
          <a:ln cap="rnd">
            <a:noFill/>
            <a:prstDash val="solid"/>
          </a:ln>
        </p:spPr>
        <p:txBody>
          <a:bodyPr wrap="none" lIns="0" tIns="0" rIns="0" bIns="0" rtlCol="0" anchor="ctr" anchorCtr="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575757"/>
                </a:solidFill>
                <a:effectLst/>
                <a:uLnTx/>
                <a:uFillTx/>
                <a:latin typeface="Calibri Body"/>
                <a:sym typeface="Trebuchet MS" panose="020B0603020202020204" pitchFamily="34" charset="0"/>
              </a:rPr>
              <a:t>Summer</a:t>
            </a:r>
          </a:p>
        </p:txBody>
      </p:sp>
      <p:sp>
        <p:nvSpPr>
          <p:cNvPr id="104" name="Rectangle 103">
            <a:extLst>
              <a:ext uri="{FF2B5EF4-FFF2-40B4-BE49-F238E27FC236}">
                <a16:creationId xmlns:a16="http://schemas.microsoft.com/office/drawing/2014/main" id="{2C09D493-8ABA-4823-A5F1-7F31E04AF24B}"/>
              </a:ext>
            </a:extLst>
          </p:cNvPr>
          <p:cNvSpPr/>
          <p:nvPr/>
        </p:nvSpPr>
        <p:spPr>
          <a:xfrm>
            <a:off x="4925003" y="2787569"/>
            <a:ext cx="438150" cy="2473573"/>
          </a:xfrm>
          <a:prstGeom prst="rect">
            <a:avLst/>
          </a:prstGeom>
          <a:solidFill>
            <a:sysClr val="window" lastClr="FFFFFF">
              <a:lumMod val="85000"/>
            </a:sysClr>
          </a:solid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05" name="TextBox 104">
            <a:extLst>
              <a:ext uri="{FF2B5EF4-FFF2-40B4-BE49-F238E27FC236}">
                <a16:creationId xmlns:a16="http://schemas.microsoft.com/office/drawing/2014/main" id="{7FD23CAE-841F-4A49-B451-7F329C9B7956}"/>
              </a:ext>
            </a:extLst>
          </p:cNvPr>
          <p:cNvSpPr txBox="1"/>
          <p:nvPr/>
        </p:nvSpPr>
        <p:spPr>
          <a:xfrm rot="16200000">
            <a:off x="4870198" y="3080988"/>
            <a:ext cx="613950" cy="193899"/>
          </a:xfrm>
          <a:prstGeom prst="rect">
            <a:avLst/>
          </a:prstGeom>
          <a:solidFill>
            <a:sysClr val="window" lastClr="FFFFFF">
              <a:lumMod val="85000"/>
            </a:sysClr>
          </a:solidFill>
          <a:ln cap="rnd">
            <a:noFill/>
            <a:prstDash val="solid"/>
          </a:ln>
        </p:spPr>
        <p:txBody>
          <a:bodyPr wrap="none" lIns="0" tIns="0" rIns="0" bIns="0" rtlCol="0" anchor="ctr" anchorCtr="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575757"/>
                </a:solidFill>
                <a:effectLst/>
                <a:uLnTx/>
                <a:uFillTx/>
                <a:latin typeface="Calibri Body"/>
                <a:sym typeface="Trebuchet MS" panose="020B0603020202020204" pitchFamily="34" charset="0"/>
              </a:rPr>
              <a:t>Summer</a:t>
            </a:r>
          </a:p>
        </p:txBody>
      </p:sp>
      <p:sp>
        <p:nvSpPr>
          <p:cNvPr id="106" name="Rectangle 105">
            <a:extLst>
              <a:ext uri="{FF2B5EF4-FFF2-40B4-BE49-F238E27FC236}">
                <a16:creationId xmlns:a16="http://schemas.microsoft.com/office/drawing/2014/main" id="{124385B8-AC6B-415D-B473-E290D4A1886A}"/>
              </a:ext>
            </a:extLst>
          </p:cNvPr>
          <p:cNvSpPr/>
          <p:nvPr/>
        </p:nvSpPr>
        <p:spPr>
          <a:xfrm>
            <a:off x="8565273" y="2798436"/>
            <a:ext cx="438150" cy="2473573"/>
          </a:xfrm>
          <a:prstGeom prst="rect">
            <a:avLst/>
          </a:prstGeom>
          <a:solidFill>
            <a:sysClr val="window" lastClr="FFFFFF">
              <a:lumMod val="85000"/>
            </a:sysClr>
          </a:solid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07" name="TextBox 106">
            <a:extLst>
              <a:ext uri="{FF2B5EF4-FFF2-40B4-BE49-F238E27FC236}">
                <a16:creationId xmlns:a16="http://schemas.microsoft.com/office/drawing/2014/main" id="{428415A2-0F08-4DC8-B063-9DD61E8E941C}"/>
              </a:ext>
            </a:extLst>
          </p:cNvPr>
          <p:cNvSpPr txBox="1"/>
          <p:nvPr/>
        </p:nvSpPr>
        <p:spPr>
          <a:xfrm rot="16200000">
            <a:off x="8477003" y="3080988"/>
            <a:ext cx="613950" cy="193899"/>
          </a:xfrm>
          <a:prstGeom prst="rect">
            <a:avLst/>
          </a:prstGeom>
          <a:solidFill>
            <a:sysClr val="window" lastClr="FFFFFF">
              <a:lumMod val="85000"/>
            </a:sysClr>
          </a:solidFill>
          <a:ln cap="rnd">
            <a:noFill/>
            <a:prstDash val="solid"/>
          </a:ln>
        </p:spPr>
        <p:txBody>
          <a:bodyPr wrap="none" lIns="0" tIns="0" rIns="0" bIns="0" rtlCol="0" anchor="ctr" anchorCtr="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575757"/>
                </a:solidFill>
                <a:effectLst/>
                <a:uLnTx/>
                <a:uFillTx/>
                <a:latin typeface="Calibri Body"/>
                <a:sym typeface="Trebuchet MS" panose="020B0603020202020204" pitchFamily="34" charset="0"/>
              </a:rPr>
              <a:t>Summer</a:t>
            </a:r>
          </a:p>
        </p:txBody>
      </p:sp>
      <p:sp>
        <p:nvSpPr>
          <p:cNvPr id="108" name="Rectangle 107">
            <a:extLst>
              <a:ext uri="{FF2B5EF4-FFF2-40B4-BE49-F238E27FC236}">
                <a16:creationId xmlns:a16="http://schemas.microsoft.com/office/drawing/2014/main" id="{03E4A5EA-6F95-4384-8D9E-22869A0D92B3}"/>
              </a:ext>
            </a:extLst>
          </p:cNvPr>
          <p:cNvSpPr/>
          <p:nvPr/>
        </p:nvSpPr>
        <p:spPr>
          <a:xfrm>
            <a:off x="6131103" y="2798436"/>
            <a:ext cx="438150" cy="2473573"/>
          </a:xfrm>
          <a:prstGeom prst="rect">
            <a:avLst/>
          </a:prstGeom>
          <a:solidFill>
            <a:sysClr val="window" lastClr="FFFFFF">
              <a:lumMod val="85000"/>
            </a:sysClr>
          </a:solid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09" name="TextBox 108">
            <a:extLst>
              <a:ext uri="{FF2B5EF4-FFF2-40B4-BE49-F238E27FC236}">
                <a16:creationId xmlns:a16="http://schemas.microsoft.com/office/drawing/2014/main" id="{9DCE9C70-8153-4FDA-AAC6-F1DCA5005A75}"/>
              </a:ext>
            </a:extLst>
          </p:cNvPr>
          <p:cNvSpPr txBox="1"/>
          <p:nvPr/>
        </p:nvSpPr>
        <p:spPr>
          <a:xfrm rot="16200000">
            <a:off x="6072993" y="3080988"/>
            <a:ext cx="613950" cy="193899"/>
          </a:xfrm>
          <a:prstGeom prst="rect">
            <a:avLst/>
          </a:prstGeom>
          <a:solidFill>
            <a:sysClr val="window" lastClr="FFFFFF">
              <a:lumMod val="85000"/>
            </a:sysClr>
          </a:solidFill>
          <a:ln cap="rnd">
            <a:noFill/>
            <a:prstDash val="solid"/>
          </a:ln>
        </p:spPr>
        <p:txBody>
          <a:bodyPr wrap="none" lIns="0" tIns="0" rIns="0" bIns="0" rtlCol="0" anchor="ctr" anchorCtr="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575757"/>
                </a:solidFill>
                <a:effectLst/>
                <a:uLnTx/>
                <a:uFillTx/>
                <a:latin typeface="Calibri Body"/>
                <a:sym typeface="Trebuchet MS" panose="020B0603020202020204" pitchFamily="34" charset="0"/>
              </a:rPr>
              <a:t>Summer</a:t>
            </a:r>
          </a:p>
        </p:txBody>
      </p:sp>
      <p:sp>
        <p:nvSpPr>
          <p:cNvPr id="110" name="Rectangle 109">
            <a:extLst>
              <a:ext uri="{FF2B5EF4-FFF2-40B4-BE49-F238E27FC236}">
                <a16:creationId xmlns:a16="http://schemas.microsoft.com/office/drawing/2014/main" id="{1DAB6FC5-784E-45CD-A066-744A26A57856}"/>
              </a:ext>
            </a:extLst>
          </p:cNvPr>
          <p:cNvSpPr/>
          <p:nvPr/>
        </p:nvSpPr>
        <p:spPr>
          <a:xfrm>
            <a:off x="7348187" y="2798436"/>
            <a:ext cx="438150" cy="2473573"/>
          </a:xfrm>
          <a:prstGeom prst="rect">
            <a:avLst/>
          </a:prstGeom>
          <a:solidFill>
            <a:sysClr val="window" lastClr="FFFFFF">
              <a:lumMod val="85000"/>
            </a:sysClr>
          </a:solid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11" name="TextBox 110">
            <a:extLst>
              <a:ext uri="{FF2B5EF4-FFF2-40B4-BE49-F238E27FC236}">
                <a16:creationId xmlns:a16="http://schemas.microsoft.com/office/drawing/2014/main" id="{468B677A-2225-41CD-8F10-B7B02F1026B1}"/>
              </a:ext>
            </a:extLst>
          </p:cNvPr>
          <p:cNvSpPr txBox="1"/>
          <p:nvPr/>
        </p:nvSpPr>
        <p:spPr>
          <a:xfrm rot="16200000">
            <a:off x="7274839" y="3080988"/>
            <a:ext cx="613950" cy="193899"/>
          </a:xfrm>
          <a:prstGeom prst="rect">
            <a:avLst/>
          </a:prstGeom>
          <a:solidFill>
            <a:sysClr val="window" lastClr="FFFFFF">
              <a:lumMod val="85000"/>
            </a:sysClr>
          </a:solidFill>
          <a:ln cap="rnd">
            <a:noFill/>
            <a:prstDash val="solid"/>
          </a:ln>
        </p:spPr>
        <p:txBody>
          <a:bodyPr wrap="none" lIns="0" tIns="0" rIns="0" bIns="0" rtlCol="0" anchor="ctr" anchorCtr="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575757"/>
                </a:solidFill>
                <a:effectLst/>
                <a:uLnTx/>
                <a:uFillTx/>
                <a:latin typeface="Calibri Body"/>
                <a:sym typeface="Trebuchet MS" panose="020B0603020202020204" pitchFamily="34" charset="0"/>
              </a:rPr>
              <a:t>Summer</a:t>
            </a:r>
          </a:p>
        </p:txBody>
      </p:sp>
      <p:sp>
        <p:nvSpPr>
          <p:cNvPr id="112" name="Text Placeholder 3">
            <a:extLst>
              <a:ext uri="{FF2B5EF4-FFF2-40B4-BE49-F238E27FC236}">
                <a16:creationId xmlns:a16="http://schemas.microsoft.com/office/drawing/2014/main" id="{73204643-7204-4947-A2BC-E05645B43944}"/>
              </a:ext>
            </a:extLst>
          </p:cNvPr>
          <p:cNvSpPr>
            <a:spLocks noGrp="1"/>
          </p:cNvSpPr>
          <p:nvPr>
            <p:custDataLst>
              <p:tags r:id="rId1"/>
            </p:custDataLst>
          </p:nvPr>
        </p:nvSpPr>
        <p:spPr bwMode="gray">
          <a:xfrm>
            <a:off x="3394968" y="5372109"/>
            <a:ext cx="1016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lnSpc>
                <a:spcPct val="100000"/>
              </a:lnSpc>
              <a:spcBef>
                <a:spcPct val="0"/>
              </a:spcBef>
              <a:spcAft>
                <a:spcPct val="0"/>
              </a:spcAft>
            </a:pPr>
            <a:r>
              <a:rPr sz="1400">
                <a:solidFill>
                  <a:srgbClr val="575757"/>
                </a:solidFill>
                <a:latin typeface="Trebuchet MS" panose="020B0603020202020204" pitchFamily="34" charset="0"/>
                <a:sym typeface="Trebuchet MS" panose="020B0603020202020204" pitchFamily="34" charset="0"/>
              </a:rPr>
              <a:t>K</a:t>
            </a:r>
          </a:p>
        </p:txBody>
      </p:sp>
      <p:sp>
        <p:nvSpPr>
          <p:cNvPr id="113" name="Text Placeholder 3">
            <a:extLst>
              <a:ext uri="{FF2B5EF4-FFF2-40B4-BE49-F238E27FC236}">
                <a16:creationId xmlns:a16="http://schemas.microsoft.com/office/drawing/2014/main" id="{F96E15D5-EA50-4434-BAE4-5703AC4542CD}"/>
              </a:ext>
            </a:extLst>
          </p:cNvPr>
          <p:cNvSpPr>
            <a:spLocks noGrp="1"/>
          </p:cNvSpPr>
          <p:nvPr>
            <p:custDataLst>
              <p:tags r:id="rId2"/>
            </p:custDataLst>
          </p:nvPr>
        </p:nvSpPr>
        <p:spPr bwMode="gray">
          <a:xfrm>
            <a:off x="6852543" y="5372109"/>
            <a:ext cx="2619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lnSpc>
                <a:spcPct val="100000"/>
              </a:lnSpc>
              <a:spcBef>
                <a:spcPct val="0"/>
              </a:spcBef>
              <a:spcAft>
                <a:spcPct val="0"/>
              </a:spcAft>
            </a:pPr>
            <a:r>
              <a:rPr altLang="en-US" sz="1400">
                <a:solidFill>
                  <a:srgbClr val="575757"/>
                </a:solidFill>
                <a:latin typeface="Trebuchet MS" panose="020B0603020202020204" pitchFamily="34" charset="0"/>
                <a:sym typeface="Trebuchet MS" panose="020B0603020202020204" pitchFamily="34" charset="0"/>
              </a:rPr>
              <a:t>3rd</a:t>
            </a:r>
            <a:endParaRPr sz="1400">
              <a:solidFill>
                <a:srgbClr val="575757"/>
              </a:solidFill>
              <a:latin typeface="Trebuchet MS" panose="020B0603020202020204" pitchFamily="34" charset="0"/>
              <a:sym typeface="Trebuchet MS" panose="020B0603020202020204" pitchFamily="34" charset="0"/>
            </a:endParaRPr>
          </a:p>
        </p:txBody>
      </p:sp>
      <p:sp>
        <p:nvSpPr>
          <p:cNvPr id="114" name="Text Placeholder 3">
            <a:extLst>
              <a:ext uri="{FF2B5EF4-FFF2-40B4-BE49-F238E27FC236}">
                <a16:creationId xmlns:a16="http://schemas.microsoft.com/office/drawing/2014/main" id="{6BEB251C-7465-4769-A4B2-452E1E5AAC14}"/>
              </a:ext>
            </a:extLst>
          </p:cNvPr>
          <p:cNvSpPr>
            <a:spLocks noGrp="1"/>
          </p:cNvSpPr>
          <p:nvPr>
            <p:custDataLst>
              <p:tags r:id="rId3"/>
            </p:custDataLst>
          </p:nvPr>
        </p:nvSpPr>
        <p:spPr bwMode="gray">
          <a:xfrm>
            <a:off x="4507805" y="5372109"/>
            <a:ext cx="2349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lnSpc>
                <a:spcPct val="100000"/>
              </a:lnSpc>
              <a:spcBef>
                <a:spcPct val="0"/>
              </a:spcBef>
              <a:spcAft>
                <a:spcPct val="0"/>
              </a:spcAft>
            </a:pPr>
            <a:r>
              <a:rPr sz="1400">
                <a:solidFill>
                  <a:srgbClr val="575757"/>
                </a:solidFill>
                <a:latin typeface="Trebuchet MS" panose="020B0603020202020204" pitchFamily="34" charset="0"/>
                <a:sym typeface="Trebuchet MS" panose="020B0603020202020204" pitchFamily="34" charset="0"/>
              </a:rPr>
              <a:t>1st</a:t>
            </a:r>
          </a:p>
        </p:txBody>
      </p:sp>
      <p:sp>
        <p:nvSpPr>
          <p:cNvPr id="115" name="Text Placeholder 3">
            <a:extLst>
              <a:ext uri="{FF2B5EF4-FFF2-40B4-BE49-F238E27FC236}">
                <a16:creationId xmlns:a16="http://schemas.microsoft.com/office/drawing/2014/main" id="{6A8986FC-E53B-4F8F-8C64-9C133EDE5265}"/>
              </a:ext>
            </a:extLst>
          </p:cNvPr>
          <p:cNvSpPr>
            <a:spLocks noGrp="1"/>
          </p:cNvSpPr>
          <p:nvPr>
            <p:custDataLst>
              <p:tags r:id="rId4"/>
            </p:custDataLst>
          </p:nvPr>
        </p:nvSpPr>
        <p:spPr bwMode="gray">
          <a:xfrm>
            <a:off x="8032055" y="5372109"/>
            <a:ext cx="2603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lnSpc>
                <a:spcPct val="100000"/>
              </a:lnSpc>
              <a:spcBef>
                <a:spcPct val="0"/>
              </a:spcBef>
              <a:spcAft>
                <a:spcPct val="0"/>
              </a:spcAft>
            </a:pPr>
            <a:r>
              <a:rPr sz="1400">
                <a:solidFill>
                  <a:srgbClr val="575757"/>
                </a:solidFill>
                <a:latin typeface="Trebuchet MS" panose="020B0603020202020204" pitchFamily="34" charset="0"/>
                <a:sym typeface="Trebuchet MS" panose="020B0603020202020204" pitchFamily="34" charset="0"/>
              </a:rPr>
              <a:t>4th</a:t>
            </a:r>
          </a:p>
        </p:txBody>
      </p:sp>
      <p:sp>
        <p:nvSpPr>
          <p:cNvPr id="116" name="Text Placeholder 3">
            <a:extLst>
              <a:ext uri="{FF2B5EF4-FFF2-40B4-BE49-F238E27FC236}">
                <a16:creationId xmlns:a16="http://schemas.microsoft.com/office/drawing/2014/main" id="{0DBCDA5F-6989-4F04-B512-1568C353EA36}"/>
              </a:ext>
            </a:extLst>
          </p:cNvPr>
          <p:cNvSpPr>
            <a:spLocks noGrp="1"/>
          </p:cNvSpPr>
          <p:nvPr>
            <p:custDataLst>
              <p:tags r:id="rId5"/>
            </p:custDataLst>
          </p:nvPr>
        </p:nvSpPr>
        <p:spPr bwMode="gray">
          <a:xfrm>
            <a:off x="5660330" y="5372109"/>
            <a:ext cx="288925"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lnSpc>
                <a:spcPct val="100000"/>
              </a:lnSpc>
              <a:spcBef>
                <a:spcPct val="0"/>
              </a:spcBef>
              <a:spcAft>
                <a:spcPct val="0"/>
              </a:spcAft>
            </a:pPr>
            <a:r>
              <a:rPr altLang="en-US" sz="1400">
                <a:solidFill>
                  <a:srgbClr val="575757"/>
                </a:solidFill>
                <a:latin typeface="Trebuchet MS" panose="020B0603020202020204" pitchFamily="34" charset="0"/>
                <a:sym typeface="Trebuchet MS" panose="020B0603020202020204" pitchFamily="34" charset="0"/>
              </a:rPr>
              <a:t>2nd</a:t>
            </a:r>
            <a:endParaRPr sz="1400">
              <a:solidFill>
                <a:srgbClr val="575757"/>
              </a:solidFill>
              <a:latin typeface="Trebuchet MS" panose="020B0603020202020204" pitchFamily="34" charset="0"/>
              <a:sym typeface="Trebuchet MS" panose="020B0603020202020204" pitchFamily="34" charset="0"/>
            </a:endParaRPr>
          </a:p>
        </p:txBody>
      </p:sp>
      <p:sp>
        <p:nvSpPr>
          <p:cNvPr id="117" name="Text Placeholder 3">
            <a:extLst>
              <a:ext uri="{FF2B5EF4-FFF2-40B4-BE49-F238E27FC236}">
                <a16:creationId xmlns:a16="http://schemas.microsoft.com/office/drawing/2014/main" id="{B5744596-B261-4A3A-AE4D-63DED86BD39A}"/>
              </a:ext>
            </a:extLst>
          </p:cNvPr>
          <p:cNvSpPr>
            <a:spLocks noGrp="1"/>
          </p:cNvSpPr>
          <p:nvPr>
            <p:custDataLst>
              <p:tags r:id="rId6"/>
            </p:custDataLst>
          </p:nvPr>
        </p:nvSpPr>
        <p:spPr bwMode="gray">
          <a:xfrm>
            <a:off x="9211568" y="5372109"/>
            <a:ext cx="2603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a:lnSpc>
                <a:spcPct val="100000"/>
              </a:lnSpc>
              <a:spcBef>
                <a:spcPct val="0"/>
              </a:spcBef>
              <a:spcAft>
                <a:spcPct val="0"/>
              </a:spcAft>
              <a:buFont typeface="Arial" panose="020B0604020202020204" pitchFamily="34" charset="0"/>
              <a:buNone/>
            </a:pPr>
            <a:r>
              <a:rPr sz="1400">
                <a:solidFill>
                  <a:srgbClr val="575757"/>
                </a:solidFill>
                <a:latin typeface="Trebuchet MS" panose="020B0603020202020204" pitchFamily="34" charset="0"/>
                <a:sym typeface="Trebuchet MS" panose="020B0603020202020204" pitchFamily="34" charset="0"/>
              </a:rPr>
              <a:t>5th</a:t>
            </a:r>
          </a:p>
        </p:txBody>
      </p:sp>
      <p:sp>
        <p:nvSpPr>
          <p:cNvPr id="118" name="Text Placeholder 3">
            <a:extLst>
              <a:ext uri="{FF2B5EF4-FFF2-40B4-BE49-F238E27FC236}">
                <a16:creationId xmlns:a16="http://schemas.microsoft.com/office/drawing/2014/main" id="{805537C1-2765-4D0A-8C44-0F3B3408F430}"/>
              </a:ext>
            </a:extLst>
          </p:cNvPr>
          <p:cNvSpPr>
            <a:spLocks noGrp="1"/>
          </p:cNvSpPr>
          <p:nvPr>
            <p:custDataLst>
              <p:tags r:id="rId7"/>
            </p:custDataLst>
          </p:nvPr>
        </p:nvSpPr>
        <p:spPr bwMode="gray">
          <a:xfrm>
            <a:off x="2613918" y="5175092"/>
            <a:ext cx="106363" cy="2444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r">
              <a:lnSpc>
                <a:spcPct val="100000"/>
              </a:lnSpc>
              <a:spcBef>
                <a:spcPct val="0"/>
              </a:spcBef>
              <a:spcAft>
                <a:spcPct val="0"/>
              </a:spcAft>
            </a:pPr>
            <a:fld id="{476BC6D0-4EC6-4B16-90AC-1D3414393D72}" type="datetime'''''''''''''0'''''''''''''''''''''''''''''''''''''">
              <a:rPr lang="en-US" altLang="en-US" sz="1600">
                <a:solidFill>
                  <a:srgbClr val="575757"/>
                </a:solidFill>
                <a:latin typeface="Trebuchet MS" panose="020B0603020202020204" pitchFamily="34" charset="0"/>
                <a:sym typeface="Trebuchet MS" panose="020B0603020202020204" pitchFamily="34" charset="0"/>
              </a:rPr>
              <a:pPr algn="r">
                <a:lnSpc>
                  <a:spcPct val="100000"/>
                </a:lnSpc>
                <a:spcBef>
                  <a:spcPct val="0"/>
                </a:spcBef>
                <a:spcAft>
                  <a:spcPct val="0"/>
                </a:spcAft>
              </a:pPr>
              <a:t>0</a:t>
            </a:fld>
            <a:endParaRPr sz="1600">
              <a:solidFill>
                <a:srgbClr val="575757"/>
              </a:solidFill>
              <a:latin typeface="Trebuchet MS" panose="020B0603020202020204" pitchFamily="34" charset="0"/>
              <a:sym typeface="Trebuchet MS" panose="020B0603020202020204" pitchFamily="34" charset="0"/>
            </a:endParaRPr>
          </a:p>
        </p:txBody>
      </p:sp>
      <p:sp>
        <p:nvSpPr>
          <p:cNvPr id="119" name="Text Placeholder 3">
            <a:extLst>
              <a:ext uri="{FF2B5EF4-FFF2-40B4-BE49-F238E27FC236}">
                <a16:creationId xmlns:a16="http://schemas.microsoft.com/office/drawing/2014/main" id="{9D7E1E95-95E8-4FBF-88FE-1ED4945046B3}"/>
              </a:ext>
            </a:extLst>
          </p:cNvPr>
          <p:cNvSpPr>
            <a:spLocks noGrp="1"/>
          </p:cNvSpPr>
          <p:nvPr>
            <p:custDataLst>
              <p:tags r:id="rId8"/>
            </p:custDataLst>
          </p:nvPr>
        </p:nvSpPr>
        <p:spPr bwMode="gray">
          <a:xfrm>
            <a:off x="2581834" y="4347837"/>
            <a:ext cx="106363" cy="2444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r">
              <a:lnSpc>
                <a:spcPct val="100000"/>
              </a:lnSpc>
              <a:spcBef>
                <a:spcPct val="0"/>
              </a:spcBef>
              <a:spcAft>
                <a:spcPct val="0"/>
              </a:spcAft>
            </a:pPr>
            <a:fld id="{E620785D-0AB2-4B1F-BCF4-F35C87B1B557}" type="datetime'''''''''''2'''''''''''''''''''''''''''''''''''''''''''">
              <a:rPr lang="en-US" altLang="en-US" sz="1600">
                <a:solidFill>
                  <a:srgbClr val="575757"/>
                </a:solidFill>
                <a:latin typeface="Trebuchet MS" panose="020B0603020202020204" pitchFamily="34" charset="0"/>
                <a:sym typeface="Trebuchet MS" panose="020B0603020202020204" pitchFamily="34" charset="0"/>
              </a:rPr>
              <a:pPr algn="r">
                <a:lnSpc>
                  <a:spcPct val="100000"/>
                </a:lnSpc>
                <a:spcBef>
                  <a:spcPct val="0"/>
                </a:spcBef>
                <a:spcAft>
                  <a:spcPct val="0"/>
                </a:spcAft>
              </a:pPr>
              <a:t>2</a:t>
            </a:fld>
            <a:endParaRPr sz="1600">
              <a:solidFill>
                <a:srgbClr val="575757"/>
              </a:solidFill>
              <a:latin typeface="Trebuchet MS" panose="020B0603020202020204" pitchFamily="34" charset="0"/>
              <a:sym typeface="Trebuchet MS" panose="020B0603020202020204" pitchFamily="34" charset="0"/>
            </a:endParaRPr>
          </a:p>
        </p:txBody>
      </p:sp>
      <p:sp>
        <p:nvSpPr>
          <p:cNvPr id="120" name="Text Placeholder 3">
            <a:extLst>
              <a:ext uri="{FF2B5EF4-FFF2-40B4-BE49-F238E27FC236}">
                <a16:creationId xmlns:a16="http://schemas.microsoft.com/office/drawing/2014/main" id="{1615442E-9C66-45D0-A6AE-4B5497D150C4}"/>
              </a:ext>
            </a:extLst>
          </p:cNvPr>
          <p:cNvSpPr>
            <a:spLocks noGrp="1"/>
          </p:cNvSpPr>
          <p:nvPr>
            <p:custDataLst>
              <p:tags r:id="rId9"/>
            </p:custDataLst>
          </p:nvPr>
        </p:nvSpPr>
        <p:spPr bwMode="gray">
          <a:xfrm>
            <a:off x="2613918" y="3538212"/>
            <a:ext cx="106363" cy="2444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r">
              <a:lnSpc>
                <a:spcPct val="100000"/>
              </a:lnSpc>
              <a:spcBef>
                <a:spcPct val="0"/>
              </a:spcBef>
              <a:spcAft>
                <a:spcPct val="0"/>
              </a:spcAft>
            </a:pPr>
            <a:fld id="{D21F47C9-E789-4B1D-896F-82BB97CA38D7}" type="datetime'''''''4'''''''''''">
              <a:rPr lang="en-US" altLang="en-US" sz="1600">
                <a:solidFill>
                  <a:srgbClr val="575757"/>
                </a:solidFill>
                <a:latin typeface="Trebuchet MS" panose="020B0603020202020204" pitchFamily="34" charset="0"/>
                <a:sym typeface="Trebuchet MS" panose="020B0603020202020204" pitchFamily="34" charset="0"/>
              </a:rPr>
              <a:pPr algn="r">
                <a:lnSpc>
                  <a:spcPct val="100000"/>
                </a:lnSpc>
                <a:spcBef>
                  <a:spcPct val="0"/>
                </a:spcBef>
                <a:spcAft>
                  <a:spcPct val="0"/>
                </a:spcAft>
              </a:pPr>
              <a:t>4</a:t>
            </a:fld>
            <a:endParaRPr sz="1600">
              <a:solidFill>
                <a:srgbClr val="575757"/>
              </a:solidFill>
              <a:latin typeface="Trebuchet MS" panose="020B0603020202020204" pitchFamily="34" charset="0"/>
              <a:sym typeface="Trebuchet MS" panose="020B0603020202020204" pitchFamily="34" charset="0"/>
            </a:endParaRPr>
          </a:p>
        </p:txBody>
      </p:sp>
      <p:sp>
        <p:nvSpPr>
          <p:cNvPr id="121" name="Text Placeholder 3">
            <a:extLst>
              <a:ext uri="{FF2B5EF4-FFF2-40B4-BE49-F238E27FC236}">
                <a16:creationId xmlns:a16="http://schemas.microsoft.com/office/drawing/2014/main" id="{6C616117-973D-49C7-83BA-6CABF7D7C15A}"/>
              </a:ext>
            </a:extLst>
          </p:cNvPr>
          <p:cNvSpPr>
            <a:spLocks noGrp="1"/>
          </p:cNvSpPr>
          <p:nvPr>
            <p:custDataLst>
              <p:tags r:id="rId10"/>
            </p:custDataLst>
          </p:nvPr>
        </p:nvSpPr>
        <p:spPr bwMode="gray">
          <a:xfrm>
            <a:off x="2613918" y="2727000"/>
            <a:ext cx="106363" cy="24447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gn="r">
              <a:lnSpc>
                <a:spcPct val="100000"/>
              </a:lnSpc>
              <a:spcBef>
                <a:spcPct val="0"/>
              </a:spcBef>
              <a:spcAft>
                <a:spcPct val="0"/>
              </a:spcAft>
            </a:pPr>
            <a:fld id="{3CA02EB0-9281-4834-9015-821693D945E5}" type="datetime'''''''''''''''''''''''''''''''6'''''''''''''''''''">
              <a:rPr lang="en-US" altLang="en-US" sz="1600">
                <a:solidFill>
                  <a:srgbClr val="575757"/>
                </a:solidFill>
                <a:latin typeface="Trebuchet MS" panose="020B0603020202020204" pitchFamily="34" charset="0"/>
                <a:sym typeface="Trebuchet MS" panose="020B0603020202020204" pitchFamily="34" charset="0"/>
              </a:rPr>
              <a:pPr algn="r">
                <a:lnSpc>
                  <a:spcPct val="100000"/>
                </a:lnSpc>
                <a:spcBef>
                  <a:spcPct val="0"/>
                </a:spcBef>
                <a:spcAft>
                  <a:spcPct val="0"/>
                </a:spcAft>
              </a:pPr>
              <a:t>6</a:t>
            </a:fld>
            <a:endParaRPr sz="1600">
              <a:solidFill>
                <a:srgbClr val="575757"/>
              </a:solidFill>
              <a:latin typeface="Trebuchet MS" panose="020B0603020202020204" pitchFamily="34" charset="0"/>
              <a:sym typeface="Trebuchet MS" panose="020B0603020202020204" pitchFamily="34" charset="0"/>
            </a:endParaRPr>
          </a:p>
        </p:txBody>
      </p:sp>
      <p:sp>
        <p:nvSpPr>
          <p:cNvPr id="122" name="Text Placeholder 3">
            <a:extLst>
              <a:ext uri="{FF2B5EF4-FFF2-40B4-BE49-F238E27FC236}">
                <a16:creationId xmlns:a16="http://schemas.microsoft.com/office/drawing/2014/main" id="{64449B3D-247B-45B7-B3F7-6E10D2E49F9F}"/>
              </a:ext>
            </a:extLst>
          </p:cNvPr>
          <p:cNvSpPr>
            <a:spLocks noGrp="1"/>
          </p:cNvSpPr>
          <p:nvPr>
            <p:custDataLst>
              <p:tags r:id="rId11"/>
            </p:custDataLst>
          </p:nvPr>
        </p:nvSpPr>
        <p:spPr bwMode="gray">
          <a:xfrm>
            <a:off x="9807705" y="5261685"/>
            <a:ext cx="695280" cy="241122"/>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nSpc>
                <a:spcPct val="100000"/>
              </a:lnSpc>
              <a:spcBef>
                <a:spcPct val="0"/>
              </a:spcBef>
              <a:spcAft>
                <a:spcPct val="0"/>
              </a:spcAft>
            </a:pPr>
            <a:r>
              <a:rPr altLang="en-US" sz="2600" b="1">
                <a:solidFill>
                  <a:srgbClr val="575757"/>
                </a:solidFill>
                <a:latin typeface="Calibri Body"/>
                <a:sym typeface="Trebuchet MS" panose="020B0603020202020204" pitchFamily="34" charset="0"/>
              </a:rPr>
              <a:t>Grade</a:t>
            </a:r>
            <a:endParaRPr sz="2600" b="1">
              <a:solidFill>
                <a:srgbClr val="575757"/>
              </a:solidFill>
              <a:latin typeface="Calibri Body"/>
              <a:sym typeface="Trebuchet MS" panose="020B0603020202020204" pitchFamily="34" charset="0"/>
            </a:endParaRPr>
          </a:p>
        </p:txBody>
      </p:sp>
      <p:sp>
        <p:nvSpPr>
          <p:cNvPr id="123" name="Text Placeholder 3">
            <a:extLst>
              <a:ext uri="{FF2B5EF4-FFF2-40B4-BE49-F238E27FC236}">
                <a16:creationId xmlns:a16="http://schemas.microsoft.com/office/drawing/2014/main" id="{337D3C63-0F83-4A03-BD41-B5BE58BBAFF4}"/>
              </a:ext>
            </a:extLst>
          </p:cNvPr>
          <p:cNvSpPr>
            <a:spLocks noGrp="1"/>
          </p:cNvSpPr>
          <p:nvPr>
            <p:custDataLst>
              <p:tags r:id="rId12"/>
            </p:custDataLst>
          </p:nvPr>
        </p:nvSpPr>
        <p:spPr bwMode="gray">
          <a:xfrm>
            <a:off x="2492295" y="2354965"/>
            <a:ext cx="1328738"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9pPr>
          </a:lstStyle>
          <a:p>
            <a:pPr>
              <a:lnSpc>
                <a:spcPct val="100000"/>
              </a:lnSpc>
              <a:spcBef>
                <a:spcPct val="0"/>
              </a:spcBef>
              <a:spcAft>
                <a:spcPct val="0"/>
              </a:spcAft>
            </a:pPr>
            <a:r>
              <a:rPr altLang="en-US" sz="2600" b="1">
                <a:solidFill>
                  <a:srgbClr val="575757"/>
                </a:solidFill>
                <a:latin typeface="Calibri Body"/>
                <a:sym typeface="Trebuchet MS" panose="020B0603020202020204" pitchFamily="34" charset="0"/>
              </a:rPr>
              <a:t>Years of learning</a:t>
            </a:r>
          </a:p>
        </p:txBody>
      </p:sp>
      <p:cxnSp>
        <p:nvCxnSpPr>
          <p:cNvPr id="124" name="Straight Connector 123">
            <a:extLst>
              <a:ext uri="{FF2B5EF4-FFF2-40B4-BE49-F238E27FC236}">
                <a16:creationId xmlns:a16="http://schemas.microsoft.com/office/drawing/2014/main" id="{5395A575-57A6-44DE-B1D5-63C321844CE6}"/>
              </a:ext>
            </a:extLst>
          </p:cNvPr>
          <p:cNvCxnSpPr/>
          <p:nvPr>
            <p:custDataLst>
              <p:tags r:id="rId13"/>
            </p:custDataLst>
          </p:nvPr>
        </p:nvCxnSpPr>
        <p:spPr bwMode="gray">
          <a:xfrm flipV="1">
            <a:off x="2967929" y="4811387"/>
            <a:ext cx="723900" cy="71438"/>
          </a:xfrm>
          <a:prstGeom prst="line">
            <a:avLst/>
          </a:prstGeom>
          <a:noFill/>
          <a:ln w="9525" cap="rnd" cmpd="sng" algn="ctr">
            <a:solidFill>
              <a:srgbClr val="29BA74"/>
            </a:solidFill>
            <a:prstDash val="dash"/>
            <a:round/>
            <a:headEnd type="none"/>
            <a:tailEnd type="none"/>
          </a:ln>
          <a:effectLst/>
        </p:spPr>
      </p:cxnSp>
      <p:cxnSp>
        <p:nvCxnSpPr>
          <p:cNvPr id="125" name="Straight Connector 124">
            <a:extLst>
              <a:ext uri="{FF2B5EF4-FFF2-40B4-BE49-F238E27FC236}">
                <a16:creationId xmlns:a16="http://schemas.microsoft.com/office/drawing/2014/main" id="{7D7D9698-B971-43B7-8833-D87BB4A8D9D6}"/>
              </a:ext>
            </a:extLst>
          </p:cNvPr>
          <p:cNvCxnSpPr>
            <a:cxnSpLocks/>
          </p:cNvCxnSpPr>
          <p:nvPr>
            <p:custDataLst>
              <p:tags r:id="rId14"/>
            </p:custDataLst>
          </p:nvPr>
        </p:nvCxnSpPr>
        <p:spPr bwMode="gray">
          <a:xfrm flipV="1">
            <a:off x="5347359" y="4592313"/>
            <a:ext cx="792315" cy="275228"/>
          </a:xfrm>
          <a:prstGeom prst="line">
            <a:avLst/>
          </a:prstGeom>
          <a:noFill/>
          <a:ln w="9525" cap="rnd" cmpd="sng" algn="ctr">
            <a:solidFill>
              <a:srgbClr val="2F5597"/>
            </a:solidFill>
            <a:prstDash val="dash"/>
            <a:round/>
            <a:headEnd type="none"/>
            <a:tailEnd type="none"/>
          </a:ln>
          <a:effectLst/>
        </p:spPr>
      </p:cxnSp>
      <p:cxnSp>
        <p:nvCxnSpPr>
          <p:cNvPr id="126" name="Straight Connector 125">
            <a:extLst>
              <a:ext uri="{FF2B5EF4-FFF2-40B4-BE49-F238E27FC236}">
                <a16:creationId xmlns:a16="http://schemas.microsoft.com/office/drawing/2014/main" id="{2DDDFB62-1761-4115-8B91-F110888B961E}"/>
              </a:ext>
            </a:extLst>
          </p:cNvPr>
          <p:cNvCxnSpPr>
            <a:cxnSpLocks/>
          </p:cNvCxnSpPr>
          <p:nvPr>
            <p:custDataLst>
              <p:tags r:id="rId15"/>
            </p:custDataLst>
          </p:nvPr>
        </p:nvCxnSpPr>
        <p:spPr bwMode="gray">
          <a:xfrm flipV="1">
            <a:off x="6521065" y="3878874"/>
            <a:ext cx="872828" cy="281517"/>
          </a:xfrm>
          <a:prstGeom prst="line">
            <a:avLst/>
          </a:prstGeom>
          <a:noFill/>
          <a:ln w="9525" cap="rnd" cmpd="sng" algn="ctr">
            <a:solidFill>
              <a:srgbClr val="29BA74"/>
            </a:solidFill>
            <a:prstDash val="dash"/>
            <a:round/>
            <a:headEnd type="none"/>
            <a:tailEnd type="none"/>
          </a:ln>
          <a:effectLst/>
        </p:spPr>
      </p:cxnSp>
      <p:cxnSp>
        <p:nvCxnSpPr>
          <p:cNvPr id="127" name="Straight Connector 126">
            <a:extLst>
              <a:ext uri="{FF2B5EF4-FFF2-40B4-BE49-F238E27FC236}">
                <a16:creationId xmlns:a16="http://schemas.microsoft.com/office/drawing/2014/main" id="{9565C006-EED1-4B1C-971A-7303E629EE31}"/>
              </a:ext>
            </a:extLst>
          </p:cNvPr>
          <p:cNvCxnSpPr>
            <a:cxnSpLocks/>
          </p:cNvCxnSpPr>
          <p:nvPr>
            <p:custDataLst>
              <p:tags r:id="rId16"/>
            </p:custDataLst>
          </p:nvPr>
        </p:nvCxnSpPr>
        <p:spPr bwMode="gray">
          <a:xfrm flipV="1">
            <a:off x="9014658" y="3243039"/>
            <a:ext cx="857711" cy="264854"/>
          </a:xfrm>
          <a:prstGeom prst="line">
            <a:avLst/>
          </a:prstGeom>
          <a:noFill/>
          <a:ln w="9525" cap="rnd" cmpd="sng" algn="ctr">
            <a:solidFill>
              <a:srgbClr val="29BA74"/>
            </a:solidFill>
            <a:prstDash val="dash"/>
            <a:round/>
            <a:headEnd type="none"/>
            <a:tailEnd type="triangle"/>
          </a:ln>
          <a:effectLst/>
        </p:spPr>
      </p:cxnSp>
      <p:cxnSp>
        <p:nvCxnSpPr>
          <p:cNvPr id="128" name="Straight Connector 127">
            <a:extLst>
              <a:ext uri="{FF2B5EF4-FFF2-40B4-BE49-F238E27FC236}">
                <a16:creationId xmlns:a16="http://schemas.microsoft.com/office/drawing/2014/main" id="{46568910-30C8-4802-A77D-A20891EFF688}"/>
              </a:ext>
            </a:extLst>
          </p:cNvPr>
          <p:cNvCxnSpPr/>
          <p:nvPr>
            <p:custDataLst>
              <p:tags r:id="rId17"/>
            </p:custDataLst>
          </p:nvPr>
        </p:nvCxnSpPr>
        <p:spPr bwMode="gray">
          <a:xfrm flipV="1">
            <a:off x="2967929" y="5003476"/>
            <a:ext cx="723900" cy="73025"/>
          </a:xfrm>
          <a:prstGeom prst="line">
            <a:avLst/>
          </a:prstGeom>
          <a:noFill/>
          <a:ln w="9525" cap="rnd" cmpd="sng" algn="ctr">
            <a:solidFill>
              <a:srgbClr val="2F5597"/>
            </a:solidFill>
            <a:prstDash val="dash"/>
            <a:round/>
            <a:headEnd type="none"/>
            <a:tailEnd type="none"/>
          </a:ln>
          <a:effectLst/>
        </p:spPr>
      </p:cxnSp>
      <p:cxnSp>
        <p:nvCxnSpPr>
          <p:cNvPr id="129" name="Straight Connector 128">
            <a:extLst>
              <a:ext uri="{FF2B5EF4-FFF2-40B4-BE49-F238E27FC236}">
                <a16:creationId xmlns:a16="http://schemas.microsoft.com/office/drawing/2014/main" id="{ABC76AFD-7443-4438-B7C4-DD7BE9C7E86B}"/>
              </a:ext>
            </a:extLst>
          </p:cNvPr>
          <p:cNvCxnSpPr/>
          <p:nvPr>
            <p:custDataLst>
              <p:tags r:id="rId18"/>
            </p:custDataLst>
          </p:nvPr>
        </p:nvCxnSpPr>
        <p:spPr bwMode="gray">
          <a:xfrm flipV="1">
            <a:off x="9010356" y="4088167"/>
            <a:ext cx="862013" cy="157163"/>
          </a:xfrm>
          <a:prstGeom prst="line">
            <a:avLst/>
          </a:prstGeom>
          <a:noFill/>
          <a:ln w="9525" cap="rnd" cmpd="sng" algn="ctr">
            <a:solidFill>
              <a:srgbClr val="2F5597"/>
            </a:solidFill>
            <a:prstDash val="dash"/>
            <a:round/>
            <a:headEnd type="none"/>
            <a:tailEnd type="triangle"/>
          </a:ln>
          <a:effectLst/>
        </p:spPr>
      </p:cxnSp>
      <p:cxnSp>
        <p:nvCxnSpPr>
          <p:cNvPr id="130" name="Straight Connector 129">
            <a:extLst>
              <a:ext uri="{FF2B5EF4-FFF2-40B4-BE49-F238E27FC236}">
                <a16:creationId xmlns:a16="http://schemas.microsoft.com/office/drawing/2014/main" id="{560FB8C0-2BA0-4499-9756-779213E7993B}"/>
              </a:ext>
            </a:extLst>
          </p:cNvPr>
          <p:cNvCxnSpPr>
            <a:cxnSpLocks/>
          </p:cNvCxnSpPr>
          <p:nvPr>
            <p:custDataLst>
              <p:tags r:id="rId19"/>
            </p:custDataLst>
          </p:nvPr>
        </p:nvCxnSpPr>
        <p:spPr bwMode="gray">
          <a:xfrm flipV="1">
            <a:off x="6516076" y="4393840"/>
            <a:ext cx="852707" cy="248852"/>
          </a:xfrm>
          <a:prstGeom prst="line">
            <a:avLst/>
          </a:prstGeom>
          <a:noFill/>
          <a:ln w="9525" cap="rnd" cmpd="sng" algn="ctr">
            <a:solidFill>
              <a:srgbClr val="2F5597"/>
            </a:solidFill>
            <a:prstDash val="dash"/>
            <a:round/>
            <a:headEnd type="none"/>
            <a:tailEnd type="none"/>
          </a:ln>
          <a:effectLst/>
        </p:spPr>
      </p:cxnSp>
      <p:cxnSp>
        <p:nvCxnSpPr>
          <p:cNvPr id="131" name="Straight Connector 130">
            <a:extLst>
              <a:ext uri="{FF2B5EF4-FFF2-40B4-BE49-F238E27FC236}">
                <a16:creationId xmlns:a16="http://schemas.microsoft.com/office/drawing/2014/main" id="{E9AA792A-2732-40F4-8AC5-BCB2FC2CC434}"/>
              </a:ext>
            </a:extLst>
          </p:cNvPr>
          <p:cNvCxnSpPr>
            <a:cxnSpLocks/>
          </p:cNvCxnSpPr>
          <p:nvPr>
            <p:custDataLst>
              <p:tags r:id="rId20"/>
            </p:custDataLst>
          </p:nvPr>
        </p:nvCxnSpPr>
        <p:spPr bwMode="gray">
          <a:xfrm flipV="1">
            <a:off x="7775199" y="4160392"/>
            <a:ext cx="820782" cy="286807"/>
          </a:xfrm>
          <a:prstGeom prst="line">
            <a:avLst/>
          </a:prstGeom>
          <a:noFill/>
          <a:ln w="9525" cap="rnd" cmpd="sng" algn="ctr">
            <a:solidFill>
              <a:srgbClr val="2F5597"/>
            </a:solidFill>
            <a:prstDash val="dash"/>
            <a:round/>
            <a:headEnd type="none"/>
            <a:tailEnd type="none"/>
          </a:ln>
          <a:effectLst/>
        </p:spPr>
      </p:cxnSp>
      <p:cxnSp>
        <p:nvCxnSpPr>
          <p:cNvPr id="132" name="Straight Connector 131">
            <a:extLst>
              <a:ext uri="{FF2B5EF4-FFF2-40B4-BE49-F238E27FC236}">
                <a16:creationId xmlns:a16="http://schemas.microsoft.com/office/drawing/2014/main" id="{855E6D05-C8C2-4E42-B9B2-D1A5DF4D8336}"/>
              </a:ext>
            </a:extLst>
          </p:cNvPr>
          <p:cNvCxnSpPr>
            <a:cxnSpLocks/>
          </p:cNvCxnSpPr>
          <p:nvPr>
            <p:custDataLst>
              <p:tags r:id="rId21"/>
            </p:custDataLst>
          </p:nvPr>
        </p:nvCxnSpPr>
        <p:spPr bwMode="gray">
          <a:xfrm flipV="1">
            <a:off x="7757776" y="3584358"/>
            <a:ext cx="823608" cy="252178"/>
          </a:xfrm>
          <a:prstGeom prst="line">
            <a:avLst/>
          </a:prstGeom>
          <a:noFill/>
          <a:ln w="9525" cap="rnd" cmpd="sng" algn="ctr">
            <a:solidFill>
              <a:srgbClr val="29BA74"/>
            </a:solidFill>
            <a:prstDash val="dash"/>
            <a:round/>
            <a:headEnd type="none"/>
            <a:tailEnd type="none"/>
          </a:ln>
          <a:effectLst/>
        </p:spPr>
      </p:cxnSp>
      <p:cxnSp>
        <p:nvCxnSpPr>
          <p:cNvPr id="133" name="Straight Connector 132">
            <a:extLst>
              <a:ext uri="{FF2B5EF4-FFF2-40B4-BE49-F238E27FC236}">
                <a16:creationId xmlns:a16="http://schemas.microsoft.com/office/drawing/2014/main" id="{C494544D-043D-46CF-AF58-C4A78576685D}"/>
              </a:ext>
            </a:extLst>
          </p:cNvPr>
          <p:cNvCxnSpPr>
            <a:cxnSpLocks/>
          </p:cNvCxnSpPr>
          <p:nvPr>
            <p:custDataLst>
              <p:tags r:id="rId22"/>
            </p:custDataLst>
          </p:nvPr>
        </p:nvCxnSpPr>
        <p:spPr bwMode="gray">
          <a:xfrm flipV="1">
            <a:off x="4135083" y="4796104"/>
            <a:ext cx="825212" cy="304379"/>
          </a:xfrm>
          <a:prstGeom prst="line">
            <a:avLst/>
          </a:prstGeom>
          <a:noFill/>
          <a:ln w="9525" cap="rnd" cmpd="sng" algn="ctr">
            <a:solidFill>
              <a:srgbClr val="2F5597"/>
            </a:solidFill>
            <a:prstDash val="dash"/>
            <a:round/>
            <a:headEnd type="none"/>
            <a:tailEnd type="none"/>
          </a:ln>
          <a:effectLst/>
        </p:spPr>
      </p:cxnSp>
      <p:cxnSp>
        <p:nvCxnSpPr>
          <p:cNvPr id="134" name="Straight Connector 133">
            <a:extLst>
              <a:ext uri="{FF2B5EF4-FFF2-40B4-BE49-F238E27FC236}">
                <a16:creationId xmlns:a16="http://schemas.microsoft.com/office/drawing/2014/main" id="{86A4CE3C-01C7-4719-980A-F4CA2EB425A9}"/>
              </a:ext>
            </a:extLst>
          </p:cNvPr>
          <p:cNvCxnSpPr>
            <a:cxnSpLocks/>
          </p:cNvCxnSpPr>
          <p:nvPr>
            <p:custDataLst>
              <p:tags r:id="rId23"/>
            </p:custDataLst>
          </p:nvPr>
        </p:nvCxnSpPr>
        <p:spPr bwMode="gray">
          <a:xfrm flipV="1">
            <a:off x="5358287" y="4209709"/>
            <a:ext cx="776483" cy="240645"/>
          </a:xfrm>
          <a:prstGeom prst="line">
            <a:avLst/>
          </a:prstGeom>
          <a:noFill/>
          <a:ln w="9525" cap="rnd" cmpd="sng" algn="ctr">
            <a:solidFill>
              <a:srgbClr val="29BA74"/>
            </a:solidFill>
            <a:prstDash val="dash"/>
            <a:round/>
            <a:headEnd type="none"/>
            <a:tailEnd type="none"/>
          </a:ln>
          <a:effectLst/>
        </p:spPr>
      </p:cxnSp>
      <p:cxnSp>
        <p:nvCxnSpPr>
          <p:cNvPr id="135" name="Straight Connector 134">
            <a:extLst>
              <a:ext uri="{FF2B5EF4-FFF2-40B4-BE49-F238E27FC236}">
                <a16:creationId xmlns:a16="http://schemas.microsoft.com/office/drawing/2014/main" id="{08E5EF6A-7BB3-4F30-9B88-1AED9BDD0766}"/>
              </a:ext>
            </a:extLst>
          </p:cNvPr>
          <p:cNvCxnSpPr>
            <a:cxnSpLocks/>
          </p:cNvCxnSpPr>
          <p:nvPr>
            <p:custDataLst>
              <p:tags r:id="rId24"/>
            </p:custDataLst>
          </p:nvPr>
        </p:nvCxnSpPr>
        <p:spPr bwMode="gray">
          <a:xfrm flipV="1">
            <a:off x="4140190" y="4493542"/>
            <a:ext cx="825863" cy="257466"/>
          </a:xfrm>
          <a:prstGeom prst="line">
            <a:avLst/>
          </a:prstGeom>
          <a:noFill/>
          <a:ln w="9525" cap="rnd" cmpd="sng" algn="ctr">
            <a:solidFill>
              <a:srgbClr val="29BA74"/>
            </a:solidFill>
            <a:prstDash val="dash"/>
            <a:round/>
            <a:headEnd type="none"/>
            <a:tailEnd type="none"/>
          </a:ln>
          <a:effectLst/>
        </p:spPr>
      </p:cxnSp>
      <p:cxnSp>
        <p:nvCxnSpPr>
          <p:cNvPr id="136" name="Straight Connector 135">
            <a:extLst>
              <a:ext uri="{FF2B5EF4-FFF2-40B4-BE49-F238E27FC236}">
                <a16:creationId xmlns:a16="http://schemas.microsoft.com/office/drawing/2014/main" id="{4F30612D-CE2F-4395-B44C-514EA8920EA7}"/>
              </a:ext>
            </a:extLst>
          </p:cNvPr>
          <p:cNvCxnSpPr/>
          <p:nvPr>
            <p:custDataLst>
              <p:tags r:id="rId25"/>
            </p:custDataLst>
          </p:nvPr>
        </p:nvCxnSpPr>
        <p:spPr bwMode="gray">
          <a:xfrm>
            <a:off x="4915285" y="4796103"/>
            <a:ext cx="417513" cy="71438"/>
          </a:xfrm>
          <a:prstGeom prst="line">
            <a:avLst/>
          </a:prstGeom>
          <a:noFill/>
          <a:ln w="28575" cap="rnd" cmpd="sng" algn="ctr">
            <a:solidFill>
              <a:srgbClr val="2F5597"/>
            </a:solidFill>
            <a:prstDash val="solid"/>
            <a:round/>
            <a:headEnd type="none"/>
            <a:tailEnd type="none"/>
          </a:ln>
          <a:effectLst/>
        </p:spPr>
      </p:cxnSp>
      <p:cxnSp>
        <p:nvCxnSpPr>
          <p:cNvPr id="137" name="Straight Connector 136">
            <a:extLst>
              <a:ext uri="{FF2B5EF4-FFF2-40B4-BE49-F238E27FC236}">
                <a16:creationId xmlns:a16="http://schemas.microsoft.com/office/drawing/2014/main" id="{DF904CA0-FD08-40D5-950B-ACF0990B0C70}"/>
              </a:ext>
            </a:extLst>
          </p:cNvPr>
          <p:cNvCxnSpPr>
            <a:cxnSpLocks/>
          </p:cNvCxnSpPr>
          <p:nvPr>
            <p:custDataLst>
              <p:tags r:id="rId26"/>
            </p:custDataLst>
          </p:nvPr>
        </p:nvCxnSpPr>
        <p:spPr bwMode="gray">
          <a:xfrm flipV="1">
            <a:off x="3691830" y="4751665"/>
            <a:ext cx="443255" cy="49212"/>
          </a:xfrm>
          <a:prstGeom prst="line">
            <a:avLst/>
          </a:prstGeom>
          <a:noFill/>
          <a:ln w="28575" cap="rnd" cmpd="sng" algn="ctr">
            <a:solidFill>
              <a:srgbClr val="29BA74"/>
            </a:solidFill>
            <a:prstDash val="solid"/>
            <a:round/>
            <a:headEnd type="none"/>
            <a:tailEnd type="none"/>
          </a:ln>
          <a:effectLst/>
        </p:spPr>
      </p:cxnSp>
      <p:cxnSp>
        <p:nvCxnSpPr>
          <p:cNvPr id="138" name="Straight Connector 137">
            <a:extLst>
              <a:ext uri="{FF2B5EF4-FFF2-40B4-BE49-F238E27FC236}">
                <a16:creationId xmlns:a16="http://schemas.microsoft.com/office/drawing/2014/main" id="{32235DBE-2DFF-443F-8ACE-3054257804F0}"/>
              </a:ext>
            </a:extLst>
          </p:cNvPr>
          <p:cNvCxnSpPr/>
          <p:nvPr/>
        </p:nvCxnSpPr>
        <p:spPr bwMode="gray">
          <a:xfrm>
            <a:off x="274388" y="3805700"/>
            <a:ext cx="256075" cy="0"/>
          </a:xfrm>
          <a:prstGeom prst="line">
            <a:avLst/>
          </a:prstGeom>
          <a:noFill/>
          <a:ln w="19050" cap="rnd" cmpd="sng" algn="ctr">
            <a:solidFill>
              <a:srgbClr val="29BA74"/>
            </a:solidFill>
            <a:prstDash val="dash"/>
            <a:round/>
            <a:headEnd type="none"/>
            <a:tailEnd type="none"/>
          </a:ln>
          <a:effectLst/>
        </p:spPr>
      </p:cxnSp>
      <p:sp>
        <p:nvSpPr>
          <p:cNvPr id="139" name="TextBox 138">
            <a:extLst>
              <a:ext uri="{FF2B5EF4-FFF2-40B4-BE49-F238E27FC236}">
                <a16:creationId xmlns:a16="http://schemas.microsoft.com/office/drawing/2014/main" id="{2B3E55FF-8B8C-4C80-8363-03F1F0B03A57}"/>
              </a:ext>
            </a:extLst>
          </p:cNvPr>
          <p:cNvSpPr txBox="1"/>
          <p:nvPr/>
        </p:nvSpPr>
        <p:spPr>
          <a:xfrm>
            <a:off x="628301" y="2981740"/>
            <a:ext cx="1397819"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Middle-class student</a:t>
            </a:r>
          </a:p>
        </p:txBody>
      </p:sp>
      <p:cxnSp>
        <p:nvCxnSpPr>
          <p:cNvPr id="140" name="Straight Connector 139">
            <a:extLst>
              <a:ext uri="{FF2B5EF4-FFF2-40B4-BE49-F238E27FC236}">
                <a16:creationId xmlns:a16="http://schemas.microsoft.com/office/drawing/2014/main" id="{409497F6-9746-4D41-AFE3-9B90114FB910}"/>
              </a:ext>
            </a:extLst>
          </p:cNvPr>
          <p:cNvCxnSpPr>
            <a:cxnSpLocks/>
          </p:cNvCxnSpPr>
          <p:nvPr/>
        </p:nvCxnSpPr>
        <p:spPr bwMode="gray">
          <a:xfrm>
            <a:off x="274388" y="3885911"/>
            <a:ext cx="256075" cy="0"/>
          </a:xfrm>
          <a:prstGeom prst="line">
            <a:avLst/>
          </a:prstGeom>
          <a:noFill/>
          <a:ln w="19050" cap="rnd" cmpd="sng" algn="ctr">
            <a:solidFill>
              <a:srgbClr val="2F5597"/>
            </a:solidFill>
            <a:prstDash val="dash"/>
            <a:round/>
            <a:headEnd type="none"/>
            <a:tailEnd type="none"/>
          </a:ln>
          <a:effectLst/>
        </p:spPr>
      </p:cxnSp>
      <p:sp>
        <p:nvSpPr>
          <p:cNvPr id="141" name="TextBox 140">
            <a:extLst>
              <a:ext uri="{FF2B5EF4-FFF2-40B4-BE49-F238E27FC236}">
                <a16:creationId xmlns:a16="http://schemas.microsoft.com/office/drawing/2014/main" id="{09905A55-1CF6-4035-B8B9-369B38E9CE54}"/>
              </a:ext>
            </a:extLst>
          </p:cNvPr>
          <p:cNvSpPr txBox="1"/>
          <p:nvPr/>
        </p:nvSpPr>
        <p:spPr>
          <a:xfrm>
            <a:off x="629904" y="3196543"/>
            <a:ext cx="1396216"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Low-income student</a:t>
            </a:r>
          </a:p>
        </p:txBody>
      </p:sp>
      <p:cxnSp>
        <p:nvCxnSpPr>
          <p:cNvPr id="142" name="Straight Connector 141">
            <a:extLst>
              <a:ext uri="{FF2B5EF4-FFF2-40B4-BE49-F238E27FC236}">
                <a16:creationId xmlns:a16="http://schemas.microsoft.com/office/drawing/2014/main" id="{98CA31B6-80BD-42E9-A51D-EDC49F38A73B}"/>
              </a:ext>
            </a:extLst>
          </p:cNvPr>
          <p:cNvCxnSpPr/>
          <p:nvPr/>
        </p:nvCxnSpPr>
        <p:spPr bwMode="gray">
          <a:xfrm flipH="1">
            <a:off x="298645" y="4567291"/>
            <a:ext cx="256075" cy="0"/>
          </a:xfrm>
          <a:prstGeom prst="line">
            <a:avLst/>
          </a:prstGeom>
          <a:noFill/>
          <a:ln w="28575" cap="rnd" cmpd="sng" algn="ctr">
            <a:solidFill>
              <a:srgbClr val="29BA74"/>
            </a:solidFill>
            <a:prstDash val="solid"/>
            <a:round/>
            <a:headEnd type="none"/>
            <a:tailEnd type="none"/>
          </a:ln>
          <a:effectLst/>
        </p:spPr>
      </p:cxnSp>
      <p:sp>
        <p:nvSpPr>
          <p:cNvPr id="143" name="TextBox 142">
            <a:extLst>
              <a:ext uri="{FF2B5EF4-FFF2-40B4-BE49-F238E27FC236}">
                <a16:creationId xmlns:a16="http://schemas.microsoft.com/office/drawing/2014/main" id="{D3643153-56F1-415F-8120-5ADE63CD1764}"/>
              </a:ext>
            </a:extLst>
          </p:cNvPr>
          <p:cNvSpPr txBox="1"/>
          <p:nvPr/>
        </p:nvSpPr>
        <p:spPr>
          <a:xfrm>
            <a:off x="614961" y="4482435"/>
            <a:ext cx="1654299"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Advanced by one month</a:t>
            </a:r>
          </a:p>
        </p:txBody>
      </p:sp>
      <p:cxnSp>
        <p:nvCxnSpPr>
          <p:cNvPr id="144" name="Straight Connector 143">
            <a:extLst>
              <a:ext uri="{FF2B5EF4-FFF2-40B4-BE49-F238E27FC236}">
                <a16:creationId xmlns:a16="http://schemas.microsoft.com/office/drawing/2014/main" id="{F0A47E20-4A20-42D3-9710-A07768A116CB}"/>
              </a:ext>
            </a:extLst>
          </p:cNvPr>
          <p:cNvCxnSpPr/>
          <p:nvPr/>
        </p:nvCxnSpPr>
        <p:spPr bwMode="gray">
          <a:xfrm flipH="1">
            <a:off x="298645" y="4774638"/>
            <a:ext cx="256075" cy="0"/>
          </a:xfrm>
          <a:prstGeom prst="line">
            <a:avLst/>
          </a:prstGeom>
          <a:noFill/>
          <a:ln w="28575" cap="rnd" cmpd="sng" algn="ctr">
            <a:solidFill>
              <a:srgbClr val="2F5597"/>
            </a:solidFill>
            <a:prstDash val="solid"/>
            <a:round/>
            <a:headEnd type="none"/>
            <a:tailEnd type="none"/>
          </a:ln>
          <a:effectLst/>
        </p:spPr>
      </p:cxnSp>
      <p:sp>
        <p:nvSpPr>
          <p:cNvPr id="145" name="TextBox 144">
            <a:extLst>
              <a:ext uri="{FF2B5EF4-FFF2-40B4-BE49-F238E27FC236}">
                <a16:creationId xmlns:a16="http://schemas.microsoft.com/office/drawing/2014/main" id="{04989017-EE48-459B-A7DB-534E73122CE7}"/>
              </a:ext>
            </a:extLst>
          </p:cNvPr>
          <p:cNvSpPr txBox="1"/>
          <p:nvPr/>
        </p:nvSpPr>
        <p:spPr>
          <a:xfrm>
            <a:off x="619883" y="4691538"/>
            <a:ext cx="1764907"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Fall behind by 2-3 months</a:t>
            </a:r>
          </a:p>
        </p:txBody>
      </p:sp>
      <p:sp>
        <p:nvSpPr>
          <p:cNvPr id="146" name="Freeform 225">
            <a:extLst>
              <a:ext uri="{FF2B5EF4-FFF2-40B4-BE49-F238E27FC236}">
                <a16:creationId xmlns:a16="http://schemas.microsoft.com/office/drawing/2014/main" id="{488D245F-B6DF-404C-AA7C-83F80B852DAC}"/>
              </a:ext>
            </a:extLst>
          </p:cNvPr>
          <p:cNvSpPr>
            <a:spLocks/>
          </p:cNvSpPr>
          <p:nvPr/>
        </p:nvSpPr>
        <p:spPr bwMode="auto">
          <a:xfrm>
            <a:off x="2870140" y="4601446"/>
            <a:ext cx="286524" cy="316175"/>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29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rgbClr val="575757"/>
              </a:solidFill>
              <a:latin typeface="Trebuchet MS" panose="020B0603020202020204" pitchFamily="34" charset="0"/>
              <a:sym typeface="Trebuchet MS" panose="020B0603020202020204" pitchFamily="34" charset="0"/>
            </a:endParaRPr>
          </a:p>
        </p:txBody>
      </p:sp>
      <p:sp>
        <p:nvSpPr>
          <p:cNvPr id="147" name="Freeform 222">
            <a:extLst>
              <a:ext uri="{FF2B5EF4-FFF2-40B4-BE49-F238E27FC236}">
                <a16:creationId xmlns:a16="http://schemas.microsoft.com/office/drawing/2014/main" id="{40948224-1D0E-4C6F-88CA-20471490D13D}"/>
              </a:ext>
            </a:extLst>
          </p:cNvPr>
          <p:cNvSpPr>
            <a:spLocks/>
          </p:cNvSpPr>
          <p:nvPr/>
        </p:nvSpPr>
        <p:spPr bwMode="auto">
          <a:xfrm>
            <a:off x="2870140" y="4969819"/>
            <a:ext cx="286524" cy="316175"/>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575757"/>
              </a:solidFill>
              <a:latin typeface="Trebuchet MS" panose="020B0603020202020204" pitchFamily="34" charset="0"/>
              <a:sym typeface="Trebuchet MS" panose="020B0603020202020204" pitchFamily="34" charset="0"/>
            </a:endParaRPr>
          </a:p>
        </p:txBody>
      </p:sp>
      <p:sp>
        <p:nvSpPr>
          <p:cNvPr id="148" name="TextBox 147">
            <a:extLst>
              <a:ext uri="{FF2B5EF4-FFF2-40B4-BE49-F238E27FC236}">
                <a16:creationId xmlns:a16="http://schemas.microsoft.com/office/drawing/2014/main" id="{E452E4A6-84D5-4732-B57A-199A222BB7A3}"/>
              </a:ext>
            </a:extLst>
          </p:cNvPr>
          <p:cNvSpPr txBox="1"/>
          <p:nvPr/>
        </p:nvSpPr>
        <p:spPr>
          <a:xfrm>
            <a:off x="638031" y="3730885"/>
            <a:ext cx="1356005" cy="498598"/>
          </a:xfrm>
          <a:prstGeom prst="rect">
            <a:avLst/>
          </a:prstGeom>
          <a:noFill/>
          <a:ln cap="rnd">
            <a:noFill/>
            <a:prstDash val="solid"/>
          </a:ln>
        </p:spPr>
        <p:txBody>
          <a:bodyPr wrap="square" lIns="0" tIns="0" rIns="0" bIns="0" rtlCol="0" anchor="ctr" anchorCtr="0">
            <a:spAutoFit/>
          </a:bodyPr>
          <a:lstStyle/>
          <a:p>
            <a:pP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Students progress at same rate during school year</a:t>
            </a:r>
          </a:p>
        </p:txBody>
      </p:sp>
      <p:grpSp>
        <p:nvGrpSpPr>
          <p:cNvPr id="149" name="Group 148">
            <a:extLst>
              <a:ext uri="{FF2B5EF4-FFF2-40B4-BE49-F238E27FC236}">
                <a16:creationId xmlns:a16="http://schemas.microsoft.com/office/drawing/2014/main" id="{76D0CD29-F475-4FA0-8755-B91C1ABED1A6}"/>
              </a:ext>
            </a:extLst>
          </p:cNvPr>
          <p:cNvGrpSpPr/>
          <p:nvPr/>
        </p:nvGrpSpPr>
        <p:grpSpPr>
          <a:xfrm>
            <a:off x="301959" y="2942476"/>
            <a:ext cx="218157" cy="508590"/>
            <a:chOff x="842097" y="4761237"/>
            <a:chExt cx="218157" cy="508590"/>
          </a:xfrm>
        </p:grpSpPr>
        <p:sp>
          <p:nvSpPr>
            <p:cNvPr id="150" name="Freeform 225">
              <a:extLst>
                <a:ext uri="{FF2B5EF4-FFF2-40B4-BE49-F238E27FC236}">
                  <a16:creationId xmlns:a16="http://schemas.microsoft.com/office/drawing/2014/main" id="{8DD65B54-A2F7-4DA3-9B16-41BCFE2C415A}"/>
                </a:ext>
              </a:extLst>
            </p:cNvPr>
            <p:cNvSpPr>
              <a:spLocks/>
            </p:cNvSpPr>
            <p:nvPr/>
          </p:nvSpPr>
          <p:spPr bwMode="auto">
            <a:xfrm>
              <a:off x="842097" y="4761237"/>
              <a:ext cx="215269" cy="237547"/>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29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51" name="Freeform 222">
              <a:extLst>
                <a:ext uri="{FF2B5EF4-FFF2-40B4-BE49-F238E27FC236}">
                  <a16:creationId xmlns:a16="http://schemas.microsoft.com/office/drawing/2014/main" id="{E94D0F1F-F479-40F7-8C7F-8766F604BB37}"/>
                </a:ext>
              </a:extLst>
            </p:cNvPr>
            <p:cNvSpPr>
              <a:spLocks/>
            </p:cNvSpPr>
            <p:nvPr/>
          </p:nvSpPr>
          <p:spPr bwMode="auto">
            <a:xfrm>
              <a:off x="844985" y="5032280"/>
              <a:ext cx="215269" cy="237547"/>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4472C4">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grpSp>
      <p:sp>
        <p:nvSpPr>
          <p:cNvPr id="152" name="Rectangle 151">
            <a:extLst>
              <a:ext uri="{FF2B5EF4-FFF2-40B4-BE49-F238E27FC236}">
                <a16:creationId xmlns:a16="http://schemas.microsoft.com/office/drawing/2014/main" id="{82540A61-8F8B-47B0-B020-2A5DBC29A68D}"/>
              </a:ext>
            </a:extLst>
          </p:cNvPr>
          <p:cNvSpPr/>
          <p:nvPr/>
        </p:nvSpPr>
        <p:spPr>
          <a:xfrm>
            <a:off x="10271889" y="2365165"/>
            <a:ext cx="1896950" cy="2945606"/>
          </a:xfrm>
          <a:prstGeom prst="rect">
            <a:avLst/>
          </a:prstGeom>
          <a:solidFill>
            <a:srgbClr val="ED7D31"/>
          </a:solidFill>
          <a:ln w="19050" cap="rnd"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Body"/>
                <a:sym typeface="Trebuchet MS" panose="020B0603020202020204" pitchFamily="34" charset="0"/>
              </a:rPr>
              <a:t>The impact of summer slide may create a </a:t>
            </a:r>
            <a:r>
              <a:rPr kumimoji="0" lang="en-US" sz="2000" b="0" i="0" u="sng" strike="noStrike" kern="0" cap="none" spc="0" normalizeH="0" baseline="0" noProof="0">
                <a:ln>
                  <a:noFill/>
                </a:ln>
                <a:solidFill>
                  <a:prstClr val="white"/>
                </a:solidFill>
                <a:effectLst/>
                <a:uLnTx/>
                <a:uFillTx/>
                <a:latin typeface="Calibri Body"/>
                <a:sym typeface="Trebuchet MS" panose="020B0603020202020204" pitchFamily="34" charset="0"/>
              </a:rPr>
              <a:t>gap</a:t>
            </a:r>
            <a:r>
              <a:rPr kumimoji="0" lang="en-US" sz="2000" b="0" i="0" u="none" strike="noStrike" kern="0" cap="none" spc="0" normalizeH="0" baseline="0" noProof="0">
                <a:ln>
                  <a:noFill/>
                </a:ln>
                <a:solidFill>
                  <a:prstClr val="white"/>
                </a:solidFill>
                <a:effectLst/>
                <a:uLnTx/>
                <a:uFillTx/>
                <a:latin typeface="Calibri Body"/>
                <a:sym typeface="Trebuchet MS" panose="020B0603020202020204" pitchFamily="34" charset="0"/>
              </a:rPr>
              <a:t> of up to </a:t>
            </a:r>
            <a:r>
              <a:rPr kumimoji="0" lang="en-US" sz="2000" b="0" i="0" u="sng" strike="noStrike" kern="0" cap="none" spc="0" normalizeH="0" baseline="0" noProof="0">
                <a:ln>
                  <a:noFill/>
                </a:ln>
                <a:solidFill>
                  <a:prstClr val="white"/>
                </a:solidFill>
                <a:effectLst/>
                <a:uLnTx/>
                <a:uFillTx/>
                <a:latin typeface="Calibri Body"/>
                <a:sym typeface="Trebuchet MS" panose="020B0603020202020204" pitchFamily="34" charset="0"/>
              </a:rPr>
              <a:t>three grade levels for low income students by fifth grade</a:t>
            </a:r>
          </a:p>
        </p:txBody>
      </p:sp>
      <p:sp>
        <p:nvSpPr>
          <p:cNvPr id="153" name="Rectangle 152">
            <a:extLst>
              <a:ext uri="{FF2B5EF4-FFF2-40B4-BE49-F238E27FC236}">
                <a16:creationId xmlns:a16="http://schemas.microsoft.com/office/drawing/2014/main" id="{F3078BFE-0BF3-494C-8FEB-19A10C161BFC}"/>
              </a:ext>
            </a:extLst>
          </p:cNvPr>
          <p:cNvSpPr/>
          <p:nvPr/>
        </p:nvSpPr>
        <p:spPr>
          <a:xfrm>
            <a:off x="174796" y="4993285"/>
            <a:ext cx="2263057" cy="461665"/>
          </a:xfrm>
          <a:prstGeom prst="rect">
            <a:avLst/>
          </a:prstGeom>
        </p:spPr>
        <p:txBody>
          <a:bodyPr wrap="square">
            <a:spAutoFit/>
          </a:bodyPr>
          <a:lstStyle/>
          <a:p>
            <a:pPr>
              <a:defRPr/>
            </a:pPr>
            <a:r>
              <a:rPr lang="en-US" sz="1200" kern="0">
                <a:solidFill>
                  <a:srgbClr val="575757"/>
                </a:solidFill>
                <a:latin typeface="Trebuchet MS" panose="020B0603020202020204" pitchFamily="34" charset="0"/>
                <a:sym typeface="Trebuchet MS" panose="020B0603020202020204" pitchFamily="34" charset="0"/>
              </a:rPr>
              <a:t>Note: No variance in amount of summer slide by grade</a:t>
            </a:r>
          </a:p>
        </p:txBody>
      </p:sp>
      <p:cxnSp>
        <p:nvCxnSpPr>
          <p:cNvPr id="154" name="Straight Connector 153">
            <a:extLst>
              <a:ext uri="{FF2B5EF4-FFF2-40B4-BE49-F238E27FC236}">
                <a16:creationId xmlns:a16="http://schemas.microsoft.com/office/drawing/2014/main" id="{1E3CB58F-A5C0-4E30-89D6-BC54285A4490}"/>
              </a:ext>
            </a:extLst>
          </p:cNvPr>
          <p:cNvCxnSpPr/>
          <p:nvPr/>
        </p:nvCxnSpPr>
        <p:spPr>
          <a:xfrm flipV="1">
            <a:off x="2838056" y="5257362"/>
            <a:ext cx="7094418" cy="29520"/>
          </a:xfrm>
          <a:prstGeom prst="line">
            <a:avLst/>
          </a:prstGeom>
          <a:noFill/>
          <a:ln w="6350" cap="flat" cmpd="sng" algn="ctr">
            <a:solidFill>
              <a:srgbClr val="5B9BD5"/>
            </a:solidFill>
            <a:prstDash val="solid"/>
            <a:miter lim="800000"/>
          </a:ln>
          <a:effectLst/>
        </p:spPr>
      </p:cxnSp>
      <p:cxnSp>
        <p:nvCxnSpPr>
          <p:cNvPr id="155" name="Straight Connector 154">
            <a:extLst>
              <a:ext uri="{FF2B5EF4-FFF2-40B4-BE49-F238E27FC236}">
                <a16:creationId xmlns:a16="http://schemas.microsoft.com/office/drawing/2014/main" id="{A366DC54-4F22-4351-B0DE-F1E4DDFBD6EA}"/>
              </a:ext>
            </a:extLst>
          </p:cNvPr>
          <p:cNvCxnSpPr>
            <a:cxnSpLocks/>
          </p:cNvCxnSpPr>
          <p:nvPr/>
        </p:nvCxnSpPr>
        <p:spPr>
          <a:xfrm flipV="1">
            <a:off x="2832177" y="2743042"/>
            <a:ext cx="5879" cy="2568510"/>
          </a:xfrm>
          <a:prstGeom prst="line">
            <a:avLst/>
          </a:prstGeom>
          <a:noFill/>
          <a:ln w="6350" cap="flat" cmpd="sng" algn="ctr">
            <a:solidFill>
              <a:srgbClr val="5B9BD5"/>
            </a:solidFill>
            <a:prstDash val="solid"/>
            <a:miter lim="800000"/>
          </a:ln>
          <a:effectLst/>
        </p:spPr>
      </p:cxnSp>
      <p:sp>
        <p:nvSpPr>
          <p:cNvPr id="156" name="Rectangle 155">
            <a:extLst>
              <a:ext uri="{FF2B5EF4-FFF2-40B4-BE49-F238E27FC236}">
                <a16:creationId xmlns:a16="http://schemas.microsoft.com/office/drawing/2014/main" id="{D9AA936E-C332-42CB-83F2-F99B8DA34BC2}"/>
              </a:ext>
            </a:extLst>
          </p:cNvPr>
          <p:cNvSpPr/>
          <p:nvPr/>
        </p:nvSpPr>
        <p:spPr>
          <a:xfrm>
            <a:off x="100385" y="2636865"/>
            <a:ext cx="1369286"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rPr>
              <a:t>Student Type:</a:t>
            </a:r>
            <a:endParaRPr kumimoji="0" lang="en-US" sz="1400" b="1" i="0" u="none" strike="noStrike" kern="0" cap="none" spc="0" normalizeH="0" baseline="0" noProof="0">
              <a:ln>
                <a:noFill/>
              </a:ln>
              <a:solidFill>
                <a:prstClr val="black"/>
              </a:solidFill>
              <a:effectLst/>
              <a:uLnTx/>
              <a:uFillTx/>
            </a:endParaRPr>
          </a:p>
        </p:txBody>
      </p:sp>
      <p:sp>
        <p:nvSpPr>
          <p:cNvPr id="157" name="Rectangle 156">
            <a:extLst>
              <a:ext uri="{FF2B5EF4-FFF2-40B4-BE49-F238E27FC236}">
                <a16:creationId xmlns:a16="http://schemas.microsoft.com/office/drawing/2014/main" id="{F62075F7-3BD9-4BAB-A16F-7509DB364DA6}"/>
              </a:ext>
            </a:extLst>
          </p:cNvPr>
          <p:cNvSpPr/>
          <p:nvPr/>
        </p:nvSpPr>
        <p:spPr>
          <a:xfrm>
            <a:off x="100385" y="3513300"/>
            <a:ext cx="1904689"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rPr>
              <a:t>School Year Growth:</a:t>
            </a:r>
            <a:endParaRPr kumimoji="0" lang="en-US" sz="1400" b="1" i="0" u="none" strike="noStrike" kern="0" cap="none" spc="0" normalizeH="0" baseline="0" noProof="0">
              <a:ln>
                <a:noFill/>
              </a:ln>
              <a:solidFill>
                <a:prstClr val="black"/>
              </a:solidFill>
              <a:effectLst/>
              <a:uLnTx/>
              <a:uFillTx/>
            </a:endParaRPr>
          </a:p>
        </p:txBody>
      </p:sp>
      <p:sp>
        <p:nvSpPr>
          <p:cNvPr id="158" name="Rectangle 157">
            <a:extLst>
              <a:ext uri="{FF2B5EF4-FFF2-40B4-BE49-F238E27FC236}">
                <a16:creationId xmlns:a16="http://schemas.microsoft.com/office/drawing/2014/main" id="{7C29EFD5-FBCD-4D5A-BCA3-AFD760A28739}"/>
              </a:ext>
            </a:extLst>
          </p:cNvPr>
          <p:cNvSpPr/>
          <p:nvPr/>
        </p:nvSpPr>
        <p:spPr>
          <a:xfrm>
            <a:off x="80895" y="4276910"/>
            <a:ext cx="1604927"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rPr>
              <a:t>Summer Growth:</a:t>
            </a:r>
            <a:endParaRPr kumimoji="0" lang="en-US" sz="1400" b="1" i="0" u="none" strike="noStrike" kern="0" cap="none" spc="0" normalizeH="0" baseline="0" noProof="0">
              <a:ln>
                <a:noFill/>
              </a:ln>
              <a:solidFill>
                <a:prstClr val="black"/>
              </a:solidFill>
              <a:effectLst/>
              <a:uLnTx/>
              <a:uFillTx/>
            </a:endParaRPr>
          </a:p>
        </p:txBody>
      </p:sp>
      <p:sp>
        <p:nvSpPr>
          <p:cNvPr id="159" name="Right Brace 158">
            <a:extLst>
              <a:ext uri="{FF2B5EF4-FFF2-40B4-BE49-F238E27FC236}">
                <a16:creationId xmlns:a16="http://schemas.microsoft.com/office/drawing/2014/main" id="{85D112E6-D85E-41FD-BA26-864C9E944097}"/>
              </a:ext>
            </a:extLst>
          </p:cNvPr>
          <p:cNvSpPr/>
          <p:nvPr/>
        </p:nvSpPr>
        <p:spPr>
          <a:xfrm>
            <a:off x="9926683" y="3243039"/>
            <a:ext cx="222711" cy="845129"/>
          </a:xfrm>
          <a:prstGeom prst="rightBrace">
            <a:avLst>
              <a:gd name="adj1" fmla="val 34980"/>
              <a:gd name="adj2" fmla="val 50000"/>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60" name="Straight Connector 159">
            <a:extLst>
              <a:ext uri="{FF2B5EF4-FFF2-40B4-BE49-F238E27FC236}">
                <a16:creationId xmlns:a16="http://schemas.microsoft.com/office/drawing/2014/main" id="{CAB72595-BFE0-4B63-8C00-083C2A1BDA59}"/>
              </a:ext>
            </a:extLst>
          </p:cNvPr>
          <p:cNvCxnSpPr>
            <a:cxnSpLocks/>
          </p:cNvCxnSpPr>
          <p:nvPr>
            <p:custDataLst>
              <p:tags r:id="rId27"/>
            </p:custDataLst>
          </p:nvPr>
        </p:nvCxnSpPr>
        <p:spPr bwMode="gray">
          <a:xfrm>
            <a:off x="3684444" y="5003476"/>
            <a:ext cx="439404" cy="97007"/>
          </a:xfrm>
          <a:prstGeom prst="line">
            <a:avLst/>
          </a:prstGeom>
          <a:noFill/>
          <a:ln w="28575" cap="rnd" cmpd="sng" algn="ctr">
            <a:solidFill>
              <a:srgbClr val="2F5597"/>
            </a:solidFill>
            <a:prstDash val="solid"/>
            <a:round/>
            <a:headEnd type="none"/>
            <a:tailEnd type="none"/>
          </a:ln>
          <a:effectLst/>
        </p:spPr>
      </p:cxnSp>
      <p:cxnSp>
        <p:nvCxnSpPr>
          <p:cNvPr id="161" name="Straight Connector 160">
            <a:extLst>
              <a:ext uri="{FF2B5EF4-FFF2-40B4-BE49-F238E27FC236}">
                <a16:creationId xmlns:a16="http://schemas.microsoft.com/office/drawing/2014/main" id="{0B343381-39DC-45DA-BA45-A0F642A568CC}"/>
              </a:ext>
            </a:extLst>
          </p:cNvPr>
          <p:cNvCxnSpPr/>
          <p:nvPr>
            <p:custDataLst>
              <p:tags r:id="rId28"/>
            </p:custDataLst>
          </p:nvPr>
        </p:nvCxnSpPr>
        <p:spPr bwMode="gray">
          <a:xfrm>
            <a:off x="6123179" y="4578983"/>
            <a:ext cx="417513" cy="71438"/>
          </a:xfrm>
          <a:prstGeom prst="line">
            <a:avLst/>
          </a:prstGeom>
          <a:noFill/>
          <a:ln w="28575" cap="rnd" cmpd="sng" algn="ctr">
            <a:solidFill>
              <a:srgbClr val="2F5597"/>
            </a:solidFill>
            <a:prstDash val="solid"/>
            <a:round/>
            <a:headEnd type="none"/>
            <a:tailEnd type="none"/>
          </a:ln>
          <a:effectLst/>
        </p:spPr>
      </p:cxnSp>
      <p:cxnSp>
        <p:nvCxnSpPr>
          <p:cNvPr id="162" name="Straight Connector 161">
            <a:extLst>
              <a:ext uri="{FF2B5EF4-FFF2-40B4-BE49-F238E27FC236}">
                <a16:creationId xmlns:a16="http://schemas.microsoft.com/office/drawing/2014/main" id="{E43649FD-2AA0-4DB5-B326-43D455C72643}"/>
              </a:ext>
            </a:extLst>
          </p:cNvPr>
          <p:cNvCxnSpPr/>
          <p:nvPr>
            <p:custDataLst>
              <p:tags r:id="rId29"/>
            </p:custDataLst>
          </p:nvPr>
        </p:nvCxnSpPr>
        <p:spPr bwMode="gray">
          <a:xfrm>
            <a:off x="7362752" y="4381361"/>
            <a:ext cx="417513" cy="71438"/>
          </a:xfrm>
          <a:prstGeom prst="line">
            <a:avLst/>
          </a:prstGeom>
          <a:noFill/>
          <a:ln w="28575" cap="rnd" cmpd="sng" algn="ctr">
            <a:solidFill>
              <a:srgbClr val="2F5597"/>
            </a:solidFill>
            <a:prstDash val="solid"/>
            <a:round/>
            <a:headEnd type="none"/>
            <a:tailEnd type="none"/>
          </a:ln>
          <a:effectLst/>
        </p:spPr>
      </p:cxnSp>
      <p:cxnSp>
        <p:nvCxnSpPr>
          <p:cNvPr id="163" name="Straight Connector 162">
            <a:extLst>
              <a:ext uri="{FF2B5EF4-FFF2-40B4-BE49-F238E27FC236}">
                <a16:creationId xmlns:a16="http://schemas.microsoft.com/office/drawing/2014/main" id="{6BC098C3-FCC7-43FC-8225-C21F953C8B7F}"/>
              </a:ext>
            </a:extLst>
          </p:cNvPr>
          <p:cNvCxnSpPr/>
          <p:nvPr>
            <p:custDataLst>
              <p:tags r:id="rId30"/>
            </p:custDataLst>
          </p:nvPr>
        </p:nvCxnSpPr>
        <p:spPr bwMode="gray">
          <a:xfrm>
            <a:off x="8581384" y="4173990"/>
            <a:ext cx="417513" cy="71438"/>
          </a:xfrm>
          <a:prstGeom prst="line">
            <a:avLst/>
          </a:prstGeom>
          <a:noFill/>
          <a:ln w="28575" cap="rnd" cmpd="sng" algn="ctr">
            <a:solidFill>
              <a:srgbClr val="2F5597"/>
            </a:solidFill>
            <a:prstDash val="solid"/>
            <a:round/>
            <a:headEnd type="none"/>
            <a:tailEnd type="none"/>
          </a:ln>
          <a:effectLst/>
        </p:spPr>
      </p:cxnSp>
      <p:cxnSp>
        <p:nvCxnSpPr>
          <p:cNvPr id="164" name="Straight Connector 163">
            <a:extLst>
              <a:ext uri="{FF2B5EF4-FFF2-40B4-BE49-F238E27FC236}">
                <a16:creationId xmlns:a16="http://schemas.microsoft.com/office/drawing/2014/main" id="{D592D2F2-924E-4C82-A0D6-836B724A2A59}"/>
              </a:ext>
            </a:extLst>
          </p:cNvPr>
          <p:cNvCxnSpPr>
            <a:cxnSpLocks/>
          </p:cNvCxnSpPr>
          <p:nvPr>
            <p:custDataLst>
              <p:tags r:id="rId31"/>
            </p:custDataLst>
          </p:nvPr>
        </p:nvCxnSpPr>
        <p:spPr bwMode="gray">
          <a:xfrm flipV="1">
            <a:off x="4927953" y="4444330"/>
            <a:ext cx="443255" cy="49212"/>
          </a:xfrm>
          <a:prstGeom prst="line">
            <a:avLst/>
          </a:prstGeom>
          <a:noFill/>
          <a:ln w="28575" cap="rnd" cmpd="sng" algn="ctr">
            <a:solidFill>
              <a:srgbClr val="29BA74"/>
            </a:solidFill>
            <a:prstDash val="solid"/>
            <a:round/>
            <a:headEnd type="none"/>
            <a:tailEnd type="none"/>
          </a:ln>
          <a:effectLst/>
        </p:spPr>
      </p:cxnSp>
      <p:cxnSp>
        <p:nvCxnSpPr>
          <p:cNvPr id="165" name="Straight Connector 164">
            <a:extLst>
              <a:ext uri="{FF2B5EF4-FFF2-40B4-BE49-F238E27FC236}">
                <a16:creationId xmlns:a16="http://schemas.microsoft.com/office/drawing/2014/main" id="{506BC277-624C-4448-AABC-9AB75E5D3FB8}"/>
              </a:ext>
            </a:extLst>
          </p:cNvPr>
          <p:cNvCxnSpPr>
            <a:cxnSpLocks/>
          </p:cNvCxnSpPr>
          <p:nvPr>
            <p:custDataLst>
              <p:tags r:id="rId32"/>
            </p:custDataLst>
          </p:nvPr>
        </p:nvCxnSpPr>
        <p:spPr bwMode="gray">
          <a:xfrm flipV="1">
            <a:off x="6139674" y="4136995"/>
            <a:ext cx="443255" cy="49212"/>
          </a:xfrm>
          <a:prstGeom prst="line">
            <a:avLst/>
          </a:prstGeom>
          <a:noFill/>
          <a:ln w="28575" cap="rnd" cmpd="sng" algn="ctr">
            <a:solidFill>
              <a:srgbClr val="29BA74"/>
            </a:solidFill>
            <a:prstDash val="solid"/>
            <a:round/>
            <a:headEnd type="none"/>
            <a:tailEnd type="none"/>
          </a:ln>
          <a:effectLst/>
        </p:spPr>
      </p:cxnSp>
      <p:cxnSp>
        <p:nvCxnSpPr>
          <p:cNvPr id="166" name="Straight Connector 165">
            <a:extLst>
              <a:ext uri="{FF2B5EF4-FFF2-40B4-BE49-F238E27FC236}">
                <a16:creationId xmlns:a16="http://schemas.microsoft.com/office/drawing/2014/main" id="{06491FF1-33EE-4CB8-A178-E2085DF5B6ED}"/>
              </a:ext>
            </a:extLst>
          </p:cNvPr>
          <p:cNvCxnSpPr>
            <a:cxnSpLocks/>
          </p:cNvCxnSpPr>
          <p:nvPr>
            <p:custDataLst>
              <p:tags r:id="rId33"/>
            </p:custDataLst>
          </p:nvPr>
        </p:nvCxnSpPr>
        <p:spPr bwMode="gray">
          <a:xfrm flipV="1">
            <a:off x="7348320" y="3829660"/>
            <a:ext cx="443255" cy="49212"/>
          </a:xfrm>
          <a:prstGeom prst="line">
            <a:avLst/>
          </a:prstGeom>
          <a:noFill/>
          <a:ln w="28575" cap="rnd" cmpd="sng" algn="ctr">
            <a:solidFill>
              <a:srgbClr val="29BA74"/>
            </a:solidFill>
            <a:prstDash val="solid"/>
            <a:round/>
            <a:headEnd type="none"/>
            <a:tailEnd type="none"/>
          </a:ln>
          <a:effectLst/>
        </p:spPr>
      </p:cxnSp>
      <p:cxnSp>
        <p:nvCxnSpPr>
          <p:cNvPr id="167" name="Straight Connector 166">
            <a:extLst>
              <a:ext uri="{FF2B5EF4-FFF2-40B4-BE49-F238E27FC236}">
                <a16:creationId xmlns:a16="http://schemas.microsoft.com/office/drawing/2014/main" id="{41556188-3634-4C8E-8F24-12FDC18E6D92}"/>
              </a:ext>
            </a:extLst>
          </p:cNvPr>
          <p:cNvCxnSpPr>
            <a:cxnSpLocks/>
          </p:cNvCxnSpPr>
          <p:nvPr>
            <p:custDataLst>
              <p:tags r:id="rId34"/>
            </p:custDataLst>
          </p:nvPr>
        </p:nvCxnSpPr>
        <p:spPr bwMode="gray">
          <a:xfrm flipV="1">
            <a:off x="8554011" y="3522325"/>
            <a:ext cx="443255" cy="49212"/>
          </a:xfrm>
          <a:prstGeom prst="line">
            <a:avLst/>
          </a:prstGeom>
          <a:noFill/>
          <a:ln w="28575" cap="rnd" cmpd="sng" algn="ctr">
            <a:solidFill>
              <a:srgbClr val="29BA74"/>
            </a:solidFill>
            <a:prstDash val="solid"/>
            <a:round/>
            <a:headEnd type="none"/>
            <a:tailEnd type="none"/>
          </a:ln>
          <a:effectLst/>
        </p:spPr>
      </p:cxnSp>
      <p:sp>
        <p:nvSpPr>
          <p:cNvPr id="170" name="TextBox 169">
            <a:extLst>
              <a:ext uri="{FF2B5EF4-FFF2-40B4-BE49-F238E27FC236}">
                <a16:creationId xmlns:a16="http://schemas.microsoft.com/office/drawing/2014/main" id="{0793B35A-6509-4489-8201-A559D878EEF9}"/>
              </a:ext>
            </a:extLst>
          </p:cNvPr>
          <p:cNvSpPr txBox="1"/>
          <p:nvPr/>
        </p:nvSpPr>
        <p:spPr>
          <a:xfrm>
            <a:off x="628301" y="2983029"/>
            <a:ext cx="1397819"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Middle-class student</a:t>
            </a:r>
          </a:p>
        </p:txBody>
      </p:sp>
      <p:sp>
        <p:nvSpPr>
          <p:cNvPr id="171" name="TextBox 170">
            <a:extLst>
              <a:ext uri="{FF2B5EF4-FFF2-40B4-BE49-F238E27FC236}">
                <a16:creationId xmlns:a16="http://schemas.microsoft.com/office/drawing/2014/main" id="{D7EBB1E6-B7B5-4935-A546-A360CAB0CF24}"/>
              </a:ext>
            </a:extLst>
          </p:cNvPr>
          <p:cNvSpPr txBox="1"/>
          <p:nvPr/>
        </p:nvSpPr>
        <p:spPr>
          <a:xfrm>
            <a:off x="629904" y="3197832"/>
            <a:ext cx="1396216"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Low-income student</a:t>
            </a:r>
          </a:p>
        </p:txBody>
      </p:sp>
      <p:cxnSp>
        <p:nvCxnSpPr>
          <p:cNvPr id="172" name="Straight Connector 171">
            <a:extLst>
              <a:ext uri="{FF2B5EF4-FFF2-40B4-BE49-F238E27FC236}">
                <a16:creationId xmlns:a16="http://schemas.microsoft.com/office/drawing/2014/main" id="{5BB2F18C-3F59-4E1F-B8A7-3C41A3F9B884}"/>
              </a:ext>
            </a:extLst>
          </p:cNvPr>
          <p:cNvCxnSpPr/>
          <p:nvPr/>
        </p:nvCxnSpPr>
        <p:spPr bwMode="gray">
          <a:xfrm flipH="1">
            <a:off x="298645" y="4775927"/>
            <a:ext cx="256075" cy="0"/>
          </a:xfrm>
          <a:prstGeom prst="line">
            <a:avLst/>
          </a:prstGeom>
          <a:noFill/>
          <a:ln w="28575" cap="rnd" cmpd="sng" algn="ctr">
            <a:solidFill>
              <a:srgbClr val="2F5597"/>
            </a:solidFill>
            <a:prstDash val="solid"/>
            <a:round/>
            <a:headEnd type="none"/>
            <a:tailEnd type="none"/>
          </a:ln>
          <a:effectLst/>
        </p:spPr>
      </p:cxnSp>
      <p:sp>
        <p:nvSpPr>
          <p:cNvPr id="173" name="TextBox 172">
            <a:extLst>
              <a:ext uri="{FF2B5EF4-FFF2-40B4-BE49-F238E27FC236}">
                <a16:creationId xmlns:a16="http://schemas.microsoft.com/office/drawing/2014/main" id="{6E6B02D8-001D-4589-AF41-75DC275C93D2}"/>
              </a:ext>
            </a:extLst>
          </p:cNvPr>
          <p:cNvSpPr txBox="1"/>
          <p:nvPr/>
        </p:nvSpPr>
        <p:spPr>
          <a:xfrm>
            <a:off x="619883" y="4692827"/>
            <a:ext cx="1764907"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Fall behind by 2-3 months</a:t>
            </a:r>
          </a:p>
        </p:txBody>
      </p:sp>
      <p:sp>
        <p:nvSpPr>
          <p:cNvPr id="174" name="TextBox 173">
            <a:extLst>
              <a:ext uri="{FF2B5EF4-FFF2-40B4-BE49-F238E27FC236}">
                <a16:creationId xmlns:a16="http://schemas.microsoft.com/office/drawing/2014/main" id="{F7D8B17D-8188-4EEB-BF7A-33F2FE8933EA}"/>
              </a:ext>
            </a:extLst>
          </p:cNvPr>
          <p:cNvSpPr txBox="1"/>
          <p:nvPr/>
        </p:nvSpPr>
        <p:spPr>
          <a:xfrm>
            <a:off x="638031" y="3732174"/>
            <a:ext cx="1356005" cy="498598"/>
          </a:xfrm>
          <a:prstGeom prst="rect">
            <a:avLst/>
          </a:prstGeom>
          <a:noFill/>
          <a:ln cap="rnd">
            <a:noFill/>
            <a:prstDash val="solid"/>
          </a:ln>
        </p:spPr>
        <p:txBody>
          <a:bodyPr wrap="square" lIns="0" tIns="0" rIns="0" bIns="0" rtlCol="0" anchor="ctr" anchorCtr="0">
            <a:spAutoFit/>
          </a:bodyPr>
          <a:lstStyle/>
          <a:p>
            <a:pP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Students progress at same rate during school year</a:t>
            </a:r>
          </a:p>
        </p:txBody>
      </p:sp>
      <p:grpSp>
        <p:nvGrpSpPr>
          <p:cNvPr id="175" name="Group 174">
            <a:extLst>
              <a:ext uri="{FF2B5EF4-FFF2-40B4-BE49-F238E27FC236}">
                <a16:creationId xmlns:a16="http://schemas.microsoft.com/office/drawing/2014/main" id="{37D1DA94-ED5C-4880-87BE-22F6F5B4230C}"/>
              </a:ext>
            </a:extLst>
          </p:cNvPr>
          <p:cNvGrpSpPr/>
          <p:nvPr/>
        </p:nvGrpSpPr>
        <p:grpSpPr>
          <a:xfrm>
            <a:off x="301959" y="2943765"/>
            <a:ext cx="218157" cy="508590"/>
            <a:chOff x="842097" y="4761237"/>
            <a:chExt cx="218157" cy="508590"/>
          </a:xfrm>
        </p:grpSpPr>
        <p:sp>
          <p:nvSpPr>
            <p:cNvPr id="176" name="Freeform 225">
              <a:extLst>
                <a:ext uri="{FF2B5EF4-FFF2-40B4-BE49-F238E27FC236}">
                  <a16:creationId xmlns:a16="http://schemas.microsoft.com/office/drawing/2014/main" id="{3A896564-8916-48D0-B541-96119C097C76}"/>
                </a:ext>
              </a:extLst>
            </p:cNvPr>
            <p:cNvSpPr>
              <a:spLocks/>
            </p:cNvSpPr>
            <p:nvPr/>
          </p:nvSpPr>
          <p:spPr bwMode="auto">
            <a:xfrm>
              <a:off x="842097" y="4761237"/>
              <a:ext cx="215269" cy="237547"/>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29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77" name="Freeform 222">
              <a:extLst>
                <a:ext uri="{FF2B5EF4-FFF2-40B4-BE49-F238E27FC236}">
                  <a16:creationId xmlns:a16="http://schemas.microsoft.com/office/drawing/2014/main" id="{52B3D921-F0DD-4214-8F7E-A3FB59D5E281}"/>
                </a:ext>
              </a:extLst>
            </p:cNvPr>
            <p:cNvSpPr>
              <a:spLocks/>
            </p:cNvSpPr>
            <p:nvPr/>
          </p:nvSpPr>
          <p:spPr bwMode="auto">
            <a:xfrm>
              <a:off x="844985" y="5032280"/>
              <a:ext cx="215269" cy="237547"/>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4472C4">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grpSp>
      <p:sp>
        <p:nvSpPr>
          <p:cNvPr id="181" name="TextBox 180">
            <a:extLst>
              <a:ext uri="{FF2B5EF4-FFF2-40B4-BE49-F238E27FC236}">
                <a16:creationId xmlns:a16="http://schemas.microsoft.com/office/drawing/2014/main" id="{6885A0C3-07AE-4DAA-BDED-AF2448DA545F}"/>
              </a:ext>
            </a:extLst>
          </p:cNvPr>
          <p:cNvSpPr txBox="1"/>
          <p:nvPr/>
        </p:nvSpPr>
        <p:spPr>
          <a:xfrm>
            <a:off x="625332" y="2982801"/>
            <a:ext cx="1397819"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Middle-class student</a:t>
            </a:r>
          </a:p>
        </p:txBody>
      </p:sp>
      <p:sp>
        <p:nvSpPr>
          <p:cNvPr id="182" name="TextBox 181">
            <a:extLst>
              <a:ext uri="{FF2B5EF4-FFF2-40B4-BE49-F238E27FC236}">
                <a16:creationId xmlns:a16="http://schemas.microsoft.com/office/drawing/2014/main" id="{2202B0E8-70BA-489E-A0B8-15F3AA98AD0E}"/>
              </a:ext>
            </a:extLst>
          </p:cNvPr>
          <p:cNvSpPr txBox="1"/>
          <p:nvPr/>
        </p:nvSpPr>
        <p:spPr>
          <a:xfrm>
            <a:off x="626935" y="3197604"/>
            <a:ext cx="1396216"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Low-income student</a:t>
            </a:r>
          </a:p>
        </p:txBody>
      </p:sp>
      <p:cxnSp>
        <p:nvCxnSpPr>
          <p:cNvPr id="183" name="Straight Connector 182">
            <a:extLst>
              <a:ext uri="{FF2B5EF4-FFF2-40B4-BE49-F238E27FC236}">
                <a16:creationId xmlns:a16="http://schemas.microsoft.com/office/drawing/2014/main" id="{CEFE78DB-9691-4C5A-A77C-DFF4761E5D04}"/>
              </a:ext>
            </a:extLst>
          </p:cNvPr>
          <p:cNvCxnSpPr/>
          <p:nvPr/>
        </p:nvCxnSpPr>
        <p:spPr bwMode="gray">
          <a:xfrm flipH="1">
            <a:off x="295676" y="4775699"/>
            <a:ext cx="256075" cy="0"/>
          </a:xfrm>
          <a:prstGeom prst="line">
            <a:avLst/>
          </a:prstGeom>
          <a:noFill/>
          <a:ln w="28575" cap="rnd" cmpd="sng" algn="ctr">
            <a:solidFill>
              <a:srgbClr val="2F5597"/>
            </a:solidFill>
            <a:prstDash val="solid"/>
            <a:round/>
            <a:headEnd type="none"/>
            <a:tailEnd type="none"/>
          </a:ln>
          <a:effectLst/>
        </p:spPr>
      </p:cxnSp>
      <p:sp>
        <p:nvSpPr>
          <p:cNvPr id="184" name="TextBox 183">
            <a:extLst>
              <a:ext uri="{FF2B5EF4-FFF2-40B4-BE49-F238E27FC236}">
                <a16:creationId xmlns:a16="http://schemas.microsoft.com/office/drawing/2014/main" id="{D517BB33-9483-4E78-B6F4-C1BBD242BAB7}"/>
              </a:ext>
            </a:extLst>
          </p:cNvPr>
          <p:cNvSpPr txBox="1"/>
          <p:nvPr/>
        </p:nvSpPr>
        <p:spPr>
          <a:xfrm>
            <a:off x="616914" y="4692599"/>
            <a:ext cx="1764907" cy="166199"/>
          </a:xfrm>
          <a:prstGeom prst="rect">
            <a:avLst/>
          </a:prstGeom>
          <a:noFill/>
          <a:ln cap="rnd">
            <a:noFill/>
            <a:prstDash val="solid"/>
          </a:ln>
        </p:spPr>
        <p:txBody>
          <a:bodyPr wrap="none" lIns="0" tIns="0" rIns="0" bIns="0" rtlCol="0" anchor="ctr" anchorCtr="0">
            <a:spAutoFit/>
          </a:bodyPr>
          <a:lstStyle/>
          <a:p>
            <a:pPr algn="ct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Fall behind by 2-3 months</a:t>
            </a:r>
          </a:p>
        </p:txBody>
      </p:sp>
      <p:sp>
        <p:nvSpPr>
          <p:cNvPr id="185" name="TextBox 184">
            <a:extLst>
              <a:ext uri="{FF2B5EF4-FFF2-40B4-BE49-F238E27FC236}">
                <a16:creationId xmlns:a16="http://schemas.microsoft.com/office/drawing/2014/main" id="{14EF7339-B7CD-4905-BAB0-6F427D12D84B}"/>
              </a:ext>
            </a:extLst>
          </p:cNvPr>
          <p:cNvSpPr txBox="1"/>
          <p:nvPr/>
        </p:nvSpPr>
        <p:spPr>
          <a:xfrm>
            <a:off x="635062" y="3731946"/>
            <a:ext cx="1356005" cy="498598"/>
          </a:xfrm>
          <a:prstGeom prst="rect">
            <a:avLst/>
          </a:prstGeom>
          <a:noFill/>
          <a:ln cap="rnd">
            <a:noFill/>
            <a:prstDash val="solid"/>
          </a:ln>
        </p:spPr>
        <p:txBody>
          <a:bodyPr wrap="square" lIns="0" tIns="0" rIns="0" bIns="0" rtlCol="0" anchor="ctr" anchorCtr="0">
            <a:spAutoFit/>
          </a:bodyPr>
          <a:lstStyle/>
          <a:p>
            <a:pPr>
              <a:lnSpc>
                <a:spcPct val="90000"/>
              </a:lnSpc>
              <a:spcAft>
                <a:spcPts val="600"/>
              </a:spcAft>
              <a:defRPr/>
            </a:pPr>
            <a:r>
              <a:rPr lang="en-US" sz="1200" kern="0">
                <a:solidFill>
                  <a:srgbClr val="575757"/>
                </a:solidFill>
                <a:latin typeface="Trebuchet MS" panose="020B0603020202020204" pitchFamily="34" charset="0"/>
                <a:sym typeface="Trebuchet MS" panose="020B0603020202020204" pitchFamily="34" charset="0"/>
              </a:rPr>
              <a:t>Students progress at same rate during school year</a:t>
            </a:r>
          </a:p>
        </p:txBody>
      </p:sp>
      <p:grpSp>
        <p:nvGrpSpPr>
          <p:cNvPr id="186" name="Group 185">
            <a:extLst>
              <a:ext uri="{FF2B5EF4-FFF2-40B4-BE49-F238E27FC236}">
                <a16:creationId xmlns:a16="http://schemas.microsoft.com/office/drawing/2014/main" id="{196CB08C-A425-4940-BD19-D46D5E1E470E}"/>
              </a:ext>
            </a:extLst>
          </p:cNvPr>
          <p:cNvGrpSpPr/>
          <p:nvPr/>
        </p:nvGrpSpPr>
        <p:grpSpPr>
          <a:xfrm>
            <a:off x="298990" y="2943537"/>
            <a:ext cx="218157" cy="508590"/>
            <a:chOff x="842097" y="4761237"/>
            <a:chExt cx="218157" cy="508590"/>
          </a:xfrm>
        </p:grpSpPr>
        <p:sp>
          <p:nvSpPr>
            <p:cNvPr id="187" name="Freeform 225">
              <a:extLst>
                <a:ext uri="{FF2B5EF4-FFF2-40B4-BE49-F238E27FC236}">
                  <a16:creationId xmlns:a16="http://schemas.microsoft.com/office/drawing/2014/main" id="{9E452E7A-BDC6-4A01-BEB5-071FF5D55371}"/>
                </a:ext>
              </a:extLst>
            </p:cNvPr>
            <p:cNvSpPr>
              <a:spLocks/>
            </p:cNvSpPr>
            <p:nvPr/>
          </p:nvSpPr>
          <p:spPr bwMode="auto">
            <a:xfrm>
              <a:off x="842097" y="4761237"/>
              <a:ext cx="215269" cy="237547"/>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29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sp>
          <p:nvSpPr>
            <p:cNvPr id="188" name="Freeform 222">
              <a:extLst>
                <a:ext uri="{FF2B5EF4-FFF2-40B4-BE49-F238E27FC236}">
                  <a16:creationId xmlns:a16="http://schemas.microsoft.com/office/drawing/2014/main" id="{BBACDCE1-2AEF-44D5-9EC1-591012B34740}"/>
                </a:ext>
              </a:extLst>
            </p:cNvPr>
            <p:cNvSpPr>
              <a:spLocks/>
            </p:cNvSpPr>
            <p:nvPr/>
          </p:nvSpPr>
          <p:spPr bwMode="auto">
            <a:xfrm>
              <a:off x="844985" y="5032280"/>
              <a:ext cx="215269" cy="237547"/>
            </a:xfrm>
            <a:custGeom>
              <a:avLst/>
              <a:gdLst>
                <a:gd name="T0" fmla="*/ 741 w 784"/>
                <a:gd name="T1" fmla="*/ 400 h 864"/>
                <a:gd name="T2" fmla="*/ 734 w 784"/>
                <a:gd name="T3" fmla="*/ 393 h 864"/>
                <a:gd name="T4" fmla="*/ 702 w 784"/>
                <a:gd name="T5" fmla="*/ 329 h 864"/>
                <a:gd name="T6" fmla="*/ 694 w 784"/>
                <a:gd name="T7" fmla="*/ 297 h 864"/>
                <a:gd name="T8" fmla="*/ 683 w 784"/>
                <a:gd name="T9" fmla="*/ 249 h 864"/>
                <a:gd name="T10" fmla="*/ 672 w 784"/>
                <a:gd name="T11" fmla="*/ 160 h 864"/>
                <a:gd name="T12" fmla="*/ 681 w 784"/>
                <a:gd name="T13" fmla="*/ 162 h 864"/>
                <a:gd name="T14" fmla="*/ 683 w 784"/>
                <a:gd name="T15" fmla="*/ 160 h 864"/>
                <a:gd name="T16" fmla="*/ 735 w 784"/>
                <a:gd name="T17" fmla="*/ 49 h 864"/>
                <a:gd name="T18" fmla="*/ 396 w 784"/>
                <a:gd name="T19" fmla="*/ 0 h 864"/>
                <a:gd name="T20" fmla="*/ 79 w 784"/>
                <a:gd name="T21" fmla="*/ 202 h 864"/>
                <a:gd name="T22" fmla="*/ 192 w 784"/>
                <a:gd name="T23" fmla="*/ 603 h 864"/>
                <a:gd name="T24" fmla="*/ 192 w 784"/>
                <a:gd name="T25" fmla="*/ 794 h 864"/>
                <a:gd name="T26" fmla="*/ 203 w 784"/>
                <a:gd name="T27" fmla="*/ 812 h 864"/>
                <a:gd name="T28" fmla="*/ 505 w 784"/>
                <a:gd name="T29" fmla="*/ 864 h 864"/>
                <a:gd name="T30" fmla="*/ 505 w 784"/>
                <a:gd name="T31" fmla="*/ 864 h 864"/>
                <a:gd name="T32" fmla="*/ 524 w 784"/>
                <a:gd name="T33" fmla="*/ 846 h 864"/>
                <a:gd name="T34" fmla="*/ 524 w 784"/>
                <a:gd name="T35" fmla="*/ 714 h 864"/>
                <a:gd name="T36" fmla="*/ 678 w 784"/>
                <a:gd name="T37" fmla="*/ 705 h 864"/>
                <a:gd name="T38" fmla="*/ 703 w 784"/>
                <a:gd name="T39" fmla="*/ 620 h 864"/>
                <a:gd name="T40" fmla="*/ 704 w 784"/>
                <a:gd name="T41" fmla="*/ 615 h 864"/>
                <a:gd name="T42" fmla="*/ 699 w 784"/>
                <a:gd name="T43" fmla="*/ 511 h 864"/>
                <a:gd name="T44" fmla="*/ 776 w 784"/>
                <a:gd name="T45" fmla="*/ 468 h 864"/>
                <a:gd name="T46" fmla="*/ 741 w 784"/>
                <a:gd name="T47" fmla="*/ 40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4" h="864">
                  <a:moveTo>
                    <a:pt x="741" y="400"/>
                  </a:moveTo>
                  <a:cubicBezTo>
                    <a:pt x="738" y="397"/>
                    <a:pt x="736" y="395"/>
                    <a:pt x="734" y="393"/>
                  </a:cubicBezTo>
                  <a:cubicBezTo>
                    <a:pt x="724" y="382"/>
                    <a:pt x="713" y="359"/>
                    <a:pt x="702" y="329"/>
                  </a:cubicBezTo>
                  <a:cubicBezTo>
                    <a:pt x="700" y="322"/>
                    <a:pt x="697" y="310"/>
                    <a:pt x="694" y="297"/>
                  </a:cubicBezTo>
                  <a:cubicBezTo>
                    <a:pt x="691" y="281"/>
                    <a:pt x="687" y="263"/>
                    <a:pt x="683" y="249"/>
                  </a:cubicBezTo>
                  <a:cubicBezTo>
                    <a:pt x="677" y="232"/>
                    <a:pt x="673" y="185"/>
                    <a:pt x="672" y="160"/>
                  </a:cubicBezTo>
                  <a:cubicBezTo>
                    <a:pt x="674" y="159"/>
                    <a:pt x="680" y="162"/>
                    <a:pt x="681" y="162"/>
                  </a:cubicBezTo>
                  <a:cubicBezTo>
                    <a:pt x="682" y="161"/>
                    <a:pt x="683" y="161"/>
                    <a:pt x="683" y="160"/>
                  </a:cubicBezTo>
                  <a:cubicBezTo>
                    <a:pt x="693" y="117"/>
                    <a:pt x="756" y="49"/>
                    <a:pt x="735" y="49"/>
                  </a:cubicBezTo>
                  <a:cubicBezTo>
                    <a:pt x="543" y="53"/>
                    <a:pt x="603" y="0"/>
                    <a:pt x="396" y="0"/>
                  </a:cubicBezTo>
                  <a:cubicBezTo>
                    <a:pt x="214" y="0"/>
                    <a:pt x="124" y="109"/>
                    <a:pt x="79" y="202"/>
                  </a:cubicBezTo>
                  <a:cubicBezTo>
                    <a:pt x="0" y="370"/>
                    <a:pt x="129" y="536"/>
                    <a:pt x="192" y="603"/>
                  </a:cubicBezTo>
                  <a:cubicBezTo>
                    <a:pt x="192" y="794"/>
                    <a:pt x="192" y="794"/>
                    <a:pt x="192" y="794"/>
                  </a:cubicBezTo>
                  <a:cubicBezTo>
                    <a:pt x="192" y="802"/>
                    <a:pt x="196" y="809"/>
                    <a:pt x="203" y="812"/>
                  </a:cubicBezTo>
                  <a:cubicBezTo>
                    <a:pt x="330" y="863"/>
                    <a:pt x="492" y="864"/>
                    <a:pt x="505" y="864"/>
                  </a:cubicBezTo>
                  <a:cubicBezTo>
                    <a:pt x="505" y="864"/>
                    <a:pt x="505" y="864"/>
                    <a:pt x="505" y="864"/>
                  </a:cubicBezTo>
                  <a:cubicBezTo>
                    <a:pt x="516" y="864"/>
                    <a:pt x="524" y="856"/>
                    <a:pt x="524" y="846"/>
                  </a:cubicBezTo>
                  <a:cubicBezTo>
                    <a:pt x="524" y="714"/>
                    <a:pt x="524" y="714"/>
                    <a:pt x="524" y="714"/>
                  </a:cubicBezTo>
                  <a:cubicBezTo>
                    <a:pt x="602" y="722"/>
                    <a:pt x="661" y="714"/>
                    <a:pt x="678" y="705"/>
                  </a:cubicBezTo>
                  <a:cubicBezTo>
                    <a:pt x="699" y="694"/>
                    <a:pt x="700" y="668"/>
                    <a:pt x="703" y="620"/>
                  </a:cubicBezTo>
                  <a:cubicBezTo>
                    <a:pt x="704" y="615"/>
                    <a:pt x="704" y="615"/>
                    <a:pt x="704" y="615"/>
                  </a:cubicBezTo>
                  <a:cubicBezTo>
                    <a:pt x="706" y="584"/>
                    <a:pt x="702" y="538"/>
                    <a:pt x="699" y="511"/>
                  </a:cubicBezTo>
                  <a:cubicBezTo>
                    <a:pt x="757" y="509"/>
                    <a:pt x="773" y="479"/>
                    <a:pt x="776" y="468"/>
                  </a:cubicBezTo>
                  <a:cubicBezTo>
                    <a:pt x="784" y="446"/>
                    <a:pt x="763" y="424"/>
                    <a:pt x="741" y="400"/>
                  </a:cubicBezTo>
                  <a:close/>
                </a:path>
              </a:pathLst>
            </a:custGeom>
            <a:solidFill>
              <a:srgbClr val="4472C4">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75757"/>
                </a:solidFill>
                <a:effectLst/>
                <a:uLnTx/>
                <a:uFillTx/>
                <a:latin typeface="Trebuchet MS" panose="020B0603020202020204" pitchFamily="34" charset="0"/>
                <a:sym typeface="Trebuchet MS" panose="020B0603020202020204" pitchFamily="34" charset="0"/>
              </a:endParaRPr>
            </a:p>
          </p:txBody>
        </p:sp>
      </p:grpSp>
      <p:sp>
        <p:nvSpPr>
          <p:cNvPr id="88" name="Slide Number Placeholder 2">
            <a:extLst>
              <a:ext uri="{FF2B5EF4-FFF2-40B4-BE49-F238E27FC236}">
                <a16:creationId xmlns:a16="http://schemas.microsoft.com/office/drawing/2014/main" id="{7500FC9C-483C-4899-A6AF-E48CA4A39382}"/>
              </a:ext>
            </a:extLst>
          </p:cNvPr>
          <p:cNvSpPr>
            <a:spLocks noGrp="1"/>
          </p:cNvSpPr>
          <p:nvPr>
            <p:ph type="sldNum" sz="quarter" idx="12"/>
          </p:nvPr>
        </p:nvSpPr>
        <p:spPr>
          <a:xfrm>
            <a:off x="9210675" y="6521175"/>
            <a:ext cx="2743200" cy="365125"/>
          </a:xfrm>
        </p:spPr>
        <p:txBody>
          <a:bodyPr/>
          <a:lstStyle/>
          <a:p>
            <a:fld id="{FF3B873A-B447-4FAD-8DCE-EE94BA9D2118}" type="slidenum">
              <a:rPr lang="en-US" smtClean="0"/>
              <a:t>4</a:t>
            </a:fld>
            <a:endParaRPr lang="en-US"/>
          </a:p>
        </p:txBody>
      </p:sp>
    </p:spTree>
    <p:extLst>
      <p:ext uri="{BB962C8B-B14F-4D97-AF65-F5344CB8AC3E}">
        <p14:creationId xmlns:p14="http://schemas.microsoft.com/office/powerpoint/2010/main" val="3961544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a:extLst>
              <a:ext uri="{FF2B5EF4-FFF2-40B4-BE49-F238E27FC236}">
                <a16:creationId xmlns:a16="http://schemas.microsoft.com/office/drawing/2014/main" id="{83F11AF0-495E-4359-BA3C-0DA8792D5D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73" imgH="476" progId="TCLayout.ActiveDocument.1">
                  <p:embed/>
                </p:oleObj>
              </mc:Choice>
              <mc:Fallback>
                <p:oleObj name="think-cell Slide" r:id="rId13" imgW="473" imgH="476" progId="TCLayout.ActiveDocument.1">
                  <p:embed/>
                  <p:pic>
                    <p:nvPicPr>
                      <p:cNvPr id="32" name="Object 31" hidden="1">
                        <a:extLst>
                          <a:ext uri="{FF2B5EF4-FFF2-40B4-BE49-F238E27FC236}">
                            <a16:creationId xmlns:a16="http://schemas.microsoft.com/office/drawing/2014/main" id="{83F11AF0-495E-4359-BA3C-0DA8792D5D18}"/>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BA4DC62E-C56A-4310-B6C4-7EACCA467549}"/>
              </a:ext>
            </a:extLst>
          </p:cNvPr>
          <p:cNvSpPr txBox="1"/>
          <p:nvPr/>
        </p:nvSpPr>
        <p:spPr>
          <a:xfrm>
            <a:off x="91034" y="6006236"/>
            <a:ext cx="116637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Open Sans" panose="020B0604020202020204" charset="0"/>
                <a:cs typeface="Open Sans" panose="020B0604020202020204" charset="0"/>
              </a:rPr>
              <a:t>1. Includes STAAR 3-8 Reading, English I and English II EOC Assessments; 2.7M tested students in 2019 with 2M eco. dis. and 2.4M in 2021 with 1.7M eco. dis.  2. Includes STAAR 3-8 Mathematics, Algebra I EOC Assessment; 3.3M tested students in 2019 with 1.7M eco. dis. and 2.9M in 2021 with 1.4M eco. dis. Note: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Results for grades 3-5 combine assessments given in Spanish and English. Participation in </a:t>
            </a:r>
            <a:r>
              <a:rPr kumimoji="0" lang="en-US" sz="1100" b="0" i="0" u="none" strike="noStrike" kern="1200" cap="none" spc="0" normalizeH="0" baseline="0" noProof="0">
                <a:ln>
                  <a:noFill/>
                </a:ln>
                <a:solidFill>
                  <a:prstClr val="black"/>
                </a:solidFill>
                <a:effectLst/>
                <a:uLnTx/>
                <a:uFillTx/>
                <a:latin typeface="Calibri" panose="020F0502020204030204"/>
                <a:ea typeface="Open Sans" panose="020B0604020202020204" charset="0"/>
                <a:cs typeface="Open Sans" panose="020B0604020202020204" charset="0"/>
              </a:rPr>
              <a:t>STAAR math and reading assessments in 2021 was 86%. Spring 2021 STAAR results are for learning and recovery planning only – no SSI grade promotion requirements or ratings for districts or campuses. There is no 2020 STAAR data because of cancellation of STAAR in spring 2020. | Source: Spring 2019 and Spring 2021 STAAR Data</a:t>
            </a:r>
            <a:endParaRPr kumimoji="0" lang="en-US" sz="1100" b="0" i="0" u="none" strike="noStrike" kern="1200" cap="none" spc="0" normalizeH="0" baseline="0" noProof="0">
              <a:ln>
                <a:noFill/>
              </a:ln>
              <a:solidFill>
                <a:srgbClr val="F16038"/>
              </a:solidFill>
              <a:effectLst/>
              <a:uLnTx/>
              <a:uFillTx/>
              <a:latin typeface="Calibri" panose="020F0502020204030204"/>
              <a:ea typeface="Open Sans" panose="020B0604020202020204" charset="0"/>
              <a:cs typeface="Open Sans" panose="020B0604020202020204" charset="0"/>
            </a:endParaRPr>
          </a:p>
        </p:txBody>
      </p:sp>
      <p:sp>
        <p:nvSpPr>
          <p:cNvPr id="8" name="Title 2">
            <a:extLst>
              <a:ext uri="{FF2B5EF4-FFF2-40B4-BE49-F238E27FC236}">
                <a16:creationId xmlns:a16="http://schemas.microsoft.com/office/drawing/2014/main" id="{91988BBF-81F3-4487-A8BD-7CA1F32DCA59}"/>
              </a:ext>
            </a:extLst>
          </p:cNvPr>
          <p:cNvSpPr txBox="1">
            <a:spLocks/>
          </p:cNvSpPr>
          <p:nvPr/>
        </p:nvSpPr>
        <p:spPr>
          <a:xfrm>
            <a:off x="487194" y="270100"/>
            <a:ext cx="11704807" cy="75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D6CB9"/>
                </a:solidFill>
                <a:effectLst/>
                <a:uLnTx/>
                <a:uFillTx/>
                <a:latin typeface="Calibri" panose="020F0502020204030204"/>
                <a:ea typeface="+mn-lt"/>
                <a:cs typeface="Calibri" panose="020F0502020204030204"/>
              </a:rPr>
              <a:t>Economically disadvantaged students experienced greater learning loss in both reading and math</a:t>
            </a:r>
            <a:endParaRPr kumimoji="0" lang="en-US" sz="3600" b="1" i="0" u="none" strike="noStrike" kern="1200" cap="none" spc="0" normalizeH="0" baseline="0" noProof="0">
              <a:ln>
                <a:noFill/>
              </a:ln>
              <a:solidFill>
                <a:srgbClr val="0D6CB9"/>
              </a:solidFill>
              <a:effectLst/>
              <a:uLnTx/>
              <a:uFillTx/>
              <a:latin typeface="Calibri" panose="020F0502020204030204"/>
              <a:ea typeface="+mj-ea"/>
              <a:cs typeface="+mj-cs"/>
            </a:endParaRPr>
          </a:p>
        </p:txBody>
      </p:sp>
      <p:sp>
        <p:nvSpPr>
          <p:cNvPr id="48" name="TextBox 47">
            <a:extLst>
              <a:ext uri="{FF2B5EF4-FFF2-40B4-BE49-F238E27FC236}">
                <a16:creationId xmlns:a16="http://schemas.microsoft.com/office/drawing/2014/main" id="{2F1A241F-9E05-4ACF-BD0B-E4566F733493}"/>
              </a:ext>
            </a:extLst>
          </p:cNvPr>
          <p:cNvSpPr txBox="1"/>
          <p:nvPr/>
        </p:nvSpPr>
        <p:spPr>
          <a:xfrm>
            <a:off x="1098550" y="1408585"/>
            <a:ext cx="38846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4020202020204" charset="0"/>
                <a:ea typeface="Open Sans" panose="020B0604020202020204" charset="0"/>
                <a:cs typeface="Open Sans" panose="020B0604020202020204" charset="0"/>
              </a:rPr>
              <a:t>Reading</a:t>
            </a:r>
            <a:r>
              <a:rPr kumimoji="0" lang="en-US" sz="1600" b="1" i="0" u="none" strike="noStrike" kern="1200" cap="none" spc="0" normalizeH="0" baseline="30000" noProof="0">
                <a:ln>
                  <a:noFill/>
                </a:ln>
                <a:solidFill>
                  <a:prstClr val="black"/>
                </a:solidFill>
                <a:effectLst/>
                <a:uLnTx/>
                <a:uFillTx/>
                <a:latin typeface="Open Sans" panose="020B0604020202020204" charset="0"/>
                <a:ea typeface="Open Sans" panose="020B0604020202020204" charset="0"/>
                <a:cs typeface="Open Sans" panose="020B060402020202020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panose="020B0604020202020204" charset="0"/>
                <a:ea typeface="Open Sans" panose="020B0604020202020204" charset="0"/>
                <a:cs typeface="Open Sans" panose="020B0604020202020204" charset="0"/>
              </a:rPr>
              <a:t>Change in % Met Grade Level or Above from 2019 to 2021</a:t>
            </a:r>
          </a:p>
        </p:txBody>
      </p:sp>
      <p:sp>
        <p:nvSpPr>
          <p:cNvPr id="50" name="TextBox 49">
            <a:extLst>
              <a:ext uri="{FF2B5EF4-FFF2-40B4-BE49-F238E27FC236}">
                <a16:creationId xmlns:a16="http://schemas.microsoft.com/office/drawing/2014/main" id="{2FFF3546-D09A-4F20-9F64-EF3B7518CDAD}"/>
              </a:ext>
            </a:extLst>
          </p:cNvPr>
          <p:cNvSpPr txBox="1"/>
          <p:nvPr/>
        </p:nvSpPr>
        <p:spPr>
          <a:xfrm>
            <a:off x="6934200" y="1408585"/>
            <a:ext cx="38846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4020202020204" charset="0"/>
                <a:ea typeface="Open Sans" panose="020B0604020202020204" charset="0"/>
                <a:cs typeface="Open Sans" panose="020B0604020202020204" charset="0"/>
              </a:rPr>
              <a:t>Math</a:t>
            </a:r>
            <a:r>
              <a:rPr kumimoji="0" lang="en-US" sz="1600" b="1" i="0" u="none" strike="noStrike" kern="1200" cap="none" spc="0" normalizeH="0" baseline="30000" noProof="0">
                <a:ln>
                  <a:noFill/>
                </a:ln>
                <a:solidFill>
                  <a:prstClr val="black"/>
                </a:solidFill>
                <a:effectLst/>
                <a:uLnTx/>
                <a:uFillTx/>
                <a:latin typeface="Open Sans" panose="020B0604020202020204" charset="0"/>
                <a:ea typeface="Open Sans" panose="020B0604020202020204" charset="0"/>
                <a:cs typeface="Open Sans" panose="020B060402020202020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panose="020B0604020202020204" charset="0"/>
                <a:ea typeface="Open Sans" panose="020B0604020202020204" charset="0"/>
                <a:cs typeface="Open Sans" panose="020B0604020202020204" charset="0"/>
              </a:rPr>
              <a:t>Change in % Met Grade Level or Above from 2019 to 2021</a:t>
            </a:r>
          </a:p>
        </p:txBody>
      </p:sp>
      <p:graphicFrame>
        <p:nvGraphicFramePr>
          <p:cNvPr id="10" name="Chart 9">
            <a:extLst>
              <a:ext uri="{FF2B5EF4-FFF2-40B4-BE49-F238E27FC236}">
                <a16:creationId xmlns:a16="http://schemas.microsoft.com/office/drawing/2014/main" id="{409FCB44-9461-4D0C-81A8-9BEAFB5883E5}"/>
              </a:ext>
            </a:extLst>
          </p:cNvPr>
          <p:cNvGraphicFramePr/>
          <p:nvPr>
            <p:custDataLst>
              <p:tags r:id="rId2"/>
            </p:custDataLst>
          </p:nvPr>
        </p:nvGraphicFramePr>
        <p:xfrm>
          <a:off x="584540" y="3014936"/>
          <a:ext cx="4837112" cy="2161446"/>
        </p:xfrm>
        <a:graphic>
          <a:graphicData uri="http://schemas.openxmlformats.org/drawingml/2006/chart">
            <c:chart xmlns:c="http://schemas.openxmlformats.org/drawingml/2006/chart" xmlns:r="http://schemas.openxmlformats.org/officeDocument/2006/relationships" r:id="rId15"/>
          </a:graphicData>
        </a:graphic>
      </p:graphicFrame>
      <p:sp>
        <p:nvSpPr>
          <p:cNvPr id="12" name="Rectangle 11">
            <a:extLst>
              <a:ext uri="{FF2B5EF4-FFF2-40B4-BE49-F238E27FC236}">
                <a16:creationId xmlns:a16="http://schemas.microsoft.com/office/drawing/2014/main" id="{305890CE-CA0E-4C39-970D-7FB0562AFAF9}"/>
              </a:ext>
            </a:extLst>
          </p:cNvPr>
          <p:cNvSpPr/>
          <p:nvPr>
            <p:custDataLst>
              <p:tags r:id="rId3"/>
            </p:custDataLst>
          </p:nvPr>
        </p:nvSpPr>
        <p:spPr bwMode="gray">
          <a:xfrm>
            <a:off x="3981450" y="3571329"/>
            <a:ext cx="382588"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6513" tIns="0" rIns="36513"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fld id="{D87A8706-1635-4CC9-B2C7-A91127699B04}" type="datetime'''''''''''''''''''''''''''''4'''''''''''">
              <a:rPr kumimoji="0" lang="en-US" altLang="en-US"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4</a:t>
            </a:fld>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BB1FB77-36A4-4CE5-8685-38277AED1426}"/>
              </a:ext>
            </a:extLst>
          </p:cNvPr>
          <p:cNvSpPr/>
          <p:nvPr>
            <p:custDataLst>
              <p:tags r:id="rId4"/>
            </p:custDataLst>
          </p:nvPr>
        </p:nvSpPr>
        <p:spPr bwMode="auto">
          <a:xfrm>
            <a:off x="1147763" y="2403606"/>
            <a:ext cx="1377950" cy="549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23D7D909-E9CC-4C59-B96E-7B0AADF85D51}" type="datetime'Ec''''on''omic''a''l''l''y&#10;''''''''Dis''a''d''va''n''t''aged'">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Economically
Disadvantaged</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6F54A92-5F28-4AC1-9D6E-3DB24C25E7B1}"/>
              </a:ext>
            </a:extLst>
          </p:cNvPr>
          <p:cNvSpPr/>
          <p:nvPr>
            <p:custDataLst>
              <p:tags r:id="rId5"/>
            </p:custDataLst>
          </p:nvPr>
        </p:nvSpPr>
        <p:spPr bwMode="auto">
          <a:xfrm>
            <a:off x="3360738" y="2403606"/>
            <a:ext cx="1622425" cy="549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91C6B90B-B264-4360-A045-7C1ACD72E70D}" type="datetime'Not Ec''o''nom''ic''ally''&#10;Di''s''a''dvanta''''g''e''''d'''''">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Not Economically
Disadvantaged</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CD95A0-4C4C-462D-849B-A96E136E8D59}"/>
              </a:ext>
            </a:extLst>
          </p:cNvPr>
          <p:cNvSpPr/>
          <p:nvPr>
            <p:custDataLst>
              <p:tags r:id="rId6"/>
            </p:custDataLst>
          </p:nvPr>
        </p:nvSpPr>
        <p:spPr bwMode="gray">
          <a:xfrm>
            <a:off x="1646238" y="3668619"/>
            <a:ext cx="382588"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6513" tIns="0" rIns="36513"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fld id="{A13FBF0F-BAFE-4BC1-8832-6A95B1F9EFDA}" type="datetime'''''''5'''''''''''''''''''''''''">
              <a:rPr kumimoji="0" lang="en-US" altLang="en-US"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5</a:t>
            </a:fld>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6" name="Chart 15">
            <a:extLst>
              <a:ext uri="{FF2B5EF4-FFF2-40B4-BE49-F238E27FC236}">
                <a16:creationId xmlns:a16="http://schemas.microsoft.com/office/drawing/2014/main" id="{19DA8D0E-56C3-4868-A242-102C23B4CEA1}"/>
              </a:ext>
            </a:extLst>
          </p:cNvPr>
          <p:cNvGraphicFramePr/>
          <p:nvPr>
            <p:custDataLst>
              <p:tags r:id="rId7"/>
            </p:custDataLst>
          </p:nvPr>
        </p:nvGraphicFramePr>
        <p:xfrm>
          <a:off x="6372225" y="3079750"/>
          <a:ext cx="4837113" cy="1985963"/>
        </p:xfrm>
        <a:graphic>
          <a:graphicData uri="http://schemas.openxmlformats.org/drawingml/2006/chart">
            <c:chart xmlns:c="http://schemas.openxmlformats.org/drawingml/2006/chart" xmlns:r="http://schemas.openxmlformats.org/officeDocument/2006/relationships" r:id="rId16"/>
          </a:graphicData>
        </a:graphic>
      </p:graphicFrame>
      <p:sp>
        <p:nvSpPr>
          <p:cNvPr id="17" name="Rectangle 16">
            <a:extLst>
              <a:ext uri="{FF2B5EF4-FFF2-40B4-BE49-F238E27FC236}">
                <a16:creationId xmlns:a16="http://schemas.microsoft.com/office/drawing/2014/main" id="{74AC91BC-F10C-422E-8626-2AE1D476FC81}"/>
              </a:ext>
            </a:extLst>
          </p:cNvPr>
          <p:cNvSpPr/>
          <p:nvPr>
            <p:custDataLst>
              <p:tags r:id="rId8"/>
            </p:custDataLst>
          </p:nvPr>
        </p:nvSpPr>
        <p:spPr bwMode="auto">
          <a:xfrm>
            <a:off x="6934200" y="2413818"/>
            <a:ext cx="1377950" cy="549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47E0228D-5D96-40A0-AD60-DBA6660980DD}" type="datetime'''E''''c''onom''ic''a''lly''&#10;''Dis''advanta''g''''''e''d'''''">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Economically
Disadvantaged</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11E0CF9-8776-4497-8AF9-3E14273961A5}"/>
              </a:ext>
            </a:extLst>
          </p:cNvPr>
          <p:cNvSpPr/>
          <p:nvPr>
            <p:custDataLst>
              <p:tags r:id="rId9"/>
            </p:custDataLst>
          </p:nvPr>
        </p:nvSpPr>
        <p:spPr bwMode="auto">
          <a:xfrm>
            <a:off x="9147175" y="2413818"/>
            <a:ext cx="1622425" cy="549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02BF21A8-20CC-46F1-AF72-E5F4758A84AD}" type="datetime'No''t ''Ec''ono''''mical''ly'''''' Dis''''adva''''ntag''ed'''">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Not Economically Disadvantaged</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B73A2AB-0AE2-4C3F-93F3-F3E75AE24B36}"/>
              </a:ext>
            </a:extLst>
          </p:cNvPr>
          <p:cNvSpPr/>
          <p:nvPr>
            <p:custDataLst>
              <p:tags r:id="rId10"/>
            </p:custDataLst>
          </p:nvPr>
        </p:nvSpPr>
        <p:spPr bwMode="gray">
          <a:xfrm>
            <a:off x="7367588" y="4875801"/>
            <a:ext cx="511175"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6513" tIns="0" rIns="36513"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fld id="{A142B972-8D43-4DAB-B339-F42CF492FA6A}" type="datetime'''''''''''1''''8'''''''''''''''''''''''''''''''''''''''''''">
              <a:rPr kumimoji="0" lang="en-US" altLang="en-US"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18</a:t>
            </a:fld>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A85B33E-01C4-4FAC-9DC3-7821BACFCBBE}"/>
              </a:ext>
            </a:extLst>
          </p:cNvPr>
          <p:cNvSpPr/>
          <p:nvPr>
            <p:custDataLst>
              <p:tags r:id="rId11"/>
            </p:custDataLst>
          </p:nvPr>
        </p:nvSpPr>
        <p:spPr bwMode="gray">
          <a:xfrm>
            <a:off x="9702800" y="4391613"/>
            <a:ext cx="511175"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6513" tIns="0" rIns="36513"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fld id="{A84B7138-F0EB-421F-825B-9A228359C766}" type="datetime'''''''''''''''''''''1''''''''''''3'''''''''''''''''''''''">
              <a:rPr kumimoji="0" lang="en-US" altLang="en-US"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13</a:t>
            </a:fld>
            <a:r>
              <a:rPr kumimoji="0" lang="en-US" altLang="en-US" sz="20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peech Bubble: Rectangle 20">
            <a:extLst>
              <a:ext uri="{FF2B5EF4-FFF2-40B4-BE49-F238E27FC236}">
                <a16:creationId xmlns:a16="http://schemas.microsoft.com/office/drawing/2014/main" id="{FEDD91E9-B1AA-49C8-9CC3-F72AF21B2917}"/>
              </a:ext>
            </a:extLst>
          </p:cNvPr>
          <p:cNvSpPr/>
          <p:nvPr/>
        </p:nvSpPr>
        <p:spPr>
          <a:xfrm>
            <a:off x="2010089" y="4594877"/>
            <a:ext cx="4707897" cy="1235870"/>
          </a:xfrm>
          <a:prstGeom prst="wedgeRectCallout">
            <a:avLst>
              <a:gd name="adj1" fmla="val 62776"/>
              <a:gd name="adj2" fmla="val -87771"/>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percentage of economically disadvantaged students who Met or Mastered Grade Level in Math decreased by 5 percentage points </a:t>
            </a:r>
            <a:r>
              <a:rPr kumimoji="0" lang="en-US" sz="1800" b="0" i="0" u="sng" strike="noStrike" kern="1200" cap="none" spc="0" normalizeH="0" baseline="0" noProof="0">
                <a:ln>
                  <a:noFill/>
                </a:ln>
                <a:solidFill>
                  <a:prstClr val="white"/>
                </a:solidFill>
                <a:effectLst/>
                <a:uLnTx/>
                <a:uFillTx/>
                <a:latin typeface="Calibri" panose="020F0502020204030204"/>
                <a:ea typeface="+mn-ea"/>
                <a:cs typeface="+mn-cs"/>
              </a:rPr>
              <a:t>more</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than non-economically disadvantaged students</a:t>
            </a:r>
          </a:p>
        </p:txBody>
      </p:sp>
    </p:spTree>
    <p:extLst>
      <p:ext uri="{BB962C8B-B14F-4D97-AF65-F5344CB8AC3E}">
        <p14:creationId xmlns:p14="http://schemas.microsoft.com/office/powerpoint/2010/main" val="259717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CA1A974-8F8B-C595-5A71-0FE7320011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95" imgH="396" progId="TCLayout.ActiveDocument.1">
                  <p:embed/>
                </p:oleObj>
              </mc:Choice>
              <mc:Fallback>
                <p:oleObj name="think-cell Slide" r:id="rId21" imgW="395" imgH="396" progId="TCLayout.ActiveDocument.1">
                  <p:embed/>
                  <p:pic>
                    <p:nvPicPr>
                      <p:cNvPr id="17" name="Object 16" hidden="1">
                        <a:extLst>
                          <a:ext uri="{FF2B5EF4-FFF2-40B4-BE49-F238E27FC236}">
                            <a16:creationId xmlns:a16="http://schemas.microsoft.com/office/drawing/2014/main" id="{ECA1A974-8F8B-C595-5A71-0FE73200110D}"/>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0989AC-FAAC-E890-49FC-8E16D450C387}"/>
              </a:ext>
            </a:extLst>
          </p:cNvPr>
          <p:cNvSpPr>
            <a:spLocks noGrp="1"/>
          </p:cNvSpPr>
          <p:nvPr>
            <p:ph type="title"/>
          </p:nvPr>
        </p:nvSpPr>
        <p:spPr>
          <a:xfrm>
            <a:off x="1828799" y="185130"/>
            <a:ext cx="10221239" cy="962338"/>
          </a:xfrm>
        </p:spPr>
        <p:txBody>
          <a:bodyPr vert="horz">
            <a:normAutofit fontScale="90000"/>
          </a:bodyPr>
          <a:lstStyle/>
          <a:p>
            <a:r>
              <a:rPr lang="en-US" dirty="0"/>
              <a:t>In 2022, ADSY campuses outpaced the state in percent of students who scores approaches or better on STAAR</a:t>
            </a:r>
          </a:p>
        </p:txBody>
      </p:sp>
      <p:sp>
        <p:nvSpPr>
          <p:cNvPr id="3" name="Content Placeholder 2">
            <a:extLst>
              <a:ext uri="{FF2B5EF4-FFF2-40B4-BE49-F238E27FC236}">
                <a16:creationId xmlns:a16="http://schemas.microsoft.com/office/drawing/2014/main" id="{3C47EFE1-2B07-A00A-7483-F54E549C349C}"/>
              </a:ext>
            </a:extLst>
          </p:cNvPr>
          <p:cNvSpPr>
            <a:spLocks noGrp="1"/>
          </p:cNvSpPr>
          <p:nvPr>
            <p:ph idx="20"/>
          </p:nvPr>
        </p:nvSpPr>
        <p:spPr>
          <a:xfrm>
            <a:off x="0" y="6453188"/>
            <a:ext cx="12050038" cy="404812"/>
          </a:xfrm>
        </p:spPr>
        <p:txBody>
          <a:bodyPr/>
          <a:lstStyle/>
          <a:p>
            <a:r>
              <a:rPr lang="en-US"/>
              <a:t>Sources: PEIMS ADSY attendance data, Student STAAR data.  Only students in grades 3-5 in SY21-22 with STAAR records in both SY20-21 and SY21-22 are included (non-ADSY campuses N=569,823; ADSY campuses N=41,479 students in 352 campuses.</a:t>
            </a:r>
          </a:p>
        </p:txBody>
      </p:sp>
      <p:graphicFrame>
        <p:nvGraphicFramePr>
          <p:cNvPr id="39" name="Chart 38">
            <a:extLst>
              <a:ext uri="{FF2B5EF4-FFF2-40B4-BE49-F238E27FC236}">
                <a16:creationId xmlns:a16="http://schemas.microsoft.com/office/drawing/2014/main" id="{C9AB7D83-0A1D-1EB5-6028-78F541E26814}"/>
              </a:ext>
            </a:extLst>
          </p:cNvPr>
          <p:cNvGraphicFramePr/>
          <p:nvPr>
            <p:custDataLst>
              <p:tags r:id="rId2"/>
            </p:custDataLst>
          </p:nvPr>
        </p:nvGraphicFramePr>
        <p:xfrm>
          <a:off x="2238375" y="2521963"/>
          <a:ext cx="3022600" cy="2859087"/>
        </p:xfrm>
        <a:graphic>
          <a:graphicData uri="http://schemas.openxmlformats.org/drawingml/2006/chart">
            <c:chart xmlns:c="http://schemas.openxmlformats.org/drawingml/2006/chart" xmlns:r="http://schemas.openxmlformats.org/officeDocument/2006/relationships" r:id="rId23"/>
          </a:graphicData>
        </a:graphic>
      </p:graphicFrame>
      <p:sp>
        <p:nvSpPr>
          <p:cNvPr id="127" name="Rectangle 126">
            <a:extLst>
              <a:ext uri="{FF2B5EF4-FFF2-40B4-BE49-F238E27FC236}">
                <a16:creationId xmlns:a16="http://schemas.microsoft.com/office/drawing/2014/main" id="{85C9E2A8-FD0C-CA11-44EE-99E5C9B75347}"/>
              </a:ext>
            </a:extLst>
          </p:cNvPr>
          <p:cNvSpPr/>
          <p:nvPr>
            <p:custDataLst>
              <p:tags r:id="rId3"/>
            </p:custDataLst>
          </p:nvPr>
        </p:nvSpPr>
        <p:spPr bwMode="gray">
          <a:xfrm>
            <a:off x="2089150" y="5395338"/>
            <a:ext cx="463550"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46B487C3-4499-4920-B801-2B3354583ACA}" type="datetime'''''''''2''''''''''''''''0''21'''''''''''''''''''''''''''''''">
              <a:rPr kumimoji="0" lang="en-US" altLang="en-US" sz="18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2021</a:t>
            </a:fld>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A07252F3-FA98-F87F-55BE-117544CB9C11}"/>
              </a:ext>
            </a:extLst>
          </p:cNvPr>
          <p:cNvSpPr/>
          <p:nvPr>
            <p:custDataLst>
              <p:tags r:id="rId4"/>
            </p:custDataLst>
          </p:nvPr>
        </p:nvSpPr>
        <p:spPr bwMode="gray">
          <a:xfrm>
            <a:off x="4946650" y="5395338"/>
            <a:ext cx="463550"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9278CB62-17DF-4B00-B415-0D925540B040}" type="datetime'2''''''''''''''''0''''2''''''''''''2'''''''''''''''''''">
              <a:rPr kumimoji="0" lang="en-US" altLang="en-US" sz="18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2022</a:t>
            </a:fld>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924D2534-67C3-03FE-97A1-CF0D62044676}"/>
              </a:ext>
            </a:extLst>
          </p:cNvPr>
          <p:cNvSpPr/>
          <p:nvPr>
            <p:custDataLst>
              <p:tags r:id="rId5"/>
            </p:custDataLst>
          </p:nvPr>
        </p:nvSpPr>
        <p:spPr bwMode="gray">
          <a:xfrm>
            <a:off x="2089150" y="2942650"/>
            <a:ext cx="465138"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06DA7377-67AF-4440-8305-33DE0DD4C3A5}" type="datetime'''''''''55''''''''''''''''''''''''%'''">
              <a:rPr kumimoji="0" lang="en-US" altLang="en-US" sz="1800" b="1" i="0" u="none" strike="noStrike" kern="1200" cap="none" spc="0" normalizeH="0" baseline="0" noProof="0" smtClean="0">
                <a:ln>
                  <a:noFill/>
                </a:ln>
                <a:solidFill>
                  <a:srgbClr val="F16038"/>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55%</a:t>
            </a:fld>
            <a:endPar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14E811F-E4F3-98FD-56EC-DAAB1A2EA23F}"/>
              </a:ext>
            </a:extLst>
          </p:cNvPr>
          <p:cNvSpPr/>
          <p:nvPr>
            <p:custDataLst>
              <p:tags r:id="rId6"/>
            </p:custDataLst>
          </p:nvPr>
        </p:nvSpPr>
        <p:spPr bwMode="gray">
          <a:xfrm>
            <a:off x="4946650" y="2291775"/>
            <a:ext cx="465138"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C4254FA4-815B-44D1-93FA-718D8E5CC697}" type="datetime'''''''''''''7''3%'''''''''''''''''''''''''''''''''''''">
              <a:rPr kumimoji="0" lang="en-US" altLang="en-US" sz="1800" b="1" i="0" u="none" strike="noStrike" kern="1200" cap="none" spc="0" normalizeH="0" baseline="0" noProof="0" smtClean="0">
                <a:ln>
                  <a:noFill/>
                </a:ln>
                <a:solidFill>
                  <a:srgbClr val="F16038"/>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73%</a:t>
            </a:fld>
            <a:endPar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665CACF7-F8C7-BFF4-5A99-82E721DA3CFC}"/>
              </a:ext>
            </a:extLst>
          </p:cNvPr>
          <p:cNvSpPr/>
          <p:nvPr>
            <p:custDataLst>
              <p:tags r:id="rId7"/>
            </p:custDataLst>
          </p:nvPr>
        </p:nvSpPr>
        <p:spPr bwMode="gray">
          <a:xfrm>
            <a:off x="2089150" y="3428425"/>
            <a:ext cx="465138"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839114F2-6860-4F11-BE4B-FAFACE2DD5C4}" type="datetime'''''''''''''''''''''''42''''''''''''''''''%'''''''''''''''">
              <a:rPr kumimoji="0" lang="en-US" altLang="en-US" sz="1800" b="1"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42%</a:t>
            </a:fld>
            <a:endPar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 useBgFill="1">
        <p:nvSpPr>
          <p:cNvPr id="38" name="Rectangle 37">
            <a:extLst>
              <a:ext uri="{FF2B5EF4-FFF2-40B4-BE49-F238E27FC236}">
                <a16:creationId xmlns:a16="http://schemas.microsoft.com/office/drawing/2014/main" id="{F63CE679-69C8-7A0B-1967-35D4255F6DBD}"/>
              </a:ext>
            </a:extLst>
          </p:cNvPr>
          <p:cNvSpPr/>
          <p:nvPr>
            <p:custDataLst>
              <p:tags r:id="rId8"/>
            </p:custDataLst>
          </p:nvPr>
        </p:nvSpPr>
        <p:spPr bwMode="gray">
          <a:xfrm>
            <a:off x="4946650" y="2428300"/>
            <a:ext cx="465138" cy="247650"/>
          </a:xfrm>
          <a:prstGeom prst="rect">
            <a:avLst/>
          </a:pr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61D56E70-D229-424F-BDEF-CFA03E4ED7BF}" type="datetime'''''''6''9%'''''''''''''''''''''''''''">
              <a:rPr kumimoji="0" lang="en-US" altLang="en-US" sz="1800" b="1"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69%</a:t>
            </a:fld>
            <a:endPar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endParaRPr>
          </a:p>
        </p:txBody>
      </p:sp>
      <p:graphicFrame>
        <p:nvGraphicFramePr>
          <p:cNvPr id="52" name="Chart 51">
            <a:extLst>
              <a:ext uri="{FF2B5EF4-FFF2-40B4-BE49-F238E27FC236}">
                <a16:creationId xmlns:a16="http://schemas.microsoft.com/office/drawing/2014/main" id="{E5CE59F7-5D1C-6E5D-0EFE-A9E080A85000}"/>
              </a:ext>
            </a:extLst>
          </p:cNvPr>
          <p:cNvGraphicFramePr/>
          <p:nvPr>
            <p:custDataLst>
              <p:tags r:id="rId9"/>
            </p:custDataLst>
          </p:nvPr>
        </p:nvGraphicFramePr>
        <p:xfrm>
          <a:off x="6662738" y="2358450"/>
          <a:ext cx="3022600" cy="3022600"/>
        </p:xfrm>
        <a:graphic>
          <a:graphicData uri="http://schemas.openxmlformats.org/drawingml/2006/chart">
            <c:chart xmlns:c="http://schemas.openxmlformats.org/drawingml/2006/chart" xmlns:r="http://schemas.openxmlformats.org/officeDocument/2006/relationships" r:id="rId24"/>
          </a:graphicData>
        </a:graphic>
      </p:graphicFrame>
      <p:sp>
        <p:nvSpPr>
          <p:cNvPr id="158" name="Rectangle 157">
            <a:extLst>
              <a:ext uri="{FF2B5EF4-FFF2-40B4-BE49-F238E27FC236}">
                <a16:creationId xmlns:a16="http://schemas.microsoft.com/office/drawing/2014/main" id="{8EA43C5A-7919-F41E-E04A-C9173E7D13F1}"/>
              </a:ext>
            </a:extLst>
          </p:cNvPr>
          <p:cNvSpPr/>
          <p:nvPr>
            <p:custDataLst>
              <p:tags r:id="rId10"/>
            </p:custDataLst>
          </p:nvPr>
        </p:nvSpPr>
        <p:spPr bwMode="gray">
          <a:xfrm>
            <a:off x="6513513" y="5395338"/>
            <a:ext cx="463550"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5BEC8F54-9F93-4E09-9ED5-1960B8F33D2E}" type="datetime'''''''''''''''''''''''2''''''02''''1'''''''''''''''">
              <a:rPr kumimoji="0" lang="en-US" altLang="en-US" sz="18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2021</a:t>
            </a:fld>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A1AF6616-16E8-FDCA-F4BE-85A11C5704C7}"/>
              </a:ext>
            </a:extLst>
          </p:cNvPr>
          <p:cNvSpPr/>
          <p:nvPr>
            <p:custDataLst>
              <p:tags r:id="rId11"/>
            </p:custDataLst>
          </p:nvPr>
        </p:nvSpPr>
        <p:spPr bwMode="gray">
          <a:xfrm>
            <a:off x="9371013" y="5395338"/>
            <a:ext cx="463550"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8912F5B1-36DD-4E9C-998B-B8E81B4B6636}" type="datetime'''''2''''''''''''0''''''''''''''''''2''''2'''''''''''''''">
              <a:rPr kumimoji="0" lang="en-US" altLang="en-US" sz="18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2022</a:t>
            </a:fld>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DFE67937-59D4-0489-9FEB-82EC17D78B7E}"/>
              </a:ext>
            </a:extLst>
          </p:cNvPr>
          <p:cNvSpPr/>
          <p:nvPr>
            <p:custDataLst>
              <p:tags r:id="rId12"/>
            </p:custDataLst>
          </p:nvPr>
        </p:nvSpPr>
        <p:spPr bwMode="gray">
          <a:xfrm>
            <a:off x="6513513" y="3255388"/>
            <a:ext cx="465138"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6C5A0FA5-CCD5-4D1A-9CD1-E25E9E4CFCF3}" type="datetime'4''''''''''7''''''''''''''%'''''''''''''''">
              <a:rPr kumimoji="0" lang="en-US" altLang="en-US" sz="1800" b="1"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47%</a:t>
            </a:fld>
            <a:endPar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C3FBF56-A5CE-B267-5855-A917A8B99ACC}"/>
              </a:ext>
            </a:extLst>
          </p:cNvPr>
          <p:cNvSpPr/>
          <p:nvPr>
            <p:custDataLst>
              <p:tags r:id="rId13"/>
            </p:custDataLst>
          </p:nvPr>
        </p:nvSpPr>
        <p:spPr bwMode="gray">
          <a:xfrm>
            <a:off x="6513513" y="2825175"/>
            <a:ext cx="465138"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D6855CEE-336F-4866-8087-7FB6CB3B8FB9}" type="datetime'''''''''''''''''5''''9''%'''''">
              <a:rPr kumimoji="0" lang="en-US" altLang="en-US" sz="1800" b="1" i="0" u="none" strike="noStrike" kern="1200" cap="none" spc="0" normalizeH="0" baseline="0" noProof="0" smtClean="0">
                <a:ln>
                  <a:noFill/>
                </a:ln>
                <a:solidFill>
                  <a:srgbClr val="F16038"/>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59%</a:t>
            </a:fld>
            <a:endPar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endParaRPr>
          </a:p>
        </p:txBody>
      </p:sp>
      <p:sp useBgFill="1">
        <p:nvSpPr>
          <p:cNvPr id="53" name="Rectangle 52">
            <a:extLst>
              <a:ext uri="{FF2B5EF4-FFF2-40B4-BE49-F238E27FC236}">
                <a16:creationId xmlns:a16="http://schemas.microsoft.com/office/drawing/2014/main" id="{A189C228-0461-D421-8EB0-44B73FB1A4F8}"/>
              </a:ext>
            </a:extLst>
          </p:cNvPr>
          <p:cNvSpPr/>
          <p:nvPr>
            <p:custDataLst>
              <p:tags r:id="rId14"/>
            </p:custDataLst>
          </p:nvPr>
        </p:nvSpPr>
        <p:spPr bwMode="gray">
          <a:xfrm>
            <a:off x="9371013" y="2277488"/>
            <a:ext cx="465138" cy="247650"/>
          </a:xfrm>
          <a:prstGeom prst="rect">
            <a:avLst/>
          </a:pr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32416931-5047-4745-9482-50CF2777230A}" type="datetime'''''''''''''''''''7''''''''''''''4''%'''''''''''''''''''''">
              <a:rPr kumimoji="0" lang="en-US" altLang="en-US" sz="1800" b="1"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74%</a:t>
            </a:fld>
            <a:endPar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6D35E619-F70B-7367-E702-DCD46224403A}"/>
              </a:ext>
            </a:extLst>
          </p:cNvPr>
          <p:cNvSpPr/>
          <p:nvPr>
            <p:custDataLst>
              <p:tags r:id="rId15"/>
            </p:custDataLst>
          </p:nvPr>
        </p:nvSpPr>
        <p:spPr bwMode="gray">
          <a:xfrm>
            <a:off x="9371013" y="2128263"/>
            <a:ext cx="465138"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33338" tIns="0" rIns="33338" bIns="0" numCol="1" spcCol="0" rtlCol="0" anchor="b"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D3587CA5-13A3-4A50-8ED6-EDDDAD7212C2}" type="datetime'''''''''''''''''''''''7''8''''''''''''''''%'">
              <a:rPr kumimoji="0" lang="en-US" altLang="en-US" sz="1800" b="1" i="0" u="none" strike="noStrike" kern="1200" cap="none" spc="0" normalizeH="0" baseline="0" noProof="0" smtClean="0">
                <a:ln>
                  <a:noFill/>
                </a:ln>
                <a:solidFill>
                  <a:srgbClr val="F16038"/>
                </a:solidFill>
                <a:effectLst/>
                <a:uLnTx/>
                <a:uFillTx/>
                <a:latin typeface="Calibri" panose="020F0502020204030204"/>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78%</a:t>
            </a:fld>
            <a:endPar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4D9D8F77-166A-C3ED-AFCF-40D0F57A933B}"/>
              </a:ext>
            </a:extLst>
          </p:cNvPr>
          <p:cNvSpPr txBox="1"/>
          <p:nvPr/>
        </p:nvSpPr>
        <p:spPr>
          <a:xfrm>
            <a:off x="2601358" y="1763251"/>
            <a:ext cx="2296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Math</a:t>
            </a:r>
          </a:p>
        </p:txBody>
      </p:sp>
      <p:sp>
        <p:nvSpPr>
          <p:cNvPr id="51" name="TextBox 50">
            <a:extLst>
              <a:ext uri="{FF2B5EF4-FFF2-40B4-BE49-F238E27FC236}">
                <a16:creationId xmlns:a16="http://schemas.microsoft.com/office/drawing/2014/main" id="{373B94BE-C0F4-BC31-2921-7F30B7D68B9A}"/>
              </a:ext>
            </a:extLst>
          </p:cNvPr>
          <p:cNvSpPr txBox="1"/>
          <p:nvPr/>
        </p:nvSpPr>
        <p:spPr>
          <a:xfrm>
            <a:off x="6868559" y="1809897"/>
            <a:ext cx="2296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Reading</a:t>
            </a:r>
          </a:p>
        </p:txBody>
      </p:sp>
      <p:cxnSp>
        <p:nvCxnSpPr>
          <p:cNvPr id="43" name="Straight Connector 42">
            <a:extLst>
              <a:ext uri="{FF2B5EF4-FFF2-40B4-BE49-F238E27FC236}">
                <a16:creationId xmlns:a16="http://schemas.microsoft.com/office/drawing/2014/main" id="{4F6B628C-D03F-6854-3D75-60D4714CCD48}"/>
              </a:ext>
            </a:extLst>
          </p:cNvPr>
          <p:cNvCxnSpPr/>
          <p:nvPr>
            <p:custDataLst>
              <p:tags r:id="rId16"/>
            </p:custDataLst>
          </p:nvPr>
        </p:nvCxnSpPr>
        <p:spPr bwMode="gray">
          <a:xfrm>
            <a:off x="525463" y="1756788"/>
            <a:ext cx="303213" cy="0"/>
          </a:xfrm>
          <a:prstGeom prst="line">
            <a:avLst/>
          </a:prstGeom>
          <a:ln w="19050"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D94A051-1C8F-5999-DB03-5F13407449E8}"/>
              </a:ext>
            </a:extLst>
          </p:cNvPr>
          <p:cNvCxnSpPr/>
          <p:nvPr>
            <p:custDataLst>
              <p:tags r:id="rId17"/>
            </p:custDataLst>
          </p:nvPr>
        </p:nvCxnSpPr>
        <p:spPr bwMode="gray">
          <a:xfrm>
            <a:off x="525463" y="2082225"/>
            <a:ext cx="303213" cy="0"/>
          </a:xfrm>
          <a:prstGeom prst="line">
            <a:avLst/>
          </a:prstGeom>
          <a:ln w="19050"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3BF0179F-6FDE-A27B-97A7-3D5B6AE31696}"/>
              </a:ext>
            </a:extLst>
          </p:cNvPr>
          <p:cNvSpPr/>
          <p:nvPr>
            <p:custDataLst>
              <p:tags r:id="rId18"/>
            </p:custDataLst>
          </p:nvPr>
        </p:nvSpPr>
        <p:spPr bwMode="auto">
          <a:xfrm>
            <a:off x="889000" y="1629788"/>
            <a:ext cx="1487488"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fld id="{95B0F91A-06A1-4B1B-8E4D-8DD3F8FB5A56}" type="datetime'A''''''''''''''D''''''''SY ''''''Cam''''''pu''s''e''''''''s'''">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ADSY Campuses</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C3C314F-C9FC-CE31-8044-321C45469E6A}"/>
              </a:ext>
            </a:extLst>
          </p:cNvPr>
          <p:cNvSpPr/>
          <p:nvPr>
            <p:custDataLst>
              <p:tags r:id="rId19"/>
            </p:custDataLst>
          </p:nvPr>
        </p:nvSpPr>
        <p:spPr bwMode="auto">
          <a:xfrm>
            <a:off x="889000" y="1955225"/>
            <a:ext cx="901700"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fld id="{6BAA671A-4A98-4E6C-AA82-47BF6D72C9D8}" type="datetime'''''''n''''''''''on ''''A''''''''''''''''DS''''''''''''''Y'">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non ADSY</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721CF896-9EF6-40DD-6890-118E92573AB1}"/>
              </a:ext>
            </a:extLst>
          </p:cNvPr>
          <p:cNvSpPr txBox="1"/>
          <p:nvPr/>
        </p:nvSpPr>
        <p:spPr>
          <a:xfrm>
            <a:off x="3147053" y="1136578"/>
            <a:ext cx="5897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STAAR eligible scoring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Approaches or Better - Grades 3-5 SY20-21 to SY21-22</a:t>
            </a:r>
          </a:p>
        </p:txBody>
      </p:sp>
      <p:sp>
        <p:nvSpPr>
          <p:cNvPr id="5" name="TextBox 4">
            <a:extLst>
              <a:ext uri="{FF2B5EF4-FFF2-40B4-BE49-F238E27FC236}">
                <a16:creationId xmlns:a16="http://schemas.microsoft.com/office/drawing/2014/main" id="{EFC5FF9D-B315-586D-5C0E-9A8F3F825C41}"/>
              </a:ext>
            </a:extLst>
          </p:cNvPr>
          <p:cNvSpPr txBox="1"/>
          <p:nvPr/>
        </p:nvSpPr>
        <p:spPr>
          <a:xfrm>
            <a:off x="1314473" y="5718671"/>
            <a:ext cx="9421091" cy="646331"/>
          </a:xfrm>
          <a:prstGeom prst="rect">
            <a:avLst/>
          </a:prstGeom>
          <a:solidFill>
            <a:srgbClr val="F1603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Campuses using ADSY days outpaced non-ADSY campuses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change in students scoring approaches or better on STAAR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by 9 percentage points in math and 8 percentage points in RLA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15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9"/>
          <p:cNvSpPr txBox="1">
            <a:spLocks noGrp="1"/>
          </p:cNvSpPr>
          <p:nvPr>
            <p:ph type="title"/>
          </p:nvPr>
        </p:nvSpPr>
        <p:spPr>
          <a:xfrm>
            <a:off x="612475" y="153230"/>
            <a:ext cx="10964100" cy="751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Additional Days School Year (ADSY)</a:t>
            </a:r>
            <a:endParaRPr/>
          </a:p>
        </p:txBody>
      </p:sp>
      <p:sp>
        <p:nvSpPr>
          <p:cNvPr id="471" name="Google Shape;471;p59"/>
          <p:cNvSpPr txBox="1">
            <a:spLocks noGrp="1"/>
          </p:cNvSpPr>
          <p:nvPr>
            <p:ph type="sldNum" idx="12"/>
          </p:nvPr>
        </p:nvSpPr>
        <p:spPr>
          <a:xfrm>
            <a:off x="9210675" y="652912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472" name="Google Shape;472;p59"/>
          <p:cNvSpPr txBox="1"/>
          <p:nvPr/>
        </p:nvSpPr>
        <p:spPr>
          <a:xfrm>
            <a:off x="43900" y="1186513"/>
            <a:ext cx="11883600" cy="156501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600">
                <a:solidFill>
                  <a:srgbClr val="595959"/>
                </a:solidFill>
              </a:rPr>
              <a:t>HB 3 added </a:t>
            </a:r>
            <a:r>
              <a:rPr lang="en-US" sz="2600" b="1">
                <a:solidFill>
                  <a:srgbClr val="70417F"/>
                </a:solidFill>
                <a:latin typeface="Calibri"/>
                <a:ea typeface="Calibri"/>
                <a:cs typeface="Calibri"/>
                <a:sym typeface="Calibri"/>
              </a:rPr>
              <a:t>half-day formula funding</a:t>
            </a:r>
            <a:r>
              <a:rPr lang="en-US" sz="2600" b="1">
                <a:solidFill>
                  <a:srgbClr val="70417F"/>
                </a:solidFill>
              </a:rPr>
              <a:t> </a:t>
            </a:r>
            <a:r>
              <a:rPr lang="en-US" sz="2600">
                <a:solidFill>
                  <a:srgbClr val="595959"/>
                </a:solidFill>
              </a:rPr>
              <a:t>for school systems that want to</a:t>
            </a:r>
            <a:endParaRPr sz="2600">
              <a:solidFill>
                <a:srgbClr val="595959"/>
              </a:solidFill>
            </a:endParaRPr>
          </a:p>
          <a:p>
            <a:pPr marL="0" lvl="0" indent="0" algn="ctr" rtl="0">
              <a:lnSpc>
                <a:spcPct val="115000"/>
              </a:lnSpc>
              <a:spcBef>
                <a:spcPts val="0"/>
              </a:spcBef>
              <a:spcAft>
                <a:spcPts val="0"/>
              </a:spcAft>
              <a:buNone/>
            </a:pPr>
            <a:r>
              <a:rPr lang="en-US" sz="2600">
                <a:solidFill>
                  <a:srgbClr val="595959"/>
                </a:solidFill>
              </a:rPr>
              <a:t>add instructional days (beyond a minimum 180 days, </a:t>
            </a:r>
            <a:r>
              <a:rPr lang="en-US" sz="2600" b="1">
                <a:solidFill>
                  <a:srgbClr val="70417F"/>
                </a:solidFill>
                <a:latin typeface="Calibri"/>
                <a:ea typeface="Calibri"/>
                <a:cs typeface="Calibri"/>
                <a:sym typeface="Calibri"/>
              </a:rPr>
              <a:t>up to 210 days</a:t>
            </a:r>
            <a:r>
              <a:rPr lang="en-US" sz="2600">
                <a:solidFill>
                  <a:srgbClr val="595959"/>
                </a:solidFill>
              </a:rPr>
              <a:t>)</a:t>
            </a:r>
            <a:endParaRPr sz="2600">
              <a:solidFill>
                <a:srgbClr val="595959"/>
              </a:solidFill>
            </a:endParaRPr>
          </a:p>
          <a:p>
            <a:pPr marL="0" lvl="0" indent="0" algn="ctr" rtl="0">
              <a:lnSpc>
                <a:spcPct val="115000"/>
              </a:lnSpc>
              <a:spcBef>
                <a:spcPts val="0"/>
              </a:spcBef>
              <a:spcAft>
                <a:spcPts val="0"/>
              </a:spcAft>
              <a:buNone/>
            </a:pPr>
            <a:r>
              <a:rPr lang="en-US" sz="2600">
                <a:solidFill>
                  <a:srgbClr val="595959"/>
                </a:solidFill>
              </a:rPr>
              <a:t>to any of their elementary schools (grades </a:t>
            </a:r>
            <a:r>
              <a:rPr lang="en-US" sz="2600" b="1">
                <a:solidFill>
                  <a:srgbClr val="70417F"/>
                </a:solidFill>
                <a:latin typeface="Calibri"/>
                <a:ea typeface="Calibri"/>
                <a:cs typeface="Calibri"/>
                <a:sym typeface="Calibri"/>
              </a:rPr>
              <a:t>PK-5</a:t>
            </a:r>
            <a:r>
              <a:rPr lang="en-US" sz="2600">
                <a:solidFill>
                  <a:srgbClr val="595959"/>
                </a:solidFill>
              </a:rPr>
              <a:t>).</a:t>
            </a:r>
            <a:endParaRPr sz="2600">
              <a:solidFill>
                <a:srgbClr val="595959"/>
              </a:solidFill>
            </a:endParaRPr>
          </a:p>
        </p:txBody>
      </p:sp>
      <p:sp>
        <p:nvSpPr>
          <p:cNvPr id="473" name="Google Shape;473;p59"/>
          <p:cNvSpPr txBox="1"/>
          <p:nvPr/>
        </p:nvSpPr>
        <p:spPr>
          <a:xfrm>
            <a:off x="2631030" y="2983075"/>
            <a:ext cx="47511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400" b="1">
                <a:solidFill>
                  <a:srgbClr val="5B9BD5"/>
                </a:solidFill>
                <a:latin typeface="Calibri"/>
                <a:ea typeface="Calibri"/>
                <a:cs typeface="Calibri"/>
                <a:sym typeface="Calibri"/>
              </a:rPr>
              <a:t>Minimum 180 Instructional Days</a:t>
            </a:r>
            <a:endParaRPr sz="2400" b="1">
              <a:solidFill>
                <a:srgbClr val="5B9BD5"/>
              </a:solidFill>
              <a:latin typeface="Calibri"/>
              <a:ea typeface="Calibri"/>
              <a:cs typeface="Calibri"/>
              <a:sym typeface="Calibri"/>
            </a:endParaRPr>
          </a:p>
        </p:txBody>
      </p:sp>
      <p:pic>
        <p:nvPicPr>
          <p:cNvPr id="474" name="Google Shape;474;p59"/>
          <p:cNvPicPr preferRelativeResize="0"/>
          <p:nvPr/>
        </p:nvPicPr>
        <p:blipFill>
          <a:blip r:embed="rId3">
            <a:alphaModFix/>
          </a:blip>
          <a:stretch>
            <a:fillRect/>
          </a:stretch>
        </p:blipFill>
        <p:spPr>
          <a:xfrm>
            <a:off x="1095243" y="3537163"/>
            <a:ext cx="9686925" cy="2105025"/>
          </a:xfrm>
          <a:prstGeom prst="rect">
            <a:avLst/>
          </a:prstGeom>
          <a:noFill/>
          <a:ln>
            <a:noFill/>
          </a:ln>
        </p:spPr>
      </p:pic>
      <p:sp>
        <p:nvSpPr>
          <p:cNvPr id="475" name="Google Shape;475;p59"/>
          <p:cNvSpPr txBox="1"/>
          <p:nvPr/>
        </p:nvSpPr>
        <p:spPr>
          <a:xfrm>
            <a:off x="8281955" y="3052825"/>
            <a:ext cx="34017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400" b="1">
                <a:solidFill>
                  <a:srgbClr val="70417F"/>
                </a:solidFill>
                <a:latin typeface="Calibri"/>
                <a:ea typeface="Calibri"/>
                <a:cs typeface="Calibri"/>
                <a:sym typeface="Calibri"/>
              </a:rPr>
              <a:t>Up to 30 Additional Days</a:t>
            </a:r>
            <a:endParaRPr sz="2400" b="1">
              <a:solidFill>
                <a:srgbClr val="70417F"/>
              </a:solidFill>
              <a:latin typeface="Calibri"/>
              <a:ea typeface="Calibri"/>
              <a:cs typeface="Calibri"/>
              <a:sym typeface="Calibri"/>
            </a:endParaRPr>
          </a:p>
        </p:txBody>
      </p:sp>
      <p:sp>
        <p:nvSpPr>
          <p:cNvPr id="476" name="Google Shape;476;p59"/>
          <p:cNvSpPr txBox="1"/>
          <p:nvPr/>
        </p:nvSpPr>
        <p:spPr>
          <a:xfrm>
            <a:off x="6636105" y="4915800"/>
            <a:ext cx="30000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700" b="1">
                <a:solidFill>
                  <a:srgbClr val="70417F"/>
                </a:solidFill>
                <a:latin typeface="Calibri"/>
                <a:ea typeface="Calibri"/>
                <a:cs typeface="Calibri"/>
                <a:sym typeface="Calibri"/>
              </a:rPr>
              <a:t>Half-day formula funding</a:t>
            </a:r>
            <a:endParaRPr sz="1700" b="1">
              <a:solidFill>
                <a:srgbClr val="70417F"/>
              </a:solidFill>
              <a:latin typeface="Calibri"/>
              <a:ea typeface="Calibri"/>
              <a:cs typeface="Calibri"/>
              <a:sym typeface="Calibri"/>
            </a:endParaRPr>
          </a:p>
        </p:txBody>
      </p:sp>
      <p:pic>
        <p:nvPicPr>
          <p:cNvPr id="2" name="Picture 5" descr="Logo&#10;&#10;Description automatically generated">
            <a:extLst>
              <a:ext uri="{FF2B5EF4-FFF2-40B4-BE49-F238E27FC236}">
                <a16:creationId xmlns:a16="http://schemas.microsoft.com/office/drawing/2014/main" id="{4B2A8E5C-B620-C957-747B-219E6A2B81E2}"/>
              </a:ext>
            </a:extLst>
          </p:cNvPr>
          <p:cNvPicPr>
            <a:picLocks noChangeAspect="1"/>
          </p:cNvPicPr>
          <p:nvPr/>
        </p:nvPicPr>
        <p:blipFill>
          <a:blip r:embed="rId4"/>
          <a:stretch>
            <a:fillRect/>
          </a:stretch>
        </p:blipFill>
        <p:spPr>
          <a:xfrm>
            <a:off x="9924893" y="52900"/>
            <a:ext cx="2267107" cy="11629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C4E3-CA01-4827-8925-A4D0EC721FE7}"/>
              </a:ext>
            </a:extLst>
          </p:cNvPr>
          <p:cNvSpPr>
            <a:spLocks noGrp="1"/>
          </p:cNvSpPr>
          <p:nvPr>
            <p:ph type="title"/>
          </p:nvPr>
        </p:nvSpPr>
        <p:spPr/>
        <p:txBody>
          <a:bodyPr/>
          <a:lstStyle/>
          <a:p>
            <a:r>
              <a:rPr lang="en-US"/>
              <a:t>ADSY Eligibility</a:t>
            </a:r>
          </a:p>
        </p:txBody>
      </p:sp>
      <p:sp>
        <p:nvSpPr>
          <p:cNvPr id="3" name="Slide Number Placeholder 2">
            <a:extLst>
              <a:ext uri="{FF2B5EF4-FFF2-40B4-BE49-F238E27FC236}">
                <a16:creationId xmlns:a16="http://schemas.microsoft.com/office/drawing/2014/main" id="{8CDD3914-AC4F-4866-899E-B8330867A2F5}"/>
              </a:ext>
            </a:extLst>
          </p:cNvPr>
          <p:cNvSpPr>
            <a:spLocks noGrp="1"/>
          </p:cNvSpPr>
          <p:nvPr>
            <p:ph type="sldNum" sz="quarter" idx="12"/>
          </p:nvPr>
        </p:nvSpPr>
        <p:spPr/>
        <p:txBody>
          <a:bodyPr/>
          <a:lstStyle/>
          <a:p>
            <a:fld id="{FF3B873A-B447-4FAD-8DCE-EE94BA9D2118}" type="slidenum">
              <a:rPr lang="en-US" smtClean="0"/>
              <a:t>8</a:t>
            </a:fld>
            <a:endParaRPr lang="en-US"/>
          </a:p>
        </p:txBody>
      </p:sp>
      <p:sp>
        <p:nvSpPr>
          <p:cNvPr id="5" name="Diagonal Stripe 4">
            <a:extLst>
              <a:ext uri="{FF2B5EF4-FFF2-40B4-BE49-F238E27FC236}">
                <a16:creationId xmlns:a16="http://schemas.microsoft.com/office/drawing/2014/main" id="{C1C2942C-7EEE-4A5D-892F-F1200D2516E6}"/>
              </a:ext>
            </a:extLst>
          </p:cNvPr>
          <p:cNvSpPr/>
          <p:nvPr/>
        </p:nvSpPr>
        <p:spPr>
          <a:xfrm>
            <a:off x="831746" y="5829479"/>
            <a:ext cx="133350" cy="165100"/>
          </a:xfrm>
          <a:prstGeom prst="diagStrip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Rectangle 8">
            <a:extLst>
              <a:ext uri="{FF2B5EF4-FFF2-40B4-BE49-F238E27FC236}">
                <a16:creationId xmlns:a16="http://schemas.microsoft.com/office/drawing/2014/main" id="{48C03C1D-73A7-4833-A9B9-AE47458693C1}"/>
              </a:ext>
            </a:extLst>
          </p:cNvPr>
          <p:cNvSpPr>
            <a:spLocks noChangeArrowheads="1"/>
          </p:cNvSpPr>
          <p:nvPr/>
        </p:nvSpPr>
        <p:spPr bwMode="auto">
          <a:xfrm>
            <a:off x="1883234" y="824078"/>
            <a:ext cx="9603959"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4472C4"/>
                </a:solidFill>
                <a:effectLst/>
                <a:latin typeface="+mn-lt"/>
                <a:cs typeface="Arial"/>
              </a:rPr>
              <a:t>Serve at least one grade level within </a:t>
            </a:r>
            <a:r>
              <a:rPr kumimoji="0" lang="en-US" altLang="en-US" sz="2200" b="1" i="0" u="none" strike="noStrike" cap="none" normalizeH="0" baseline="0" dirty="0">
                <a:ln>
                  <a:noFill/>
                </a:ln>
                <a:solidFill>
                  <a:srgbClr val="4472C4"/>
                </a:solidFill>
                <a:effectLst/>
                <a:latin typeface="+mn-lt"/>
                <a:cs typeface="Arial"/>
              </a:rPr>
              <a:t>grades PreK-5</a:t>
            </a:r>
            <a:endParaRPr lang="en-US" altLang="en-US" sz="2200" b="1" i="0" u="none" strike="noStrike" cap="none" normalizeH="0" baseline="0" dirty="0">
              <a:ln>
                <a:noFill/>
              </a:ln>
              <a:solidFill>
                <a:srgbClr val="4472C4"/>
              </a:solidFill>
              <a:effectLst/>
              <a:latin typeface="+mn-l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mn-lt"/>
              <a:cs typeface="Arial" panose="020B0604020202020204" pitchFamily="34" charset="0"/>
            </a:endParaRPr>
          </a:p>
          <a:p>
            <a:r>
              <a:rPr lang="en-US" altLang="en-US" sz="2200" dirty="0">
                <a:solidFill>
                  <a:srgbClr val="4472C4"/>
                </a:solidFill>
                <a:latin typeface="+mn-lt"/>
                <a:ea typeface="Calibri" panose="020F0502020204030204" pitchFamily="34" charset="0"/>
                <a:cs typeface="Arial"/>
              </a:rPr>
              <a:t>Ensure the</a:t>
            </a:r>
            <a:r>
              <a:rPr lang="en-US" altLang="en-US" sz="2200" b="1" dirty="0">
                <a:solidFill>
                  <a:srgbClr val="4472C4"/>
                </a:solidFill>
                <a:latin typeface="+mn-lt"/>
                <a:ea typeface="Calibri" panose="020F0502020204030204" pitchFamily="34" charset="0"/>
                <a:cs typeface="Arial"/>
              </a:rPr>
              <a:t> campus</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 academic calendar </a:t>
            </a:r>
            <a:r>
              <a:rPr lang="en-US" altLang="en-US" sz="2200" b="1" dirty="0">
                <a:solidFill>
                  <a:srgbClr val="4472C4"/>
                </a:solidFill>
                <a:latin typeface="+mn-lt"/>
                <a:ea typeface="Calibri" panose="020F0502020204030204" pitchFamily="34" charset="0"/>
                <a:cs typeface="Arial"/>
              </a:rPr>
              <a:t>will have</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 at least 180 instructional days</a:t>
            </a: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 not including staff development waivers; ideal calendars also have two bad-weather make-up days identified</a:t>
            </a:r>
            <a:endParaRPr lang="en-US" altLang="en-US" sz="2200" b="0" i="0" u="none" strike="noStrike" cap="none" normalizeH="0" baseline="0" dirty="0">
              <a:ln>
                <a:noFill/>
              </a:ln>
              <a:solidFill>
                <a:srgbClr val="4472C4"/>
              </a:solidFill>
              <a:effectLst/>
              <a:latin typeface="+mn-lt"/>
              <a:ea typeface="Calibri" panose="020F0502020204030204" pitchFamily="34" charset="0"/>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200" b="0" i="0" u="none" strike="noStrike" cap="none" normalizeH="0" baseline="0" dirty="0">
              <a:ln>
                <a:noFill/>
              </a:ln>
              <a:solidFill>
                <a:schemeClr val="tx1"/>
              </a:solidFill>
              <a:effectLst/>
              <a:latin typeface="+mn-lt"/>
              <a:cs typeface="Arial" panose="020B0604020202020204" pitchFamily="34" charset="0"/>
            </a:endParaRPr>
          </a:p>
          <a:p>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Have a </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campus academic calendar with at least 75,600 </a:t>
            </a:r>
            <a:r>
              <a:rPr lang="en-US" altLang="en-US" sz="2200" b="1" dirty="0">
                <a:solidFill>
                  <a:srgbClr val="4472C4"/>
                </a:solidFill>
                <a:latin typeface="+mn-lt"/>
                <a:ea typeface="Calibri" panose="020F0502020204030204" pitchFamily="34" charset="0"/>
                <a:cs typeface="Arial"/>
              </a:rPr>
              <a:t>operational </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minutes</a:t>
            </a:r>
            <a:endParaRPr lang="en-US" altLang="en-US" sz="2200" b="1" i="0" u="none" strike="noStrike" cap="none" normalizeH="0" baseline="0" dirty="0">
              <a:ln>
                <a:noFill/>
              </a:ln>
              <a:solidFill>
                <a:srgbClr val="4472C4"/>
              </a:solidFill>
              <a:effectLst/>
              <a:latin typeface="+mn-lt"/>
              <a:ea typeface="Calibri" panose="020F0502020204030204" pitchFamily="34" charset="0"/>
              <a:cs typeface="Arial"/>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Be willing to </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add up to 30 additional half days of instruction </a:t>
            </a: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(ADSY days) to the 180 instructional days in a campus’s academic calendar</a:t>
            </a:r>
            <a:endParaRPr lang="en-US" altLang="en-US" sz="2200" b="0" i="0" u="none" strike="noStrike" cap="none" normalizeH="0" baseline="0" dirty="0">
              <a:ln>
                <a:noFill/>
              </a:ln>
              <a:solidFill>
                <a:srgbClr val="4472C4"/>
              </a:solidFill>
              <a:effectLst/>
              <a:latin typeface="+mn-lt"/>
              <a:ea typeface="Calibri" panose="020F0502020204030204" pitchFamily="34" charset="0"/>
              <a:cs typeface="Arial"/>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Have a </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teacher</a:t>
            </a: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 meeting the LEA’s certification requirements </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deliver at least two hours of instruction</a:t>
            </a: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 on dedicated ADSY days</a:t>
            </a:r>
            <a:endParaRPr lang="en-US" altLang="en-US" sz="2200" b="0" i="0" u="none" strike="noStrike" cap="none" normalizeH="0" baseline="0" dirty="0">
              <a:ln>
                <a:noFill/>
              </a:ln>
              <a:solidFill>
                <a:srgbClr val="4472C4"/>
              </a:solidFill>
              <a:effectLst/>
              <a:latin typeface="+mn-lt"/>
              <a:ea typeface="Calibri" panose="020F0502020204030204" pitchFamily="34" charset="0"/>
              <a:cs typeface="Arial"/>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rgbClr val="4472C4"/>
              </a:solidFill>
              <a:effectLst/>
              <a:latin typeface="+mn-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Host </a:t>
            </a:r>
            <a:r>
              <a:rPr kumimoji="0" lang="en-US" altLang="en-US" sz="2200" b="1" i="0" u="none" strike="noStrike" cap="none" normalizeH="0" baseline="0" dirty="0">
                <a:ln>
                  <a:noFill/>
                </a:ln>
                <a:solidFill>
                  <a:srgbClr val="4472C4"/>
                </a:solidFill>
                <a:effectLst/>
                <a:latin typeface="+mn-lt"/>
                <a:ea typeface="Calibri" panose="020F0502020204030204" pitchFamily="34" charset="0"/>
                <a:cs typeface="Arial"/>
              </a:rPr>
              <a:t>ADSY days on separate days</a:t>
            </a:r>
            <a:r>
              <a:rPr kumimoji="0" lang="en-US" altLang="en-US" sz="2200" b="0" i="0" u="none" strike="noStrike" cap="none" normalizeH="0" baseline="0" dirty="0">
                <a:ln>
                  <a:noFill/>
                </a:ln>
                <a:solidFill>
                  <a:srgbClr val="4472C4"/>
                </a:solidFill>
                <a:effectLst/>
                <a:latin typeface="+mn-lt"/>
                <a:ea typeface="Calibri" panose="020F0502020204030204" pitchFamily="34" charset="0"/>
                <a:cs typeface="Arial"/>
              </a:rPr>
              <a:t> from regular instructional calendar days</a:t>
            </a:r>
            <a:endParaRPr kumimoji="0" lang="en-US" altLang="en-US" sz="2200" b="0" i="0" u="none" strike="noStrike" cap="none" normalizeH="0" baseline="0" dirty="0">
              <a:ln>
                <a:noFill/>
              </a:ln>
              <a:solidFill>
                <a:schemeClr val="tx1"/>
              </a:solidFill>
              <a:effectLst/>
              <a:latin typeface="+mn-lt"/>
              <a:cs typeface="Arial"/>
            </a:endParaRPr>
          </a:p>
        </p:txBody>
      </p:sp>
      <p:pic>
        <p:nvPicPr>
          <p:cNvPr id="7" name="Graphic 6" descr="Monthly calendar with solid fill">
            <a:extLst>
              <a:ext uri="{FF2B5EF4-FFF2-40B4-BE49-F238E27FC236}">
                <a16:creationId xmlns:a16="http://schemas.microsoft.com/office/drawing/2014/main" id="{97266C5B-81CB-4BAD-8DFB-0F5D401B2E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658" y="1670731"/>
            <a:ext cx="731520" cy="731520"/>
          </a:xfrm>
          <a:prstGeom prst="rect">
            <a:avLst/>
          </a:prstGeom>
        </p:spPr>
      </p:pic>
      <p:pic>
        <p:nvPicPr>
          <p:cNvPr id="8" name="Graphic 7" descr="Clock with solid fill">
            <a:extLst>
              <a:ext uri="{FF2B5EF4-FFF2-40B4-BE49-F238E27FC236}">
                <a16:creationId xmlns:a16="http://schemas.microsoft.com/office/drawing/2014/main" id="{F5A5849C-D36E-4841-B150-9BCEDF60F4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658" y="2767458"/>
            <a:ext cx="731520" cy="731520"/>
          </a:xfrm>
          <a:prstGeom prst="rect">
            <a:avLst/>
          </a:prstGeom>
        </p:spPr>
      </p:pic>
      <p:pic>
        <p:nvPicPr>
          <p:cNvPr id="9" name="Graphic 8" descr="Harvey Balls 50% with solid fill">
            <a:extLst>
              <a:ext uri="{FF2B5EF4-FFF2-40B4-BE49-F238E27FC236}">
                <a16:creationId xmlns:a16="http://schemas.microsoft.com/office/drawing/2014/main" id="{C83D923E-50EB-4275-9C9C-E2791B5F0C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658" y="3595782"/>
            <a:ext cx="731520" cy="731520"/>
          </a:xfrm>
          <a:prstGeom prst="rect">
            <a:avLst/>
          </a:prstGeom>
        </p:spPr>
      </p:pic>
      <p:pic>
        <p:nvPicPr>
          <p:cNvPr id="10" name="Graphic 9" descr="Classroom with solid fill">
            <a:extLst>
              <a:ext uri="{FF2B5EF4-FFF2-40B4-BE49-F238E27FC236}">
                <a16:creationId xmlns:a16="http://schemas.microsoft.com/office/drawing/2014/main" id="{E189ED72-3952-4F48-B68F-5F52568697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9658" y="4604627"/>
            <a:ext cx="731520" cy="618452"/>
          </a:xfrm>
          <a:prstGeom prst="rect">
            <a:avLst/>
          </a:prstGeom>
        </p:spPr>
      </p:pic>
      <p:pic>
        <p:nvPicPr>
          <p:cNvPr id="11" name="Graphic 10" descr="Settings with solid fill">
            <a:extLst>
              <a:ext uri="{FF2B5EF4-FFF2-40B4-BE49-F238E27FC236}">
                <a16:creationId xmlns:a16="http://schemas.microsoft.com/office/drawing/2014/main" id="{04D904C0-C50C-47B2-BC91-FCED907344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9658" y="5342663"/>
            <a:ext cx="731520" cy="731520"/>
          </a:xfrm>
          <a:prstGeom prst="rect">
            <a:avLst/>
          </a:prstGeom>
        </p:spPr>
      </p:pic>
      <p:pic>
        <p:nvPicPr>
          <p:cNvPr id="12" name="Graphic 11" descr="Children with solid fill">
            <a:extLst>
              <a:ext uri="{FF2B5EF4-FFF2-40B4-BE49-F238E27FC236}">
                <a16:creationId xmlns:a16="http://schemas.microsoft.com/office/drawing/2014/main" id="{1C489BDC-4B3C-4252-9F7E-B918B788F8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9658" y="788105"/>
            <a:ext cx="731520" cy="731520"/>
          </a:xfrm>
          <a:prstGeom prst="rect">
            <a:avLst/>
          </a:prstGeom>
        </p:spPr>
      </p:pic>
      <p:pic>
        <p:nvPicPr>
          <p:cNvPr id="4" name="Picture 5" descr="Logo&#10;&#10;Description automatically generated">
            <a:extLst>
              <a:ext uri="{FF2B5EF4-FFF2-40B4-BE49-F238E27FC236}">
                <a16:creationId xmlns:a16="http://schemas.microsoft.com/office/drawing/2014/main" id="{81FD11DB-A276-FABB-3268-1F338246BBD0}"/>
              </a:ext>
            </a:extLst>
          </p:cNvPr>
          <p:cNvPicPr>
            <a:picLocks noChangeAspect="1"/>
          </p:cNvPicPr>
          <p:nvPr/>
        </p:nvPicPr>
        <p:blipFill>
          <a:blip r:embed="rId15"/>
          <a:stretch>
            <a:fillRect/>
          </a:stretch>
        </p:blipFill>
        <p:spPr>
          <a:xfrm>
            <a:off x="9924893" y="52900"/>
            <a:ext cx="2267107" cy="1162912"/>
          </a:xfrm>
          <a:prstGeom prst="rect">
            <a:avLst/>
          </a:prstGeom>
        </p:spPr>
      </p:pic>
    </p:spTree>
    <p:extLst>
      <p:ext uri="{BB962C8B-B14F-4D97-AF65-F5344CB8AC3E}">
        <p14:creationId xmlns:p14="http://schemas.microsoft.com/office/powerpoint/2010/main" val="96971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25BE7-E686-483D-9094-407B29A94974}"/>
              </a:ext>
            </a:extLst>
          </p:cNvPr>
          <p:cNvSpPr>
            <a:spLocks noGrp="1"/>
          </p:cNvSpPr>
          <p:nvPr>
            <p:ph type="title"/>
          </p:nvPr>
        </p:nvSpPr>
        <p:spPr/>
        <p:txBody>
          <a:bodyPr/>
          <a:lstStyle/>
          <a:p>
            <a:r>
              <a:rPr lang="en-US"/>
              <a:t>ADSY Design Considerations</a:t>
            </a:r>
          </a:p>
        </p:txBody>
      </p:sp>
      <p:sp>
        <p:nvSpPr>
          <p:cNvPr id="4" name="Rectangle 3">
            <a:extLst>
              <a:ext uri="{FF2B5EF4-FFF2-40B4-BE49-F238E27FC236}">
                <a16:creationId xmlns:a16="http://schemas.microsoft.com/office/drawing/2014/main" id="{C81B1433-6C6D-413E-B20D-C9D940B7AC40}"/>
              </a:ext>
            </a:extLst>
          </p:cNvPr>
          <p:cNvSpPr/>
          <p:nvPr/>
        </p:nvSpPr>
        <p:spPr>
          <a:xfrm>
            <a:off x="2240279" y="2769888"/>
            <a:ext cx="9677401" cy="1579920"/>
          </a:xfrm>
          <a:prstGeom prst="rect">
            <a:avLst/>
          </a:prstGeom>
        </p:spPr>
        <p:txBody>
          <a:bodyPr wrap="square">
            <a:spAutoFit/>
          </a:bodyPr>
          <a:lstStyle/>
          <a:p>
            <a:pPr marL="185737" lvl="0">
              <a:lnSpc>
                <a:spcPct val="90000"/>
              </a:lnSpc>
              <a:spcBef>
                <a:spcPts val="813"/>
              </a:spcBef>
              <a:buClr>
                <a:srgbClr val="7030A0"/>
              </a:buClr>
              <a:buSzPts val="2800"/>
            </a:pPr>
            <a:r>
              <a:rPr lang="en-US" sz="2800" b="1">
                <a:solidFill>
                  <a:srgbClr val="1682C5"/>
                </a:solidFill>
                <a:cs typeface="Calibri"/>
                <a:sym typeface="Calibri"/>
              </a:rPr>
              <a:t>Option 2: Intersessional Calendar</a:t>
            </a:r>
          </a:p>
          <a:p>
            <a:pPr marL="1071562" lvl="1" indent="-514350">
              <a:lnSpc>
                <a:spcPct val="90000"/>
              </a:lnSpc>
              <a:spcBef>
                <a:spcPts val="406"/>
              </a:spcBef>
              <a:buClr>
                <a:srgbClr val="7030A0"/>
              </a:buClr>
              <a:buSzPts val="2400"/>
              <a:buFont typeface="Noto Sans Symbols"/>
              <a:buChar char="▪"/>
            </a:pPr>
            <a:r>
              <a:rPr lang="en-US" sz="2400" b="1" u="sng">
                <a:solidFill>
                  <a:srgbClr val="7030A0"/>
                </a:solidFill>
                <a:cs typeface="Calibri"/>
                <a:sym typeface="Calibri"/>
              </a:rPr>
              <a:t>Purpose</a:t>
            </a:r>
            <a:r>
              <a:rPr lang="en-US" sz="2400" b="1">
                <a:solidFill>
                  <a:srgbClr val="7030A0"/>
                </a:solidFill>
                <a:cs typeface="Calibri"/>
                <a:sym typeface="Calibri"/>
              </a:rPr>
              <a:t>: </a:t>
            </a:r>
            <a:r>
              <a:rPr lang="en-US" sz="2400">
                <a:solidFill>
                  <a:prstClr val="black"/>
                </a:solidFill>
                <a:latin typeface="Calibri Light" panose="020F0302020204030204"/>
                <a:cs typeface="Calibri"/>
                <a:sym typeface="Calibri"/>
              </a:rPr>
              <a:t>Targeted Remediation</a:t>
            </a:r>
          </a:p>
          <a:p>
            <a:pPr marL="1071562" lvl="1" indent="-514350">
              <a:lnSpc>
                <a:spcPct val="90000"/>
              </a:lnSpc>
              <a:spcBef>
                <a:spcPts val="406"/>
              </a:spcBef>
              <a:buClr>
                <a:srgbClr val="7030A0"/>
              </a:buClr>
              <a:buSzPts val="2400"/>
              <a:buFont typeface="Noto Sans Symbols"/>
              <a:buChar char="▪"/>
            </a:pPr>
            <a:r>
              <a:rPr lang="en-US" sz="2400" b="1" u="sng">
                <a:solidFill>
                  <a:srgbClr val="7030A0"/>
                </a:solidFill>
                <a:cs typeface="Calibri"/>
                <a:sym typeface="Calibri"/>
              </a:rPr>
              <a:t>Think</a:t>
            </a:r>
            <a:r>
              <a:rPr lang="en-US" sz="2400" b="1">
                <a:solidFill>
                  <a:srgbClr val="7030A0"/>
                </a:solidFill>
                <a:cs typeface="Calibri"/>
                <a:sym typeface="Calibri"/>
              </a:rPr>
              <a:t>:  </a:t>
            </a:r>
            <a:r>
              <a:rPr lang="en-US" sz="2400">
                <a:solidFill>
                  <a:prstClr val="black"/>
                </a:solidFill>
                <a:latin typeface="Calibri Light" panose="020F0302020204030204"/>
                <a:cs typeface="Calibri"/>
                <a:sym typeface="Calibri"/>
              </a:rPr>
              <a:t>180 days spaced out over the full year, with intermittent breaks for targeted remediation with a subset of students</a:t>
            </a:r>
          </a:p>
        </p:txBody>
      </p:sp>
      <p:sp>
        <p:nvSpPr>
          <p:cNvPr id="11" name="Rectangle 10">
            <a:extLst>
              <a:ext uri="{FF2B5EF4-FFF2-40B4-BE49-F238E27FC236}">
                <a16:creationId xmlns:a16="http://schemas.microsoft.com/office/drawing/2014/main" id="{36FDB9E0-139E-4A6C-B15D-D02B97A8BDE7}"/>
              </a:ext>
            </a:extLst>
          </p:cNvPr>
          <p:cNvSpPr/>
          <p:nvPr/>
        </p:nvSpPr>
        <p:spPr>
          <a:xfrm>
            <a:off x="2240279" y="1083097"/>
            <a:ext cx="9211473" cy="1579920"/>
          </a:xfrm>
          <a:prstGeom prst="rect">
            <a:avLst/>
          </a:prstGeom>
        </p:spPr>
        <p:txBody>
          <a:bodyPr wrap="square">
            <a:spAutoFit/>
          </a:bodyPr>
          <a:lstStyle/>
          <a:p>
            <a:pPr marL="185737" lvl="0">
              <a:lnSpc>
                <a:spcPct val="90000"/>
              </a:lnSpc>
              <a:spcBef>
                <a:spcPts val="813"/>
              </a:spcBef>
              <a:buClr>
                <a:prstClr val="black"/>
              </a:buClr>
              <a:buSzPts val="2800"/>
            </a:pPr>
            <a:r>
              <a:rPr lang="en-US" sz="2800" b="1">
                <a:solidFill>
                  <a:srgbClr val="1682C5"/>
                </a:solidFill>
                <a:cs typeface="Calibri"/>
                <a:sym typeface="Calibri"/>
              </a:rPr>
              <a:t>Option 1: Voluntary Summer Learning</a:t>
            </a:r>
          </a:p>
          <a:p>
            <a:pPr marL="1071562" lvl="1" indent="-514350">
              <a:lnSpc>
                <a:spcPct val="90000"/>
              </a:lnSpc>
              <a:spcBef>
                <a:spcPts val="406"/>
              </a:spcBef>
              <a:buClr>
                <a:srgbClr val="7030A0"/>
              </a:buClr>
              <a:buSzPts val="2400"/>
              <a:buFont typeface="Noto Sans Symbols"/>
              <a:buChar char="▪"/>
            </a:pPr>
            <a:r>
              <a:rPr lang="en-US" sz="2400" b="1" u="sng">
                <a:solidFill>
                  <a:srgbClr val="7030A0"/>
                </a:solidFill>
                <a:cs typeface="Calibri"/>
                <a:sym typeface="Calibri"/>
              </a:rPr>
              <a:t>Purpose</a:t>
            </a:r>
            <a:r>
              <a:rPr lang="en-US" sz="2400" b="1">
                <a:solidFill>
                  <a:srgbClr val="7030A0"/>
                </a:solidFill>
                <a:cs typeface="Calibri"/>
                <a:sym typeface="Calibri"/>
              </a:rPr>
              <a:t>:</a:t>
            </a:r>
            <a:r>
              <a:rPr lang="en-US" sz="2400">
                <a:solidFill>
                  <a:prstClr val="black"/>
                </a:solidFill>
                <a:latin typeface="Calibri Light" panose="020F0302020204030204"/>
                <a:cs typeface="Calibri"/>
                <a:sym typeface="Calibri"/>
              </a:rPr>
              <a:t> Summer Enrichment</a:t>
            </a:r>
          </a:p>
          <a:p>
            <a:pPr marL="1071562" lvl="1" indent="-514350">
              <a:lnSpc>
                <a:spcPct val="90000"/>
              </a:lnSpc>
              <a:spcBef>
                <a:spcPts val="406"/>
              </a:spcBef>
              <a:buClr>
                <a:srgbClr val="7030A0"/>
              </a:buClr>
              <a:buSzPts val="2400"/>
              <a:buFont typeface="Noto Sans Symbols"/>
              <a:buChar char="▪"/>
            </a:pPr>
            <a:r>
              <a:rPr lang="en-US" sz="2400" b="1" u="sng">
                <a:solidFill>
                  <a:srgbClr val="7030A0"/>
                </a:solidFill>
                <a:cs typeface="Calibri"/>
                <a:sym typeface="Calibri"/>
              </a:rPr>
              <a:t>Think</a:t>
            </a:r>
            <a:r>
              <a:rPr lang="en-US" sz="2400" b="1">
                <a:solidFill>
                  <a:srgbClr val="7030A0"/>
                </a:solidFill>
                <a:cs typeface="Calibri"/>
                <a:sym typeface="Calibri"/>
              </a:rPr>
              <a:t>: </a:t>
            </a:r>
            <a:r>
              <a:rPr lang="en-US" sz="2400">
                <a:solidFill>
                  <a:prstClr val="black"/>
                </a:solidFill>
                <a:latin typeface="Calibri Light" panose="020F0302020204030204"/>
                <a:cs typeface="Calibri"/>
                <a:sym typeface="Calibri"/>
              </a:rPr>
              <a:t>180-day traditional calendar, and up to 30 days for something additional</a:t>
            </a:r>
          </a:p>
        </p:txBody>
      </p:sp>
      <p:sp>
        <p:nvSpPr>
          <p:cNvPr id="12" name="Rectangle 11">
            <a:extLst>
              <a:ext uri="{FF2B5EF4-FFF2-40B4-BE49-F238E27FC236}">
                <a16:creationId xmlns:a16="http://schemas.microsoft.com/office/drawing/2014/main" id="{0C32B7B4-12D9-459F-9279-34F417AE355A}"/>
              </a:ext>
            </a:extLst>
          </p:cNvPr>
          <p:cNvSpPr/>
          <p:nvPr/>
        </p:nvSpPr>
        <p:spPr>
          <a:xfrm>
            <a:off x="2240278" y="4417106"/>
            <a:ext cx="9107129" cy="1579920"/>
          </a:xfrm>
          <a:prstGeom prst="rect">
            <a:avLst/>
          </a:prstGeom>
        </p:spPr>
        <p:txBody>
          <a:bodyPr wrap="square">
            <a:spAutoFit/>
          </a:bodyPr>
          <a:lstStyle/>
          <a:p>
            <a:pPr marL="185737" lvl="0">
              <a:lnSpc>
                <a:spcPct val="90000"/>
              </a:lnSpc>
              <a:spcBef>
                <a:spcPts val="813"/>
              </a:spcBef>
              <a:buClr>
                <a:srgbClr val="7030A0"/>
              </a:buClr>
              <a:buSzPts val="2800"/>
            </a:pPr>
            <a:r>
              <a:rPr lang="en-US" sz="2800" b="1">
                <a:solidFill>
                  <a:srgbClr val="1682C5"/>
                </a:solidFill>
                <a:cs typeface="Calibri"/>
                <a:sym typeface="Calibri"/>
              </a:rPr>
              <a:t>Option 3: Full Year Redesign</a:t>
            </a:r>
          </a:p>
          <a:p>
            <a:pPr marL="1071562" lvl="1" indent="-514350">
              <a:lnSpc>
                <a:spcPct val="90000"/>
              </a:lnSpc>
              <a:spcBef>
                <a:spcPts val="406"/>
              </a:spcBef>
              <a:buClr>
                <a:srgbClr val="7030A0"/>
              </a:buClr>
              <a:buSzPts val="2400"/>
              <a:buFont typeface="Noto Sans Symbols"/>
              <a:buChar char="▪"/>
            </a:pPr>
            <a:r>
              <a:rPr lang="en-US" sz="2400" b="1" u="sng">
                <a:solidFill>
                  <a:srgbClr val="7030A0"/>
                </a:solidFill>
                <a:cs typeface="Calibri"/>
                <a:sym typeface="Calibri"/>
              </a:rPr>
              <a:t>Purpose</a:t>
            </a:r>
            <a:r>
              <a:rPr lang="en-US" sz="2400" b="1">
                <a:solidFill>
                  <a:srgbClr val="7030A0"/>
                </a:solidFill>
                <a:cs typeface="Calibri"/>
                <a:sym typeface="Calibri"/>
              </a:rPr>
              <a:t>: </a:t>
            </a:r>
            <a:r>
              <a:rPr lang="en-US" sz="2400">
                <a:solidFill>
                  <a:prstClr val="black"/>
                </a:solidFill>
                <a:latin typeface="Calibri Light" panose="020F0302020204030204"/>
                <a:cs typeface="Calibri"/>
                <a:sym typeface="Calibri"/>
              </a:rPr>
              <a:t>Rethinking the School Day</a:t>
            </a:r>
          </a:p>
          <a:p>
            <a:pPr marL="1071562" lvl="1" indent="-514350">
              <a:lnSpc>
                <a:spcPct val="90000"/>
              </a:lnSpc>
              <a:spcBef>
                <a:spcPts val="406"/>
              </a:spcBef>
              <a:buClr>
                <a:srgbClr val="7030A0"/>
              </a:buClr>
              <a:buSzPts val="2400"/>
              <a:buFont typeface="Noto Sans Symbols"/>
              <a:buChar char="▪"/>
            </a:pPr>
            <a:r>
              <a:rPr lang="en-US" sz="2400" b="1" u="sng">
                <a:solidFill>
                  <a:srgbClr val="7030A0"/>
                </a:solidFill>
                <a:cs typeface="Calibri"/>
                <a:sym typeface="Calibri"/>
              </a:rPr>
              <a:t>Think</a:t>
            </a:r>
            <a:r>
              <a:rPr lang="en-US" sz="2400" b="1">
                <a:solidFill>
                  <a:srgbClr val="7030A0"/>
                </a:solidFill>
                <a:cs typeface="Calibri"/>
                <a:sym typeface="Calibri"/>
              </a:rPr>
              <a:t>:  </a:t>
            </a:r>
            <a:r>
              <a:rPr lang="en-US" sz="2400">
                <a:solidFill>
                  <a:prstClr val="black"/>
                </a:solidFill>
                <a:latin typeface="Calibri Light" panose="020F0302020204030204"/>
                <a:cs typeface="Calibri"/>
                <a:sym typeface="Calibri"/>
              </a:rPr>
              <a:t>A revamped 7x6-weeks calendar, daily schedule changes to increase teacher planning time and student play</a:t>
            </a:r>
          </a:p>
        </p:txBody>
      </p:sp>
      <p:sp>
        <p:nvSpPr>
          <p:cNvPr id="13" name="Slide Number Placeholder 2">
            <a:extLst>
              <a:ext uri="{FF2B5EF4-FFF2-40B4-BE49-F238E27FC236}">
                <a16:creationId xmlns:a16="http://schemas.microsoft.com/office/drawing/2014/main" id="{85D8DC00-0F65-49E4-8371-196083F6580B}"/>
              </a:ext>
            </a:extLst>
          </p:cNvPr>
          <p:cNvSpPr>
            <a:spLocks noGrp="1"/>
          </p:cNvSpPr>
          <p:nvPr>
            <p:ph type="sldNum" sz="quarter" idx="12"/>
          </p:nvPr>
        </p:nvSpPr>
        <p:spPr>
          <a:xfrm>
            <a:off x="9210675" y="6529126"/>
            <a:ext cx="2743200" cy="365125"/>
          </a:xfrm>
        </p:spPr>
        <p:txBody>
          <a:bodyPr/>
          <a:lstStyle/>
          <a:p>
            <a:fld id="{FF3B873A-B447-4FAD-8DCE-EE94BA9D2118}" type="slidenum">
              <a:rPr lang="en-US" smtClean="0"/>
              <a:t>9</a:t>
            </a:fld>
            <a:endParaRPr lang="en-US"/>
          </a:p>
        </p:txBody>
      </p:sp>
      <p:pic>
        <p:nvPicPr>
          <p:cNvPr id="14" name="Picture 13" descr="Icon&#10;&#10;Description automatically generated">
            <a:extLst>
              <a:ext uri="{FF2B5EF4-FFF2-40B4-BE49-F238E27FC236}">
                <a16:creationId xmlns:a16="http://schemas.microsoft.com/office/drawing/2014/main" id="{D41F0C2D-14FA-6DFD-F74C-D0B4C76BA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82" y="1126753"/>
            <a:ext cx="1441673" cy="1463574"/>
          </a:xfrm>
          <a:prstGeom prst="rect">
            <a:avLst/>
          </a:prstGeom>
        </p:spPr>
      </p:pic>
      <p:pic>
        <p:nvPicPr>
          <p:cNvPr id="16" name="Picture 15" descr="Logo&#10;&#10;Description automatically generated">
            <a:extLst>
              <a:ext uri="{FF2B5EF4-FFF2-40B4-BE49-F238E27FC236}">
                <a16:creationId xmlns:a16="http://schemas.microsoft.com/office/drawing/2014/main" id="{956F7716-EA4E-8E18-E896-CFDBFC539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75" y="2812499"/>
            <a:ext cx="1446815" cy="1468795"/>
          </a:xfrm>
          <a:prstGeom prst="rect">
            <a:avLst/>
          </a:prstGeom>
        </p:spPr>
      </p:pic>
      <p:pic>
        <p:nvPicPr>
          <p:cNvPr id="18" name="Picture 17" descr="Icon&#10;&#10;Description automatically generated">
            <a:extLst>
              <a:ext uri="{FF2B5EF4-FFF2-40B4-BE49-F238E27FC236}">
                <a16:creationId xmlns:a16="http://schemas.microsoft.com/office/drawing/2014/main" id="{7288EC98-B6B7-6A59-2A89-99D4DE076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82" y="4498246"/>
            <a:ext cx="1446339" cy="1468796"/>
          </a:xfrm>
          <a:prstGeom prst="rect">
            <a:avLst/>
          </a:prstGeom>
        </p:spPr>
      </p:pic>
      <p:pic>
        <p:nvPicPr>
          <p:cNvPr id="19" name="Picture 18" descr="Logo&#10;&#10;Description automatically generated">
            <a:extLst>
              <a:ext uri="{FF2B5EF4-FFF2-40B4-BE49-F238E27FC236}">
                <a16:creationId xmlns:a16="http://schemas.microsoft.com/office/drawing/2014/main" id="{76E416AC-69B7-65D4-49FE-5E0405A6D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7352" y="44755"/>
            <a:ext cx="2044648" cy="1048802"/>
          </a:xfrm>
          <a:prstGeom prst="rect">
            <a:avLst/>
          </a:prstGeom>
        </p:spPr>
      </p:pic>
    </p:spTree>
    <p:extLst>
      <p:ext uri="{BB962C8B-B14F-4D97-AF65-F5344CB8AC3E}">
        <p14:creationId xmlns:p14="http://schemas.microsoft.com/office/powerpoint/2010/main" val="32324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CyRalKKrQFqrg1J6Q6PF1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jkviyvPTxGygh7uuUH.2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NTvRVwPrSciEEx7ycW0N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D7iI1Z6Q.eh1QDEDrRX6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1hBSNJZ1QE6gCHjPIrj3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ETTiBQtSgCmBeJkNHA0S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jOtF28hTxq5LH.qeAFAv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uWoXUjGRLu9gfs7OtUfE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7M2NMkgTEKHaky7cR71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hTKrUQQQoeuQZFNUSl4X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COf3pueNTQilK2XdCUAlT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GwUVwNIRYS2ZdxFP8vhz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qCQB3GwESlGA3gDZsczrK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wfsKtC2SxCkC3r7K9Whf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x6lyKvvTRaH97LZoD50o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5VvhFNPQC6IBm_ZHgSdB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9.mdynxQFK8mumPOf.Sl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pp5qeRVSbCB0jhwQhaH_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QImOtchSAuEDMAFcT86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pp5qeRVSbCB0jhwQhaH_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9h4gOqUUSDmA5UPd_I5Ox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Wpp5qeRVSbCB0jhwQhaH_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Wpp5qeRVSbCB0jhwQhaH_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Wpp5qeRVSbCB0jhwQhaH_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QImOtchSAuEDMAFcT86Z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QImOtchSAuEDMAFcT86Z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QImOtchSAuEDMAFcT86Z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QImOtchSAuEDMAFcT86Z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OjzwH4I2.XA0PkqEnNy2q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eDfT7rVUEOZjTqRAdNI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GGMT2xR12qQfMc1MekV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erN6RGdK4QPWuGZb2HW8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ck5BuXi6uZC94779a0j9.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wCS7K9XdmiCmhv4U6xrdv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xeHyOEPS52TcsfVud3XEU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09P17W.5a8h6Hkz1jswk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uS7D_9wfqw2aSt.33Pu54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3Jz7Fieo3fRN3n6wrFeQy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EosvQraqzR1uKk3jTy1Mc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rOE8.FtN5DmLT5vQhJD7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gzJfED2R9WqwJ5kCZQ.W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AQ007oF9YWWoenYqiUDig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_GeUeHQlsXCWx_MKovAY8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UhkwgDvcqXTwW7l5OCs5E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Hpqm97Kp4VlAZiuLp36O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N6iyMOc8evO.LoGRQEEX6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whInzAtrenEYa46xW5dnH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KjkCs_Wm.wVo4ScjKBDPq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ev.Tkf8NFbK8.J2E8_Vai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e2_l7SO8ZB9v.0ZMEVUE5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2hKE3.ZrzA1LfDqoiSd6C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SbvAjRc0SPqb.hFp8Ly8E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6fGbRSOSV_8rHHUwL.RDz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qGPUL.AgjxHrVI_.adwB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XH0u8U3fxlzb.7d5ABre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80t_fMZTNBWDq25kt_RrZ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sqQVcDPZNCbf7jxrHAZtk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P1IPxvNpijjOn7rfTp4Rt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tNO9PCW17lrFtoZzxaJAt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LDTe.LHgQe6GPbx9muLjA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0YEwm.5PQyiWsz.ENagm_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6_k4X0vIQ1iyNMJzJDLFoQ"/>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id="{6F1FE863-83B4-4866-B719-DE25AC78EEBC}" vid="{51F349BD-1C43-4027-BF50-E2EAF8C686DF}"/>
    </a:ext>
  </a:extLst>
</a:theme>
</file>

<file path=ppt/theme/theme2.xml><?xml version="1.0" encoding="utf-8"?>
<a:theme xmlns:a="http://schemas.openxmlformats.org/drawingml/2006/main" name="3_Office Form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A_Presentation_Template_Light_option" id="{6F1FE863-83B4-4866-B719-DE25AC78EEBC}" vid="{51F349BD-1C43-4027-BF50-E2EAF8C686DF}"/>
    </a:ext>
  </a:extLst>
</a:theme>
</file>

<file path=ppt/theme/theme4.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6.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E585816-55F3-4617-AABA-1C7A511A303A}" vid="{994CFAA0-8258-4FB7-80B8-D79A04E3AB3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18b84e2-5de8-440b-bd0f-9ce3687c8921" xsi:nil="true"/>
    <lcf76f155ced4ddcb4097134ff3c332f xmlns="50bea747-0549-4fa5-b568-8eb9823dfb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482E0612C79C4DAF890B796756ADF3" ma:contentTypeVersion="17" ma:contentTypeDescription="Create a new document." ma:contentTypeScope="" ma:versionID="f83f6e5d4c1dd8f5a20f1b6c95542efb">
  <xsd:schema xmlns:xsd="http://www.w3.org/2001/XMLSchema" xmlns:xs="http://www.w3.org/2001/XMLSchema" xmlns:p="http://schemas.microsoft.com/office/2006/metadata/properties" xmlns:ns2="50bea747-0549-4fa5-b568-8eb9823dfb48" xmlns:ns3="4e5874fa-d0ef-44ad-85dd-d467335310e7" xmlns:ns4="c18b84e2-5de8-440b-bd0f-9ce3687c8921" targetNamespace="http://schemas.microsoft.com/office/2006/metadata/properties" ma:root="true" ma:fieldsID="c98e16f9f25805c734798fd0a13c5731" ns2:_="" ns3:_="" ns4:_="">
    <xsd:import namespace="50bea747-0549-4fa5-b568-8eb9823dfb48"/>
    <xsd:import namespace="4e5874fa-d0ef-44ad-85dd-d467335310e7"/>
    <xsd:import namespace="c18b84e2-5de8-440b-bd0f-9ce3687c89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bea747-0549-4fa5-b568-8eb9823dfb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5874fa-d0ef-44ad-85dd-d467335310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8b84e2-5de8-440b-bd0f-9ce3687c892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0d16e74-f922-4126-ae4d-9faa2536c169}" ma:internalName="TaxCatchAll" ma:showField="CatchAllData" ma:web="c18b84e2-5de8-440b-bd0f-9ce3687c8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4e5874fa-d0ef-44ad-85dd-d467335310e7"/>
    <ds:schemaRef ds:uri="50bea747-0549-4fa5-b568-8eb9823dfb48"/>
    <ds:schemaRef ds:uri="c18b84e2-5de8-440b-bd0f-9ce3687c89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D3D2D9-E406-40BB-801C-71EAA654E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bea747-0549-4fa5-b568-8eb9823dfb48"/>
    <ds:schemaRef ds:uri="4e5874fa-d0ef-44ad-85dd-d467335310e7"/>
    <ds:schemaRef ds:uri="c18b84e2-5de8-440b-bd0f-9ce3687c8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TotalTime>
  <Words>2680</Words>
  <Application>Microsoft Office PowerPoint</Application>
  <PresentationFormat>Widescreen</PresentationFormat>
  <Paragraphs>441</Paragraphs>
  <Slides>31</Slides>
  <Notes>6</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31</vt:i4>
      </vt:variant>
    </vt:vector>
  </HeadingPairs>
  <TitlesOfParts>
    <vt:vector size="53" baseType="lpstr">
      <vt:lpstr>Arial</vt:lpstr>
      <vt:lpstr>Arial Black</vt:lpstr>
      <vt:lpstr>Calibri</vt:lpstr>
      <vt:lpstr>Calibri Body</vt:lpstr>
      <vt:lpstr>Calibri Light</vt:lpstr>
      <vt:lpstr>Courier New</vt:lpstr>
      <vt:lpstr>Noto Sans Symbols</vt:lpstr>
      <vt:lpstr>Open Sans</vt:lpstr>
      <vt:lpstr>Open Sans (Headings)</vt:lpstr>
      <vt:lpstr>Open Sans Light</vt:lpstr>
      <vt:lpstr>Open Sans Semibold</vt:lpstr>
      <vt:lpstr>Symbol</vt:lpstr>
      <vt:lpstr>Trebuchet MS</vt:lpstr>
      <vt:lpstr>Verdana</vt:lpstr>
      <vt:lpstr>Wingdings</vt:lpstr>
      <vt:lpstr>2_Office Theme</vt:lpstr>
      <vt:lpstr>3_Office Format</vt:lpstr>
      <vt:lpstr>3_Office Theme</vt:lpstr>
      <vt:lpstr>4_TEA Main Slide</vt:lpstr>
      <vt:lpstr>4_Office Theme</vt:lpstr>
      <vt:lpstr>5_Office Theme</vt:lpstr>
      <vt:lpstr>think-cell Slide</vt:lpstr>
      <vt:lpstr>Additional Days School Year Overview August 1, 2023</vt:lpstr>
      <vt:lpstr>Key TEA Personnel</vt:lpstr>
      <vt:lpstr>Agenda</vt:lpstr>
      <vt:lpstr>Declining Achievement During Summer Breaks</vt:lpstr>
      <vt:lpstr>PowerPoint Presentation</vt:lpstr>
      <vt:lpstr>In 2022, ADSY campuses outpaced the state in percent of students who scores approaches or better on STAAR</vt:lpstr>
      <vt:lpstr>Additional Days School Year (ADSY)</vt:lpstr>
      <vt:lpstr>ADSY Eligibility</vt:lpstr>
      <vt:lpstr>ADSY Design Considerations</vt:lpstr>
      <vt:lpstr>Summer Program Example</vt:lpstr>
      <vt:lpstr>Intersessional Calendar Example</vt:lpstr>
      <vt:lpstr>Full Year Redesign Calendar Example</vt:lpstr>
      <vt:lpstr>PEIMS and Fiscal Considerations</vt:lpstr>
      <vt:lpstr>2023-2024 Updates</vt:lpstr>
      <vt:lpstr>ADSY Survey</vt:lpstr>
      <vt:lpstr>ADSY Waiver Updates</vt:lpstr>
      <vt:lpstr>ADSY Waiver Components</vt:lpstr>
      <vt:lpstr>ADSY Planning and Execution Program</vt:lpstr>
      <vt:lpstr>ADSY vs. ADSY PEP</vt:lpstr>
      <vt:lpstr>ADSY Planning and Execution Program</vt:lpstr>
      <vt:lpstr>ADSY PEP Stakeholders </vt:lpstr>
      <vt:lpstr>Decision 7: ADSY PEP Full Year Redesign Current State</vt:lpstr>
      <vt:lpstr>ADSY PEP Full Year Redesign Accountability Growth </vt:lpstr>
      <vt:lpstr>Decision 8: ADSY PEP Summer Current State</vt:lpstr>
      <vt:lpstr>ADSY PEP LEAs Across the State</vt:lpstr>
      <vt:lpstr>Budgeting for Summer Learning</vt:lpstr>
      <vt:lpstr>Budgeting Tools - Most Common Sources of Summer Funding</vt:lpstr>
      <vt:lpstr>Example: Stacking ADSY with 21st CCLC Funds</vt:lpstr>
      <vt:lpstr>Implementation Trends</vt:lpstr>
      <vt:lpstr>ADSY District Participation and ESC Region</vt:lpstr>
      <vt:lpstr>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OER Big Questions</dc:title>
  <dc:creator>Catlett, Emma</dc:creator>
  <cp:lastModifiedBy>Doran, Brian</cp:lastModifiedBy>
  <cp:revision>10</cp:revision>
  <dcterms:created xsi:type="dcterms:W3CDTF">2020-11-13T22:49:34Z</dcterms:created>
  <dcterms:modified xsi:type="dcterms:W3CDTF">2023-08-01T17:47:53Z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0x01010005482E0612C79C4DAF890B796756ADF3</vt:lpwstr>
  </property>
  <property fmtid="{D5CDD505-2E9C-101B-9397-08002B2CF9AE}" pid="3" name="MediaServiceImageTags">
    <vt:lpwstr/>
  </property>
</Properties>
</file>