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719" r:id="rId6"/>
    <p:sldMasterId id="2147483803" r:id="rId7"/>
  </p:sldMasterIdLst>
  <p:notesMasterIdLst>
    <p:notesMasterId r:id="rId46"/>
  </p:notesMasterIdLst>
  <p:sldIdLst>
    <p:sldId id="2145707032" r:id="rId8"/>
    <p:sldId id="2145707296" r:id="rId9"/>
    <p:sldId id="2145707286" r:id="rId10"/>
    <p:sldId id="2145707329" r:id="rId11"/>
    <p:sldId id="2145707334" r:id="rId12"/>
    <p:sldId id="2145707284" r:id="rId13"/>
    <p:sldId id="2145707335" r:id="rId14"/>
    <p:sldId id="2145707338" r:id="rId15"/>
    <p:sldId id="2145707274" r:id="rId16"/>
    <p:sldId id="2145707323" r:id="rId17"/>
    <p:sldId id="2145707291" r:id="rId18"/>
    <p:sldId id="2145707339" r:id="rId19"/>
    <p:sldId id="2145707340" r:id="rId20"/>
    <p:sldId id="2145707290" r:id="rId21"/>
    <p:sldId id="2145707346" r:id="rId22"/>
    <p:sldId id="2145707273" r:id="rId23"/>
    <p:sldId id="2145707342" r:id="rId24"/>
    <p:sldId id="2145707349" r:id="rId25"/>
    <p:sldId id="2145707352" r:id="rId26"/>
    <p:sldId id="2145707353" r:id="rId27"/>
    <p:sldId id="2145707298" r:id="rId28"/>
    <p:sldId id="2145707332" r:id="rId29"/>
    <p:sldId id="2145707362" r:id="rId30"/>
    <p:sldId id="2145707359" r:id="rId31"/>
    <p:sldId id="2145707360" r:id="rId32"/>
    <p:sldId id="2145707371" r:id="rId33"/>
    <p:sldId id="2145707258" r:id="rId34"/>
    <p:sldId id="2145707378" r:id="rId35"/>
    <p:sldId id="2145707380" r:id="rId36"/>
    <p:sldId id="2145707383" r:id="rId37"/>
    <p:sldId id="2145707381" r:id="rId38"/>
    <p:sldId id="2145707358" r:id="rId39"/>
    <p:sldId id="2145707384" r:id="rId40"/>
    <p:sldId id="2145707299" r:id="rId41"/>
    <p:sldId id="2145707281" r:id="rId42"/>
    <p:sldId id="2145707233" r:id="rId43"/>
    <p:sldId id="2145707317" r:id="rId44"/>
    <p:sldId id="2145707056" r:id="rId4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11347E1E-8906-BEDD-8A47-FB9718A54F28}" name="Stehouwer, Mark" initials="SM" userId="S::mark.stehouwer@tea.texas.gov::588e2f27-43b6-467b-b318-f8c62bd440d0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1E2D5E64-4334-24C4-B5AD-47FAA1422B8F}" name="Stehouwer, Mark" initials="SM" userId="S::Mark.Stehouwer@tea.texas.gov::588e2f27-43b6-467b-b318-f8c62bd440d0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640D5B4-7498-496A-9FD6-2B4F363C0616}" name="Pruitt, Donna" initials="PD" userId="S::Donna.Pruitt@tea.texas.gov::f6622e25-b5bf-4a3b-9fc8-ceb0ab749e45" providerId="AD"/>
  <p188:author id="{00FD78C6-F5B4-48DA-D242-CDA18768A854}" name="Johnson, Scott" initials="JS" userId="S::scott.johnson@tea.texas.gov::bec97677-f0c6-4bfb-b610-83dc74061801" providerId="AD"/>
  <p188:author id="{856D94DE-37B1-D641-7707-F050FA0D2B36}" name="Pruitt, Donna" initials="PD" userId="S::donna.pruitt@tea.texas.gov::f6622e25-b5bf-4a3b-9fc8-ceb0ab749e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6A2"/>
    <a:srgbClr val="00B4CB"/>
    <a:srgbClr val="0D6CB9"/>
    <a:srgbClr val="595959"/>
    <a:srgbClr val="F9A451"/>
    <a:srgbClr val="FFFFFF"/>
    <a:srgbClr val="BFBFBF"/>
    <a:srgbClr val="0082C8"/>
    <a:srgbClr val="76C5A1"/>
    <a:srgbClr val="BCC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7BEB1-6979-4087-9E82-25651C1DE225}" v="1" dt="2023-08-02T12:37:07.844"/>
    <p1510:client id="{239EC802-9583-798D-242B-71F56BDAC9CB}" v="3" dt="2023-08-01T14:44:00.865"/>
    <p1510:client id="{3AF71B27-181D-CEBC-EF58-4BCD35316975}" v="9" dt="2023-08-01T18:18:05.305"/>
    <p1510:client id="{3C9AE351-B722-4EF7-BE3B-0E26493D38D6}" v="95" dt="2023-08-01T20:30:52.804"/>
    <p1510:client id="{697FA93D-F3AB-4E08-9CD4-301BCFB32139}" v="5" dt="2023-08-01T20:44:54.331"/>
    <p1510:client id="{6998A4B0-FFC2-E26C-6666-22D731755BA1}" v="1" dt="2023-08-02T03:02:53.9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s, Leanne" userId="S::leanne.simons@tea.texas.gov::f0b41770-584b-4844-b5c5-b29dec998724" providerId="AD" clId="Web-{3AF71B27-181D-CEBC-EF58-4BCD35316975}"/>
    <pc:docChg chg="modSld sldOrd">
      <pc:chgData name="Simons, Leanne" userId="S::leanne.simons@tea.texas.gov::f0b41770-584b-4844-b5c5-b29dec998724" providerId="AD" clId="Web-{3AF71B27-181D-CEBC-EF58-4BCD35316975}" dt="2023-08-01T18:18:05.305" v="10"/>
      <pc:docMkLst>
        <pc:docMk/>
      </pc:docMkLst>
      <pc:sldChg chg="addCm">
        <pc:chgData name="Simons, Leanne" userId="S::leanne.simons@tea.texas.gov::f0b41770-584b-4844-b5c5-b29dec998724" providerId="AD" clId="Web-{3AF71B27-181D-CEBC-EF58-4BCD35316975}" dt="2023-08-01T18:10:03.366" v="1"/>
        <pc:sldMkLst>
          <pc:docMk/>
          <pc:sldMk cId="883034137" sldId="2145707291"/>
        </pc:sldMkLst>
      </pc:sldChg>
      <pc:sldChg chg="modSp">
        <pc:chgData name="Simons, Leanne" userId="S::leanne.simons@tea.texas.gov::f0b41770-584b-4844-b5c5-b29dec998724" providerId="AD" clId="Web-{3AF71B27-181D-CEBC-EF58-4BCD35316975}" dt="2023-08-01T18:10:37.930" v="5" actId="1076"/>
        <pc:sldMkLst>
          <pc:docMk/>
          <pc:sldMk cId="2240474836" sldId="2145707339"/>
        </pc:sldMkLst>
        <pc:spChg chg="mod">
          <ac:chgData name="Simons, Leanne" userId="S::leanne.simons@tea.texas.gov::f0b41770-584b-4844-b5c5-b29dec998724" providerId="AD" clId="Web-{3AF71B27-181D-CEBC-EF58-4BCD35316975}" dt="2023-08-01T18:10:26.554" v="3" actId="1076"/>
          <ac:spMkLst>
            <pc:docMk/>
            <pc:sldMk cId="2240474836" sldId="2145707339"/>
            <ac:spMk id="17" creationId="{6FD4C4CE-1049-67AF-D375-2BFDC1E6DF2B}"/>
          </ac:spMkLst>
        </pc:spChg>
        <pc:graphicFrameChg chg="mod">
          <ac:chgData name="Simons, Leanne" userId="S::leanne.simons@tea.texas.gov::f0b41770-584b-4844-b5c5-b29dec998724" providerId="AD" clId="Web-{3AF71B27-181D-CEBC-EF58-4BCD35316975}" dt="2023-08-01T18:10:37.930" v="5" actId="1076"/>
          <ac:graphicFrameMkLst>
            <pc:docMk/>
            <pc:sldMk cId="2240474836" sldId="2145707339"/>
            <ac:graphicFrameMk id="21" creationId="{C9AED484-E978-CCF0-A86C-78038EF62636}"/>
          </ac:graphicFrameMkLst>
        </pc:graphicFrameChg>
      </pc:sldChg>
      <pc:sldChg chg="addCm">
        <pc:chgData name="Simons, Leanne" userId="S::leanne.simons@tea.texas.gov::f0b41770-584b-4844-b5c5-b29dec998724" providerId="AD" clId="Web-{3AF71B27-181D-CEBC-EF58-4BCD35316975}" dt="2023-08-01T18:12:53.294" v="6"/>
        <pc:sldMkLst>
          <pc:docMk/>
          <pc:sldMk cId="3967343305" sldId="2145707353"/>
        </pc:sldMkLst>
      </pc:sldChg>
      <pc:sldChg chg="ord addCm modCm">
        <pc:chgData name="Simons, Leanne" userId="S::leanne.simons@tea.texas.gov::f0b41770-584b-4844-b5c5-b29dec998724" providerId="AD" clId="Web-{3AF71B27-181D-CEBC-EF58-4BCD35316975}" dt="2023-08-01T18:18:05.305" v="10"/>
        <pc:sldMkLst>
          <pc:docMk/>
          <pc:sldMk cId="2145362552" sldId="2145707358"/>
        </pc:sldMkLst>
      </pc:sldChg>
      <pc:sldChg chg="addCm">
        <pc:chgData name="Simons, Leanne" userId="S::leanne.simons@tea.texas.gov::f0b41770-584b-4844-b5c5-b29dec998724" providerId="AD" clId="Web-{3AF71B27-181D-CEBC-EF58-4BCD35316975}" dt="2023-08-01T18:16:53.162" v="7"/>
        <pc:sldMkLst>
          <pc:docMk/>
          <pc:sldMk cId="806980790" sldId="2145707383"/>
        </pc:sldMkLst>
      </pc:sldChg>
    </pc:docChg>
  </pc:docChgLst>
  <pc:docChgLst>
    <pc:chgData name="Hanson, Terri" userId="a02fd813-d4f3-43fd-83dd-7393041517de" providerId="ADAL" clId="{697FA93D-F3AB-4E08-9CD4-301BCFB32139}"/>
    <pc:docChg chg="modSld sldOrd">
      <pc:chgData name="Hanson, Terri" userId="a02fd813-d4f3-43fd-83dd-7393041517de" providerId="ADAL" clId="{697FA93D-F3AB-4E08-9CD4-301BCFB32139}" dt="2023-08-02T02:24:58.601" v="3"/>
      <pc:docMkLst>
        <pc:docMk/>
      </pc:docMkLst>
      <pc:sldChg chg="addCm">
        <pc:chgData name="Hanson, Terri" userId="a02fd813-d4f3-43fd-83dd-7393041517de" providerId="ADAL" clId="{697FA93D-F3AB-4E08-9CD4-301BCFB32139}" dt="2023-08-02T02:24:58.601" v="3"/>
        <pc:sldMkLst>
          <pc:docMk/>
          <pc:sldMk cId="2423355496" sldId="21457072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697FA93D-F3AB-4E08-9CD4-301BCFB32139}" dt="2023-08-02T02:24:58.601" v="3"/>
              <pc2:cmMkLst xmlns:pc2="http://schemas.microsoft.com/office/powerpoint/2019/9/main/command">
                <pc:docMk/>
                <pc:sldMk cId="2423355496" sldId="2145707233"/>
                <pc2:cmMk id="{B1EE1449-1FE0-4BEC-920F-EEC860B37E6B}"/>
              </pc2:cmMkLst>
            </pc226:cmChg>
          </p:ext>
        </pc:extLst>
      </pc:sldChg>
      <pc:sldChg chg="modSp">
        <pc:chgData name="Hanson, Terri" userId="a02fd813-d4f3-43fd-83dd-7393041517de" providerId="ADAL" clId="{697FA93D-F3AB-4E08-9CD4-301BCFB32139}" dt="2023-08-01T20:10:20.951" v="0" actId="20577"/>
        <pc:sldMkLst>
          <pc:docMk/>
          <pc:sldMk cId="3967343305" sldId="2145707353"/>
        </pc:sldMkLst>
        <pc:graphicFrameChg chg="mod">
          <ac:chgData name="Hanson, Terri" userId="a02fd813-d4f3-43fd-83dd-7393041517de" providerId="ADAL" clId="{697FA93D-F3AB-4E08-9CD4-301BCFB32139}" dt="2023-08-01T20:10:20.951" v="0" actId="20577"/>
          <ac:graphicFrameMkLst>
            <pc:docMk/>
            <pc:sldMk cId="3967343305" sldId="2145707353"/>
            <ac:graphicFrameMk id="4" creationId="{6B164A32-CBEB-4B70-8DBA-F258263707E1}"/>
          </ac:graphicFrameMkLst>
        </pc:graphicFrameChg>
      </pc:sldChg>
      <pc:sldChg chg="ord">
        <pc:chgData name="Hanson, Terri" userId="a02fd813-d4f3-43fd-83dd-7393041517de" providerId="ADAL" clId="{697FA93D-F3AB-4E08-9CD4-301BCFB32139}" dt="2023-08-02T02:24:05.709" v="2"/>
        <pc:sldMkLst>
          <pc:docMk/>
          <pc:sldMk cId="3574593457" sldId="2145707384"/>
        </pc:sldMkLst>
      </pc:sldChg>
    </pc:docChg>
  </pc:docChgLst>
  <pc:docChgLst>
    <pc:chgData name="Pruitt, Donna" userId="S::donna.pruitt@tea.texas.gov::f6622e25-b5bf-4a3b-9fc8-ceb0ab749e45" providerId="AD" clId="Web-{239EC802-9583-798D-242B-71F56BDAC9CB}"/>
    <pc:docChg chg="">
      <pc:chgData name="Pruitt, Donna" userId="S::donna.pruitt@tea.texas.gov::f6622e25-b5bf-4a3b-9fc8-ceb0ab749e45" providerId="AD" clId="Web-{239EC802-9583-798D-242B-71F56BDAC9CB}" dt="2023-08-01T14:44:00.865" v="2"/>
      <pc:docMkLst>
        <pc:docMk/>
      </pc:docMkLst>
      <pc:sldChg chg="addCm">
        <pc:chgData name="Pruitt, Donna" userId="S::donna.pruitt@tea.texas.gov::f6622e25-b5bf-4a3b-9fc8-ceb0ab749e45" providerId="AD" clId="Web-{239EC802-9583-798D-242B-71F56BDAC9CB}" dt="2023-08-01T14:44:00.865" v="2"/>
        <pc:sldMkLst>
          <pc:docMk/>
          <pc:sldMk cId="2423355496" sldId="2145707233"/>
        </pc:sldMkLst>
      </pc:sldChg>
      <pc:sldChg chg="addCm">
        <pc:chgData name="Pruitt, Donna" userId="S::donna.pruitt@tea.texas.gov::f6622e25-b5bf-4a3b-9fc8-ceb0ab749e45" providerId="AD" clId="Web-{239EC802-9583-798D-242B-71F56BDAC9CB}" dt="2023-08-01T14:28:50.396" v="0"/>
        <pc:sldMkLst>
          <pc:docMk/>
          <pc:sldMk cId="1114650538" sldId="2145707290"/>
        </pc:sldMkLst>
      </pc:sldChg>
      <pc:sldChg chg="addCm">
        <pc:chgData name="Pruitt, Donna" userId="S::donna.pruitt@tea.texas.gov::f6622e25-b5bf-4a3b-9fc8-ceb0ab749e45" providerId="AD" clId="Web-{239EC802-9583-798D-242B-71F56BDAC9CB}" dt="2023-08-01T14:31:33.839" v="1"/>
        <pc:sldMkLst>
          <pc:docMk/>
          <pc:sldMk cId="3967343305" sldId="2145707353"/>
        </pc:sldMkLst>
      </pc:sldChg>
    </pc:docChg>
  </pc:docChgLst>
  <pc:docChgLst>
    <pc:chgData name="Ollervidez, Leticia" userId="S::leticia.ollervidez@tea.texas.gov::12ccd2a1-d554-4cac-b492-4e314c2b5f8f" providerId="AD" clId="Web-{0337BEB1-6979-4087-9E82-25651C1DE225}"/>
    <pc:docChg chg="modSld">
      <pc:chgData name="Ollervidez, Leticia" userId="S::leticia.ollervidez@tea.texas.gov::12ccd2a1-d554-4cac-b492-4e314c2b5f8f" providerId="AD" clId="Web-{0337BEB1-6979-4087-9E82-25651C1DE225}" dt="2023-08-02T12:37:26.689" v="6" actId="20577"/>
      <pc:docMkLst>
        <pc:docMk/>
      </pc:docMkLst>
      <pc:sldChg chg="mod modShow">
        <pc:chgData name="Ollervidez, Leticia" userId="S::leticia.ollervidez@tea.texas.gov::12ccd2a1-d554-4cac-b492-4e314c2b5f8f" providerId="AD" clId="Web-{0337BEB1-6979-4087-9E82-25651C1DE225}" dt="2023-08-02T12:37:07.844" v="3"/>
        <pc:sldMkLst>
          <pc:docMk/>
          <pc:sldMk cId="54704933" sldId="2145707056"/>
        </pc:sldMkLst>
      </pc:sldChg>
      <pc:sldChg chg="modSp">
        <pc:chgData name="Ollervidez, Leticia" userId="S::leticia.ollervidez@tea.texas.gov::12ccd2a1-d554-4cac-b492-4e314c2b5f8f" providerId="AD" clId="Web-{0337BEB1-6979-4087-9E82-25651C1DE225}" dt="2023-08-02T12:37:26.689" v="6" actId="20577"/>
        <pc:sldMkLst>
          <pc:docMk/>
          <pc:sldMk cId="2423355496" sldId="2145707233"/>
        </pc:sldMkLst>
        <pc:graphicFrameChg chg="modGraphic">
          <ac:chgData name="Ollervidez, Leticia" userId="S::leticia.ollervidez@tea.texas.gov::12ccd2a1-d554-4cac-b492-4e314c2b5f8f" providerId="AD" clId="Web-{0337BEB1-6979-4087-9E82-25651C1DE225}" dt="2023-08-02T12:37:26.689" v="6" actId="20577"/>
          <ac:graphicFrameMkLst>
            <pc:docMk/>
            <pc:sldMk cId="2423355496" sldId="2145707233"/>
            <ac:graphicFrameMk id="16" creationId="{CCE7152F-A890-4108-A008-C0B645EA3716}"/>
          </ac:graphicFrameMkLst>
        </pc:graphicFrameChg>
      </pc:sldChg>
    </pc:docChg>
  </pc:docChgLst>
  <pc:docChgLst>
    <pc:chgData name="Johnson, Scott" userId="bec97677-f0c6-4bfb-b610-83dc74061801" providerId="ADAL" clId="{52FA3AF2-ACDE-4EF0-8196-AC8C726BAEE8}"/>
    <pc:docChg chg="undo redo custSel addSld delSld modSld sldOrd">
      <pc:chgData name="Johnson, Scott" userId="bec97677-f0c6-4bfb-b610-83dc74061801" providerId="ADAL" clId="{52FA3AF2-ACDE-4EF0-8196-AC8C726BAEE8}" dt="2023-08-01T14:59:09.669" v="13079"/>
      <pc:docMkLst>
        <pc:docMk/>
      </pc:docMkLst>
      <pc:sldChg chg="mod modShow">
        <pc:chgData name="Johnson, Scott" userId="bec97677-f0c6-4bfb-b610-83dc74061801" providerId="ADAL" clId="{52FA3AF2-ACDE-4EF0-8196-AC8C726BAEE8}" dt="2023-08-01T03:11:03.034" v="10661" actId="729"/>
        <pc:sldMkLst>
          <pc:docMk/>
          <pc:sldMk cId="54704933" sldId="2145707056"/>
        </pc:sldMkLst>
      </pc:sldChg>
      <pc:sldChg chg="del ord">
        <pc:chgData name="Johnson, Scott" userId="bec97677-f0c6-4bfb-b610-83dc74061801" providerId="ADAL" clId="{52FA3AF2-ACDE-4EF0-8196-AC8C726BAEE8}" dt="2023-07-31T18:54:53.410" v="1276" actId="47"/>
        <pc:sldMkLst>
          <pc:docMk/>
          <pc:sldMk cId="673437252" sldId="2145707216"/>
        </pc:sldMkLst>
      </pc:sldChg>
      <pc:sldChg chg="modSp mod delCm modCm">
        <pc:chgData name="Johnson, Scott" userId="bec97677-f0c6-4bfb-b610-83dc74061801" providerId="ADAL" clId="{52FA3AF2-ACDE-4EF0-8196-AC8C726BAEE8}" dt="2023-08-01T14:59:09.669" v="13079"/>
        <pc:sldMkLst>
          <pc:docMk/>
          <pc:sldMk cId="2423355496" sldId="2145707233"/>
        </pc:sldMkLst>
        <pc:spChg chg="mod">
          <ac:chgData name="Johnson, Scott" userId="bec97677-f0c6-4bfb-b610-83dc74061801" providerId="ADAL" clId="{52FA3AF2-ACDE-4EF0-8196-AC8C726BAEE8}" dt="2023-08-01T03:10:36.325" v="10625" actId="20577"/>
          <ac:spMkLst>
            <pc:docMk/>
            <pc:sldMk cId="2423355496" sldId="2145707233"/>
            <ac:spMk id="14" creationId="{3B0CA719-BA0D-49B8-940C-47939F3453CC}"/>
          </ac:spMkLst>
        </pc:spChg>
        <pc:graphicFrameChg chg="mod">
          <ac:chgData name="Johnson, Scott" userId="bec97677-f0c6-4bfb-b610-83dc74061801" providerId="ADAL" clId="{52FA3AF2-ACDE-4EF0-8196-AC8C726BAEE8}" dt="2023-08-01T14:59:00.882" v="13077" actId="20577"/>
          <ac:graphicFrameMkLst>
            <pc:docMk/>
            <pc:sldMk cId="2423355496" sldId="2145707233"/>
            <ac:graphicFrameMk id="16" creationId="{CCE7152F-A890-4108-A008-C0B645EA3716}"/>
          </ac:graphicFrameMkLst>
        </pc:graphicFrameChg>
        <pc:picChg chg="mod">
          <ac:chgData name="Johnson, Scott" userId="bec97677-f0c6-4bfb-b610-83dc74061801" providerId="ADAL" clId="{52FA3AF2-ACDE-4EF0-8196-AC8C726BAEE8}" dt="2023-08-01T03:10:47.889" v="10660" actId="1036"/>
          <ac:picMkLst>
            <pc:docMk/>
            <pc:sldMk cId="2423355496" sldId="2145707233"/>
            <ac:picMk id="4" creationId="{F8A52097-A430-022F-3022-6E6BE85C7567}"/>
          </ac:picMkLst>
        </pc:picChg>
        <pc:picChg chg="mod">
          <ac:chgData name="Johnson, Scott" userId="bec97677-f0c6-4bfb-b610-83dc74061801" providerId="ADAL" clId="{52FA3AF2-ACDE-4EF0-8196-AC8C726BAEE8}" dt="2023-08-01T03:10:47.889" v="10660" actId="1036"/>
          <ac:picMkLst>
            <pc:docMk/>
            <pc:sldMk cId="2423355496" sldId="2145707233"/>
            <ac:picMk id="5" creationId="{6B8D80F6-B4FF-E9AA-8260-D83BD4AB61AA}"/>
          </ac:picMkLst>
        </pc:picChg>
        <pc:picChg chg="mod">
          <ac:chgData name="Johnson, Scott" userId="bec97677-f0c6-4bfb-b610-83dc74061801" providerId="ADAL" clId="{52FA3AF2-ACDE-4EF0-8196-AC8C726BAEE8}" dt="2023-08-01T03:10:47.889" v="10660" actId="1036"/>
          <ac:picMkLst>
            <pc:docMk/>
            <pc:sldMk cId="2423355496" sldId="2145707233"/>
            <ac:picMk id="8" creationId="{0D653EDB-EE41-B732-3CF1-527EC704A4DF}"/>
          </ac:picMkLst>
        </pc:picChg>
        <pc:picChg chg="mod">
          <ac:chgData name="Johnson, Scott" userId="bec97677-f0c6-4bfb-b610-83dc74061801" providerId="ADAL" clId="{52FA3AF2-ACDE-4EF0-8196-AC8C726BAEE8}" dt="2023-08-01T03:10:47.889" v="10660" actId="1036"/>
          <ac:picMkLst>
            <pc:docMk/>
            <pc:sldMk cId="2423355496" sldId="2145707233"/>
            <ac:picMk id="9" creationId="{ABE5BBCD-24EC-5719-1851-5E0DEB894926}"/>
          </ac:picMkLst>
        </pc:picChg>
      </pc:sldChg>
      <pc:sldChg chg="del">
        <pc:chgData name="Johnson, Scott" userId="bec97677-f0c6-4bfb-b610-83dc74061801" providerId="ADAL" clId="{52FA3AF2-ACDE-4EF0-8196-AC8C726BAEE8}" dt="2023-08-01T02:51:16.718" v="9853" actId="47"/>
        <pc:sldMkLst>
          <pc:docMk/>
          <pc:sldMk cId="1941640868" sldId="2145707244"/>
        </pc:sldMkLst>
      </pc:sldChg>
      <pc:sldChg chg="del">
        <pc:chgData name="Johnson, Scott" userId="bec97677-f0c6-4bfb-b610-83dc74061801" providerId="ADAL" clId="{52FA3AF2-ACDE-4EF0-8196-AC8C726BAEE8}" dt="2023-08-01T02:51:24.555" v="9854" actId="47"/>
        <pc:sldMkLst>
          <pc:docMk/>
          <pc:sldMk cId="4165888308" sldId="2145707251"/>
        </pc:sldMkLst>
      </pc:sldChg>
      <pc:sldChg chg="modSp mod">
        <pc:chgData name="Johnson, Scott" userId="bec97677-f0c6-4bfb-b610-83dc74061801" providerId="ADAL" clId="{52FA3AF2-ACDE-4EF0-8196-AC8C726BAEE8}" dt="2023-08-01T14:41:31.610" v="12872" actId="20577"/>
        <pc:sldMkLst>
          <pc:docMk/>
          <pc:sldMk cId="903861988" sldId="2145707258"/>
        </pc:sldMkLst>
        <pc:graphicFrameChg chg="mod modGraphic">
          <ac:chgData name="Johnson, Scott" userId="bec97677-f0c6-4bfb-b610-83dc74061801" providerId="ADAL" clId="{52FA3AF2-ACDE-4EF0-8196-AC8C726BAEE8}" dt="2023-08-01T14:41:31.610" v="12872" actId="20577"/>
          <ac:graphicFrameMkLst>
            <pc:docMk/>
            <pc:sldMk cId="903861988" sldId="2145707258"/>
            <ac:graphicFrameMk id="4" creationId="{8BCB9970-DA5F-5537-EA5F-7EAC04623B66}"/>
          </ac:graphicFrameMkLst>
        </pc:graphicFrameChg>
      </pc:sldChg>
      <pc:sldChg chg="del ord">
        <pc:chgData name="Johnson, Scott" userId="bec97677-f0c6-4bfb-b610-83dc74061801" providerId="ADAL" clId="{52FA3AF2-ACDE-4EF0-8196-AC8C726BAEE8}" dt="2023-08-01T03:43:34.605" v="11687" actId="47"/>
        <pc:sldMkLst>
          <pc:docMk/>
          <pc:sldMk cId="2983461965" sldId="2145707271"/>
        </pc:sldMkLst>
      </pc:sldChg>
      <pc:sldChg chg="modSp mod">
        <pc:chgData name="Johnson, Scott" userId="bec97677-f0c6-4bfb-b610-83dc74061801" providerId="ADAL" clId="{52FA3AF2-ACDE-4EF0-8196-AC8C726BAEE8}" dt="2023-08-01T04:03:58.510" v="12254" actId="14100"/>
        <pc:sldMkLst>
          <pc:docMk/>
          <pc:sldMk cId="2097479215" sldId="2145707274"/>
        </pc:sldMkLst>
        <pc:spChg chg="mod">
          <ac:chgData name="Johnson, Scott" userId="bec97677-f0c6-4bfb-b610-83dc74061801" providerId="ADAL" clId="{52FA3AF2-ACDE-4EF0-8196-AC8C726BAEE8}" dt="2023-08-01T04:03:58.510" v="12254" actId="14100"/>
          <ac:spMkLst>
            <pc:docMk/>
            <pc:sldMk cId="2097479215" sldId="2145707274"/>
            <ac:spMk id="19" creationId="{FEBF8E74-6CFD-3F52-5321-4E82F7725499}"/>
          </ac:spMkLst>
        </pc:spChg>
      </pc:sldChg>
      <pc:sldChg chg="modSp del mod">
        <pc:chgData name="Johnson, Scott" userId="bec97677-f0c6-4bfb-b610-83dc74061801" providerId="ADAL" clId="{52FA3AF2-ACDE-4EF0-8196-AC8C726BAEE8}" dt="2023-08-01T04:15:57.097" v="12305" actId="47"/>
        <pc:sldMkLst>
          <pc:docMk/>
          <pc:sldMk cId="3693509948" sldId="2145707275"/>
        </pc:sldMkLst>
        <pc:spChg chg="mod">
          <ac:chgData name="Johnson, Scott" userId="bec97677-f0c6-4bfb-b610-83dc74061801" providerId="ADAL" clId="{52FA3AF2-ACDE-4EF0-8196-AC8C726BAEE8}" dt="2023-07-31T20:24:34.862" v="2782" actId="20577"/>
          <ac:spMkLst>
            <pc:docMk/>
            <pc:sldMk cId="3693509948" sldId="2145707275"/>
            <ac:spMk id="3" creationId="{06942845-BD5A-42C5-A5C4-13339DD507AB}"/>
          </ac:spMkLst>
        </pc:spChg>
        <pc:graphicFrameChg chg="mod">
          <ac:chgData name="Johnson, Scott" userId="bec97677-f0c6-4bfb-b610-83dc74061801" providerId="ADAL" clId="{52FA3AF2-ACDE-4EF0-8196-AC8C726BAEE8}" dt="2023-08-01T01:47:01.753" v="5206" actId="20577"/>
          <ac:graphicFrameMkLst>
            <pc:docMk/>
            <pc:sldMk cId="3693509948" sldId="2145707275"/>
            <ac:graphicFrameMk id="6" creationId="{DF06E0EE-ABEA-4C33-AC12-737AAF70549A}"/>
          </ac:graphicFrameMkLst>
        </pc:graphicFrameChg>
      </pc:sldChg>
      <pc:sldChg chg="del ord">
        <pc:chgData name="Johnson, Scott" userId="bec97677-f0c6-4bfb-b610-83dc74061801" providerId="ADAL" clId="{52FA3AF2-ACDE-4EF0-8196-AC8C726BAEE8}" dt="2023-08-01T04:00:16.058" v="12198" actId="47"/>
        <pc:sldMkLst>
          <pc:docMk/>
          <pc:sldMk cId="497119593" sldId="2145707276"/>
        </pc:sldMkLst>
      </pc:sldChg>
      <pc:sldChg chg="modSp mod">
        <pc:chgData name="Johnson, Scott" userId="bec97677-f0c6-4bfb-b610-83dc74061801" providerId="ADAL" clId="{52FA3AF2-ACDE-4EF0-8196-AC8C726BAEE8}" dt="2023-08-01T02:49:36.016" v="9799" actId="20577"/>
        <pc:sldMkLst>
          <pc:docMk/>
          <pc:sldMk cId="2584098201" sldId="2145707281"/>
        </pc:sldMkLst>
        <pc:spChg chg="mod">
          <ac:chgData name="Johnson, Scott" userId="bec97677-f0c6-4bfb-b610-83dc74061801" providerId="ADAL" clId="{52FA3AF2-ACDE-4EF0-8196-AC8C726BAEE8}" dt="2023-07-31T20:01:15.658" v="2688" actId="20577"/>
          <ac:spMkLst>
            <pc:docMk/>
            <pc:sldMk cId="2584098201" sldId="2145707281"/>
            <ac:spMk id="12" creationId="{0295C408-F16D-CF79-2E4F-E2BF4A9E7772}"/>
          </ac:spMkLst>
        </pc:spChg>
        <pc:spChg chg="mod">
          <ac:chgData name="Johnson, Scott" userId="bec97677-f0c6-4bfb-b610-83dc74061801" providerId="ADAL" clId="{52FA3AF2-ACDE-4EF0-8196-AC8C726BAEE8}" dt="2023-08-01T02:43:45.567" v="9120" actId="20577"/>
          <ac:spMkLst>
            <pc:docMk/>
            <pc:sldMk cId="2584098201" sldId="2145707281"/>
            <ac:spMk id="13" creationId="{7F2D0FDE-5F33-0D3C-96B6-A4DE5959E0E0}"/>
          </ac:spMkLst>
        </pc:spChg>
        <pc:spChg chg="mod">
          <ac:chgData name="Johnson, Scott" userId="bec97677-f0c6-4bfb-b610-83dc74061801" providerId="ADAL" clId="{52FA3AF2-ACDE-4EF0-8196-AC8C726BAEE8}" dt="2023-08-01T02:41:23.885" v="8858" actId="20577"/>
          <ac:spMkLst>
            <pc:docMk/>
            <pc:sldMk cId="2584098201" sldId="2145707281"/>
            <ac:spMk id="14" creationId="{E6551B62-94A5-5C18-C9C8-5D3C7EF818E8}"/>
          </ac:spMkLst>
        </pc:spChg>
        <pc:spChg chg="mod">
          <ac:chgData name="Johnson, Scott" userId="bec97677-f0c6-4bfb-b610-83dc74061801" providerId="ADAL" clId="{52FA3AF2-ACDE-4EF0-8196-AC8C726BAEE8}" dt="2023-08-01T02:42:13.803" v="8937" actId="20577"/>
          <ac:spMkLst>
            <pc:docMk/>
            <pc:sldMk cId="2584098201" sldId="2145707281"/>
            <ac:spMk id="16" creationId="{340F3308-A2D9-F216-AE89-E1BFDAAD987B}"/>
          </ac:spMkLst>
        </pc:spChg>
        <pc:spChg chg="mod">
          <ac:chgData name="Johnson, Scott" userId="bec97677-f0c6-4bfb-b610-83dc74061801" providerId="ADAL" clId="{52FA3AF2-ACDE-4EF0-8196-AC8C726BAEE8}" dt="2023-08-01T02:46:12.629" v="9388" actId="20577"/>
          <ac:spMkLst>
            <pc:docMk/>
            <pc:sldMk cId="2584098201" sldId="2145707281"/>
            <ac:spMk id="17" creationId="{E90999DA-F7BA-D5E0-3919-F85D895C769C}"/>
          </ac:spMkLst>
        </pc:spChg>
        <pc:spChg chg="mod">
          <ac:chgData name="Johnson, Scott" userId="bec97677-f0c6-4bfb-b610-83dc74061801" providerId="ADAL" clId="{52FA3AF2-ACDE-4EF0-8196-AC8C726BAEE8}" dt="2023-08-01T02:43:50.350" v="9128" actId="20577"/>
          <ac:spMkLst>
            <pc:docMk/>
            <pc:sldMk cId="2584098201" sldId="2145707281"/>
            <ac:spMk id="18" creationId="{C03D2100-68B6-C18B-AEF4-AE0DA54DE31D}"/>
          </ac:spMkLst>
        </pc:spChg>
        <pc:spChg chg="mod">
          <ac:chgData name="Johnson, Scott" userId="bec97677-f0c6-4bfb-b610-83dc74061801" providerId="ADAL" clId="{52FA3AF2-ACDE-4EF0-8196-AC8C726BAEE8}" dt="2023-08-01T02:43:23.076" v="9095"/>
          <ac:spMkLst>
            <pc:docMk/>
            <pc:sldMk cId="2584098201" sldId="2145707281"/>
            <ac:spMk id="19" creationId="{73C18BD8-5138-D322-5805-B59B69D48691}"/>
          </ac:spMkLst>
        </pc:spChg>
        <pc:spChg chg="mod">
          <ac:chgData name="Johnson, Scott" userId="bec97677-f0c6-4bfb-b610-83dc74061801" providerId="ADAL" clId="{52FA3AF2-ACDE-4EF0-8196-AC8C726BAEE8}" dt="2023-08-01T02:48:18.777" v="9592" actId="6549"/>
          <ac:spMkLst>
            <pc:docMk/>
            <pc:sldMk cId="2584098201" sldId="2145707281"/>
            <ac:spMk id="20" creationId="{F9BEF58F-FAEA-8875-BB6A-40A17DB73D3A}"/>
          </ac:spMkLst>
        </pc:spChg>
        <pc:spChg chg="mod">
          <ac:chgData name="Johnson, Scott" userId="bec97677-f0c6-4bfb-b610-83dc74061801" providerId="ADAL" clId="{52FA3AF2-ACDE-4EF0-8196-AC8C726BAEE8}" dt="2023-08-01T02:43:26.681" v="9096"/>
          <ac:spMkLst>
            <pc:docMk/>
            <pc:sldMk cId="2584098201" sldId="2145707281"/>
            <ac:spMk id="21" creationId="{B835E98A-CA59-8DB2-8ED2-1083EA15147C}"/>
          </ac:spMkLst>
        </pc:spChg>
        <pc:spChg chg="mod">
          <ac:chgData name="Johnson, Scott" userId="bec97677-f0c6-4bfb-b610-83dc74061801" providerId="ADAL" clId="{52FA3AF2-ACDE-4EF0-8196-AC8C726BAEE8}" dt="2023-08-01T02:48:36.510" v="9608" actId="20577"/>
          <ac:spMkLst>
            <pc:docMk/>
            <pc:sldMk cId="2584098201" sldId="2145707281"/>
            <ac:spMk id="22" creationId="{25D496A1-E364-7DAF-ACDD-52E1786CB180}"/>
          </ac:spMkLst>
        </pc:spChg>
        <pc:spChg chg="mod">
          <ac:chgData name="Johnson, Scott" userId="bec97677-f0c6-4bfb-b610-83dc74061801" providerId="ADAL" clId="{52FA3AF2-ACDE-4EF0-8196-AC8C726BAEE8}" dt="2023-08-01T02:49:36.016" v="9799" actId="20577"/>
          <ac:spMkLst>
            <pc:docMk/>
            <pc:sldMk cId="2584098201" sldId="2145707281"/>
            <ac:spMk id="23" creationId="{D75D25CC-D1E7-3222-78B1-A79BC94F07B0}"/>
          </ac:spMkLst>
        </pc:spChg>
        <pc:spChg chg="mod">
          <ac:chgData name="Johnson, Scott" userId="bec97677-f0c6-4bfb-b610-83dc74061801" providerId="ADAL" clId="{52FA3AF2-ACDE-4EF0-8196-AC8C726BAEE8}" dt="2023-08-01T02:49:03.080" v="9641" actId="20577"/>
          <ac:spMkLst>
            <pc:docMk/>
            <pc:sldMk cId="2584098201" sldId="2145707281"/>
            <ac:spMk id="24" creationId="{04C9DF0D-8984-46C3-015A-58FCC6BD96E0}"/>
          </ac:spMkLst>
        </pc:spChg>
      </pc:sldChg>
      <pc:sldChg chg="delSp modSp mod">
        <pc:chgData name="Johnson, Scott" userId="bec97677-f0c6-4bfb-b610-83dc74061801" providerId="ADAL" clId="{52FA3AF2-ACDE-4EF0-8196-AC8C726BAEE8}" dt="2023-08-01T04:03:01.142" v="12252" actId="1035"/>
        <pc:sldMkLst>
          <pc:docMk/>
          <pc:sldMk cId="1910354380" sldId="2145707284"/>
        </pc:sldMkLst>
        <pc:spChg chg="mod">
          <ac:chgData name="Johnson, Scott" userId="bec97677-f0c6-4bfb-b610-83dc74061801" providerId="ADAL" clId="{52FA3AF2-ACDE-4EF0-8196-AC8C726BAEE8}" dt="2023-08-01T04:02:52.983" v="12236" actId="1076"/>
          <ac:spMkLst>
            <pc:docMk/>
            <pc:sldMk cId="1910354380" sldId="2145707284"/>
            <ac:spMk id="5" creationId="{D2316DE6-7419-2BCA-C7B6-8B715955194A}"/>
          </ac:spMkLst>
        </pc:spChg>
        <pc:spChg chg="del">
          <ac:chgData name="Johnson, Scott" userId="bec97677-f0c6-4bfb-b610-83dc74061801" providerId="ADAL" clId="{52FA3AF2-ACDE-4EF0-8196-AC8C726BAEE8}" dt="2023-08-01T04:02:49.044" v="12234" actId="478"/>
          <ac:spMkLst>
            <pc:docMk/>
            <pc:sldMk cId="1910354380" sldId="2145707284"/>
            <ac:spMk id="11" creationId="{B4F10ECF-917C-7B0D-2A90-C12DAC264E29}"/>
          </ac:spMkLst>
        </pc:spChg>
        <pc:spChg chg="mod">
          <ac:chgData name="Johnson, Scott" userId="bec97677-f0c6-4bfb-b610-83dc74061801" providerId="ADAL" clId="{52FA3AF2-ACDE-4EF0-8196-AC8C726BAEE8}" dt="2023-08-01T04:03:01.142" v="12252" actId="1035"/>
          <ac:spMkLst>
            <pc:docMk/>
            <pc:sldMk cId="1910354380" sldId="2145707284"/>
            <ac:spMk id="21" creationId="{C586F013-72C5-50A4-75AF-2179F7F2D97C}"/>
          </ac:spMkLst>
        </pc:spChg>
        <pc:spChg chg="mod">
          <ac:chgData name="Johnson, Scott" userId="bec97677-f0c6-4bfb-b610-83dc74061801" providerId="ADAL" clId="{52FA3AF2-ACDE-4EF0-8196-AC8C726BAEE8}" dt="2023-08-01T04:03:01.142" v="12252" actId="1035"/>
          <ac:spMkLst>
            <pc:docMk/>
            <pc:sldMk cId="1910354380" sldId="2145707284"/>
            <ac:spMk id="22" creationId="{D7EC804F-BA61-B00F-8E00-EA2ECB16C208}"/>
          </ac:spMkLst>
        </pc:spChg>
        <pc:spChg chg="mod">
          <ac:chgData name="Johnson, Scott" userId="bec97677-f0c6-4bfb-b610-83dc74061801" providerId="ADAL" clId="{52FA3AF2-ACDE-4EF0-8196-AC8C726BAEE8}" dt="2023-08-01T04:03:01.142" v="12252" actId="1035"/>
          <ac:spMkLst>
            <pc:docMk/>
            <pc:sldMk cId="1910354380" sldId="2145707284"/>
            <ac:spMk id="23" creationId="{9D5EF5E8-A6E3-6CDB-DE1B-53F98700668E}"/>
          </ac:spMkLst>
        </pc:spChg>
        <pc:spChg chg="mod">
          <ac:chgData name="Johnson, Scott" userId="bec97677-f0c6-4bfb-b610-83dc74061801" providerId="ADAL" clId="{52FA3AF2-ACDE-4EF0-8196-AC8C726BAEE8}" dt="2023-08-01T04:03:01.142" v="12252" actId="1035"/>
          <ac:spMkLst>
            <pc:docMk/>
            <pc:sldMk cId="1910354380" sldId="2145707284"/>
            <ac:spMk id="24" creationId="{1A433911-F6DC-DD55-FFB7-360D9BB28D34}"/>
          </ac:spMkLst>
        </pc:spChg>
        <pc:spChg chg="mod">
          <ac:chgData name="Johnson, Scott" userId="bec97677-f0c6-4bfb-b610-83dc74061801" providerId="ADAL" clId="{52FA3AF2-ACDE-4EF0-8196-AC8C726BAEE8}" dt="2023-08-01T04:03:01.142" v="12252" actId="1035"/>
          <ac:spMkLst>
            <pc:docMk/>
            <pc:sldMk cId="1910354380" sldId="2145707284"/>
            <ac:spMk id="25" creationId="{A58361F6-EAB2-EA34-19E4-6721CF540859}"/>
          </ac:spMkLst>
        </pc:spChg>
        <pc:spChg chg="mod">
          <ac:chgData name="Johnson, Scott" userId="bec97677-f0c6-4bfb-b610-83dc74061801" providerId="ADAL" clId="{52FA3AF2-ACDE-4EF0-8196-AC8C726BAEE8}" dt="2023-08-01T04:03:01.142" v="12252" actId="1035"/>
          <ac:spMkLst>
            <pc:docMk/>
            <pc:sldMk cId="1910354380" sldId="2145707284"/>
            <ac:spMk id="26" creationId="{77AE03B0-A251-2D95-393D-96112E529C68}"/>
          </ac:spMkLst>
        </pc:spChg>
      </pc:sldChg>
      <pc:sldChg chg="modSp mod delCm">
        <pc:chgData name="Johnson, Scott" userId="bec97677-f0c6-4bfb-b610-83dc74061801" providerId="ADAL" clId="{52FA3AF2-ACDE-4EF0-8196-AC8C726BAEE8}" dt="2023-08-01T14:49:29.190" v="13067"/>
        <pc:sldMkLst>
          <pc:docMk/>
          <pc:sldMk cId="1114650538" sldId="2145707290"/>
        </pc:sldMkLst>
        <pc:spChg chg="mod">
          <ac:chgData name="Johnson, Scott" userId="bec97677-f0c6-4bfb-b610-83dc74061801" providerId="ADAL" clId="{52FA3AF2-ACDE-4EF0-8196-AC8C726BAEE8}" dt="2023-08-01T04:06:14.742" v="12256" actId="20577"/>
          <ac:spMkLst>
            <pc:docMk/>
            <pc:sldMk cId="1114650538" sldId="2145707290"/>
            <ac:spMk id="10" creationId="{53E7A56D-25F7-4CC0-52C9-211E173B04F1}"/>
          </ac:spMkLst>
        </pc:spChg>
        <pc:spChg chg="mod">
          <ac:chgData name="Johnson, Scott" userId="bec97677-f0c6-4bfb-b610-83dc74061801" providerId="ADAL" clId="{52FA3AF2-ACDE-4EF0-8196-AC8C726BAEE8}" dt="2023-08-01T14:30:59.179" v="12835" actId="20577"/>
          <ac:spMkLst>
            <pc:docMk/>
            <pc:sldMk cId="1114650538" sldId="2145707290"/>
            <ac:spMk id="17" creationId="{23C0A3CB-11A7-A17E-EFB2-0145C5DFA13A}"/>
          </ac:spMkLst>
        </pc:spChg>
      </pc:sldChg>
      <pc:sldChg chg="addSp delSp modSp mod">
        <pc:chgData name="Johnson, Scott" userId="bec97677-f0c6-4bfb-b610-83dc74061801" providerId="ADAL" clId="{52FA3AF2-ACDE-4EF0-8196-AC8C726BAEE8}" dt="2023-08-01T14:28:44.196" v="12813" actId="20577"/>
        <pc:sldMkLst>
          <pc:docMk/>
          <pc:sldMk cId="883034137" sldId="2145707291"/>
        </pc:sldMkLst>
        <pc:spChg chg="mod">
          <ac:chgData name="Johnson, Scott" userId="bec97677-f0c6-4bfb-b610-83dc74061801" providerId="ADAL" clId="{52FA3AF2-ACDE-4EF0-8196-AC8C726BAEE8}" dt="2023-08-01T14:28:33.545" v="12803" actId="1076"/>
          <ac:spMkLst>
            <pc:docMk/>
            <pc:sldMk cId="883034137" sldId="2145707291"/>
            <ac:spMk id="15" creationId="{B8437E33-F0B4-CFE9-FD26-D41CC2FFB924}"/>
          </ac:spMkLst>
        </pc:spChg>
        <pc:spChg chg="mod">
          <ac:chgData name="Johnson, Scott" userId="bec97677-f0c6-4bfb-b610-83dc74061801" providerId="ADAL" clId="{52FA3AF2-ACDE-4EF0-8196-AC8C726BAEE8}" dt="2023-08-01T14:28:44.196" v="12813" actId="20577"/>
          <ac:spMkLst>
            <pc:docMk/>
            <pc:sldMk cId="883034137" sldId="2145707291"/>
            <ac:spMk id="17" creationId="{1A4EA390-AC8F-538B-173B-9807F25AAEE4}"/>
          </ac:spMkLst>
        </pc:spChg>
        <pc:cxnChg chg="add del">
          <ac:chgData name="Johnson, Scott" userId="bec97677-f0c6-4bfb-b610-83dc74061801" providerId="ADAL" clId="{52FA3AF2-ACDE-4EF0-8196-AC8C726BAEE8}" dt="2023-08-01T14:26:52.218" v="12704" actId="11529"/>
          <ac:cxnSpMkLst>
            <pc:docMk/>
            <pc:sldMk cId="883034137" sldId="2145707291"/>
            <ac:cxnSpMk id="4" creationId="{CC3F5D09-6DDA-CBF1-DF1C-C0929D9F9590}"/>
          </ac:cxnSpMkLst>
        </pc:cxnChg>
      </pc:sldChg>
      <pc:sldChg chg="modSp mod">
        <pc:chgData name="Johnson, Scott" userId="bec97677-f0c6-4bfb-b610-83dc74061801" providerId="ADAL" clId="{52FA3AF2-ACDE-4EF0-8196-AC8C726BAEE8}" dt="2023-08-01T03:12:08.251" v="10690" actId="20577"/>
        <pc:sldMkLst>
          <pc:docMk/>
          <pc:sldMk cId="2643186578" sldId="2145707296"/>
        </pc:sldMkLst>
        <pc:spChg chg="mod">
          <ac:chgData name="Johnson, Scott" userId="bec97677-f0c6-4bfb-b610-83dc74061801" providerId="ADAL" clId="{52FA3AF2-ACDE-4EF0-8196-AC8C726BAEE8}" dt="2023-08-01T03:12:08.251" v="10690" actId="20577"/>
          <ac:spMkLst>
            <pc:docMk/>
            <pc:sldMk cId="2643186578" sldId="2145707296"/>
            <ac:spMk id="6" creationId="{F4DE7492-7228-B2CA-ED13-692CCCF44114}"/>
          </ac:spMkLst>
        </pc:spChg>
        <pc:spChg chg="mod">
          <ac:chgData name="Johnson, Scott" userId="bec97677-f0c6-4bfb-b610-83dc74061801" providerId="ADAL" clId="{52FA3AF2-ACDE-4EF0-8196-AC8C726BAEE8}" dt="2023-08-01T03:11:22.888" v="10663" actId="6549"/>
          <ac:spMkLst>
            <pc:docMk/>
            <pc:sldMk cId="2643186578" sldId="2145707296"/>
            <ac:spMk id="7" creationId="{63A33EAF-5673-107F-F1AB-7A7D82570900}"/>
          </ac:spMkLst>
        </pc:spChg>
        <pc:spChg chg="mod">
          <ac:chgData name="Johnson, Scott" userId="bec97677-f0c6-4bfb-b610-83dc74061801" providerId="ADAL" clId="{52FA3AF2-ACDE-4EF0-8196-AC8C726BAEE8}" dt="2023-08-01T03:11:18.711" v="10662" actId="6549"/>
          <ac:spMkLst>
            <pc:docMk/>
            <pc:sldMk cId="2643186578" sldId="2145707296"/>
            <ac:spMk id="8" creationId="{B26605D0-E9AD-3AE3-1217-D60AF4EBED2F}"/>
          </ac:spMkLst>
        </pc:spChg>
        <pc:spChg chg="mod">
          <ac:chgData name="Johnson, Scott" userId="bec97677-f0c6-4bfb-b610-83dc74061801" providerId="ADAL" clId="{52FA3AF2-ACDE-4EF0-8196-AC8C726BAEE8}" dt="2023-07-31T18:07:09.313" v="158" actId="20577"/>
          <ac:spMkLst>
            <pc:docMk/>
            <pc:sldMk cId="2643186578" sldId="2145707296"/>
            <ac:spMk id="10" creationId="{9ED01A32-A70B-C45C-A9D7-2B764D11478C}"/>
          </ac:spMkLst>
        </pc:spChg>
      </pc:sldChg>
      <pc:sldChg chg="del">
        <pc:chgData name="Johnson, Scott" userId="bec97677-f0c6-4bfb-b610-83dc74061801" providerId="ADAL" clId="{52FA3AF2-ACDE-4EF0-8196-AC8C726BAEE8}" dt="2023-08-01T02:51:51.840" v="9860" actId="47"/>
        <pc:sldMkLst>
          <pc:docMk/>
          <pc:sldMk cId="3828641620" sldId="2145707300"/>
        </pc:sldMkLst>
      </pc:sldChg>
      <pc:sldChg chg="del">
        <pc:chgData name="Johnson, Scott" userId="bec97677-f0c6-4bfb-b610-83dc74061801" providerId="ADAL" clId="{52FA3AF2-ACDE-4EF0-8196-AC8C726BAEE8}" dt="2023-08-01T02:51:47.317" v="9859" actId="47"/>
        <pc:sldMkLst>
          <pc:docMk/>
          <pc:sldMk cId="2808329582" sldId="2145707308"/>
        </pc:sldMkLst>
      </pc:sldChg>
      <pc:sldChg chg="del">
        <pc:chgData name="Johnson, Scott" userId="bec97677-f0c6-4bfb-b610-83dc74061801" providerId="ADAL" clId="{52FA3AF2-ACDE-4EF0-8196-AC8C726BAEE8}" dt="2023-08-01T02:51:53.888" v="9861" actId="47"/>
        <pc:sldMkLst>
          <pc:docMk/>
          <pc:sldMk cId="3239429458" sldId="2145707310"/>
        </pc:sldMkLst>
      </pc:sldChg>
      <pc:sldChg chg="del">
        <pc:chgData name="Johnson, Scott" userId="bec97677-f0c6-4bfb-b610-83dc74061801" providerId="ADAL" clId="{52FA3AF2-ACDE-4EF0-8196-AC8C726BAEE8}" dt="2023-08-01T02:51:47.317" v="9859" actId="47"/>
        <pc:sldMkLst>
          <pc:docMk/>
          <pc:sldMk cId="3240959709" sldId="2145707315"/>
        </pc:sldMkLst>
      </pc:sldChg>
      <pc:sldChg chg="modSp">
        <pc:chgData name="Johnson, Scott" userId="bec97677-f0c6-4bfb-b610-83dc74061801" providerId="ADAL" clId="{52FA3AF2-ACDE-4EF0-8196-AC8C726BAEE8}" dt="2023-08-01T14:24:20.471" v="12689" actId="20577"/>
        <pc:sldMkLst>
          <pc:docMk/>
          <pc:sldMk cId="2942394620" sldId="2145707323"/>
        </pc:sldMkLst>
        <pc:graphicFrameChg chg="mod">
          <ac:chgData name="Johnson, Scott" userId="bec97677-f0c6-4bfb-b610-83dc74061801" providerId="ADAL" clId="{52FA3AF2-ACDE-4EF0-8196-AC8C726BAEE8}" dt="2023-08-01T14:24:20.471" v="12689" actId="20577"/>
          <ac:graphicFrameMkLst>
            <pc:docMk/>
            <pc:sldMk cId="2942394620" sldId="2145707323"/>
            <ac:graphicFrameMk id="13" creationId="{E991EC13-B38B-0784-5336-A6BAE999F0EA}"/>
          </ac:graphicFrameMkLst>
        </pc:graphicFrameChg>
      </pc:sldChg>
      <pc:sldChg chg="modSp mod">
        <pc:chgData name="Johnson, Scott" userId="bec97677-f0c6-4bfb-b610-83dc74061801" providerId="ADAL" clId="{52FA3AF2-ACDE-4EF0-8196-AC8C726BAEE8}" dt="2023-07-31T18:29:39.170" v="220" actId="20577"/>
        <pc:sldMkLst>
          <pc:docMk/>
          <pc:sldMk cId="4111619362" sldId="2145707329"/>
        </pc:sldMkLst>
        <pc:spChg chg="mod">
          <ac:chgData name="Johnson, Scott" userId="bec97677-f0c6-4bfb-b610-83dc74061801" providerId="ADAL" clId="{52FA3AF2-ACDE-4EF0-8196-AC8C726BAEE8}" dt="2023-07-31T18:29:31.472" v="200" actId="20577"/>
          <ac:spMkLst>
            <pc:docMk/>
            <pc:sldMk cId="4111619362" sldId="2145707329"/>
            <ac:spMk id="9" creationId="{4A9E7A87-C198-7CB2-0714-1259DEF7BEC9}"/>
          </ac:spMkLst>
        </pc:spChg>
        <pc:spChg chg="mod">
          <ac:chgData name="Johnson, Scott" userId="bec97677-f0c6-4bfb-b610-83dc74061801" providerId="ADAL" clId="{52FA3AF2-ACDE-4EF0-8196-AC8C726BAEE8}" dt="2023-07-31T18:29:39.170" v="220" actId="20577"/>
          <ac:spMkLst>
            <pc:docMk/>
            <pc:sldMk cId="4111619362" sldId="2145707329"/>
            <ac:spMk id="10" creationId="{2B46312F-15FA-D73C-BA72-5BE8C9E59F90}"/>
          </ac:spMkLst>
        </pc:spChg>
      </pc:sldChg>
      <pc:sldChg chg="modSp mod">
        <pc:chgData name="Johnson, Scott" userId="bec97677-f0c6-4bfb-b610-83dc74061801" providerId="ADAL" clId="{52FA3AF2-ACDE-4EF0-8196-AC8C726BAEE8}" dt="2023-07-31T18:31:13.562" v="243" actId="20577"/>
        <pc:sldMkLst>
          <pc:docMk/>
          <pc:sldMk cId="184825401" sldId="2145707332"/>
        </pc:sldMkLst>
        <pc:spChg chg="mod">
          <ac:chgData name="Johnson, Scott" userId="bec97677-f0c6-4bfb-b610-83dc74061801" providerId="ADAL" clId="{52FA3AF2-ACDE-4EF0-8196-AC8C726BAEE8}" dt="2023-07-31T18:31:07.458" v="231" actId="20577"/>
          <ac:spMkLst>
            <pc:docMk/>
            <pc:sldMk cId="184825401" sldId="2145707332"/>
            <ac:spMk id="9" creationId="{4A9E7A87-C198-7CB2-0714-1259DEF7BEC9}"/>
          </ac:spMkLst>
        </pc:spChg>
        <pc:spChg chg="mod">
          <ac:chgData name="Johnson, Scott" userId="bec97677-f0c6-4bfb-b610-83dc74061801" providerId="ADAL" clId="{52FA3AF2-ACDE-4EF0-8196-AC8C726BAEE8}" dt="2023-07-31T18:31:13.562" v="243" actId="20577"/>
          <ac:spMkLst>
            <pc:docMk/>
            <pc:sldMk cId="184825401" sldId="2145707332"/>
            <ac:spMk id="10" creationId="{2B46312F-15FA-D73C-BA72-5BE8C9E59F90}"/>
          </ac:spMkLst>
        </pc:spChg>
      </pc:sldChg>
      <pc:sldChg chg="modSp">
        <pc:chgData name="Johnson, Scott" userId="bec97677-f0c6-4bfb-b610-83dc74061801" providerId="ADAL" clId="{52FA3AF2-ACDE-4EF0-8196-AC8C726BAEE8}" dt="2023-08-01T04:01:50.412" v="12233" actId="20577"/>
        <pc:sldMkLst>
          <pc:docMk/>
          <pc:sldMk cId="779496708" sldId="2145707334"/>
        </pc:sldMkLst>
        <pc:graphicFrameChg chg="mod">
          <ac:chgData name="Johnson, Scott" userId="bec97677-f0c6-4bfb-b610-83dc74061801" providerId="ADAL" clId="{52FA3AF2-ACDE-4EF0-8196-AC8C726BAEE8}" dt="2023-08-01T04:01:50.412" v="12233" actId="20577"/>
          <ac:graphicFrameMkLst>
            <pc:docMk/>
            <pc:sldMk cId="779496708" sldId="2145707334"/>
            <ac:graphicFrameMk id="15" creationId="{1E5BC61C-0573-54C4-2DEC-68214ADE706D}"/>
          </ac:graphicFrameMkLst>
        </pc:graphicFrameChg>
      </pc:sldChg>
      <pc:sldChg chg="modSp">
        <pc:chgData name="Johnson, Scott" userId="bec97677-f0c6-4bfb-b610-83dc74061801" providerId="ADAL" clId="{52FA3AF2-ACDE-4EF0-8196-AC8C726BAEE8}" dt="2023-08-01T14:29:29.071" v="12833" actId="20577"/>
        <pc:sldMkLst>
          <pc:docMk/>
          <pc:sldMk cId="2240474836" sldId="2145707339"/>
        </pc:sldMkLst>
        <pc:graphicFrameChg chg="mod">
          <ac:chgData name="Johnson, Scott" userId="bec97677-f0c6-4bfb-b610-83dc74061801" providerId="ADAL" clId="{52FA3AF2-ACDE-4EF0-8196-AC8C726BAEE8}" dt="2023-08-01T14:29:29.071" v="12833" actId="20577"/>
          <ac:graphicFrameMkLst>
            <pc:docMk/>
            <pc:sldMk cId="2240474836" sldId="2145707339"/>
            <ac:graphicFrameMk id="9" creationId="{535A94D3-4E68-4855-6F79-4F33B600E137}"/>
          </ac:graphicFrameMkLst>
        </pc:graphicFrameChg>
        <pc:graphicFrameChg chg="mod">
          <ac:chgData name="Johnson, Scott" userId="bec97677-f0c6-4bfb-b610-83dc74061801" providerId="ADAL" clId="{52FA3AF2-ACDE-4EF0-8196-AC8C726BAEE8}" dt="2023-08-01T14:29:24.223" v="12826" actId="20577"/>
          <ac:graphicFrameMkLst>
            <pc:docMk/>
            <pc:sldMk cId="2240474836" sldId="2145707339"/>
            <ac:graphicFrameMk id="24" creationId="{C1928B65-7478-0727-6471-97B7F30F7B72}"/>
          </ac:graphicFrameMkLst>
        </pc:graphicFrameChg>
        <pc:graphicFrameChg chg="mod">
          <ac:chgData name="Johnson, Scott" userId="bec97677-f0c6-4bfb-b610-83dc74061801" providerId="ADAL" clId="{52FA3AF2-ACDE-4EF0-8196-AC8C726BAEE8}" dt="2023-08-01T14:25:14.734" v="12691" actId="20577"/>
          <ac:graphicFrameMkLst>
            <pc:docMk/>
            <pc:sldMk cId="2240474836" sldId="2145707339"/>
            <ac:graphicFrameMk id="25" creationId="{5A811F6D-A44A-DA80-53A7-26F9DF0A27F4}"/>
          </ac:graphicFrameMkLst>
        </pc:graphicFrameChg>
      </pc:sldChg>
      <pc:sldChg chg="modSp mod">
        <pc:chgData name="Johnson, Scott" userId="bec97677-f0c6-4bfb-b610-83dc74061801" providerId="ADAL" clId="{52FA3AF2-ACDE-4EF0-8196-AC8C726BAEE8}" dt="2023-08-01T14:32:57.956" v="12840" actId="20577"/>
        <pc:sldMkLst>
          <pc:docMk/>
          <pc:sldMk cId="2025830027" sldId="2145707342"/>
        </pc:sldMkLst>
        <pc:spChg chg="mod">
          <ac:chgData name="Johnson, Scott" userId="bec97677-f0c6-4bfb-b610-83dc74061801" providerId="ADAL" clId="{52FA3AF2-ACDE-4EF0-8196-AC8C726BAEE8}" dt="2023-08-01T14:32:57.956" v="12840" actId="20577"/>
          <ac:spMkLst>
            <pc:docMk/>
            <pc:sldMk cId="2025830027" sldId="2145707342"/>
            <ac:spMk id="16" creationId="{5F3FE884-22FA-6887-AF9D-9DFADAA3513A}"/>
          </ac:spMkLst>
        </pc:spChg>
      </pc:sldChg>
      <pc:sldChg chg="del">
        <pc:chgData name="Johnson, Scott" userId="bec97677-f0c6-4bfb-b610-83dc74061801" providerId="ADAL" clId="{52FA3AF2-ACDE-4EF0-8196-AC8C726BAEE8}" dt="2023-08-01T02:51:47.317" v="9859" actId="47"/>
        <pc:sldMkLst>
          <pc:docMk/>
          <pc:sldMk cId="2133358063" sldId="2145707345"/>
        </pc:sldMkLst>
      </pc:sldChg>
      <pc:sldChg chg="modSp mod">
        <pc:chgData name="Johnson, Scott" userId="bec97677-f0c6-4bfb-b610-83dc74061801" providerId="ADAL" clId="{52FA3AF2-ACDE-4EF0-8196-AC8C726BAEE8}" dt="2023-08-01T04:07:25.371" v="12261" actId="20577"/>
        <pc:sldMkLst>
          <pc:docMk/>
          <pc:sldMk cId="2189539145" sldId="2145707346"/>
        </pc:sldMkLst>
        <pc:spChg chg="mod">
          <ac:chgData name="Johnson, Scott" userId="bec97677-f0c6-4bfb-b610-83dc74061801" providerId="ADAL" clId="{52FA3AF2-ACDE-4EF0-8196-AC8C726BAEE8}" dt="2023-08-01T04:07:25.371" v="12261" actId="20577"/>
          <ac:spMkLst>
            <pc:docMk/>
            <pc:sldMk cId="2189539145" sldId="2145707346"/>
            <ac:spMk id="10" creationId="{53E7A56D-25F7-4CC0-52C9-211E173B04F1}"/>
          </ac:spMkLst>
        </pc:spChg>
        <pc:spChg chg="mod">
          <ac:chgData name="Johnson, Scott" userId="bec97677-f0c6-4bfb-b610-83dc74061801" providerId="ADAL" clId="{52FA3AF2-ACDE-4EF0-8196-AC8C726BAEE8}" dt="2023-08-01T04:06:56.196" v="12258" actId="14100"/>
          <ac:spMkLst>
            <pc:docMk/>
            <pc:sldMk cId="2189539145" sldId="2145707346"/>
            <ac:spMk id="16" creationId="{732701B3-A714-6CC6-6A51-545161762F45}"/>
          </ac:spMkLst>
        </pc:spChg>
        <pc:picChg chg="mod">
          <ac:chgData name="Johnson, Scott" userId="bec97677-f0c6-4bfb-b610-83dc74061801" providerId="ADAL" clId="{52FA3AF2-ACDE-4EF0-8196-AC8C726BAEE8}" dt="2023-08-01T04:07:05.788" v="12259" actId="14100"/>
          <ac:picMkLst>
            <pc:docMk/>
            <pc:sldMk cId="2189539145" sldId="2145707346"/>
            <ac:picMk id="4" creationId="{57A4A366-FB95-9A05-F8EE-59248E7E27F4}"/>
          </ac:picMkLst>
        </pc:picChg>
        <pc:cxnChg chg="mod">
          <ac:chgData name="Johnson, Scott" userId="bec97677-f0c6-4bfb-b610-83dc74061801" providerId="ADAL" clId="{52FA3AF2-ACDE-4EF0-8196-AC8C726BAEE8}" dt="2023-08-01T04:07:14.458" v="12260" actId="1035"/>
          <ac:cxnSpMkLst>
            <pc:docMk/>
            <pc:sldMk cId="2189539145" sldId="2145707346"/>
            <ac:cxnSpMk id="28" creationId="{A89554DC-7FE8-8DF5-B3E7-3BB314ACD19D}"/>
          </ac:cxnSpMkLst>
        </pc:cxnChg>
      </pc:sldChg>
      <pc:sldChg chg="modSp">
        <pc:chgData name="Johnson, Scott" userId="bec97677-f0c6-4bfb-b610-83dc74061801" providerId="ADAL" clId="{52FA3AF2-ACDE-4EF0-8196-AC8C726BAEE8}" dt="2023-08-01T04:08:38.977" v="12271" actId="20577"/>
        <pc:sldMkLst>
          <pc:docMk/>
          <pc:sldMk cId="2797737980" sldId="2145707352"/>
        </pc:sldMkLst>
        <pc:graphicFrameChg chg="mod">
          <ac:chgData name="Johnson, Scott" userId="bec97677-f0c6-4bfb-b610-83dc74061801" providerId="ADAL" clId="{52FA3AF2-ACDE-4EF0-8196-AC8C726BAEE8}" dt="2023-08-01T04:08:38.977" v="12271" actId="20577"/>
          <ac:graphicFrameMkLst>
            <pc:docMk/>
            <pc:sldMk cId="2797737980" sldId="2145707352"/>
            <ac:graphicFrameMk id="17" creationId="{8D9716BC-D1F7-0AB3-B91D-993ABEB4B698}"/>
          </ac:graphicFrameMkLst>
        </pc:graphicFrameChg>
      </pc:sldChg>
      <pc:sldChg chg="modSp delCm">
        <pc:chgData name="Johnson, Scott" userId="bec97677-f0c6-4bfb-b610-83dc74061801" providerId="ADAL" clId="{52FA3AF2-ACDE-4EF0-8196-AC8C726BAEE8}" dt="2023-08-01T14:57:35.876" v="13068"/>
        <pc:sldMkLst>
          <pc:docMk/>
          <pc:sldMk cId="3967343305" sldId="2145707353"/>
        </pc:sldMkLst>
        <pc:graphicFrameChg chg="mod">
          <ac:chgData name="Johnson, Scott" userId="bec97677-f0c6-4bfb-b610-83dc74061801" providerId="ADAL" clId="{52FA3AF2-ACDE-4EF0-8196-AC8C726BAEE8}" dt="2023-08-01T14:33:57.515" v="12849" actId="20577"/>
          <ac:graphicFrameMkLst>
            <pc:docMk/>
            <pc:sldMk cId="3967343305" sldId="2145707353"/>
            <ac:graphicFrameMk id="4" creationId="{6B164A32-CBEB-4B70-8DBA-F258263707E1}"/>
          </ac:graphicFrameMkLst>
        </pc:graphicFrameChg>
      </pc:sldChg>
      <pc:sldChg chg="del">
        <pc:chgData name="Johnson, Scott" userId="bec97677-f0c6-4bfb-b610-83dc74061801" providerId="ADAL" clId="{52FA3AF2-ACDE-4EF0-8196-AC8C726BAEE8}" dt="2023-08-01T02:51:24.555" v="9854" actId="47"/>
        <pc:sldMkLst>
          <pc:docMk/>
          <pc:sldMk cId="2959678072" sldId="2145707354"/>
        </pc:sldMkLst>
      </pc:sldChg>
      <pc:sldChg chg="modSp mod ord">
        <pc:chgData name="Johnson, Scott" userId="bec97677-f0c6-4bfb-b610-83dc74061801" providerId="ADAL" clId="{52FA3AF2-ACDE-4EF0-8196-AC8C726BAEE8}" dt="2023-08-01T04:16:50.762" v="12307" actId="255"/>
        <pc:sldMkLst>
          <pc:docMk/>
          <pc:sldMk cId="2145362552" sldId="2145707358"/>
        </pc:sldMkLst>
        <pc:spChg chg="mod">
          <ac:chgData name="Johnson, Scott" userId="bec97677-f0c6-4bfb-b610-83dc74061801" providerId="ADAL" clId="{52FA3AF2-ACDE-4EF0-8196-AC8C726BAEE8}" dt="2023-08-01T04:16:50.762" v="12307" actId="255"/>
          <ac:spMkLst>
            <pc:docMk/>
            <pc:sldMk cId="2145362552" sldId="2145707358"/>
            <ac:spMk id="22" creationId="{6941B6EE-8201-3ACD-27F0-B548409096F0}"/>
          </ac:spMkLst>
        </pc:spChg>
      </pc:sldChg>
      <pc:sldChg chg="modSp mod">
        <pc:chgData name="Johnson, Scott" userId="bec97677-f0c6-4bfb-b610-83dc74061801" providerId="ADAL" clId="{52FA3AF2-ACDE-4EF0-8196-AC8C726BAEE8}" dt="2023-08-01T04:11:25.791" v="12286" actId="20577"/>
        <pc:sldMkLst>
          <pc:docMk/>
          <pc:sldMk cId="423170783" sldId="2145707359"/>
        </pc:sldMkLst>
        <pc:spChg chg="mod">
          <ac:chgData name="Johnson, Scott" userId="bec97677-f0c6-4bfb-b610-83dc74061801" providerId="ADAL" clId="{52FA3AF2-ACDE-4EF0-8196-AC8C726BAEE8}" dt="2023-08-01T04:11:25.791" v="12286" actId="20577"/>
          <ac:spMkLst>
            <pc:docMk/>
            <pc:sldMk cId="423170783" sldId="2145707359"/>
            <ac:spMk id="7" creationId="{12F0A1DA-D196-58A8-D747-26D93D996477}"/>
          </ac:spMkLst>
        </pc:spChg>
      </pc:sldChg>
      <pc:sldChg chg="modSp mod">
        <pc:chgData name="Johnson, Scott" userId="bec97677-f0c6-4bfb-b610-83dc74061801" providerId="ADAL" clId="{52FA3AF2-ACDE-4EF0-8196-AC8C726BAEE8}" dt="2023-08-01T14:38:41.640" v="12855" actId="1035"/>
        <pc:sldMkLst>
          <pc:docMk/>
          <pc:sldMk cId="3853463990" sldId="2145707360"/>
        </pc:sldMkLst>
        <pc:picChg chg="mod">
          <ac:chgData name="Johnson, Scott" userId="bec97677-f0c6-4bfb-b610-83dc74061801" providerId="ADAL" clId="{52FA3AF2-ACDE-4EF0-8196-AC8C726BAEE8}" dt="2023-08-01T14:38:41.640" v="12855" actId="1035"/>
          <ac:picMkLst>
            <pc:docMk/>
            <pc:sldMk cId="3853463990" sldId="2145707360"/>
            <ac:picMk id="9" creationId="{231520CD-BBBA-6F4B-ED95-EEDDFD67EBEF}"/>
          </ac:picMkLst>
        </pc:picChg>
      </pc:sldChg>
      <pc:sldChg chg="del">
        <pc:chgData name="Johnson, Scott" userId="bec97677-f0c6-4bfb-b610-83dc74061801" providerId="ADAL" clId="{52FA3AF2-ACDE-4EF0-8196-AC8C726BAEE8}" dt="2023-08-01T02:51:24.555" v="9854" actId="47"/>
        <pc:sldMkLst>
          <pc:docMk/>
          <pc:sldMk cId="1111430274" sldId="2145707361"/>
        </pc:sldMkLst>
      </pc:sldChg>
      <pc:sldChg chg="del">
        <pc:chgData name="Johnson, Scott" userId="bec97677-f0c6-4bfb-b610-83dc74061801" providerId="ADAL" clId="{52FA3AF2-ACDE-4EF0-8196-AC8C726BAEE8}" dt="2023-08-01T02:51:24.555" v="9854" actId="47"/>
        <pc:sldMkLst>
          <pc:docMk/>
          <pc:sldMk cId="4080976103" sldId="2145707363"/>
        </pc:sldMkLst>
      </pc:sldChg>
      <pc:sldChg chg="del">
        <pc:chgData name="Johnson, Scott" userId="bec97677-f0c6-4bfb-b610-83dc74061801" providerId="ADAL" clId="{52FA3AF2-ACDE-4EF0-8196-AC8C726BAEE8}" dt="2023-08-01T02:51:24.555" v="9854" actId="47"/>
        <pc:sldMkLst>
          <pc:docMk/>
          <pc:sldMk cId="19634224" sldId="2145707365"/>
        </pc:sldMkLst>
      </pc:sldChg>
      <pc:sldChg chg="del">
        <pc:chgData name="Johnson, Scott" userId="bec97677-f0c6-4bfb-b610-83dc74061801" providerId="ADAL" clId="{52FA3AF2-ACDE-4EF0-8196-AC8C726BAEE8}" dt="2023-08-01T02:51:24.555" v="9854" actId="47"/>
        <pc:sldMkLst>
          <pc:docMk/>
          <pc:sldMk cId="2051712883" sldId="2145707367"/>
        </pc:sldMkLst>
      </pc:sldChg>
      <pc:sldChg chg="modSp mod">
        <pc:chgData name="Johnson, Scott" userId="bec97677-f0c6-4bfb-b610-83dc74061801" providerId="ADAL" clId="{52FA3AF2-ACDE-4EF0-8196-AC8C726BAEE8}" dt="2023-08-01T14:40:11.518" v="12862" actId="14861"/>
        <pc:sldMkLst>
          <pc:docMk/>
          <pc:sldMk cId="2304868150" sldId="2145707371"/>
        </pc:sldMkLst>
        <pc:spChg chg="mod">
          <ac:chgData name="Johnson, Scott" userId="bec97677-f0c6-4bfb-b610-83dc74061801" providerId="ADAL" clId="{52FA3AF2-ACDE-4EF0-8196-AC8C726BAEE8}" dt="2023-08-01T14:39:24.217" v="12860" actId="1036"/>
          <ac:spMkLst>
            <pc:docMk/>
            <pc:sldMk cId="2304868150" sldId="2145707371"/>
            <ac:spMk id="9" creationId="{CD536AD7-B512-626B-94B3-E0F71D1C918E}"/>
          </ac:spMkLst>
        </pc:spChg>
        <pc:picChg chg="mod">
          <ac:chgData name="Johnson, Scott" userId="bec97677-f0c6-4bfb-b610-83dc74061801" providerId="ADAL" clId="{52FA3AF2-ACDE-4EF0-8196-AC8C726BAEE8}" dt="2023-08-01T14:40:11.518" v="12862" actId="14861"/>
          <ac:picMkLst>
            <pc:docMk/>
            <pc:sldMk cId="2304868150" sldId="2145707371"/>
            <ac:picMk id="12" creationId="{60148D56-2BF7-0126-2611-0740F4E3190C}"/>
          </ac:picMkLst>
        </pc:picChg>
      </pc:sldChg>
      <pc:sldChg chg="del addCm">
        <pc:chgData name="Johnson, Scott" userId="bec97677-f0c6-4bfb-b610-83dc74061801" providerId="ADAL" clId="{52FA3AF2-ACDE-4EF0-8196-AC8C726BAEE8}" dt="2023-08-01T02:15:49.617" v="7127" actId="47"/>
        <pc:sldMkLst>
          <pc:docMk/>
          <pc:sldMk cId="1541492821" sldId="2145707375"/>
        </pc:sldMkLst>
      </pc:sldChg>
      <pc:sldChg chg="del addCm">
        <pc:chgData name="Johnson, Scott" userId="bec97677-f0c6-4bfb-b610-83dc74061801" providerId="ADAL" clId="{52FA3AF2-ACDE-4EF0-8196-AC8C726BAEE8}" dt="2023-08-01T02:17:28.288" v="7142" actId="47"/>
        <pc:sldMkLst>
          <pc:docMk/>
          <pc:sldMk cId="437334288" sldId="2145707376"/>
        </pc:sldMkLst>
      </pc:sldChg>
      <pc:sldChg chg="addSp delSp modSp new del mod setBg modClrScheme chgLayout">
        <pc:chgData name="Johnson, Scott" userId="bec97677-f0c6-4bfb-b610-83dc74061801" providerId="ADAL" clId="{52FA3AF2-ACDE-4EF0-8196-AC8C726BAEE8}" dt="2023-08-01T03:44:02.468" v="11688" actId="47"/>
        <pc:sldMkLst>
          <pc:docMk/>
          <pc:sldMk cId="2363105781" sldId="2145707377"/>
        </pc:sldMkLst>
        <pc:spChg chg="del mod ord">
          <ac:chgData name="Johnson, Scott" userId="bec97677-f0c6-4bfb-b610-83dc74061801" providerId="ADAL" clId="{52FA3AF2-ACDE-4EF0-8196-AC8C726BAEE8}" dt="2023-07-31T18:33:15.619" v="249" actId="700"/>
          <ac:spMkLst>
            <pc:docMk/>
            <pc:sldMk cId="2363105781" sldId="2145707377"/>
            <ac:spMk id="2" creationId="{B41BCCF6-BC00-53AF-7EB7-4FB4091EAF9F}"/>
          </ac:spMkLst>
        </pc:spChg>
        <pc:spChg chg="add del mod ord">
          <ac:chgData name="Johnson, Scott" userId="bec97677-f0c6-4bfb-b610-83dc74061801" providerId="ADAL" clId="{52FA3AF2-ACDE-4EF0-8196-AC8C726BAEE8}" dt="2023-07-31T18:34:40.966" v="250"/>
          <ac:spMkLst>
            <pc:docMk/>
            <pc:sldMk cId="2363105781" sldId="2145707377"/>
            <ac:spMk id="3" creationId="{8D14F48A-746F-7CAF-DB0D-530BA070A565}"/>
          </ac:spMkLst>
        </pc:spChg>
        <pc:spChg chg="add mod">
          <ac:chgData name="Johnson, Scott" userId="bec97677-f0c6-4bfb-b610-83dc74061801" providerId="ADAL" clId="{52FA3AF2-ACDE-4EF0-8196-AC8C726BAEE8}" dt="2023-08-01T02:40:50.127" v="8839" actId="14100"/>
          <ac:spMkLst>
            <pc:docMk/>
            <pc:sldMk cId="2363105781" sldId="2145707377"/>
            <ac:spMk id="4" creationId="{82B94F65-7CD6-0CDA-FC8B-D21DAC35502C}"/>
          </ac:spMkLst>
        </pc:spChg>
        <pc:graphicFrameChg chg="add mod">
          <ac:chgData name="Johnson, Scott" userId="bec97677-f0c6-4bfb-b610-83dc74061801" providerId="ADAL" clId="{52FA3AF2-ACDE-4EF0-8196-AC8C726BAEE8}" dt="2023-07-31T19:03:45.993" v="1951" actId="20577"/>
          <ac:graphicFrameMkLst>
            <pc:docMk/>
            <pc:sldMk cId="2363105781" sldId="2145707377"/>
            <ac:graphicFrameMk id="5" creationId="{B8CD361E-508E-4FF7-7F96-EB0F6EFB6208}"/>
          </ac:graphicFrameMkLst>
        </pc:graphicFrameChg>
      </pc:sldChg>
      <pc:sldChg chg="modSp add mod">
        <pc:chgData name="Johnson, Scott" userId="bec97677-f0c6-4bfb-b610-83dc74061801" providerId="ADAL" clId="{52FA3AF2-ACDE-4EF0-8196-AC8C726BAEE8}" dt="2023-08-01T14:43:00.535" v="12881" actId="20577"/>
        <pc:sldMkLst>
          <pc:docMk/>
          <pc:sldMk cId="3491734259" sldId="2145707378"/>
        </pc:sldMkLst>
        <pc:spChg chg="mod">
          <ac:chgData name="Johnson, Scott" userId="bec97677-f0c6-4bfb-b610-83dc74061801" providerId="ADAL" clId="{52FA3AF2-ACDE-4EF0-8196-AC8C726BAEE8}" dt="2023-08-01T01:57:06.186" v="6044" actId="20577"/>
          <ac:spMkLst>
            <pc:docMk/>
            <pc:sldMk cId="3491734259" sldId="2145707378"/>
            <ac:spMk id="2" creationId="{AD6E8E71-25FB-5B8C-31F3-991761DE191E}"/>
          </ac:spMkLst>
        </pc:spChg>
        <pc:graphicFrameChg chg="mod">
          <ac:chgData name="Johnson, Scott" userId="bec97677-f0c6-4bfb-b610-83dc74061801" providerId="ADAL" clId="{52FA3AF2-ACDE-4EF0-8196-AC8C726BAEE8}" dt="2023-08-01T14:43:00.535" v="12881" actId="20577"/>
          <ac:graphicFrameMkLst>
            <pc:docMk/>
            <pc:sldMk cId="3491734259" sldId="2145707378"/>
            <ac:graphicFrameMk id="4" creationId="{8BCB9970-DA5F-5537-EA5F-7EAC04623B66}"/>
          </ac:graphicFrameMkLst>
        </pc:graphicFrameChg>
      </pc:sldChg>
      <pc:sldChg chg="modSp add del mod">
        <pc:chgData name="Johnson, Scott" userId="bec97677-f0c6-4bfb-b610-83dc74061801" providerId="ADAL" clId="{52FA3AF2-ACDE-4EF0-8196-AC8C726BAEE8}" dt="2023-08-01T02:33:53.389" v="8126" actId="47"/>
        <pc:sldMkLst>
          <pc:docMk/>
          <pc:sldMk cId="3225080212" sldId="2145707379"/>
        </pc:sldMkLst>
        <pc:spChg chg="mod">
          <ac:chgData name="Johnson, Scott" userId="bec97677-f0c6-4bfb-b610-83dc74061801" providerId="ADAL" clId="{52FA3AF2-ACDE-4EF0-8196-AC8C726BAEE8}" dt="2023-08-01T02:16:01.558" v="7131" actId="20577"/>
          <ac:spMkLst>
            <pc:docMk/>
            <pc:sldMk cId="3225080212" sldId="2145707379"/>
            <ac:spMk id="2" creationId="{AD6E8E71-25FB-5B8C-31F3-991761DE191E}"/>
          </ac:spMkLst>
        </pc:spChg>
        <pc:graphicFrameChg chg="mod">
          <ac:chgData name="Johnson, Scott" userId="bec97677-f0c6-4bfb-b610-83dc74061801" providerId="ADAL" clId="{52FA3AF2-ACDE-4EF0-8196-AC8C726BAEE8}" dt="2023-08-01T02:33:00.961" v="8115"/>
          <ac:graphicFrameMkLst>
            <pc:docMk/>
            <pc:sldMk cId="3225080212" sldId="2145707379"/>
            <ac:graphicFrameMk id="4" creationId="{8BCB9970-DA5F-5537-EA5F-7EAC04623B66}"/>
          </ac:graphicFrameMkLst>
        </pc:graphicFrameChg>
      </pc:sldChg>
      <pc:sldChg chg="modSp add">
        <pc:chgData name="Johnson, Scott" userId="bec97677-f0c6-4bfb-b610-83dc74061801" providerId="ADAL" clId="{52FA3AF2-ACDE-4EF0-8196-AC8C726BAEE8}" dt="2023-08-01T14:47:12.681" v="13066" actId="20577"/>
        <pc:sldMkLst>
          <pc:docMk/>
          <pc:sldMk cId="2717906178" sldId="2145707380"/>
        </pc:sldMkLst>
        <pc:graphicFrameChg chg="mod">
          <ac:chgData name="Johnson, Scott" userId="bec97677-f0c6-4bfb-b610-83dc74061801" providerId="ADAL" clId="{52FA3AF2-ACDE-4EF0-8196-AC8C726BAEE8}" dt="2023-08-01T14:47:12.681" v="13066" actId="20577"/>
          <ac:graphicFrameMkLst>
            <pc:docMk/>
            <pc:sldMk cId="2717906178" sldId="2145707380"/>
            <ac:graphicFrameMk id="4" creationId="{8BCB9970-DA5F-5537-EA5F-7EAC04623B66}"/>
          </ac:graphicFrameMkLst>
        </pc:graphicFrameChg>
      </pc:sldChg>
      <pc:sldChg chg="addSp delSp modSp new mod">
        <pc:chgData name="Johnson, Scott" userId="bec97677-f0c6-4bfb-b610-83dc74061801" providerId="ADAL" clId="{52FA3AF2-ACDE-4EF0-8196-AC8C726BAEE8}" dt="2023-08-01T04:18:01.541" v="12309" actId="20577"/>
        <pc:sldMkLst>
          <pc:docMk/>
          <pc:sldMk cId="3680350077" sldId="2145707381"/>
        </pc:sldMkLst>
        <pc:spChg chg="mod">
          <ac:chgData name="Johnson, Scott" userId="bec97677-f0c6-4bfb-b610-83dc74061801" providerId="ADAL" clId="{52FA3AF2-ACDE-4EF0-8196-AC8C726BAEE8}" dt="2023-08-01T03:43:22.433" v="11685" actId="6549"/>
          <ac:spMkLst>
            <pc:docMk/>
            <pc:sldMk cId="3680350077" sldId="2145707381"/>
            <ac:spMk id="2" creationId="{5B46C2EB-0FDB-0CDF-F725-E53A13A17587}"/>
          </ac:spMkLst>
        </pc:spChg>
        <pc:spChg chg="add mod">
          <ac:chgData name="Johnson, Scott" userId="bec97677-f0c6-4bfb-b610-83dc74061801" providerId="ADAL" clId="{52FA3AF2-ACDE-4EF0-8196-AC8C726BAEE8}" dt="2023-08-01T03:43:06.721" v="11684" actId="1036"/>
          <ac:spMkLst>
            <pc:docMk/>
            <pc:sldMk cId="3680350077" sldId="2145707381"/>
            <ac:spMk id="3" creationId="{345004EE-3FBB-CF8D-BF4C-856EC34351A8}"/>
          </ac:spMkLst>
        </pc:spChg>
        <pc:spChg chg="add del mod ord">
          <ac:chgData name="Johnson, Scott" userId="bec97677-f0c6-4bfb-b610-83dc74061801" providerId="ADAL" clId="{52FA3AF2-ACDE-4EF0-8196-AC8C726BAEE8}" dt="2023-08-01T02:50:31.895" v="9817"/>
          <ac:spMkLst>
            <pc:docMk/>
            <pc:sldMk cId="3680350077" sldId="2145707381"/>
            <ac:spMk id="3" creationId="{62EF8AD7-8229-8821-57B5-9F0DB9D9BDBB}"/>
          </ac:spMkLst>
        </pc:spChg>
        <pc:spChg chg="add mod">
          <ac:chgData name="Johnson, Scott" userId="bec97677-f0c6-4bfb-b610-83dc74061801" providerId="ADAL" clId="{52FA3AF2-ACDE-4EF0-8196-AC8C726BAEE8}" dt="2023-08-01T03:43:06.721" v="11684" actId="1036"/>
          <ac:spMkLst>
            <pc:docMk/>
            <pc:sldMk cId="3680350077" sldId="2145707381"/>
            <ac:spMk id="4" creationId="{9F08A978-8F70-70A7-E128-6114E7E0E428}"/>
          </ac:spMkLst>
        </pc:spChg>
        <pc:spChg chg="add del mod">
          <ac:chgData name="Johnson, Scott" userId="bec97677-f0c6-4bfb-b610-83dc74061801" providerId="ADAL" clId="{52FA3AF2-ACDE-4EF0-8196-AC8C726BAEE8}" dt="2023-08-01T03:18:02.687" v="11021" actId="478"/>
          <ac:spMkLst>
            <pc:docMk/>
            <pc:sldMk cId="3680350077" sldId="2145707381"/>
            <ac:spMk id="5" creationId="{D08F025B-35C9-AD1E-A9C4-83BCA19FB9DF}"/>
          </ac:spMkLst>
        </pc:spChg>
        <pc:spChg chg="add mod">
          <ac:chgData name="Johnson, Scott" userId="bec97677-f0c6-4bfb-b610-83dc74061801" providerId="ADAL" clId="{52FA3AF2-ACDE-4EF0-8196-AC8C726BAEE8}" dt="2023-08-01T03:43:06.721" v="11684" actId="1036"/>
          <ac:spMkLst>
            <pc:docMk/>
            <pc:sldMk cId="3680350077" sldId="2145707381"/>
            <ac:spMk id="7" creationId="{603B1BA4-4B96-4065-C740-1E958DB8690E}"/>
          </ac:spMkLst>
        </pc:spChg>
        <pc:spChg chg="add mod">
          <ac:chgData name="Johnson, Scott" userId="bec97677-f0c6-4bfb-b610-83dc74061801" providerId="ADAL" clId="{52FA3AF2-ACDE-4EF0-8196-AC8C726BAEE8}" dt="2023-08-01T03:43:06.721" v="11684" actId="1036"/>
          <ac:spMkLst>
            <pc:docMk/>
            <pc:sldMk cId="3680350077" sldId="2145707381"/>
            <ac:spMk id="8" creationId="{7AB6FA94-1102-CBAF-1F0C-CBBE6AAE319E}"/>
          </ac:spMkLst>
        </pc:spChg>
        <pc:spChg chg="add del mod">
          <ac:chgData name="Johnson, Scott" userId="bec97677-f0c6-4bfb-b610-83dc74061801" providerId="ADAL" clId="{52FA3AF2-ACDE-4EF0-8196-AC8C726BAEE8}" dt="2023-08-01T03:16:19.213" v="10907" actId="478"/>
          <ac:spMkLst>
            <pc:docMk/>
            <pc:sldMk cId="3680350077" sldId="2145707381"/>
            <ac:spMk id="9" creationId="{E0493C50-D53B-0517-6B61-5DEE739922EA}"/>
          </ac:spMkLst>
        </pc:spChg>
        <pc:spChg chg="add mod">
          <ac:chgData name="Johnson, Scott" userId="bec97677-f0c6-4bfb-b610-83dc74061801" providerId="ADAL" clId="{52FA3AF2-ACDE-4EF0-8196-AC8C726BAEE8}" dt="2023-08-01T03:43:06.721" v="11684" actId="1036"/>
          <ac:spMkLst>
            <pc:docMk/>
            <pc:sldMk cId="3680350077" sldId="2145707381"/>
            <ac:spMk id="11" creationId="{635006B1-EBF5-877B-3E39-8A8AECEB8C2E}"/>
          </ac:spMkLst>
        </pc:spChg>
        <pc:spChg chg="add mod">
          <ac:chgData name="Johnson, Scott" userId="bec97677-f0c6-4bfb-b610-83dc74061801" providerId="ADAL" clId="{52FA3AF2-ACDE-4EF0-8196-AC8C726BAEE8}" dt="2023-08-01T03:43:06.721" v="11684" actId="1036"/>
          <ac:spMkLst>
            <pc:docMk/>
            <pc:sldMk cId="3680350077" sldId="2145707381"/>
            <ac:spMk id="12" creationId="{53EC92D3-8003-F686-1AA2-D441D6407B76}"/>
          </ac:spMkLst>
        </pc:spChg>
        <pc:spChg chg="add del mod">
          <ac:chgData name="Johnson, Scott" userId="bec97677-f0c6-4bfb-b610-83dc74061801" providerId="ADAL" clId="{52FA3AF2-ACDE-4EF0-8196-AC8C726BAEE8}" dt="2023-08-01T03:26:29.576" v="11310" actId="478"/>
          <ac:spMkLst>
            <pc:docMk/>
            <pc:sldMk cId="3680350077" sldId="2145707381"/>
            <ac:spMk id="14" creationId="{D80D086E-73DE-A9A5-C9B5-1264D794B46B}"/>
          </ac:spMkLst>
        </pc:spChg>
        <pc:spChg chg="add mod">
          <ac:chgData name="Johnson, Scott" userId="bec97677-f0c6-4bfb-b610-83dc74061801" providerId="ADAL" clId="{52FA3AF2-ACDE-4EF0-8196-AC8C726BAEE8}" dt="2023-08-01T03:27:34.842" v="11431"/>
          <ac:spMkLst>
            <pc:docMk/>
            <pc:sldMk cId="3680350077" sldId="2145707381"/>
            <ac:spMk id="15" creationId="{9715EF87-4C6F-F5ED-A735-D4068399F16E}"/>
          </ac:spMkLst>
        </pc:spChg>
        <pc:spChg chg="add del mod">
          <ac:chgData name="Johnson, Scott" userId="bec97677-f0c6-4bfb-b610-83dc74061801" providerId="ADAL" clId="{52FA3AF2-ACDE-4EF0-8196-AC8C726BAEE8}" dt="2023-08-01T03:26:29.576" v="11310" actId="478"/>
          <ac:spMkLst>
            <pc:docMk/>
            <pc:sldMk cId="3680350077" sldId="2145707381"/>
            <ac:spMk id="16" creationId="{1DBB7018-42F3-2FD2-56B3-63185BCF2EA6}"/>
          </ac:spMkLst>
        </pc:spChg>
        <pc:spChg chg="add mod">
          <ac:chgData name="Johnson, Scott" userId="bec97677-f0c6-4bfb-b610-83dc74061801" providerId="ADAL" clId="{52FA3AF2-ACDE-4EF0-8196-AC8C726BAEE8}" dt="2023-08-01T03:37:25.687" v="11650" actId="14100"/>
          <ac:spMkLst>
            <pc:docMk/>
            <pc:sldMk cId="3680350077" sldId="2145707381"/>
            <ac:spMk id="18" creationId="{12DDDA01-908B-81EE-7889-C58394E4D1F2}"/>
          </ac:spMkLst>
        </pc:spChg>
        <pc:spChg chg="add mod">
          <ac:chgData name="Johnson, Scott" userId="bec97677-f0c6-4bfb-b610-83dc74061801" providerId="ADAL" clId="{52FA3AF2-ACDE-4EF0-8196-AC8C726BAEE8}" dt="2023-08-01T03:22:39.477" v="11278" actId="1037"/>
          <ac:spMkLst>
            <pc:docMk/>
            <pc:sldMk cId="3680350077" sldId="2145707381"/>
            <ac:spMk id="19" creationId="{EFFC2B88-A930-B04D-DD47-A4C5A3384F76}"/>
          </ac:spMkLst>
        </pc:spChg>
        <pc:spChg chg="add del mod">
          <ac:chgData name="Johnson, Scott" userId="bec97677-f0c6-4bfb-b610-83dc74061801" providerId="ADAL" clId="{52FA3AF2-ACDE-4EF0-8196-AC8C726BAEE8}" dt="2023-08-01T03:21:57.120" v="11269" actId="478"/>
          <ac:spMkLst>
            <pc:docMk/>
            <pc:sldMk cId="3680350077" sldId="2145707381"/>
            <ac:spMk id="20" creationId="{BD3AD219-6EA6-5215-F5A2-7C3B97F3E811}"/>
          </ac:spMkLst>
        </pc:spChg>
        <pc:spChg chg="add mod">
          <ac:chgData name="Johnson, Scott" userId="bec97677-f0c6-4bfb-b610-83dc74061801" providerId="ADAL" clId="{52FA3AF2-ACDE-4EF0-8196-AC8C726BAEE8}" dt="2023-08-01T03:12:36.026" v="10692" actId="1076"/>
          <ac:spMkLst>
            <pc:docMk/>
            <pc:sldMk cId="3680350077" sldId="2145707381"/>
            <ac:spMk id="22" creationId="{417E5D59-E28D-ECB7-9287-6D4659D71EDD}"/>
          </ac:spMkLst>
        </pc:spChg>
        <pc:spChg chg="add mod">
          <ac:chgData name="Johnson, Scott" userId="bec97677-f0c6-4bfb-b610-83dc74061801" providerId="ADAL" clId="{52FA3AF2-ACDE-4EF0-8196-AC8C726BAEE8}" dt="2023-08-01T04:18:01.541" v="12309" actId="20577"/>
          <ac:spMkLst>
            <pc:docMk/>
            <pc:sldMk cId="3680350077" sldId="2145707381"/>
            <ac:spMk id="23" creationId="{F36B0806-EB7F-FB57-DD08-91805E60E3F1}"/>
          </ac:spMkLst>
        </pc:spChg>
        <pc:spChg chg="add mod">
          <ac:chgData name="Johnson, Scott" userId="bec97677-f0c6-4bfb-b610-83dc74061801" providerId="ADAL" clId="{52FA3AF2-ACDE-4EF0-8196-AC8C726BAEE8}" dt="2023-08-01T03:27:19.477" v="11430" actId="20577"/>
          <ac:spMkLst>
            <pc:docMk/>
            <pc:sldMk cId="3680350077" sldId="2145707381"/>
            <ac:spMk id="28" creationId="{CD487160-2F8D-993C-54B8-042E7D9E94AE}"/>
          </ac:spMkLst>
        </pc:spChg>
        <pc:spChg chg="add mod ord">
          <ac:chgData name="Johnson, Scott" userId="bec97677-f0c6-4bfb-b610-83dc74061801" providerId="ADAL" clId="{52FA3AF2-ACDE-4EF0-8196-AC8C726BAEE8}" dt="2023-08-01T03:38:23.067" v="11672" actId="1037"/>
          <ac:spMkLst>
            <pc:docMk/>
            <pc:sldMk cId="3680350077" sldId="2145707381"/>
            <ac:spMk id="29" creationId="{702A9331-D30B-FEC5-82A7-B78D56C60D5F}"/>
          </ac:spMkLst>
        </pc:spChg>
        <pc:picChg chg="add mod">
          <ac:chgData name="Johnson, Scott" userId="bec97677-f0c6-4bfb-b610-83dc74061801" providerId="ADAL" clId="{52FA3AF2-ACDE-4EF0-8196-AC8C726BAEE8}" dt="2023-08-01T03:43:06.721" v="11684" actId="1036"/>
          <ac:picMkLst>
            <pc:docMk/>
            <pc:sldMk cId="3680350077" sldId="2145707381"/>
            <ac:picMk id="6" creationId="{05C84202-39EB-0578-DA28-A41860B910D9}"/>
          </ac:picMkLst>
        </pc:picChg>
        <pc:picChg chg="add mod">
          <ac:chgData name="Johnson, Scott" userId="bec97677-f0c6-4bfb-b610-83dc74061801" providerId="ADAL" clId="{52FA3AF2-ACDE-4EF0-8196-AC8C726BAEE8}" dt="2023-08-01T03:43:06.721" v="11684" actId="1036"/>
          <ac:picMkLst>
            <pc:docMk/>
            <pc:sldMk cId="3680350077" sldId="2145707381"/>
            <ac:picMk id="10" creationId="{A799C55F-78D7-D772-75C7-C608F8F842BA}"/>
          </ac:picMkLst>
        </pc:picChg>
        <pc:picChg chg="add mod">
          <ac:chgData name="Johnson, Scott" userId="bec97677-f0c6-4bfb-b610-83dc74061801" providerId="ADAL" clId="{52FA3AF2-ACDE-4EF0-8196-AC8C726BAEE8}" dt="2023-08-01T03:43:06.721" v="11684" actId="1036"/>
          <ac:picMkLst>
            <pc:docMk/>
            <pc:sldMk cId="3680350077" sldId="2145707381"/>
            <ac:picMk id="13" creationId="{E2356017-AB2C-0C56-7983-227F7F452D69}"/>
          </ac:picMkLst>
        </pc:picChg>
        <pc:picChg chg="add mod ord modCrop">
          <ac:chgData name="Johnson, Scott" userId="bec97677-f0c6-4bfb-b610-83dc74061801" providerId="ADAL" clId="{52FA3AF2-ACDE-4EF0-8196-AC8C726BAEE8}" dt="2023-08-01T03:38:08.909" v="11666" actId="167"/>
          <ac:picMkLst>
            <pc:docMk/>
            <pc:sldMk cId="3680350077" sldId="2145707381"/>
            <ac:picMk id="17" creationId="{C47738D3-977D-499C-8DA7-469588DAB8C2}"/>
          </ac:picMkLst>
        </pc:picChg>
        <pc:picChg chg="add mod">
          <ac:chgData name="Johnson, Scott" userId="bec97677-f0c6-4bfb-b610-83dc74061801" providerId="ADAL" clId="{52FA3AF2-ACDE-4EF0-8196-AC8C726BAEE8}" dt="2023-08-01T03:42:45.478" v="11673" actId="14826"/>
          <ac:picMkLst>
            <pc:docMk/>
            <pc:sldMk cId="3680350077" sldId="2145707381"/>
            <ac:picMk id="21" creationId="{EE91F85A-2D10-9049-DAFE-35C5A1FFD3AF}"/>
          </ac:picMkLst>
        </pc:picChg>
        <pc:picChg chg="add mod">
          <ac:chgData name="Johnson, Scott" userId="bec97677-f0c6-4bfb-b610-83dc74061801" providerId="ADAL" clId="{52FA3AF2-ACDE-4EF0-8196-AC8C726BAEE8}" dt="2023-08-01T03:12:36.026" v="10692" actId="1076"/>
          <ac:picMkLst>
            <pc:docMk/>
            <pc:sldMk cId="3680350077" sldId="2145707381"/>
            <ac:picMk id="24" creationId="{755DCDEE-23AA-333D-C4B5-619CF4ED84B9}"/>
          </ac:picMkLst>
        </pc:picChg>
        <pc:picChg chg="add mod">
          <ac:chgData name="Johnson, Scott" userId="bec97677-f0c6-4bfb-b610-83dc74061801" providerId="ADAL" clId="{52FA3AF2-ACDE-4EF0-8196-AC8C726BAEE8}" dt="2023-08-01T03:43:06.721" v="11684" actId="1036"/>
          <ac:picMkLst>
            <pc:docMk/>
            <pc:sldMk cId="3680350077" sldId="2145707381"/>
            <ac:picMk id="25" creationId="{E23DE855-8E51-D6AB-7D5C-D622E15089E0}"/>
          </ac:picMkLst>
        </pc:picChg>
        <pc:picChg chg="add mod">
          <ac:chgData name="Johnson, Scott" userId="bec97677-f0c6-4bfb-b610-83dc74061801" providerId="ADAL" clId="{52FA3AF2-ACDE-4EF0-8196-AC8C726BAEE8}" dt="2023-08-01T03:12:36.026" v="10692" actId="1076"/>
          <ac:picMkLst>
            <pc:docMk/>
            <pc:sldMk cId="3680350077" sldId="2145707381"/>
            <ac:picMk id="26" creationId="{BB8F4358-DD69-0C9B-6F64-D402F6D8E4F3}"/>
          </ac:picMkLst>
        </pc:picChg>
        <pc:picChg chg="add del mod">
          <ac:chgData name="Johnson, Scott" userId="bec97677-f0c6-4bfb-b610-83dc74061801" providerId="ADAL" clId="{52FA3AF2-ACDE-4EF0-8196-AC8C726BAEE8}" dt="2023-08-01T03:14:00.768" v="10697"/>
          <ac:picMkLst>
            <pc:docMk/>
            <pc:sldMk cId="3680350077" sldId="2145707381"/>
            <ac:picMk id="27" creationId="{F3AE87DD-88D3-FDD2-16A0-21D709AC3BAA}"/>
          </ac:picMkLst>
        </pc:picChg>
      </pc:sldChg>
      <pc:sldChg chg="addSp delSp modSp new del mod modClrScheme chgLayout">
        <pc:chgData name="Johnson, Scott" userId="bec97677-f0c6-4bfb-b610-83dc74061801" providerId="ADAL" clId="{52FA3AF2-ACDE-4EF0-8196-AC8C726BAEE8}" dt="2023-08-01T13:26:33.294" v="12643" actId="47"/>
        <pc:sldMkLst>
          <pc:docMk/>
          <pc:sldMk cId="1185647907" sldId="2145707382"/>
        </pc:sldMkLst>
        <pc:spChg chg="del mod ord">
          <ac:chgData name="Johnson, Scott" userId="bec97677-f0c6-4bfb-b610-83dc74061801" providerId="ADAL" clId="{52FA3AF2-ACDE-4EF0-8196-AC8C726BAEE8}" dt="2023-08-01T03:44:16.094" v="11690" actId="700"/>
          <ac:spMkLst>
            <pc:docMk/>
            <pc:sldMk cId="1185647907" sldId="2145707382"/>
            <ac:spMk id="2" creationId="{81F0A55D-6729-AB67-850D-FA97770C81C5}"/>
          </ac:spMkLst>
        </pc:spChg>
        <pc:spChg chg="add mod ord">
          <ac:chgData name="Johnson, Scott" userId="bec97677-f0c6-4bfb-b610-83dc74061801" providerId="ADAL" clId="{52FA3AF2-ACDE-4EF0-8196-AC8C726BAEE8}" dt="2023-08-01T04:00:40.455" v="12226" actId="20577"/>
          <ac:spMkLst>
            <pc:docMk/>
            <pc:sldMk cId="1185647907" sldId="2145707382"/>
            <ac:spMk id="3" creationId="{4CAB353B-4E35-0B2D-1EE4-79158B8C593C}"/>
          </ac:spMkLst>
        </pc:spChg>
        <pc:spChg chg="add del mod ord">
          <ac:chgData name="Johnson, Scott" userId="bec97677-f0c6-4bfb-b610-83dc74061801" providerId="ADAL" clId="{52FA3AF2-ACDE-4EF0-8196-AC8C726BAEE8}" dt="2023-08-01T03:46:50.986" v="11712" actId="700"/>
          <ac:spMkLst>
            <pc:docMk/>
            <pc:sldMk cId="1185647907" sldId="2145707382"/>
            <ac:spMk id="4" creationId="{A1435730-D9E4-4E39-861B-8B40304C96B8}"/>
          </ac:spMkLst>
        </pc:spChg>
        <pc:spChg chg="add del mod ord">
          <ac:chgData name="Johnson, Scott" userId="bec97677-f0c6-4bfb-b610-83dc74061801" providerId="ADAL" clId="{52FA3AF2-ACDE-4EF0-8196-AC8C726BAEE8}" dt="2023-08-01T03:46:50.986" v="11712" actId="700"/>
          <ac:spMkLst>
            <pc:docMk/>
            <pc:sldMk cId="1185647907" sldId="2145707382"/>
            <ac:spMk id="5" creationId="{5ABD99F8-8813-CDB2-F3DB-58B86DFBDE20}"/>
          </ac:spMkLst>
        </pc:spChg>
        <pc:spChg chg="add del mod ord">
          <ac:chgData name="Johnson, Scott" userId="bec97677-f0c6-4bfb-b610-83dc74061801" providerId="ADAL" clId="{52FA3AF2-ACDE-4EF0-8196-AC8C726BAEE8}" dt="2023-08-01T03:46:50.986" v="11712" actId="700"/>
          <ac:spMkLst>
            <pc:docMk/>
            <pc:sldMk cId="1185647907" sldId="2145707382"/>
            <ac:spMk id="6" creationId="{F93615D4-03AC-CB3C-EEC0-03A0E701C5E2}"/>
          </ac:spMkLst>
        </pc:spChg>
        <pc:spChg chg="add del mod ord">
          <ac:chgData name="Johnson, Scott" userId="bec97677-f0c6-4bfb-b610-83dc74061801" providerId="ADAL" clId="{52FA3AF2-ACDE-4EF0-8196-AC8C726BAEE8}" dt="2023-08-01T03:46:50.986" v="11712" actId="700"/>
          <ac:spMkLst>
            <pc:docMk/>
            <pc:sldMk cId="1185647907" sldId="2145707382"/>
            <ac:spMk id="7" creationId="{6BD3D648-6345-32D7-427B-D540A4070152}"/>
          </ac:spMkLst>
        </pc:spChg>
        <pc:spChg chg="add mod">
          <ac:chgData name="Johnson, Scott" userId="bec97677-f0c6-4bfb-b610-83dc74061801" providerId="ADAL" clId="{52FA3AF2-ACDE-4EF0-8196-AC8C726BAEE8}" dt="2023-08-01T03:54:22.518" v="11999" actId="1035"/>
          <ac:spMkLst>
            <pc:docMk/>
            <pc:sldMk cId="1185647907" sldId="2145707382"/>
            <ac:spMk id="8" creationId="{526D6AAF-3C0B-9A09-A34A-F229DED6EE04}"/>
          </ac:spMkLst>
        </pc:spChg>
        <pc:spChg chg="add del mod">
          <ac:chgData name="Johnson, Scott" userId="bec97677-f0c6-4bfb-b610-83dc74061801" providerId="ADAL" clId="{52FA3AF2-ACDE-4EF0-8196-AC8C726BAEE8}" dt="2023-08-01T03:48:16.004" v="11731" actId="478"/>
          <ac:spMkLst>
            <pc:docMk/>
            <pc:sldMk cId="1185647907" sldId="2145707382"/>
            <ac:spMk id="9" creationId="{D5C8A6DF-FE28-3C9A-28A8-21D7917049D7}"/>
          </ac:spMkLst>
        </pc:spChg>
        <pc:spChg chg="add mod">
          <ac:chgData name="Johnson, Scott" userId="bec97677-f0c6-4bfb-b610-83dc74061801" providerId="ADAL" clId="{52FA3AF2-ACDE-4EF0-8196-AC8C726BAEE8}" dt="2023-08-01T03:54:22.518" v="11999" actId="1035"/>
          <ac:spMkLst>
            <pc:docMk/>
            <pc:sldMk cId="1185647907" sldId="2145707382"/>
            <ac:spMk id="10" creationId="{4962F9BE-6382-B4D9-AFFF-423DD1B31B06}"/>
          </ac:spMkLst>
        </pc:spChg>
        <pc:spChg chg="add del mod">
          <ac:chgData name="Johnson, Scott" userId="bec97677-f0c6-4bfb-b610-83dc74061801" providerId="ADAL" clId="{52FA3AF2-ACDE-4EF0-8196-AC8C726BAEE8}" dt="2023-08-01T03:48:16.004" v="11731" actId="478"/>
          <ac:spMkLst>
            <pc:docMk/>
            <pc:sldMk cId="1185647907" sldId="2145707382"/>
            <ac:spMk id="11" creationId="{3E44C708-37E8-7360-AE0A-4182EB186E7D}"/>
          </ac:spMkLst>
        </pc:spChg>
        <pc:spChg chg="add mod">
          <ac:chgData name="Johnson, Scott" userId="bec97677-f0c6-4bfb-b610-83dc74061801" providerId="ADAL" clId="{52FA3AF2-ACDE-4EF0-8196-AC8C726BAEE8}" dt="2023-08-01T03:55:50.251" v="12049" actId="6549"/>
          <ac:spMkLst>
            <pc:docMk/>
            <pc:sldMk cId="1185647907" sldId="2145707382"/>
            <ac:spMk id="12" creationId="{4491DD61-A1B1-D664-E40F-F4B0064EDA87}"/>
          </ac:spMkLst>
        </pc:spChg>
        <pc:spChg chg="add mod">
          <ac:chgData name="Johnson, Scott" userId="bec97677-f0c6-4bfb-b610-83dc74061801" providerId="ADAL" clId="{52FA3AF2-ACDE-4EF0-8196-AC8C726BAEE8}" dt="2023-08-01T13:17:25.321" v="12395" actId="20577"/>
          <ac:spMkLst>
            <pc:docMk/>
            <pc:sldMk cId="1185647907" sldId="2145707382"/>
            <ac:spMk id="13" creationId="{8F69257F-26C9-0D5B-3205-8539BF6017F6}"/>
          </ac:spMkLst>
        </pc:spChg>
        <pc:spChg chg="add mod">
          <ac:chgData name="Johnson, Scott" userId="bec97677-f0c6-4bfb-b610-83dc74061801" providerId="ADAL" clId="{52FA3AF2-ACDE-4EF0-8196-AC8C726BAEE8}" dt="2023-08-01T03:55:58.185" v="12051" actId="20577"/>
          <ac:spMkLst>
            <pc:docMk/>
            <pc:sldMk cId="1185647907" sldId="2145707382"/>
            <ac:spMk id="14" creationId="{EE2B739B-9DE5-E87C-649E-8F25F93FD3FC}"/>
          </ac:spMkLst>
        </pc:spChg>
        <pc:spChg chg="add mod">
          <ac:chgData name="Johnson, Scott" userId="bec97677-f0c6-4bfb-b610-83dc74061801" providerId="ADAL" clId="{52FA3AF2-ACDE-4EF0-8196-AC8C726BAEE8}" dt="2023-08-01T03:54:22.518" v="11999" actId="1035"/>
          <ac:spMkLst>
            <pc:docMk/>
            <pc:sldMk cId="1185647907" sldId="2145707382"/>
            <ac:spMk id="15" creationId="{8059CEDF-87D4-5252-FF57-2DA81BBC3892}"/>
          </ac:spMkLst>
        </pc:spChg>
        <pc:spChg chg="add mod">
          <ac:chgData name="Johnson, Scott" userId="bec97677-f0c6-4bfb-b610-83dc74061801" providerId="ADAL" clId="{52FA3AF2-ACDE-4EF0-8196-AC8C726BAEE8}" dt="2023-08-01T03:54:22.518" v="11999" actId="1035"/>
          <ac:spMkLst>
            <pc:docMk/>
            <pc:sldMk cId="1185647907" sldId="2145707382"/>
            <ac:spMk id="16" creationId="{31688A58-261E-BBD7-2BE0-92D15D267778}"/>
          </ac:spMkLst>
        </pc:spChg>
        <pc:spChg chg="add mod">
          <ac:chgData name="Johnson, Scott" userId="bec97677-f0c6-4bfb-b610-83dc74061801" providerId="ADAL" clId="{52FA3AF2-ACDE-4EF0-8196-AC8C726BAEE8}" dt="2023-08-01T03:54:22.518" v="11999" actId="1035"/>
          <ac:spMkLst>
            <pc:docMk/>
            <pc:sldMk cId="1185647907" sldId="2145707382"/>
            <ac:spMk id="17" creationId="{D2EEA792-0747-765D-B76F-0634334412EF}"/>
          </ac:spMkLst>
        </pc:spChg>
        <pc:spChg chg="add mod">
          <ac:chgData name="Johnson, Scott" userId="bec97677-f0c6-4bfb-b610-83dc74061801" providerId="ADAL" clId="{52FA3AF2-ACDE-4EF0-8196-AC8C726BAEE8}" dt="2023-08-01T03:57:35.190" v="12075" actId="20577"/>
          <ac:spMkLst>
            <pc:docMk/>
            <pc:sldMk cId="1185647907" sldId="2145707382"/>
            <ac:spMk id="18" creationId="{EC7D7F82-D0AB-9F39-A3B4-BD3253C181AF}"/>
          </ac:spMkLst>
        </pc:spChg>
        <pc:spChg chg="add mod">
          <ac:chgData name="Johnson, Scott" userId="bec97677-f0c6-4bfb-b610-83dc74061801" providerId="ADAL" clId="{52FA3AF2-ACDE-4EF0-8196-AC8C726BAEE8}" dt="2023-08-01T03:57:44.237" v="12079" actId="20577"/>
          <ac:spMkLst>
            <pc:docMk/>
            <pc:sldMk cId="1185647907" sldId="2145707382"/>
            <ac:spMk id="19" creationId="{BE5CF4EC-CF2D-BA9D-9140-C45EF9C76D53}"/>
          </ac:spMkLst>
        </pc:spChg>
        <pc:spChg chg="add mod">
          <ac:chgData name="Johnson, Scott" userId="bec97677-f0c6-4bfb-b610-83dc74061801" providerId="ADAL" clId="{52FA3AF2-ACDE-4EF0-8196-AC8C726BAEE8}" dt="2023-08-01T03:59:28.399" v="12195" actId="20577"/>
          <ac:spMkLst>
            <pc:docMk/>
            <pc:sldMk cId="1185647907" sldId="2145707382"/>
            <ac:spMk id="20" creationId="{AAE59F96-5089-EB9B-453C-A455DAF31C27}"/>
          </ac:spMkLst>
        </pc:spChg>
        <pc:spChg chg="add mod">
          <ac:chgData name="Johnson, Scott" userId="bec97677-f0c6-4bfb-b610-83dc74061801" providerId="ADAL" clId="{52FA3AF2-ACDE-4EF0-8196-AC8C726BAEE8}" dt="2023-08-01T03:59:33.760" v="12196"/>
          <ac:spMkLst>
            <pc:docMk/>
            <pc:sldMk cId="1185647907" sldId="2145707382"/>
            <ac:spMk id="21" creationId="{BCB8618F-3EE1-F14E-9248-27CF2F64CE12}"/>
          </ac:spMkLst>
        </pc:spChg>
      </pc:sldChg>
      <pc:sldChg chg="add del">
        <pc:chgData name="Johnson, Scott" userId="bec97677-f0c6-4bfb-b610-83dc74061801" providerId="ADAL" clId="{52FA3AF2-ACDE-4EF0-8196-AC8C726BAEE8}" dt="2023-08-01T03:43:30.133" v="11686" actId="47"/>
        <pc:sldMkLst>
          <pc:docMk/>
          <pc:sldMk cId="1260532158" sldId="2145707382"/>
        </pc:sldMkLst>
      </pc:sldChg>
      <pc:sldChg chg="modSp add">
        <pc:chgData name="Johnson, Scott" userId="bec97677-f0c6-4bfb-b610-83dc74061801" providerId="ADAL" clId="{52FA3AF2-ACDE-4EF0-8196-AC8C726BAEE8}" dt="2023-08-01T04:15:52.498" v="12304"/>
        <pc:sldMkLst>
          <pc:docMk/>
          <pc:sldMk cId="806980790" sldId="2145707383"/>
        </pc:sldMkLst>
        <pc:graphicFrameChg chg="mod">
          <ac:chgData name="Johnson, Scott" userId="bec97677-f0c6-4bfb-b610-83dc74061801" providerId="ADAL" clId="{52FA3AF2-ACDE-4EF0-8196-AC8C726BAEE8}" dt="2023-08-01T04:15:52.498" v="12304"/>
          <ac:graphicFrameMkLst>
            <pc:docMk/>
            <pc:sldMk cId="806980790" sldId="2145707383"/>
            <ac:graphicFrameMk id="6" creationId="{DF06E0EE-ABEA-4C33-AC12-737AAF70549A}"/>
          </ac:graphicFrameMkLst>
        </pc:graphicFrameChg>
      </pc:sldChg>
      <pc:sldChg chg="new del">
        <pc:chgData name="Johnson, Scott" userId="bec97677-f0c6-4bfb-b610-83dc74061801" providerId="ADAL" clId="{52FA3AF2-ACDE-4EF0-8196-AC8C726BAEE8}" dt="2023-08-01T04:00:13.802" v="12197" actId="47"/>
        <pc:sldMkLst>
          <pc:docMk/>
          <pc:sldMk cId="1427584478" sldId="2145707383"/>
        </pc:sldMkLst>
      </pc:sldChg>
      <pc:sldChg chg="addSp delSp modSp add mod">
        <pc:chgData name="Johnson, Scott" userId="bec97677-f0c6-4bfb-b610-83dc74061801" providerId="ADAL" clId="{52FA3AF2-ACDE-4EF0-8196-AC8C726BAEE8}" dt="2023-08-01T13:26:57.228" v="12664" actId="20577"/>
        <pc:sldMkLst>
          <pc:docMk/>
          <pc:sldMk cId="3574593457" sldId="2145707384"/>
        </pc:sldMkLst>
        <pc:spChg chg="add mod">
          <ac:chgData name="Johnson, Scott" userId="bec97677-f0c6-4bfb-b610-83dc74061801" providerId="ADAL" clId="{52FA3AF2-ACDE-4EF0-8196-AC8C726BAEE8}" dt="2023-08-01T13:26:57.228" v="12664" actId="20577"/>
          <ac:spMkLst>
            <pc:docMk/>
            <pc:sldMk cId="3574593457" sldId="2145707384"/>
            <ac:spMk id="2" creationId="{2CC28C2C-2858-0D04-B4DF-3D129B570545}"/>
          </ac:spMkLst>
        </pc:spChg>
        <pc:spChg chg="mod">
          <ac:chgData name="Johnson, Scott" userId="bec97677-f0c6-4bfb-b610-83dc74061801" providerId="ADAL" clId="{52FA3AF2-ACDE-4EF0-8196-AC8C726BAEE8}" dt="2023-08-01T13:18:31.137" v="12401" actId="14100"/>
          <ac:spMkLst>
            <pc:docMk/>
            <pc:sldMk cId="3574593457" sldId="2145707384"/>
            <ac:spMk id="8" creationId="{526D6AAF-3C0B-9A09-A34A-F229DED6EE04}"/>
          </ac:spMkLst>
        </pc:spChg>
        <pc:spChg chg="mod">
          <ac:chgData name="Johnson, Scott" userId="bec97677-f0c6-4bfb-b610-83dc74061801" providerId="ADAL" clId="{52FA3AF2-ACDE-4EF0-8196-AC8C726BAEE8}" dt="2023-08-01T13:19:15.037" v="12491" actId="1035"/>
          <ac:spMkLst>
            <pc:docMk/>
            <pc:sldMk cId="3574593457" sldId="2145707384"/>
            <ac:spMk id="10" creationId="{4962F9BE-6382-B4D9-AFFF-423DD1B31B06}"/>
          </ac:spMkLst>
        </pc:spChg>
        <pc:spChg chg="mod">
          <ac:chgData name="Johnson, Scott" userId="bec97677-f0c6-4bfb-b610-83dc74061801" providerId="ADAL" clId="{52FA3AF2-ACDE-4EF0-8196-AC8C726BAEE8}" dt="2023-08-01T13:18:40.686" v="12418" actId="1035"/>
          <ac:spMkLst>
            <pc:docMk/>
            <pc:sldMk cId="3574593457" sldId="2145707384"/>
            <ac:spMk id="12" creationId="{4491DD61-A1B1-D664-E40F-F4B0064EDA87}"/>
          </ac:spMkLst>
        </pc:spChg>
        <pc:spChg chg="mod">
          <ac:chgData name="Johnson, Scott" userId="bec97677-f0c6-4bfb-b610-83dc74061801" providerId="ADAL" clId="{52FA3AF2-ACDE-4EF0-8196-AC8C726BAEE8}" dt="2023-08-01T13:19:36.630" v="12515" actId="1035"/>
          <ac:spMkLst>
            <pc:docMk/>
            <pc:sldMk cId="3574593457" sldId="2145707384"/>
            <ac:spMk id="13" creationId="{8F69257F-26C9-0D5B-3205-8539BF6017F6}"/>
          </ac:spMkLst>
        </pc:spChg>
        <pc:spChg chg="mod">
          <ac:chgData name="Johnson, Scott" userId="bec97677-f0c6-4bfb-b610-83dc74061801" providerId="ADAL" clId="{52FA3AF2-ACDE-4EF0-8196-AC8C726BAEE8}" dt="2023-08-01T13:19:15.037" v="12491" actId="1035"/>
          <ac:spMkLst>
            <pc:docMk/>
            <pc:sldMk cId="3574593457" sldId="2145707384"/>
            <ac:spMk id="14" creationId="{EE2B739B-9DE5-E87C-649E-8F25F93FD3FC}"/>
          </ac:spMkLst>
        </pc:spChg>
        <pc:spChg chg="mod">
          <ac:chgData name="Johnson, Scott" userId="bec97677-f0c6-4bfb-b610-83dc74061801" providerId="ADAL" clId="{52FA3AF2-ACDE-4EF0-8196-AC8C726BAEE8}" dt="2023-08-01T13:19:27.530" v="12508" actId="1035"/>
          <ac:spMkLst>
            <pc:docMk/>
            <pc:sldMk cId="3574593457" sldId="2145707384"/>
            <ac:spMk id="15" creationId="{8059CEDF-87D4-5252-FF57-2DA81BBC3892}"/>
          </ac:spMkLst>
        </pc:spChg>
        <pc:spChg chg="del">
          <ac:chgData name="Johnson, Scott" userId="bec97677-f0c6-4bfb-b610-83dc74061801" providerId="ADAL" clId="{52FA3AF2-ACDE-4EF0-8196-AC8C726BAEE8}" dt="2023-08-01T13:20:35.956" v="12559" actId="478"/>
          <ac:spMkLst>
            <pc:docMk/>
            <pc:sldMk cId="3574593457" sldId="2145707384"/>
            <ac:spMk id="16" creationId="{31688A58-261E-BBD7-2BE0-92D15D267778}"/>
          </ac:spMkLst>
        </pc:spChg>
        <pc:spChg chg="del">
          <ac:chgData name="Johnson, Scott" userId="bec97677-f0c6-4bfb-b610-83dc74061801" providerId="ADAL" clId="{52FA3AF2-ACDE-4EF0-8196-AC8C726BAEE8}" dt="2023-08-01T13:20:35.956" v="12559" actId="478"/>
          <ac:spMkLst>
            <pc:docMk/>
            <pc:sldMk cId="3574593457" sldId="2145707384"/>
            <ac:spMk id="17" creationId="{D2EEA792-0747-765D-B76F-0634334412EF}"/>
          </ac:spMkLst>
        </pc:spChg>
        <pc:spChg chg="del">
          <ac:chgData name="Johnson, Scott" userId="bec97677-f0c6-4bfb-b610-83dc74061801" providerId="ADAL" clId="{52FA3AF2-ACDE-4EF0-8196-AC8C726BAEE8}" dt="2023-08-01T13:20:35.956" v="12559" actId="478"/>
          <ac:spMkLst>
            <pc:docMk/>
            <pc:sldMk cId="3574593457" sldId="2145707384"/>
            <ac:spMk id="18" creationId="{EC7D7F82-D0AB-9F39-A3B4-BD3253C181AF}"/>
          </ac:spMkLst>
        </pc:spChg>
        <pc:spChg chg="del">
          <ac:chgData name="Johnson, Scott" userId="bec97677-f0c6-4bfb-b610-83dc74061801" providerId="ADAL" clId="{52FA3AF2-ACDE-4EF0-8196-AC8C726BAEE8}" dt="2023-08-01T13:20:35.956" v="12559" actId="478"/>
          <ac:spMkLst>
            <pc:docMk/>
            <pc:sldMk cId="3574593457" sldId="2145707384"/>
            <ac:spMk id="19" creationId="{BE5CF4EC-CF2D-BA9D-9140-C45EF9C76D53}"/>
          </ac:spMkLst>
        </pc:spChg>
        <pc:spChg chg="add mod">
          <ac:chgData name="Johnson, Scott" userId="bec97677-f0c6-4bfb-b610-83dc74061801" providerId="ADAL" clId="{52FA3AF2-ACDE-4EF0-8196-AC8C726BAEE8}" dt="2023-08-01T13:20:50.226" v="12561" actId="1076"/>
          <ac:spMkLst>
            <pc:docMk/>
            <pc:sldMk cId="3574593457" sldId="2145707384"/>
            <ac:spMk id="22" creationId="{0FA90047-4E57-4BC7-3E2E-A7D1ABD91844}"/>
          </ac:spMkLst>
        </pc:spChg>
        <pc:spChg chg="add mod">
          <ac:chgData name="Johnson, Scott" userId="bec97677-f0c6-4bfb-b610-83dc74061801" providerId="ADAL" clId="{52FA3AF2-ACDE-4EF0-8196-AC8C726BAEE8}" dt="2023-08-01T13:20:50.226" v="12561" actId="1076"/>
          <ac:spMkLst>
            <pc:docMk/>
            <pc:sldMk cId="3574593457" sldId="2145707384"/>
            <ac:spMk id="23" creationId="{8FB7BBEE-C5FD-BDFB-9725-B9DEFBC7DBBB}"/>
          </ac:spMkLst>
        </pc:spChg>
        <pc:spChg chg="add mod">
          <ac:chgData name="Johnson, Scott" userId="bec97677-f0c6-4bfb-b610-83dc74061801" providerId="ADAL" clId="{52FA3AF2-ACDE-4EF0-8196-AC8C726BAEE8}" dt="2023-08-01T13:21:07.335" v="12567" actId="20577"/>
          <ac:spMkLst>
            <pc:docMk/>
            <pc:sldMk cId="3574593457" sldId="2145707384"/>
            <ac:spMk id="24" creationId="{585E733A-64C7-C192-E64F-CC4B39CB7776}"/>
          </ac:spMkLst>
        </pc:spChg>
        <pc:spChg chg="add mod">
          <ac:chgData name="Johnson, Scott" userId="bec97677-f0c6-4bfb-b610-83dc74061801" providerId="ADAL" clId="{52FA3AF2-ACDE-4EF0-8196-AC8C726BAEE8}" dt="2023-08-01T13:24:54.928" v="12581" actId="255"/>
          <ac:spMkLst>
            <pc:docMk/>
            <pc:sldMk cId="3574593457" sldId="2145707384"/>
            <ac:spMk id="25" creationId="{28BB5175-9520-5C4C-CE78-EA7C2C66499D}"/>
          </ac:spMkLst>
        </pc:spChg>
        <pc:spChg chg="add mod">
          <ac:chgData name="Johnson, Scott" userId="bec97677-f0c6-4bfb-b610-83dc74061801" providerId="ADAL" clId="{52FA3AF2-ACDE-4EF0-8196-AC8C726BAEE8}" dt="2023-08-01T13:21:20.173" v="12572" actId="20577"/>
          <ac:spMkLst>
            <pc:docMk/>
            <pc:sldMk cId="3574593457" sldId="2145707384"/>
            <ac:spMk id="26" creationId="{70842F24-6E7D-F2CD-BA74-2DA01FA4729C}"/>
          </ac:spMkLst>
        </pc:spChg>
        <pc:spChg chg="add mod">
          <ac:chgData name="Johnson, Scott" userId="bec97677-f0c6-4bfb-b610-83dc74061801" providerId="ADAL" clId="{52FA3AF2-ACDE-4EF0-8196-AC8C726BAEE8}" dt="2023-08-01T13:25:09.492" v="12582" actId="255"/>
          <ac:spMkLst>
            <pc:docMk/>
            <pc:sldMk cId="3574593457" sldId="2145707384"/>
            <ac:spMk id="27" creationId="{AEE295F8-329A-7C36-B716-491B90FB0C38}"/>
          </ac:spMkLst>
        </pc:spChg>
      </pc:sldChg>
    </pc:docChg>
  </pc:docChgLst>
  <pc:docChgLst>
    <pc:chgData name="Johnson, Scott" userId="bec97677-f0c6-4bfb-b610-83dc74061801" providerId="ADAL" clId="{3C9AE351-B722-4EF7-BE3B-0E26493D38D6}"/>
    <pc:docChg chg="modSld sldOrd">
      <pc:chgData name="Johnson, Scott" userId="bec97677-f0c6-4bfb-b610-83dc74061801" providerId="ADAL" clId="{3C9AE351-B722-4EF7-BE3B-0E26493D38D6}" dt="2023-08-01T20:30:52.804" v="119" actId="1076"/>
      <pc:docMkLst>
        <pc:docMk/>
      </pc:docMkLst>
      <pc:sldChg chg="modSp ord">
        <pc:chgData name="Johnson, Scott" userId="bec97677-f0c6-4bfb-b610-83dc74061801" providerId="ADAL" clId="{3C9AE351-B722-4EF7-BE3B-0E26493D38D6}" dt="2023-08-01T15:33:28.396" v="3" actId="20577"/>
        <pc:sldMkLst>
          <pc:docMk/>
          <pc:sldMk cId="2423355496" sldId="2145707233"/>
        </pc:sldMkLst>
        <pc:graphicFrameChg chg="mod">
          <ac:chgData name="Johnson, Scott" userId="bec97677-f0c6-4bfb-b610-83dc74061801" providerId="ADAL" clId="{3C9AE351-B722-4EF7-BE3B-0E26493D38D6}" dt="2023-08-01T15:33:28.396" v="3" actId="20577"/>
          <ac:graphicFrameMkLst>
            <pc:docMk/>
            <pc:sldMk cId="2423355496" sldId="2145707233"/>
            <ac:graphicFrameMk id="16" creationId="{CCE7152F-A890-4108-A008-C0B645EA3716}"/>
          </ac:graphicFrameMkLst>
        </pc:graphicFrameChg>
      </pc:sldChg>
      <pc:sldChg chg="modSp mod modCm">
        <pc:chgData name="Johnson, Scott" userId="bec97677-f0c6-4bfb-b610-83dc74061801" providerId="ADAL" clId="{3C9AE351-B722-4EF7-BE3B-0E26493D38D6}" dt="2023-08-01T20:30:52.804" v="119" actId="1076"/>
        <pc:sldMkLst>
          <pc:docMk/>
          <pc:sldMk cId="883034137" sldId="2145707291"/>
        </pc:sldMkLst>
        <pc:spChg chg="mod">
          <ac:chgData name="Johnson, Scott" userId="bec97677-f0c6-4bfb-b610-83dc74061801" providerId="ADAL" clId="{3C9AE351-B722-4EF7-BE3B-0E26493D38D6}" dt="2023-08-01T18:20:17.452" v="13" actId="20577"/>
          <ac:spMkLst>
            <pc:docMk/>
            <pc:sldMk cId="883034137" sldId="2145707291"/>
            <ac:spMk id="2" creationId="{EE4FD3A3-C87E-8FE2-630E-1F63896A9724}"/>
          </ac:spMkLst>
        </pc:spChg>
        <pc:spChg chg="mod">
          <ac:chgData name="Johnson, Scott" userId="bec97677-f0c6-4bfb-b610-83dc74061801" providerId="ADAL" clId="{3C9AE351-B722-4EF7-BE3B-0E26493D38D6}" dt="2023-08-01T20:30:52.804" v="119" actId="1076"/>
          <ac:spMkLst>
            <pc:docMk/>
            <pc:sldMk cId="883034137" sldId="2145707291"/>
            <ac:spMk id="7" creationId="{A21F8C27-5427-9D50-BBB0-D64A58F27DE4}"/>
          </ac:spMkLst>
        </pc:spChg>
        <pc:spChg chg="mod">
          <ac:chgData name="Johnson, Scott" userId="bec97677-f0c6-4bfb-b610-83dc74061801" providerId="ADAL" clId="{3C9AE351-B722-4EF7-BE3B-0E26493D38D6}" dt="2023-08-01T18:20:05.054" v="9" actId="20577"/>
          <ac:spMkLst>
            <pc:docMk/>
            <pc:sldMk cId="883034137" sldId="2145707291"/>
            <ac:spMk id="8" creationId="{B9FAE7B3-FAC8-D127-B6DB-26AD4DD677D4}"/>
          </ac:spMkLst>
        </pc:spChg>
        <pc:spChg chg="mod">
          <ac:chgData name="Johnson, Scott" userId="bec97677-f0c6-4bfb-b610-83dc74061801" providerId="ADAL" clId="{3C9AE351-B722-4EF7-BE3B-0E26493D38D6}" dt="2023-08-01T20:30:44.761" v="118" actId="1076"/>
          <ac:spMkLst>
            <pc:docMk/>
            <pc:sldMk cId="883034137" sldId="2145707291"/>
            <ac:spMk id="16" creationId="{8BEE2641-B633-0ABF-1480-8F1BE5F7F746}"/>
          </ac:spMkLst>
        </pc:spChg>
      </pc:sldChg>
      <pc:sldChg chg="modSp mod modCm">
        <pc:chgData name="Johnson, Scott" userId="bec97677-f0c6-4bfb-b610-83dc74061801" providerId="ADAL" clId="{3C9AE351-B722-4EF7-BE3B-0E26493D38D6}" dt="2023-08-01T18:35:26.029" v="117" actId="1036"/>
        <pc:sldMkLst>
          <pc:docMk/>
          <pc:sldMk cId="3967343305" sldId="2145707353"/>
        </pc:sldMkLst>
        <pc:graphicFrameChg chg="mod">
          <ac:chgData name="Johnson, Scott" userId="bec97677-f0c6-4bfb-b610-83dc74061801" providerId="ADAL" clId="{3C9AE351-B722-4EF7-BE3B-0E26493D38D6}" dt="2023-08-01T18:35:26.029" v="117" actId="1036"/>
          <ac:graphicFrameMkLst>
            <pc:docMk/>
            <pc:sldMk cId="3967343305" sldId="2145707353"/>
            <ac:graphicFrameMk id="4" creationId="{6B164A32-CBEB-4B70-8DBA-F258263707E1}"/>
          </ac:graphicFrameMkLst>
        </pc:graphicFrameChg>
      </pc:sldChg>
      <pc:sldChg chg="modSp mod modCm">
        <pc:chgData name="Johnson, Scott" userId="bec97677-f0c6-4bfb-b610-83dc74061801" providerId="ADAL" clId="{3C9AE351-B722-4EF7-BE3B-0E26493D38D6}" dt="2023-08-01T18:27:55.950" v="113" actId="20577"/>
        <pc:sldMkLst>
          <pc:docMk/>
          <pc:sldMk cId="2145362552" sldId="2145707358"/>
        </pc:sldMkLst>
        <pc:spChg chg="mod">
          <ac:chgData name="Johnson, Scott" userId="bec97677-f0c6-4bfb-b610-83dc74061801" providerId="ADAL" clId="{3C9AE351-B722-4EF7-BE3B-0E26493D38D6}" dt="2023-08-01T18:27:55.950" v="113" actId="20577"/>
          <ac:spMkLst>
            <pc:docMk/>
            <pc:sldMk cId="2145362552" sldId="2145707358"/>
            <ac:spMk id="16" creationId="{A1A0D1D9-CB41-A003-DBA3-6D938812EDE7}"/>
          </ac:spMkLst>
        </pc:spChg>
        <pc:spChg chg="mod">
          <ac:chgData name="Johnson, Scott" userId="bec97677-f0c6-4bfb-b610-83dc74061801" providerId="ADAL" clId="{3C9AE351-B722-4EF7-BE3B-0E26493D38D6}" dt="2023-08-01T18:27:32.540" v="103" actId="20577"/>
          <ac:spMkLst>
            <pc:docMk/>
            <pc:sldMk cId="2145362552" sldId="2145707358"/>
            <ac:spMk id="17" creationId="{172D0DB4-F92B-AB09-6B7A-5FEB8B16F43A}"/>
          </ac:spMkLst>
        </pc:spChg>
        <pc:spChg chg="mod">
          <ac:chgData name="Johnson, Scott" userId="bec97677-f0c6-4bfb-b610-83dc74061801" providerId="ADAL" clId="{3C9AE351-B722-4EF7-BE3B-0E26493D38D6}" dt="2023-08-01T18:27:46.797" v="109" actId="20577"/>
          <ac:spMkLst>
            <pc:docMk/>
            <pc:sldMk cId="2145362552" sldId="2145707358"/>
            <ac:spMk id="18" creationId="{F9231B7C-FA76-4254-36BF-9E2FBAE641BC}"/>
          </ac:spMkLst>
        </pc:spChg>
        <pc:spChg chg="mod">
          <ac:chgData name="Johnson, Scott" userId="bec97677-f0c6-4bfb-b610-83dc74061801" providerId="ADAL" clId="{3C9AE351-B722-4EF7-BE3B-0E26493D38D6}" dt="2023-08-01T18:27:42.943" v="107" actId="20577"/>
          <ac:spMkLst>
            <pc:docMk/>
            <pc:sldMk cId="2145362552" sldId="2145707358"/>
            <ac:spMk id="22" creationId="{6941B6EE-8201-3ACD-27F0-B548409096F0}"/>
          </ac:spMkLst>
        </pc:spChg>
        <pc:spChg chg="mod">
          <ac:chgData name="Johnson, Scott" userId="bec97677-f0c6-4bfb-b610-83dc74061801" providerId="ADAL" clId="{3C9AE351-B722-4EF7-BE3B-0E26493D38D6}" dt="2023-08-01T18:27:35.525" v="105" actId="20577"/>
          <ac:spMkLst>
            <pc:docMk/>
            <pc:sldMk cId="2145362552" sldId="2145707358"/>
            <ac:spMk id="25" creationId="{B09357CB-0809-ADB4-123E-5D00BB338AB9}"/>
          </ac:spMkLst>
        </pc:spChg>
        <pc:spChg chg="mod">
          <ac:chgData name="Johnson, Scott" userId="bec97677-f0c6-4bfb-b610-83dc74061801" providerId="ADAL" clId="{3C9AE351-B722-4EF7-BE3B-0E26493D38D6}" dt="2023-08-01T18:27:49.921" v="111" actId="20577"/>
          <ac:spMkLst>
            <pc:docMk/>
            <pc:sldMk cId="2145362552" sldId="2145707358"/>
            <ac:spMk id="35" creationId="{662D6ADB-9C5D-DE28-4626-3F85DB2A46D8}"/>
          </ac:spMkLst>
        </pc:spChg>
      </pc:sldChg>
      <pc:sldChg chg="modSp mod">
        <pc:chgData name="Johnson, Scott" userId="bec97677-f0c6-4bfb-b610-83dc74061801" providerId="ADAL" clId="{3C9AE351-B722-4EF7-BE3B-0E26493D38D6}" dt="2023-08-01T15:34:44.626" v="8" actId="20577"/>
        <pc:sldMkLst>
          <pc:docMk/>
          <pc:sldMk cId="3680350077" sldId="2145707381"/>
        </pc:sldMkLst>
        <pc:spChg chg="mod">
          <ac:chgData name="Johnson, Scott" userId="bec97677-f0c6-4bfb-b610-83dc74061801" providerId="ADAL" clId="{3C9AE351-B722-4EF7-BE3B-0E26493D38D6}" dt="2023-08-01T15:34:44.626" v="8" actId="20577"/>
          <ac:spMkLst>
            <pc:docMk/>
            <pc:sldMk cId="3680350077" sldId="2145707381"/>
            <ac:spMk id="15" creationId="{9715EF87-4C6F-F5ED-A735-D4068399F16E}"/>
          </ac:spMkLst>
        </pc:spChg>
      </pc:sldChg>
      <pc:sldChg chg="modSp modCm">
        <pc:chgData name="Johnson, Scott" userId="bec97677-f0c6-4bfb-b610-83dc74061801" providerId="ADAL" clId="{3C9AE351-B722-4EF7-BE3B-0E26493D38D6}" dt="2023-08-01T18:26:42.547" v="100"/>
        <pc:sldMkLst>
          <pc:docMk/>
          <pc:sldMk cId="806980790" sldId="2145707383"/>
        </pc:sldMkLst>
        <pc:graphicFrameChg chg="mod">
          <ac:chgData name="Johnson, Scott" userId="bec97677-f0c6-4bfb-b610-83dc74061801" providerId="ADAL" clId="{3C9AE351-B722-4EF7-BE3B-0E26493D38D6}" dt="2023-08-01T18:26:21.958" v="99" actId="20577"/>
          <ac:graphicFrameMkLst>
            <pc:docMk/>
            <pc:sldMk cId="806980790" sldId="2145707383"/>
            <ac:graphicFrameMk id="6" creationId="{DF06E0EE-ABEA-4C33-AC12-737AAF70549A}"/>
          </ac:graphicFrameMkLst>
        </pc:graphicFrameChg>
      </pc:sldChg>
    </pc:docChg>
  </pc:docChgLst>
  <pc:docChgLst>
    <pc:chgData name="Johnson, Scott" userId="S::scott.johnson@tea.texas.gov::bec97677-f0c6-4bfb-b610-83dc74061801" providerId="AD" clId="Web-{6998A4B0-FFC2-E26C-6666-22D731755BA1}"/>
    <pc:docChg chg="">
      <pc:chgData name="Johnson, Scott" userId="S::scott.johnson@tea.texas.gov::bec97677-f0c6-4bfb-b610-83dc74061801" providerId="AD" clId="Web-{6998A4B0-FFC2-E26C-6666-22D731755BA1}" dt="2023-08-02T03:02:53.901" v="0"/>
      <pc:docMkLst>
        <pc:docMk/>
      </pc:docMkLst>
      <pc:sldChg chg="delCm">
        <pc:chgData name="Johnson, Scott" userId="S::scott.johnson@tea.texas.gov::bec97677-f0c6-4bfb-b610-83dc74061801" providerId="AD" clId="Web-{6998A4B0-FFC2-E26C-6666-22D731755BA1}" dt="2023-08-02T03:02:53.901" v="0"/>
        <pc:sldMkLst>
          <pc:docMk/>
          <pc:sldMk cId="2423355496" sldId="21457072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hnson, Scott" userId="S::scott.johnson@tea.texas.gov::bec97677-f0c6-4bfb-b610-83dc74061801" providerId="AD" clId="Web-{6998A4B0-FFC2-E26C-6666-22D731755BA1}" dt="2023-08-02T03:02:53.901" v="0"/>
              <pc2:cmMkLst xmlns:pc2="http://schemas.microsoft.com/office/powerpoint/2019/9/main/command">
                <pc:docMk/>
                <pc:sldMk cId="2423355496" sldId="2145707233"/>
                <pc2:cmMk id="{B1EE1449-1FE0-4BEC-920F-EEC860B37E6B}"/>
              </pc2:cmMkLst>
            </pc226:cmChg>
          </p:ext>
        </pc:extLst>
      </pc:sldChg>
    </pc:docChg>
  </pc:docChgLst>
  <pc:docChgLst>
    <pc:chgData name="Johnson, Scott" userId="bec97677-f0c6-4bfb-b610-83dc74061801" providerId="ADAL" clId="{259312EE-EA53-4321-8853-E7525E0CD4EB}"/>
    <pc:docChg chg="undo redo custSel addSld delSld modSld sldOrd">
      <pc:chgData name="Johnson, Scott" userId="bec97677-f0c6-4bfb-b610-83dc74061801" providerId="ADAL" clId="{259312EE-EA53-4321-8853-E7525E0CD4EB}" dt="2023-07-31T17:12:02.480" v="19308" actId="20577"/>
      <pc:docMkLst>
        <pc:docMk/>
      </pc:docMkLst>
      <pc:sldChg chg="del">
        <pc:chgData name="Johnson, Scott" userId="bec97677-f0c6-4bfb-b610-83dc74061801" providerId="ADAL" clId="{259312EE-EA53-4321-8853-E7525E0CD4EB}" dt="2023-07-27T13:51:01.170" v="68" actId="47"/>
        <pc:sldMkLst>
          <pc:docMk/>
          <pc:sldMk cId="3498136201" sldId="267"/>
        </pc:sldMkLst>
      </pc:sldChg>
      <pc:sldChg chg="add del setBg">
        <pc:chgData name="Johnson, Scott" userId="bec97677-f0c6-4bfb-b610-83dc74061801" providerId="ADAL" clId="{259312EE-EA53-4321-8853-E7525E0CD4EB}" dt="2023-07-25T17:32:49.348" v="3"/>
        <pc:sldMkLst>
          <pc:docMk/>
          <pc:sldMk cId="2183889573" sldId="434"/>
        </pc:sldMkLst>
      </pc:sldChg>
      <pc:sldChg chg="addSp delSp modSp add del mod ord">
        <pc:chgData name="Johnson, Scott" userId="bec97677-f0c6-4bfb-b610-83dc74061801" providerId="ADAL" clId="{259312EE-EA53-4321-8853-E7525E0CD4EB}" dt="2023-07-31T00:24:04.904" v="15192" actId="47"/>
        <pc:sldMkLst>
          <pc:docMk/>
          <pc:sldMk cId="709159849" sldId="2145707030"/>
        </pc:sldMkLst>
        <pc:spChg chg="mod">
          <ac:chgData name="Johnson, Scott" userId="bec97677-f0c6-4bfb-b610-83dc74061801" providerId="ADAL" clId="{259312EE-EA53-4321-8853-E7525E0CD4EB}" dt="2023-07-30T23:23:35.544" v="14535" actId="20577"/>
          <ac:spMkLst>
            <pc:docMk/>
            <pc:sldMk cId="709159849" sldId="2145707030"/>
            <ac:spMk id="5" creationId="{DF376771-2B60-4853-41AB-C733C2925218}"/>
          </ac:spMkLst>
        </pc:spChg>
        <pc:spChg chg="mod">
          <ac:chgData name="Johnson, Scott" userId="bec97677-f0c6-4bfb-b610-83dc74061801" providerId="ADAL" clId="{259312EE-EA53-4321-8853-E7525E0CD4EB}" dt="2023-07-30T23:23:14.560" v="14523" actId="1076"/>
          <ac:spMkLst>
            <pc:docMk/>
            <pc:sldMk cId="709159849" sldId="2145707030"/>
            <ac:spMk id="7" creationId="{366EA931-75A0-6C93-78A8-548B179187BA}"/>
          </ac:spMkLst>
        </pc:spChg>
        <pc:picChg chg="del">
          <ac:chgData name="Johnson, Scott" userId="bec97677-f0c6-4bfb-b610-83dc74061801" providerId="ADAL" clId="{259312EE-EA53-4321-8853-E7525E0CD4EB}" dt="2023-07-30T23:22:43.875" v="14516" actId="478"/>
          <ac:picMkLst>
            <pc:docMk/>
            <pc:sldMk cId="709159849" sldId="2145707030"/>
            <ac:picMk id="6" creationId="{FD91FC97-EB0E-6AC9-7A4F-7B2D29EFD348}"/>
          </ac:picMkLst>
        </pc:picChg>
        <pc:picChg chg="add mod ord">
          <ac:chgData name="Johnson, Scott" userId="bec97677-f0c6-4bfb-b610-83dc74061801" providerId="ADAL" clId="{259312EE-EA53-4321-8853-E7525E0CD4EB}" dt="2023-07-30T23:23:06.862" v="14522" actId="1076"/>
          <ac:picMkLst>
            <pc:docMk/>
            <pc:sldMk cId="709159849" sldId="2145707030"/>
            <ac:picMk id="8" creationId="{9EBCE429-6675-EE27-90C7-E69F409B83CC}"/>
          </ac:picMkLst>
        </pc:picChg>
      </pc:sldChg>
      <pc:sldChg chg="modSp mod">
        <pc:chgData name="Johnson, Scott" userId="bec97677-f0c6-4bfb-b610-83dc74061801" providerId="ADAL" clId="{259312EE-EA53-4321-8853-E7525E0CD4EB}" dt="2023-07-31T16:35:02.008" v="19004" actId="20577"/>
        <pc:sldMkLst>
          <pc:docMk/>
          <pc:sldMk cId="0" sldId="2145707032"/>
        </pc:sldMkLst>
        <pc:spChg chg="mod">
          <ac:chgData name="Johnson, Scott" userId="bec97677-f0c6-4bfb-b610-83dc74061801" providerId="ADAL" clId="{259312EE-EA53-4321-8853-E7525E0CD4EB}" dt="2023-07-31T16:35:02.008" v="19004" actId="20577"/>
          <ac:spMkLst>
            <pc:docMk/>
            <pc:sldMk cId="0" sldId="2145707032"/>
            <ac:spMk id="6" creationId="{00000000-0000-0000-0000-000000000000}"/>
          </ac:spMkLst>
        </pc:spChg>
      </pc:sldChg>
      <pc:sldChg chg="del ord">
        <pc:chgData name="Johnson, Scott" userId="bec97677-f0c6-4bfb-b610-83dc74061801" providerId="ADAL" clId="{259312EE-EA53-4321-8853-E7525E0CD4EB}" dt="2023-07-27T14:13:37.456" v="108" actId="47"/>
        <pc:sldMkLst>
          <pc:docMk/>
          <pc:sldMk cId="2600034136" sldId="2145707037"/>
        </pc:sldMkLst>
      </pc:sldChg>
      <pc:sldChg chg="del">
        <pc:chgData name="Johnson, Scott" userId="bec97677-f0c6-4bfb-b610-83dc74061801" providerId="ADAL" clId="{259312EE-EA53-4321-8853-E7525E0CD4EB}" dt="2023-07-31T16:30:34.648" v="18966" actId="47"/>
        <pc:sldMkLst>
          <pc:docMk/>
          <pc:sldMk cId="773823589" sldId="2145707043"/>
        </pc:sldMkLst>
      </pc:sldChg>
      <pc:sldChg chg="modSp del mod ord">
        <pc:chgData name="Johnson, Scott" userId="bec97677-f0c6-4bfb-b610-83dc74061801" providerId="ADAL" clId="{259312EE-EA53-4321-8853-E7525E0CD4EB}" dt="2023-07-30T01:14:42.364" v="5961" actId="47"/>
        <pc:sldMkLst>
          <pc:docMk/>
          <pc:sldMk cId="1438349451" sldId="2145707053"/>
        </pc:sldMkLst>
        <pc:spChg chg="mod">
          <ac:chgData name="Johnson, Scott" userId="bec97677-f0c6-4bfb-b610-83dc74061801" providerId="ADAL" clId="{259312EE-EA53-4321-8853-E7525E0CD4EB}" dt="2023-07-30T00:59:21.872" v="5588" actId="20577"/>
          <ac:spMkLst>
            <pc:docMk/>
            <pc:sldMk cId="1438349451" sldId="2145707053"/>
            <ac:spMk id="3" creationId="{EE39758D-E815-4611-0962-0C9C63C1F9E9}"/>
          </ac:spMkLst>
        </pc:spChg>
        <pc:spChg chg="mod">
          <ac:chgData name="Johnson, Scott" userId="bec97677-f0c6-4bfb-b610-83dc74061801" providerId="ADAL" clId="{259312EE-EA53-4321-8853-E7525E0CD4EB}" dt="2023-07-30T00:59:02.963" v="5582" actId="20577"/>
          <ac:spMkLst>
            <pc:docMk/>
            <pc:sldMk cId="1438349451" sldId="2145707053"/>
            <ac:spMk id="10" creationId="{D9B425F3-1A70-DCBD-54C9-C7A264998B2C}"/>
          </ac:spMkLst>
        </pc:spChg>
      </pc:sldChg>
      <pc:sldChg chg="del">
        <pc:chgData name="Johnson, Scott" userId="bec97677-f0c6-4bfb-b610-83dc74061801" providerId="ADAL" clId="{259312EE-EA53-4321-8853-E7525E0CD4EB}" dt="2023-07-27T13:51:12.832" v="70" actId="47"/>
        <pc:sldMkLst>
          <pc:docMk/>
          <pc:sldMk cId="1071210840" sldId="2145707059"/>
        </pc:sldMkLst>
      </pc:sldChg>
      <pc:sldChg chg="del">
        <pc:chgData name="Johnson, Scott" userId="bec97677-f0c6-4bfb-b610-83dc74061801" providerId="ADAL" clId="{259312EE-EA53-4321-8853-E7525E0CD4EB}" dt="2023-07-27T13:51:01.170" v="68" actId="47"/>
        <pc:sldMkLst>
          <pc:docMk/>
          <pc:sldMk cId="533467673" sldId="2145707074"/>
        </pc:sldMkLst>
      </pc:sldChg>
      <pc:sldChg chg="del">
        <pc:chgData name="Johnson, Scott" userId="bec97677-f0c6-4bfb-b610-83dc74061801" providerId="ADAL" clId="{259312EE-EA53-4321-8853-E7525E0CD4EB}" dt="2023-07-27T13:51:01.170" v="68" actId="47"/>
        <pc:sldMkLst>
          <pc:docMk/>
          <pc:sldMk cId="1455772960" sldId="2145707075"/>
        </pc:sldMkLst>
      </pc:sldChg>
      <pc:sldChg chg="del">
        <pc:chgData name="Johnson, Scott" userId="bec97677-f0c6-4bfb-b610-83dc74061801" providerId="ADAL" clId="{259312EE-EA53-4321-8853-E7525E0CD4EB}" dt="2023-07-27T13:51:01.170" v="68" actId="47"/>
        <pc:sldMkLst>
          <pc:docMk/>
          <pc:sldMk cId="3988610539" sldId="2145707076"/>
        </pc:sldMkLst>
      </pc:sldChg>
      <pc:sldChg chg="del ord">
        <pc:chgData name="Johnson, Scott" userId="bec97677-f0c6-4bfb-b610-83dc74061801" providerId="ADAL" clId="{259312EE-EA53-4321-8853-E7525E0CD4EB}" dt="2023-07-31T16:30:47.596" v="18967" actId="47"/>
        <pc:sldMkLst>
          <pc:docMk/>
          <pc:sldMk cId="3340044292" sldId="2145707150"/>
        </pc:sldMkLst>
      </pc:sldChg>
      <pc:sldChg chg="add del">
        <pc:chgData name="Johnson, Scott" userId="bec97677-f0c6-4bfb-b610-83dc74061801" providerId="ADAL" clId="{259312EE-EA53-4321-8853-E7525E0CD4EB}" dt="2023-07-30T22:18:46.734" v="12560" actId="47"/>
        <pc:sldMkLst>
          <pc:docMk/>
          <pc:sldMk cId="3961742603" sldId="2145707203"/>
        </pc:sldMkLst>
      </pc:sldChg>
      <pc:sldChg chg="addSp delSp modSp del mod">
        <pc:chgData name="Johnson, Scott" userId="bec97677-f0c6-4bfb-b610-83dc74061801" providerId="ADAL" clId="{259312EE-EA53-4321-8853-E7525E0CD4EB}" dt="2023-07-27T21:29:04.030" v="2137" actId="47"/>
        <pc:sldMkLst>
          <pc:docMk/>
          <pc:sldMk cId="615083013" sldId="2145707215"/>
        </pc:sldMkLst>
        <pc:spChg chg="add del mod">
          <ac:chgData name="Johnson, Scott" userId="bec97677-f0c6-4bfb-b610-83dc74061801" providerId="ADAL" clId="{259312EE-EA53-4321-8853-E7525E0CD4EB}" dt="2023-07-27T21:27:45.387" v="2129"/>
          <ac:spMkLst>
            <pc:docMk/>
            <pc:sldMk cId="615083013" sldId="2145707215"/>
            <ac:spMk id="8" creationId="{781D9A68-48C1-D521-3473-7A115972BAEE}"/>
          </ac:spMkLst>
        </pc:spChg>
        <pc:spChg chg="add mod">
          <ac:chgData name="Johnson, Scott" userId="bec97677-f0c6-4bfb-b610-83dc74061801" providerId="ADAL" clId="{259312EE-EA53-4321-8853-E7525E0CD4EB}" dt="2023-07-27T21:27:50.963" v="2131"/>
          <ac:spMkLst>
            <pc:docMk/>
            <pc:sldMk cId="615083013" sldId="2145707215"/>
            <ac:spMk id="13" creationId="{6611928F-5FC4-BA70-5AE3-ED5AB583C79E}"/>
          </ac:spMkLst>
        </pc:spChg>
        <pc:spChg chg="add mod">
          <ac:chgData name="Johnson, Scott" userId="bec97677-f0c6-4bfb-b610-83dc74061801" providerId="ADAL" clId="{259312EE-EA53-4321-8853-E7525E0CD4EB}" dt="2023-07-27T21:27:50.963" v="2131"/>
          <ac:spMkLst>
            <pc:docMk/>
            <pc:sldMk cId="615083013" sldId="2145707215"/>
            <ac:spMk id="14" creationId="{5C707C17-3853-D9AF-786F-8A0D56318972}"/>
          </ac:spMkLst>
        </pc:spChg>
        <pc:grpChg chg="add mod">
          <ac:chgData name="Johnson, Scott" userId="bec97677-f0c6-4bfb-b610-83dc74061801" providerId="ADAL" clId="{259312EE-EA53-4321-8853-E7525E0CD4EB}" dt="2023-07-27T21:27:50.963" v="2131"/>
          <ac:grpSpMkLst>
            <pc:docMk/>
            <pc:sldMk cId="615083013" sldId="2145707215"/>
            <ac:grpSpMk id="12" creationId="{26DE11C0-49AC-C90A-BE79-C45906511DBC}"/>
          </ac:grpSpMkLst>
        </pc:grpChg>
        <pc:graphicFrameChg chg="mod">
          <ac:chgData name="Johnson, Scott" userId="bec97677-f0c6-4bfb-b610-83dc74061801" providerId="ADAL" clId="{259312EE-EA53-4321-8853-E7525E0CD4EB}" dt="2023-07-27T21:28:42.731" v="2136" actId="20577"/>
          <ac:graphicFrameMkLst>
            <pc:docMk/>
            <pc:sldMk cId="615083013" sldId="2145707215"/>
            <ac:graphicFrameMk id="7" creationId="{A03E4B25-6AC9-A5DE-2EA5-77D8718FE2BE}"/>
          </ac:graphicFrameMkLst>
        </pc:graphicFrameChg>
        <pc:graphicFrameChg chg="mod">
          <ac:chgData name="Johnson, Scott" userId="bec97677-f0c6-4bfb-b610-83dc74061801" providerId="ADAL" clId="{259312EE-EA53-4321-8853-E7525E0CD4EB}" dt="2023-07-27T21:27:25.709" v="2127" actId="1038"/>
          <ac:graphicFrameMkLst>
            <pc:docMk/>
            <pc:sldMk cId="615083013" sldId="2145707215"/>
            <ac:graphicFrameMk id="9" creationId="{EA7D1A31-4B3F-2BAD-03C3-55834FCDE72D}"/>
          </ac:graphicFrameMkLst>
        </pc:graphicFrameChg>
        <pc:graphicFrameChg chg="mod">
          <ac:chgData name="Johnson, Scott" userId="bec97677-f0c6-4bfb-b610-83dc74061801" providerId="ADAL" clId="{259312EE-EA53-4321-8853-E7525E0CD4EB}" dt="2023-07-27T21:27:25.709" v="2127" actId="1038"/>
          <ac:graphicFrameMkLst>
            <pc:docMk/>
            <pc:sldMk cId="615083013" sldId="2145707215"/>
            <ac:graphicFrameMk id="10" creationId="{E2FB48FA-D8B5-D1BB-E8DF-7EC3E2860B86}"/>
          </ac:graphicFrameMkLst>
        </pc:graphicFrameChg>
        <pc:graphicFrameChg chg="mod">
          <ac:chgData name="Johnson, Scott" userId="bec97677-f0c6-4bfb-b610-83dc74061801" providerId="ADAL" clId="{259312EE-EA53-4321-8853-E7525E0CD4EB}" dt="2023-07-27T21:27:25.709" v="2127" actId="1038"/>
          <ac:graphicFrameMkLst>
            <pc:docMk/>
            <pc:sldMk cId="615083013" sldId="2145707215"/>
            <ac:graphicFrameMk id="11" creationId="{3BE1FB57-DD02-85FA-FA7E-52D3A2D15809}"/>
          </ac:graphicFrameMkLst>
        </pc:graphicFrameChg>
      </pc:sldChg>
      <pc:sldChg chg="ord">
        <pc:chgData name="Johnson, Scott" userId="bec97677-f0c6-4bfb-b610-83dc74061801" providerId="ADAL" clId="{259312EE-EA53-4321-8853-E7525E0CD4EB}" dt="2023-07-27T13:51:17.252" v="72"/>
        <pc:sldMkLst>
          <pc:docMk/>
          <pc:sldMk cId="673437252" sldId="2145707216"/>
        </pc:sldMkLst>
      </pc:sldChg>
      <pc:sldChg chg="del">
        <pc:chgData name="Johnson, Scott" userId="bec97677-f0c6-4bfb-b610-83dc74061801" providerId="ADAL" clId="{259312EE-EA53-4321-8853-E7525E0CD4EB}" dt="2023-07-31T16:30:28.574" v="18965" actId="47"/>
        <pc:sldMkLst>
          <pc:docMk/>
          <pc:sldMk cId="486207247" sldId="2145707230"/>
        </pc:sldMkLst>
      </pc:sldChg>
      <pc:sldChg chg="add del">
        <pc:chgData name="Johnson, Scott" userId="bec97677-f0c6-4bfb-b610-83dc74061801" providerId="ADAL" clId="{259312EE-EA53-4321-8853-E7525E0CD4EB}" dt="2023-07-30T17:55:50.449" v="7565" actId="47"/>
        <pc:sldMkLst>
          <pc:docMk/>
          <pc:sldMk cId="519353252" sldId="2145707232"/>
        </pc:sldMkLst>
      </pc:sldChg>
      <pc:sldChg chg="addSp modSp mod ord">
        <pc:chgData name="Johnson, Scott" userId="bec97677-f0c6-4bfb-b610-83dc74061801" providerId="ADAL" clId="{259312EE-EA53-4321-8853-E7525E0CD4EB}" dt="2023-07-31T16:15:12.219" v="18848" actId="255"/>
        <pc:sldMkLst>
          <pc:docMk/>
          <pc:sldMk cId="2423355496" sldId="2145707233"/>
        </pc:sldMkLst>
        <pc:spChg chg="mod">
          <ac:chgData name="Johnson, Scott" userId="bec97677-f0c6-4bfb-b610-83dc74061801" providerId="ADAL" clId="{259312EE-EA53-4321-8853-E7525E0CD4EB}" dt="2023-07-31T16:15:12.219" v="18848" actId="255"/>
          <ac:spMkLst>
            <pc:docMk/>
            <pc:sldMk cId="2423355496" sldId="2145707233"/>
            <ac:spMk id="14" creationId="{3B0CA719-BA0D-49B8-940C-47939F3453CC}"/>
          </ac:spMkLst>
        </pc:spChg>
        <pc:picChg chg="mod">
          <ac:chgData name="Johnson, Scott" userId="bec97677-f0c6-4bfb-b610-83dc74061801" providerId="ADAL" clId="{259312EE-EA53-4321-8853-E7525E0CD4EB}" dt="2023-07-31T16:13:31.338" v="18773" actId="1035"/>
          <ac:picMkLst>
            <pc:docMk/>
            <pc:sldMk cId="2423355496" sldId="2145707233"/>
            <ac:picMk id="4" creationId="{F8A52097-A430-022F-3022-6E6BE85C7567}"/>
          </ac:picMkLst>
        </pc:picChg>
        <pc:picChg chg="add mod">
          <ac:chgData name="Johnson, Scott" userId="bec97677-f0c6-4bfb-b610-83dc74061801" providerId="ADAL" clId="{259312EE-EA53-4321-8853-E7525E0CD4EB}" dt="2023-07-31T16:14:59.839" v="18847" actId="1035"/>
          <ac:picMkLst>
            <pc:docMk/>
            <pc:sldMk cId="2423355496" sldId="2145707233"/>
            <ac:picMk id="5" creationId="{6B8D80F6-B4FF-E9AA-8260-D83BD4AB61AA}"/>
          </ac:picMkLst>
        </pc:picChg>
        <pc:picChg chg="add mod">
          <ac:chgData name="Johnson, Scott" userId="bec97677-f0c6-4bfb-b610-83dc74061801" providerId="ADAL" clId="{259312EE-EA53-4321-8853-E7525E0CD4EB}" dt="2023-07-31T16:13:49.974" v="18818" actId="1035"/>
          <ac:picMkLst>
            <pc:docMk/>
            <pc:sldMk cId="2423355496" sldId="2145707233"/>
            <ac:picMk id="8" creationId="{0D653EDB-EE41-B732-3CF1-527EC704A4DF}"/>
          </ac:picMkLst>
        </pc:picChg>
        <pc:picChg chg="mod">
          <ac:chgData name="Johnson, Scott" userId="bec97677-f0c6-4bfb-b610-83dc74061801" providerId="ADAL" clId="{259312EE-EA53-4321-8853-E7525E0CD4EB}" dt="2023-07-31T16:13:39.316" v="18796" actId="1035"/>
          <ac:picMkLst>
            <pc:docMk/>
            <pc:sldMk cId="2423355496" sldId="2145707233"/>
            <ac:picMk id="9" creationId="{ABE5BBCD-24EC-5719-1851-5E0DEB894926}"/>
          </ac:picMkLst>
        </pc:picChg>
      </pc:sldChg>
      <pc:sldChg chg="delSp modSp mod ord">
        <pc:chgData name="Johnson, Scott" userId="bec97677-f0c6-4bfb-b610-83dc74061801" providerId="ADAL" clId="{259312EE-EA53-4321-8853-E7525E0CD4EB}" dt="2023-07-31T16:00:11.505" v="18473"/>
        <pc:sldMkLst>
          <pc:docMk/>
          <pc:sldMk cId="1941640868" sldId="2145707244"/>
        </pc:sldMkLst>
        <pc:spChg chg="mod">
          <ac:chgData name="Johnson, Scott" userId="bec97677-f0c6-4bfb-b610-83dc74061801" providerId="ADAL" clId="{259312EE-EA53-4321-8853-E7525E0CD4EB}" dt="2023-07-27T20:28:15.493" v="1344" actId="20577"/>
          <ac:spMkLst>
            <pc:docMk/>
            <pc:sldMk cId="1941640868" sldId="2145707244"/>
            <ac:spMk id="12" creationId="{0295C408-F16D-CF79-2E4F-E2BF4A9E7772}"/>
          </ac:spMkLst>
        </pc:spChg>
        <pc:spChg chg="mod">
          <ac:chgData name="Johnson, Scott" userId="bec97677-f0c6-4bfb-b610-83dc74061801" providerId="ADAL" clId="{259312EE-EA53-4321-8853-E7525E0CD4EB}" dt="2023-07-27T20:28:31.062" v="1351" actId="20577"/>
          <ac:spMkLst>
            <pc:docMk/>
            <pc:sldMk cId="1941640868" sldId="2145707244"/>
            <ac:spMk id="13" creationId="{7F2D0FDE-5F33-0D3C-96B6-A4DE5959E0E0}"/>
          </ac:spMkLst>
        </pc:spChg>
        <pc:spChg chg="mod">
          <ac:chgData name="Johnson, Scott" userId="bec97677-f0c6-4bfb-b610-83dc74061801" providerId="ADAL" clId="{259312EE-EA53-4321-8853-E7525E0CD4EB}" dt="2023-07-27T20:28:23.355" v="1348" actId="20577"/>
          <ac:spMkLst>
            <pc:docMk/>
            <pc:sldMk cId="1941640868" sldId="2145707244"/>
            <ac:spMk id="16" creationId="{340F3308-A2D9-F216-AE89-E1BFDAAD987B}"/>
          </ac:spMkLst>
        </pc:spChg>
        <pc:spChg chg="mod">
          <ac:chgData name="Johnson, Scott" userId="bec97677-f0c6-4bfb-b610-83dc74061801" providerId="ADAL" clId="{259312EE-EA53-4321-8853-E7525E0CD4EB}" dt="2023-07-27T20:29:59.771" v="1452" actId="122"/>
          <ac:spMkLst>
            <pc:docMk/>
            <pc:sldMk cId="1941640868" sldId="2145707244"/>
            <ac:spMk id="25" creationId="{E2972642-8A65-53D2-882B-480A2C9CB881}"/>
          </ac:spMkLst>
        </pc:spChg>
        <pc:spChg chg="del">
          <ac:chgData name="Johnson, Scott" userId="bec97677-f0c6-4bfb-b610-83dc74061801" providerId="ADAL" clId="{259312EE-EA53-4321-8853-E7525E0CD4EB}" dt="2023-07-27T20:29:41.649" v="1401" actId="478"/>
          <ac:spMkLst>
            <pc:docMk/>
            <pc:sldMk cId="1941640868" sldId="2145707244"/>
            <ac:spMk id="26" creationId="{DF0AD0F5-FF99-0742-7618-6B2369E59CB6}"/>
          </ac:spMkLst>
        </pc:spChg>
      </pc:sldChg>
      <pc:sldChg chg="add ord">
        <pc:chgData name="Johnson, Scott" userId="bec97677-f0c6-4bfb-b610-83dc74061801" providerId="ADAL" clId="{259312EE-EA53-4321-8853-E7525E0CD4EB}" dt="2023-07-31T16:31:19.228" v="18975"/>
        <pc:sldMkLst>
          <pc:docMk/>
          <pc:sldMk cId="4165888308" sldId="2145707251"/>
        </pc:sldMkLst>
      </pc:sldChg>
      <pc:sldChg chg="modSp add mod ord modClrScheme chgLayout">
        <pc:chgData name="Johnson, Scott" userId="bec97677-f0c6-4bfb-b610-83dc74061801" providerId="ADAL" clId="{259312EE-EA53-4321-8853-E7525E0CD4EB}" dt="2023-07-31T17:12:02.480" v="19308" actId="20577"/>
        <pc:sldMkLst>
          <pc:docMk/>
          <pc:sldMk cId="903861988" sldId="2145707258"/>
        </pc:sldMkLst>
        <pc:spChg chg="mod ord">
          <ac:chgData name="Johnson, Scott" userId="bec97677-f0c6-4bfb-b610-83dc74061801" providerId="ADAL" clId="{259312EE-EA53-4321-8853-E7525E0CD4EB}" dt="2023-07-31T16:19:54.707" v="18861" actId="700"/>
          <ac:spMkLst>
            <pc:docMk/>
            <pc:sldMk cId="903861988" sldId="2145707258"/>
            <ac:spMk id="2" creationId="{AD6E8E71-25FB-5B8C-31F3-991761DE191E}"/>
          </ac:spMkLst>
        </pc:spChg>
        <pc:graphicFrameChg chg="mod">
          <ac:chgData name="Johnson, Scott" userId="bec97677-f0c6-4bfb-b610-83dc74061801" providerId="ADAL" clId="{259312EE-EA53-4321-8853-E7525E0CD4EB}" dt="2023-07-31T17:12:02.480" v="19308" actId="20577"/>
          <ac:graphicFrameMkLst>
            <pc:docMk/>
            <pc:sldMk cId="903861988" sldId="2145707258"/>
            <ac:graphicFrameMk id="4" creationId="{8BCB9970-DA5F-5537-EA5F-7EAC04623B66}"/>
          </ac:graphicFrameMkLst>
        </pc:graphicFrameChg>
      </pc:sldChg>
      <pc:sldChg chg="ord">
        <pc:chgData name="Johnson, Scott" userId="bec97677-f0c6-4bfb-b610-83dc74061801" providerId="ADAL" clId="{259312EE-EA53-4321-8853-E7525E0CD4EB}" dt="2023-07-27T13:50:54.372" v="67"/>
        <pc:sldMkLst>
          <pc:docMk/>
          <pc:sldMk cId="2983461965" sldId="2145707271"/>
        </pc:sldMkLst>
      </pc:sldChg>
      <pc:sldChg chg="addSp delSp modSp mod ord">
        <pc:chgData name="Johnson, Scott" userId="bec97677-f0c6-4bfb-b610-83dc74061801" providerId="ADAL" clId="{259312EE-EA53-4321-8853-E7525E0CD4EB}" dt="2023-07-30T18:11:51.027" v="7634"/>
        <pc:sldMkLst>
          <pc:docMk/>
          <pc:sldMk cId="531007575" sldId="2145707273"/>
        </pc:sldMkLst>
        <pc:spChg chg="del mod">
          <ac:chgData name="Johnson, Scott" userId="bec97677-f0c6-4bfb-b610-83dc74061801" providerId="ADAL" clId="{259312EE-EA53-4321-8853-E7525E0CD4EB}" dt="2023-07-27T21:14:10.888" v="1832"/>
          <ac:spMkLst>
            <pc:docMk/>
            <pc:sldMk cId="531007575" sldId="2145707273"/>
            <ac:spMk id="3" creationId="{30CCCFCA-AEE0-665E-49F8-27027CFF0E45}"/>
          </ac:spMkLst>
        </pc:spChg>
        <pc:spChg chg="add mod">
          <ac:chgData name="Johnson, Scott" userId="bec97677-f0c6-4bfb-b610-83dc74061801" providerId="ADAL" clId="{259312EE-EA53-4321-8853-E7525E0CD4EB}" dt="2023-07-28T19:51:13.477" v="5434" actId="20577"/>
          <ac:spMkLst>
            <pc:docMk/>
            <pc:sldMk cId="531007575" sldId="2145707273"/>
            <ac:spMk id="4" creationId="{29DA5E16-6CFE-B668-1B2B-C7541B8C65FA}"/>
          </ac:spMkLst>
        </pc:spChg>
        <pc:spChg chg="add mod">
          <ac:chgData name="Johnson, Scott" userId="bec97677-f0c6-4bfb-b610-83dc74061801" providerId="ADAL" clId="{259312EE-EA53-4321-8853-E7525E0CD4EB}" dt="2023-07-27T21:26:03.250" v="2092" actId="255"/>
          <ac:spMkLst>
            <pc:docMk/>
            <pc:sldMk cId="531007575" sldId="2145707273"/>
            <ac:spMk id="8" creationId="{83192335-9472-63B1-0C06-88DA4D5F9FE3}"/>
          </ac:spMkLst>
        </pc:spChg>
        <pc:spChg chg="add mod">
          <ac:chgData name="Johnson, Scott" userId="bec97677-f0c6-4bfb-b610-83dc74061801" providerId="ADAL" clId="{259312EE-EA53-4321-8853-E7525E0CD4EB}" dt="2023-07-27T21:25:34.328" v="2087" actId="14100"/>
          <ac:spMkLst>
            <pc:docMk/>
            <pc:sldMk cId="531007575" sldId="2145707273"/>
            <ac:spMk id="9" creationId="{A7294D43-AD8C-FAA2-9548-B3CB781FB312}"/>
          </ac:spMkLst>
        </pc:spChg>
      </pc:sldChg>
      <pc:sldChg chg="modSp mod ord modClrScheme chgLayout">
        <pc:chgData name="Johnson, Scott" userId="bec97677-f0c6-4bfb-b610-83dc74061801" providerId="ADAL" clId="{259312EE-EA53-4321-8853-E7525E0CD4EB}" dt="2023-07-31T16:33:24.663" v="18984" actId="14826"/>
        <pc:sldMkLst>
          <pc:docMk/>
          <pc:sldMk cId="3693509948" sldId="2145707275"/>
        </pc:sldMkLst>
        <pc:spChg chg="mod ord">
          <ac:chgData name="Johnson, Scott" userId="bec97677-f0c6-4bfb-b610-83dc74061801" providerId="ADAL" clId="{259312EE-EA53-4321-8853-E7525E0CD4EB}" dt="2023-07-31T16:32:00.733" v="18983"/>
          <ac:spMkLst>
            <pc:docMk/>
            <pc:sldMk cId="3693509948" sldId="2145707275"/>
            <ac:spMk id="3" creationId="{06942845-BD5A-42C5-A5C4-13339DD507AB}"/>
          </ac:spMkLst>
        </pc:spChg>
        <pc:graphicFrameChg chg="mod ord">
          <ac:chgData name="Johnson, Scott" userId="bec97677-f0c6-4bfb-b610-83dc74061801" providerId="ADAL" clId="{259312EE-EA53-4321-8853-E7525E0CD4EB}" dt="2023-07-31T16:31:48.999" v="18981" actId="1076"/>
          <ac:graphicFrameMkLst>
            <pc:docMk/>
            <pc:sldMk cId="3693509948" sldId="2145707275"/>
            <ac:graphicFrameMk id="6" creationId="{DF06E0EE-ABEA-4C33-AC12-737AAF70549A}"/>
          </ac:graphicFrameMkLst>
        </pc:graphicFrameChg>
        <pc:picChg chg="mod">
          <ac:chgData name="Johnson, Scott" userId="bec97677-f0c6-4bfb-b610-83dc74061801" providerId="ADAL" clId="{259312EE-EA53-4321-8853-E7525E0CD4EB}" dt="2023-07-31T16:33:24.663" v="18984" actId="14826"/>
          <ac:picMkLst>
            <pc:docMk/>
            <pc:sldMk cId="3693509948" sldId="2145707275"/>
            <ac:picMk id="4" creationId="{9775FA58-151E-767F-8186-6A88488DE500}"/>
          </ac:picMkLst>
        </pc:picChg>
      </pc:sldChg>
      <pc:sldChg chg="ord">
        <pc:chgData name="Johnson, Scott" userId="bec97677-f0c6-4bfb-b610-83dc74061801" providerId="ADAL" clId="{259312EE-EA53-4321-8853-E7525E0CD4EB}" dt="2023-07-27T13:50:54.372" v="67"/>
        <pc:sldMkLst>
          <pc:docMk/>
          <pc:sldMk cId="497119593" sldId="2145707276"/>
        </pc:sldMkLst>
      </pc:sldChg>
      <pc:sldChg chg="del">
        <pc:chgData name="Johnson, Scott" userId="bec97677-f0c6-4bfb-b610-83dc74061801" providerId="ADAL" clId="{259312EE-EA53-4321-8853-E7525E0CD4EB}" dt="2023-07-27T13:51:10.636" v="69" actId="47"/>
        <pc:sldMkLst>
          <pc:docMk/>
          <pc:sldMk cId="2398114689" sldId="2145707277"/>
        </pc:sldMkLst>
      </pc:sldChg>
      <pc:sldChg chg="del">
        <pc:chgData name="Johnson, Scott" userId="bec97677-f0c6-4bfb-b610-83dc74061801" providerId="ADAL" clId="{259312EE-EA53-4321-8853-E7525E0CD4EB}" dt="2023-07-27T13:51:01.170" v="68" actId="47"/>
        <pc:sldMkLst>
          <pc:docMk/>
          <pc:sldMk cId="13773594" sldId="2145707278"/>
        </pc:sldMkLst>
      </pc:sldChg>
      <pc:sldChg chg="modSp mod ord">
        <pc:chgData name="Johnson, Scott" userId="bec97677-f0c6-4bfb-b610-83dc74061801" providerId="ADAL" clId="{259312EE-EA53-4321-8853-E7525E0CD4EB}" dt="2023-07-31T16:35:56.706" v="19037" actId="20577"/>
        <pc:sldMkLst>
          <pc:docMk/>
          <pc:sldMk cId="2584098201" sldId="2145707281"/>
        </pc:sldMkLst>
        <pc:spChg chg="mod">
          <ac:chgData name="Johnson, Scott" userId="bec97677-f0c6-4bfb-b610-83dc74061801" providerId="ADAL" clId="{259312EE-EA53-4321-8853-E7525E0CD4EB}" dt="2023-07-31T16:35:46.415" v="19035" actId="20577"/>
          <ac:spMkLst>
            <pc:docMk/>
            <pc:sldMk cId="2584098201" sldId="2145707281"/>
            <ac:spMk id="2" creationId="{11D73ACD-DA01-F6D7-BEC9-CC5CECF46037}"/>
          </ac:spMkLst>
        </pc:spChg>
        <pc:spChg chg="mod">
          <ac:chgData name="Johnson, Scott" userId="bec97677-f0c6-4bfb-b610-83dc74061801" providerId="ADAL" clId="{259312EE-EA53-4321-8853-E7525E0CD4EB}" dt="2023-07-31T16:35:56.706" v="19037" actId="20577"/>
          <ac:spMkLst>
            <pc:docMk/>
            <pc:sldMk cId="2584098201" sldId="2145707281"/>
            <ac:spMk id="32" creationId="{B43E699F-B86E-4E59-9962-12F25FC33D98}"/>
          </ac:spMkLst>
        </pc:spChg>
      </pc:sldChg>
      <pc:sldChg chg="modSp del mod">
        <pc:chgData name="Johnson, Scott" userId="bec97677-f0c6-4bfb-b610-83dc74061801" providerId="ADAL" clId="{259312EE-EA53-4321-8853-E7525E0CD4EB}" dt="2023-07-27T13:50:22.021" v="59" actId="47"/>
        <pc:sldMkLst>
          <pc:docMk/>
          <pc:sldMk cId="3650230896" sldId="2145707283"/>
        </pc:sldMkLst>
        <pc:spChg chg="mod">
          <ac:chgData name="Johnson, Scott" userId="bec97677-f0c6-4bfb-b610-83dc74061801" providerId="ADAL" clId="{259312EE-EA53-4321-8853-E7525E0CD4EB}" dt="2023-07-27T13:49:51.232" v="45" actId="20577"/>
          <ac:spMkLst>
            <pc:docMk/>
            <pc:sldMk cId="3650230896" sldId="2145707283"/>
            <ac:spMk id="6" creationId="{F4DE7492-7228-B2CA-ED13-692CCCF44114}"/>
          </ac:spMkLst>
        </pc:spChg>
        <pc:spChg chg="mod">
          <ac:chgData name="Johnson, Scott" userId="bec97677-f0c6-4bfb-b610-83dc74061801" providerId="ADAL" clId="{259312EE-EA53-4321-8853-E7525E0CD4EB}" dt="2023-07-27T13:49:44.928" v="35" actId="20577"/>
          <ac:spMkLst>
            <pc:docMk/>
            <pc:sldMk cId="3650230896" sldId="2145707283"/>
            <ac:spMk id="7" creationId="{63A33EAF-5673-107F-F1AB-7A7D82570900}"/>
          </ac:spMkLst>
        </pc:spChg>
        <pc:spChg chg="mod">
          <ac:chgData name="Johnson, Scott" userId="bec97677-f0c6-4bfb-b610-83dc74061801" providerId="ADAL" clId="{259312EE-EA53-4321-8853-E7525E0CD4EB}" dt="2023-07-27T13:49:39.448" v="16" actId="20577"/>
          <ac:spMkLst>
            <pc:docMk/>
            <pc:sldMk cId="3650230896" sldId="2145707283"/>
            <ac:spMk id="8" creationId="{B26605D0-E9AD-3AE3-1217-D60AF4EBED2F}"/>
          </ac:spMkLst>
        </pc:spChg>
      </pc:sldChg>
      <pc:sldChg chg="modSp mod ord">
        <pc:chgData name="Johnson, Scott" userId="bec97677-f0c6-4bfb-b610-83dc74061801" providerId="ADAL" clId="{259312EE-EA53-4321-8853-E7525E0CD4EB}" dt="2023-07-28T19:13:02.213" v="4780" actId="113"/>
        <pc:sldMkLst>
          <pc:docMk/>
          <pc:sldMk cId="1910354380" sldId="2145707284"/>
        </pc:sldMkLst>
        <pc:spChg chg="mod">
          <ac:chgData name="Johnson, Scott" userId="bec97677-f0c6-4bfb-b610-83dc74061801" providerId="ADAL" clId="{259312EE-EA53-4321-8853-E7525E0CD4EB}" dt="2023-07-28T19:13:02.213" v="4780" actId="113"/>
          <ac:spMkLst>
            <pc:docMk/>
            <pc:sldMk cId="1910354380" sldId="2145707284"/>
            <ac:spMk id="8" creationId="{F1E0DDEF-BD46-EFAB-F742-94A86F69438B}"/>
          </ac:spMkLst>
        </pc:spChg>
      </pc:sldChg>
      <pc:sldChg chg="add setBg">
        <pc:chgData name="Johnson, Scott" userId="bec97677-f0c6-4bfb-b610-83dc74061801" providerId="ADAL" clId="{259312EE-EA53-4321-8853-E7525E0CD4EB}" dt="2023-07-25T17:31:35.970" v="1"/>
        <pc:sldMkLst>
          <pc:docMk/>
          <pc:sldMk cId="649561773" sldId="2145707285"/>
        </pc:sldMkLst>
      </pc:sldChg>
      <pc:sldChg chg="del">
        <pc:chgData name="Johnson, Scott" userId="bec97677-f0c6-4bfb-b610-83dc74061801" providerId="ADAL" clId="{259312EE-EA53-4321-8853-E7525E0CD4EB}" dt="2023-07-31T16:30:27.148" v="18964" actId="47"/>
        <pc:sldMkLst>
          <pc:docMk/>
          <pc:sldMk cId="1062995142" sldId="2145707285"/>
        </pc:sldMkLst>
      </pc:sldChg>
      <pc:sldChg chg="del">
        <pc:chgData name="Johnson, Scott" userId="bec97677-f0c6-4bfb-b610-83dc74061801" providerId="ADAL" clId="{259312EE-EA53-4321-8853-E7525E0CD4EB}" dt="2023-07-31T16:34:25.428" v="18995" actId="47"/>
        <pc:sldMkLst>
          <pc:docMk/>
          <pc:sldMk cId="1033322568" sldId="2145707289"/>
        </pc:sldMkLst>
      </pc:sldChg>
      <pc:sldChg chg="modSp mod">
        <pc:chgData name="Johnson, Scott" userId="bec97677-f0c6-4bfb-b610-83dc74061801" providerId="ADAL" clId="{259312EE-EA53-4321-8853-E7525E0CD4EB}" dt="2023-07-30T22:20:35.712" v="12612" actId="20577"/>
        <pc:sldMkLst>
          <pc:docMk/>
          <pc:sldMk cId="1114650538" sldId="2145707290"/>
        </pc:sldMkLst>
        <pc:spChg chg="mod">
          <ac:chgData name="Johnson, Scott" userId="bec97677-f0c6-4bfb-b610-83dc74061801" providerId="ADAL" clId="{259312EE-EA53-4321-8853-E7525E0CD4EB}" dt="2023-07-30T22:20:35.712" v="12612" actId="20577"/>
          <ac:spMkLst>
            <pc:docMk/>
            <pc:sldMk cId="1114650538" sldId="2145707290"/>
            <ac:spMk id="10" creationId="{53E7A56D-25F7-4CC0-52C9-211E173B04F1}"/>
          </ac:spMkLst>
        </pc:spChg>
      </pc:sldChg>
      <pc:sldChg chg="modSp mod">
        <pc:chgData name="Johnson, Scott" userId="bec97677-f0c6-4bfb-b610-83dc74061801" providerId="ADAL" clId="{259312EE-EA53-4321-8853-E7525E0CD4EB}" dt="2023-07-30T18:02:05.740" v="7601" actId="1038"/>
        <pc:sldMkLst>
          <pc:docMk/>
          <pc:sldMk cId="883034137" sldId="2145707291"/>
        </pc:sldMkLst>
        <pc:spChg chg="mod">
          <ac:chgData name="Johnson, Scott" userId="bec97677-f0c6-4bfb-b610-83dc74061801" providerId="ADAL" clId="{259312EE-EA53-4321-8853-E7525E0CD4EB}" dt="2023-07-30T18:02:05.740" v="7601" actId="1038"/>
          <ac:spMkLst>
            <pc:docMk/>
            <pc:sldMk cId="883034137" sldId="2145707291"/>
            <ac:spMk id="11" creationId="{BA2ACFCB-AF24-7E3D-78BA-1CB50E53C7E6}"/>
          </ac:spMkLst>
        </pc:spChg>
        <pc:spChg chg="mod">
          <ac:chgData name="Johnson, Scott" userId="bec97677-f0c6-4bfb-b610-83dc74061801" providerId="ADAL" clId="{259312EE-EA53-4321-8853-E7525E0CD4EB}" dt="2023-07-28T16:16:17.851" v="3680"/>
          <ac:spMkLst>
            <pc:docMk/>
            <pc:sldMk cId="883034137" sldId="2145707291"/>
            <ac:spMk id="17" creationId="{1A4EA390-AC8F-538B-173B-9807F25AAEE4}"/>
          </ac:spMkLst>
        </pc:spChg>
      </pc:sldChg>
      <pc:sldChg chg="del">
        <pc:chgData name="Johnson, Scott" userId="bec97677-f0c6-4bfb-b610-83dc74061801" providerId="ADAL" clId="{259312EE-EA53-4321-8853-E7525E0CD4EB}" dt="2023-07-31T16:34:19.819" v="18994" actId="47"/>
        <pc:sldMkLst>
          <pc:docMk/>
          <pc:sldMk cId="2867184092" sldId="2145707293"/>
        </pc:sldMkLst>
      </pc:sldChg>
      <pc:sldChg chg="modSp del mod">
        <pc:chgData name="Johnson, Scott" userId="bec97677-f0c6-4bfb-b610-83dc74061801" providerId="ADAL" clId="{259312EE-EA53-4321-8853-E7525E0CD4EB}" dt="2023-07-30T18:23:29.215" v="7917" actId="47"/>
        <pc:sldMkLst>
          <pc:docMk/>
          <pc:sldMk cId="1951368912" sldId="2145707295"/>
        </pc:sldMkLst>
        <pc:spChg chg="mod">
          <ac:chgData name="Johnson, Scott" userId="bec97677-f0c6-4bfb-b610-83dc74061801" providerId="ADAL" clId="{259312EE-EA53-4321-8853-E7525E0CD4EB}" dt="2023-07-27T20:18:30.704" v="924" actId="313"/>
          <ac:spMkLst>
            <pc:docMk/>
            <pc:sldMk cId="1951368912" sldId="2145707295"/>
            <ac:spMk id="3" creationId="{30CCCFCA-AEE0-665E-49F8-27027CFF0E45}"/>
          </ac:spMkLst>
        </pc:spChg>
      </pc:sldChg>
      <pc:sldChg chg="modSp add del mod modShow">
        <pc:chgData name="Johnson, Scott" userId="bec97677-f0c6-4bfb-b610-83dc74061801" providerId="ADAL" clId="{259312EE-EA53-4321-8853-E7525E0CD4EB}" dt="2023-07-31T16:34:53.784" v="19001" actId="729"/>
        <pc:sldMkLst>
          <pc:docMk/>
          <pc:sldMk cId="2643186578" sldId="2145707296"/>
        </pc:sldMkLst>
        <pc:spChg chg="mod">
          <ac:chgData name="Johnson, Scott" userId="bec97677-f0c6-4bfb-b610-83dc74061801" providerId="ADAL" clId="{259312EE-EA53-4321-8853-E7525E0CD4EB}" dt="2023-07-27T13:50:04.900" v="57"/>
          <ac:spMkLst>
            <pc:docMk/>
            <pc:sldMk cId="2643186578" sldId="2145707296"/>
            <ac:spMk id="6" creationId="{F4DE7492-7228-B2CA-ED13-692CCCF44114}"/>
          </ac:spMkLst>
        </pc:spChg>
        <pc:spChg chg="mod">
          <ac:chgData name="Johnson, Scott" userId="bec97677-f0c6-4bfb-b610-83dc74061801" providerId="ADAL" clId="{259312EE-EA53-4321-8853-E7525E0CD4EB}" dt="2023-07-27T13:50:02.856" v="56"/>
          <ac:spMkLst>
            <pc:docMk/>
            <pc:sldMk cId="2643186578" sldId="2145707296"/>
            <ac:spMk id="7" creationId="{63A33EAF-5673-107F-F1AB-7A7D82570900}"/>
          </ac:spMkLst>
        </pc:spChg>
        <pc:spChg chg="mod">
          <ac:chgData name="Johnson, Scott" userId="bec97677-f0c6-4bfb-b610-83dc74061801" providerId="ADAL" clId="{259312EE-EA53-4321-8853-E7525E0CD4EB}" dt="2023-07-27T13:49:58.201" v="55" actId="20577"/>
          <ac:spMkLst>
            <pc:docMk/>
            <pc:sldMk cId="2643186578" sldId="2145707296"/>
            <ac:spMk id="8" creationId="{B26605D0-E9AD-3AE3-1217-D60AF4EBED2F}"/>
          </ac:spMkLst>
        </pc:spChg>
        <pc:spChg chg="mod">
          <ac:chgData name="Johnson, Scott" userId="bec97677-f0c6-4bfb-b610-83dc74061801" providerId="ADAL" clId="{259312EE-EA53-4321-8853-E7525E0CD4EB}" dt="2023-07-31T15:59:15.978" v="18465" actId="20577"/>
          <ac:spMkLst>
            <pc:docMk/>
            <pc:sldMk cId="2643186578" sldId="2145707296"/>
            <ac:spMk id="10" creationId="{9ED01A32-A70B-C45C-A9D7-2B764D11478C}"/>
          </ac:spMkLst>
        </pc:spChg>
      </pc:sldChg>
      <pc:sldChg chg="delSp modSp add del mod ord modShow">
        <pc:chgData name="Johnson, Scott" userId="bec97677-f0c6-4bfb-b610-83dc74061801" providerId="ADAL" clId="{259312EE-EA53-4321-8853-E7525E0CD4EB}" dt="2023-07-31T16:34:48.297" v="19000" actId="47"/>
        <pc:sldMkLst>
          <pc:docMk/>
          <pc:sldMk cId="1271309261" sldId="2145707297"/>
        </pc:sldMkLst>
        <pc:spChg chg="mod">
          <ac:chgData name="Johnson, Scott" userId="bec97677-f0c6-4bfb-b610-83dc74061801" providerId="ADAL" clId="{259312EE-EA53-4321-8853-E7525E0CD4EB}" dt="2023-07-31T15:59:00.942" v="18445" actId="20577"/>
          <ac:spMkLst>
            <pc:docMk/>
            <pc:sldMk cId="1271309261" sldId="2145707297"/>
            <ac:spMk id="6" creationId="{F4DE7492-7228-B2CA-ED13-692CCCF44114}"/>
          </ac:spMkLst>
        </pc:spChg>
        <pc:spChg chg="mod">
          <ac:chgData name="Johnson, Scott" userId="bec97677-f0c6-4bfb-b610-83dc74061801" providerId="ADAL" clId="{259312EE-EA53-4321-8853-E7525E0CD4EB}" dt="2023-07-31T15:59:01.168" v="18446" actId="20577"/>
          <ac:spMkLst>
            <pc:docMk/>
            <pc:sldMk cId="1271309261" sldId="2145707297"/>
            <ac:spMk id="7" creationId="{63A33EAF-5673-107F-F1AB-7A7D82570900}"/>
          </ac:spMkLst>
        </pc:spChg>
        <pc:spChg chg="mod">
          <ac:chgData name="Johnson, Scott" userId="bec97677-f0c6-4bfb-b610-83dc74061801" providerId="ADAL" clId="{259312EE-EA53-4321-8853-E7525E0CD4EB}" dt="2023-07-31T15:59:01.398" v="18447" actId="20577"/>
          <ac:spMkLst>
            <pc:docMk/>
            <pc:sldMk cId="1271309261" sldId="2145707297"/>
            <ac:spMk id="8" creationId="{B26605D0-E9AD-3AE3-1217-D60AF4EBED2F}"/>
          </ac:spMkLst>
        </pc:spChg>
        <pc:spChg chg="del">
          <ac:chgData name="Johnson, Scott" userId="bec97677-f0c6-4bfb-b610-83dc74061801" providerId="ADAL" clId="{259312EE-EA53-4321-8853-E7525E0CD4EB}" dt="2023-07-27T13:50:27.572" v="61" actId="478"/>
          <ac:spMkLst>
            <pc:docMk/>
            <pc:sldMk cId="1271309261" sldId="2145707297"/>
            <ac:spMk id="10" creationId="{9ED01A32-A70B-C45C-A9D7-2B764D11478C}"/>
          </ac:spMkLst>
        </pc:spChg>
      </pc:sldChg>
      <pc:sldChg chg="modSp add ord">
        <pc:chgData name="Johnson, Scott" userId="bec97677-f0c6-4bfb-b610-83dc74061801" providerId="ADAL" clId="{259312EE-EA53-4321-8853-E7525E0CD4EB}" dt="2023-07-27T14:13:48.354" v="112"/>
        <pc:sldMkLst>
          <pc:docMk/>
          <pc:sldMk cId="4119837092" sldId="2145707298"/>
        </pc:sldMkLst>
        <pc:picChg chg="mod">
          <ac:chgData name="Johnson, Scott" userId="bec97677-f0c6-4bfb-b610-83dc74061801" providerId="ADAL" clId="{259312EE-EA53-4321-8853-E7525E0CD4EB}" dt="2023-07-27T13:51:57.222" v="74" actId="14826"/>
          <ac:picMkLst>
            <pc:docMk/>
            <pc:sldMk cId="4119837092" sldId="2145707298"/>
            <ac:picMk id="5" creationId="{5E90081E-4BC7-E00E-4D44-5DD1DF0BB692}"/>
          </ac:picMkLst>
        </pc:picChg>
      </pc:sldChg>
      <pc:sldChg chg="modSp add mod ord">
        <pc:chgData name="Johnson, Scott" userId="bec97677-f0c6-4bfb-b610-83dc74061801" providerId="ADAL" clId="{259312EE-EA53-4321-8853-E7525E0CD4EB}" dt="2023-07-31T16:00:08.419" v="18471"/>
        <pc:sldMkLst>
          <pc:docMk/>
          <pc:sldMk cId="3143752650" sldId="2145707299"/>
        </pc:sldMkLst>
        <pc:spChg chg="mod">
          <ac:chgData name="Johnson, Scott" userId="bec97677-f0c6-4bfb-b610-83dc74061801" providerId="ADAL" clId="{259312EE-EA53-4321-8853-E7525E0CD4EB}" dt="2023-07-30T18:38:36.973" v="8336" actId="20577"/>
          <ac:spMkLst>
            <pc:docMk/>
            <pc:sldMk cId="3143752650" sldId="2145707299"/>
            <ac:spMk id="13" creationId="{F6CD33CC-17B7-4A38-BD66-3A66A364E875}"/>
          </ac:spMkLst>
        </pc:spChg>
        <pc:picChg chg="mod">
          <ac:chgData name="Johnson, Scott" userId="bec97677-f0c6-4bfb-b610-83dc74061801" providerId="ADAL" clId="{259312EE-EA53-4321-8853-E7525E0CD4EB}" dt="2023-07-27T14:08:05.274" v="78" actId="14826"/>
          <ac:picMkLst>
            <pc:docMk/>
            <pc:sldMk cId="3143752650" sldId="2145707299"/>
            <ac:picMk id="5" creationId="{5E90081E-4BC7-E00E-4D44-5DD1DF0BB692}"/>
          </ac:picMkLst>
        </pc:picChg>
      </pc:sldChg>
      <pc:sldChg chg="modSp add mod ord">
        <pc:chgData name="Johnson, Scott" userId="bec97677-f0c6-4bfb-b610-83dc74061801" providerId="ADAL" clId="{259312EE-EA53-4321-8853-E7525E0CD4EB}" dt="2023-07-30T22:23:32.577" v="12629"/>
        <pc:sldMkLst>
          <pc:docMk/>
          <pc:sldMk cId="3828641620" sldId="2145707300"/>
        </pc:sldMkLst>
        <pc:picChg chg="mod modCrop">
          <ac:chgData name="Johnson, Scott" userId="bec97677-f0c6-4bfb-b610-83dc74061801" providerId="ADAL" clId="{259312EE-EA53-4321-8853-E7525E0CD4EB}" dt="2023-07-27T14:13:25.522" v="107" actId="18131"/>
          <ac:picMkLst>
            <pc:docMk/>
            <pc:sldMk cId="3828641620" sldId="2145707300"/>
            <ac:picMk id="5" creationId="{5E90081E-4BC7-E00E-4D44-5DD1DF0BB692}"/>
          </ac:picMkLst>
        </pc:picChg>
      </pc:sldChg>
      <pc:sldChg chg="add del">
        <pc:chgData name="Johnson, Scott" userId="bec97677-f0c6-4bfb-b610-83dc74061801" providerId="ADAL" clId="{259312EE-EA53-4321-8853-E7525E0CD4EB}" dt="2023-07-30T18:12:39.301" v="7638" actId="47"/>
        <pc:sldMkLst>
          <pc:docMk/>
          <pc:sldMk cId="2660016906" sldId="2145707301"/>
        </pc:sldMkLst>
      </pc:sldChg>
      <pc:sldChg chg="addSp delSp modSp add del mod ord modShow">
        <pc:chgData name="Johnson, Scott" userId="bec97677-f0c6-4bfb-b610-83dc74061801" providerId="ADAL" clId="{259312EE-EA53-4321-8853-E7525E0CD4EB}" dt="2023-07-30T18:21:37.093" v="7880" actId="47"/>
        <pc:sldMkLst>
          <pc:docMk/>
          <pc:sldMk cId="4130591009" sldId="2145707302"/>
        </pc:sldMkLst>
        <pc:spChg chg="add mod">
          <ac:chgData name="Johnson, Scott" userId="bec97677-f0c6-4bfb-b610-83dc74061801" providerId="ADAL" clId="{259312EE-EA53-4321-8853-E7525E0CD4EB}" dt="2023-07-27T14:29:36.971" v="338" actId="20577"/>
          <ac:spMkLst>
            <pc:docMk/>
            <pc:sldMk cId="4130591009" sldId="2145707302"/>
            <ac:spMk id="9" creationId="{5508F120-3AAE-E87C-CCF5-1A0797529727}"/>
          </ac:spMkLst>
        </pc:spChg>
        <pc:spChg chg="mod">
          <ac:chgData name="Johnson, Scott" userId="bec97677-f0c6-4bfb-b610-83dc74061801" providerId="ADAL" clId="{259312EE-EA53-4321-8853-E7525E0CD4EB}" dt="2023-07-27T14:24:51.921" v="123" actId="20577"/>
          <ac:spMkLst>
            <pc:docMk/>
            <pc:sldMk cId="4130591009" sldId="2145707302"/>
            <ac:spMk id="10" creationId="{53E7A56D-25F7-4CC0-52C9-211E173B04F1}"/>
          </ac:spMkLst>
        </pc:spChg>
        <pc:spChg chg="add mod">
          <ac:chgData name="Johnson, Scott" userId="bec97677-f0c6-4bfb-b610-83dc74061801" providerId="ADAL" clId="{259312EE-EA53-4321-8853-E7525E0CD4EB}" dt="2023-07-27T14:29:41.650" v="347" actId="20577"/>
          <ac:spMkLst>
            <pc:docMk/>
            <pc:sldMk cId="4130591009" sldId="2145707302"/>
            <ac:spMk id="11" creationId="{F3285D02-1F99-A96B-6569-E6E56EDC16C4}"/>
          </ac:spMkLst>
        </pc:spChg>
        <pc:spChg chg="add mod">
          <ac:chgData name="Johnson, Scott" userId="bec97677-f0c6-4bfb-b610-83dc74061801" providerId="ADAL" clId="{259312EE-EA53-4321-8853-E7525E0CD4EB}" dt="2023-07-30T18:20:35.871" v="7757" actId="1076"/>
          <ac:spMkLst>
            <pc:docMk/>
            <pc:sldMk cId="4130591009" sldId="2145707302"/>
            <ac:spMk id="12" creationId="{FB295EB1-C14C-825D-161F-CBF55F4F10BC}"/>
          </ac:spMkLst>
        </pc:spChg>
        <pc:spChg chg="del mod">
          <ac:chgData name="Johnson, Scott" userId="bec97677-f0c6-4bfb-b610-83dc74061801" providerId="ADAL" clId="{259312EE-EA53-4321-8853-E7525E0CD4EB}" dt="2023-07-27T14:37:53.479" v="534" actId="478"/>
          <ac:spMkLst>
            <pc:docMk/>
            <pc:sldMk cId="4130591009" sldId="2145707302"/>
            <ac:spMk id="17" creationId="{23C0A3CB-11A7-A17E-EFB2-0145C5DFA13A}"/>
          </ac:spMkLst>
        </pc:spChg>
        <pc:spChg chg="mod">
          <ac:chgData name="Johnson, Scott" userId="bec97677-f0c6-4bfb-b610-83dc74061801" providerId="ADAL" clId="{259312EE-EA53-4321-8853-E7525E0CD4EB}" dt="2023-07-30T18:20:35.871" v="7757" actId="1076"/>
          <ac:spMkLst>
            <pc:docMk/>
            <pc:sldMk cId="4130591009" sldId="2145707302"/>
            <ac:spMk id="19" creationId="{20DB82A0-D5E1-99BC-1C89-D25262CFF770}"/>
          </ac:spMkLst>
        </pc:spChg>
      </pc:sldChg>
      <pc:sldChg chg="addSp delSp modSp new del mod">
        <pc:chgData name="Johnson, Scott" userId="bec97677-f0c6-4bfb-b610-83dc74061801" providerId="ADAL" clId="{259312EE-EA53-4321-8853-E7525E0CD4EB}" dt="2023-07-30T18:23:27.741" v="7916" actId="47"/>
        <pc:sldMkLst>
          <pc:docMk/>
          <pc:sldMk cId="2256439365" sldId="2145707303"/>
        </pc:sldMkLst>
        <pc:spChg chg="mod">
          <ac:chgData name="Johnson, Scott" userId="bec97677-f0c6-4bfb-b610-83dc74061801" providerId="ADAL" clId="{259312EE-EA53-4321-8853-E7525E0CD4EB}" dt="2023-07-27T20:41:11.879" v="1590" actId="20577"/>
          <ac:spMkLst>
            <pc:docMk/>
            <pc:sldMk cId="2256439365" sldId="2145707303"/>
            <ac:spMk id="2" creationId="{85DCC8AB-3F00-9E2B-E261-BA4E4059B358}"/>
          </ac:spMkLst>
        </pc:spChg>
        <pc:spChg chg="add del mod">
          <ac:chgData name="Johnson, Scott" userId="bec97677-f0c6-4bfb-b610-83dc74061801" providerId="ADAL" clId="{259312EE-EA53-4321-8853-E7525E0CD4EB}" dt="2023-07-27T20:49:39.871" v="1717" actId="478"/>
          <ac:spMkLst>
            <pc:docMk/>
            <pc:sldMk cId="2256439365" sldId="2145707303"/>
            <ac:spMk id="3" creationId="{02909DF7-CA6D-F835-C941-A95FAE79B1A5}"/>
          </ac:spMkLst>
        </pc:spChg>
        <pc:spChg chg="add mod">
          <ac:chgData name="Johnson, Scott" userId="bec97677-f0c6-4bfb-b610-83dc74061801" providerId="ADAL" clId="{259312EE-EA53-4321-8853-E7525E0CD4EB}" dt="2023-07-27T20:50:33.789" v="1719" actId="207"/>
          <ac:spMkLst>
            <pc:docMk/>
            <pc:sldMk cId="2256439365" sldId="2145707303"/>
            <ac:spMk id="4" creationId="{A2AA0825-F765-182E-4363-FDF3555DB776}"/>
          </ac:spMkLst>
        </pc:spChg>
      </pc:sldChg>
      <pc:sldChg chg="addSp delSp modSp add del mod">
        <pc:chgData name="Johnson, Scott" userId="bec97677-f0c6-4bfb-b610-83dc74061801" providerId="ADAL" clId="{259312EE-EA53-4321-8853-E7525E0CD4EB}" dt="2023-07-27T14:37:30.395" v="531" actId="47"/>
        <pc:sldMkLst>
          <pc:docMk/>
          <pc:sldMk cId="4074323932" sldId="2145707303"/>
        </pc:sldMkLst>
        <pc:spChg chg="del">
          <ac:chgData name="Johnson, Scott" userId="bec97677-f0c6-4bfb-b610-83dc74061801" providerId="ADAL" clId="{259312EE-EA53-4321-8853-E7525E0CD4EB}" dt="2023-07-27T14:31:01.686" v="485" actId="478"/>
          <ac:spMkLst>
            <pc:docMk/>
            <pc:sldMk cId="4074323932" sldId="2145707303"/>
            <ac:spMk id="9" creationId="{5508F120-3AAE-E87C-CCF5-1A0797529727}"/>
          </ac:spMkLst>
        </pc:spChg>
        <pc:spChg chg="del">
          <ac:chgData name="Johnson, Scott" userId="bec97677-f0c6-4bfb-b610-83dc74061801" providerId="ADAL" clId="{259312EE-EA53-4321-8853-E7525E0CD4EB}" dt="2023-07-27T14:31:01.686" v="485" actId="478"/>
          <ac:spMkLst>
            <pc:docMk/>
            <pc:sldMk cId="4074323932" sldId="2145707303"/>
            <ac:spMk id="11" creationId="{F3285D02-1F99-A96B-6569-E6E56EDC16C4}"/>
          </ac:spMkLst>
        </pc:spChg>
        <pc:spChg chg="del">
          <ac:chgData name="Johnson, Scott" userId="bec97677-f0c6-4bfb-b610-83dc74061801" providerId="ADAL" clId="{259312EE-EA53-4321-8853-E7525E0CD4EB}" dt="2023-07-27T14:30:58.457" v="484" actId="478"/>
          <ac:spMkLst>
            <pc:docMk/>
            <pc:sldMk cId="4074323932" sldId="2145707303"/>
            <ac:spMk id="12" creationId="{FB295EB1-C14C-825D-161F-CBF55F4F10BC}"/>
          </ac:spMkLst>
        </pc:spChg>
        <pc:spChg chg="del">
          <ac:chgData name="Johnson, Scott" userId="bec97677-f0c6-4bfb-b610-83dc74061801" providerId="ADAL" clId="{259312EE-EA53-4321-8853-E7525E0CD4EB}" dt="2023-07-27T14:30:58.457" v="484" actId="478"/>
          <ac:spMkLst>
            <pc:docMk/>
            <pc:sldMk cId="4074323932" sldId="2145707303"/>
            <ac:spMk id="17" creationId="{23C0A3CB-11A7-A17E-EFB2-0145C5DFA13A}"/>
          </ac:spMkLst>
        </pc:spChg>
        <pc:spChg chg="del">
          <ac:chgData name="Johnson, Scott" userId="bec97677-f0c6-4bfb-b610-83dc74061801" providerId="ADAL" clId="{259312EE-EA53-4321-8853-E7525E0CD4EB}" dt="2023-07-27T14:30:58.457" v="484" actId="478"/>
          <ac:spMkLst>
            <pc:docMk/>
            <pc:sldMk cId="4074323932" sldId="2145707303"/>
            <ac:spMk id="19" creationId="{20DB82A0-D5E1-99BC-1C89-D25262CFF770}"/>
          </ac:spMkLst>
        </pc:spChg>
        <pc:graphicFrameChg chg="add del mod modGraphic">
          <ac:chgData name="Johnson, Scott" userId="bec97677-f0c6-4bfb-b610-83dc74061801" providerId="ADAL" clId="{259312EE-EA53-4321-8853-E7525E0CD4EB}" dt="2023-07-27T14:32:05.848" v="488" actId="478"/>
          <ac:graphicFrameMkLst>
            <pc:docMk/>
            <pc:sldMk cId="4074323932" sldId="2145707303"/>
            <ac:graphicFrameMk id="2" creationId="{B960EC35-F5C7-6C74-75C2-1F64D90DC9CC}"/>
          </ac:graphicFrameMkLst>
        </pc:graphicFrameChg>
        <pc:graphicFrameChg chg="add del mod modGraphic">
          <ac:chgData name="Johnson, Scott" userId="bec97677-f0c6-4bfb-b610-83dc74061801" providerId="ADAL" clId="{259312EE-EA53-4321-8853-E7525E0CD4EB}" dt="2023-07-27T14:33:09.891" v="495" actId="478"/>
          <ac:graphicFrameMkLst>
            <pc:docMk/>
            <pc:sldMk cId="4074323932" sldId="2145707303"/>
            <ac:graphicFrameMk id="3" creationId="{52DF6987-41DA-588B-4AB0-46D818B12BB7}"/>
          </ac:graphicFrameMkLst>
        </pc:graphicFrameChg>
        <pc:graphicFrameChg chg="add mod modGraphic">
          <ac:chgData name="Johnson, Scott" userId="bec97677-f0c6-4bfb-b610-83dc74061801" providerId="ADAL" clId="{259312EE-EA53-4321-8853-E7525E0CD4EB}" dt="2023-07-27T14:37:04.936" v="530"/>
          <ac:graphicFrameMkLst>
            <pc:docMk/>
            <pc:sldMk cId="4074323932" sldId="2145707303"/>
            <ac:graphicFrameMk id="4" creationId="{6DF1971D-C410-FB59-6DAE-5A08364868C0}"/>
          </ac:graphicFrameMkLst>
        </pc:graphicFrameChg>
      </pc:sldChg>
      <pc:sldChg chg="modSp add del mod ord">
        <pc:chgData name="Johnson, Scott" userId="bec97677-f0c6-4bfb-b610-83dc74061801" providerId="ADAL" clId="{259312EE-EA53-4321-8853-E7525E0CD4EB}" dt="2023-07-30T22:06:25.395" v="11912" actId="47"/>
        <pc:sldMkLst>
          <pc:docMk/>
          <pc:sldMk cId="415109905" sldId="2145707304"/>
        </pc:sldMkLst>
        <pc:spChg chg="mod">
          <ac:chgData name="Johnson, Scott" userId="bec97677-f0c6-4bfb-b610-83dc74061801" providerId="ADAL" clId="{259312EE-EA53-4321-8853-E7525E0CD4EB}" dt="2023-07-27T20:41:29.739" v="1604" actId="20577"/>
          <ac:spMkLst>
            <pc:docMk/>
            <pc:sldMk cId="415109905" sldId="2145707304"/>
            <ac:spMk id="2" creationId="{85DCC8AB-3F00-9E2B-E261-BA4E4059B358}"/>
          </ac:spMkLst>
        </pc:spChg>
      </pc:sldChg>
      <pc:sldChg chg="add del ord">
        <pc:chgData name="Johnson, Scott" userId="bec97677-f0c6-4bfb-b610-83dc74061801" providerId="ADAL" clId="{259312EE-EA53-4321-8853-E7525E0CD4EB}" dt="2023-07-30T22:06:26.193" v="11913" actId="47"/>
        <pc:sldMkLst>
          <pc:docMk/>
          <pc:sldMk cId="3149483979" sldId="2145707305"/>
        </pc:sldMkLst>
      </pc:sldChg>
      <pc:sldChg chg="addSp modSp new del mod modClrScheme chgLayout">
        <pc:chgData name="Johnson, Scott" userId="bec97677-f0c6-4bfb-b610-83dc74061801" providerId="ADAL" clId="{259312EE-EA53-4321-8853-E7525E0CD4EB}" dt="2023-07-31T16:34:06.361" v="18990" actId="47"/>
        <pc:sldMkLst>
          <pc:docMk/>
          <pc:sldMk cId="1680173544" sldId="2145707306"/>
        </pc:sldMkLst>
        <pc:spChg chg="add mod">
          <ac:chgData name="Johnson, Scott" userId="bec97677-f0c6-4bfb-b610-83dc74061801" providerId="ADAL" clId="{259312EE-EA53-4321-8853-E7525E0CD4EB}" dt="2023-07-27T20:25:01.744" v="958" actId="20577"/>
          <ac:spMkLst>
            <pc:docMk/>
            <pc:sldMk cId="1680173544" sldId="2145707306"/>
            <ac:spMk id="2" creationId="{45A5569A-2DC4-7B8F-3E2C-EF1D8D91598B}"/>
          </ac:spMkLst>
        </pc:spChg>
        <pc:spChg chg="add mod">
          <ac:chgData name="Johnson, Scott" userId="bec97677-f0c6-4bfb-b610-83dc74061801" providerId="ADAL" clId="{259312EE-EA53-4321-8853-E7525E0CD4EB}" dt="2023-07-27T20:26:35.188" v="1178" actId="20577"/>
          <ac:spMkLst>
            <pc:docMk/>
            <pc:sldMk cId="1680173544" sldId="2145707306"/>
            <ac:spMk id="3" creationId="{034FE781-60F5-3AA3-0789-3495E5169446}"/>
          </ac:spMkLst>
        </pc:spChg>
      </pc:sldChg>
      <pc:sldChg chg="modSp new del mod">
        <pc:chgData name="Johnson, Scott" userId="bec97677-f0c6-4bfb-b610-83dc74061801" providerId="ADAL" clId="{259312EE-EA53-4321-8853-E7525E0CD4EB}" dt="2023-07-31T16:34:09.499" v="18992" actId="47"/>
        <pc:sldMkLst>
          <pc:docMk/>
          <pc:sldMk cId="1549577190" sldId="2145707307"/>
        </pc:sldMkLst>
        <pc:spChg chg="mod">
          <ac:chgData name="Johnson, Scott" userId="bec97677-f0c6-4bfb-b610-83dc74061801" providerId="ADAL" clId="{259312EE-EA53-4321-8853-E7525E0CD4EB}" dt="2023-07-27T20:25:25.053" v="1022" actId="20577"/>
          <ac:spMkLst>
            <pc:docMk/>
            <pc:sldMk cId="1549577190" sldId="2145707307"/>
            <ac:spMk id="2" creationId="{1879CAFE-46BB-34D9-2A58-05DD9D9472A6}"/>
          </ac:spMkLst>
        </pc:spChg>
      </pc:sldChg>
      <pc:sldChg chg="modSp new mod">
        <pc:chgData name="Johnson, Scott" userId="bec97677-f0c6-4bfb-b610-83dc74061801" providerId="ADAL" clId="{259312EE-EA53-4321-8853-E7525E0CD4EB}" dt="2023-07-27T20:26:02.937" v="1113" actId="20577"/>
        <pc:sldMkLst>
          <pc:docMk/>
          <pc:sldMk cId="2808329582" sldId="2145707308"/>
        </pc:sldMkLst>
        <pc:spChg chg="mod">
          <ac:chgData name="Johnson, Scott" userId="bec97677-f0c6-4bfb-b610-83dc74061801" providerId="ADAL" clId="{259312EE-EA53-4321-8853-E7525E0CD4EB}" dt="2023-07-27T20:25:51.763" v="1082" actId="20577"/>
          <ac:spMkLst>
            <pc:docMk/>
            <pc:sldMk cId="2808329582" sldId="2145707308"/>
            <ac:spMk id="2" creationId="{1A53B674-327F-0DB7-89F7-DECBD92EB148}"/>
          </ac:spMkLst>
        </pc:spChg>
        <pc:spChg chg="mod">
          <ac:chgData name="Johnson, Scott" userId="bec97677-f0c6-4bfb-b610-83dc74061801" providerId="ADAL" clId="{259312EE-EA53-4321-8853-E7525E0CD4EB}" dt="2023-07-27T20:26:02.937" v="1113" actId="20577"/>
          <ac:spMkLst>
            <pc:docMk/>
            <pc:sldMk cId="2808329582" sldId="2145707308"/>
            <ac:spMk id="3" creationId="{0BFA7B2F-9EC8-AC4A-A414-6939C002F637}"/>
          </ac:spMkLst>
        </pc:spChg>
      </pc:sldChg>
      <pc:sldChg chg="modSp new del mod">
        <pc:chgData name="Johnson, Scott" userId="bec97677-f0c6-4bfb-b610-83dc74061801" providerId="ADAL" clId="{259312EE-EA53-4321-8853-E7525E0CD4EB}" dt="2023-07-31T16:34:08.434" v="18991" actId="47"/>
        <pc:sldMkLst>
          <pc:docMk/>
          <pc:sldMk cId="3066717427" sldId="2145707309"/>
        </pc:sldMkLst>
        <pc:spChg chg="mod">
          <ac:chgData name="Johnson, Scott" userId="bec97677-f0c6-4bfb-b610-83dc74061801" providerId="ADAL" clId="{259312EE-EA53-4321-8853-E7525E0CD4EB}" dt="2023-07-27T20:26:52.949" v="1192" actId="20577"/>
          <ac:spMkLst>
            <pc:docMk/>
            <pc:sldMk cId="3066717427" sldId="2145707309"/>
            <ac:spMk id="2" creationId="{417DDF4B-4BA1-A072-C448-213541360E00}"/>
          </ac:spMkLst>
        </pc:spChg>
        <pc:spChg chg="mod">
          <ac:chgData name="Johnson, Scott" userId="bec97677-f0c6-4bfb-b610-83dc74061801" providerId="ADAL" clId="{259312EE-EA53-4321-8853-E7525E0CD4EB}" dt="2023-07-27T20:27:23.467" v="1271" actId="20577"/>
          <ac:spMkLst>
            <pc:docMk/>
            <pc:sldMk cId="3066717427" sldId="2145707309"/>
            <ac:spMk id="3" creationId="{10A54081-686C-FFD6-1B59-D0AAFF613E32}"/>
          </ac:spMkLst>
        </pc:spChg>
      </pc:sldChg>
      <pc:sldChg chg="add">
        <pc:chgData name="Johnson, Scott" userId="bec97677-f0c6-4bfb-b610-83dc74061801" providerId="ADAL" clId="{259312EE-EA53-4321-8853-E7525E0CD4EB}" dt="2023-07-27T20:27:37.414" v="1272" actId="2890"/>
        <pc:sldMkLst>
          <pc:docMk/>
          <pc:sldMk cId="3239429458" sldId="2145707310"/>
        </pc:sldMkLst>
      </pc:sldChg>
      <pc:sldChg chg="modSp new del mod ord">
        <pc:chgData name="Johnson, Scott" userId="bec97677-f0c6-4bfb-b610-83dc74061801" providerId="ADAL" clId="{259312EE-EA53-4321-8853-E7525E0CD4EB}" dt="2023-07-31T16:33:58.718" v="18986" actId="47"/>
        <pc:sldMkLst>
          <pc:docMk/>
          <pc:sldMk cId="3426843187" sldId="2145707311"/>
        </pc:sldMkLst>
        <pc:spChg chg="mod">
          <ac:chgData name="Johnson, Scott" userId="bec97677-f0c6-4bfb-b610-83dc74061801" providerId="ADAL" clId="{259312EE-EA53-4321-8853-E7525E0CD4EB}" dt="2023-07-30T18:37:33.344" v="8268" actId="20577"/>
          <ac:spMkLst>
            <pc:docMk/>
            <pc:sldMk cId="3426843187" sldId="2145707311"/>
            <ac:spMk id="2" creationId="{DF727608-6B17-0ED9-92E9-CA17EB903AEF}"/>
          </ac:spMkLst>
        </pc:spChg>
        <pc:spChg chg="mod">
          <ac:chgData name="Johnson, Scott" userId="bec97677-f0c6-4bfb-b610-83dc74061801" providerId="ADAL" clId="{259312EE-EA53-4321-8853-E7525E0CD4EB}" dt="2023-07-30T18:37:36.046" v="8269" actId="6549"/>
          <ac:spMkLst>
            <pc:docMk/>
            <pc:sldMk cId="3426843187" sldId="2145707311"/>
            <ac:spMk id="3" creationId="{A202AB17-D5AB-1F35-7EAB-4E62EB7D365E}"/>
          </ac:spMkLst>
        </pc:spChg>
      </pc:sldChg>
      <pc:sldChg chg="modSp add del mod">
        <pc:chgData name="Johnson, Scott" userId="bec97677-f0c6-4bfb-b610-83dc74061801" providerId="ADAL" clId="{259312EE-EA53-4321-8853-E7525E0CD4EB}" dt="2023-07-31T16:34:05.093" v="18989" actId="47"/>
        <pc:sldMkLst>
          <pc:docMk/>
          <pc:sldMk cId="3125907847" sldId="2145707312"/>
        </pc:sldMkLst>
        <pc:spChg chg="mod">
          <ac:chgData name="Johnson, Scott" userId="bec97677-f0c6-4bfb-b610-83dc74061801" providerId="ADAL" clId="{259312EE-EA53-4321-8853-E7525E0CD4EB}" dt="2023-07-30T18:38:03.525" v="8315" actId="20577"/>
          <ac:spMkLst>
            <pc:docMk/>
            <pc:sldMk cId="3125907847" sldId="2145707312"/>
            <ac:spMk id="2" creationId="{DF727608-6B17-0ED9-92E9-CA17EB903AEF}"/>
          </ac:spMkLst>
        </pc:spChg>
        <pc:spChg chg="mod">
          <ac:chgData name="Johnson, Scott" userId="bec97677-f0c6-4bfb-b610-83dc74061801" providerId="ADAL" clId="{259312EE-EA53-4321-8853-E7525E0CD4EB}" dt="2023-07-27T20:30:40.691" v="1575" actId="20577"/>
          <ac:spMkLst>
            <pc:docMk/>
            <pc:sldMk cId="3125907847" sldId="2145707312"/>
            <ac:spMk id="3" creationId="{A202AB17-D5AB-1F35-7EAB-4E62EB7D365E}"/>
          </ac:spMkLst>
        </pc:spChg>
      </pc:sldChg>
      <pc:sldChg chg="add del">
        <pc:chgData name="Johnson, Scott" userId="bec97677-f0c6-4bfb-b610-83dc74061801" providerId="ADAL" clId="{259312EE-EA53-4321-8853-E7525E0CD4EB}" dt="2023-07-30T18:38:08.606" v="8316" actId="47"/>
        <pc:sldMkLst>
          <pc:docMk/>
          <pc:sldMk cId="3402156430" sldId="2145707313"/>
        </pc:sldMkLst>
      </pc:sldChg>
      <pc:sldChg chg="modSp add del mod ord">
        <pc:chgData name="Johnson, Scott" userId="bec97677-f0c6-4bfb-b610-83dc74061801" providerId="ADAL" clId="{259312EE-EA53-4321-8853-E7525E0CD4EB}" dt="2023-07-30T18:12:47.212" v="7639" actId="47"/>
        <pc:sldMkLst>
          <pc:docMk/>
          <pc:sldMk cId="883326562" sldId="2145707314"/>
        </pc:sldMkLst>
        <pc:spChg chg="mod">
          <ac:chgData name="Johnson, Scott" userId="bec97677-f0c6-4bfb-b610-83dc74061801" providerId="ADAL" clId="{259312EE-EA53-4321-8853-E7525E0CD4EB}" dt="2023-07-27T20:46:43.195" v="1716" actId="20577"/>
          <ac:spMkLst>
            <pc:docMk/>
            <pc:sldMk cId="883326562" sldId="2145707314"/>
            <ac:spMk id="3" creationId="{A202AB17-D5AB-1F35-7EAB-4E62EB7D365E}"/>
          </ac:spMkLst>
        </pc:spChg>
      </pc:sldChg>
      <pc:sldChg chg="modSp add mod">
        <pc:chgData name="Johnson, Scott" userId="bec97677-f0c6-4bfb-b610-83dc74061801" providerId="ADAL" clId="{259312EE-EA53-4321-8853-E7525E0CD4EB}" dt="2023-07-27T21:00:31.211" v="1829" actId="20577"/>
        <pc:sldMkLst>
          <pc:docMk/>
          <pc:sldMk cId="3240959709" sldId="2145707315"/>
        </pc:sldMkLst>
        <pc:spChg chg="mod">
          <ac:chgData name="Johnson, Scott" userId="bec97677-f0c6-4bfb-b610-83dc74061801" providerId="ADAL" clId="{259312EE-EA53-4321-8853-E7525E0CD4EB}" dt="2023-07-27T21:00:09.651" v="1745" actId="20577"/>
          <ac:spMkLst>
            <pc:docMk/>
            <pc:sldMk cId="3240959709" sldId="2145707315"/>
            <ac:spMk id="2" creationId="{1A53B674-327F-0DB7-89F7-DECBD92EB148}"/>
          </ac:spMkLst>
        </pc:spChg>
        <pc:spChg chg="mod">
          <ac:chgData name="Johnson, Scott" userId="bec97677-f0c6-4bfb-b610-83dc74061801" providerId="ADAL" clId="{259312EE-EA53-4321-8853-E7525E0CD4EB}" dt="2023-07-27T21:00:31.211" v="1829" actId="20577"/>
          <ac:spMkLst>
            <pc:docMk/>
            <pc:sldMk cId="3240959709" sldId="2145707315"/>
            <ac:spMk id="3" creationId="{0BFA7B2F-9EC8-AC4A-A414-6939C002F637}"/>
          </ac:spMkLst>
        </pc:spChg>
      </pc:sldChg>
      <pc:sldChg chg="addSp delSp modSp add del mod ord">
        <pc:chgData name="Johnson, Scott" userId="bec97677-f0c6-4bfb-b610-83dc74061801" providerId="ADAL" clId="{259312EE-EA53-4321-8853-E7525E0CD4EB}" dt="2023-07-30T01:22:46.202" v="6095" actId="47"/>
        <pc:sldMkLst>
          <pc:docMk/>
          <pc:sldMk cId="1046674541" sldId="2145707316"/>
        </pc:sldMkLst>
        <pc:spChg chg="del mod">
          <ac:chgData name="Johnson, Scott" userId="bec97677-f0c6-4bfb-b610-83dc74061801" providerId="ADAL" clId="{259312EE-EA53-4321-8853-E7525E0CD4EB}" dt="2023-07-30T01:15:12.859" v="5962" actId="478"/>
          <ac:spMkLst>
            <pc:docMk/>
            <pc:sldMk cId="1046674541" sldId="2145707316"/>
            <ac:spMk id="2" creationId="{AC3937E2-CCDF-763C-BDD9-C1466AF3FF89}"/>
          </ac:spMkLst>
        </pc:spChg>
        <pc:spChg chg="mod">
          <ac:chgData name="Johnson, Scott" userId="bec97677-f0c6-4bfb-b610-83dc74061801" providerId="ADAL" clId="{259312EE-EA53-4321-8853-E7525E0CD4EB}" dt="2023-07-30T00:58:09.132" v="5563" actId="20577"/>
          <ac:spMkLst>
            <pc:docMk/>
            <pc:sldMk cId="1046674541" sldId="2145707316"/>
            <ac:spMk id="5" creationId="{264EA814-BB1E-150F-D5E2-3DD4B689AE3A}"/>
          </ac:spMkLst>
        </pc:spChg>
        <pc:spChg chg="add del mod">
          <ac:chgData name="Johnson, Scott" userId="bec97677-f0c6-4bfb-b610-83dc74061801" providerId="ADAL" clId="{259312EE-EA53-4321-8853-E7525E0CD4EB}" dt="2023-07-30T01:15:12.859" v="5962" actId="478"/>
          <ac:spMkLst>
            <pc:docMk/>
            <pc:sldMk cId="1046674541" sldId="2145707316"/>
            <ac:spMk id="8" creationId="{2F7A361F-AD2C-74E5-12F2-E9C188FD64A4}"/>
          </ac:spMkLst>
        </pc:spChg>
        <pc:spChg chg="add del mod">
          <ac:chgData name="Johnson, Scott" userId="bec97677-f0c6-4bfb-b610-83dc74061801" providerId="ADAL" clId="{259312EE-EA53-4321-8853-E7525E0CD4EB}" dt="2023-07-30T01:15:12.859" v="5962" actId="478"/>
          <ac:spMkLst>
            <pc:docMk/>
            <pc:sldMk cId="1046674541" sldId="2145707316"/>
            <ac:spMk id="12" creationId="{FF020308-D114-574F-BA36-83B31CEDA123}"/>
          </ac:spMkLst>
        </pc:spChg>
        <pc:spChg chg="add del mod">
          <ac:chgData name="Johnson, Scott" userId="bec97677-f0c6-4bfb-b610-83dc74061801" providerId="ADAL" clId="{259312EE-EA53-4321-8853-E7525E0CD4EB}" dt="2023-07-30T01:16:40.984" v="5983"/>
          <ac:spMkLst>
            <pc:docMk/>
            <pc:sldMk cId="1046674541" sldId="2145707316"/>
            <ac:spMk id="13" creationId="{AADDAE9E-FE44-B0BF-15F0-12F3C49EEA78}"/>
          </ac:spMkLst>
        </pc:spChg>
        <pc:spChg chg="add del mod">
          <ac:chgData name="Johnson, Scott" userId="bec97677-f0c6-4bfb-b610-83dc74061801" providerId="ADAL" clId="{259312EE-EA53-4321-8853-E7525E0CD4EB}" dt="2023-07-30T01:16:40.984" v="5983"/>
          <ac:spMkLst>
            <pc:docMk/>
            <pc:sldMk cId="1046674541" sldId="2145707316"/>
            <ac:spMk id="14" creationId="{8750227A-3144-ADA2-09CE-A068F128FCC4}"/>
          </ac:spMkLst>
        </pc:spChg>
        <pc:graphicFrameChg chg="mod modGraphic">
          <ac:chgData name="Johnson, Scott" userId="bec97677-f0c6-4bfb-b610-83dc74061801" providerId="ADAL" clId="{259312EE-EA53-4321-8853-E7525E0CD4EB}" dt="2023-07-30T01:15:28.590" v="5966" actId="207"/>
          <ac:graphicFrameMkLst>
            <pc:docMk/>
            <pc:sldMk cId="1046674541" sldId="2145707316"/>
            <ac:graphicFrameMk id="7" creationId="{A03E4B25-6AC9-A5DE-2EA5-77D8718FE2BE}"/>
          </ac:graphicFrameMkLst>
        </pc:graphicFrameChg>
        <pc:graphicFrameChg chg="mod modGraphic">
          <ac:chgData name="Johnson, Scott" userId="bec97677-f0c6-4bfb-b610-83dc74061801" providerId="ADAL" clId="{259312EE-EA53-4321-8853-E7525E0CD4EB}" dt="2023-07-30T01:15:42.797" v="5970" actId="207"/>
          <ac:graphicFrameMkLst>
            <pc:docMk/>
            <pc:sldMk cId="1046674541" sldId="2145707316"/>
            <ac:graphicFrameMk id="9" creationId="{EA7D1A31-4B3F-2BAD-03C3-55834FCDE72D}"/>
          </ac:graphicFrameMkLst>
        </pc:graphicFrameChg>
        <pc:graphicFrameChg chg="mod modGraphic">
          <ac:chgData name="Johnson, Scott" userId="bec97677-f0c6-4bfb-b610-83dc74061801" providerId="ADAL" clId="{259312EE-EA53-4321-8853-E7525E0CD4EB}" dt="2023-07-30T01:15:47.661" v="5972" actId="207"/>
          <ac:graphicFrameMkLst>
            <pc:docMk/>
            <pc:sldMk cId="1046674541" sldId="2145707316"/>
            <ac:graphicFrameMk id="10" creationId="{E2FB48FA-D8B5-D1BB-E8DF-7EC3E2860B86}"/>
          </ac:graphicFrameMkLst>
        </pc:graphicFrameChg>
        <pc:graphicFrameChg chg="mod modGraphic">
          <ac:chgData name="Johnson, Scott" userId="bec97677-f0c6-4bfb-b610-83dc74061801" providerId="ADAL" clId="{259312EE-EA53-4321-8853-E7525E0CD4EB}" dt="2023-07-30T01:16:09.464" v="5978" actId="207"/>
          <ac:graphicFrameMkLst>
            <pc:docMk/>
            <pc:sldMk cId="1046674541" sldId="2145707316"/>
            <ac:graphicFrameMk id="11" creationId="{3BE1FB57-DD02-85FA-FA7E-52D3A2D15809}"/>
          </ac:graphicFrameMkLst>
        </pc:graphicFrameChg>
      </pc:sldChg>
      <pc:sldChg chg="modSp add mod ord">
        <pc:chgData name="Johnson, Scott" userId="bec97677-f0c6-4bfb-b610-83dc74061801" providerId="ADAL" clId="{259312EE-EA53-4321-8853-E7525E0CD4EB}" dt="2023-07-31T16:28:32.054" v="18959"/>
        <pc:sldMkLst>
          <pc:docMk/>
          <pc:sldMk cId="3956688145" sldId="2145707317"/>
        </pc:sldMkLst>
        <pc:spChg chg="mod">
          <ac:chgData name="Johnson, Scott" userId="bec97677-f0c6-4bfb-b610-83dc74061801" providerId="ADAL" clId="{259312EE-EA53-4321-8853-E7525E0CD4EB}" dt="2023-07-27T21:32:16.820" v="2212" actId="20577"/>
          <ac:spMkLst>
            <pc:docMk/>
            <pc:sldMk cId="3956688145" sldId="2145707317"/>
            <ac:spMk id="13" creationId="{F6CD33CC-17B7-4A38-BD66-3A66A364E875}"/>
          </ac:spMkLst>
        </pc:spChg>
        <pc:picChg chg="mod">
          <ac:chgData name="Johnson, Scott" userId="bec97677-f0c6-4bfb-b610-83dc74061801" providerId="ADAL" clId="{259312EE-EA53-4321-8853-E7525E0CD4EB}" dt="2023-07-27T21:32:03.663" v="2195" actId="14826"/>
          <ac:picMkLst>
            <pc:docMk/>
            <pc:sldMk cId="3956688145" sldId="2145707317"/>
            <ac:picMk id="5" creationId="{5E90081E-4BC7-E00E-4D44-5DD1DF0BB692}"/>
          </ac:picMkLst>
        </pc:picChg>
      </pc:sldChg>
      <pc:sldChg chg="addSp delSp modSp new del mod modClrScheme chgLayout">
        <pc:chgData name="Johnson, Scott" userId="bec97677-f0c6-4bfb-b610-83dc74061801" providerId="ADAL" clId="{259312EE-EA53-4321-8853-E7525E0CD4EB}" dt="2023-07-28T16:17:01.331" v="3681" actId="47"/>
        <pc:sldMkLst>
          <pc:docMk/>
          <pc:sldMk cId="1839228630" sldId="2145707318"/>
        </pc:sldMkLst>
        <pc:spChg chg="del mod ord">
          <ac:chgData name="Johnson, Scott" userId="bec97677-f0c6-4bfb-b610-83dc74061801" providerId="ADAL" clId="{259312EE-EA53-4321-8853-E7525E0CD4EB}" dt="2023-07-28T13:11:17.031" v="2222" actId="700"/>
          <ac:spMkLst>
            <pc:docMk/>
            <pc:sldMk cId="1839228630" sldId="2145707318"/>
            <ac:spMk id="2" creationId="{4F95892B-1237-7C98-05F5-E644BB5E2C73}"/>
          </ac:spMkLst>
        </pc:spChg>
        <pc:spChg chg="add mod ord">
          <ac:chgData name="Johnson, Scott" userId="bec97677-f0c6-4bfb-b610-83dc74061801" providerId="ADAL" clId="{259312EE-EA53-4321-8853-E7525E0CD4EB}" dt="2023-07-28T13:11:17.031" v="2222" actId="700"/>
          <ac:spMkLst>
            <pc:docMk/>
            <pc:sldMk cId="1839228630" sldId="2145707318"/>
            <ac:spMk id="3" creationId="{71E65B14-EA99-4707-6D42-A1D71851F115}"/>
          </ac:spMkLst>
        </pc:spChg>
        <pc:spChg chg="add mod ord">
          <ac:chgData name="Johnson, Scott" userId="bec97677-f0c6-4bfb-b610-83dc74061801" providerId="ADAL" clId="{259312EE-EA53-4321-8853-E7525E0CD4EB}" dt="2023-07-28T13:12:26.338" v="2331" actId="5793"/>
          <ac:spMkLst>
            <pc:docMk/>
            <pc:sldMk cId="1839228630" sldId="2145707318"/>
            <ac:spMk id="4" creationId="{0D3A8909-A013-DD78-E966-A594A3A9F822}"/>
          </ac:spMkLst>
        </pc:spChg>
      </pc:sldChg>
      <pc:sldChg chg="delSp modSp add del mod ord">
        <pc:chgData name="Johnson, Scott" userId="bec97677-f0c6-4bfb-b610-83dc74061801" providerId="ADAL" clId="{259312EE-EA53-4321-8853-E7525E0CD4EB}" dt="2023-07-27T21:38:21.821" v="2220" actId="47"/>
        <pc:sldMkLst>
          <pc:docMk/>
          <pc:sldMk cId="3720984381" sldId="2145707318"/>
        </pc:sldMkLst>
        <pc:picChg chg="del mod">
          <ac:chgData name="Johnson, Scott" userId="bec97677-f0c6-4bfb-b610-83dc74061801" providerId="ADAL" clId="{259312EE-EA53-4321-8853-E7525E0CD4EB}" dt="2023-07-27T21:38:18.737" v="2219" actId="478"/>
          <ac:picMkLst>
            <pc:docMk/>
            <pc:sldMk cId="3720984381" sldId="2145707318"/>
            <ac:picMk id="4" creationId="{57A4A366-FB95-9A05-F8EE-59248E7E27F4}"/>
          </ac:picMkLst>
        </pc:picChg>
      </pc:sldChg>
      <pc:sldChg chg="modSp add del mod">
        <pc:chgData name="Johnson, Scott" userId="bec97677-f0c6-4bfb-b610-83dc74061801" providerId="ADAL" clId="{259312EE-EA53-4321-8853-E7525E0CD4EB}" dt="2023-07-31T16:34:02.440" v="18988" actId="47"/>
        <pc:sldMkLst>
          <pc:docMk/>
          <pc:sldMk cId="1973762043" sldId="2145707319"/>
        </pc:sldMkLst>
        <pc:spChg chg="mod">
          <ac:chgData name="Johnson, Scott" userId="bec97677-f0c6-4bfb-b610-83dc74061801" providerId="ADAL" clId="{259312EE-EA53-4321-8853-E7525E0CD4EB}" dt="2023-07-30T18:37:55.112" v="8299" actId="20577"/>
          <ac:spMkLst>
            <pc:docMk/>
            <pc:sldMk cId="1973762043" sldId="2145707319"/>
            <ac:spMk id="2" creationId="{DF727608-6B17-0ED9-92E9-CA17EB903AEF}"/>
          </ac:spMkLst>
        </pc:spChg>
        <pc:spChg chg="mod">
          <ac:chgData name="Johnson, Scott" userId="bec97677-f0c6-4bfb-b610-83dc74061801" providerId="ADAL" clId="{259312EE-EA53-4321-8853-E7525E0CD4EB}" dt="2023-07-28T13:13:23.027" v="2452" actId="20577"/>
          <ac:spMkLst>
            <pc:docMk/>
            <pc:sldMk cId="1973762043" sldId="2145707319"/>
            <ac:spMk id="3" creationId="{A202AB17-D5AB-1F35-7EAB-4E62EB7D365E}"/>
          </ac:spMkLst>
        </pc:spChg>
      </pc:sldChg>
      <pc:sldChg chg="addSp modSp new del mod">
        <pc:chgData name="Johnson, Scott" userId="bec97677-f0c6-4bfb-b610-83dc74061801" providerId="ADAL" clId="{259312EE-EA53-4321-8853-E7525E0CD4EB}" dt="2023-07-28T16:05:22.498" v="3648" actId="47"/>
        <pc:sldMkLst>
          <pc:docMk/>
          <pc:sldMk cId="711922729" sldId="2145707320"/>
        </pc:sldMkLst>
        <pc:spChg chg="mod">
          <ac:chgData name="Johnson, Scott" userId="bec97677-f0c6-4bfb-b610-83dc74061801" providerId="ADAL" clId="{259312EE-EA53-4321-8853-E7525E0CD4EB}" dt="2023-07-28T13:16:29.167" v="2462" actId="20577"/>
          <ac:spMkLst>
            <pc:docMk/>
            <pc:sldMk cId="711922729" sldId="2145707320"/>
            <ac:spMk id="3" creationId="{1AEDC607-DF16-2EBF-1D0A-37238F41FF9D}"/>
          </ac:spMkLst>
        </pc:spChg>
        <pc:picChg chg="add mod">
          <ac:chgData name="Johnson, Scott" userId="bec97677-f0c6-4bfb-b610-83dc74061801" providerId="ADAL" clId="{259312EE-EA53-4321-8853-E7525E0CD4EB}" dt="2023-07-28T13:16:31.565" v="2464" actId="1076"/>
          <ac:picMkLst>
            <pc:docMk/>
            <pc:sldMk cId="711922729" sldId="2145707320"/>
            <ac:picMk id="5" creationId="{A46B602B-C3C8-10FD-3046-1DC630F16BC2}"/>
          </ac:picMkLst>
        </pc:picChg>
      </pc:sldChg>
      <pc:sldChg chg="modSp add del mod">
        <pc:chgData name="Johnson, Scott" userId="bec97677-f0c6-4bfb-b610-83dc74061801" providerId="ADAL" clId="{259312EE-EA53-4321-8853-E7525E0CD4EB}" dt="2023-07-31T16:34:18.411" v="18993" actId="47"/>
        <pc:sldMkLst>
          <pc:docMk/>
          <pc:sldMk cId="1799466257" sldId="2145707321"/>
        </pc:sldMkLst>
        <pc:spChg chg="mod">
          <ac:chgData name="Johnson, Scott" userId="bec97677-f0c6-4bfb-b610-83dc74061801" providerId="ADAL" clId="{259312EE-EA53-4321-8853-E7525E0CD4EB}" dt="2023-07-28T13:50:50.368" v="2540" actId="20577"/>
          <ac:spMkLst>
            <pc:docMk/>
            <pc:sldMk cId="1799466257" sldId="2145707321"/>
            <ac:spMk id="2" creationId="{1A53B674-327F-0DB7-89F7-DECBD92EB148}"/>
          </ac:spMkLst>
        </pc:spChg>
        <pc:spChg chg="mod">
          <ac:chgData name="Johnson, Scott" userId="bec97677-f0c6-4bfb-b610-83dc74061801" providerId="ADAL" clId="{259312EE-EA53-4321-8853-E7525E0CD4EB}" dt="2023-07-28T13:50:42.019" v="2515" actId="20577"/>
          <ac:spMkLst>
            <pc:docMk/>
            <pc:sldMk cId="1799466257" sldId="2145707321"/>
            <ac:spMk id="3" creationId="{0BFA7B2F-9EC8-AC4A-A414-6939C002F637}"/>
          </ac:spMkLst>
        </pc:spChg>
      </pc:sldChg>
      <pc:sldChg chg="modSp new del mod ord">
        <pc:chgData name="Johnson, Scott" userId="bec97677-f0c6-4bfb-b610-83dc74061801" providerId="ADAL" clId="{259312EE-EA53-4321-8853-E7525E0CD4EB}" dt="2023-07-30T20:33:20.477" v="9289" actId="47"/>
        <pc:sldMkLst>
          <pc:docMk/>
          <pc:sldMk cId="548027825" sldId="2145707322"/>
        </pc:sldMkLst>
        <pc:spChg chg="mod">
          <ac:chgData name="Johnson, Scott" userId="bec97677-f0c6-4bfb-b610-83dc74061801" providerId="ADAL" clId="{259312EE-EA53-4321-8853-E7525E0CD4EB}" dt="2023-07-30T20:29:53.042" v="9217" actId="20577"/>
          <ac:spMkLst>
            <pc:docMk/>
            <pc:sldMk cId="548027825" sldId="2145707322"/>
            <ac:spMk id="2" creationId="{8C697E6A-8EEE-27E8-C0CF-13B7D101E5EB}"/>
          </ac:spMkLst>
        </pc:spChg>
        <pc:spChg chg="mod">
          <ac:chgData name="Johnson, Scott" userId="bec97677-f0c6-4bfb-b610-83dc74061801" providerId="ADAL" clId="{259312EE-EA53-4321-8853-E7525E0CD4EB}" dt="2023-07-30T20:30:47.008" v="9224" actId="20577"/>
          <ac:spMkLst>
            <pc:docMk/>
            <pc:sldMk cId="548027825" sldId="2145707322"/>
            <ac:spMk id="3" creationId="{B6565521-FABB-13EA-572F-5BA3E11CA237}"/>
          </ac:spMkLst>
        </pc:spChg>
      </pc:sldChg>
      <pc:sldChg chg="addSp delSp modSp add mod ord setBg">
        <pc:chgData name="Johnson, Scott" userId="bec97677-f0c6-4bfb-b610-83dc74061801" providerId="ADAL" clId="{259312EE-EA53-4321-8853-E7525E0CD4EB}" dt="2023-07-30T22:24:18.261" v="12634" actId="20577"/>
        <pc:sldMkLst>
          <pc:docMk/>
          <pc:sldMk cId="2942394620" sldId="2145707323"/>
        </pc:sldMkLst>
        <pc:spChg chg="del">
          <ac:chgData name="Johnson, Scott" userId="bec97677-f0c6-4bfb-b610-83dc74061801" providerId="ADAL" clId="{259312EE-EA53-4321-8853-E7525E0CD4EB}" dt="2023-07-28T15:49:30.064" v="3603"/>
          <ac:spMkLst>
            <pc:docMk/>
            <pc:sldMk cId="2942394620" sldId="2145707323"/>
            <ac:spMk id="3" creationId="{71E65B14-EA99-4707-6D42-A1D71851F115}"/>
          </ac:spMkLst>
        </pc:spChg>
        <pc:spChg chg="del mod">
          <ac:chgData name="Johnson, Scott" userId="bec97677-f0c6-4bfb-b610-83dc74061801" providerId="ADAL" clId="{259312EE-EA53-4321-8853-E7525E0CD4EB}" dt="2023-07-28T15:16:21.639" v="2586"/>
          <ac:spMkLst>
            <pc:docMk/>
            <pc:sldMk cId="2942394620" sldId="2145707323"/>
            <ac:spMk id="4" creationId="{0D3A8909-A013-DD78-E966-A594A3A9F822}"/>
          </ac:spMkLst>
        </pc:spChg>
        <pc:spChg chg="add del mod">
          <ac:chgData name="Johnson, Scott" userId="bec97677-f0c6-4bfb-b610-83dc74061801" providerId="ADAL" clId="{259312EE-EA53-4321-8853-E7525E0CD4EB}" dt="2023-07-28T15:18:19.347" v="2591" actId="1032"/>
          <ac:spMkLst>
            <pc:docMk/>
            <pc:sldMk cId="2942394620" sldId="2145707323"/>
            <ac:spMk id="9" creationId="{0F87EFEF-6CC0-C273-2F00-214101832386}"/>
          </ac:spMkLst>
        </pc:spChg>
        <pc:spChg chg="add del mod">
          <ac:chgData name="Johnson, Scott" userId="bec97677-f0c6-4bfb-b610-83dc74061801" providerId="ADAL" clId="{259312EE-EA53-4321-8853-E7525E0CD4EB}" dt="2023-07-28T15:25:04.419" v="2709" actId="1032"/>
          <ac:spMkLst>
            <pc:docMk/>
            <pc:sldMk cId="2942394620" sldId="2145707323"/>
            <ac:spMk id="12" creationId="{840EAE53-6BFF-5A1F-7B77-169D06CB4AE6}"/>
          </ac:spMkLst>
        </pc:spChg>
        <pc:spChg chg="add mod">
          <ac:chgData name="Johnson, Scott" userId="bec97677-f0c6-4bfb-b610-83dc74061801" providerId="ADAL" clId="{259312EE-EA53-4321-8853-E7525E0CD4EB}" dt="2023-07-28T15:35:08.691" v="2908" actId="1076"/>
          <ac:spMkLst>
            <pc:docMk/>
            <pc:sldMk cId="2942394620" sldId="2145707323"/>
            <ac:spMk id="14" creationId="{B8C801B3-1114-CAAE-8CAD-C178D85B6E57}"/>
          </ac:spMkLst>
        </pc:spChg>
        <pc:spChg chg="add mod">
          <ac:chgData name="Johnson, Scott" userId="bec97677-f0c6-4bfb-b610-83dc74061801" providerId="ADAL" clId="{259312EE-EA53-4321-8853-E7525E0CD4EB}" dt="2023-07-28T15:35:08.691" v="2908" actId="1076"/>
          <ac:spMkLst>
            <pc:docMk/>
            <pc:sldMk cId="2942394620" sldId="2145707323"/>
            <ac:spMk id="15" creationId="{BC1F530A-301B-8F23-A051-18FB6613C799}"/>
          </ac:spMkLst>
        </pc:spChg>
        <pc:spChg chg="add mod">
          <ac:chgData name="Johnson, Scott" userId="bec97677-f0c6-4bfb-b610-83dc74061801" providerId="ADAL" clId="{259312EE-EA53-4321-8853-E7525E0CD4EB}" dt="2023-07-28T16:13:56.766" v="3679" actId="1035"/>
          <ac:spMkLst>
            <pc:docMk/>
            <pc:sldMk cId="2942394620" sldId="2145707323"/>
            <ac:spMk id="16" creationId="{9C586918-A115-6845-7DB7-3FA97BFCC6D7}"/>
          </ac:spMkLst>
        </pc:spChg>
        <pc:spChg chg="add mod">
          <ac:chgData name="Johnson, Scott" userId="bec97677-f0c6-4bfb-b610-83dc74061801" providerId="ADAL" clId="{259312EE-EA53-4321-8853-E7525E0CD4EB}" dt="2023-07-28T16:13:56.766" v="3679" actId="1035"/>
          <ac:spMkLst>
            <pc:docMk/>
            <pc:sldMk cId="2942394620" sldId="2145707323"/>
            <ac:spMk id="17" creationId="{837442D5-D2C0-C881-94A3-13CB5537F239}"/>
          </ac:spMkLst>
        </pc:spChg>
        <pc:spChg chg="add mod">
          <ac:chgData name="Johnson, Scott" userId="bec97677-f0c6-4bfb-b610-83dc74061801" providerId="ADAL" clId="{259312EE-EA53-4321-8853-E7525E0CD4EB}" dt="2023-07-28T15:48:56.020" v="3598" actId="1038"/>
          <ac:spMkLst>
            <pc:docMk/>
            <pc:sldMk cId="2942394620" sldId="2145707323"/>
            <ac:spMk id="18" creationId="{A538F9D2-EC6B-A465-C54E-82F906A1D817}"/>
          </ac:spMkLst>
        </pc:spChg>
        <pc:spChg chg="add mod">
          <ac:chgData name="Johnson, Scott" userId="bec97677-f0c6-4bfb-b610-83dc74061801" providerId="ADAL" clId="{259312EE-EA53-4321-8853-E7525E0CD4EB}" dt="2023-07-28T15:48:56.020" v="3598" actId="1038"/>
          <ac:spMkLst>
            <pc:docMk/>
            <pc:sldMk cId="2942394620" sldId="2145707323"/>
            <ac:spMk id="19" creationId="{D3DE2EB9-1E7A-92D8-2265-98D0B78DFC55}"/>
          </ac:spMkLst>
        </pc:spChg>
        <pc:spChg chg="add mod">
          <ac:chgData name="Johnson, Scott" userId="bec97677-f0c6-4bfb-b610-83dc74061801" providerId="ADAL" clId="{259312EE-EA53-4321-8853-E7525E0CD4EB}" dt="2023-07-28T15:50:04.750" v="3623" actId="20577"/>
          <ac:spMkLst>
            <pc:docMk/>
            <pc:sldMk cId="2942394620" sldId="2145707323"/>
            <ac:spMk id="20" creationId="{872F8A6B-80C8-9EE5-2939-4AC52D514B9D}"/>
          </ac:spMkLst>
        </pc:spChg>
        <pc:graphicFrameChg chg="add del">
          <ac:chgData name="Johnson, Scott" userId="bec97677-f0c6-4bfb-b610-83dc74061801" providerId="ADAL" clId="{259312EE-EA53-4321-8853-E7525E0CD4EB}" dt="2023-07-28T15:17:34.636" v="2590" actId="478"/>
          <ac:graphicFrameMkLst>
            <pc:docMk/>
            <pc:sldMk cId="2942394620" sldId="2145707323"/>
            <ac:graphicFrameMk id="7" creationId="{3C6442A9-A2B8-66EB-0062-9D37AFE241F2}"/>
          </ac:graphicFrameMkLst>
        </pc:graphicFrameChg>
        <pc:graphicFrameChg chg="add del mod modGraphic">
          <ac:chgData name="Johnson, Scott" userId="bec97677-f0c6-4bfb-b610-83dc74061801" providerId="ADAL" clId="{259312EE-EA53-4321-8853-E7525E0CD4EB}" dt="2023-07-28T15:24:41.514" v="2708" actId="478"/>
          <ac:graphicFrameMkLst>
            <pc:docMk/>
            <pc:sldMk cId="2942394620" sldId="2145707323"/>
            <ac:graphicFrameMk id="10" creationId="{39EF5FB9-C7BC-D196-7D41-4F92E1F4F016}"/>
          </ac:graphicFrameMkLst>
        </pc:graphicFrameChg>
        <pc:graphicFrameChg chg="add mod modGraphic">
          <ac:chgData name="Johnson, Scott" userId="bec97677-f0c6-4bfb-b610-83dc74061801" providerId="ADAL" clId="{259312EE-EA53-4321-8853-E7525E0CD4EB}" dt="2023-07-30T22:24:18.261" v="12634" actId="20577"/>
          <ac:graphicFrameMkLst>
            <pc:docMk/>
            <pc:sldMk cId="2942394620" sldId="2145707323"/>
            <ac:graphicFrameMk id="13" creationId="{E991EC13-B38B-0784-5336-A6BAE999F0EA}"/>
          </ac:graphicFrameMkLst>
        </pc:graphicFrameChg>
        <pc:picChg chg="add mod ord modCrop">
          <ac:chgData name="Johnson, Scott" userId="bec97677-f0c6-4bfb-b610-83dc74061801" providerId="ADAL" clId="{259312EE-EA53-4321-8853-E7525E0CD4EB}" dt="2023-07-28T16:06:54.388" v="3664" actId="14100"/>
          <ac:picMkLst>
            <pc:docMk/>
            <pc:sldMk cId="2942394620" sldId="2145707323"/>
            <ac:picMk id="22" creationId="{DFA4AA32-B1DF-5207-9844-04F6DEF6E32E}"/>
          </ac:picMkLst>
        </pc:picChg>
      </pc:sldChg>
      <pc:sldChg chg="addSp delSp modSp new del mod">
        <pc:chgData name="Johnson, Scott" userId="bec97677-f0c6-4bfb-b610-83dc74061801" providerId="ADAL" clId="{259312EE-EA53-4321-8853-E7525E0CD4EB}" dt="2023-07-30T18:01:33.304" v="7598" actId="47"/>
        <pc:sldMkLst>
          <pc:docMk/>
          <pc:sldMk cId="2589569908" sldId="2145707324"/>
        </pc:sldMkLst>
        <pc:spChg chg="mod">
          <ac:chgData name="Johnson, Scott" userId="bec97677-f0c6-4bfb-b610-83dc74061801" providerId="ADAL" clId="{259312EE-EA53-4321-8853-E7525E0CD4EB}" dt="2023-07-28T16:24:22.717" v="3770" actId="5793"/>
          <ac:spMkLst>
            <pc:docMk/>
            <pc:sldMk cId="2589569908" sldId="2145707324"/>
            <ac:spMk id="2" creationId="{73D7E6B1-300F-7757-B626-F1515EE4B70A}"/>
          </ac:spMkLst>
        </pc:spChg>
        <pc:spChg chg="del mod">
          <ac:chgData name="Johnson, Scott" userId="bec97677-f0c6-4bfb-b610-83dc74061801" providerId="ADAL" clId="{259312EE-EA53-4321-8853-E7525E0CD4EB}" dt="2023-07-28T19:17:28.583" v="4924" actId="478"/>
          <ac:spMkLst>
            <pc:docMk/>
            <pc:sldMk cId="2589569908" sldId="2145707324"/>
            <ac:spMk id="3" creationId="{A3A18E22-F912-C9A8-DADC-F97D6910CB90}"/>
          </ac:spMkLst>
        </pc:spChg>
        <pc:spChg chg="del mod">
          <ac:chgData name="Johnson, Scott" userId="bec97677-f0c6-4bfb-b610-83dc74061801" providerId="ADAL" clId="{259312EE-EA53-4321-8853-E7525E0CD4EB}" dt="2023-07-28T19:17:28.583" v="4924" actId="478"/>
          <ac:spMkLst>
            <pc:docMk/>
            <pc:sldMk cId="2589569908" sldId="2145707324"/>
            <ac:spMk id="4" creationId="{A3A8B63C-8308-4C0D-8157-1A3CE1667169}"/>
          </ac:spMkLst>
        </pc:spChg>
        <pc:spChg chg="add del mod">
          <ac:chgData name="Johnson, Scott" userId="bec97677-f0c6-4bfb-b610-83dc74061801" providerId="ADAL" clId="{259312EE-EA53-4321-8853-E7525E0CD4EB}" dt="2023-07-28T19:17:28.583" v="4924" actId="478"/>
          <ac:spMkLst>
            <pc:docMk/>
            <pc:sldMk cId="2589569908" sldId="2145707324"/>
            <ac:spMk id="5" creationId="{DC628B00-6405-4306-D9A9-A7A789352C1C}"/>
          </ac:spMkLst>
        </pc:spChg>
        <pc:spChg chg="add mod">
          <ac:chgData name="Johnson, Scott" userId="bec97677-f0c6-4bfb-b610-83dc74061801" providerId="ADAL" clId="{259312EE-EA53-4321-8853-E7525E0CD4EB}" dt="2023-07-28T19:17:32.025" v="4925" actId="1076"/>
          <ac:spMkLst>
            <pc:docMk/>
            <pc:sldMk cId="2589569908" sldId="2145707324"/>
            <ac:spMk id="6" creationId="{56BE4F31-EF13-2D91-31E5-755A6E2BD904}"/>
          </ac:spMkLst>
        </pc:spChg>
        <pc:spChg chg="add mod">
          <ac:chgData name="Johnson, Scott" userId="bec97677-f0c6-4bfb-b610-83dc74061801" providerId="ADAL" clId="{259312EE-EA53-4321-8853-E7525E0CD4EB}" dt="2023-07-28T19:17:33.747" v="4926" actId="1076"/>
          <ac:spMkLst>
            <pc:docMk/>
            <pc:sldMk cId="2589569908" sldId="2145707324"/>
            <ac:spMk id="7" creationId="{E10C98BA-831B-D854-E987-2A5744EFDED1}"/>
          </ac:spMkLst>
        </pc:spChg>
        <pc:spChg chg="add mod">
          <ac:chgData name="Johnson, Scott" userId="bec97677-f0c6-4bfb-b610-83dc74061801" providerId="ADAL" clId="{259312EE-EA53-4321-8853-E7525E0CD4EB}" dt="2023-07-28T19:17:28.583" v="4924" actId="478"/>
          <ac:spMkLst>
            <pc:docMk/>
            <pc:sldMk cId="2589569908" sldId="2145707324"/>
            <ac:spMk id="9" creationId="{640477AF-6402-FAFA-5786-921032D3F148}"/>
          </ac:spMkLst>
        </pc:spChg>
        <pc:spChg chg="add mod">
          <ac:chgData name="Johnson, Scott" userId="bec97677-f0c6-4bfb-b610-83dc74061801" providerId="ADAL" clId="{259312EE-EA53-4321-8853-E7525E0CD4EB}" dt="2023-07-28T19:17:28.583" v="4924" actId="478"/>
          <ac:spMkLst>
            <pc:docMk/>
            <pc:sldMk cId="2589569908" sldId="2145707324"/>
            <ac:spMk id="11" creationId="{2608C513-0CAD-7DDA-DD3A-847DA5A7B7D1}"/>
          </ac:spMkLst>
        </pc:spChg>
      </pc:sldChg>
      <pc:sldChg chg="add del">
        <pc:chgData name="Johnson, Scott" userId="bec97677-f0c6-4bfb-b610-83dc74061801" providerId="ADAL" clId="{259312EE-EA53-4321-8853-E7525E0CD4EB}" dt="2023-07-28T16:05:29.130" v="3649" actId="47"/>
        <pc:sldMkLst>
          <pc:docMk/>
          <pc:sldMk cId="1689235285" sldId="2145707325"/>
        </pc:sldMkLst>
      </pc:sldChg>
      <pc:sldChg chg="add del">
        <pc:chgData name="Johnson, Scott" userId="bec97677-f0c6-4bfb-b610-83dc74061801" providerId="ADAL" clId="{259312EE-EA53-4321-8853-E7525E0CD4EB}" dt="2023-07-28T15:58:16.605" v="3646" actId="2890"/>
        <pc:sldMkLst>
          <pc:docMk/>
          <pc:sldMk cId="1805039658" sldId="2145707326"/>
        </pc:sldMkLst>
      </pc:sldChg>
      <pc:sldChg chg="modSp new del mod">
        <pc:chgData name="Johnson, Scott" userId="bec97677-f0c6-4bfb-b610-83dc74061801" providerId="ADAL" clId="{259312EE-EA53-4321-8853-E7525E0CD4EB}" dt="2023-07-30T18:23:03.338" v="7913" actId="47"/>
        <pc:sldMkLst>
          <pc:docMk/>
          <pc:sldMk cId="2773404719" sldId="2145707326"/>
        </pc:sldMkLst>
        <pc:spChg chg="mod">
          <ac:chgData name="Johnson, Scott" userId="bec97677-f0c6-4bfb-b610-83dc74061801" providerId="ADAL" clId="{259312EE-EA53-4321-8853-E7525E0CD4EB}" dt="2023-07-28T16:22:38.420" v="3714" actId="20577"/>
          <ac:spMkLst>
            <pc:docMk/>
            <pc:sldMk cId="2773404719" sldId="2145707326"/>
            <ac:spMk id="3" creationId="{6B60EB0C-0968-A5EC-286D-ADB6BDDAE4E3}"/>
          </ac:spMkLst>
        </pc:spChg>
        <pc:spChg chg="mod">
          <ac:chgData name="Johnson, Scott" userId="bec97677-f0c6-4bfb-b610-83dc74061801" providerId="ADAL" clId="{259312EE-EA53-4321-8853-E7525E0CD4EB}" dt="2023-07-28T16:22:43.895" v="3728" actId="20577"/>
          <ac:spMkLst>
            <pc:docMk/>
            <pc:sldMk cId="2773404719" sldId="2145707326"/>
            <ac:spMk id="4" creationId="{5CE3FD44-82DD-895C-7425-6053652B4BD6}"/>
          </ac:spMkLst>
        </pc:spChg>
      </pc:sldChg>
      <pc:sldChg chg="modSp add del mod">
        <pc:chgData name="Johnson, Scott" userId="bec97677-f0c6-4bfb-b610-83dc74061801" providerId="ADAL" clId="{259312EE-EA53-4321-8853-E7525E0CD4EB}" dt="2023-07-28T19:11:00.654" v="4770" actId="47"/>
        <pc:sldMkLst>
          <pc:docMk/>
          <pc:sldMk cId="1750584106" sldId="2145707327"/>
        </pc:sldMkLst>
        <pc:spChg chg="mod">
          <ac:chgData name="Johnson, Scott" userId="bec97677-f0c6-4bfb-b610-83dc74061801" providerId="ADAL" clId="{259312EE-EA53-4321-8853-E7525E0CD4EB}" dt="2023-07-28T17:00:53.317" v="3926" actId="14100"/>
          <ac:spMkLst>
            <pc:docMk/>
            <pc:sldMk cId="1750584106" sldId="2145707327"/>
            <ac:spMk id="3" creationId="{A3A18E22-F912-C9A8-DADC-F97D6910CB90}"/>
          </ac:spMkLst>
        </pc:spChg>
        <pc:spChg chg="mod">
          <ac:chgData name="Johnson, Scott" userId="bec97677-f0c6-4bfb-b610-83dc74061801" providerId="ADAL" clId="{259312EE-EA53-4321-8853-E7525E0CD4EB}" dt="2023-07-28T17:00:56.094" v="3927" actId="14100"/>
          <ac:spMkLst>
            <pc:docMk/>
            <pc:sldMk cId="1750584106" sldId="2145707327"/>
            <ac:spMk id="4" creationId="{A3A8B63C-8308-4C0D-8157-1A3CE1667169}"/>
          </ac:spMkLst>
        </pc:spChg>
      </pc:sldChg>
      <pc:sldChg chg="modSp new del mod ord">
        <pc:chgData name="Johnson, Scott" userId="bec97677-f0c6-4bfb-b610-83dc74061801" providerId="ADAL" clId="{259312EE-EA53-4321-8853-E7525E0CD4EB}" dt="2023-07-28T19:09:40.439" v="4759" actId="47"/>
        <pc:sldMkLst>
          <pc:docMk/>
          <pc:sldMk cId="481956273" sldId="2145707328"/>
        </pc:sldMkLst>
        <pc:spChg chg="mod">
          <ac:chgData name="Johnson, Scott" userId="bec97677-f0c6-4bfb-b610-83dc74061801" providerId="ADAL" clId="{259312EE-EA53-4321-8853-E7525E0CD4EB}" dt="2023-07-28T18:58:01.918" v="4439" actId="5793"/>
          <ac:spMkLst>
            <pc:docMk/>
            <pc:sldMk cId="481956273" sldId="2145707328"/>
            <ac:spMk id="3" creationId="{A3D523AD-531B-EC85-66C1-960BED4CD73B}"/>
          </ac:spMkLst>
        </pc:spChg>
      </pc:sldChg>
      <pc:sldChg chg="addSp delSp modSp new mod modClrScheme chgLayout">
        <pc:chgData name="Johnson, Scott" userId="bec97677-f0c6-4bfb-b610-83dc74061801" providerId="ADAL" clId="{259312EE-EA53-4321-8853-E7525E0CD4EB}" dt="2023-07-28T19:12:13.034" v="4776" actId="14100"/>
        <pc:sldMkLst>
          <pc:docMk/>
          <pc:sldMk cId="4111619362" sldId="2145707329"/>
        </pc:sldMkLst>
        <pc:spChg chg="del">
          <ac:chgData name="Johnson, Scott" userId="bec97677-f0c6-4bfb-b610-83dc74061801" providerId="ADAL" clId="{259312EE-EA53-4321-8853-E7525E0CD4EB}" dt="2023-07-28T18:58:15.487" v="4441" actId="700"/>
          <ac:spMkLst>
            <pc:docMk/>
            <pc:sldMk cId="4111619362" sldId="2145707329"/>
            <ac:spMk id="2" creationId="{A8B399FF-CAE9-8FD5-82DC-1AA78BBA5DF6}"/>
          </ac:spMkLst>
        </pc:spChg>
        <pc:spChg chg="del">
          <ac:chgData name="Johnson, Scott" userId="bec97677-f0c6-4bfb-b610-83dc74061801" providerId="ADAL" clId="{259312EE-EA53-4321-8853-E7525E0CD4EB}" dt="2023-07-28T18:58:15.487" v="4441" actId="700"/>
          <ac:spMkLst>
            <pc:docMk/>
            <pc:sldMk cId="4111619362" sldId="2145707329"/>
            <ac:spMk id="3" creationId="{73207019-96A1-5178-F349-FA48676C25A3}"/>
          </ac:spMkLst>
        </pc:spChg>
        <pc:spChg chg="add mod">
          <ac:chgData name="Johnson, Scott" userId="bec97677-f0c6-4bfb-b610-83dc74061801" providerId="ADAL" clId="{259312EE-EA53-4321-8853-E7525E0CD4EB}" dt="2023-07-28T19:07:53.753" v="4702" actId="207"/>
          <ac:spMkLst>
            <pc:docMk/>
            <pc:sldMk cId="4111619362" sldId="2145707329"/>
            <ac:spMk id="5" creationId="{06FDD672-E9A3-882C-B6B6-CDEBC825C1F9}"/>
          </ac:spMkLst>
        </pc:spChg>
        <pc:spChg chg="add del mod">
          <ac:chgData name="Johnson, Scott" userId="bec97677-f0c6-4bfb-b610-83dc74061801" providerId="ADAL" clId="{259312EE-EA53-4321-8853-E7525E0CD4EB}" dt="2023-07-28T19:05:50.017" v="4646" actId="478"/>
          <ac:spMkLst>
            <pc:docMk/>
            <pc:sldMk cId="4111619362" sldId="2145707329"/>
            <ac:spMk id="6" creationId="{C382AAB8-196D-541E-BBC6-8CF6E5B34296}"/>
          </ac:spMkLst>
        </pc:spChg>
        <pc:spChg chg="add mod">
          <ac:chgData name="Johnson, Scott" userId="bec97677-f0c6-4bfb-b610-83dc74061801" providerId="ADAL" clId="{259312EE-EA53-4321-8853-E7525E0CD4EB}" dt="2023-07-28T19:08:07.819" v="4704" actId="208"/>
          <ac:spMkLst>
            <pc:docMk/>
            <pc:sldMk cId="4111619362" sldId="2145707329"/>
            <ac:spMk id="7" creationId="{AD2A0341-65BA-5E14-37C0-9A017FF9E3FD}"/>
          </ac:spMkLst>
        </pc:spChg>
        <pc:spChg chg="add del mod">
          <ac:chgData name="Johnson, Scott" userId="bec97677-f0c6-4bfb-b610-83dc74061801" providerId="ADAL" clId="{259312EE-EA53-4321-8853-E7525E0CD4EB}" dt="2023-07-28T19:05:50.017" v="4646" actId="478"/>
          <ac:spMkLst>
            <pc:docMk/>
            <pc:sldMk cId="4111619362" sldId="2145707329"/>
            <ac:spMk id="8" creationId="{17B673B7-84C4-DA4A-BFD3-BA53210D4AB2}"/>
          </ac:spMkLst>
        </pc:spChg>
        <pc:spChg chg="add mod">
          <ac:chgData name="Johnson, Scott" userId="bec97677-f0c6-4bfb-b610-83dc74061801" providerId="ADAL" clId="{259312EE-EA53-4321-8853-E7525E0CD4EB}" dt="2023-07-28T19:07:41.640" v="4700" actId="1037"/>
          <ac:spMkLst>
            <pc:docMk/>
            <pc:sldMk cId="4111619362" sldId="2145707329"/>
            <ac:spMk id="9" creationId="{4A9E7A87-C198-7CB2-0714-1259DEF7BEC9}"/>
          </ac:spMkLst>
        </pc:spChg>
        <pc:spChg chg="add mod">
          <ac:chgData name="Johnson, Scott" userId="bec97677-f0c6-4bfb-b610-83dc74061801" providerId="ADAL" clId="{259312EE-EA53-4321-8853-E7525E0CD4EB}" dt="2023-07-28T19:07:41.640" v="4700" actId="1037"/>
          <ac:spMkLst>
            <pc:docMk/>
            <pc:sldMk cId="4111619362" sldId="2145707329"/>
            <ac:spMk id="10" creationId="{2B46312F-15FA-D73C-BA72-5BE8C9E59F90}"/>
          </ac:spMkLst>
        </pc:spChg>
        <pc:spChg chg="add mod">
          <ac:chgData name="Johnson, Scott" userId="bec97677-f0c6-4bfb-b610-83dc74061801" providerId="ADAL" clId="{259312EE-EA53-4321-8853-E7525E0CD4EB}" dt="2023-07-28T19:08:42.247" v="4729" actId="20577"/>
          <ac:spMkLst>
            <pc:docMk/>
            <pc:sldMk cId="4111619362" sldId="2145707329"/>
            <ac:spMk id="11" creationId="{E6137DA1-EFEA-16C7-ADCD-C4759E26D839}"/>
          </ac:spMkLst>
        </pc:spChg>
        <pc:spChg chg="add mod">
          <ac:chgData name="Johnson, Scott" userId="bec97677-f0c6-4bfb-b610-83dc74061801" providerId="ADAL" clId="{259312EE-EA53-4321-8853-E7525E0CD4EB}" dt="2023-07-28T19:09:24.807" v="4758" actId="20577"/>
          <ac:spMkLst>
            <pc:docMk/>
            <pc:sldMk cId="4111619362" sldId="2145707329"/>
            <ac:spMk id="12" creationId="{8CA29ADE-AE22-0CAA-02AB-8A6919D562F6}"/>
          </ac:spMkLst>
        </pc:spChg>
        <pc:picChg chg="add mod ord">
          <ac:chgData name="Johnson, Scott" userId="bec97677-f0c6-4bfb-b610-83dc74061801" providerId="ADAL" clId="{259312EE-EA53-4321-8853-E7525E0CD4EB}" dt="2023-07-28T19:12:13.034" v="4776" actId="14100"/>
          <ac:picMkLst>
            <pc:docMk/>
            <pc:sldMk cId="4111619362" sldId="2145707329"/>
            <ac:picMk id="14" creationId="{99E0470F-FEDF-203E-5DC8-97A3EF4A1723}"/>
          </ac:picMkLst>
        </pc:picChg>
      </pc:sldChg>
      <pc:sldChg chg="delSp modSp add del mod ord">
        <pc:chgData name="Johnson, Scott" userId="bec97677-f0c6-4bfb-b610-83dc74061801" providerId="ADAL" clId="{259312EE-EA53-4321-8853-E7525E0CD4EB}" dt="2023-07-30T18:01:29.855" v="7597" actId="47"/>
        <pc:sldMkLst>
          <pc:docMk/>
          <pc:sldMk cId="3505094867" sldId="2145707330"/>
        </pc:sldMkLst>
        <pc:spChg chg="mod">
          <ac:chgData name="Johnson, Scott" userId="bec97677-f0c6-4bfb-b610-83dc74061801" providerId="ADAL" clId="{259312EE-EA53-4321-8853-E7525E0CD4EB}" dt="2023-07-28T19:17:18.265" v="4921" actId="14100"/>
          <ac:spMkLst>
            <pc:docMk/>
            <pc:sldMk cId="3505094867" sldId="2145707330"/>
            <ac:spMk id="3" creationId="{A3A18E22-F912-C9A8-DADC-F97D6910CB90}"/>
          </ac:spMkLst>
        </pc:spChg>
        <pc:spChg chg="del">
          <ac:chgData name="Johnson, Scott" userId="bec97677-f0c6-4bfb-b610-83dc74061801" providerId="ADAL" clId="{259312EE-EA53-4321-8853-E7525E0CD4EB}" dt="2023-07-28T19:17:13.697" v="4920" actId="478"/>
          <ac:spMkLst>
            <pc:docMk/>
            <pc:sldMk cId="3505094867" sldId="2145707330"/>
            <ac:spMk id="6" creationId="{56BE4F31-EF13-2D91-31E5-755A6E2BD904}"/>
          </ac:spMkLst>
        </pc:spChg>
        <pc:spChg chg="del">
          <ac:chgData name="Johnson, Scott" userId="bec97677-f0c6-4bfb-b610-83dc74061801" providerId="ADAL" clId="{259312EE-EA53-4321-8853-E7525E0CD4EB}" dt="2023-07-28T19:17:13.697" v="4920" actId="478"/>
          <ac:spMkLst>
            <pc:docMk/>
            <pc:sldMk cId="3505094867" sldId="2145707330"/>
            <ac:spMk id="7" creationId="{E10C98BA-831B-D854-E987-2A5744EFDED1}"/>
          </ac:spMkLst>
        </pc:spChg>
      </pc:sldChg>
      <pc:sldChg chg="addSp delSp modSp new del mod ord modClrScheme chgLayout">
        <pc:chgData name="Johnson, Scott" userId="bec97677-f0c6-4bfb-b610-83dc74061801" providerId="ADAL" clId="{259312EE-EA53-4321-8853-E7525E0CD4EB}" dt="2023-07-30T16:13:30.714" v="7031" actId="47"/>
        <pc:sldMkLst>
          <pc:docMk/>
          <pc:sldMk cId="2806363307" sldId="2145707331"/>
        </pc:sldMkLst>
        <pc:spChg chg="del mod ord">
          <ac:chgData name="Johnson, Scott" userId="bec97677-f0c6-4bfb-b610-83dc74061801" providerId="ADAL" clId="{259312EE-EA53-4321-8853-E7525E0CD4EB}" dt="2023-07-28T19:18:10.997" v="4930" actId="700"/>
          <ac:spMkLst>
            <pc:docMk/>
            <pc:sldMk cId="2806363307" sldId="2145707331"/>
            <ac:spMk id="2" creationId="{D94AF3DE-1B1F-F5BC-612C-589687A1B0E3}"/>
          </ac:spMkLst>
        </pc:spChg>
        <pc:spChg chg="del mod ord">
          <ac:chgData name="Johnson, Scott" userId="bec97677-f0c6-4bfb-b610-83dc74061801" providerId="ADAL" clId="{259312EE-EA53-4321-8853-E7525E0CD4EB}" dt="2023-07-28T19:18:10.997" v="4930" actId="700"/>
          <ac:spMkLst>
            <pc:docMk/>
            <pc:sldMk cId="2806363307" sldId="2145707331"/>
            <ac:spMk id="3" creationId="{FD3678D8-B5DD-6650-EA12-17F1F94E6472}"/>
          </ac:spMkLst>
        </pc:spChg>
        <pc:spChg chg="del">
          <ac:chgData name="Johnson, Scott" userId="bec97677-f0c6-4bfb-b610-83dc74061801" providerId="ADAL" clId="{259312EE-EA53-4321-8853-E7525E0CD4EB}" dt="2023-07-28T19:18:10.997" v="4930" actId="700"/>
          <ac:spMkLst>
            <pc:docMk/>
            <pc:sldMk cId="2806363307" sldId="2145707331"/>
            <ac:spMk id="4" creationId="{EF0FD84B-BFDD-2120-CB9D-27F99834E68C}"/>
          </ac:spMkLst>
        </pc:spChg>
        <pc:spChg chg="add mod ord">
          <ac:chgData name="Johnson, Scott" userId="bec97677-f0c6-4bfb-b610-83dc74061801" providerId="ADAL" clId="{259312EE-EA53-4321-8853-E7525E0CD4EB}" dt="2023-07-28T19:22:32.256" v="5259" actId="122"/>
          <ac:spMkLst>
            <pc:docMk/>
            <pc:sldMk cId="2806363307" sldId="2145707331"/>
            <ac:spMk id="5" creationId="{6F22EB33-0FF0-60D7-AA99-455E612AE256}"/>
          </ac:spMkLst>
        </pc:spChg>
        <pc:spChg chg="add del mod ord">
          <ac:chgData name="Johnson, Scott" userId="bec97677-f0c6-4bfb-b610-83dc74061801" providerId="ADAL" clId="{259312EE-EA53-4321-8853-E7525E0CD4EB}" dt="2023-07-28T19:18:12.906" v="4931" actId="478"/>
          <ac:spMkLst>
            <pc:docMk/>
            <pc:sldMk cId="2806363307" sldId="2145707331"/>
            <ac:spMk id="6" creationId="{512230AA-1D4C-D959-C205-1ECEF26A509D}"/>
          </ac:spMkLst>
        </pc:spChg>
        <pc:spChg chg="add del mod">
          <ac:chgData name="Johnson, Scott" userId="bec97677-f0c6-4bfb-b610-83dc74061801" providerId="ADAL" clId="{259312EE-EA53-4321-8853-E7525E0CD4EB}" dt="2023-07-28T19:23:48.382" v="5261"/>
          <ac:spMkLst>
            <pc:docMk/>
            <pc:sldMk cId="2806363307" sldId="2145707331"/>
            <ac:spMk id="8" creationId="{A5DF2DF1-AE79-F12E-EDB1-7AF849549AD8}"/>
          </ac:spMkLst>
        </pc:spChg>
        <pc:spChg chg="add del mod">
          <ac:chgData name="Johnson, Scott" userId="bec97677-f0c6-4bfb-b610-83dc74061801" providerId="ADAL" clId="{259312EE-EA53-4321-8853-E7525E0CD4EB}" dt="2023-07-28T19:24:11.062" v="5265"/>
          <ac:spMkLst>
            <pc:docMk/>
            <pc:sldMk cId="2806363307" sldId="2145707331"/>
            <ac:spMk id="9" creationId="{A1413148-4267-BAA2-786B-C00A43F3DFE9}"/>
          </ac:spMkLst>
        </pc:spChg>
        <pc:spChg chg="add del mod">
          <ac:chgData name="Johnson, Scott" userId="bec97677-f0c6-4bfb-b610-83dc74061801" providerId="ADAL" clId="{259312EE-EA53-4321-8853-E7525E0CD4EB}" dt="2023-07-28T19:24:11.062" v="5265"/>
          <ac:spMkLst>
            <pc:docMk/>
            <pc:sldMk cId="2806363307" sldId="2145707331"/>
            <ac:spMk id="10" creationId="{5A08897F-22BC-4E4D-1925-AEC01EB2B623}"/>
          </ac:spMkLst>
        </pc:spChg>
        <pc:graphicFrameChg chg="add mod modGraphic">
          <ac:chgData name="Johnson, Scott" userId="bec97677-f0c6-4bfb-b610-83dc74061801" providerId="ADAL" clId="{259312EE-EA53-4321-8853-E7525E0CD4EB}" dt="2023-07-28T19:29:52.941" v="5393" actId="20577"/>
          <ac:graphicFrameMkLst>
            <pc:docMk/>
            <pc:sldMk cId="2806363307" sldId="2145707331"/>
            <ac:graphicFrameMk id="7" creationId="{7F3631FA-9D40-A51C-4560-2865C01B334E}"/>
          </ac:graphicFrameMkLst>
        </pc:graphicFrameChg>
        <pc:graphicFrameChg chg="add del mod">
          <ac:chgData name="Johnson, Scott" userId="bec97677-f0c6-4bfb-b610-83dc74061801" providerId="ADAL" clId="{259312EE-EA53-4321-8853-E7525E0CD4EB}" dt="2023-07-28T19:24:11.062" v="5265"/>
          <ac:graphicFrameMkLst>
            <pc:docMk/>
            <pc:sldMk cId="2806363307" sldId="2145707331"/>
            <ac:graphicFrameMk id="12" creationId="{A2635897-2399-B596-B89F-C28BA671DA7C}"/>
          </ac:graphicFrameMkLst>
        </pc:graphicFrameChg>
        <pc:graphicFrameChg chg="add mod">
          <ac:chgData name="Johnson, Scott" userId="bec97677-f0c6-4bfb-b610-83dc74061801" providerId="ADAL" clId="{259312EE-EA53-4321-8853-E7525E0CD4EB}" dt="2023-07-28T19:30:38.585" v="5419" actId="1076"/>
          <ac:graphicFrameMkLst>
            <pc:docMk/>
            <pc:sldMk cId="2806363307" sldId="2145707331"/>
            <ac:graphicFrameMk id="13" creationId="{3DB40D76-E967-A850-1A2B-4CF69D3333BB}"/>
          </ac:graphicFrameMkLst>
        </pc:graphicFrameChg>
        <pc:picChg chg="add del mod">
          <ac:chgData name="Johnson, Scott" userId="bec97677-f0c6-4bfb-b610-83dc74061801" providerId="ADAL" clId="{259312EE-EA53-4321-8853-E7525E0CD4EB}" dt="2023-07-28T19:24:11.062" v="5265"/>
          <ac:picMkLst>
            <pc:docMk/>
            <pc:sldMk cId="2806363307" sldId="2145707331"/>
            <ac:picMk id="11" creationId="{C512E04B-790C-CBCF-855D-CEE71F8CF9C0}"/>
          </ac:picMkLst>
        </pc:picChg>
      </pc:sldChg>
      <pc:sldChg chg="modSp add mod ord">
        <pc:chgData name="Johnson, Scott" userId="bec97677-f0c6-4bfb-b610-83dc74061801" providerId="ADAL" clId="{259312EE-EA53-4321-8853-E7525E0CD4EB}" dt="2023-07-30T18:36:11.716" v="8252" actId="1076"/>
        <pc:sldMkLst>
          <pc:docMk/>
          <pc:sldMk cId="184825401" sldId="2145707332"/>
        </pc:sldMkLst>
        <pc:spChg chg="mod">
          <ac:chgData name="Johnson, Scott" userId="bec97677-f0c6-4bfb-b610-83dc74061801" providerId="ADAL" clId="{259312EE-EA53-4321-8853-E7525E0CD4EB}" dt="2023-07-30T18:36:11.716" v="8252" actId="1076"/>
          <ac:spMkLst>
            <pc:docMk/>
            <pc:sldMk cId="184825401" sldId="2145707332"/>
            <ac:spMk id="5" creationId="{06FDD672-E9A3-882C-B6B6-CDEBC825C1F9}"/>
          </ac:spMkLst>
        </pc:spChg>
      </pc:sldChg>
      <pc:sldChg chg="modSp add del mod">
        <pc:chgData name="Johnson, Scott" userId="bec97677-f0c6-4bfb-b610-83dc74061801" providerId="ADAL" clId="{259312EE-EA53-4321-8853-E7525E0CD4EB}" dt="2023-07-31T16:34:00.131" v="18987" actId="47"/>
        <pc:sldMkLst>
          <pc:docMk/>
          <pc:sldMk cId="3300681725" sldId="2145707333"/>
        </pc:sldMkLst>
        <pc:spChg chg="mod">
          <ac:chgData name="Johnson, Scott" userId="bec97677-f0c6-4bfb-b610-83dc74061801" providerId="ADAL" clId="{259312EE-EA53-4321-8853-E7525E0CD4EB}" dt="2023-07-30T18:37:43.423" v="8279" actId="20577"/>
          <ac:spMkLst>
            <pc:docMk/>
            <pc:sldMk cId="3300681725" sldId="2145707333"/>
            <ac:spMk id="2" creationId="{DF727608-6B17-0ED9-92E9-CA17EB903AEF}"/>
          </ac:spMkLst>
        </pc:spChg>
        <pc:spChg chg="mod">
          <ac:chgData name="Johnson, Scott" userId="bec97677-f0c6-4bfb-b610-83dc74061801" providerId="ADAL" clId="{259312EE-EA53-4321-8853-E7525E0CD4EB}" dt="2023-07-28T20:04:01.767" v="5468" actId="20577"/>
          <ac:spMkLst>
            <pc:docMk/>
            <pc:sldMk cId="3300681725" sldId="2145707333"/>
            <ac:spMk id="3" creationId="{A202AB17-D5AB-1F35-7EAB-4E62EB7D365E}"/>
          </ac:spMkLst>
        </pc:spChg>
      </pc:sldChg>
      <pc:sldChg chg="addSp delSp modSp add mod ord">
        <pc:chgData name="Johnson, Scott" userId="bec97677-f0c6-4bfb-b610-83dc74061801" providerId="ADAL" clId="{259312EE-EA53-4321-8853-E7525E0CD4EB}" dt="2023-07-30T22:18:04.523" v="12559" actId="1076"/>
        <pc:sldMkLst>
          <pc:docMk/>
          <pc:sldMk cId="779496708" sldId="2145707334"/>
        </pc:sldMkLst>
        <pc:spChg chg="mod">
          <ac:chgData name="Johnson, Scott" userId="bec97677-f0c6-4bfb-b610-83dc74061801" providerId="ADAL" clId="{259312EE-EA53-4321-8853-E7525E0CD4EB}" dt="2023-07-30T22:11:48.880" v="12265" actId="20577"/>
          <ac:spMkLst>
            <pc:docMk/>
            <pc:sldMk cId="779496708" sldId="2145707334"/>
            <ac:spMk id="2" creationId="{EE4FD3A3-C87E-8FE2-630E-1F63896A9724}"/>
          </ac:spMkLst>
        </pc:spChg>
        <pc:spChg chg="del">
          <ac:chgData name="Johnson, Scott" userId="bec97677-f0c6-4bfb-b610-83dc74061801" providerId="ADAL" clId="{259312EE-EA53-4321-8853-E7525E0CD4EB}" dt="2023-07-30T22:07:08.453" v="11918" actId="478"/>
          <ac:spMkLst>
            <pc:docMk/>
            <pc:sldMk cId="779496708" sldId="2145707334"/>
            <ac:spMk id="3" creationId="{30CCCFCA-AEE0-665E-49F8-27027CFF0E45}"/>
          </ac:spMkLst>
        </pc:spChg>
        <pc:spChg chg="add del mod">
          <ac:chgData name="Johnson, Scott" userId="bec97677-f0c6-4bfb-b610-83dc74061801" providerId="ADAL" clId="{259312EE-EA53-4321-8853-E7525E0CD4EB}" dt="2023-07-30T22:07:17.724" v="11923" actId="478"/>
          <ac:spMkLst>
            <pc:docMk/>
            <pc:sldMk cId="779496708" sldId="2145707334"/>
            <ac:spMk id="5" creationId="{EF3E3CB5-6159-DECD-F40F-DAA65C2B9320}"/>
          </ac:spMkLst>
        </pc:spChg>
        <pc:spChg chg="add mod">
          <ac:chgData name="Johnson, Scott" userId="bec97677-f0c6-4bfb-b610-83dc74061801" providerId="ADAL" clId="{259312EE-EA53-4321-8853-E7525E0CD4EB}" dt="2023-07-30T22:07:10.172" v="11920"/>
          <ac:spMkLst>
            <pc:docMk/>
            <pc:sldMk cId="779496708" sldId="2145707334"/>
            <ac:spMk id="9" creationId="{3F503097-A5DA-7A2A-51BC-E466B8F79ADE}"/>
          </ac:spMkLst>
        </pc:spChg>
        <pc:spChg chg="add mod">
          <ac:chgData name="Johnson, Scott" userId="bec97677-f0c6-4bfb-b610-83dc74061801" providerId="ADAL" clId="{259312EE-EA53-4321-8853-E7525E0CD4EB}" dt="2023-07-30T22:07:10.172" v="11920"/>
          <ac:spMkLst>
            <pc:docMk/>
            <pc:sldMk cId="779496708" sldId="2145707334"/>
            <ac:spMk id="10" creationId="{25608F8F-7787-595C-3A0A-360EDAC24328}"/>
          </ac:spMkLst>
        </pc:spChg>
        <pc:spChg chg="add mod">
          <ac:chgData name="Johnson, Scott" userId="bec97677-f0c6-4bfb-b610-83dc74061801" providerId="ADAL" clId="{259312EE-EA53-4321-8853-E7525E0CD4EB}" dt="2023-07-30T22:07:27.129" v="11925"/>
          <ac:spMkLst>
            <pc:docMk/>
            <pc:sldMk cId="779496708" sldId="2145707334"/>
            <ac:spMk id="12" creationId="{7A22A116-8EAA-BA0F-A094-1F215ADA5D66}"/>
          </ac:spMkLst>
        </pc:spChg>
        <pc:spChg chg="add mod">
          <ac:chgData name="Johnson, Scott" userId="bec97677-f0c6-4bfb-b610-83dc74061801" providerId="ADAL" clId="{259312EE-EA53-4321-8853-E7525E0CD4EB}" dt="2023-07-30T22:07:27.129" v="11925"/>
          <ac:spMkLst>
            <pc:docMk/>
            <pc:sldMk cId="779496708" sldId="2145707334"/>
            <ac:spMk id="14" creationId="{7147A21A-D26A-1D96-FC76-F533636AA567}"/>
          </ac:spMkLst>
        </pc:spChg>
        <pc:grpChg chg="add mod">
          <ac:chgData name="Johnson, Scott" userId="bec97677-f0c6-4bfb-b610-83dc74061801" providerId="ADAL" clId="{259312EE-EA53-4321-8853-E7525E0CD4EB}" dt="2023-07-30T22:07:10.172" v="11920"/>
          <ac:grpSpMkLst>
            <pc:docMk/>
            <pc:sldMk cId="779496708" sldId="2145707334"/>
            <ac:grpSpMk id="8" creationId="{A3047BFA-9C2C-0BAB-EFD1-A9C147ACD43A}"/>
          </ac:grpSpMkLst>
        </pc:grpChg>
        <pc:grpChg chg="add mod">
          <ac:chgData name="Johnson, Scott" userId="bec97677-f0c6-4bfb-b610-83dc74061801" providerId="ADAL" clId="{259312EE-EA53-4321-8853-E7525E0CD4EB}" dt="2023-07-30T22:07:27.129" v="11925"/>
          <ac:grpSpMkLst>
            <pc:docMk/>
            <pc:sldMk cId="779496708" sldId="2145707334"/>
            <ac:grpSpMk id="11" creationId="{DF8EBF5C-1B0D-18B5-DE8B-B1E30E0A4AE4}"/>
          </ac:grpSpMkLst>
        </pc:grpChg>
        <pc:graphicFrameChg chg="add mod">
          <ac:chgData name="Johnson, Scott" userId="bec97677-f0c6-4bfb-b610-83dc74061801" providerId="ADAL" clId="{259312EE-EA53-4321-8853-E7525E0CD4EB}" dt="2023-07-30T22:18:04.523" v="12559" actId="1076"/>
          <ac:graphicFrameMkLst>
            <pc:docMk/>
            <pc:sldMk cId="779496708" sldId="2145707334"/>
            <ac:graphicFrameMk id="15" creationId="{1E5BC61C-0573-54C4-2DEC-68214ADE706D}"/>
          </ac:graphicFrameMkLst>
        </pc:graphicFrameChg>
        <pc:picChg chg="add del mod">
          <ac:chgData name="Johnson, Scott" userId="bec97677-f0c6-4bfb-b610-83dc74061801" providerId="ADAL" clId="{259312EE-EA53-4321-8853-E7525E0CD4EB}" dt="2023-07-30T22:07:38.562" v="11928" actId="1076"/>
          <ac:picMkLst>
            <pc:docMk/>
            <pc:sldMk cId="779496708" sldId="2145707334"/>
            <ac:picMk id="6" creationId="{7375031F-0904-CA98-5E3D-91B1CE2624F6}"/>
          </ac:picMkLst>
        </pc:picChg>
      </pc:sldChg>
      <pc:sldChg chg="addSp delSp modSp add mod">
        <pc:chgData name="Johnson, Scott" userId="bec97677-f0c6-4bfb-b610-83dc74061801" providerId="ADAL" clId="{259312EE-EA53-4321-8853-E7525E0CD4EB}" dt="2023-07-30T01:21:59.809" v="6091" actId="14861"/>
        <pc:sldMkLst>
          <pc:docMk/>
          <pc:sldMk cId="2889581190" sldId="2145707335"/>
        </pc:sldMkLst>
        <pc:spChg chg="mod">
          <ac:chgData name="Johnson, Scott" userId="bec97677-f0c6-4bfb-b610-83dc74061801" providerId="ADAL" clId="{259312EE-EA53-4321-8853-E7525E0CD4EB}" dt="2023-07-30T01:21:59.809" v="6091" actId="14861"/>
          <ac:spMkLst>
            <pc:docMk/>
            <pc:sldMk cId="2889581190" sldId="2145707335"/>
            <ac:spMk id="2" creationId="{1757D10C-ACDA-AD5E-2A7A-58EE54127AF8}"/>
          </ac:spMkLst>
        </pc:spChg>
        <pc:spChg chg="mod">
          <ac:chgData name="Johnson, Scott" userId="bec97677-f0c6-4bfb-b610-83dc74061801" providerId="ADAL" clId="{259312EE-EA53-4321-8853-E7525E0CD4EB}" dt="2023-07-30T01:14:38.866" v="5960" actId="1036"/>
          <ac:spMkLst>
            <pc:docMk/>
            <pc:sldMk cId="2889581190" sldId="2145707335"/>
            <ac:spMk id="3" creationId="{EE39758D-E815-4611-0962-0C9C63C1F9E9}"/>
          </ac:spMkLst>
        </pc:spChg>
        <pc:spChg chg="mod">
          <ac:chgData name="Johnson, Scott" userId="bec97677-f0c6-4bfb-b610-83dc74061801" providerId="ADAL" clId="{259312EE-EA53-4321-8853-E7525E0CD4EB}" dt="2023-07-30T01:11:20.060" v="5891" actId="14826"/>
          <ac:spMkLst>
            <pc:docMk/>
            <pc:sldMk cId="2889581190" sldId="2145707335"/>
            <ac:spMk id="15" creationId="{ED180471-6C5F-47F9-0D23-C2106DD2FDC4}"/>
          </ac:spMkLst>
        </pc:spChg>
        <pc:spChg chg="mod">
          <ac:chgData name="Johnson, Scott" userId="bec97677-f0c6-4bfb-b610-83dc74061801" providerId="ADAL" clId="{259312EE-EA53-4321-8853-E7525E0CD4EB}" dt="2023-07-30T01:03:41.619" v="5750" actId="6549"/>
          <ac:spMkLst>
            <pc:docMk/>
            <pc:sldMk cId="2889581190" sldId="2145707335"/>
            <ac:spMk id="37" creationId="{B9F7B524-0C5D-5065-D331-16B87AFACE24}"/>
          </ac:spMkLst>
        </pc:spChg>
        <pc:spChg chg="mod">
          <ac:chgData name="Johnson, Scott" userId="bec97677-f0c6-4bfb-b610-83dc74061801" providerId="ADAL" clId="{259312EE-EA53-4321-8853-E7525E0CD4EB}" dt="2023-07-30T01:03:03.458" v="5703" actId="1076"/>
          <ac:spMkLst>
            <pc:docMk/>
            <pc:sldMk cId="2889581190" sldId="2145707335"/>
            <ac:spMk id="38" creationId="{20520BB4-CE65-799F-379C-5AFB111EABB1}"/>
          </ac:spMkLst>
        </pc:spChg>
        <pc:spChg chg="mod">
          <ac:chgData name="Johnson, Scott" userId="bec97677-f0c6-4bfb-b610-83dc74061801" providerId="ADAL" clId="{259312EE-EA53-4321-8853-E7525E0CD4EB}" dt="2023-07-30T01:11:20.060" v="5891" actId="14826"/>
          <ac:spMkLst>
            <pc:docMk/>
            <pc:sldMk cId="2889581190" sldId="2145707335"/>
            <ac:spMk id="40" creationId="{CA420B5F-654C-73FD-F2D7-FA8D54F7B1A7}"/>
          </ac:spMkLst>
        </pc:spChg>
        <pc:spChg chg="mod">
          <ac:chgData name="Johnson, Scott" userId="bec97677-f0c6-4bfb-b610-83dc74061801" providerId="ADAL" clId="{259312EE-EA53-4321-8853-E7525E0CD4EB}" dt="2023-07-30T01:08:17.500" v="5869" actId="1076"/>
          <ac:spMkLst>
            <pc:docMk/>
            <pc:sldMk cId="2889581190" sldId="2145707335"/>
            <ac:spMk id="41" creationId="{632DBB2D-C4CB-6AB1-1295-4500B1DFC771}"/>
          </ac:spMkLst>
        </pc:spChg>
        <pc:spChg chg="mod">
          <ac:chgData name="Johnson, Scott" userId="bec97677-f0c6-4bfb-b610-83dc74061801" providerId="ADAL" clId="{259312EE-EA53-4321-8853-E7525E0CD4EB}" dt="2023-07-30T01:14:11.106" v="5944" actId="1035"/>
          <ac:spMkLst>
            <pc:docMk/>
            <pc:sldMk cId="2889581190" sldId="2145707335"/>
            <ac:spMk id="42" creationId="{F4C18BFD-C61C-A28B-BAF4-D04655E4E8FA}"/>
          </ac:spMkLst>
        </pc:spChg>
        <pc:spChg chg="mod">
          <ac:chgData name="Johnson, Scott" userId="bec97677-f0c6-4bfb-b610-83dc74061801" providerId="ADAL" clId="{259312EE-EA53-4321-8853-E7525E0CD4EB}" dt="2023-07-30T00:59:52.159" v="5593"/>
          <ac:spMkLst>
            <pc:docMk/>
            <pc:sldMk cId="2889581190" sldId="2145707335"/>
            <ac:spMk id="47" creationId="{DA3ACF2F-9F1D-DD12-5EAC-A9B4668EABD9}"/>
          </ac:spMkLst>
        </pc:spChg>
        <pc:spChg chg="del mod">
          <ac:chgData name="Johnson, Scott" userId="bec97677-f0c6-4bfb-b610-83dc74061801" providerId="ADAL" clId="{259312EE-EA53-4321-8853-E7525E0CD4EB}" dt="2023-07-30T01:01:19.432" v="5620" actId="478"/>
          <ac:spMkLst>
            <pc:docMk/>
            <pc:sldMk cId="2889581190" sldId="2145707335"/>
            <ac:spMk id="48" creationId="{07BA5F09-888D-8364-BDFB-3BB80FAF0D89}"/>
          </ac:spMkLst>
        </pc:spChg>
        <pc:spChg chg="del">
          <ac:chgData name="Johnson, Scott" userId="bec97677-f0c6-4bfb-b610-83dc74061801" providerId="ADAL" clId="{259312EE-EA53-4321-8853-E7525E0CD4EB}" dt="2023-07-30T00:59:32.028" v="5590" actId="478"/>
          <ac:spMkLst>
            <pc:docMk/>
            <pc:sldMk cId="2889581190" sldId="2145707335"/>
            <ac:spMk id="53" creationId="{883B60FD-E267-C529-FD13-FEED864DD7E1}"/>
          </ac:spMkLst>
        </pc:spChg>
        <pc:spChg chg="mod">
          <ac:chgData name="Johnson, Scott" userId="bec97677-f0c6-4bfb-b610-83dc74061801" providerId="ADAL" clId="{259312EE-EA53-4321-8853-E7525E0CD4EB}" dt="2023-07-30T01:03:31.034" v="5726" actId="20577"/>
          <ac:spMkLst>
            <pc:docMk/>
            <pc:sldMk cId="2889581190" sldId="2145707335"/>
            <ac:spMk id="56" creationId="{E68269AB-E418-58FC-CA55-76D739E08233}"/>
          </ac:spMkLst>
        </pc:spChg>
        <pc:spChg chg="mod">
          <ac:chgData name="Johnson, Scott" userId="bec97677-f0c6-4bfb-b610-83dc74061801" providerId="ADAL" clId="{259312EE-EA53-4321-8853-E7525E0CD4EB}" dt="2023-07-30T01:01:05.333" v="5616"/>
          <ac:spMkLst>
            <pc:docMk/>
            <pc:sldMk cId="2889581190" sldId="2145707335"/>
            <ac:spMk id="64" creationId="{144A19A9-4773-07F5-2AF8-D0EA2E014800}"/>
          </ac:spMkLst>
        </pc:spChg>
        <pc:spChg chg="mod">
          <ac:chgData name="Johnson, Scott" userId="bec97677-f0c6-4bfb-b610-83dc74061801" providerId="ADAL" clId="{259312EE-EA53-4321-8853-E7525E0CD4EB}" dt="2023-07-30T01:02:35.640" v="5688" actId="14100"/>
          <ac:spMkLst>
            <pc:docMk/>
            <pc:sldMk cId="2889581190" sldId="2145707335"/>
            <ac:spMk id="71" creationId="{301DEDBA-0E10-F9FF-73AD-A7770E62841A}"/>
          </ac:spMkLst>
        </pc:spChg>
        <pc:spChg chg="mod">
          <ac:chgData name="Johnson, Scott" userId="bec97677-f0c6-4bfb-b610-83dc74061801" providerId="ADAL" clId="{259312EE-EA53-4321-8853-E7525E0CD4EB}" dt="2023-07-30T01:03:49.450" v="5751"/>
          <ac:spMkLst>
            <pc:docMk/>
            <pc:sldMk cId="2889581190" sldId="2145707335"/>
            <ac:spMk id="73" creationId="{54AB3B0A-F353-3952-3EEC-97EEFB67771C}"/>
          </ac:spMkLst>
        </pc:spChg>
        <pc:spChg chg="mod">
          <ac:chgData name="Johnson, Scott" userId="bec97677-f0c6-4bfb-b610-83dc74061801" providerId="ADAL" clId="{259312EE-EA53-4321-8853-E7525E0CD4EB}" dt="2023-07-30T01:04:07.050" v="5777" actId="14100"/>
          <ac:spMkLst>
            <pc:docMk/>
            <pc:sldMk cId="2889581190" sldId="2145707335"/>
            <ac:spMk id="75" creationId="{50849DD0-5536-26D0-FC71-7FC8D2E4A9EA}"/>
          </ac:spMkLst>
        </pc:spChg>
        <pc:spChg chg="mod">
          <ac:chgData name="Johnson, Scott" userId="bec97677-f0c6-4bfb-b610-83dc74061801" providerId="ADAL" clId="{259312EE-EA53-4321-8853-E7525E0CD4EB}" dt="2023-07-30T01:04:24.650" v="5781"/>
          <ac:spMkLst>
            <pc:docMk/>
            <pc:sldMk cId="2889581190" sldId="2145707335"/>
            <ac:spMk id="77" creationId="{04B52698-C071-0CF8-C4FF-12EE44921952}"/>
          </ac:spMkLst>
        </pc:spChg>
        <pc:spChg chg="mod">
          <ac:chgData name="Johnson, Scott" userId="bec97677-f0c6-4bfb-b610-83dc74061801" providerId="ADAL" clId="{259312EE-EA53-4321-8853-E7525E0CD4EB}" dt="2023-07-30T01:04:57.795" v="5833" actId="20577"/>
          <ac:spMkLst>
            <pc:docMk/>
            <pc:sldMk cId="2889581190" sldId="2145707335"/>
            <ac:spMk id="79" creationId="{C13EF870-FBED-2045-4B57-ABC11E1C71B5}"/>
          </ac:spMkLst>
        </pc:spChg>
        <pc:grpChg chg="add 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43" creationId="{ED9F2242-0DC3-791B-88DD-D3BC92DEFB06}"/>
          </ac:grpSpMkLst>
        </pc:grpChg>
        <pc:grpChg chg="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44" creationId="{D6F69AFF-DD81-E6A7-81DA-BD2BD3BD48D4}"/>
          </ac:grpSpMkLst>
        </pc:grpChg>
        <pc:grpChg chg="del">
          <ac:chgData name="Johnson, Scott" userId="bec97677-f0c6-4bfb-b610-83dc74061801" providerId="ADAL" clId="{259312EE-EA53-4321-8853-E7525E0CD4EB}" dt="2023-07-30T01:00:16.808" v="5605" actId="478"/>
          <ac:grpSpMkLst>
            <pc:docMk/>
            <pc:sldMk cId="2889581190" sldId="2145707335"/>
            <ac:grpSpMk id="45" creationId="{124402CC-3EA9-C22C-1080-731C0CC22B79}"/>
          </ac:grpSpMkLst>
        </pc:grpChg>
        <pc:grpChg chg="del mod">
          <ac:chgData name="Johnson, Scott" userId="bec97677-f0c6-4bfb-b610-83dc74061801" providerId="ADAL" clId="{259312EE-EA53-4321-8853-E7525E0CD4EB}" dt="2023-07-30T01:04:10.432" v="5778" actId="478"/>
          <ac:grpSpMkLst>
            <pc:docMk/>
            <pc:sldMk cId="2889581190" sldId="2145707335"/>
            <ac:grpSpMk id="46" creationId="{31B392D4-D716-7BB9-F52F-BABD5B821AE3}"/>
          </ac:grpSpMkLst>
        </pc:grpChg>
        <pc:grpChg chg="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49" creationId="{50FD61AD-5969-0D7C-1E0F-DE9F10463C11}"/>
          </ac:grpSpMkLst>
        </pc:grpChg>
        <pc:grpChg chg="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50" creationId="{90AA0853-FE05-F495-BA4A-331FCF639E9F}"/>
          </ac:grpSpMkLst>
        </pc:grpChg>
        <pc:grpChg chg="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52" creationId="{5F8E901C-452C-EA64-E970-355446BC146C}"/>
          </ac:grpSpMkLst>
        </pc:grpChg>
        <pc:grpChg chg="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55" creationId="{32C5BC30-681C-F7CA-8992-3AE585F502E8}"/>
          </ac:grpSpMkLst>
        </pc:grpChg>
        <pc:grpChg chg="del">
          <ac:chgData name="Johnson, Scott" userId="bec97677-f0c6-4bfb-b610-83dc74061801" providerId="ADAL" clId="{259312EE-EA53-4321-8853-E7525E0CD4EB}" dt="2023-07-30T01:04:14.742" v="5779" actId="478"/>
          <ac:grpSpMkLst>
            <pc:docMk/>
            <pc:sldMk cId="2889581190" sldId="2145707335"/>
            <ac:grpSpMk id="58" creationId="{E1CECBFD-F146-B965-2982-5FFF865AE9AD}"/>
          </ac:grpSpMkLst>
        </pc:grpChg>
        <pc:grpChg chg="add 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60" creationId="{C475833F-9C8B-A7D5-6944-9C85ADC60500}"/>
          </ac:grpSpMkLst>
        </pc:grpChg>
        <pc:grpChg chg="del">
          <ac:chgData name="Johnson, Scott" userId="bec97677-f0c6-4bfb-b610-83dc74061801" providerId="ADAL" clId="{259312EE-EA53-4321-8853-E7525E0CD4EB}" dt="2023-07-30T01:04:28.564" v="5783" actId="478"/>
          <ac:grpSpMkLst>
            <pc:docMk/>
            <pc:sldMk cId="2889581190" sldId="2145707335"/>
            <ac:grpSpMk id="62" creationId="{D8F516E1-4E5C-DDE5-511B-DBA0C765CED5}"/>
          </ac:grpSpMkLst>
        </pc:grpChg>
        <pc:grpChg chg="add 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72" creationId="{A1C57FD0-4CC0-10A9-D2EE-21AE10AA327C}"/>
          </ac:grpSpMkLst>
        </pc:grpChg>
        <pc:grpChg chg="add mod">
          <ac:chgData name="Johnson, Scott" userId="bec97677-f0c6-4bfb-b610-83dc74061801" providerId="ADAL" clId="{259312EE-EA53-4321-8853-E7525E0CD4EB}" dt="2023-07-30T01:14:38.866" v="5960" actId="1036"/>
          <ac:grpSpMkLst>
            <pc:docMk/>
            <pc:sldMk cId="2889581190" sldId="2145707335"/>
            <ac:grpSpMk id="76" creationId="{92953E14-0C35-9754-8DAE-438FD06D5254}"/>
          </ac:grpSpMkLst>
        </pc:grpChg>
        <pc:picChg chg="mod">
          <ac:chgData name="Johnson, Scott" userId="bec97677-f0c6-4bfb-b610-83dc74061801" providerId="ADAL" clId="{259312EE-EA53-4321-8853-E7525E0CD4EB}" dt="2023-07-30T01:13:33.238" v="5934" actId="1037"/>
          <ac:picMkLst>
            <pc:docMk/>
            <pc:sldMk cId="2889581190" sldId="2145707335"/>
            <ac:picMk id="30" creationId="{6B50049B-6809-B588-7DAA-5829F6963CEB}"/>
          </ac:picMkLst>
        </pc:picChg>
        <pc:picChg chg="del mod">
          <ac:chgData name="Johnson, Scott" userId="bec97677-f0c6-4bfb-b610-83dc74061801" providerId="ADAL" clId="{259312EE-EA53-4321-8853-E7525E0CD4EB}" dt="2023-07-30T01:11:55.484" v="5900" actId="478"/>
          <ac:picMkLst>
            <pc:docMk/>
            <pc:sldMk cId="2889581190" sldId="2145707335"/>
            <ac:picMk id="33" creationId="{8522E5D6-F1E4-D706-7A2A-253B02B24880}"/>
          </ac:picMkLst>
        </pc:picChg>
        <pc:picChg chg="mod">
          <ac:chgData name="Johnson, Scott" userId="bec97677-f0c6-4bfb-b610-83dc74061801" providerId="ADAL" clId="{259312EE-EA53-4321-8853-E7525E0CD4EB}" dt="2023-07-30T00:59:52.159" v="5593"/>
          <ac:picMkLst>
            <pc:docMk/>
            <pc:sldMk cId="2889581190" sldId="2145707335"/>
            <ac:picMk id="51" creationId="{94D7CF8B-3FED-3ED5-B124-854D794E8222}"/>
          </ac:picMkLst>
        </pc:picChg>
        <pc:picChg chg="del mod">
          <ac:chgData name="Johnson, Scott" userId="bec97677-f0c6-4bfb-b610-83dc74061801" providerId="ADAL" clId="{259312EE-EA53-4321-8853-E7525E0CD4EB}" dt="2023-07-30T01:12:31.941" v="5909" actId="478"/>
          <ac:picMkLst>
            <pc:docMk/>
            <pc:sldMk cId="2889581190" sldId="2145707335"/>
            <ac:picMk id="66" creationId="{5F3EBBAE-A902-C24D-B5A1-907B404A590A}"/>
          </ac:picMkLst>
        </pc:picChg>
        <pc:picChg chg="del">
          <ac:chgData name="Johnson, Scott" userId="bec97677-f0c6-4bfb-b610-83dc74061801" providerId="ADAL" clId="{259312EE-EA53-4321-8853-E7525E0CD4EB}" dt="2023-07-30T01:04:10.432" v="5778" actId="478"/>
          <ac:picMkLst>
            <pc:docMk/>
            <pc:sldMk cId="2889581190" sldId="2145707335"/>
            <ac:picMk id="67" creationId="{13A68BED-3EB8-750B-9FA6-3A011FA304E4}"/>
          </ac:picMkLst>
        </pc:picChg>
        <pc:picChg chg="del">
          <ac:chgData name="Johnson, Scott" userId="bec97677-f0c6-4bfb-b610-83dc74061801" providerId="ADAL" clId="{259312EE-EA53-4321-8853-E7525E0CD4EB}" dt="2023-07-30T01:04:30.444" v="5784" actId="478"/>
          <ac:picMkLst>
            <pc:docMk/>
            <pc:sldMk cId="2889581190" sldId="2145707335"/>
            <ac:picMk id="68" creationId="{C92AD967-533F-0962-A7C9-543EF0F84952}"/>
          </ac:picMkLst>
        </pc:picChg>
        <pc:picChg chg="del">
          <ac:chgData name="Johnson, Scott" userId="bec97677-f0c6-4bfb-b610-83dc74061801" providerId="ADAL" clId="{259312EE-EA53-4321-8853-E7525E0CD4EB}" dt="2023-07-30T01:04:17.329" v="5780" actId="478"/>
          <ac:picMkLst>
            <pc:docMk/>
            <pc:sldMk cId="2889581190" sldId="2145707335"/>
            <ac:picMk id="69" creationId="{39E71DE5-9912-7117-7AAC-A2AD550144AC}"/>
          </ac:picMkLst>
        </pc:picChg>
        <pc:picChg chg="del">
          <ac:chgData name="Johnson, Scott" userId="bec97677-f0c6-4bfb-b610-83dc74061801" providerId="ADAL" clId="{259312EE-EA53-4321-8853-E7525E0CD4EB}" dt="2023-07-30T01:00:19.303" v="5606" actId="478"/>
          <ac:picMkLst>
            <pc:docMk/>
            <pc:sldMk cId="2889581190" sldId="2145707335"/>
            <ac:picMk id="70" creationId="{197C1DF5-3A5A-1CF0-1AF6-023B7B657A46}"/>
          </ac:picMkLst>
        </pc:picChg>
        <pc:picChg chg="del mod">
          <ac:chgData name="Johnson, Scott" userId="bec97677-f0c6-4bfb-b610-83dc74061801" providerId="ADAL" clId="{259312EE-EA53-4321-8853-E7525E0CD4EB}" dt="2023-07-30T01:13:13.948" v="5919" actId="478"/>
          <ac:picMkLst>
            <pc:docMk/>
            <pc:sldMk cId="2889581190" sldId="2145707335"/>
            <ac:picMk id="74" creationId="{BA61C2E2-59CC-28F3-3A58-FCF7EDE77528}"/>
          </ac:picMkLst>
        </pc:picChg>
        <pc:picChg chg="del mod">
          <ac:chgData name="Johnson, Scott" userId="bec97677-f0c6-4bfb-b610-83dc74061801" providerId="ADAL" clId="{259312EE-EA53-4321-8853-E7525E0CD4EB}" dt="2023-07-30T01:13:49.439" v="5935" actId="478"/>
          <ac:picMkLst>
            <pc:docMk/>
            <pc:sldMk cId="2889581190" sldId="2145707335"/>
            <ac:picMk id="78" creationId="{06AC53C5-DA53-89AC-3917-CA9DC33B54E0}"/>
          </ac:picMkLst>
        </pc:picChg>
        <pc:picChg chg="add mod">
          <ac:chgData name="Johnson, Scott" userId="bec97677-f0c6-4bfb-b610-83dc74061801" providerId="ADAL" clId="{259312EE-EA53-4321-8853-E7525E0CD4EB}" dt="2023-07-30T01:14:38.866" v="5960" actId="1036"/>
          <ac:picMkLst>
            <pc:docMk/>
            <pc:sldMk cId="2889581190" sldId="2145707335"/>
            <ac:picMk id="80" creationId="{F7283350-9C89-79D9-82D7-B3B67FC7EDAD}"/>
          </ac:picMkLst>
        </pc:picChg>
        <pc:picChg chg="add mod">
          <ac:chgData name="Johnson, Scott" userId="bec97677-f0c6-4bfb-b610-83dc74061801" providerId="ADAL" clId="{259312EE-EA53-4321-8853-E7525E0CD4EB}" dt="2023-07-30T01:14:38.866" v="5960" actId="1036"/>
          <ac:picMkLst>
            <pc:docMk/>
            <pc:sldMk cId="2889581190" sldId="2145707335"/>
            <ac:picMk id="81" creationId="{8430296E-00B2-D66E-B7F6-07D49A36A7BF}"/>
          </ac:picMkLst>
        </pc:picChg>
        <pc:picChg chg="add mod">
          <ac:chgData name="Johnson, Scott" userId="bec97677-f0c6-4bfb-b610-83dc74061801" providerId="ADAL" clId="{259312EE-EA53-4321-8853-E7525E0CD4EB}" dt="2023-07-30T01:14:38.866" v="5960" actId="1036"/>
          <ac:picMkLst>
            <pc:docMk/>
            <pc:sldMk cId="2889581190" sldId="2145707335"/>
            <ac:picMk id="82" creationId="{186B5DED-B37D-FA8D-F497-50F9BD5DF3BA}"/>
          </ac:picMkLst>
        </pc:picChg>
        <pc:picChg chg="add mod">
          <ac:chgData name="Johnson, Scott" userId="bec97677-f0c6-4bfb-b610-83dc74061801" providerId="ADAL" clId="{259312EE-EA53-4321-8853-E7525E0CD4EB}" dt="2023-07-30T01:14:38.866" v="5960" actId="1036"/>
          <ac:picMkLst>
            <pc:docMk/>
            <pc:sldMk cId="2889581190" sldId="2145707335"/>
            <ac:picMk id="83" creationId="{DDDFC0FC-2018-5A25-7419-E991A20FE406}"/>
          </ac:picMkLst>
        </pc:picChg>
      </pc:sldChg>
      <pc:sldChg chg="add del">
        <pc:chgData name="Johnson, Scott" userId="bec97677-f0c6-4bfb-b610-83dc74061801" providerId="ADAL" clId="{259312EE-EA53-4321-8853-E7525E0CD4EB}" dt="2023-07-30T01:22:48.014" v="6096" actId="47"/>
        <pc:sldMkLst>
          <pc:docMk/>
          <pc:sldMk cId="3219163032" sldId="2145707336"/>
        </pc:sldMkLst>
      </pc:sldChg>
      <pc:sldChg chg="addSp modSp add del mod ord">
        <pc:chgData name="Johnson, Scott" userId="bec97677-f0c6-4bfb-b610-83dc74061801" providerId="ADAL" clId="{259312EE-EA53-4321-8853-E7525E0CD4EB}" dt="2023-07-30T01:22:42.944" v="6094" actId="47"/>
        <pc:sldMkLst>
          <pc:docMk/>
          <pc:sldMk cId="2231512351" sldId="2145707337"/>
        </pc:sldMkLst>
        <pc:spChg chg="add mod ord">
          <ac:chgData name="Johnson, Scott" userId="bec97677-f0c6-4bfb-b610-83dc74061801" providerId="ADAL" clId="{259312EE-EA53-4321-8853-E7525E0CD4EB}" dt="2023-07-30T01:20:14.803" v="6076" actId="1036"/>
          <ac:spMkLst>
            <pc:docMk/>
            <pc:sldMk cId="2231512351" sldId="2145707337"/>
            <ac:spMk id="8" creationId="{A3CE6A6F-F330-A295-0477-CDE607CF18CB}"/>
          </ac:spMkLst>
        </pc:spChg>
        <pc:spChg chg="add mod">
          <ac:chgData name="Johnson, Scott" userId="bec97677-f0c6-4bfb-b610-83dc74061801" providerId="ADAL" clId="{259312EE-EA53-4321-8853-E7525E0CD4EB}" dt="2023-07-30T01:19:14.561" v="6053" actId="1036"/>
          <ac:spMkLst>
            <pc:docMk/>
            <pc:sldMk cId="2231512351" sldId="2145707337"/>
            <ac:spMk id="12" creationId="{880638D2-AD89-C29D-4241-928E7D7D904A}"/>
          </ac:spMkLst>
        </pc:spChg>
        <pc:graphicFrameChg chg="mod">
          <ac:chgData name="Johnson, Scott" userId="bec97677-f0c6-4bfb-b610-83dc74061801" providerId="ADAL" clId="{259312EE-EA53-4321-8853-E7525E0CD4EB}" dt="2023-07-30T01:19:54.544" v="6072" actId="1037"/>
          <ac:graphicFrameMkLst>
            <pc:docMk/>
            <pc:sldMk cId="2231512351" sldId="2145707337"/>
            <ac:graphicFrameMk id="7" creationId="{A03E4B25-6AC9-A5DE-2EA5-77D8718FE2BE}"/>
          </ac:graphicFrameMkLst>
        </pc:graphicFrameChg>
        <pc:graphicFrameChg chg="mod">
          <ac:chgData name="Johnson, Scott" userId="bec97677-f0c6-4bfb-b610-83dc74061801" providerId="ADAL" clId="{259312EE-EA53-4321-8853-E7525E0CD4EB}" dt="2023-07-30T01:19:54.544" v="6072" actId="1037"/>
          <ac:graphicFrameMkLst>
            <pc:docMk/>
            <pc:sldMk cId="2231512351" sldId="2145707337"/>
            <ac:graphicFrameMk id="9" creationId="{EA7D1A31-4B3F-2BAD-03C3-55834FCDE72D}"/>
          </ac:graphicFrameMkLst>
        </pc:graphicFrameChg>
        <pc:graphicFrameChg chg="mod">
          <ac:chgData name="Johnson, Scott" userId="bec97677-f0c6-4bfb-b610-83dc74061801" providerId="ADAL" clId="{259312EE-EA53-4321-8853-E7525E0CD4EB}" dt="2023-07-30T01:19:54.544" v="6072" actId="1037"/>
          <ac:graphicFrameMkLst>
            <pc:docMk/>
            <pc:sldMk cId="2231512351" sldId="2145707337"/>
            <ac:graphicFrameMk id="10" creationId="{E2FB48FA-D8B5-D1BB-E8DF-7EC3E2860B86}"/>
          </ac:graphicFrameMkLst>
        </pc:graphicFrameChg>
        <pc:graphicFrameChg chg="mod">
          <ac:chgData name="Johnson, Scott" userId="bec97677-f0c6-4bfb-b610-83dc74061801" providerId="ADAL" clId="{259312EE-EA53-4321-8853-E7525E0CD4EB}" dt="2023-07-30T01:19:54.544" v="6072" actId="1037"/>
          <ac:graphicFrameMkLst>
            <pc:docMk/>
            <pc:sldMk cId="2231512351" sldId="2145707337"/>
            <ac:graphicFrameMk id="11" creationId="{3BE1FB57-DD02-85FA-FA7E-52D3A2D15809}"/>
          </ac:graphicFrameMkLst>
        </pc:graphicFrameChg>
      </pc:sldChg>
      <pc:sldChg chg="addSp delSp modSp add mod ord">
        <pc:chgData name="Johnson, Scott" userId="bec97677-f0c6-4bfb-b610-83dc74061801" providerId="ADAL" clId="{259312EE-EA53-4321-8853-E7525E0CD4EB}" dt="2023-07-30T01:22:29.596" v="6093" actId="14100"/>
        <pc:sldMkLst>
          <pc:docMk/>
          <pc:sldMk cId="2288439484" sldId="2145707338"/>
        </pc:sldMkLst>
        <pc:spChg chg="add mod ord">
          <ac:chgData name="Johnson, Scott" userId="bec97677-f0c6-4bfb-b610-83dc74061801" providerId="ADAL" clId="{259312EE-EA53-4321-8853-E7525E0CD4EB}" dt="2023-07-30T01:22:29.596" v="6093" actId="14100"/>
          <ac:spMkLst>
            <pc:docMk/>
            <pc:sldMk cId="2288439484" sldId="2145707338"/>
            <ac:spMk id="2" creationId="{7C85AF36-AC4F-DECB-2888-A2A15B75BFE9}"/>
          </ac:spMkLst>
        </pc:spChg>
        <pc:spChg chg="del">
          <ac:chgData name="Johnson, Scott" userId="bec97677-f0c6-4bfb-b610-83dc74061801" providerId="ADAL" clId="{259312EE-EA53-4321-8853-E7525E0CD4EB}" dt="2023-07-30T01:20:37.334" v="6078" actId="478"/>
          <ac:spMkLst>
            <pc:docMk/>
            <pc:sldMk cId="2288439484" sldId="2145707338"/>
            <ac:spMk id="8" creationId="{A3CE6A6F-F330-A295-0477-CDE607CF18CB}"/>
          </ac:spMkLst>
        </pc:spChg>
        <pc:spChg chg="add del mod">
          <ac:chgData name="Johnson, Scott" userId="bec97677-f0c6-4bfb-b610-83dc74061801" providerId="ADAL" clId="{259312EE-EA53-4321-8853-E7525E0CD4EB}" dt="2023-07-30T01:21:25.815" v="6086" actId="478"/>
          <ac:spMkLst>
            <pc:docMk/>
            <pc:sldMk cId="2288439484" sldId="2145707338"/>
            <ac:spMk id="13" creationId="{3489BBFB-DBD0-7E2C-C591-3117DB1FBD79}"/>
          </ac:spMkLst>
        </pc:spChg>
      </pc:sldChg>
      <pc:sldChg chg="addSp delSp modSp add mod">
        <pc:chgData name="Johnson, Scott" userId="bec97677-f0c6-4bfb-b610-83dc74061801" providerId="ADAL" clId="{259312EE-EA53-4321-8853-E7525E0CD4EB}" dt="2023-07-30T18:01:07.519" v="7596" actId="6549"/>
        <pc:sldMkLst>
          <pc:docMk/>
          <pc:sldMk cId="2240474836" sldId="2145707339"/>
        </pc:sldMkLst>
        <pc:spChg chg="add del mod">
          <ac:chgData name="Johnson, Scott" userId="bec97677-f0c6-4bfb-b610-83dc74061801" providerId="ADAL" clId="{259312EE-EA53-4321-8853-E7525E0CD4EB}" dt="2023-07-30T15:01:31.861" v="6374" actId="478"/>
          <ac:spMkLst>
            <pc:docMk/>
            <pc:sldMk cId="2240474836" sldId="2145707339"/>
            <ac:spMk id="2" creationId="{41162E46-C807-4013-61B4-ED752B5348D6}"/>
          </ac:spMkLst>
        </pc:spChg>
        <pc:spChg chg="add del">
          <ac:chgData name="Johnson, Scott" userId="bec97677-f0c6-4bfb-b610-83dc74061801" providerId="ADAL" clId="{259312EE-EA53-4321-8853-E7525E0CD4EB}" dt="2023-07-30T15:02:43.288" v="6390" actId="11529"/>
          <ac:spMkLst>
            <pc:docMk/>
            <pc:sldMk cId="2240474836" sldId="2145707339"/>
            <ac:spMk id="3" creationId="{2E7B2538-18D6-CC74-EFE0-E280B286D976}"/>
          </ac:spMkLst>
        </pc:spChg>
        <pc:spChg chg="add mod ord">
          <ac:chgData name="Johnson, Scott" userId="bec97677-f0c6-4bfb-b610-83dc74061801" providerId="ADAL" clId="{259312EE-EA53-4321-8853-E7525E0CD4EB}" dt="2023-07-30T15:29:47.861" v="6641" actId="1036"/>
          <ac:spMkLst>
            <pc:docMk/>
            <pc:sldMk cId="2240474836" sldId="2145707339"/>
            <ac:spMk id="4" creationId="{DB29ECC2-200A-0407-19A3-ED9D446F39D9}"/>
          </ac:spMkLst>
        </pc:spChg>
        <pc:spChg chg="mod">
          <ac:chgData name="Johnson, Scott" userId="bec97677-f0c6-4bfb-b610-83dc74061801" providerId="ADAL" clId="{259312EE-EA53-4321-8853-E7525E0CD4EB}" dt="2023-07-30T18:01:07.519" v="7596" actId="6549"/>
          <ac:spMkLst>
            <pc:docMk/>
            <pc:sldMk cId="2240474836" sldId="2145707339"/>
            <ac:spMk id="5" creationId="{6F22EB33-0FF0-60D7-AA99-455E612AE256}"/>
          </ac:spMkLst>
        </pc:spChg>
        <pc:spChg chg="add del mod ord">
          <ac:chgData name="Johnson, Scott" userId="bec97677-f0c6-4bfb-b610-83dc74061801" providerId="ADAL" clId="{259312EE-EA53-4321-8853-E7525E0CD4EB}" dt="2023-07-30T15:02:09.448" v="6382" actId="478"/>
          <ac:spMkLst>
            <pc:docMk/>
            <pc:sldMk cId="2240474836" sldId="2145707339"/>
            <ac:spMk id="10" creationId="{B362501B-55E7-842B-88BF-83F00CC32365}"/>
          </ac:spMkLst>
        </pc:spChg>
        <pc:spChg chg="add del mod">
          <ac:chgData name="Johnson, Scott" userId="bec97677-f0c6-4bfb-b610-83dc74061801" providerId="ADAL" clId="{259312EE-EA53-4321-8853-E7525E0CD4EB}" dt="2023-07-30T15:03:55.947" v="6401" actId="478"/>
          <ac:spMkLst>
            <pc:docMk/>
            <pc:sldMk cId="2240474836" sldId="2145707339"/>
            <ac:spMk id="11" creationId="{04FC8DE9-6DD6-203B-9BC7-2969A068EAC2}"/>
          </ac:spMkLst>
        </pc:spChg>
        <pc:spChg chg="add del mod">
          <ac:chgData name="Johnson, Scott" userId="bec97677-f0c6-4bfb-b610-83dc74061801" providerId="ADAL" clId="{259312EE-EA53-4321-8853-E7525E0CD4EB}" dt="2023-07-30T15:01:31.861" v="6374" actId="478"/>
          <ac:spMkLst>
            <pc:docMk/>
            <pc:sldMk cId="2240474836" sldId="2145707339"/>
            <ac:spMk id="12" creationId="{593572C2-E895-D9AC-6ADD-F16C011BE0B2}"/>
          </ac:spMkLst>
        </pc:spChg>
        <pc:spChg chg="add mod">
          <ac:chgData name="Johnson, Scott" userId="bec97677-f0c6-4bfb-b610-83dc74061801" providerId="ADAL" clId="{259312EE-EA53-4321-8853-E7525E0CD4EB}" dt="2023-07-30T15:30:04.778" v="6642" actId="207"/>
          <ac:spMkLst>
            <pc:docMk/>
            <pc:sldMk cId="2240474836" sldId="2145707339"/>
            <ac:spMk id="17" creationId="{6FD4C4CE-1049-67AF-D375-2BFDC1E6DF2B}"/>
          </ac:spMkLst>
        </pc:spChg>
        <pc:spChg chg="add mod">
          <ac:chgData name="Johnson, Scott" userId="bec97677-f0c6-4bfb-b610-83dc74061801" providerId="ADAL" clId="{259312EE-EA53-4321-8853-E7525E0CD4EB}" dt="2023-07-30T15:29:47.861" v="6641" actId="1036"/>
          <ac:spMkLst>
            <pc:docMk/>
            <pc:sldMk cId="2240474836" sldId="2145707339"/>
            <ac:spMk id="18" creationId="{4C2F783D-DF62-D290-4BE3-F3B96126054C}"/>
          </ac:spMkLst>
        </pc:spChg>
        <pc:spChg chg="add del mod">
          <ac:chgData name="Johnson, Scott" userId="bec97677-f0c6-4bfb-b610-83dc74061801" providerId="ADAL" clId="{259312EE-EA53-4321-8853-E7525E0CD4EB}" dt="2023-07-30T15:06:14.670" v="6458"/>
          <ac:spMkLst>
            <pc:docMk/>
            <pc:sldMk cId="2240474836" sldId="2145707339"/>
            <ac:spMk id="19" creationId="{BC4F6AFC-61AF-D18B-81C2-318E38787703}"/>
          </ac:spMkLst>
        </pc:spChg>
        <pc:spChg chg="add mod">
          <ac:chgData name="Johnson, Scott" userId="bec97677-f0c6-4bfb-b610-83dc74061801" providerId="ADAL" clId="{259312EE-EA53-4321-8853-E7525E0CD4EB}" dt="2023-07-30T15:29:47.861" v="6641" actId="1036"/>
          <ac:spMkLst>
            <pc:docMk/>
            <pc:sldMk cId="2240474836" sldId="2145707339"/>
            <ac:spMk id="20" creationId="{06AD1DC6-4903-844A-0E4D-6FBE97D36D74}"/>
          </ac:spMkLst>
        </pc:spChg>
        <pc:spChg chg="add del mod">
          <ac:chgData name="Johnson, Scott" userId="bec97677-f0c6-4bfb-b610-83dc74061801" providerId="ADAL" clId="{259312EE-EA53-4321-8853-E7525E0CD4EB}" dt="2023-07-30T16:13:09.378" v="7029" actId="478"/>
          <ac:spMkLst>
            <pc:docMk/>
            <pc:sldMk cId="2240474836" sldId="2145707339"/>
            <ac:spMk id="26" creationId="{53F97202-C48F-5DCC-DBCB-5F06679FE429}"/>
          </ac:spMkLst>
        </pc:spChg>
        <pc:graphicFrameChg chg="add del mod">
          <ac:chgData name="Johnson, Scott" userId="bec97677-f0c6-4bfb-b610-83dc74061801" providerId="ADAL" clId="{259312EE-EA53-4321-8853-E7525E0CD4EB}" dt="2023-07-30T15:35:12.956" v="6726" actId="478"/>
          <ac:graphicFrameMkLst>
            <pc:docMk/>
            <pc:sldMk cId="2240474836" sldId="2145707339"/>
            <ac:graphicFrameMk id="6" creationId="{5C688240-2FC7-2ECC-0A16-B1D16667A6BB}"/>
          </ac:graphicFrameMkLst>
        </pc:graphicFrameChg>
        <pc:graphicFrameChg chg="del mod modGraphic">
          <ac:chgData name="Johnson, Scott" userId="bec97677-f0c6-4bfb-b610-83dc74061801" providerId="ADAL" clId="{259312EE-EA53-4321-8853-E7525E0CD4EB}" dt="2023-07-30T15:34:54.069" v="6721" actId="478"/>
          <ac:graphicFrameMkLst>
            <pc:docMk/>
            <pc:sldMk cId="2240474836" sldId="2145707339"/>
            <ac:graphicFrameMk id="7" creationId="{7F3631FA-9D40-A51C-4560-2865C01B334E}"/>
          </ac:graphicFrameMkLst>
        </pc:graphicFrameChg>
        <pc:graphicFrameChg chg="add del mod">
          <ac:chgData name="Johnson, Scott" userId="bec97677-f0c6-4bfb-b610-83dc74061801" providerId="ADAL" clId="{259312EE-EA53-4321-8853-E7525E0CD4EB}" dt="2023-07-30T14:49:43.089" v="6208" actId="478"/>
          <ac:graphicFrameMkLst>
            <pc:docMk/>
            <pc:sldMk cId="2240474836" sldId="2145707339"/>
            <ac:graphicFrameMk id="8" creationId="{81034617-2350-04FC-EBBD-4835934F4C5A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7:56:42.666" v="7571" actId="20577"/>
          <ac:graphicFrameMkLst>
            <pc:docMk/>
            <pc:sldMk cId="2240474836" sldId="2145707339"/>
            <ac:graphicFrameMk id="9" creationId="{535A94D3-4E68-4855-6F79-4F33B600E137}"/>
          </ac:graphicFrameMkLst>
        </pc:graphicFrameChg>
        <pc:graphicFrameChg chg="del">
          <ac:chgData name="Johnson, Scott" userId="bec97677-f0c6-4bfb-b610-83dc74061801" providerId="ADAL" clId="{259312EE-EA53-4321-8853-E7525E0CD4EB}" dt="2023-07-30T14:47:13.198" v="6137" actId="478"/>
          <ac:graphicFrameMkLst>
            <pc:docMk/>
            <pc:sldMk cId="2240474836" sldId="2145707339"/>
            <ac:graphicFrameMk id="13" creationId="{3DB40D76-E967-A850-1A2B-4CF69D3333BB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7:57:08.080" v="7574" actId="255"/>
          <ac:graphicFrameMkLst>
            <pc:docMk/>
            <pc:sldMk cId="2240474836" sldId="2145707339"/>
            <ac:graphicFrameMk id="21" creationId="{C9AED484-E978-CCF0-A86C-78038EF62636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5:31:07.964" v="6650" actId="113"/>
          <ac:graphicFrameMkLst>
            <pc:docMk/>
            <pc:sldMk cId="2240474836" sldId="2145707339"/>
            <ac:graphicFrameMk id="22" creationId="{63029294-586B-8CFD-D813-561B14EDE7A2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5:30:54.448" v="6647" actId="113"/>
          <ac:graphicFrameMkLst>
            <pc:docMk/>
            <pc:sldMk cId="2240474836" sldId="2145707339"/>
            <ac:graphicFrameMk id="23" creationId="{8FE6A53F-CE96-2BE1-A1EE-CAAB9950FB96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6:12:55.975" v="7025"/>
          <ac:graphicFrameMkLst>
            <pc:docMk/>
            <pc:sldMk cId="2240474836" sldId="2145707339"/>
            <ac:graphicFrameMk id="24" creationId="{C1928B65-7478-0727-6471-97B7F30F7B72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6:12:44.077" v="7020"/>
          <ac:graphicFrameMkLst>
            <pc:docMk/>
            <pc:sldMk cId="2240474836" sldId="2145707339"/>
            <ac:graphicFrameMk id="25" creationId="{5A811F6D-A44A-DA80-53A7-26F9DF0A27F4}"/>
          </ac:graphicFrameMkLst>
        </pc:graphicFrameChg>
        <pc:picChg chg="add mod ord">
          <ac:chgData name="Johnson, Scott" userId="bec97677-f0c6-4bfb-b610-83dc74061801" providerId="ADAL" clId="{259312EE-EA53-4321-8853-E7525E0CD4EB}" dt="2023-07-30T16:02:46.504" v="6927" actId="1076"/>
          <ac:picMkLst>
            <pc:docMk/>
            <pc:sldMk cId="2240474836" sldId="2145707339"/>
            <ac:picMk id="14" creationId="{93136B31-C648-7CD5-F4AB-9C812F46AADC}"/>
          </ac:picMkLst>
        </pc:picChg>
        <pc:picChg chg="add mod">
          <ac:chgData name="Johnson, Scott" userId="bec97677-f0c6-4bfb-b610-83dc74061801" providerId="ADAL" clId="{259312EE-EA53-4321-8853-E7525E0CD4EB}" dt="2023-07-30T15:30:11.141" v="6643" actId="207"/>
          <ac:picMkLst>
            <pc:docMk/>
            <pc:sldMk cId="2240474836" sldId="2145707339"/>
            <ac:picMk id="15" creationId="{9170EB04-8A00-195C-2C3D-C4CE7A9C1AD8}"/>
          </ac:picMkLst>
        </pc:picChg>
        <pc:picChg chg="add del mod">
          <ac:chgData name="Johnson, Scott" userId="bec97677-f0c6-4bfb-b610-83dc74061801" providerId="ADAL" clId="{259312EE-EA53-4321-8853-E7525E0CD4EB}" dt="2023-07-30T15:04:32.610" v="6411"/>
          <ac:picMkLst>
            <pc:docMk/>
            <pc:sldMk cId="2240474836" sldId="2145707339"/>
            <ac:picMk id="16" creationId="{01215CF9-BA15-B003-380F-473E05D6AB9F}"/>
          </ac:picMkLst>
        </pc:picChg>
      </pc:sldChg>
      <pc:sldChg chg="addSp delSp modSp new del mod">
        <pc:chgData name="Johnson, Scott" userId="bec97677-f0c6-4bfb-b610-83dc74061801" providerId="ADAL" clId="{259312EE-EA53-4321-8853-E7525E0CD4EB}" dt="2023-07-30T14:46:25.944" v="6135" actId="47"/>
        <pc:sldMkLst>
          <pc:docMk/>
          <pc:sldMk cId="3084178952" sldId="2145707339"/>
        </pc:sldMkLst>
        <pc:spChg chg="mod">
          <ac:chgData name="Johnson, Scott" userId="bec97677-f0c6-4bfb-b610-83dc74061801" providerId="ADAL" clId="{259312EE-EA53-4321-8853-E7525E0CD4EB}" dt="2023-07-30T01:23:38.227" v="6132" actId="255"/>
          <ac:spMkLst>
            <pc:docMk/>
            <pc:sldMk cId="3084178952" sldId="2145707339"/>
            <ac:spMk id="2" creationId="{D045344E-A9AF-6725-D390-D99BEE7872B8}"/>
          </ac:spMkLst>
        </pc:spChg>
        <pc:picChg chg="add del mod">
          <ac:chgData name="Johnson, Scott" userId="bec97677-f0c6-4bfb-b610-83dc74061801" providerId="ADAL" clId="{259312EE-EA53-4321-8853-E7525E0CD4EB}" dt="2023-07-30T01:24:51.216" v="6134" actId="478"/>
          <ac:picMkLst>
            <pc:docMk/>
            <pc:sldMk cId="3084178952" sldId="2145707339"/>
            <ac:picMk id="4" creationId="{64C9F463-D6CA-708D-130D-B997A6B9C882}"/>
          </ac:picMkLst>
        </pc:picChg>
      </pc:sldChg>
      <pc:sldChg chg="addSp delSp modSp new del mod modClrScheme chgLayout">
        <pc:chgData name="Johnson, Scott" userId="bec97677-f0c6-4bfb-b610-83dc74061801" providerId="ADAL" clId="{259312EE-EA53-4321-8853-E7525E0CD4EB}" dt="2023-07-30T16:13:27.419" v="7030" actId="47"/>
        <pc:sldMkLst>
          <pc:docMk/>
          <pc:sldMk cId="1473569641" sldId="2145707340"/>
        </pc:sldMkLst>
        <pc:spChg chg="del">
          <ac:chgData name="Johnson, Scott" userId="bec97677-f0c6-4bfb-b610-83dc74061801" providerId="ADAL" clId="{259312EE-EA53-4321-8853-E7525E0CD4EB}" dt="2023-07-30T14:53:19.315" v="6232" actId="26606"/>
          <ac:spMkLst>
            <pc:docMk/>
            <pc:sldMk cId="1473569641" sldId="2145707340"/>
            <ac:spMk id="2" creationId="{74D6B6B5-000B-55DF-F03A-AAFEDA050562}"/>
          </ac:spMkLst>
        </pc:spChg>
        <pc:spChg chg="del">
          <ac:chgData name="Johnson, Scott" userId="bec97677-f0c6-4bfb-b610-83dc74061801" providerId="ADAL" clId="{259312EE-EA53-4321-8853-E7525E0CD4EB}" dt="2023-07-30T14:51:40.368" v="6228" actId="931"/>
          <ac:spMkLst>
            <pc:docMk/>
            <pc:sldMk cId="1473569641" sldId="2145707340"/>
            <ac:spMk id="3" creationId="{516C38E9-2305-03E6-7A81-0AAA97E05E85}"/>
          </ac:spMkLst>
        </pc:spChg>
        <pc:spChg chg="add del mod">
          <ac:chgData name="Johnson, Scott" userId="bec97677-f0c6-4bfb-b610-83dc74061801" providerId="ADAL" clId="{259312EE-EA53-4321-8853-E7525E0CD4EB}" dt="2023-07-30T14:53:08.687" v="6231" actId="931"/>
          <ac:spMkLst>
            <pc:docMk/>
            <pc:sldMk cId="1473569641" sldId="2145707340"/>
            <ac:spMk id="7" creationId="{4384E595-FC80-0AC3-73FE-DD6DEAE7D2A7}"/>
          </ac:spMkLst>
        </pc:spChg>
        <pc:spChg chg="add mod">
          <ac:chgData name="Johnson, Scott" userId="bec97677-f0c6-4bfb-b610-83dc74061801" providerId="ADAL" clId="{259312EE-EA53-4321-8853-E7525E0CD4EB}" dt="2023-07-30T14:55:18.843" v="6258" actId="2085"/>
          <ac:spMkLst>
            <pc:docMk/>
            <pc:sldMk cId="1473569641" sldId="2145707340"/>
            <ac:spMk id="12" creationId="{4B8C48B4-3441-B6BF-AC09-85E3B38FB372}"/>
          </ac:spMkLst>
        </pc:spChg>
        <pc:spChg chg="add del mod">
          <ac:chgData name="Johnson, Scott" userId="bec97677-f0c6-4bfb-b610-83dc74061801" providerId="ADAL" clId="{259312EE-EA53-4321-8853-E7525E0CD4EB}" dt="2023-07-30T14:53:34.235" v="6234" actId="26606"/>
          <ac:spMkLst>
            <pc:docMk/>
            <pc:sldMk cId="1473569641" sldId="2145707340"/>
            <ac:spMk id="14" creationId="{58ACDE77-9A7B-8489-C05D-3312EF5AB62F}"/>
          </ac:spMkLst>
        </pc:spChg>
        <pc:spChg chg="add del mod">
          <ac:chgData name="Johnson, Scott" userId="bec97677-f0c6-4bfb-b610-83dc74061801" providerId="ADAL" clId="{259312EE-EA53-4321-8853-E7525E0CD4EB}" dt="2023-07-30T14:53:31.216" v="6233" actId="931"/>
          <ac:spMkLst>
            <pc:docMk/>
            <pc:sldMk cId="1473569641" sldId="2145707340"/>
            <ac:spMk id="16" creationId="{D7C44DDA-2096-3B7A-75F7-85D8136E93F1}"/>
          </ac:spMkLst>
        </pc:spChg>
        <pc:spChg chg="add mod">
          <ac:chgData name="Johnson, Scott" userId="bec97677-f0c6-4bfb-b610-83dc74061801" providerId="ADAL" clId="{259312EE-EA53-4321-8853-E7525E0CD4EB}" dt="2023-07-30T14:55:22.472" v="6260" actId="1076"/>
          <ac:spMkLst>
            <pc:docMk/>
            <pc:sldMk cId="1473569641" sldId="2145707340"/>
            <ac:spMk id="17" creationId="{F58BC8A8-966D-19D8-3B88-499B56743271}"/>
          </ac:spMkLst>
        </pc:spChg>
        <pc:spChg chg="add">
          <ac:chgData name="Johnson, Scott" userId="bec97677-f0c6-4bfb-b610-83dc74061801" providerId="ADAL" clId="{259312EE-EA53-4321-8853-E7525E0CD4EB}" dt="2023-07-30T14:53:34.235" v="6234" actId="26606"/>
          <ac:spMkLst>
            <pc:docMk/>
            <pc:sldMk cId="1473569641" sldId="2145707340"/>
            <ac:spMk id="19" creationId="{60310A72-8359-F331-29DA-6F0F820F321C}"/>
          </ac:spMkLst>
        </pc:spChg>
        <pc:graphicFrameChg chg="add mod modGraphic">
          <ac:chgData name="Johnson, Scott" userId="bec97677-f0c6-4bfb-b610-83dc74061801" providerId="ADAL" clId="{259312EE-EA53-4321-8853-E7525E0CD4EB}" dt="2023-07-30T14:59:35.637" v="6357" actId="20577"/>
          <ac:graphicFrameMkLst>
            <pc:docMk/>
            <pc:sldMk cId="1473569641" sldId="2145707340"/>
            <ac:graphicFrameMk id="18" creationId="{4DACB82F-AB5C-40BC-C1BE-5BDC5647E317}"/>
          </ac:graphicFrameMkLst>
        </pc:graphicFrameChg>
        <pc:graphicFrameChg chg="add del mod">
          <ac:chgData name="Johnson, Scott" userId="bec97677-f0c6-4bfb-b610-83dc74061801" providerId="ADAL" clId="{259312EE-EA53-4321-8853-E7525E0CD4EB}" dt="2023-07-30T14:57:20.713" v="6285" actId="478"/>
          <ac:graphicFrameMkLst>
            <pc:docMk/>
            <pc:sldMk cId="1473569641" sldId="2145707340"/>
            <ac:graphicFrameMk id="20" creationId="{1549900C-3F9D-5B69-1095-85EBE1216C76}"/>
          </ac:graphicFrameMkLst>
        </pc:graphicFrameChg>
        <pc:graphicFrameChg chg="add mod">
          <ac:chgData name="Johnson, Scott" userId="bec97677-f0c6-4bfb-b610-83dc74061801" providerId="ADAL" clId="{259312EE-EA53-4321-8853-E7525E0CD4EB}" dt="2023-07-30T14:58:11.764" v="6293" actId="1076"/>
          <ac:graphicFrameMkLst>
            <pc:docMk/>
            <pc:sldMk cId="1473569641" sldId="2145707340"/>
            <ac:graphicFrameMk id="21" creationId="{1729E49A-1764-C3DA-C240-6C666F6C72F3}"/>
          </ac:graphicFrameMkLst>
        </pc:graphicFrameChg>
        <pc:picChg chg="add del mod">
          <ac:chgData name="Johnson, Scott" userId="bec97677-f0c6-4bfb-b610-83dc74061801" providerId="ADAL" clId="{259312EE-EA53-4321-8853-E7525E0CD4EB}" dt="2023-07-30T14:52:44.178" v="6230" actId="478"/>
          <ac:picMkLst>
            <pc:docMk/>
            <pc:sldMk cId="1473569641" sldId="2145707340"/>
            <ac:picMk id="5" creationId="{3097DA76-5D8B-CBA3-D1FB-BE768906EBB7}"/>
          </ac:picMkLst>
        </pc:picChg>
        <pc:picChg chg="add mod">
          <ac:chgData name="Johnson, Scott" userId="bec97677-f0c6-4bfb-b610-83dc74061801" providerId="ADAL" clId="{259312EE-EA53-4321-8853-E7525E0CD4EB}" dt="2023-07-30T14:58:19.015" v="6299" actId="14100"/>
          <ac:picMkLst>
            <pc:docMk/>
            <pc:sldMk cId="1473569641" sldId="2145707340"/>
            <ac:picMk id="9" creationId="{5B8ECCAB-9671-13AA-C29A-63897FA96B5B}"/>
          </ac:picMkLst>
        </pc:picChg>
        <pc:picChg chg="add mod">
          <ac:chgData name="Johnson, Scott" userId="bec97677-f0c6-4bfb-b610-83dc74061801" providerId="ADAL" clId="{259312EE-EA53-4321-8853-E7525E0CD4EB}" dt="2023-07-30T14:55:03.975" v="6255" actId="1035"/>
          <ac:picMkLst>
            <pc:docMk/>
            <pc:sldMk cId="1473569641" sldId="2145707340"/>
            <ac:picMk id="11" creationId="{FC0E233C-6D96-F918-F5A2-D97EC1F2511B}"/>
          </ac:picMkLst>
        </pc:picChg>
      </pc:sldChg>
      <pc:sldChg chg="addSp delSp modSp add mod ord">
        <pc:chgData name="Johnson, Scott" userId="bec97677-f0c6-4bfb-b610-83dc74061801" providerId="ADAL" clId="{259312EE-EA53-4321-8853-E7525E0CD4EB}" dt="2023-07-30T18:00:41.653" v="7595" actId="255"/>
        <pc:sldMkLst>
          <pc:docMk/>
          <pc:sldMk cId="4169528394" sldId="2145707340"/>
        </pc:sldMkLst>
        <pc:spChg chg="mod">
          <ac:chgData name="Johnson, Scott" userId="bec97677-f0c6-4bfb-b610-83dc74061801" providerId="ADAL" clId="{259312EE-EA53-4321-8853-E7525E0CD4EB}" dt="2023-07-30T16:19:52.787" v="7198" actId="1035"/>
          <ac:spMkLst>
            <pc:docMk/>
            <pc:sldMk cId="4169528394" sldId="2145707340"/>
            <ac:spMk id="2" creationId="{A884C5B6-4B86-CBDF-8765-CA859C6F3386}"/>
          </ac:spMkLst>
        </pc:spChg>
        <pc:spChg chg="del mod">
          <ac:chgData name="Johnson, Scott" userId="bec97677-f0c6-4bfb-b610-83dc74061801" providerId="ADAL" clId="{259312EE-EA53-4321-8853-E7525E0CD4EB}" dt="2023-07-30T16:19:27.058" v="7184" actId="478"/>
          <ac:spMkLst>
            <pc:docMk/>
            <pc:sldMk cId="4169528394" sldId="2145707340"/>
            <ac:spMk id="3" creationId="{06942845-BD5A-42C5-A5C4-13339DD507AB}"/>
          </ac:spMkLst>
        </pc:spChg>
        <pc:spChg chg="add del mod">
          <ac:chgData name="Johnson, Scott" userId="bec97677-f0c6-4bfb-b610-83dc74061801" providerId="ADAL" clId="{259312EE-EA53-4321-8853-E7525E0CD4EB}" dt="2023-07-30T16:19:34.891" v="7188" actId="478"/>
          <ac:spMkLst>
            <pc:docMk/>
            <pc:sldMk cId="4169528394" sldId="2145707340"/>
            <ac:spMk id="6" creationId="{2CB16C64-F10F-B90D-C3ED-FB2A459175D5}"/>
          </ac:spMkLst>
        </pc:spChg>
        <pc:spChg chg="mod">
          <ac:chgData name="Johnson, Scott" userId="bec97677-f0c6-4bfb-b610-83dc74061801" providerId="ADAL" clId="{259312EE-EA53-4321-8853-E7525E0CD4EB}" dt="2023-07-30T16:14:11.923" v="7034" actId="14100"/>
          <ac:spMkLst>
            <pc:docMk/>
            <pc:sldMk cId="4169528394" sldId="2145707340"/>
            <ac:spMk id="8" creationId="{C803C16E-3BDE-4B69-B5F2-1B69A11EFDE7}"/>
          </ac:spMkLst>
        </pc:spChg>
        <pc:spChg chg="mod">
          <ac:chgData name="Johnson, Scott" userId="bec97677-f0c6-4bfb-b610-83dc74061801" providerId="ADAL" clId="{259312EE-EA53-4321-8853-E7525E0CD4EB}" dt="2023-07-30T16:21:08.095" v="7272" actId="1038"/>
          <ac:spMkLst>
            <pc:docMk/>
            <pc:sldMk cId="4169528394" sldId="2145707340"/>
            <ac:spMk id="9" creationId="{B8468631-AD8D-CD2B-7B9C-ABAF016ABB3E}"/>
          </ac:spMkLst>
        </pc:spChg>
        <pc:spChg chg="mod">
          <ac:chgData name="Johnson, Scott" userId="bec97677-f0c6-4bfb-b610-83dc74061801" providerId="ADAL" clId="{259312EE-EA53-4321-8853-E7525E0CD4EB}" dt="2023-07-30T16:20:48.735" v="7232" actId="1076"/>
          <ac:spMkLst>
            <pc:docMk/>
            <pc:sldMk cId="4169528394" sldId="2145707340"/>
            <ac:spMk id="11" creationId="{9AC01BD6-E66F-E011-623F-D10AABFBCD67}"/>
          </ac:spMkLst>
        </pc:spChg>
        <pc:spChg chg="add del mod">
          <ac:chgData name="Johnson, Scott" userId="bec97677-f0c6-4bfb-b610-83dc74061801" providerId="ADAL" clId="{259312EE-EA53-4321-8853-E7525E0CD4EB}" dt="2023-07-30T16:19:31.193" v="7187" actId="478"/>
          <ac:spMkLst>
            <pc:docMk/>
            <pc:sldMk cId="4169528394" sldId="2145707340"/>
            <ac:spMk id="15" creationId="{3FFFEBBC-B8CC-5319-9E7A-867BC7D38C9E}"/>
          </ac:spMkLst>
        </pc:spChg>
        <pc:spChg chg="add mod">
          <ac:chgData name="Johnson, Scott" userId="bec97677-f0c6-4bfb-b610-83dc74061801" providerId="ADAL" clId="{259312EE-EA53-4321-8853-E7525E0CD4EB}" dt="2023-07-30T17:55:17.204" v="7564" actId="20577"/>
          <ac:spMkLst>
            <pc:docMk/>
            <pc:sldMk cId="4169528394" sldId="2145707340"/>
            <ac:spMk id="16" creationId="{61FEBDC8-03E3-EBCD-10C5-81473DE5E7A3}"/>
          </ac:spMkLst>
        </pc:spChg>
        <pc:spChg chg="mod">
          <ac:chgData name="Johnson, Scott" userId="bec97677-f0c6-4bfb-b610-83dc74061801" providerId="ADAL" clId="{259312EE-EA53-4321-8853-E7525E0CD4EB}" dt="2023-07-30T16:21:17.915" v="7273" actId="14100"/>
          <ac:spMkLst>
            <pc:docMk/>
            <pc:sldMk cId="4169528394" sldId="2145707340"/>
            <ac:spMk id="18" creationId="{C3192BAF-83D8-04E2-6C07-C76F46F6D859}"/>
          </ac:spMkLst>
        </pc:spChg>
        <pc:graphicFrameChg chg="mod ord modGraphic">
          <ac:chgData name="Johnson, Scott" userId="bec97677-f0c6-4bfb-b610-83dc74061801" providerId="ADAL" clId="{259312EE-EA53-4321-8853-E7525E0CD4EB}" dt="2023-07-30T18:00:41.653" v="7595" actId="255"/>
          <ac:graphicFrameMkLst>
            <pc:docMk/>
            <pc:sldMk cId="4169528394" sldId="2145707340"/>
            <ac:graphicFrameMk id="4" creationId="{4DC299F8-A9AB-316A-84CA-1795D0164F0F}"/>
          </ac:graphicFrameMkLst>
        </pc:graphicFrameChg>
        <pc:graphicFrameChg chg="mod modGraphic">
          <ac:chgData name="Johnson, Scott" userId="bec97677-f0c6-4bfb-b610-83dc74061801" providerId="ADAL" clId="{259312EE-EA53-4321-8853-E7525E0CD4EB}" dt="2023-07-30T16:19:59.116" v="7210" actId="1036"/>
          <ac:graphicFrameMkLst>
            <pc:docMk/>
            <pc:sldMk cId="4169528394" sldId="2145707340"/>
            <ac:graphicFrameMk id="12" creationId="{7017EB99-0778-5757-F9D6-15C5E7B95FDE}"/>
          </ac:graphicFrameMkLst>
        </pc:graphicFrameChg>
        <pc:picChg chg="mod">
          <ac:chgData name="Johnson, Scott" userId="bec97677-f0c6-4bfb-b610-83dc74061801" providerId="ADAL" clId="{259312EE-EA53-4321-8853-E7525E0CD4EB}" dt="2023-07-30T16:19:47.407" v="7191" actId="14100"/>
          <ac:picMkLst>
            <pc:docMk/>
            <pc:sldMk cId="4169528394" sldId="2145707340"/>
            <ac:picMk id="10" creationId="{AB54F8BB-C11A-FE82-2CB5-8DBB177BC40A}"/>
          </ac:picMkLst>
        </pc:picChg>
        <pc:picChg chg="mod">
          <ac:chgData name="Johnson, Scott" userId="bec97677-f0c6-4bfb-b610-83dc74061801" providerId="ADAL" clId="{259312EE-EA53-4321-8853-E7525E0CD4EB}" dt="2023-07-30T16:21:17.915" v="7273" actId="14100"/>
          <ac:picMkLst>
            <pc:docMk/>
            <pc:sldMk cId="4169528394" sldId="2145707340"/>
            <ac:picMk id="17" creationId="{76DE5B42-5E5A-AD4B-86DA-75A68DF75A9F}"/>
          </ac:picMkLst>
        </pc:picChg>
        <pc:picChg chg="mod">
          <ac:chgData name="Johnson, Scott" userId="bec97677-f0c6-4bfb-b610-83dc74061801" providerId="ADAL" clId="{259312EE-EA53-4321-8853-E7525E0CD4EB}" dt="2023-07-30T16:21:17.915" v="7273" actId="14100"/>
          <ac:picMkLst>
            <pc:docMk/>
            <pc:sldMk cId="4169528394" sldId="2145707340"/>
            <ac:picMk id="19" creationId="{15FAD92B-07F4-1786-BF93-1AA3640A4852}"/>
          </ac:picMkLst>
        </pc:picChg>
      </pc:sldChg>
      <pc:sldChg chg="modSp add del ord">
        <pc:chgData name="Johnson, Scott" userId="bec97677-f0c6-4bfb-b610-83dc74061801" providerId="ADAL" clId="{259312EE-EA53-4321-8853-E7525E0CD4EB}" dt="2023-07-30T18:11:56.613" v="7635" actId="47"/>
        <pc:sldMkLst>
          <pc:docMk/>
          <pc:sldMk cId="94284665" sldId="2145707341"/>
        </pc:sldMkLst>
        <pc:picChg chg="mod">
          <ac:chgData name="Johnson, Scott" userId="bec97677-f0c6-4bfb-b610-83dc74061801" providerId="ADAL" clId="{259312EE-EA53-4321-8853-E7525E0CD4EB}" dt="2023-07-30T18:03:15.262" v="7605" actId="14826"/>
          <ac:picMkLst>
            <pc:docMk/>
            <pc:sldMk cId="94284665" sldId="2145707341"/>
            <ac:picMk id="4" creationId="{57A4A366-FB95-9A05-F8EE-59248E7E27F4}"/>
          </ac:picMkLst>
        </pc:picChg>
      </pc:sldChg>
      <pc:sldChg chg="new del ord">
        <pc:chgData name="Johnson, Scott" userId="bec97677-f0c6-4bfb-b610-83dc74061801" providerId="ADAL" clId="{259312EE-EA53-4321-8853-E7525E0CD4EB}" dt="2023-07-30T17:54:26.340" v="7521" actId="47"/>
        <pc:sldMkLst>
          <pc:docMk/>
          <pc:sldMk cId="751382356" sldId="2145707341"/>
        </pc:sldMkLst>
      </pc:sldChg>
      <pc:sldChg chg="add del">
        <pc:chgData name="Johnson, Scott" userId="bec97677-f0c6-4bfb-b610-83dc74061801" providerId="ADAL" clId="{259312EE-EA53-4321-8853-E7525E0CD4EB}" dt="2023-07-30T16:13:27.419" v="7030" actId="47"/>
        <pc:sldMkLst>
          <pc:docMk/>
          <pc:sldMk cId="2953377145" sldId="2145707341"/>
        </pc:sldMkLst>
      </pc:sldChg>
      <pc:sldChg chg="addSp delSp modSp add mod">
        <pc:chgData name="Johnson, Scott" userId="bec97677-f0c6-4bfb-b610-83dc74061801" providerId="ADAL" clId="{259312EE-EA53-4321-8853-E7525E0CD4EB}" dt="2023-07-30T19:52:03.174" v="8981" actId="1076"/>
        <pc:sldMkLst>
          <pc:docMk/>
          <pc:sldMk cId="2025830027" sldId="2145707342"/>
        </pc:sldMkLst>
        <pc:spChg chg="add mod">
          <ac:chgData name="Johnson, Scott" userId="bec97677-f0c6-4bfb-b610-83dc74061801" providerId="ADAL" clId="{259312EE-EA53-4321-8853-E7525E0CD4EB}" dt="2023-07-30T19:51:59.175" v="8980" actId="1582"/>
          <ac:spMkLst>
            <pc:docMk/>
            <pc:sldMk cId="2025830027" sldId="2145707342"/>
            <ac:spMk id="7" creationId="{A1A7C077-D6C4-EBD1-589E-03383F6EE210}"/>
          </ac:spMkLst>
        </pc:spChg>
        <pc:spChg chg="mod">
          <ac:chgData name="Johnson, Scott" userId="bec97677-f0c6-4bfb-b610-83dc74061801" providerId="ADAL" clId="{259312EE-EA53-4321-8853-E7525E0CD4EB}" dt="2023-07-30T19:49:31.248" v="8866" actId="20577"/>
          <ac:spMkLst>
            <pc:docMk/>
            <pc:sldMk cId="2025830027" sldId="2145707342"/>
            <ac:spMk id="8" creationId="{F1E0DDEF-BD46-EFAB-F742-94A86F69438B}"/>
          </ac:spMkLst>
        </pc:spChg>
        <pc:spChg chg="mod">
          <ac:chgData name="Johnson, Scott" userId="bec97677-f0c6-4bfb-b610-83dc74061801" providerId="ADAL" clId="{259312EE-EA53-4321-8853-E7525E0CD4EB}" dt="2023-07-30T18:11:42.809" v="7632" actId="20577"/>
          <ac:spMkLst>
            <pc:docMk/>
            <pc:sldMk cId="2025830027" sldId="2145707342"/>
            <ac:spMk id="10" creationId="{53E7A56D-25F7-4CC0-52C9-211E173B04F1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11" creationId="{B4F10ECF-917C-7B0D-2A90-C12DAC264E29}"/>
          </ac:spMkLst>
        </pc:spChg>
        <pc:spChg chg="add mod">
          <ac:chgData name="Johnson, Scott" userId="bec97677-f0c6-4bfb-b610-83dc74061801" providerId="ADAL" clId="{259312EE-EA53-4321-8853-E7525E0CD4EB}" dt="2023-07-30T19:44:48.749" v="8697" actId="1076"/>
          <ac:spMkLst>
            <pc:docMk/>
            <pc:sldMk cId="2025830027" sldId="2145707342"/>
            <ac:spMk id="16" creationId="{5F3FE884-22FA-6887-AF9D-9DFADAA3513A}"/>
          </ac:spMkLst>
        </pc:spChg>
        <pc:spChg chg="add del mod">
          <ac:chgData name="Johnson, Scott" userId="bec97677-f0c6-4bfb-b610-83dc74061801" providerId="ADAL" clId="{259312EE-EA53-4321-8853-E7525E0CD4EB}" dt="2023-07-30T19:43:07.782" v="8498"/>
          <ac:spMkLst>
            <pc:docMk/>
            <pc:sldMk cId="2025830027" sldId="2145707342"/>
            <ac:spMk id="17" creationId="{70B33881-102E-738B-907C-2BC983F7A047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21" creationId="{C586F013-72C5-50A4-75AF-2179F7F2D97C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22" creationId="{D7EC804F-BA61-B00F-8E00-EA2ECB16C208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23" creationId="{9D5EF5E8-A6E3-6CDB-DE1B-53F98700668E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24" creationId="{1A433911-F6DC-DD55-FFB7-360D9BB28D34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25" creationId="{A58361F6-EAB2-EA34-19E4-6721CF540859}"/>
          </ac:spMkLst>
        </pc:spChg>
        <pc:spChg chg="del">
          <ac:chgData name="Johnson, Scott" userId="bec97677-f0c6-4bfb-b610-83dc74061801" providerId="ADAL" clId="{259312EE-EA53-4321-8853-E7525E0CD4EB}" dt="2023-07-30T19:42:49.095" v="8494" actId="478"/>
          <ac:spMkLst>
            <pc:docMk/>
            <pc:sldMk cId="2025830027" sldId="2145707342"/>
            <ac:spMk id="26" creationId="{77AE03B0-A251-2D95-393D-96112E529C68}"/>
          </ac:spMkLst>
        </pc:spChg>
        <pc:graphicFrameChg chg="mod">
          <ac:chgData name="Johnson, Scott" userId="bec97677-f0c6-4bfb-b610-83dc74061801" providerId="ADAL" clId="{259312EE-EA53-4321-8853-E7525E0CD4EB}" dt="2023-07-30T19:51:26.841" v="8934" actId="1076"/>
          <ac:graphicFrameMkLst>
            <pc:docMk/>
            <pc:sldMk cId="2025830027" sldId="2145707342"/>
            <ac:graphicFrameMk id="6" creationId="{6A03A377-2B28-6C29-78D4-1CCA31E8E82E}"/>
          </ac:graphicFrameMkLst>
        </pc:graphicFrameChg>
        <pc:graphicFrameChg chg="del">
          <ac:chgData name="Johnson, Scott" userId="bec97677-f0c6-4bfb-b610-83dc74061801" providerId="ADAL" clId="{259312EE-EA53-4321-8853-E7525E0CD4EB}" dt="2023-07-30T18:20:24.220" v="7756" actId="478"/>
          <ac:graphicFrameMkLst>
            <pc:docMk/>
            <pc:sldMk cId="2025830027" sldId="2145707342"/>
            <ac:graphicFrameMk id="18" creationId="{0B367C70-4227-E6FC-4477-90F529A5792D}"/>
          </ac:graphicFrameMkLst>
        </pc:graphicFrameChg>
        <pc:picChg chg="add mod ord">
          <ac:chgData name="Johnson, Scott" userId="bec97677-f0c6-4bfb-b610-83dc74061801" providerId="ADAL" clId="{259312EE-EA53-4321-8853-E7525E0CD4EB}" dt="2023-07-30T19:52:03.174" v="8981" actId="1076"/>
          <ac:picMkLst>
            <pc:docMk/>
            <pc:sldMk cId="2025830027" sldId="2145707342"/>
            <ac:picMk id="3" creationId="{46A5F946-09EC-DAE2-2169-7A6C7B2B3EB3}"/>
          </ac:picMkLst>
        </pc:picChg>
        <pc:picChg chg="mod modCrop">
          <ac:chgData name="Johnson, Scott" userId="bec97677-f0c6-4bfb-b610-83dc74061801" providerId="ADAL" clId="{259312EE-EA53-4321-8853-E7525E0CD4EB}" dt="2023-07-30T18:11:33.596" v="7617" actId="14826"/>
          <ac:picMkLst>
            <pc:docMk/>
            <pc:sldMk cId="2025830027" sldId="2145707342"/>
            <ac:picMk id="4" creationId="{57A4A366-FB95-9A05-F8EE-59248E7E27F4}"/>
          </ac:picMkLst>
        </pc:picChg>
      </pc:sldChg>
      <pc:sldChg chg="addSp delSp modSp add del mod ord">
        <pc:chgData name="Johnson, Scott" userId="bec97677-f0c6-4bfb-b610-83dc74061801" providerId="ADAL" clId="{259312EE-EA53-4321-8853-E7525E0CD4EB}" dt="2023-07-30T20:01:11.346" v="9198" actId="47"/>
        <pc:sldMkLst>
          <pc:docMk/>
          <pc:sldMk cId="3460135986" sldId="2145707343"/>
        </pc:sldMkLst>
        <pc:spChg chg="mod">
          <ac:chgData name="Johnson, Scott" userId="bec97677-f0c6-4bfb-b610-83dc74061801" providerId="ADAL" clId="{259312EE-EA53-4321-8853-E7525E0CD4EB}" dt="2023-07-30T18:30:12.247" v="7934" actId="20577"/>
          <ac:spMkLst>
            <pc:docMk/>
            <pc:sldMk cId="3460135986" sldId="2145707343"/>
            <ac:spMk id="5" creationId="{D2316DE6-7419-2BCA-C7B6-8B715955194A}"/>
          </ac:spMkLst>
        </pc:spChg>
        <pc:spChg chg="del">
          <ac:chgData name="Johnson, Scott" userId="bec97677-f0c6-4bfb-b610-83dc74061801" providerId="ADAL" clId="{259312EE-EA53-4321-8853-E7525E0CD4EB}" dt="2023-07-30T18:19:19.740" v="7717" actId="478"/>
          <ac:spMkLst>
            <pc:docMk/>
            <pc:sldMk cId="3460135986" sldId="2145707343"/>
            <ac:spMk id="8" creationId="{F1E0DDEF-BD46-EFAB-F742-94A86F69438B}"/>
          </ac:spMkLst>
        </pc:spChg>
        <pc:spChg chg="mod">
          <ac:chgData name="Johnson, Scott" userId="bec97677-f0c6-4bfb-b610-83dc74061801" providerId="ADAL" clId="{259312EE-EA53-4321-8853-E7525E0CD4EB}" dt="2023-07-30T18:17:31.598" v="7715" actId="20577"/>
          <ac:spMkLst>
            <pc:docMk/>
            <pc:sldMk cId="3460135986" sldId="2145707343"/>
            <ac:spMk id="10" creationId="{53E7A56D-25F7-4CC0-52C9-211E173B04F1}"/>
          </ac:spMkLst>
        </pc:spChg>
        <pc:spChg chg="del">
          <ac:chgData name="Johnson, Scott" userId="bec97677-f0c6-4bfb-b610-83dc74061801" providerId="ADAL" clId="{259312EE-EA53-4321-8853-E7525E0CD4EB}" dt="2023-07-30T18:19:31.401" v="7719" actId="478"/>
          <ac:spMkLst>
            <pc:docMk/>
            <pc:sldMk cId="3460135986" sldId="2145707343"/>
            <ac:spMk id="11" creationId="{B4F10ECF-917C-7B0D-2A90-C12DAC264E29}"/>
          </ac:spMkLst>
        </pc:spChg>
        <pc:spChg chg="add mod ord">
          <ac:chgData name="Johnson, Scott" userId="bec97677-f0c6-4bfb-b610-83dc74061801" providerId="ADAL" clId="{259312EE-EA53-4321-8853-E7525E0CD4EB}" dt="2023-07-30T18:29:43.322" v="7927" actId="167"/>
          <ac:spMkLst>
            <pc:docMk/>
            <pc:sldMk cId="3460135986" sldId="2145707343"/>
            <ac:spMk id="16" creationId="{732701B3-A714-6CC6-6A51-545161762F45}"/>
          </ac:spMkLst>
        </pc:spChg>
        <pc:spChg chg="del">
          <ac:chgData name="Johnson, Scott" userId="bec97677-f0c6-4bfb-b610-83dc74061801" providerId="ADAL" clId="{259312EE-EA53-4321-8853-E7525E0CD4EB}" dt="2023-07-30T18:19:36.688" v="7720" actId="478"/>
          <ac:spMkLst>
            <pc:docMk/>
            <pc:sldMk cId="3460135986" sldId="2145707343"/>
            <ac:spMk id="21" creationId="{C586F013-72C5-50A4-75AF-2179F7F2D97C}"/>
          </ac:spMkLst>
        </pc:spChg>
        <pc:spChg chg="del">
          <ac:chgData name="Johnson, Scott" userId="bec97677-f0c6-4bfb-b610-83dc74061801" providerId="ADAL" clId="{259312EE-EA53-4321-8853-E7525E0CD4EB}" dt="2023-07-30T18:19:31.401" v="7719" actId="478"/>
          <ac:spMkLst>
            <pc:docMk/>
            <pc:sldMk cId="3460135986" sldId="2145707343"/>
            <ac:spMk id="22" creationId="{D7EC804F-BA61-B00F-8E00-EA2ECB16C208}"/>
          </ac:spMkLst>
        </pc:spChg>
        <pc:spChg chg="del">
          <ac:chgData name="Johnson, Scott" userId="bec97677-f0c6-4bfb-b610-83dc74061801" providerId="ADAL" clId="{259312EE-EA53-4321-8853-E7525E0CD4EB}" dt="2023-07-30T18:19:36.688" v="7720" actId="478"/>
          <ac:spMkLst>
            <pc:docMk/>
            <pc:sldMk cId="3460135986" sldId="2145707343"/>
            <ac:spMk id="23" creationId="{9D5EF5E8-A6E3-6CDB-DE1B-53F98700668E}"/>
          </ac:spMkLst>
        </pc:spChg>
        <pc:spChg chg="del">
          <ac:chgData name="Johnson, Scott" userId="bec97677-f0c6-4bfb-b610-83dc74061801" providerId="ADAL" clId="{259312EE-EA53-4321-8853-E7525E0CD4EB}" dt="2023-07-30T18:19:39.797" v="7721" actId="478"/>
          <ac:spMkLst>
            <pc:docMk/>
            <pc:sldMk cId="3460135986" sldId="2145707343"/>
            <ac:spMk id="24" creationId="{1A433911-F6DC-DD55-FFB7-360D9BB28D34}"/>
          </ac:spMkLst>
        </pc:spChg>
        <pc:spChg chg="del">
          <ac:chgData name="Johnson, Scott" userId="bec97677-f0c6-4bfb-b610-83dc74061801" providerId="ADAL" clId="{259312EE-EA53-4321-8853-E7525E0CD4EB}" dt="2023-07-30T18:19:31.401" v="7719" actId="478"/>
          <ac:spMkLst>
            <pc:docMk/>
            <pc:sldMk cId="3460135986" sldId="2145707343"/>
            <ac:spMk id="25" creationId="{A58361F6-EAB2-EA34-19E4-6721CF540859}"/>
          </ac:spMkLst>
        </pc:spChg>
        <pc:spChg chg="del">
          <ac:chgData name="Johnson, Scott" userId="bec97677-f0c6-4bfb-b610-83dc74061801" providerId="ADAL" clId="{259312EE-EA53-4321-8853-E7525E0CD4EB}" dt="2023-07-30T18:19:39.797" v="7721" actId="478"/>
          <ac:spMkLst>
            <pc:docMk/>
            <pc:sldMk cId="3460135986" sldId="2145707343"/>
            <ac:spMk id="26" creationId="{77AE03B0-A251-2D95-393D-96112E529C68}"/>
          </ac:spMkLst>
        </pc:spChg>
        <pc:graphicFrameChg chg="del">
          <ac:chgData name="Johnson, Scott" userId="bec97677-f0c6-4bfb-b610-83dc74061801" providerId="ADAL" clId="{259312EE-EA53-4321-8853-E7525E0CD4EB}" dt="2023-07-30T18:19:24.341" v="7718" actId="478"/>
          <ac:graphicFrameMkLst>
            <pc:docMk/>
            <pc:sldMk cId="3460135986" sldId="2145707343"/>
            <ac:graphicFrameMk id="6" creationId="{6A03A377-2B28-6C29-78D4-1CCA31E8E82E}"/>
          </ac:graphicFrameMkLst>
        </pc:graphicFrameChg>
        <pc:graphicFrameChg chg="del">
          <ac:chgData name="Johnson, Scott" userId="bec97677-f0c6-4bfb-b610-83dc74061801" providerId="ADAL" clId="{259312EE-EA53-4321-8853-E7525E0CD4EB}" dt="2023-07-30T18:19:19.740" v="7717" actId="478"/>
          <ac:graphicFrameMkLst>
            <pc:docMk/>
            <pc:sldMk cId="3460135986" sldId="2145707343"/>
            <ac:graphicFrameMk id="18" creationId="{0B367C70-4227-E6FC-4477-90F529A5792D}"/>
          </ac:graphicFrameMkLst>
        </pc:graphicFrameChg>
        <pc:picChg chg="mod modCrop">
          <ac:chgData name="Johnson, Scott" userId="bec97677-f0c6-4bfb-b610-83dc74061801" providerId="ADAL" clId="{259312EE-EA53-4321-8853-E7525E0CD4EB}" dt="2023-07-30T18:16:26.005" v="7676" actId="18131"/>
          <ac:picMkLst>
            <pc:docMk/>
            <pc:sldMk cId="3460135986" sldId="2145707343"/>
            <ac:picMk id="4" creationId="{57A4A366-FB95-9A05-F8EE-59248E7E27F4}"/>
          </ac:picMkLst>
        </pc:picChg>
      </pc:sldChg>
      <pc:sldChg chg="modSp add del ord">
        <pc:chgData name="Johnson, Scott" userId="bec97677-f0c6-4bfb-b610-83dc74061801" providerId="ADAL" clId="{259312EE-EA53-4321-8853-E7525E0CD4EB}" dt="2023-07-30T18:17:50.216" v="7716" actId="47"/>
        <pc:sldMkLst>
          <pc:docMk/>
          <pc:sldMk cId="2383154118" sldId="2145707344"/>
        </pc:sldMkLst>
        <pc:picChg chg="mod">
          <ac:chgData name="Johnson, Scott" userId="bec97677-f0c6-4bfb-b610-83dc74061801" providerId="ADAL" clId="{259312EE-EA53-4321-8853-E7525E0CD4EB}" dt="2023-07-30T18:15:42.856" v="7674" actId="14826"/>
          <ac:picMkLst>
            <pc:docMk/>
            <pc:sldMk cId="2383154118" sldId="2145707344"/>
            <ac:picMk id="6" creationId="{7375031F-0904-CA98-5E3D-91B1CE2624F6}"/>
          </ac:picMkLst>
        </pc:picChg>
      </pc:sldChg>
      <pc:sldChg chg="modSp add del mod">
        <pc:chgData name="Johnson, Scott" userId="bec97677-f0c6-4bfb-b610-83dc74061801" providerId="ADAL" clId="{259312EE-EA53-4321-8853-E7525E0CD4EB}" dt="2023-07-30T21:35:30.777" v="11423" actId="47"/>
        <pc:sldMkLst>
          <pc:docMk/>
          <pc:sldMk cId="2696234903" sldId="2145707344"/>
        </pc:sldMkLst>
        <pc:spChg chg="mod">
          <ac:chgData name="Johnson, Scott" userId="bec97677-f0c6-4bfb-b610-83dc74061801" providerId="ADAL" clId="{259312EE-EA53-4321-8853-E7525E0CD4EB}" dt="2023-07-30T20:31:40.345" v="9259"/>
          <ac:spMkLst>
            <pc:docMk/>
            <pc:sldMk cId="2696234903" sldId="2145707344"/>
            <ac:spMk id="2" creationId="{8C697E6A-8EEE-27E8-C0CF-13B7D101E5EB}"/>
          </ac:spMkLst>
        </pc:spChg>
        <pc:spChg chg="mod">
          <ac:chgData name="Johnson, Scott" userId="bec97677-f0c6-4bfb-b610-83dc74061801" providerId="ADAL" clId="{259312EE-EA53-4321-8853-E7525E0CD4EB}" dt="2023-07-30T20:29:22.657" v="9206"/>
          <ac:spMkLst>
            <pc:docMk/>
            <pc:sldMk cId="2696234903" sldId="2145707344"/>
            <ac:spMk id="3" creationId="{B6565521-FABB-13EA-572F-5BA3E11CA237}"/>
          </ac:spMkLst>
        </pc:spChg>
      </pc:sldChg>
      <pc:sldChg chg="modSp add mod ord">
        <pc:chgData name="Johnson, Scott" userId="bec97677-f0c6-4bfb-b610-83dc74061801" providerId="ADAL" clId="{259312EE-EA53-4321-8853-E7525E0CD4EB}" dt="2023-07-30T22:06:23.575" v="11911"/>
        <pc:sldMkLst>
          <pc:docMk/>
          <pc:sldMk cId="2133358063" sldId="2145707345"/>
        </pc:sldMkLst>
        <pc:spChg chg="mod">
          <ac:chgData name="Johnson, Scott" userId="bec97677-f0c6-4bfb-b610-83dc74061801" providerId="ADAL" clId="{259312EE-EA53-4321-8853-E7525E0CD4EB}" dt="2023-07-30T18:22:50.903" v="7909" actId="20577"/>
          <ac:spMkLst>
            <pc:docMk/>
            <pc:sldMk cId="2133358063" sldId="2145707345"/>
            <ac:spMk id="2" creationId="{8C697E6A-8EEE-27E8-C0CF-13B7D101E5EB}"/>
          </ac:spMkLst>
        </pc:spChg>
        <pc:spChg chg="mod">
          <ac:chgData name="Johnson, Scott" userId="bec97677-f0c6-4bfb-b610-83dc74061801" providerId="ADAL" clId="{259312EE-EA53-4321-8853-E7525E0CD4EB}" dt="2023-07-30T18:23:23.893" v="7915" actId="207"/>
          <ac:spMkLst>
            <pc:docMk/>
            <pc:sldMk cId="2133358063" sldId="2145707345"/>
            <ac:spMk id="3" creationId="{B6565521-FABB-13EA-572F-5BA3E11CA237}"/>
          </ac:spMkLst>
        </pc:spChg>
      </pc:sldChg>
      <pc:sldChg chg="add del">
        <pc:chgData name="Johnson, Scott" userId="bec97677-f0c6-4bfb-b610-83dc74061801" providerId="ADAL" clId="{259312EE-EA53-4321-8853-E7525E0CD4EB}" dt="2023-07-30T19:42:00.762" v="8376"/>
        <pc:sldMkLst>
          <pc:docMk/>
          <pc:sldMk cId="1088417723" sldId="2145707346"/>
        </pc:sldMkLst>
      </pc:sldChg>
      <pc:sldChg chg="addSp delSp modSp add mod">
        <pc:chgData name="Johnson, Scott" userId="bec97677-f0c6-4bfb-b610-83dc74061801" providerId="ADAL" clId="{259312EE-EA53-4321-8853-E7525E0CD4EB}" dt="2023-07-30T22:20:20.852" v="12605" actId="20577"/>
        <pc:sldMkLst>
          <pc:docMk/>
          <pc:sldMk cId="2189539145" sldId="2145707346"/>
        </pc:sldMkLst>
        <pc:spChg chg="del">
          <ac:chgData name="Johnson, Scott" userId="bec97677-f0c6-4bfb-b610-83dc74061801" providerId="ADAL" clId="{259312EE-EA53-4321-8853-E7525E0CD4EB}" dt="2023-07-30T19:52:34.637" v="8983" actId="478"/>
          <ac:spMkLst>
            <pc:docMk/>
            <pc:sldMk cId="2189539145" sldId="2145707346"/>
            <ac:spMk id="5" creationId="{D2316DE6-7419-2BCA-C7B6-8B715955194A}"/>
          </ac:spMkLst>
        </pc:spChg>
        <pc:spChg chg="mod">
          <ac:chgData name="Johnson, Scott" userId="bec97677-f0c6-4bfb-b610-83dc74061801" providerId="ADAL" clId="{259312EE-EA53-4321-8853-E7525E0CD4EB}" dt="2023-07-30T22:20:20.852" v="12605" actId="20577"/>
          <ac:spMkLst>
            <pc:docMk/>
            <pc:sldMk cId="2189539145" sldId="2145707346"/>
            <ac:spMk id="10" creationId="{53E7A56D-25F7-4CC0-52C9-211E173B04F1}"/>
          </ac:spMkLst>
        </pc:spChg>
        <pc:spChg chg="mod">
          <ac:chgData name="Johnson, Scott" userId="bec97677-f0c6-4bfb-b610-83dc74061801" providerId="ADAL" clId="{259312EE-EA53-4321-8853-E7525E0CD4EB}" dt="2023-07-30T19:52:47.165" v="8986" actId="14100"/>
          <ac:spMkLst>
            <pc:docMk/>
            <pc:sldMk cId="2189539145" sldId="2145707346"/>
            <ac:spMk id="16" creationId="{732701B3-A714-6CC6-6A51-545161762F45}"/>
          </ac:spMkLst>
        </pc:spChg>
        <pc:graphicFrameChg chg="add mod modGraphic">
          <ac:chgData name="Johnson, Scott" userId="bec97677-f0c6-4bfb-b610-83dc74061801" providerId="ADAL" clId="{259312EE-EA53-4321-8853-E7525E0CD4EB}" dt="2023-07-30T19:58:58.083" v="9172"/>
          <ac:graphicFrameMkLst>
            <pc:docMk/>
            <pc:sldMk cId="2189539145" sldId="2145707346"/>
            <ac:graphicFrameMk id="2" creationId="{31F5152A-6167-F0C2-2C96-35F9B2BBCAFD}"/>
          </ac:graphicFrameMkLst>
        </pc:graphicFrameChg>
        <pc:picChg chg="add mod">
          <ac:chgData name="Johnson, Scott" userId="bec97677-f0c6-4bfb-b610-83dc74061801" providerId="ADAL" clId="{259312EE-EA53-4321-8853-E7525E0CD4EB}" dt="2023-07-30T19:57:45.609" v="9161" actId="207"/>
          <ac:picMkLst>
            <pc:docMk/>
            <pc:sldMk cId="2189539145" sldId="2145707346"/>
            <ac:picMk id="6" creationId="{ECACCEE5-E5DD-E20E-54AF-CF003F2630A3}"/>
          </ac:picMkLst>
        </pc:picChg>
        <pc:picChg chg="add del mod">
          <ac:chgData name="Johnson, Scott" userId="bec97677-f0c6-4bfb-b610-83dc74061801" providerId="ADAL" clId="{259312EE-EA53-4321-8853-E7525E0CD4EB}" dt="2023-07-30T19:57:20.329" v="9154" actId="931"/>
          <ac:picMkLst>
            <pc:docMk/>
            <pc:sldMk cId="2189539145" sldId="2145707346"/>
            <ac:picMk id="8" creationId="{B135D84A-2A07-B46A-336D-2B23F52348C9}"/>
          </ac:picMkLst>
        </pc:picChg>
        <pc:picChg chg="add mod">
          <ac:chgData name="Johnson, Scott" userId="bec97677-f0c6-4bfb-b610-83dc74061801" providerId="ADAL" clId="{259312EE-EA53-4321-8853-E7525E0CD4EB}" dt="2023-07-30T20:01:35.121" v="9202" actId="692"/>
          <ac:picMkLst>
            <pc:docMk/>
            <pc:sldMk cId="2189539145" sldId="2145707346"/>
            <ac:picMk id="11" creationId="{9020CBAB-A1E3-1D11-7042-6EADC8301F7A}"/>
          </ac:picMkLst>
        </pc:picChg>
        <pc:picChg chg="add mod">
          <ac:chgData name="Johnson, Scott" userId="bec97677-f0c6-4bfb-b610-83dc74061801" providerId="ADAL" clId="{259312EE-EA53-4321-8853-E7525E0CD4EB}" dt="2023-07-30T19:58:36.688" v="9169" actId="1076"/>
          <ac:picMkLst>
            <pc:docMk/>
            <pc:sldMk cId="2189539145" sldId="2145707346"/>
            <ac:picMk id="13" creationId="{A153591D-E7B2-AA0C-251A-B2FD241A2701}"/>
          </ac:picMkLst>
        </pc:picChg>
        <pc:picChg chg="add mod">
          <ac:chgData name="Johnson, Scott" userId="bec97677-f0c6-4bfb-b610-83dc74061801" providerId="ADAL" clId="{259312EE-EA53-4321-8853-E7525E0CD4EB}" dt="2023-07-30T19:59:42.069" v="9179" actId="29295"/>
          <ac:picMkLst>
            <pc:docMk/>
            <pc:sldMk cId="2189539145" sldId="2145707346"/>
            <ac:picMk id="15" creationId="{100DEE3A-C0C7-D855-475A-DC2D3ED96A80}"/>
          </ac:picMkLst>
        </pc:picChg>
        <pc:picChg chg="add del mod">
          <ac:chgData name="Johnson, Scott" userId="bec97677-f0c6-4bfb-b610-83dc74061801" providerId="ADAL" clId="{259312EE-EA53-4321-8853-E7525E0CD4EB}" dt="2023-07-30T20:00:37.192" v="9188" actId="478"/>
          <ac:picMkLst>
            <pc:docMk/>
            <pc:sldMk cId="2189539145" sldId="2145707346"/>
            <ac:picMk id="18" creationId="{6DB2AB14-2C87-97D3-5289-9904562534B7}"/>
          </ac:picMkLst>
        </pc:picChg>
        <pc:picChg chg="add mod">
          <ac:chgData name="Johnson, Scott" userId="bec97677-f0c6-4bfb-b610-83dc74061801" providerId="ADAL" clId="{259312EE-EA53-4321-8853-E7525E0CD4EB}" dt="2023-07-30T20:01:00.719" v="9197" actId="1036"/>
          <ac:picMkLst>
            <pc:docMk/>
            <pc:sldMk cId="2189539145" sldId="2145707346"/>
            <ac:picMk id="20" creationId="{A45D393F-FEC3-EB55-9DD0-6C1230DEAC39}"/>
          </ac:picMkLst>
        </pc:picChg>
      </pc:sldChg>
      <pc:sldChg chg="modSp add del mod">
        <pc:chgData name="Johnson, Scott" userId="bec97677-f0c6-4bfb-b610-83dc74061801" providerId="ADAL" clId="{259312EE-EA53-4321-8853-E7525E0CD4EB}" dt="2023-07-30T20:49:19.024" v="9606" actId="47"/>
        <pc:sldMkLst>
          <pc:docMk/>
          <pc:sldMk cId="2904087298" sldId="2145707347"/>
        </pc:sldMkLst>
        <pc:spChg chg="mod">
          <ac:chgData name="Johnson, Scott" userId="bec97677-f0c6-4bfb-b610-83dc74061801" providerId="ADAL" clId="{259312EE-EA53-4321-8853-E7525E0CD4EB}" dt="2023-07-30T20:31:23.065" v="9243" actId="6549"/>
          <ac:spMkLst>
            <pc:docMk/>
            <pc:sldMk cId="2904087298" sldId="2145707347"/>
            <ac:spMk id="2" creationId="{8C697E6A-8EEE-27E8-C0CF-13B7D101E5EB}"/>
          </ac:spMkLst>
        </pc:spChg>
      </pc:sldChg>
      <pc:sldChg chg="modSp add del mod">
        <pc:chgData name="Johnson, Scott" userId="bec97677-f0c6-4bfb-b610-83dc74061801" providerId="ADAL" clId="{259312EE-EA53-4321-8853-E7525E0CD4EB}" dt="2023-07-30T21:16:46.747" v="10612" actId="47"/>
        <pc:sldMkLst>
          <pc:docMk/>
          <pc:sldMk cId="720204814" sldId="2145707348"/>
        </pc:sldMkLst>
        <pc:spChg chg="mod">
          <ac:chgData name="Johnson, Scott" userId="bec97677-f0c6-4bfb-b610-83dc74061801" providerId="ADAL" clId="{259312EE-EA53-4321-8853-E7525E0CD4EB}" dt="2023-07-30T20:31:49.945" v="9275" actId="6549"/>
          <ac:spMkLst>
            <pc:docMk/>
            <pc:sldMk cId="720204814" sldId="2145707348"/>
            <ac:spMk id="2" creationId="{8C697E6A-8EEE-27E8-C0CF-13B7D101E5EB}"/>
          </ac:spMkLst>
        </pc:spChg>
        <pc:spChg chg="mod">
          <ac:chgData name="Johnson, Scott" userId="bec97677-f0c6-4bfb-b610-83dc74061801" providerId="ADAL" clId="{259312EE-EA53-4321-8853-E7525E0CD4EB}" dt="2023-07-30T20:56:07.957" v="9897" actId="20578"/>
          <ac:spMkLst>
            <pc:docMk/>
            <pc:sldMk cId="720204814" sldId="2145707348"/>
            <ac:spMk id="3" creationId="{B6565521-FABB-13EA-572F-5BA3E11CA237}"/>
          </ac:spMkLst>
        </pc:spChg>
      </pc:sldChg>
      <pc:sldChg chg="new del">
        <pc:chgData name="Johnson, Scott" userId="bec97677-f0c6-4bfb-b610-83dc74061801" providerId="ADAL" clId="{259312EE-EA53-4321-8853-E7525E0CD4EB}" dt="2023-07-30T20:33:25.637" v="9290" actId="47"/>
        <pc:sldMkLst>
          <pc:docMk/>
          <pc:sldMk cId="3183320952" sldId="2145707349"/>
        </pc:sldMkLst>
      </pc:sldChg>
      <pc:sldChg chg="addSp delSp modSp new mod ord setBg modClrScheme chgLayout">
        <pc:chgData name="Johnson, Scott" userId="bec97677-f0c6-4bfb-b610-83dc74061801" providerId="ADAL" clId="{259312EE-EA53-4321-8853-E7525E0CD4EB}" dt="2023-07-30T22:05:42.570" v="11909"/>
        <pc:sldMkLst>
          <pc:docMk/>
          <pc:sldMk cId="3878609098" sldId="2145707349"/>
        </pc:sldMkLst>
        <pc:spChg chg="del">
          <ac:chgData name="Johnson, Scott" userId="bec97677-f0c6-4bfb-b610-83dc74061801" providerId="ADAL" clId="{259312EE-EA53-4321-8853-E7525E0CD4EB}" dt="2023-07-30T20:36:00.323" v="9295" actId="26606"/>
          <ac:spMkLst>
            <pc:docMk/>
            <pc:sldMk cId="3878609098" sldId="2145707349"/>
            <ac:spMk id="2" creationId="{CD2B3F39-DDA6-714A-B268-B6DA05605CA4}"/>
          </ac:spMkLst>
        </pc:spChg>
        <pc:spChg chg="del">
          <ac:chgData name="Johnson, Scott" userId="bec97677-f0c6-4bfb-b610-83dc74061801" providerId="ADAL" clId="{259312EE-EA53-4321-8853-E7525E0CD4EB}" dt="2023-07-30T20:35:54.388" v="9292" actId="931"/>
          <ac:spMkLst>
            <pc:docMk/>
            <pc:sldMk cId="3878609098" sldId="2145707349"/>
            <ac:spMk id="3" creationId="{FFB0E29F-982B-C0E2-102D-BC75BA616D65}"/>
          </ac:spMkLst>
        </pc:spChg>
        <pc:spChg chg="add mod">
          <ac:chgData name="Johnson, Scott" userId="bec97677-f0c6-4bfb-b610-83dc74061801" providerId="ADAL" clId="{259312EE-EA53-4321-8853-E7525E0CD4EB}" dt="2023-07-30T21:22:50.326" v="10667" actId="1035"/>
          <ac:spMkLst>
            <pc:docMk/>
            <pc:sldMk cId="3878609098" sldId="2145707349"/>
            <ac:spMk id="6" creationId="{AEEF4084-5D8D-A829-946C-0EBCDD1615F0}"/>
          </ac:spMkLst>
        </pc:spChg>
        <pc:spChg chg="add mod">
          <ac:chgData name="Johnson, Scott" userId="bec97677-f0c6-4bfb-b610-83dc74061801" providerId="ADAL" clId="{259312EE-EA53-4321-8853-E7525E0CD4EB}" dt="2023-07-30T21:24:31.807" v="10733" actId="20577"/>
          <ac:spMkLst>
            <pc:docMk/>
            <pc:sldMk cId="3878609098" sldId="2145707349"/>
            <ac:spMk id="10" creationId="{E87A5F71-088C-A33F-2559-3E2704F6C7A0}"/>
          </ac:spMkLst>
        </pc:spChg>
        <pc:spChg chg="add mod">
          <ac:chgData name="Johnson, Scott" userId="bec97677-f0c6-4bfb-b610-83dc74061801" providerId="ADAL" clId="{259312EE-EA53-4321-8853-E7525E0CD4EB}" dt="2023-07-30T21:22:50.326" v="10667" actId="1035"/>
          <ac:spMkLst>
            <pc:docMk/>
            <pc:sldMk cId="3878609098" sldId="2145707349"/>
            <ac:spMk id="11" creationId="{E05A3100-772B-BB2E-C12E-A2CA6DDC082C}"/>
          </ac:spMkLst>
        </pc:spChg>
        <pc:spChg chg="add del mod">
          <ac:chgData name="Johnson, Scott" userId="bec97677-f0c6-4bfb-b610-83dc74061801" providerId="ADAL" clId="{259312EE-EA53-4321-8853-E7525E0CD4EB}" dt="2023-07-30T20:36:10.001" v="9298" actId="478"/>
          <ac:spMkLst>
            <pc:docMk/>
            <pc:sldMk cId="3878609098" sldId="2145707349"/>
            <ac:spMk id="12" creationId="{38AEF87D-4B1D-8BDA-CB38-1DA75045A5B5}"/>
          </ac:spMkLst>
        </pc:spChg>
        <pc:spChg chg="add mod">
          <ac:chgData name="Johnson, Scott" userId="bec97677-f0c6-4bfb-b610-83dc74061801" providerId="ADAL" clId="{259312EE-EA53-4321-8853-E7525E0CD4EB}" dt="2023-07-30T21:22:50.326" v="10667" actId="1035"/>
          <ac:spMkLst>
            <pc:docMk/>
            <pc:sldMk cId="3878609098" sldId="2145707349"/>
            <ac:spMk id="15" creationId="{F4A26E41-AC9E-1F9C-C9A5-5AB29D1D3774}"/>
          </ac:spMkLst>
        </pc:spChg>
        <pc:spChg chg="add mod">
          <ac:chgData name="Johnson, Scott" userId="bec97677-f0c6-4bfb-b610-83dc74061801" providerId="ADAL" clId="{259312EE-EA53-4321-8853-E7525E0CD4EB}" dt="2023-07-30T21:23:05.323" v="10671" actId="14100"/>
          <ac:spMkLst>
            <pc:docMk/>
            <pc:sldMk cId="3878609098" sldId="2145707349"/>
            <ac:spMk id="21" creationId="{E944CF85-3CA8-EBD4-4A06-0117699D54BF}"/>
          </ac:spMkLst>
        </pc:spChg>
        <pc:spChg chg="add mod">
          <ac:chgData name="Johnson, Scott" userId="bec97677-f0c6-4bfb-b610-83dc74061801" providerId="ADAL" clId="{259312EE-EA53-4321-8853-E7525E0CD4EB}" dt="2023-07-30T21:24:15.878" v="10708" actId="1076"/>
          <ac:spMkLst>
            <pc:docMk/>
            <pc:sldMk cId="3878609098" sldId="2145707349"/>
            <ac:spMk id="24" creationId="{EC3FEF0C-7ACB-8498-6161-672CF311B9DF}"/>
          </ac:spMkLst>
        </pc:spChg>
        <pc:picChg chg="add mod">
          <ac:chgData name="Johnson, Scott" userId="bec97677-f0c6-4bfb-b610-83dc74061801" providerId="ADAL" clId="{259312EE-EA53-4321-8853-E7525E0CD4EB}" dt="2023-07-30T22:05:24.635" v="11908" actId="14861"/>
          <ac:picMkLst>
            <pc:docMk/>
            <pc:sldMk cId="3878609098" sldId="2145707349"/>
            <ac:picMk id="5" creationId="{066EF67D-4C96-9A12-A9BE-424F8CE18F9F}"/>
          </ac:picMkLst>
        </pc:picChg>
        <pc:picChg chg="add del mod">
          <ac:chgData name="Johnson, Scott" userId="bec97677-f0c6-4bfb-b610-83dc74061801" providerId="ADAL" clId="{259312EE-EA53-4321-8853-E7525E0CD4EB}" dt="2023-07-30T20:37:14.157" v="9392" actId="478"/>
          <ac:picMkLst>
            <pc:docMk/>
            <pc:sldMk cId="3878609098" sldId="2145707349"/>
            <ac:picMk id="8" creationId="{7ABC029A-65C3-4DAF-9E04-7492A49849EE}"/>
          </ac:picMkLst>
        </pc:picChg>
        <pc:picChg chg="add del mod">
          <ac:chgData name="Johnson, Scott" userId="bec97677-f0c6-4bfb-b610-83dc74061801" providerId="ADAL" clId="{259312EE-EA53-4321-8853-E7525E0CD4EB}" dt="2023-07-30T20:41:29.072" v="9440" actId="478"/>
          <ac:picMkLst>
            <pc:docMk/>
            <pc:sldMk cId="3878609098" sldId="2145707349"/>
            <ac:picMk id="9" creationId="{75D59714-492C-07E5-A944-41F045FB04F0}"/>
          </ac:picMkLst>
        </pc:picChg>
        <pc:picChg chg="add del mod ord">
          <ac:chgData name="Johnson, Scott" userId="bec97677-f0c6-4bfb-b610-83dc74061801" providerId="ADAL" clId="{259312EE-EA53-4321-8853-E7525E0CD4EB}" dt="2023-07-30T21:17:47.081" v="10619" actId="22"/>
          <ac:picMkLst>
            <pc:docMk/>
            <pc:sldMk cId="3878609098" sldId="2145707349"/>
            <ac:picMk id="14" creationId="{F7FD3E77-43F0-47B0-70FB-59E5A8632345}"/>
          </ac:picMkLst>
        </pc:picChg>
        <pc:picChg chg="add mod ord">
          <ac:chgData name="Johnson, Scott" userId="bec97677-f0c6-4bfb-b610-83dc74061801" providerId="ADAL" clId="{259312EE-EA53-4321-8853-E7525E0CD4EB}" dt="2023-07-30T21:22:50.326" v="10667" actId="1035"/>
          <ac:picMkLst>
            <pc:docMk/>
            <pc:sldMk cId="3878609098" sldId="2145707349"/>
            <ac:picMk id="17" creationId="{065C4C48-8BCE-16F2-7D86-A7A725E10115}"/>
          </ac:picMkLst>
        </pc:picChg>
        <pc:picChg chg="add del mod">
          <ac:chgData name="Johnson, Scott" userId="bec97677-f0c6-4bfb-b610-83dc74061801" providerId="ADAL" clId="{259312EE-EA53-4321-8853-E7525E0CD4EB}" dt="2023-07-30T21:21:49.078" v="10642" actId="478"/>
          <ac:picMkLst>
            <pc:docMk/>
            <pc:sldMk cId="3878609098" sldId="2145707349"/>
            <ac:picMk id="20" creationId="{681B0DCC-9FB0-F824-0E8E-7ACD9E183B9C}"/>
          </ac:picMkLst>
        </pc:picChg>
        <pc:picChg chg="add del mod">
          <ac:chgData name="Johnson, Scott" userId="bec97677-f0c6-4bfb-b610-83dc74061801" providerId="ADAL" clId="{259312EE-EA53-4321-8853-E7525E0CD4EB}" dt="2023-07-30T21:17:39.729" v="10613" actId="478"/>
          <ac:picMkLst>
            <pc:docMk/>
            <pc:sldMk cId="3878609098" sldId="2145707349"/>
            <ac:picMk id="1026" creationId="{B70BC4E2-1A36-6692-04E8-2606F5403DB6}"/>
          </ac:picMkLst>
        </pc:picChg>
        <pc:picChg chg="add del mod">
          <ac:chgData name="Johnson, Scott" userId="bec97677-f0c6-4bfb-b610-83dc74061801" providerId="ADAL" clId="{259312EE-EA53-4321-8853-E7525E0CD4EB}" dt="2023-07-30T20:42:20.070" v="9457"/>
          <ac:picMkLst>
            <pc:docMk/>
            <pc:sldMk cId="3878609098" sldId="2145707349"/>
            <ac:picMk id="1028" creationId="{53118CF8-1A41-D018-0FB8-2E131163F11D}"/>
          </ac:picMkLst>
        </pc:picChg>
      </pc:sldChg>
      <pc:sldChg chg="addSp delSp modSp add del mod">
        <pc:chgData name="Johnson, Scott" userId="bec97677-f0c6-4bfb-b610-83dc74061801" providerId="ADAL" clId="{259312EE-EA53-4321-8853-E7525E0CD4EB}" dt="2023-07-30T21:16:34.660" v="10611" actId="47"/>
        <pc:sldMkLst>
          <pc:docMk/>
          <pc:sldMk cId="1966275375" sldId="2145707350"/>
        </pc:sldMkLst>
        <pc:spChg chg="add del mod">
          <ac:chgData name="Johnson, Scott" userId="bec97677-f0c6-4bfb-b610-83dc74061801" providerId="ADAL" clId="{259312EE-EA53-4321-8853-E7525E0CD4EB}" dt="2023-07-30T20:52:51.637" v="9749" actId="478"/>
          <ac:spMkLst>
            <pc:docMk/>
            <pc:sldMk cId="1966275375" sldId="2145707350"/>
            <ac:spMk id="2" creationId="{25B2182C-E2A4-137F-87E4-7C94D9C4104C}"/>
          </ac:spMkLst>
        </pc:spChg>
        <pc:spChg chg="del">
          <ac:chgData name="Johnson, Scott" userId="bec97677-f0c6-4bfb-b610-83dc74061801" providerId="ADAL" clId="{259312EE-EA53-4321-8853-E7525E0CD4EB}" dt="2023-07-30T20:52:47.398" v="9748" actId="478"/>
          <ac:spMkLst>
            <pc:docMk/>
            <pc:sldMk cId="1966275375" sldId="2145707350"/>
            <ac:spMk id="6" creationId="{AEEF4084-5D8D-A829-946C-0EBCDD1615F0}"/>
          </ac:spMkLst>
        </pc:spChg>
        <pc:spChg chg="mod">
          <ac:chgData name="Johnson, Scott" userId="bec97677-f0c6-4bfb-b610-83dc74061801" providerId="ADAL" clId="{259312EE-EA53-4321-8853-E7525E0CD4EB}" dt="2023-07-30T20:52:03.494" v="9744" actId="20577"/>
          <ac:spMkLst>
            <pc:docMk/>
            <pc:sldMk cId="1966275375" sldId="2145707350"/>
            <ac:spMk id="10" creationId="{E87A5F71-088C-A33F-2559-3E2704F6C7A0}"/>
          </ac:spMkLst>
        </pc:spChg>
        <pc:spChg chg="del">
          <ac:chgData name="Johnson, Scott" userId="bec97677-f0c6-4bfb-b610-83dc74061801" providerId="ADAL" clId="{259312EE-EA53-4321-8853-E7525E0CD4EB}" dt="2023-07-30T20:52:47.398" v="9748" actId="478"/>
          <ac:spMkLst>
            <pc:docMk/>
            <pc:sldMk cId="1966275375" sldId="2145707350"/>
            <ac:spMk id="11" creationId="{E05A3100-772B-BB2E-C12E-A2CA6DDC082C}"/>
          </ac:spMkLst>
        </pc:spChg>
        <pc:spChg chg="del">
          <ac:chgData name="Johnson, Scott" userId="bec97677-f0c6-4bfb-b610-83dc74061801" providerId="ADAL" clId="{259312EE-EA53-4321-8853-E7525E0CD4EB}" dt="2023-07-30T20:52:47.398" v="9748" actId="478"/>
          <ac:spMkLst>
            <pc:docMk/>
            <pc:sldMk cId="1966275375" sldId="2145707350"/>
            <ac:spMk id="15" creationId="{F4A26E41-AC9E-1F9C-C9A5-5AB29D1D3774}"/>
          </ac:spMkLst>
        </pc:spChg>
        <pc:graphicFrameChg chg="add mod modGraphic">
          <ac:chgData name="Johnson, Scott" userId="bec97677-f0c6-4bfb-b610-83dc74061801" providerId="ADAL" clId="{259312EE-EA53-4321-8853-E7525E0CD4EB}" dt="2023-07-30T20:57:23.758" v="10057" actId="14100"/>
          <ac:graphicFrameMkLst>
            <pc:docMk/>
            <pc:sldMk cId="1966275375" sldId="2145707350"/>
            <ac:graphicFrameMk id="3" creationId="{1DCB5C28-96D6-FC13-5C5F-8EB4203C3851}"/>
          </ac:graphicFrameMkLst>
        </pc:graphicFrameChg>
        <pc:picChg chg="del">
          <ac:chgData name="Johnson, Scott" userId="bec97677-f0c6-4bfb-b610-83dc74061801" providerId="ADAL" clId="{259312EE-EA53-4321-8853-E7525E0CD4EB}" dt="2023-07-30T20:52:47.398" v="9748" actId="478"/>
          <ac:picMkLst>
            <pc:docMk/>
            <pc:sldMk cId="1966275375" sldId="2145707350"/>
            <ac:picMk id="5" creationId="{066EF67D-4C96-9A12-A9BE-424F8CE18F9F}"/>
          </ac:picMkLst>
        </pc:picChg>
        <pc:picChg chg="del">
          <ac:chgData name="Johnson, Scott" userId="bec97677-f0c6-4bfb-b610-83dc74061801" providerId="ADAL" clId="{259312EE-EA53-4321-8853-E7525E0CD4EB}" dt="2023-07-30T20:52:47.398" v="9748" actId="478"/>
          <ac:picMkLst>
            <pc:docMk/>
            <pc:sldMk cId="1966275375" sldId="2145707350"/>
            <ac:picMk id="1026" creationId="{B70BC4E2-1A36-6692-04E8-2606F5403DB6}"/>
          </ac:picMkLst>
        </pc:picChg>
      </pc:sldChg>
      <pc:sldChg chg="addSp delSp modSp new del mod chgLayout">
        <pc:chgData name="Johnson, Scott" userId="bec97677-f0c6-4bfb-b610-83dc74061801" providerId="ADAL" clId="{259312EE-EA53-4321-8853-E7525E0CD4EB}" dt="2023-07-30T22:05:06.664" v="11906" actId="47"/>
        <pc:sldMkLst>
          <pc:docMk/>
          <pc:sldMk cId="1345566376" sldId="2145707351"/>
        </pc:sldMkLst>
        <pc:spChg chg="del">
          <ac:chgData name="Johnson, Scott" userId="bec97677-f0c6-4bfb-b610-83dc74061801" providerId="ADAL" clId="{259312EE-EA53-4321-8853-E7525E0CD4EB}" dt="2023-07-30T21:25:18.370" v="10734" actId="700"/>
          <ac:spMkLst>
            <pc:docMk/>
            <pc:sldMk cId="1345566376" sldId="2145707351"/>
            <ac:spMk id="2" creationId="{D2037D5E-1323-5BBC-F310-7BC618105082}"/>
          </ac:spMkLst>
        </pc:spChg>
        <pc:spChg chg="del">
          <ac:chgData name="Johnson, Scott" userId="bec97677-f0c6-4bfb-b610-83dc74061801" providerId="ADAL" clId="{259312EE-EA53-4321-8853-E7525E0CD4EB}" dt="2023-07-30T20:52:36.137" v="9746" actId="478"/>
          <ac:spMkLst>
            <pc:docMk/>
            <pc:sldMk cId="1345566376" sldId="2145707351"/>
            <ac:spMk id="3" creationId="{B6CFD1C6-FC97-82DF-BA01-E5AA6E06C178}"/>
          </ac:spMkLst>
        </pc:spChg>
        <pc:spChg chg="del">
          <ac:chgData name="Johnson, Scott" userId="bec97677-f0c6-4bfb-b610-83dc74061801" providerId="ADAL" clId="{259312EE-EA53-4321-8853-E7525E0CD4EB}" dt="2023-07-30T20:52:37.596" v="9747" actId="478"/>
          <ac:spMkLst>
            <pc:docMk/>
            <pc:sldMk cId="1345566376" sldId="2145707351"/>
            <ac:spMk id="4" creationId="{55906B2D-E280-AD94-FDF5-7B7477C29C47}"/>
          </ac:spMkLst>
        </pc:spChg>
        <pc:spChg chg="add del mod ord">
          <ac:chgData name="Johnson, Scott" userId="bec97677-f0c6-4bfb-b610-83dc74061801" providerId="ADAL" clId="{259312EE-EA53-4321-8853-E7525E0CD4EB}" dt="2023-07-30T21:26:01.313" v="10738" actId="26606"/>
          <ac:spMkLst>
            <pc:docMk/>
            <pc:sldMk cId="1345566376" sldId="2145707351"/>
            <ac:spMk id="5" creationId="{2EE70FC2-0F53-5C4B-FE10-DFE9EFDF4703}"/>
          </ac:spMkLst>
        </pc:spChg>
        <pc:spChg chg="add del mod ord">
          <ac:chgData name="Johnson, Scott" userId="bec97677-f0c6-4bfb-b610-83dc74061801" providerId="ADAL" clId="{259312EE-EA53-4321-8853-E7525E0CD4EB}" dt="2023-07-30T21:25:57.919" v="10735" actId="931"/>
          <ac:spMkLst>
            <pc:docMk/>
            <pc:sldMk cId="1345566376" sldId="2145707351"/>
            <ac:spMk id="6" creationId="{7060E7A5-1CC2-6539-DBC3-20FADF616D59}"/>
          </ac:spMkLst>
        </pc:spChg>
        <pc:spChg chg="add del mod ord">
          <ac:chgData name="Johnson, Scott" userId="bec97677-f0c6-4bfb-b610-83dc74061801" providerId="ADAL" clId="{259312EE-EA53-4321-8853-E7525E0CD4EB}" dt="2023-07-30T21:26:01.313" v="10738" actId="26606"/>
          <ac:spMkLst>
            <pc:docMk/>
            <pc:sldMk cId="1345566376" sldId="2145707351"/>
            <ac:spMk id="7" creationId="{4B822270-179E-A3E8-1D23-A9561152E384}"/>
          </ac:spMkLst>
        </pc:spChg>
        <pc:spChg chg="add mod">
          <ac:chgData name="Johnson, Scott" userId="bec97677-f0c6-4bfb-b610-83dc74061801" providerId="ADAL" clId="{259312EE-EA53-4321-8853-E7525E0CD4EB}" dt="2023-07-30T21:27:00.960" v="10802" actId="6549"/>
          <ac:spMkLst>
            <pc:docMk/>
            <pc:sldMk cId="1345566376" sldId="2145707351"/>
            <ac:spMk id="14" creationId="{F8ED3B9D-B2A2-513E-2DA3-C57B51AD6A6F}"/>
          </ac:spMkLst>
        </pc:spChg>
        <pc:spChg chg="add mod">
          <ac:chgData name="Johnson, Scott" userId="bec97677-f0c6-4bfb-b610-83dc74061801" providerId="ADAL" clId="{259312EE-EA53-4321-8853-E7525E0CD4EB}" dt="2023-07-30T21:38:54.076" v="11493" actId="113"/>
          <ac:spMkLst>
            <pc:docMk/>
            <pc:sldMk cId="1345566376" sldId="2145707351"/>
            <ac:spMk id="16" creationId="{DECC474B-686F-4CFC-00C7-D1AA9211A0C5}"/>
          </ac:spMkLst>
        </pc:spChg>
        <pc:picChg chg="add mod">
          <ac:chgData name="Johnson, Scott" userId="bec97677-f0c6-4bfb-b610-83dc74061801" providerId="ADAL" clId="{259312EE-EA53-4321-8853-E7525E0CD4EB}" dt="2023-07-30T21:27:19.135" v="10804" actId="14100"/>
          <ac:picMkLst>
            <pc:docMk/>
            <pc:sldMk cId="1345566376" sldId="2145707351"/>
            <ac:picMk id="9" creationId="{980DB59B-A54E-873F-2046-FBC08B65E39F}"/>
          </ac:picMkLst>
        </pc:picChg>
      </pc:sldChg>
      <pc:sldChg chg="addSp delSp modSp new mod ord modClrScheme chgLayout">
        <pc:chgData name="Johnson, Scott" userId="bec97677-f0c6-4bfb-b610-83dc74061801" providerId="ADAL" clId="{259312EE-EA53-4321-8853-E7525E0CD4EB}" dt="2023-07-30T22:26:54.781" v="12728" actId="20577"/>
        <pc:sldMkLst>
          <pc:docMk/>
          <pc:sldMk cId="2797737980" sldId="2145707352"/>
        </pc:sldMkLst>
        <pc:spChg chg="add del mod">
          <ac:chgData name="Johnson, Scott" userId="bec97677-f0c6-4bfb-b610-83dc74061801" providerId="ADAL" clId="{259312EE-EA53-4321-8853-E7525E0CD4EB}" dt="2023-07-30T21:04:13.725" v="10148" actId="122"/>
          <ac:spMkLst>
            <pc:docMk/>
            <pc:sldMk cId="2797737980" sldId="2145707352"/>
            <ac:spMk id="2" creationId="{C859F5DA-2DA4-3D99-CDB7-A687F347F12D}"/>
          </ac:spMkLst>
        </pc:spChg>
        <pc:spChg chg="add del">
          <ac:chgData name="Johnson, Scott" userId="bec97677-f0c6-4bfb-b610-83dc74061801" providerId="ADAL" clId="{259312EE-EA53-4321-8853-E7525E0CD4EB}" dt="2023-07-30T21:04:20.711" v="10149" actId="478"/>
          <ac:spMkLst>
            <pc:docMk/>
            <pc:sldMk cId="2797737980" sldId="2145707352"/>
            <ac:spMk id="3" creationId="{E2BAF837-29E7-651D-689A-878E1761985E}"/>
          </ac:spMkLst>
        </pc:spChg>
        <pc:spChg chg="del">
          <ac:chgData name="Johnson, Scott" userId="bec97677-f0c6-4bfb-b610-83dc74061801" providerId="ADAL" clId="{259312EE-EA53-4321-8853-E7525E0CD4EB}" dt="2023-07-30T21:01:56.774" v="10059" actId="478"/>
          <ac:spMkLst>
            <pc:docMk/>
            <pc:sldMk cId="2797737980" sldId="2145707352"/>
            <ac:spMk id="4" creationId="{B9C349CF-9CB0-CD4E-A42B-5F9CF91A9384}"/>
          </ac:spMkLst>
        </pc:spChg>
        <pc:spChg chg="add del mod">
          <ac:chgData name="Johnson, Scott" userId="bec97677-f0c6-4bfb-b610-83dc74061801" providerId="ADAL" clId="{259312EE-EA53-4321-8853-E7525E0CD4EB}" dt="2023-07-30T21:02:05.619" v="10063"/>
          <ac:spMkLst>
            <pc:docMk/>
            <pc:sldMk cId="2797737980" sldId="2145707352"/>
            <ac:spMk id="5" creationId="{019AEA01-ACC9-C9AB-C2AA-EF64377708DB}"/>
          </ac:spMkLst>
        </pc:spChg>
        <pc:spChg chg="add del">
          <ac:chgData name="Johnson, Scott" userId="bec97677-f0c6-4bfb-b610-83dc74061801" providerId="ADAL" clId="{259312EE-EA53-4321-8853-E7525E0CD4EB}" dt="2023-07-30T21:02:10.952" v="10065"/>
          <ac:spMkLst>
            <pc:docMk/>
            <pc:sldMk cId="2797737980" sldId="2145707352"/>
            <ac:spMk id="6" creationId="{10F4657E-1EDD-0B44-4BA5-062A48B67E5B}"/>
          </ac:spMkLst>
        </pc:spChg>
        <pc:spChg chg="add del mod">
          <ac:chgData name="Johnson, Scott" userId="bec97677-f0c6-4bfb-b610-83dc74061801" providerId="ADAL" clId="{259312EE-EA53-4321-8853-E7525E0CD4EB}" dt="2023-07-30T21:03:39.594" v="10083"/>
          <ac:spMkLst>
            <pc:docMk/>
            <pc:sldMk cId="2797737980" sldId="2145707352"/>
            <ac:spMk id="12" creationId="{9EB361B1-F2DE-4511-F319-65DCC02371E1}"/>
          </ac:spMkLst>
        </pc:spChg>
        <pc:spChg chg="add mod">
          <ac:chgData name="Johnson, Scott" userId="bec97677-f0c6-4bfb-b610-83dc74061801" providerId="ADAL" clId="{259312EE-EA53-4321-8853-E7525E0CD4EB}" dt="2023-07-30T21:05:04.177" v="10169" actId="1037"/>
          <ac:spMkLst>
            <pc:docMk/>
            <pc:sldMk cId="2797737980" sldId="2145707352"/>
            <ac:spMk id="14" creationId="{C9E62341-2F38-91D7-0CAC-6937830E5001}"/>
          </ac:spMkLst>
        </pc:spChg>
        <pc:spChg chg="add del mod">
          <ac:chgData name="Johnson, Scott" userId="bec97677-f0c6-4bfb-b610-83dc74061801" providerId="ADAL" clId="{259312EE-EA53-4321-8853-E7525E0CD4EB}" dt="2023-07-30T21:05:15.560" v="10171"/>
          <ac:spMkLst>
            <pc:docMk/>
            <pc:sldMk cId="2797737980" sldId="2145707352"/>
            <ac:spMk id="15" creationId="{29EF3B25-BDF1-1558-B2C3-C5607F0E5122}"/>
          </ac:spMkLst>
        </pc:spChg>
        <pc:spChg chg="add del mod">
          <ac:chgData name="Johnson, Scott" userId="bec97677-f0c6-4bfb-b610-83dc74061801" providerId="ADAL" clId="{259312EE-EA53-4321-8853-E7525E0CD4EB}" dt="2023-07-30T21:02:39.400" v="10068" actId="26606"/>
          <ac:spMkLst>
            <pc:docMk/>
            <pc:sldMk cId="2797737980" sldId="2145707352"/>
            <ac:spMk id="2059" creationId="{8BF1612F-38E0-5E34-9317-654FDB29F683}"/>
          </ac:spMkLst>
        </pc:spChg>
        <pc:spChg chg="add del mod">
          <ac:chgData name="Johnson, Scott" userId="bec97677-f0c6-4bfb-b610-83dc74061801" providerId="ADAL" clId="{259312EE-EA53-4321-8853-E7525E0CD4EB}" dt="2023-07-30T21:02:39.400" v="10068" actId="26606"/>
          <ac:spMkLst>
            <pc:docMk/>
            <pc:sldMk cId="2797737980" sldId="2145707352"/>
            <ac:spMk id="2061" creationId="{D81B4F64-101D-1978-686F-D920DBF3BBE0}"/>
          </ac:spMkLst>
        </pc:spChg>
        <pc:spChg chg="add del">
          <ac:chgData name="Johnson, Scott" userId="bec97677-f0c6-4bfb-b610-83dc74061801" providerId="ADAL" clId="{259312EE-EA53-4321-8853-E7525E0CD4EB}" dt="2023-07-30T21:02:46.059" v="10070" actId="26606"/>
          <ac:spMkLst>
            <pc:docMk/>
            <pc:sldMk cId="2797737980" sldId="2145707352"/>
            <ac:spMk id="2063" creationId="{930F0113-50EE-2AB6-3040-181689300FB1}"/>
          </ac:spMkLst>
        </pc:spChg>
        <pc:spChg chg="add del">
          <ac:chgData name="Johnson, Scott" userId="bec97677-f0c6-4bfb-b610-83dc74061801" providerId="ADAL" clId="{259312EE-EA53-4321-8853-E7525E0CD4EB}" dt="2023-07-30T21:02:46.059" v="10070" actId="26606"/>
          <ac:spMkLst>
            <pc:docMk/>
            <pc:sldMk cId="2797737980" sldId="2145707352"/>
            <ac:spMk id="2064" creationId="{6DD706FE-3AE0-D457-6C16-C1AE49BE400D}"/>
          </ac:spMkLst>
        </pc:spChg>
        <pc:graphicFrameChg chg="add del mod">
          <ac:chgData name="Johnson, Scott" userId="bec97677-f0c6-4bfb-b610-83dc74061801" providerId="ADAL" clId="{259312EE-EA53-4321-8853-E7525E0CD4EB}" dt="2023-07-30T21:07:49.189" v="10198" actId="478"/>
          <ac:graphicFrameMkLst>
            <pc:docMk/>
            <pc:sldMk cId="2797737980" sldId="2145707352"/>
            <ac:graphicFrameMk id="16" creationId="{0EB442AC-B0E2-99BF-39AA-53ED60D67250}"/>
          </ac:graphicFrameMkLst>
        </pc:graphicFrameChg>
        <pc:graphicFrameChg chg="add mod modGraphic">
          <ac:chgData name="Johnson, Scott" userId="bec97677-f0c6-4bfb-b610-83dc74061801" providerId="ADAL" clId="{259312EE-EA53-4321-8853-E7525E0CD4EB}" dt="2023-07-30T22:26:54.781" v="12728" actId="20577"/>
          <ac:graphicFrameMkLst>
            <pc:docMk/>
            <pc:sldMk cId="2797737980" sldId="2145707352"/>
            <ac:graphicFrameMk id="17" creationId="{8D9716BC-D1F7-0AB3-B91D-993ABEB4B698}"/>
          </ac:graphicFrameMkLst>
        </pc:graphicFrameChg>
        <pc:picChg chg="add del mod">
          <ac:chgData name="Johnson, Scott" userId="bec97677-f0c6-4bfb-b610-83dc74061801" providerId="ADAL" clId="{259312EE-EA53-4321-8853-E7525E0CD4EB}" dt="2023-07-30T21:03:34.268" v="10079" actId="478"/>
          <ac:picMkLst>
            <pc:docMk/>
            <pc:sldMk cId="2797737980" sldId="2145707352"/>
            <ac:picMk id="2054" creationId="{ACC36F6D-A9FD-E75F-5CD9-5C5A77856780}"/>
          </ac:picMkLst>
        </pc:picChg>
        <pc:picChg chg="add mod">
          <ac:chgData name="Johnson, Scott" userId="bec97677-f0c6-4bfb-b610-83dc74061801" providerId="ADAL" clId="{259312EE-EA53-4321-8853-E7525E0CD4EB}" dt="2023-07-30T21:04:31.260" v="10151" actId="18131"/>
          <ac:picMkLst>
            <pc:docMk/>
            <pc:sldMk cId="2797737980" sldId="2145707352"/>
            <ac:picMk id="2056" creationId="{A2F4D571-F914-6FB7-5DB0-004EE751F134}"/>
          </ac:picMkLst>
        </pc:picChg>
        <pc:cxnChg chg="add mod">
          <ac:chgData name="Johnson, Scott" userId="bec97677-f0c6-4bfb-b610-83dc74061801" providerId="ADAL" clId="{259312EE-EA53-4321-8853-E7525E0CD4EB}" dt="2023-07-30T21:11:51.597" v="10358" actId="14100"/>
          <ac:cxnSpMkLst>
            <pc:docMk/>
            <pc:sldMk cId="2797737980" sldId="2145707352"/>
            <ac:cxnSpMk id="8" creationId="{D97B5CB7-8EAC-795E-CD9F-AE07629C7955}"/>
          </ac:cxnSpMkLst>
        </pc:cxnChg>
      </pc:sldChg>
      <pc:sldChg chg="addSp delSp modSp add mod">
        <pc:chgData name="Johnson, Scott" userId="bec97677-f0c6-4bfb-b610-83dc74061801" providerId="ADAL" clId="{259312EE-EA53-4321-8853-E7525E0CD4EB}" dt="2023-07-30T22:28:05.770" v="12743" actId="20577"/>
        <pc:sldMkLst>
          <pc:docMk/>
          <pc:sldMk cId="3967343305" sldId="2145707353"/>
        </pc:sldMkLst>
        <pc:spChg chg="add del mod">
          <ac:chgData name="Johnson, Scott" userId="bec97677-f0c6-4bfb-b610-83dc74061801" providerId="ADAL" clId="{259312EE-EA53-4321-8853-E7525E0CD4EB}" dt="2023-07-30T21:32:46.594" v="11397" actId="478"/>
          <ac:spMkLst>
            <pc:docMk/>
            <pc:sldMk cId="3967343305" sldId="2145707353"/>
            <ac:spMk id="3" creationId="{4B0F3B88-24EE-A10F-D6AE-21365EF7CA77}"/>
          </ac:spMkLst>
        </pc:spChg>
        <pc:spChg chg="mod">
          <ac:chgData name="Johnson, Scott" userId="bec97677-f0c6-4bfb-b610-83dc74061801" providerId="ADAL" clId="{259312EE-EA53-4321-8853-E7525E0CD4EB}" dt="2023-07-30T22:23:12.618" v="12627" actId="20577"/>
          <ac:spMkLst>
            <pc:docMk/>
            <pc:sldMk cId="3967343305" sldId="2145707353"/>
            <ac:spMk id="14" creationId="{F8ED3B9D-B2A2-513E-2DA3-C57B51AD6A6F}"/>
          </ac:spMkLst>
        </pc:spChg>
        <pc:spChg chg="del">
          <ac:chgData name="Johnson, Scott" userId="bec97677-f0c6-4bfb-b610-83dc74061801" providerId="ADAL" clId="{259312EE-EA53-4321-8853-E7525E0CD4EB}" dt="2023-07-30T21:32:42.509" v="11396" actId="478"/>
          <ac:spMkLst>
            <pc:docMk/>
            <pc:sldMk cId="3967343305" sldId="2145707353"/>
            <ac:spMk id="16" creationId="{DECC474B-686F-4CFC-00C7-D1AA9211A0C5}"/>
          </ac:spMkLst>
        </pc:spChg>
        <pc:graphicFrameChg chg="add mod modGraphic">
          <ac:chgData name="Johnson, Scott" userId="bec97677-f0c6-4bfb-b610-83dc74061801" providerId="ADAL" clId="{259312EE-EA53-4321-8853-E7525E0CD4EB}" dt="2023-07-30T22:28:05.770" v="12743" actId="20577"/>
          <ac:graphicFrameMkLst>
            <pc:docMk/>
            <pc:sldMk cId="3967343305" sldId="2145707353"/>
            <ac:graphicFrameMk id="4" creationId="{6B164A32-CBEB-4B70-8DBA-F258263707E1}"/>
          </ac:graphicFrameMkLst>
        </pc:graphicFrameChg>
        <pc:picChg chg="mod modCrop">
          <ac:chgData name="Johnson, Scott" userId="bec97677-f0c6-4bfb-b610-83dc74061801" providerId="ADAL" clId="{259312EE-EA53-4321-8853-E7525E0CD4EB}" dt="2023-07-30T21:41:37.714" v="11606" actId="14100"/>
          <ac:picMkLst>
            <pc:docMk/>
            <pc:sldMk cId="3967343305" sldId="2145707353"/>
            <ac:picMk id="9" creationId="{980DB59B-A54E-873F-2046-FBC08B65E39F}"/>
          </ac:picMkLst>
        </pc:picChg>
      </pc:sldChg>
      <pc:sldChg chg="add ord">
        <pc:chgData name="Johnson, Scott" userId="bec97677-f0c6-4bfb-b610-83dc74061801" providerId="ADAL" clId="{259312EE-EA53-4321-8853-E7525E0CD4EB}" dt="2023-07-30T22:29:40.094" v="12752"/>
        <pc:sldMkLst>
          <pc:docMk/>
          <pc:sldMk cId="2959678072" sldId="2145707354"/>
        </pc:sldMkLst>
      </pc:sldChg>
      <pc:sldChg chg="addSp delSp modSp add del mod ord">
        <pc:chgData name="Johnson, Scott" userId="bec97677-f0c6-4bfb-b610-83dc74061801" providerId="ADAL" clId="{259312EE-EA53-4321-8853-E7525E0CD4EB}" dt="2023-07-31T13:53:22.092" v="16480" actId="47"/>
        <pc:sldMkLst>
          <pc:docMk/>
          <pc:sldMk cId="642086069" sldId="2145707355"/>
        </pc:sldMkLst>
        <pc:spChg chg="mod">
          <ac:chgData name="Johnson, Scott" userId="bec97677-f0c6-4bfb-b610-83dc74061801" providerId="ADAL" clId="{259312EE-EA53-4321-8853-E7525E0CD4EB}" dt="2023-07-30T22:30:27.615" v="12780" actId="20577"/>
          <ac:spMkLst>
            <pc:docMk/>
            <pc:sldMk cId="642086069" sldId="2145707355"/>
            <ac:spMk id="2" creationId="{EE4FD3A3-C87E-8FE2-630E-1F63896A9724}"/>
          </ac:spMkLst>
        </pc:spChg>
        <pc:spChg chg="add mod ord">
          <ac:chgData name="Johnson, Scott" userId="bec97677-f0c6-4bfb-b610-83dc74061801" providerId="ADAL" clId="{259312EE-EA53-4321-8853-E7525E0CD4EB}" dt="2023-07-30T22:39:43.907" v="13064" actId="2085"/>
          <ac:spMkLst>
            <pc:docMk/>
            <pc:sldMk cId="642086069" sldId="2145707355"/>
            <ac:spMk id="3" creationId="{C3F686EE-9BE6-2489-6F89-463E634F1763}"/>
          </ac:spMkLst>
        </pc:spChg>
        <pc:graphicFrameChg chg="mod modGraphic">
          <ac:chgData name="Johnson, Scott" userId="bec97677-f0c6-4bfb-b610-83dc74061801" providerId="ADAL" clId="{259312EE-EA53-4321-8853-E7525E0CD4EB}" dt="2023-07-30T22:39:21.349" v="13061" actId="1076"/>
          <ac:graphicFrameMkLst>
            <pc:docMk/>
            <pc:sldMk cId="642086069" sldId="2145707355"/>
            <ac:graphicFrameMk id="15" creationId="{1E5BC61C-0573-54C4-2DEC-68214ADE706D}"/>
          </ac:graphicFrameMkLst>
        </pc:graphicFrameChg>
        <pc:picChg chg="mod modCrop">
          <ac:chgData name="Johnson, Scott" userId="bec97677-f0c6-4bfb-b610-83dc74061801" providerId="ADAL" clId="{259312EE-EA53-4321-8853-E7525E0CD4EB}" dt="2023-07-30T22:39:33.017" v="13062" actId="732"/>
          <ac:picMkLst>
            <pc:docMk/>
            <pc:sldMk cId="642086069" sldId="2145707355"/>
            <ac:picMk id="6" creationId="{7375031F-0904-CA98-5E3D-91B1CE2624F6}"/>
          </ac:picMkLst>
        </pc:picChg>
        <pc:picChg chg="del">
          <ac:chgData name="Johnson, Scott" userId="bec97677-f0c6-4bfb-b610-83dc74061801" providerId="ADAL" clId="{259312EE-EA53-4321-8853-E7525E0CD4EB}" dt="2023-07-30T22:31:38.936" v="12786" actId="478"/>
          <ac:picMkLst>
            <pc:docMk/>
            <pc:sldMk cId="642086069" sldId="2145707355"/>
            <ac:picMk id="13" creationId="{04D72F5D-731F-06D8-B04C-BA4DDC034693}"/>
          </ac:picMkLst>
        </pc:picChg>
        <pc:cxnChg chg="add mod">
          <ac:chgData name="Johnson, Scott" userId="bec97677-f0c6-4bfb-b610-83dc74061801" providerId="ADAL" clId="{259312EE-EA53-4321-8853-E7525E0CD4EB}" dt="2023-07-30T22:40:02.102" v="13067" actId="692"/>
          <ac:cxnSpMkLst>
            <pc:docMk/>
            <pc:sldMk cId="642086069" sldId="2145707355"/>
            <ac:cxnSpMk id="5" creationId="{61E8C185-92C4-BD8F-72D6-6AAFBA511107}"/>
          </ac:cxnSpMkLst>
        </pc:cxnChg>
      </pc:sldChg>
      <pc:sldChg chg="addSp delSp modSp new del mod">
        <pc:chgData name="Johnson, Scott" userId="bec97677-f0c6-4bfb-b610-83dc74061801" providerId="ADAL" clId="{259312EE-EA53-4321-8853-E7525E0CD4EB}" dt="2023-07-31T00:24:07.236" v="15194" actId="47"/>
        <pc:sldMkLst>
          <pc:docMk/>
          <pc:sldMk cId="822961030" sldId="2145707356"/>
        </pc:sldMkLst>
        <pc:spChg chg="del">
          <ac:chgData name="Johnson, Scott" userId="bec97677-f0c6-4bfb-b610-83dc74061801" providerId="ADAL" clId="{259312EE-EA53-4321-8853-E7525E0CD4EB}" dt="2023-07-30T22:41:37.197" v="13090" actId="478"/>
          <ac:spMkLst>
            <pc:docMk/>
            <pc:sldMk cId="822961030" sldId="2145707356"/>
            <ac:spMk id="3" creationId="{415194FB-5AF5-E4A6-A9B4-B3B696A459E9}"/>
          </ac:spMkLst>
        </pc:spChg>
        <pc:spChg chg="del">
          <ac:chgData name="Johnson, Scott" userId="bec97677-f0c6-4bfb-b610-83dc74061801" providerId="ADAL" clId="{259312EE-EA53-4321-8853-E7525E0CD4EB}" dt="2023-07-30T22:42:38.332" v="13115" actId="478"/>
          <ac:spMkLst>
            <pc:docMk/>
            <pc:sldMk cId="822961030" sldId="2145707356"/>
            <ac:spMk id="4" creationId="{7C8F6ACF-62EE-3EE1-3F7A-181BEE701DDF}"/>
          </ac:spMkLst>
        </pc:spChg>
        <pc:spChg chg="add mod">
          <ac:chgData name="Johnson, Scott" userId="bec97677-f0c6-4bfb-b610-83dc74061801" providerId="ADAL" clId="{259312EE-EA53-4321-8853-E7525E0CD4EB}" dt="2023-07-30T22:41:53.978" v="13097" actId="1076"/>
          <ac:spMkLst>
            <pc:docMk/>
            <pc:sldMk cId="822961030" sldId="2145707356"/>
            <ac:spMk id="5" creationId="{861E330B-FCE3-0C03-2AC7-2C345ACCAC0D}"/>
          </ac:spMkLst>
        </pc:spChg>
        <pc:spChg chg="add mod">
          <ac:chgData name="Johnson, Scott" userId="bec97677-f0c6-4bfb-b610-83dc74061801" providerId="ADAL" clId="{259312EE-EA53-4321-8853-E7525E0CD4EB}" dt="2023-07-30T22:42:07.348" v="13103" actId="14100"/>
          <ac:spMkLst>
            <pc:docMk/>
            <pc:sldMk cId="822961030" sldId="2145707356"/>
            <ac:spMk id="6" creationId="{5B1A20E4-513C-80D2-EDE5-C87AA52F690F}"/>
          </ac:spMkLst>
        </pc:spChg>
        <pc:spChg chg="add mod">
          <ac:chgData name="Johnson, Scott" userId="bec97677-f0c6-4bfb-b610-83dc74061801" providerId="ADAL" clId="{259312EE-EA53-4321-8853-E7525E0CD4EB}" dt="2023-07-30T22:42:18.348" v="13108" actId="14100"/>
          <ac:spMkLst>
            <pc:docMk/>
            <pc:sldMk cId="822961030" sldId="2145707356"/>
            <ac:spMk id="7" creationId="{855E5B53-ECD7-15A8-9D95-ED76B053ACA4}"/>
          </ac:spMkLst>
        </pc:spChg>
        <pc:spChg chg="add mod">
          <ac:chgData name="Johnson, Scott" userId="bec97677-f0c6-4bfb-b610-83dc74061801" providerId="ADAL" clId="{259312EE-EA53-4321-8853-E7525E0CD4EB}" dt="2023-07-30T22:41:43.863" v="13091" actId="1076"/>
          <ac:spMkLst>
            <pc:docMk/>
            <pc:sldMk cId="822961030" sldId="2145707356"/>
            <ac:spMk id="8" creationId="{FAE0BB9F-7A69-030D-1D11-25DC8E061206}"/>
          </ac:spMkLst>
        </pc:spChg>
        <pc:spChg chg="add mod">
          <ac:chgData name="Johnson, Scott" userId="bec97677-f0c6-4bfb-b610-83dc74061801" providerId="ADAL" clId="{259312EE-EA53-4321-8853-E7525E0CD4EB}" dt="2023-07-30T22:41:43.863" v="13091" actId="1076"/>
          <ac:spMkLst>
            <pc:docMk/>
            <pc:sldMk cId="822961030" sldId="2145707356"/>
            <ac:spMk id="9" creationId="{7C783FD7-15F8-3B0D-93C1-1DB0A29AA33E}"/>
          </ac:spMkLst>
        </pc:spChg>
        <pc:spChg chg="add mod">
          <ac:chgData name="Johnson, Scott" userId="bec97677-f0c6-4bfb-b610-83dc74061801" providerId="ADAL" clId="{259312EE-EA53-4321-8853-E7525E0CD4EB}" dt="2023-07-30T22:42:31.041" v="13114" actId="1076"/>
          <ac:spMkLst>
            <pc:docMk/>
            <pc:sldMk cId="822961030" sldId="2145707356"/>
            <ac:spMk id="10" creationId="{95C26568-0788-CDDD-3893-7815A6C9B279}"/>
          </ac:spMkLst>
        </pc:spChg>
        <pc:graphicFrameChg chg="add mod modGraphic">
          <ac:chgData name="Johnson, Scott" userId="bec97677-f0c6-4bfb-b610-83dc74061801" providerId="ADAL" clId="{259312EE-EA53-4321-8853-E7525E0CD4EB}" dt="2023-07-30T22:43:20.423" v="13148" actId="113"/>
          <ac:graphicFrameMkLst>
            <pc:docMk/>
            <pc:sldMk cId="822961030" sldId="2145707356"/>
            <ac:graphicFrameMk id="11" creationId="{E75F5CDA-FCB7-6008-C87E-BE977E5ADFA2}"/>
          </ac:graphicFrameMkLst>
        </pc:graphicFrameChg>
      </pc:sldChg>
      <pc:sldChg chg="addSp delSp modSp new del mod">
        <pc:chgData name="Johnson, Scott" userId="bec97677-f0c6-4bfb-b610-83dc74061801" providerId="ADAL" clId="{259312EE-EA53-4321-8853-E7525E0CD4EB}" dt="2023-07-31T00:24:06.077" v="15193" actId="47"/>
        <pc:sldMkLst>
          <pc:docMk/>
          <pc:sldMk cId="2957407343" sldId="2145707357"/>
        </pc:sldMkLst>
        <pc:spChg chg="del">
          <ac:chgData name="Johnson, Scott" userId="bec97677-f0c6-4bfb-b610-83dc74061801" providerId="ADAL" clId="{259312EE-EA53-4321-8853-E7525E0CD4EB}" dt="2023-07-30T23:18:47.517" v="14405" actId="931"/>
          <ac:spMkLst>
            <pc:docMk/>
            <pc:sldMk cId="2957407343" sldId="2145707357"/>
            <ac:spMk id="3" creationId="{DE2D7FBD-33B3-CB05-1EE1-04DEC0224EFE}"/>
          </ac:spMkLst>
        </pc:spChg>
        <pc:spChg chg="del">
          <ac:chgData name="Johnson, Scott" userId="bec97677-f0c6-4bfb-b610-83dc74061801" providerId="ADAL" clId="{259312EE-EA53-4321-8853-E7525E0CD4EB}" dt="2023-07-30T23:19:08.631" v="14408" actId="478"/>
          <ac:spMkLst>
            <pc:docMk/>
            <pc:sldMk cId="2957407343" sldId="2145707357"/>
            <ac:spMk id="4" creationId="{B994CBAA-78C5-EB1F-800F-C0BDD9044116}"/>
          </ac:spMkLst>
        </pc:spChg>
        <pc:picChg chg="add mod">
          <ac:chgData name="Johnson, Scott" userId="bec97677-f0c6-4bfb-b610-83dc74061801" providerId="ADAL" clId="{259312EE-EA53-4321-8853-E7525E0CD4EB}" dt="2023-07-30T23:20:59.176" v="14429" actId="1076"/>
          <ac:picMkLst>
            <pc:docMk/>
            <pc:sldMk cId="2957407343" sldId="2145707357"/>
            <ac:picMk id="6" creationId="{7D634AD4-D92A-76CA-F4D8-E64D4A14A053}"/>
          </ac:picMkLst>
        </pc:picChg>
        <pc:picChg chg="add del mod">
          <ac:chgData name="Johnson, Scott" userId="bec97677-f0c6-4bfb-b610-83dc74061801" providerId="ADAL" clId="{259312EE-EA53-4321-8853-E7525E0CD4EB}" dt="2023-07-30T23:20:19.784" v="14416" actId="478"/>
          <ac:picMkLst>
            <pc:docMk/>
            <pc:sldMk cId="2957407343" sldId="2145707357"/>
            <ac:picMk id="8" creationId="{BC71F9B0-ADA4-714F-470B-6F2DABDC7969}"/>
          </ac:picMkLst>
        </pc:picChg>
        <pc:picChg chg="add mod modCrop">
          <ac:chgData name="Johnson, Scott" userId="bec97677-f0c6-4bfb-b610-83dc74061801" providerId="ADAL" clId="{259312EE-EA53-4321-8853-E7525E0CD4EB}" dt="2023-07-30T23:20:55.778" v="14428" actId="1076"/>
          <ac:picMkLst>
            <pc:docMk/>
            <pc:sldMk cId="2957407343" sldId="2145707357"/>
            <ac:picMk id="10" creationId="{FB80C97D-B13F-13C9-0C4B-701E65C1C3AA}"/>
          </ac:picMkLst>
        </pc:picChg>
        <pc:picChg chg="add del mod">
          <ac:chgData name="Johnson, Scott" userId="bec97677-f0c6-4bfb-b610-83dc74061801" providerId="ADAL" clId="{259312EE-EA53-4321-8853-E7525E0CD4EB}" dt="2023-07-30T23:20:38.378" v="14424" actId="931"/>
          <ac:picMkLst>
            <pc:docMk/>
            <pc:sldMk cId="2957407343" sldId="2145707357"/>
            <ac:picMk id="12" creationId="{5C117B35-1451-5754-88E5-7980116829B0}"/>
          </ac:picMkLst>
        </pc:picChg>
      </pc:sldChg>
      <pc:sldChg chg="addSp delSp modSp add mod ord modClrScheme chgLayout">
        <pc:chgData name="Johnson, Scott" userId="bec97677-f0c6-4bfb-b610-83dc74061801" providerId="ADAL" clId="{259312EE-EA53-4321-8853-E7525E0CD4EB}" dt="2023-07-30T23:17:38.813" v="14378" actId="700"/>
        <pc:sldMkLst>
          <pc:docMk/>
          <pc:sldMk cId="2145362552" sldId="2145707358"/>
        </pc:sldMkLst>
        <pc:spChg chg="mod ord">
          <ac:chgData name="Johnson, Scott" userId="bec97677-f0c6-4bfb-b610-83dc74061801" providerId="ADAL" clId="{259312EE-EA53-4321-8853-E7525E0CD4EB}" dt="2023-07-30T23:17:38.813" v="14378" actId="700"/>
          <ac:spMkLst>
            <pc:docMk/>
            <pc:sldMk cId="2145362552" sldId="2145707358"/>
            <ac:spMk id="10" creationId="{BABA8D83-26AE-7CDC-8E0C-1D04E4AF7E5F}"/>
          </ac:spMkLst>
        </pc:spChg>
        <pc:spChg chg="mod">
          <ac:chgData name="Johnson, Scott" userId="bec97677-f0c6-4bfb-b610-83dc74061801" providerId="ADAL" clId="{259312EE-EA53-4321-8853-E7525E0CD4EB}" dt="2023-07-30T22:56:28.922" v="13735" actId="255"/>
          <ac:spMkLst>
            <pc:docMk/>
            <pc:sldMk cId="2145362552" sldId="2145707358"/>
            <ac:spMk id="11" creationId="{F5B1A9EC-CBD1-2162-521E-CD415318B1B0}"/>
          </ac:spMkLst>
        </pc:spChg>
        <pc:spChg chg="mod">
          <ac:chgData name="Johnson, Scott" userId="bec97677-f0c6-4bfb-b610-83dc74061801" providerId="ADAL" clId="{259312EE-EA53-4321-8853-E7525E0CD4EB}" dt="2023-07-30T22:54:03.333" v="13628" actId="122"/>
          <ac:spMkLst>
            <pc:docMk/>
            <pc:sldMk cId="2145362552" sldId="2145707358"/>
            <ac:spMk id="15" creationId="{C62813E5-1F6B-9C77-5929-BB8952C42BD2}"/>
          </ac:spMkLst>
        </pc:spChg>
        <pc:spChg chg="mod">
          <ac:chgData name="Johnson, Scott" userId="bec97677-f0c6-4bfb-b610-83dc74061801" providerId="ADAL" clId="{259312EE-EA53-4321-8853-E7525E0CD4EB}" dt="2023-07-30T23:10:45.629" v="14105" actId="20577"/>
          <ac:spMkLst>
            <pc:docMk/>
            <pc:sldMk cId="2145362552" sldId="2145707358"/>
            <ac:spMk id="16" creationId="{A1A0D1D9-CB41-A003-DBA3-6D938812EDE7}"/>
          </ac:spMkLst>
        </pc:spChg>
        <pc:spChg chg="mod">
          <ac:chgData name="Johnson, Scott" userId="bec97677-f0c6-4bfb-b610-83dc74061801" providerId="ADAL" clId="{259312EE-EA53-4321-8853-E7525E0CD4EB}" dt="2023-07-30T23:01:30.942" v="13847" actId="20577"/>
          <ac:spMkLst>
            <pc:docMk/>
            <pc:sldMk cId="2145362552" sldId="2145707358"/>
            <ac:spMk id="17" creationId="{172D0DB4-F92B-AB09-6B7A-5FEB8B16F43A}"/>
          </ac:spMkLst>
        </pc:spChg>
        <pc:spChg chg="mod">
          <ac:chgData name="Johnson, Scott" userId="bec97677-f0c6-4bfb-b610-83dc74061801" providerId="ADAL" clId="{259312EE-EA53-4321-8853-E7525E0CD4EB}" dt="2023-07-30T23:06:09.904" v="13904" actId="1037"/>
          <ac:spMkLst>
            <pc:docMk/>
            <pc:sldMk cId="2145362552" sldId="2145707358"/>
            <ac:spMk id="18" creationId="{F9231B7C-FA76-4254-36BF-9E2FBAE641BC}"/>
          </ac:spMkLst>
        </pc:spChg>
        <pc:spChg chg="mod">
          <ac:chgData name="Johnson, Scott" userId="bec97677-f0c6-4bfb-b610-83dc74061801" providerId="ADAL" clId="{259312EE-EA53-4321-8853-E7525E0CD4EB}" dt="2023-07-30T22:56:24.127" v="13734" actId="255"/>
          <ac:spMkLst>
            <pc:docMk/>
            <pc:sldMk cId="2145362552" sldId="2145707358"/>
            <ac:spMk id="19" creationId="{FEBF8E74-6CFD-3F52-5321-4E82F7725499}"/>
          </ac:spMkLst>
        </pc:spChg>
        <pc:spChg chg="mod">
          <ac:chgData name="Johnson, Scott" userId="bec97677-f0c6-4bfb-b610-83dc74061801" providerId="ADAL" clId="{259312EE-EA53-4321-8853-E7525E0CD4EB}" dt="2023-07-30T22:45:28.075" v="13240" actId="6549"/>
          <ac:spMkLst>
            <pc:docMk/>
            <pc:sldMk cId="2145362552" sldId="2145707358"/>
            <ac:spMk id="20" creationId="{7BEE1E98-AD48-CCD1-662F-2D5647EC35BC}"/>
          </ac:spMkLst>
        </pc:spChg>
        <pc:spChg chg="mod">
          <ac:chgData name="Johnson, Scott" userId="bec97677-f0c6-4bfb-b610-83dc74061801" providerId="ADAL" clId="{259312EE-EA53-4321-8853-E7525E0CD4EB}" dt="2023-07-30T23:10:40.434" v="14104" actId="6549"/>
          <ac:spMkLst>
            <pc:docMk/>
            <pc:sldMk cId="2145362552" sldId="2145707358"/>
            <ac:spMk id="21" creationId="{159AA6BC-D7C3-868F-8C05-3CB210A16163}"/>
          </ac:spMkLst>
        </pc:spChg>
        <pc:spChg chg="mod">
          <ac:chgData name="Johnson, Scott" userId="bec97677-f0c6-4bfb-b610-83dc74061801" providerId="ADAL" clId="{259312EE-EA53-4321-8853-E7525E0CD4EB}" dt="2023-07-30T23:09:09.410" v="14033" actId="20577"/>
          <ac:spMkLst>
            <pc:docMk/>
            <pc:sldMk cId="2145362552" sldId="2145707358"/>
            <ac:spMk id="22" creationId="{6941B6EE-8201-3ACD-27F0-B548409096F0}"/>
          </ac:spMkLst>
        </pc:spChg>
        <pc:spChg chg="del mod">
          <ac:chgData name="Johnson, Scott" userId="bec97677-f0c6-4bfb-b610-83dc74061801" providerId="ADAL" clId="{259312EE-EA53-4321-8853-E7525E0CD4EB}" dt="2023-07-30T22:51:57.920" v="13590" actId="478"/>
          <ac:spMkLst>
            <pc:docMk/>
            <pc:sldMk cId="2145362552" sldId="2145707358"/>
            <ac:spMk id="23" creationId="{1A2ED6B9-AA6A-DED0-FCC6-1B7459FCBC3C}"/>
          </ac:spMkLst>
        </pc:spChg>
        <pc:spChg chg="del mod">
          <ac:chgData name="Johnson, Scott" userId="bec97677-f0c6-4bfb-b610-83dc74061801" providerId="ADAL" clId="{259312EE-EA53-4321-8853-E7525E0CD4EB}" dt="2023-07-30T22:56:49.075" v="13738" actId="478"/>
          <ac:spMkLst>
            <pc:docMk/>
            <pc:sldMk cId="2145362552" sldId="2145707358"/>
            <ac:spMk id="24" creationId="{9796DBED-CAFE-B767-4852-CB64447456E3}"/>
          </ac:spMkLst>
        </pc:spChg>
        <pc:spChg chg="mod">
          <ac:chgData name="Johnson, Scott" userId="bec97677-f0c6-4bfb-b610-83dc74061801" providerId="ADAL" clId="{259312EE-EA53-4321-8853-E7525E0CD4EB}" dt="2023-07-30T23:13:42.205" v="14301" actId="1035"/>
          <ac:spMkLst>
            <pc:docMk/>
            <pc:sldMk cId="2145362552" sldId="2145707358"/>
            <ac:spMk id="25" creationId="{B09357CB-0809-ADB4-123E-5D00BB338AB9}"/>
          </ac:spMkLst>
        </pc:spChg>
        <pc:spChg chg="mod">
          <ac:chgData name="Johnson, Scott" userId="bec97677-f0c6-4bfb-b610-83dc74061801" providerId="ADAL" clId="{259312EE-EA53-4321-8853-E7525E0CD4EB}" dt="2023-07-30T22:56:33.763" v="13736" actId="255"/>
          <ac:spMkLst>
            <pc:docMk/>
            <pc:sldMk cId="2145362552" sldId="2145707358"/>
            <ac:spMk id="29" creationId="{5C5CEE3D-C8A5-50E0-B1DA-EF58E2C62E51}"/>
          </ac:spMkLst>
        </pc:spChg>
        <pc:spChg chg="mod">
          <ac:chgData name="Johnson, Scott" userId="bec97677-f0c6-4bfb-b610-83dc74061801" providerId="ADAL" clId="{259312EE-EA53-4321-8853-E7525E0CD4EB}" dt="2023-07-30T22:56:17.741" v="13733" actId="255"/>
          <ac:spMkLst>
            <pc:docMk/>
            <pc:sldMk cId="2145362552" sldId="2145707358"/>
            <ac:spMk id="30" creationId="{2FEA2060-79D1-27A1-B241-4660A978772E}"/>
          </ac:spMkLst>
        </pc:spChg>
        <pc:spChg chg="mod">
          <ac:chgData name="Johnson, Scott" userId="bec97677-f0c6-4bfb-b610-83dc74061801" providerId="ADAL" clId="{259312EE-EA53-4321-8853-E7525E0CD4EB}" dt="2023-07-30T22:56:37.875" v="13737" actId="255"/>
          <ac:spMkLst>
            <pc:docMk/>
            <pc:sldMk cId="2145362552" sldId="2145707358"/>
            <ac:spMk id="31" creationId="{D8FAEB97-DB14-EF11-48A4-E1984474BCC0}"/>
          </ac:spMkLst>
        </pc:spChg>
        <pc:spChg chg="add del mod">
          <ac:chgData name="Johnson, Scott" userId="bec97677-f0c6-4bfb-b610-83dc74061801" providerId="ADAL" clId="{259312EE-EA53-4321-8853-E7525E0CD4EB}" dt="2023-07-30T22:56:49.075" v="13738" actId="478"/>
          <ac:spMkLst>
            <pc:docMk/>
            <pc:sldMk cId="2145362552" sldId="2145707358"/>
            <ac:spMk id="32" creationId="{B5932CF1-1DDF-2261-3E7D-F6FC70141401}"/>
          </ac:spMkLst>
        </pc:spChg>
        <pc:spChg chg="add del mod">
          <ac:chgData name="Johnson, Scott" userId="bec97677-f0c6-4bfb-b610-83dc74061801" providerId="ADAL" clId="{259312EE-EA53-4321-8853-E7525E0CD4EB}" dt="2023-07-30T22:56:49.075" v="13738" actId="478"/>
          <ac:spMkLst>
            <pc:docMk/>
            <pc:sldMk cId="2145362552" sldId="2145707358"/>
            <ac:spMk id="33" creationId="{4EE590F1-00FA-D31E-E985-E2A208F776E3}"/>
          </ac:spMkLst>
        </pc:spChg>
        <pc:spChg chg="add mod">
          <ac:chgData name="Johnson, Scott" userId="bec97677-f0c6-4bfb-b610-83dc74061801" providerId="ADAL" clId="{259312EE-EA53-4321-8853-E7525E0CD4EB}" dt="2023-07-30T23:06:16.581" v="13905" actId="6549"/>
          <ac:spMkLst>
            <pc:docMk/>
            <pc:sldMk cId="2145362552" sldId="2145707358"/>
            <ac:spMk id="34" creationId="{B4932BFD-E1C4-3986-DA76-9F90D5FB8F3B}"/>
          </ac:spMkLst>
        </pc:spChg>
        <pc:spChg chg="add mod">
          <ac:chgData name="Johnson, Scott" userId="bec97677-f0c6-4bfb-b610-83dc74061801" providerId="ADAL" clId="{259312EE-EA53-4321-8853-E7525E0CD4EB}" dt="2023-07-30T23:07:36.525" v="13954" actId="20577"/>
          <ac:spMkLst>
            <pc:docMk/>
            <pc:sldMk cId="2145362552" sldId="2145707358"/>
            <ac:spMk id="35" creationId="{662D6ADB-9C5D-DE28-4626-3F85DB2A46D8}"/>
          </ac:spMkLst>
        </pc:spChg>
        <pc:spChg chg="add mod">
          <ac:chgData name="Johnson, Scott" userId="bec97677-f0c6-4bfb-b610-83dc74061801" providerId="ADAL" clId="{259312EE-EA53-4321-8853-E7525E0CD4EB}" dt="2023-07-30T23:15:45.682" v="14346" actId="20577"/>
          <ac:spMkLst>
            <pc:docMk/>
            <pc:sldMk cId="2145362552" sldId="2145707358"/>
            <ac:spMk id="36" creationId="{5073F45A-1C36-17B5-FAFC-EA27AE8BD7ED}"/>
          </ac:spMkLst>
        </pc:spChg>
        <pc:spChg chg="add mod">
          <ac:chgData name="Johnson, Scott" userId="bec97677-f0c6-4bfb-b610-83dc74061801" providerId="ADAL" clId="{259312EE-EA53-4321-8853-E7525E0CD4EB}" dt="2023-07-30T23:11:34.867" v="14128" actId="14100"/>
          <ac:spMkLst>
            <pc:docMk/>
            <pc:sldMk cId="2145362552" sldId="2145707358"/>
            <ac:spMk id="37" creationId="{70E5E75F-30E8-2DAC-2514-21776F26BFAB}"/>
          </ac:spMkLst>
        </pc:spChg>
        <pc:spChg chg="add mod">
          <ac:chgData name="Johnson, Scott" userId="bec97677-f0c6-4bfb-b610-83dc74061801" providerId="ADAL" clId="{259312EE-EA53-4321-8853-E7525E0CD4EB}" dt="2023-07-30T23:13:49.144" v="14302" actId="20577"/>
          <ac:spMkLst>
            <pc:docMk/>
            <pc:sldMk cId="2145362552" sldId="2145707358"/>
            <ac:spMk id="38" creationId="{38F1D5EE-7F4B-294A-369D-37CE642E1B15}"/>
          </ac:spMkLst>
        </pc:spChg>
        <pc:spChg chg="add mod">
          <ac:chgData name="Johnson, Scott" userId="bec97677-f0c6-4bfb-b610-83dc74061801" providerId="ADAL" clId="{259312EE-EA53-4321-8853-E7525E0CD4EB}" dt="2023-07-30T23:17:01.789" v="14376" actId="207"/>
          <ac:spMkLst>
            <pc:docMk/>
            <pc:sldMk cId="2145362552" sldId="2145707358"/>
            <ac:spMk id="39" creationId="{A792C0D5-280F-F50B-65B9-20EE3F6B26A1}"/>
          </ac:spMkLst>
        </pc:spChg>
        <pc:picChg chg="del">
          <ac:chgData name="Johnson, Scott" userId="bec97677-f0c6-4bfb-b610-83dc74061801" providerId="ADAL" clId="{259312EE-EA53-4321-8853-E7525E0CD4EB}" dt="2023-07-30T22:44:16.842" v="13153" actId="478"/>
          <ac:picMkLst>
            <pc:docMk/>
            <pc:sldMk cId="2145362552" sldId="2145707358"/>
            <ac:picMk id="26" creationId="{E7BD7765-F5F4-4281-C2F6-0E53CE97951A}"/>
          </ac:picMkLst>
        </pc:picChg>
      </pc:sldChg>
      <pc:sldChg chg="addSp delSp modSp new mod modClrScheme chgLayout">
        <pc:chgData name="Johnson, Scott" userId="bec97677-f0c6-4bfb-b610-83dc74061801" providerId="ADAL" clId="{259312EE-EA53-4321-8853-E7525E0CD4EB}" dt="2023-07-31T16:29:11.239" v="18963" actId="1037"/>
        <pc:sldMkLst>
          <pc:docMk/>
          <pc:sldMk cId="423170783" sldId="2145707359"/>
        </pc:sldMkLst>
        <pc:spChg chg="del mod ord">
          <ac:chgData name="Johnson, Scott" userId="bec97677-f0c6-4bfb-b610-83dc74061801" providerId="ADAL" clId="{259312EE-EA53-4321-8853-E7525E0CD4EB}" dt="2023-07-30T23:17:44.988" v="14380" actId="700"/>
          <ac:spMkLst>
            <pc:docMk/>
            <pc:sldMk cId="423170783" sldId="2145707359"/>
            <ac:spMk id="2" creationId="{6560642F-8055-D11A-0116-C277585D5517}"/>
          </ac:spMkLst>
        </pc:spChg>
        <pc:spChg chg="add del mod ord">
          <ac:chgData name="Johnson, Scott" userId="bec97677-f0c6-4bfb-b610-83dc74061801" providerId="ADAL" clId="{259312EE-EA53-4321-8853-E7525E0CD4EB}" dt="2023-07-30T23:17:46.571" v="14381"/>
          <ac:spMkLst>
            <pc:docMk/>
            <pc:sldMk cId="423170783" sldId="2145707359"/>
            <ac:spMk id="3" creationId="{69375BD0-679D-317D-980A-2DDB79B911FD}"/>
          </ac:spMkLst>
        </pc:spChg>
        <pc:spChg chg="add mod">
          <ac:chgData name="Johnson, Scott" userId="bec97677-f0c6-4bfb-b610-83dc74061801" providerId="ADAL" clId="{259312EE-EA53-4321-8853-E7525E0CD4EB}" dt="2023-07-30T23:30:35.625" v="14949" actId="20577"/>
          <ac:spMkLst>
            <pc:docMk/>
            <pc:sldMk cId="423170783" sldId="2145707359"/>
            <ac:spMk id="4" creationId="{2C820F84-2200-F2FF-060F-26EF3FED66A3}"/>
          </ac:spMkLst>
        </pc:spChg>
        <pc:spChg chg="add mod">
          <ac:chgData name="Johnson, Scott" userId="bec97677-f0c6-4bfb-b610-83dc74061801" providerId="ADAL" clId="{259312EE-EA53-4321-8853-E7525E0CD4EB}" dt="2023-07-31T00:20:53.859" v="15174" actId="207"/>
          <ac:spMkLst>
            <pc:docMk/>
            <pc:sldMk cId="423170783" sldId="2145707359"/>
            <ac:spMk id="5" creationId="{50981EAC-D81E-F24E-367F-F446B2CB9526}"/>
          </ac:spMkLst>
        </pc:spChg>
        <pc:spChg chg="add mod">
          <ac:chgData name="Johnson, Scott" userId="bec97677-f0c6-4bfb-b610-83dc74061801" providerId="ADAL" clId="{259312EE-EA53-4321-8853-E7525E0CD4EB}" dt="2023-07-31T00:21:36.359" v="15176" actId="1076"/>
          <ac:spMkLst>
            <pc:docMk/>
            <pc:sldMk cId="423170783" sldId="2145707359"/>
            <ac:spMk id="6" creationId="{4D03CE33-041E-16DF-C375-CFCA815C0721}"/>
          </ac:spMkLst>
        </pc:spChg>
        <pc:spChg chg="add mod">
          <ac:chgData name="Johnson, Scott" userId="bec97677-f0c6-4bfb-b610-83dc74061801" providerId="ADAL" clId="{259312EE-EA53-4321-8853-E7525E0CD4EB}" dt="2023-07-31T00:21:57.988" v="15178" actId="207"/>
          <ac:spMkLst>
            <pc:docMk/>
            <pc:sldMk cId="423170783" sldId="2145707359"/>
            <ac:spMk id="7" creationId="{12F0A1DA-D196-58A8-D747-26D93D996477}"/>
          </ac:spMkLst>
        </pc:spChg>
        <pc:spChg chg="add del mod">
          <ac:chgData name="Johnson, Scott" userId="bec97677-f0c6-4bfb-b610-83dc74061801" providerId="ADAL" clId="{259312EE-EA53-4321-8853-E7525E0CD4EB}" dt="2023-07-31T00:15:23.753" v="15082" actId="478"/>
          <ac:spMkLst>
            <pc:docMk/>
            <pc:sldMk cId="423170783" sldId="2145707359"/>
            <ac:spMk id="10" creationId="{72F6F3C2-C59F-2047-EDC3-5723EC528D05}"/>
          </ac:spMkLst>
        </pc:spChg>
        <pc:spChg chg="add del mod">
          <ac:chgData name="Johnson, Scott" userId="bec97677-f0c6-4bfb-b610-83dc74061801" providerId="ADAL" clId="{259312EE-EA53-4321-8853-E7525E0CD4EB}" dt="2023-07-31T00:15:19.833" v="15081" actId="478"/>
          <ac:spMkLst>
            <pc:docMk/>
            <pc:sldMk cId="423170783" sldId="2145707359"/>
            <ac:spMk id="11" creationId="{D018D350-1CFB-4331-0F38-3EE9AF075653}"/>
          </ac:spMkLst>
        </pc:spChg>
        <pc:spChg chg="add mod">
          <ac:chgData name="Johnson, Scott" userId="bec97677-f0c6-4bfb-b610-83dc74061801" providerId="ADAL" clId="{259312EE-EA53-4321-8853-E7525E0CD4EB}" dt="2023-07-31T00:19:57.932" v="15167" actId="1076"/>
          <ac:spMkLst>
            <pc:docMk/>
            <pc:sldMk cId="423170783" sldId="2145707359"/>
            <ac:spMk id="13" creationId="{2E2C0E94-C718-1952-E875-48A8DC860525}"/>
          </ac:spMkLst>
        </pc:spChg>
        <pc:spChg chg="add mod">
          <ac:chgData name="Johnson, Scott" userId="bec97677-f0c6-4bfb-b610-83dc74061801" providerId="ADAL" clId="{259312EE-EA53-4321-8853-E7525E0CD4EB}" dt="2023-07-31T16:29:11.239" v="18963" actId="1037"/>
          <ac:spMkLst>
            <pc:docMk/>
            <pc:sldMk cId="423170783" sldId="2145707359"/>
            <ac:spMk id="14" creationId="{3E760BB0-8B60-DC0B-2BCA-BB915E4BF8E7}"/>
          </ac:spMkLst>
        </pc:spChg>
        <pc:spChg chg="add del mod">
          <ac:chgData name="Johnson, Scott" userId="bec97677-f0c6-4bfb-b610-83dc74061801" providerId="ADAL" clId="{259312EE-EA53-4321-8853-E7525E0CD4EB}" dt="2023-07-31T00:22:38.450" v="15183" actId="478"/>
          <ac:spMkLst>
            <pc:docMk/>
            <pc:sldMk cId="423170783" sldId="2145707359"/>
            <ac:spMk id="15" creationId="{06F27799-3737-8C02-C0CB-5D3AD7A0467D}"/>
          </ac:spMkLst>
        </pc:spChg>
        <pc:graphicFrameChg chg="add del mod ord modGraphic">
          <ac:chgData name="Johnson, Scott" userId="bec97677-f0c6-4bfb-b610-83dc74061801" providerId="ADAL" clId="{259312EE-EA53-4321-8853-E7525E0CD4EB}" dt="2023-07-31T00:13:40.031" v="15033" actId="478"/>
          <ac:graphicFrameMkLst>
            <pc:docMk/>
            <pc:sldMk cId="423170783" sldId="2145707359"/>
            <ac:graphicFrameMk id="9" creationId="{7B62E405-B0FD-257B-071B-3E2B349A446D}"/>
          </ac:graphicFrameMkLst>
        </pc:graphicFrameChg>
        <pc:graphicFrameChg chg="add mod ord modGraphic">
          <ac:chgData name="Johnson, Scott" userId="bec97677-f0c6-4bfb-b610-83dc74061801" providerId="ADAL" clId="{259312EE-EA53-4321-8853-E7525E0CD4EB}" dt="2023-07-31T00:22:11.877" v="15179" actId="14100"/>
          <ac:graphicFrameMkLst>
            <pc:docMk/>
            <pc:sldMk cId="423170783" sldId="2145707359"/>
            <ac:graphicFrameMk id="12" creationId="{9050F57D-6F83-3A15-7C3A-F69F0ED20F59}"/>
          </ac:graphicFrameMkLst>
        </pc:graphicFrameChg>
        <pc:picChg chg="add mod ord">
          <ac:chgData name="Johnson, Scott" userId="bec97677-f0c6-4bfb-b610-83dc74061801" providerId="ADAL" clId="{259312EE-EA53-4321-8853-E7525E0CD4EB}" dt="2023-07-31T00:19:54.354" v="15166" actId="1076"/>
          <ac:picMkLst>
            <pc:docMk/>
            <pc:sldMk cId="423170783" sldId="2145707359"/>
            <ac:picMk id="8" creationId="{B91A6D47-511D-A3C3-E23C-F5364F5EB90B}"/>
          </ac:picMkLst>
        </pc:picChg>
      </pc:sldChg>
      <pc:sldChg chg="addSp delSp modSp add mod">
        <pc:chgData name="Johnson, Scott" userId="bec97677-f0c6-4bfb-b610-83dc74061801" providerId="ADAL" clId="{259312EE-EA53-4321-8853-E7525E0CD4EB}" dt="2023-07-31T01:02:29.310" v="15309" actId="20577"/>
        <pc:sldMkLst>
          <pc:docMk/>
          <pc:sldMk cId="3853463990" sldId="2145707360"/>
        </pc:sldMkLst>
        <pc:spChg chg="mod">
          <ac:chgData name="Johnson, Scott" userId="bec97677-f0c6-4bfb-b610-83dc74061801" providerId="ADAL" clId="{259312EE-EA53-4321-8853-E7525E0CD4EB}" dt="2023-07-30T23:30:56.200" v="14994" actId="20577"/>
          <ac:spMkLst>
            <pc:docMk/>
            <pc:sldMk cId="3853463990" sldId="2145707360"/>
            <ac:spMk id="4" creationId="{2C820F84-2200-F2FF-060F-26EF3FED66A3}"/>
          </ac:spMkLst>
        </pc:spChg>
        <pc:spChg chg="mod">
          <ac:chgData name="Johnson, Scott" userId="bec97677-f0c6-4bfb-b610-83dc74061801" providerId="ADAL" clId="{259312EE-EA53-4321-8853-E7525E0CD4EB}" dt="2023-07-31T01:01:06.342" v="15302" actId="20577"/>
          <ac:spMkLst>
            <pc:docMk/>
            <pc:sldMk cId="3853463990" sldId="2145707360"/>
            <ac:spMk id="5" creationId="{50981EAC-D81E-F24E-367F-F446B2CB9526}"/>
          </ac:spMkLst>
        </pc:spChg>
        <pc:spChg chg="mod">
          <ac:chgData name="Johnson, Scott" userId="bec97677-f0c6-4bfb-b610-83dc74061801" providerId="ADAL" clId="{259312EE-EA53-4321-8853-E7525E0CD4EB}" dt="2023-07-31T01:02:29.310" v="15309" actId="20577"/>
          <ac:spMkLst>
            <pc:docMk/>
            <pc:sldMk cId="3853463990" sldId="2145707360"/>
            <ac:spMk id="6" creationId="{4D03CE33-041E-16DF-C375-CFCA815C0721}"/>
          </ac:spMkLst>
        </pc:spChg>
        <pc:spChg chg="del">
          <ac:chgData name="Johnson, Scott" userId="bec97677-f0c6-4bfb-b610-83dc74061801" providerId="ADAL" clId="{259312EE-EA53-4321-8853-E7525E0CD4EB}" dt="2023-07-30T23:27:29.490" v="14851" actId="478"/>
          <ac:spMkLst>
            <pc:docMk/>
            <pc:sldMk cId="3853463990" sldId="2145707360"/>
            <ac:spMk id="7" creationId="{12F0A1DA-D196-58A8-D747-26D93D996477}"/>
          </ac:spMkLst>
        </pc:spChg>
        <pc:picChg chg="del">
          <ac:chgData name="Johnson, Scott" userId="bec97677-f0c6-4bfb-b610-83dc74061801" providerId="ADAL" clId="{259312EE-EA53-4321-8853-E7525E0CD4EB}" dt="2023-07-30T23:27:48.984" v="14899" actId="478"/>
          <ac:picMkLst>
            <pc:docMk/>
            <pc:sldMk cId="3853463990" sldId="2145707360"/>
            <ac:picMk id="8" creationId="{B91A6D47-511D-A3C3-E23C-F5364F5EB90B}"/>
          </ac:picMkLst>
        </pc:picChg>
        <pc:picChg chg="add mod ord">
          <ac:chgData name="Johnson, Scott" userId="bec97677-f0c6-4bfb-b610-83dc74061801" providerId="ADAL" clId="{259312EE-EA53-4321-8853-E7525E0CD4EB}" dt="2023-07-31T00:23:34.217" v="15190" actId="167"/>
          <ac:picMkLst>
            <pc:docMk/>
            <pc:sldMk cId="3853463990" sldId="2145707360"/>
            <ac:picMk id="9" creationId="{231520CD-BBBA-6F4B-ED95-EEDDFD67EBEF}"/>
          </ac:picMkLst>
        </pc:picChg>
      </pc:sldChg>
      <pc:sldChg chg="add del">
        <pc:chgData name="Johnson, Scott" userId="bec97677-f0c6-4bfb-b610-83dc74061801" providerId="ADAL" clId="{259312EE-EA53-4321-8853-E7525E0CD4EB}" dt="2023-07-31T00:23:50.796" v="15191" actId="47"/>
        <pc:sldMkLst>
          <pc:docMk/>
          <pc:sldMk cId="520184622" sldId="2145707361"/>
        </pc:sldMkLst>
      </pc:sldChg>
      <pc:sldChg chg="addSp delSp modSp new mod ord modClrScheme chgLayout">
        <pc:chgData name="Johnson, Scott" userId="bec97677-f0c6-4bfb-b610-83dc74061801" providerId="ADAL" clId="{259312EE-EA53-4321-8853-E7525E0CD4EB}" dt="2023-07-31T02:19:30.839" v="16414"/>
        <pc:sldMkLst>
          <pc:docMk/>
          <pc:sldMk cId="1111430274" sldId="2145707361"/>
        </pc:sldMkLst>
        <pc:spChg chg="del mod ord">
          <ac:chgData name="Johnson, Scott" userId="bec97677-f0c6-4bfb-b610-83dc74061801" providerId="ADAL" clId="{259312EE-EA53-4321-8853-E7525E0CD4EB}" dt="2023-07-31T00:25:36.660" v="15204" actId="700"/>
          <ac:spMkLst>
            <pc:docMk/>
            <pc:sldMk cId="1111430274" sldId="2145707361"/>
            <ac:spMk id="2" creationId="{5533C989-0689-7EC2-AAFD-8415EF6C7122}"/>
          </ac:spMkLst>
        </pc:spChg>
        <pc:spChg chg="del">
          <ac:chgData name="Johnson, Scott" userId="bec97677-f0c6-4bfb-b610-83dc74061801" providerId="ADAL" clId="{259312EE-EA53-4321-8853-E7525E0CD4EB}" dt="2023-07-31T00:25:36.660" v="15204" actId="700"/>
          <ac:spMkLst>
            <pc:docMk/>
            <pc:sldMk cId="1111430274" sldId="2145707361"/>
            <ac:spMk id="3" creationId="{731C6F4D-EA63-3198-E679-EF75C06C89E4}"/>
          </ac:spMkLst>
        </pc:spChg>
        <pc:spChg chg="add mod ord">
          <ac:chgData name="Johnson, Scott" userId="bec97677-f0c6-4bfb-b610-83dc74061801" providerId="ADAL" clId="{259312EE-EA53-4321-8853-E7525E0CD4EB}" dt="2023-07-31T01:24:12.382" v="15679" actId="20577"/>
          <ac:spMkLst>
            <pc:docMk/>
            <pc:sldMk cId="1111430274" sldId="2145707361"/>
            <ac:spMk id="4" creationId="{DF66953C-B461-B132-7C3A-56ADB2D67AFD}"/>
          </ac:spMkLst>
        </pc:spChg>
        <pc:spChg chg="add del mod">
          <ac:chgData name="Johnson, Scott" userId="bec97677-f0c6-4bfb-b610-83dc74061801" providerId="ADAL" clId="{259312EE-EA53-4321-8853-E7525E0CD4EB}" dt="2023-07-31T00:29:13.886" v="15256" actId="21"/>
          <ac:spMkLst>
            <pc:docMk/>
            <pc:sldMk cId="1111430274" sldId="2145707361"/>
            <ac:spMk id="5" creationId="{FA6D16AC-EAA6-7F1A-D26A-459E056A2C6B}"/>
          </ac:spMkLst>
        </pc:spChg>
        <pc:graphicFrameChg chg="add del">
          <ac:chgData name="Johnson, Scott" userId="bec97677-f0c6-4bfb-b610-83dc74061801" providerId="ADAL" clId="{259312EE-EA53-4321-8853-E7525E0CD4EB}" dt="2023-07-31T01:05:46.040" v="15311" actId="3680"/>
          <ac:graphicFrameMkLst>
            <pc:docMk/>
            <pc:sldMk cId="1111430274" sldId="2145707361"/>
            <ac:graphicFrameMk id="6" creationId="{13F1D8AC-8BBD-FF4D-51AB-2792E20328EA}"/>
          </ac:graphicFrameMkLst>
        </pc:graphicFrameChg>
        <pc:graphicFrameChg chg="add del">
          <ac:chgData name="Johnson, Scott" userId="bec97677-f0c6-4bfb-b610-83dc74061801" providerId="ADAL" clId="{259312EE-EA53-4321-8853-E7525E0CD4EB}" dt="2023-07-31T01:06:05.591" v="15313" actId="478"/>
          <ac:graphicFrameMkLst>
            <pc:docMk/>
            <pc:sldMk cId="1111430274" sldId="2145707361"/>
            <ac:graphicFrameMk id="7" creationId="{A939FB75-A370-A78F-8377-2C360A27D32A}"/>
          </ac:graphicFrameMkLst>
        </pc:graphicFrameChg>
        <pc:graphicFrameChg chg="add mod modGraphic">
          <ac:chgData name="Johnson, Scott" userId="bec97677-f0c6-4bfb-b610-83dc74061801" providerId="ADAL" clId="{259312EE-EA53-4321-8853-E7525E0CD4EB}" dt="2023-07-31T02:19:30.839" v="16414"/>
          <ac:graphicFrameMkLst>
            <pc:docMk/>
            <pc:sldMk cId="1111430274" sldId="2145707361"/>
            <ac:graphicFrameMk id="8" creationId="{74CA058D-3BFC-6260-C2FF-56351120E44E}"/>
          </ac:graphicFrameMkLst>
        </pc:graphicFrameChg>
      </pc:sldChg>
      <pc:sldChg chg="addSp delSp modSp add mod modClrScheme chgLayout">
        <pc:chgData name="Johnson, Scott" userId="bec97677-f0c6-4bfb-b610-83dc74061801" providerId="ADAL" clId="{259312EE-EA53-4321-8853-E7525E0CD4EB}" dt="2023-07-31T00:28:30.161" v="15242" actId="1035"/>
        <pc:sldMkLst>
          <pc:docMk/>
          <pc:sldMk cId="3417709761" sldId="2145707362"/>
        </pc:sldMkLst>
        <pc:spChg chg="mod ord">
          <ac:chgData name="Johnson, Scott" userId="bec97677-f0c6-4bfb-b610-83dc74061801" providerId="ADAL" clId="{259312EE-EA53-4321-8853-E7525E0CD4EB}" dt="2023-07-31T00:25:54.567" v="15208" actId="700"/>
          <ac:spMkLst>
            <pc:docMk/>
            <pc:sldMk cId="3417709761" sldId="2145707362"/>
            <ac:spMk id="2" creationId="{EE4FD3A3-C87E-8FE2-630E-1F63896A9724}"/>
          </ac:spMkLst>
        </pc:spChg>
        <pc:spChg chg="mod">
          <ac:chgData name="Johnson, Scott" userId="bec97677-f0c6-4bfb-b610-83dc74061801" providerId="ADAL" clId="{259312EE-EA53-4321-8853-E7525E0CD4EB}" dt="2023-07-31T00:28:30.161" v="15242" actId="1035"/>
          <ac:spMkLst>
            <pc:docMk/>
            <pc:sldMk cId="3417709761" sldId="2145707362"/>
            <ac:spMk id="3" creationId="{C3F686EE-9BE6-2489-6F89-463E634F1763}"/>
          </ac:spMkLst>
        </pc:spChg>
        <pc:spChg chg="add del mod">
          <ac:chgData name="Johnson, Scott" userId="bec97677-f0c6-4bfb-b610-83dc74061801" providerId="ADAL" clId="{259312EE-EA53-4321-8853-E7525E0CD4EB}" dt="2023-07-31T00:27:39.837" v="15225" actId="478"/>
          <ac:spMkLst>
            <pc:docMk/>
            <pc:sldMk cId="3417709761" sldId="2145707362"/>
            <ac:spMk id="7" creationId="{6BE56230-4095-F591-F4AA-277964159C4B}"/>
          </ac:spMkLst>
        </pc:spChg>
        <pc:graphicFrameChg chg="mod">
          <ac:chgData name="Johnson, Scott" userId="bec97677-f0c6-4bfb-b610-83dc74061801" providerId="ADAL" clId="{259312EE-EA53-4321-8853-E7525E0CD4EB}" dt="2023-07-31T00:28:15.977" v="15240" actId="1076"/>
          <ac:graphicFrameMkLst>
            <pc:docMk/>
            <pc:sldMk cId="3417709761" sldId="2145707362"/>
            <ac:graphicFrameMk id="15" creationId="{1E5BC61C-0573-54C4-2DEC-68214ADE706D}"/>
          </ac:graphicFrameMkLst>
        </pc:graphicFrameChg>
        <pc:picChg chg="mod modCrop">
          <ac:chgData name="Johnson, Scott" userId="bec97677-f0c6-4bfb-b610-83dc74061801" providerId="ADAL" clId="{259312EE-EA53-4321-8853-E7525E0CD4EB}" dt="2023-07-31T00:27:55.539" v="15232" actId="14100"/>
          <ac:picMkLst>
            <pc:docMk/>
            <pc:sldMk cId="3417709761" sldId="2145707362"/>
            <ac:picMk id="6" creationId="{7375031F-0904-CA98-5E3D-91B1CE2624F6}"/>
          </ac:picMkLst>
        </pc:picChg>
        <pc:cxnChg chg="del mod">
          <ac:chgData name="Johnson, Scott" userId="bec97677-f0c6-4bfb-b610-83dc74061801" providerId="ADAL" clId="{259312EE-EA53-4321-8853-E7525E0CD4EB}" dt="2023-07-31T00:26:54.403" v="15217" actId="478"/>
          <ac:cxnSpMkLst>
            <pc:docMk/>
            <pc:sldMk cId="3417709761" sldId="2145707362"/>
            <ac:cxnSpMk id="5" creationId="{61E8C185-92C4-BD8F-72D6-6AAFBA511107}"/>
          </ac:cxnSpMkLst>
        </pc:cxnChg>
      </pc:sldChg>
      <pc:sldChg chg="modSp add mod">
        <pc:chgData name="Johnson, Scott" userId="bec97677-f0c6-4bfb-b610-83dc74061801" providerId="ADAL" clId="{259312EE-EA53-4321-8853-E7525E0CD4EB}" dt="2023-07-31T02:15:53.962" v="16370" actId="20577"/>
        <pc:sldMkLst>
          <pc:docMk/>
          <pc:sldMk cId="4080976103" sldId="2145707363"/>
        </pc:sldMkLst>
        <pc:graphicFrameChg chg="mod modGraphic">
          <ac:chgData name="Johnson, Scott" userId="bec97677-f0c6-4bfb-b610-83dc74061801" providerId="ADAL" clId="{259312EE-EA53-4321-8853-E7525E0CD4EB}" dt="2023-07-31T02:15:53.962" v="16370" actId="20577"/>
          <ac:graphicFrameMkLst>
            <pc:docMk/>
            <pc:sldMk cId="4080976103" sldId="2145707363"/>
            <ac:graphicFrameMk id="8" creationId="{74CA058D-3BFC-6260-C2FF-56351120E44E}"/>
          </ac:graphicFrameMkLst>
        </pc:graphicFrameChg>
      </pc:sldChg>
      <pc:sldChg chg="modSp add del mod ord">
        <pc:chgData name="Johnson, Scott" userId="bec97677-f0c6-4bfb-b610-83dc74061801" providerId="ADAL" clId="{259312EE-EA53-4321-8853-E7525E0CD4EB}" dt="2023-07-31T02:19:52.310" v="16415" actId="47"/>
        <pc:sldMkLst>
          <pc:docMk/>
          <pc:sldMk cId="114244559" sldId="2145707364"/>
        </pc:sldMkLst>
        <pc:graphicFrameChg chg="modGraphic">
          <ac:chgData name="Johnson, Scott" userId="bec97677-f0c6-4bfb-b610-83dc74061801" providerId="ADAL" clId="{259312EE-EA53-4321-8853-E7525E0CD4EB}" dt="2023-07-31T01:55:16.821" v="16075" actId="20577"/>
          <ac:graphicFrameMkLst>
            <pc:docMk/>
            <pc:sldMk cId="114244559" sldId="2145707364"/>
            <ac:graphicFrameMk id="8" creationId="{74CA058D-3BFC-6260-C2FF-56351120E44E}"/>
          </ac:graphicFrameMkLst>
        </pc:graphicFrameChg>
      </pc:sldChg>
      <pc:sldChg chg="modSp add del mod">
        <pc:chgData name="Johnson, Scott" userId="bec97677-f0c6-4bfb-b610-83dc74061801" providerId="ADAL" clId="{259312EE-EA53-4321-8853-E7525E0CD4EB}" dt="2023-07-31T01:43:19.906" v="15952" actId="47"/>
        <pc:sldMkLst>
          <pc:docMk/>
          <pc:sldMk cId="2915403739" sldId="2145707364"/>
        </pc:sldMkLst>
        <pc:graphicFrameChg chg="mod modGraphic">
          <ac:chgData name="Johnson, Scott" userId="bec97677-f0c6-4bfb-b610-83dc74061801" providerId="ADAL" clId="{259312EE-EA53-4321-8853-E7525E0CD4EB}" dt="2023-07-31T01:36:15.622" v="15877" actId="242"/>
          <ac:graphicFrameMkLst>
            <pc:docMk/>
            <pc:sldMk cId="2915403739" sldId="2145707364"/>
            <ac:graphicFrameMk id="8" creationId="{74CA058D-3BFC-6260-C2FF-56351120E44E}"/>
          </ac:graphicFrameMkLst>
        </pc:graphicFrameChg>
      </pc:sldChg>
      <pc:sldChg chg="modSp add mod ord">
        <pc:chgData name="Johnson, Scott" userId="bec97677-f0c6-4bfb-b610-83dc74061801" providerId="ADAL" clId="{259312EE-EA53-4321-8853-E7525E0CD4EB}" dt="2023-07-31T02:18:28.303" v="16402" actId="21"/>
        <pc:sldMkLst>
          <pc:docMk/>
          <pc:sldMk cId="19634224" sldId="2145707365"/>
        </pc:sldMkLst>
        <pc:graphicFrameChg chg="mod modGraphic">
          <ac:chgData name="Johnson, Scott" userId="bec97677-f0c6-4bfb-b610-83dc74061801" providerId="ADAL" clId="{259312EE-EA53-4321-8853-E7525E0CD4EB}" dt="2023-07-31T02:18:28.303" v="16402" actId="21"/>
          <ac:graphicFrameMkLst>
            <pc:docMk/>
            <pc:sldMk cId="19634224" sldId="2145707365"/>
            <ac:graphicFrameMk id="8" creationId="{74CA058D-3BFC-6260-C2FF-56351120E44E}"/>
          </ac:graphicFrameMkLst>
        </pc:graphicFrameChg>
      </pc:sldChg>
      <pc:sldChg chg="add del">
        <pc:chgData name="Johnson, Scott" userId="bec97677-f0c6-4bfb-b610-83dc74061801" providerId="ADAL" clId="{259312EE-EA53-4321-8853-E7525E0CD4EB}" dt="2023-07-31T02:19:52.310" v="16415" actId="47"/>
        <pc:sldMkLst>
          <pc:docMk/>
          <pc:sldMk cId="315282703" sldId="2145707366"/>
        </pc:sldMkLst>
      </pc:sldChg>
      <pc:sldChg chg="modSp add del mod">
        <pc:chgData name="Johnson, Scott" userId="bec97677-f0c6-4bfb-b610-83dc74061801" providerId="ADAL" clId="{259312EE-EA53-4321-8853-E7525E0CD4EB}" dt="2023-07-31T02:13:45.902" v="16345" actId="207"/>
        <pc:sldMkLst>
          <pc:docMk/>
          <pc:sldMk cId="2051712883" sldId="2145707367"/>
        </pc:sldMkLst>
        <pc:graphicFrameChg chg="mod modGraphic">
          <ac:chgData name="Johnson, Scott" userId="bec97677-f0c6-4bfb-b610-83dc74061801" providerId="ADAL" clId="{259312EE-EA53-4321-8853-E7525E0CD4EB}" dt="2023-07-31T02:13:45.902" v="16345" actId="207"/>
          <ac:graphicFrameMkLst>
            <pc:docMk/>
            <pc:sldMk cId="2051712883" sldId="2145707367"/>
            <ac:graphicFrameMk id="8" creationId="{74CA058D-3BFC-6260-C2FF-56351120E44E}"/>
          </ac:graphicFrameMkLst>
        </pc:graphicFrameChg>
      </pc:sldChg>
      <pc:sldChg chg="modSp add del mod ord">
        <pc:chgData name="Johnson, Scott" userId="bec97677-f0c6-4bfb-b610-83dc74061801" providerId="ADAL" clId="{259312EE-EA53-4321-8853-E7525E0CD4EB}" dt="2023-07-31T16:15:29.346" v="18849" actId="47"/>
        <pc:sldMkLst>
          <pc:docMk/>
          <pc:sldMk cId="3731623128" sldId="2145707368"/>
        </pc:sldMkLst>
        <pc:spChg chg="mod">
          <ac:chgData name="Johnson, Scott" userId="bec97677-f0c6-4bfb-b610-83dc74061801" providerId="ADAL" clId="{259312EE-EA53-4321-8853-E7525E0CD4EB}" dt="2023-07-31T13:52:29.330" v="16451" actId="20577"/>
          <ac:spMkLst>
            <pc:docMk/>
            <pc:sldMk cId="3731623128" sldId="2145707368"/>
            <ac:spMk id="2" creationId="{AD6E8E71-25FB-5B8C-31F3-991761DE191E}"/>
          </ac:spMkLst>
        </pc:spChg>
        <pc:graphicFrameChg chg="mod modGraphic">
          <ac:chgData name="Johnson, Scott" userId="bec97677-f0c6-4bfb-b610-83dc74061801" providerId="ADAL" clId="{259312EE-EA53-4321-8853-E7525E0CD4EB}" dt="2023-07-31T15:57:04.695" v="18429" actId="207"/>
          <ac:graphicFrameMkLst>
            <pc:docMk/>
            <pc:sldMk cId="3731623128" sldId="2145707368"/>
            <ac:graphicFrameMk id="4" creationId="{8BCB9970-DA5F-5537-EA5F-7EAC04623B66}"/>
          </ac:graphicFrameMkLst>
        </pc:graphicFrameChg>
      </pc:sldChg>
      <pc:sldChg chg="modSp add del mod ord">
        <pc:chgData name="Johnson, Scott" userId="bec97677-f0c6-4bfb-b610-83dc74061801" providerId="ADAL" clId="{259312EE-EA53-4321-8853-E7525E0CD4EB}" dt="2023-07-31T16:19:37.602" v="18859" actId="47"/>
        <pc:sldMkLst>
          <pc:docMk/>
          <pc:sldMk cId="2767510033" sldId="2145707369"/>
        </pc:sldMkLst>
        <pc:spChg chg="mod">
          <ac:chgData name="Johnson, Scott" userId="bec97677-f0c6-4bfb-b610-83dc74061801" providerId="ADAL" clId="{259312EE-EA53-4321-8853-E7525E0CD4EB}" dt="2023-07-31T13:52:48.269" v="16478" actId="20577"/>
          <ac:spMkLst>
            <pc:docMk/>
            <pc:sldMk cId="2767510033" sldId="2145707369"/>
            <ac:spMk id="2" creationId="{AD6E8E71-25FB-5B8C-31F3-991761DE191E}"/>
          </ac:spMkLst>
        </pc:spChg>
      </pc:sldChg>
      <pc:sldChg chg="addSp delSp modSp new del mod modClrScheme chgLayout">
        <pc:chgData name="Johnson, Scott" userId="bec97677-f0c6-4bfb-b610-83dc74061801" providerId="ADAL" clId="{259312EE-EA53-4321-8853-E7525E0CD4EB}" dt="2023-07-31T14:12:13.988" v="17009" actId="47"/>
        <pc:sldMkLst>
          <pc:docMk/>
          <pc:sldMk cId="3866716372" sldId="2145707370"/>
        </pc:sldMkLst>
        <pc:spChg chg="del">
          <ac:chgData name="Johnson, Scott" userId="bec97677-f0c6-4bfb-b610-83dc74061801" providerId="ADAL" clId="{259312EE-EA53-4321-8853-E7525E0CD4EB}" dt="2023-07-31T13:54:08.472" v="16484" actId="26606"/>
          <ac:spMkLst>
            <pc:docMk/>
            <pc:sldMk cId="3866716372" sldId="2145707370"/>
            <ac:spMk id="2" creationId="{10061D81-A5E6-17B9-1048-EEF4CFCBEC0E}"/>
          </ac:spMkLst>
        </pc:spChg>
        <pc:spChg chg="add mod">
          <ac:chgData name="Johnson, Scott" userId="bec97677-f0c6-4bfb-b610-83dc74061801" providerId="ADAL" clId="{259312EE-EA53-4321-8853-E7525E0CD4EB}" dt="2023-07-31T13:59:22.212" v="16558" actId="1076"/>
          <ac:spMkLst>
            <pc:docMk/>
            <pc:sldMk cId="3866716372" sldId="2145707370"/>
            <ac:spMk id="5" creationId="{DC6211AD-9985-FE8A-E6DE-6E15F4BC69E0}"/>
          </ac:spMkLst>
        </pc:spChg>
        <pc:spChg chg="add mod">
          <ac:chgData name="Johnson, Scott" userId="bec97677-f0c6-4bfb-b610-83dc74061801" providerId="ADAL" clId="{259312EE-EA53-4321-8853-E7525E0CD4EB}" dt="2023-07-31T13:56:39.102" v="16536" actId="20577"/>
          <ac:spMkLst>
            <pc:docMk/>
            <pc:sldMk cId="3866716372" sldId="2145707370"/>
            <ac:spMk id="9" creationId="{631CD6CB-53FC-0CFA-BD07-1AD6927019B4}"/>
          </ac:spMkLst>
        </pc:spChg>
        <pc:spChg chg="add mod">
          <ac:chgData name="Johnson, Scott" userId="bec97677-f0c6-4bfb-b610-83dc74061801" providerId="ADAL" clId="{259312EE-EA53-4321-8853-E7525E0CD4EB}" dt="2023-07-31T13:54:08.472" v="16484" actId="26606"/>
          <ac:spMkLst>
            <pc:docMk/>
            <pc:sldMk cId="3866716372" sldId="2145707370"/>
            <ac:spMk id="11" creationId="{C37D4934-7380-91E9-F723-6D878759F8EE}"/>
          </ac:spMkLst>
        </pc:spChg>
        <pc:picChg chg="add mod modCrop">
          <ac:chgData name="Johnson, Scott" userId="bec97677-f0c6-4bfb-b610-83dc74061801" providerId="ADAL" clId="{259312EE-EA53-4321-8853-E7525E0CD4EB}" dt="2023-07-31T13:54:31.939" v="16486" actId="18131"/>
          <ac:picMkLst>
            <pc:docMk/>
            <pc:sldMk cId="3866716372" sldId="2145707370"/>
            <ac:picMk id="4" creationId="{0F992253-62CA-373C-520D-34B8A101D634}"/>
          </ac:picMkLst>
        </pc:picChg>
      </pc:sldChg>
      <pc:sldChg chg="addSp delSp modSp new mod modClrScheme chgLayout">
        <pc:chgData name="Johnson, Scott" userId="bec97677-f0c6-4bfb-b610-83dc74061801" providerId="ADAL" clId="{259312EE-EA53-4321-8853-E7525E0CD4EB}" dt="2023-07-31T16:28:53.717" v="18960" actId="692"/>
        <pc:sldMkLst>
          <pc:docMk/>
          <pc:sldMk cId="2304868150" sldId="2145707371"/>
        </pc:sldMkLst>
        <pc:spChg chg="del mod ord">
          <ac:chgData name="Johnson, Scott" userId="bec97677-f0c6-4bfb-b610-83dc74061801" providerId="ADAL" clId="{259312EE-EA53-4321-8853-E7525E0CD4EB}" dt="2023-07-31T13:59:49.314" v="16560" actId="700"/>
          <ac:spMkLst>
            <pc:docMk/>
            <pc:sldMk cId="2304868150" sldId="2145707371"/>
            <ac:spMk id="2" creationId="{399AB263-DBDE-FD30-FD98-05BDE28FCC6E}"/>
          </ac:spMkLst>
        </pc:spChg>
        <pc:spChg chg="del">
          <ac:chgData name="Johnson, Scott" userId="bec97677-f0c6-4bfb-b610-83dc74061801" providerId="ADAL" clId="{259312EE-EA53-4321-8853-E7525E0CD4EB}" dt="2023-07-31T13:59:49.314" v="16560" actId="700"/>
          <ac:spMkLst>
            <pc:docMk/>
            <pc:sldMk cId="2304868150" sldId="2145707371"/>
            <ac:spMk id="3" creationId="{DD31F0AB-E1D3-D381-4A8A-03A4F986BE25}"/>
          </ac:spMkLst>
        </pc:spChg>
        <pc:spChg chg="del">
          <ac:chgData name="Johnson, Scott" userId="bec97677-f0c6-4bfb-b610-83dc74061801" providerId="ADAL" clId="{259312EE-EA53-4321-8853-E7525E0CD4EB}" dt="2023-07-31T13:59:49.314" v="16560" actId="700"/>
          <ac:spMkLst>
            <pc:docMk/>
            <pc:sldMk cId="2304868150" sldId="2145707371"/>
            <ac:spMk id="4" creationId="{0FBF338D-C054-FB00-0DEE-950B3AFC4968}"/>
          </ac:spMkLst>
        </pc:spChg>
        <pc:spChg chg="add mod ord">
          <ac:chgData name="Johnson, Scott" userId="bec97677-f0c6-4bfb-b610-83dc74061801" providerId="ADAL" clId="{259312EE-EA53-4321-8853-E7525E0CD4EB}" dt="2023-07-31T14:00:11.299" v="16564" actId="122"/>
          <ac:spMkLst>
            <pc:docMk/>
            <pc:sldMk cId="2304868150" sldId="2145707371"/>
            <ac:spMk id="5" creationId="{24345A27-9B89-9E82-2C67-A67D920485BD}"/>
          </ac:spMkLst>
        </pc:spChg>
        <pc:spChg chg="add mod">
          <ac:chgData name="Johnson, Scott" userId="bec97677-f0c6-4bfb-b610-83dc74061801" providerId="ADAL" clId="{259312EE-EA53-4321-8853-E7525E0CD4EB}" dt="2023-07-31T14:10:04.161" v="16957" actId="1076"/>
          <ac:spMkLst>
            <pc:docMk/>
            <pc:sldMk cId="2304868150" sldId="2145707371"/>
            <ac:spMk id="7" creationId="{757CB0C4-76BD-1B54-B124-08689065F68A}"/>
          </ac:spMkLst>
        </pc:spChg>
        <pc:spChg chg="add mod">
          <ac:chgData name="Johnson, Scott" userId="bec97677-f0c6-4bfb-b610-83dc74061801" providerId="ADAL" clId="{259312EE-EA53-4321-8853-E7525E0CD4EB}" dt="2023-07-31T14:13:08.057" v="17010" actId="14861"/>
          <ac:spMkLst>
            <pc:docMk/>
            <pc:sldMk cId="2304868150" sldId="2145707371"/>
            <ac:spMk id="8" creationId="{EAF25C48-832D-A103-55CD-A2A3B878F59A}"/>
          </ac:spMkLst>
        </pc:spChg>
        <pc:spChg chg="add mod">
          <ac:chgData name="Johnson, Scott" userId="bec97677-f0c6-4bfb-b610-83dc74061801" providerId="ADAL" clId="{259312EE-EA53-4321-8853-E7525E0CD4EB}" dt="2023-07-31T14:03:43.813" v="16874" actId="1076"/>
          <ac:spMkLst>
            <pc:docMk/>
            <pc:sldMk cId="2304868150" sldId="2145707371"/>
            <ac:spMk id="9" creationId="{CD536AD7-B512-626B-94B3-E0F71D1C918E}"/>
          </ac:spMkLst>
        </pc:spChg>
        <pc:spChg chg="add mod">
          <ac:chgData name="Johnson, Scott" userId="bec97677-f0c6-4bfb-b610-83dc74061801" providerId="ADAL" clId="{259312EE-EA53-4321-8853-E7525E0CD4EB}" dt="2023-07-31T15:53:34.791" v="18423" actId="113"/>
          <ac:spMkLst>
            <pc:docMk/>
            <pc:sldMk cId="2304868150" sldId="2145707371"/>
            <ac:spMk id="10" creationId="{271A5B76-B244-847E-88E1-8FE716EF55F6}"/>
          </ac:spMkLst>
        </pc:spChg>
        <pc:picChg chg="add mod">
          <ac:chgData name="Johnson, Scott" userId="bec97677-f0c6-4bfb-b610-83dc74061801" providerId="ADAL" clId="{259312EE-EA53-4321-8853-E7525E0CD4EB}" dt="2023-07-31T16:28:53.717" v="18960" actId="692"/>
          <ac:picMkLst>
            <pc:docMk/>
            <pc:sldMk cId="2304868150" sldId="2145707371"/>
            <ac:picMk id="6" creationId="{9EEE99B4-F592-55E6-2861-72C146E6796D}"/>
          </ac:picMkLst>
        </pc:picChg>
        <pc:picChg chg="add mod">
          <ac:chgData name="Johnson, Scott" userId="bec97677-f0c6-4bfb-b610-83dc74061801" providerId="ADAL" clId="{259312EE-EA53-4321-8853-E7525E0CD4EB}" dt="2023-07-31T14:10:58.416" v="16996" actId="1076"/>
          <ac:picMkLst>
            <pc:docMk/>
            <pc:sldMk cId="2304868150" sldId="2145707371"/>
            <ac:picMk id="12" creationId="{60148D56-2BF7-0126-2611-0740F4E3190C}"/>
          </ac:picMkLst>
        </pc:picChg>
        <pc:picChg chg="add del">
          <ac:chgData name="Johnson, Scott" userId="bec97677-f0c6-4bfb-b610-83dc74061801" providerId="ADAL" clId="{259312EE-EA53-4321-8853-E7525E0CD4EB}" dt="2023-07-31T14:07:09.899" v="16943"/>
          <ac:picMkLst>
            <pc:docMk/>
            <pc:sldMk cId="2304868150" sldId="2145707371"/>
            <ac:picMk id="3074" creationId="{14C80C00-12CD-4D96-6F9E-BEF0F224BBE2}"/>
          </ac:picMkLst>
        </pc:picChg>
      </pc:sldChg>
      <pc:sldChg chg="modSp add del mod modClrScheme chgLayout">
        <pc:chgData name="Johnson, Scott" userId="bec97677-f0c6-4bfb-b610-83dc74061801" providerId="ADAL" clId="{259312EE-EA53-4321-8853-E7525E0CD4EB}" dt="2023-07-31T16:26:19.064" v="18922" actId="47"/>
        <pc:sldMkLst>
          <pc:docMk/>
          <pc:sldMk cId="2363123705" sldId="2145707372"/>
        </pc:sldMkLst>
        <pc:spChg chg="mod ord">
          <ac:chgData name="Johnson, Scott" userId="bec97677-f0c6-4bfb-b610-83dc74061801" providerId="ADAL" clId="{259312EE-EA53-4321-8853-E7525E0CD4EB}" dt="2023-07-31T16:20:05.464" v="18862" actId="700"/>
          <ac:spMkLst>
            <pc:docMk/>
            <pc:sldMk cId="2363123705" sldId="2145707372"/>
            <ac:spMk id="2" creationId="{AD6E8E71-25FB-5B8C-31F3-991761DE191E}"/>
          </ac:spMkLst>
        </pc:spChg>
        <pc:graphicFrameChg chg="mod modGraphic">
          <ac:chgData name="Johnson, Scott" userId="bec97677-f0c6-4bfb-b610-83dc74061801" providerId="ADAL" clId="{259312EE-EA53-4321-8853-E7525E0CD4EB}" dt="2023-07-31T15:58:13.878" v="18440"/>
          <ac:graphicFrameMkLst>
            <pc:docMk/>
            <pc:sldMk cId="2363123705" sldId="2145707372"/>
            <ac:graphicFrameMk id="4" creationId="{8BCB9970-DA5F-5537-EA5F-7EAC04623B66}"/>
          </ac:graphicFrameMkLst>
        </pc:graphicFrameChg>
      </pc:sldChg>
      <pc:sldChg chg="modSp add del">
        <pc:chgData name="Johnson, Scott" userId="bec97677-f0c6-4bfb-b610-83dc74061801" providerId="ADAL" clId="{259312EE-EA53-4321-8853-E7525E0CD4EB}" dt="2023-07-31T15:43:41.952" v="18412" actId="47"/>
        <pc:sldMkLst>
          <pc:docMk/>
          <pc:sldMk cId="3095748997" sldId="2145707372"/>
        </pc:sldMkLst>
        <pc:graphicFrameChg chg="mod">
          <ac:chgData name="Johnson, Scott" userId="bec97677-f0c6-4bfb-b610-83dc74061801" providerId="ADAL" clId="{259312EE-EA53-4321-8853-E7525E0CD4EB}" dt="2023-07-31T15:43:39.365" v="18411"/>
          <ac:graphicFrameMkLst>
            <pc:docMk/>
            <pc:sldMk cId="3095748997" sldId="2145707372"/>
            <ac:graphicFrameMk id="4" creationId="{8BCB9970-DA5F-5537-EA5F-7EAC04623B66}"/>
          </ac:graphicFrameMkLst>
        </pc:graphicFrameChg>
      </pc:sldChg>
      <pc:sldChg chg="modSp add del mod modClrScheme chgLayout">
        <pc:chgData name="Johnson, Scott" userId="bec97677-f0c6-4bfb-b610-83dc74061801" providerId="ADAL" clId="{259312EE-EA53-4321-8853-E7525E0CD4EB}" dt="2023-07-31T16:26:19.816" v="18923" actId="47"/>
        <pc:sldMkLst>
          <pc:docMk/>
          <pc:sldMk cId="594676822" sldId="2145707373"/>
        </pc:sldMkLst>
        <pc:spChg chg="mod ord">
          <ac:chgData name="Johnson, Scott" userId="bec97677-f0c6-4bfb-b610-83dc74061801" providerId="ADAL" clId="{259312EE-EA53-4321-8853-E7525E0CD4EB}" dt="2023-07-31T16:20:11.130" v="18863" actId="700"/>
          <ac:spMkLst>
            <pc:docMk/>
            <pc:sldMk cId="594676822" sldId="2145707373"/>
            <ac:spMk id="2" creationId="{AD6E8E71-25FB-5B8C-31F3-991761DE191E}"/>
          </ac:spMkLst>
        </pc:spChg>
        <pc:graphicFrameChg chg="mod">
          <ac:chgData name="Johnson, Scott" userId="bec97677-f0c6-4bfb-b610-83dc74061801" providerId="ADAL" clId="{259312EE-EA53-4321-8853-E7525E0CD4EB}" dt="2023-07-31T16:17:31.946" v="18858" actId="207"/>
          <ac:graphicFrameMkLst>
            <pc:docMk/>
            <pc:sldMk cId="594676822" sldId="2145707373"/>
            <ac:graphicFrameMk id="4" creationId="{8BCB9970-DA5F-5537-EA5F-7EAC04623B66}"/>
          </ac:graphicFrameMkLst>
        </pc:graphicFrameChg>
      </pc:sldChg>
      <pc:sldChg chg="addSp delSp modSp new del mod modClrScheme chgLayout">
        <pc:chgData name="Johnson, Scott" userId="bec97677-f0c6-4bfb-b610-83dc74061801" providerId="ADAL" clId="{259312EE-EA53-4321-8853-E7525E0CD4EB}" dt="2023-07-31T16:33:44.630" v="18985" actId="47"/>
        <pc:sldMkLst>
          <pc:docMk/>
          <pc:sldMk cId="2009698868" sldId="2145707374"/>
        </pc:sldMkLst>
        <pc:spChg chg="del mod ord">
          <ac:chgData name="Johnson, Scott" userId="bec97677-f0c6-4bfb-b610-83dc74061801" providerId="ADAL" clId="{259312EE-EA53-4321-8853-E7525E0CD4EB}" dt="2023-07-31T16:26:59.109" v="18931" actId="700"/>
          <ac:spMkLst>
            <pc:docMk/>
            <pc:sldMk cId="2009698868" sldId="2145707374"/>
            <ac:spMk id="2" creationId="{B9F87257-5692-D0AF-0DA3-3090BA540611}"/>
          </ac:spMkLst>
        </pc:spChg>
        <pc:spChg chg="del">
          <ac:chgData name="Johnson, Scott" userId="bec97677-f0c6-4bfb-b610-83dc74061801" providerId="ADAL" clId="{259312EE-EA53-4321-8853-E7525E0CD4EB}" dt="2023-07-31T16:26:59.109" v="18931" actId="700"/>
          <ac:spMkLst>
            <pc:docMk/>
            <pc:sldMk cId="2009698868" sldId="2145707374"/>
            <ac:spMk id="3" creationId="{EDADE90C-555A-F50D-88F7-B331D937AF21}"/>
          </ac:spMkLst>
        </pc:spChg>
        <pc:spChg chg="add mod ord">
          <ac:chgData name="Johnson, Scott" userId="bec97677-f0c6-4bfb-b610-83dc74061801" providerId="ADAL" clId="{259312EE-EA53-4321-8853-E7525E0CD4EB}" dt="2023-07-31T16:28:17.492" v="18957" actId="122"/>
          <ac:spMkLst>
            <pc:docMk/>
            <pc:sldMk cId="2009698868" sldId="2145707374"/>
            <ac:spMk id="4" creationId="{F60A2FFE-A8BF-482D-5E68-07591ABBE2B8}"/>
          </ac:spMkLst>
        </pc:spChg>
      </pc:sldChg>
      <pc:sldChg chg="modSp add mod">
        <pc:chgData name="Johnson, Scott" userId="bec97677-f0c6-4bfb-b610-83dc74061801" providerId="ADAL" clId="{259312EE-EA53-4321-8853-E7525E0CD4EB}" dt="2023-07-31T17:09:31.888" v="19053"/>
        <pc:sldMkLst>
          <pc:docMk/>
          <pc:sldMk cId="1541492821" sldId="2145707375"/>
        </pc:sldMkLst>
        <pc:spChg chg="mod">
          <ac:chgData name="Johnson, Scott" userId="bec97677-f0c6-4bfb-b610-83dc74061801" providerId="ADAL" clId="{259312EE-EA53-4321-8853-E7525E0CD4EB}" dt="2023-07-31T16:25:25.641" v="18915" actId="20577"/>
          <ac:spMkLst>
            <pc:docMk/>
            <pc:sldMk cId="1541492821" sldId="2145707375"/>
            <ac:spMk id="2" creationId="{AD6E8E71-25FB-5B8C-31F3-991761DE191E}"/>
          </ac:spMkLst>
        </pc:spChg>
        <pc:graphicFrameChg chg="mod modGraphic">
          <ac:chgData name="Johnson, Scott" userId="bec97677-f0c6-4bfb-b610-83dc74061801" providerId="ADAL" clId="{259312EE-EA53-4321-8853-E7525E0CD4EB}" dt="2023-07-31T17:09:31.888" v="19053"/>
          <ac:graphicFrameMkLst>
            <pc:docMk/>
            <pc:sldMk cId="1541492821" sldId="2145707375"/>
            <ac:graphicFrameMk id="4" creationId="{8BCB9970-DA5F-5537-EA5F-7EAC04623B66}"/>
          </ac:graphicFrameMkLst>
        </pc:graphicFrameChg>
      </pc:sldChg>
      <pc:sldChg chg="modSp add mod">
        <pc:chgData name="Johnson, Scott" userId="bec97677-f0c6-4bfb-b610-83dc74061801" providerId="ADAL" clId="{259312EE-EA53-4321-8853-E7525E0CD4EB}" dt="2023-07-31T16:26:44.296" v="18930" actId="207"/>
        <pc:sldMkLst>
          <pc:docMk/>
          <pc:sldMk cId="437334288" sldId="2145707376"/>
        </pc:sldMkLst>
        <pc:spChg chg="mod">
          <ac:chgData name="Johnson, Scott" userId="bec97677-f0c6-4bfb-b610-83dc74061801" providerId="ADAL" clId="{259312EE-EA53-4321-8853-E7525E0CD4EB}" dt="2023-07-31T16:26:26.283" v="18927" actId="20577"/>
          <ac:spMkLst>
            <pc:docMk/>
            <pc:sldMk cId="437334288" sldId="2145707376"/>
            <ac:spMk id="2" creationId="{AD6E8E71-25FB-5B8C-31F3-991761DE191E}"/>
          </ac:spMkLst>
        </pc:spChg>
        <pc:graphicFrameChg chg="mod">
          <ac:chgData name="Johnson, Scott" userId="bec97677-f0c6-4bfb-b610-83dc74061801" providerId="ADAL" clId="{259312EE-EA53-4321-8853-E7525E0CD4EB}" dt="2023-07-31T16:26:44.296" v="18930" actId="207"/>
          <ac:graphicFrameMkLst>
            <pc:docMk/>
            <pc:sldMk cId="437334288" sldId="2145707376"/>
            <ac:graphicFrameMk id="4" creationId="{8BCB9970-DA5F-5537-EA5F-7EAC04623B66}"/>
          </ac:graphicFrameMkLst>
        </pc:graphicFrameChg>
      </pc:sldChg>
    </pc:docChg>
  </pc:docChgLst>
  <pc:docChgLst>
    <pc:chgData name="Ollervidez, Leticia" userId="12ccd2a1-d554-4cac-b492-4e314c2b5f8f" providerId="ADAL" clId="{A0416BE9-CC8A-48DB-B5AD-19A20FCD3E91}"/>
    <pc:docChg chg="">
      <pc:chgData name="Ollervidez, Leticia" userId="12ccd2a1-d554-4cac-b492-4e314c2b5f8f" providerId="ADAL" clId="{A0416BE9-CC8A-48DB-B5AD-19A20FCD3E91}" dt="2023-08-02T12:22:25.147" v="0"/>
      <pc:docMkLst>
        <pc:docMk/>
      </pc:docMkLst>
      <pc:sldChg chg="delCm">
        <pc:chgData name="Ollervidez, Leticia" userId="12ccd2a1-d554-4cac-b492-4e314c2b5f8f" providerId="ADAL" clId="{A0416BE9-CC8A-48DB-B5AD-19A20FCD3E91}" dt="2023-08-02T12:22:25.147" v="0"/>
        <pc:sldMkLst>
          <pc:docMk/>
          <pc:sldMk cId="883034137" sldId="21457072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A0416BE9-CC8A-48DB-B5AD-19A20FCD3E91}" dt="2023-08-02T12:22:25.147" v="0"/>
              <pc2:cmMkLst xmlns:pc2="http://schemas.microsoft.com/office/powerpoint/2019/9/main/command">
                <pc:docMk/>
                <pc:sldMk cId="883034137" sldId="2145707291"/>
                <pc2:cmMk id="{C322E50B-08F7-4AF6-9E75-303D54D98313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A0416BE9-CC8A-48DB-B5AD-19A20FCD3E91}" dt="2023-08-02T12:22:25.147" v="0"/>
              <pc2:cmMkLst xmlns:pc2="http://schemas.microsoft.com/office/powerpoint/2019/9/main/command">
                <pc:docMk/>
                <pc:sldMk cId="883034137" sldId="2145707291"/>
                <pc2:cmMk id="{CF2F48F0-3373-4B27-A137-3CB4AA09129B}"/>
              </pc2:cmMkLst>
            </pc226:cmChg>
          </p:ext>
        </pc:extLst>
      </pc:sldChg>
      <pc:sldChg chg="delCm">
        <pc:chgData name="Ollervidez, Leticia" userId="12ccd2a1-d554-4cac-b492-4e314c2b5f8f" providerId="ADAL" clId="{A0416BE9-CC8A-48DB-B5AD-19A20FCD3E91}" dt="2023-08-02T12:22:25.147" v="0"/>
        <pc:sldMkLst>
          <pc:docMk/>
          <pc:sldMk cId="3967343305" sldId="2145707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A0416BE9-CC8A-48DB-B5AD-19A20FCD3E91}" dt="2023-08-02T12:22:25.147" v="0"/>
              <pc2:cmMkLst xmlns:pc2="http://schemas.microsoft.com/office/powerpoint/2019/9/main/command">
                <pc:docMk/>
                <pc:sldMk cId="3967343305" sldId="2145707353"/>
                <pc2:cmMk id="{6624908A-C3FD-48C7-93E6-2CD975B57201}"/>
              </pc2:cmMkLst>
            </pc226:cmChg>
          </p:ext>
        </pc:extLst>
      </pc:sldChg>
      <pc:sldChg chg="delCm">
        <pc:chgData name="Ollervidez, Leticia" userId="12ccd2a1-d554-4cac-b492-4e314c2b5f8f" providerId="ADAL" clId="{A0416BE9-CC8A-48DB-B5AD-19A20FCD3E91}" dt="2023-08-02T12:22:25.147" v="0"/>
        <pc:sldMkLst>
          <pc:docMk/>
          <pc:sldMk cId="2145362552" sldId="2145707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A0416BE9-CC8A-48DB-B5AD-19A20FCD3E91}" dt="2023-08-02T12:22:25.147" v="0"/>
              <pc2:cmMkLst xmlns:pc2="http://schemas.microsoft.com/office/powerpoint/2019/9/main/command">
                <pc:docMk/>
                <pc:sldMk cId="2145362552" sldId="2145707358"/>
                <pc2:cmMk id="{6549AF7E-966D-446B-9B31-36793C6271BF}"/>
              </pc2:cmMkLst>
            </pc226:cmChg>
          </p:ext>
        </pc:extLst>
      </pc:sldChg>
      <pc:sldChg chg="delCm">
        <pc:chgData name="Ollervidez, Leticia" userId="12ccd2a1-d554-4cac-b492-4e314c2b5f8f" providerId="ADAL" clId="{A0416BE9-CC8A-48DB-B5AD-19A20FCD3E91}" dt="2023-08-02T12:22:25.147" v="0"/>
        <pc:sldMkLst>
          <pc:docMk/>
          <pc:sldMk cId="806980790" sldId="2145707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A0416BE9-CC8A-48DB-B5AD-19A20FCD3E91}" dt="2023-08-02T12:22:25.147" v="0"/>
              <pc2:cmMkLst xmlns:pc2="http://schemas.microsoft.com/office/powerpoint/2019/9/main/command">
                <pc:docMk/>
                <pc:sldMk cId="806980790" sldId="2145707383"/>
                <pc2:cmMk id="{EA6045F1-B920-4AB7-837F-341002382252}"/>
              </pc2:cmMkLst>
            </pc226:cmChg>
          </p:ext>
        </pc:extLst>
      </pc:sldChg>
    </pc:docChg>
  </pc:docChgLst>
  <pc:docChgLst>
    <pc:chgData name="Scott Johnson" userId="bec97677-f0c6-4bfb-b610-83dc74061801" providerId="ADAL" clId="{259312EE-EA53-4321-8853-E7525E0CD4EB}"/>
    <pc:docChg chg="undo redo custSel addSld delSld modSld sldOrd">
      <pc:chgData name="Scott Johnson" userId="bec97677-f0c6-4bfb-b610-83dc74061801" providerId="ADAL" clId="{259312EE-EA53-4321-8853-E7525E0CD4EB}" dt="2023-07-26T21:17:21.865" v="1457" actId="18131"/>
      <pc:docMkLst>
        <pc:docMk/>
      </pc:docMkLst>
      <pc:sldChg chg="del">
        <pc:chgData name="Scott Johnson" userId="bec97677-f0c6-4bfb-b610-83dc74061801" providerId="ADAL" clId="{259312EE-EA53-4321-8853-E7525E0CD4EB}" dt="2023-07-26T15:40:01.532" v="15" actId="47"/>
        <pc:sldMkLst>
          <pc:docMk/>
          <pc:sldMk cId="2183889573" sldId="434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2457597508" sldId="2145706995"/>
        </pc:sldMkLst>
      </pc:sldChg>
      <pc:sldChg chg="modSp mod">
        <pc:chgData name="Scott Johnson" userId="bec97677-f0c6-4bfb-b610-83dc74061801" providerId="ADAL" clId="{259312EE-EA53-4321-8853-E7525E0CD4EB}" dt="2023-07-26T15:39:54.376" v="14" actId="20577"/>
        <pc:sldMkLst>
          <pc:docMk/>
          <pc:sldMk cId="0" sldId="2145707032"/>
        </pc:sldMkLst>
        <pc:spChg chg="mod">
          <ac:chgData name="Scott Johnson" userId="bec97677-f0c6-4bfb-b610-83dc74061801" providerId="ADAL" clId="{259312EE-EA53-4321-8853-E7525E0CD4EB}" dt="2023-07-26T15:39:54.376" v="14" actId="20577"/>
          <ac:spMkLst>
            <pc:docMk/>
            <pc:sldMk cId="0" sldId="2145707032"/>
            <ac:spMk id="6" creationId="{00000000-0000-0000-0000-000000000000}"/>
          </ac:spMkLst>
        </pc:spChg>
      </pc:sldChg>
      <pc:sldChg chg="modSp mod ord">
        <pc:chgData name="Scott Johnson" userId="bec97677-f0c6-4bfb-b610-83dc74061801" providerId="ADAL" clId="{259312EE-EA53-4321-8853-E7525E0CD4EB}" dt="2023-07-26T21:17:21.865" v="1457" actId="18131"/>
        <pc:sldMkLst>
          <pc:docMk/>
          <pc:sldMk cId="2600034136" sldId="2145707037"/>
        </pc:sldMkLst>
        <pc:spChg chg="mod">
          <ac:chgData name="Scott Johnson" userId="bec97677-f0c6-4bfb-b610-83dc74061801" providerId="ADAL" clId="{259312EE-EA53-4321-8853-E7525E0CD4EB}" dt="2023-07-26T21:14:58.881" v="1447" actId="20577"/>
          <ac:spMkLst>
            <pc:docMk/>
            <pc:sldMk cId="2600034136" sldId="2145707037"/>
            <ac:spMk id="13" creationId="{F6CD33CC-17B7-4A38-BD66-3A66A364E875}"/>
          </ac:spMkLst>
        </pc:spChg>
        <pc:picChg chg="mod modCrop">
          <ac:chgData name="Scott Johnson" userId="bec97677-f0c6-4bfb-b610-83dc74061801" providerId="ADAL" clId="{259312EE-EA53-4321-8853-E7525E0CD4EB}" dt="2023-07-26T21:17:21.865" v="1457" actId="18131"/>
          <ac:picMkLst>
            <pc:docMk/>
            <pc:sldMk cId="2600034136" sldId="2145707037"/>
            <ac:picMk id="5" creationId="{5E90081E-4BC7-E00E-4D44-5DD1DF0BB692}"/>
          </ac:picMkLst>
        </pc:picChg>
      </pc:sldChg>
      <pc:sldChg chg="modSp del mod">
        <pc:chgData name="Scott Johnson" userId="bec97677-f0c6-4bfb-b610-83dc74061801" providerId="ADAL" clId="{259312EE-EA53-4321-8853-E7525E0CD4EB}" dt="2023-07-26T15:47:04.036" v="59" actId="47"/>
        <pc:sldMkLst>
          <pc:docMk/>
          <pc:sldMk cId="3181520567" sldId="2145707052"/>
        </pc:sldMkLst>
        <pc:spChg chg="mod">
          <ac:chgData name="Scott Johnson" userId="bec97677-f0c6-4bfb-b610-83dc74061801" providerId="ADAL" clId="{259312EE-EA53-4321-8853-E7525E0CD4EB}" dt="2023-07-26T15:45:30.390" v="55" actId="20577"/>
          <ac:spMkLst>
            <pc:docMk/>
            <pc:sldMk cId="3181520567" sldId="2145707052"/>
            <ac:spMk id="13" creationId="{F6CD33CC-17B7-4A38-BD66-3A66A364E875}"/>
          </ac:spMkLst>
        </pc:spChg>
        <pc:picChg chg="mod">
          <ac:chgData name="Scott Johnson" userId="bec97677-f0c6-4bfb-b610-83dc74061801" providerId="ADAL" clId="{259312EE-EA53-4321-8853-E7525E0CD4EB}" dt="2023-07-26T15:45:20.629" v="42" actId="14826"/>
          <ac:picMkLst>
            <pc:docMk/>
            <pc:sldMk cId="3181520567" sldId="2145707052"/>
            <ac:picMk id="6" creationId="{45A406DD-F4D4-FA09-73B6-62B2D705DC4D}"/>
          </ac:picMkLst>
        </pc:picChg>
      </pc:sldChg>
      <pc:sldChg chg="ord">
        <pc:chgData name="Scott Johnson" userId="bec97677-f0c6-4bfb-b610-83dc74061801" providerId="ADAL" clId="{259312EE-EA53-4321-8853-E7525E0CD4EB}" dt="2023-07-26T21:14:31.113" v="1425"/>
        <pc:sldMkLst>
          <pc:docMk/>
          <pc:sldMk cId="1438349451" sldId="2145707053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1895861478" sldId="2145707055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4150245540" sldId="2145707062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599066150" sldId="2145707066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2257293943" sldId="2145707107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2775068677" sldId="2145707108"/>
        </pc:sldMkLst>
      </pc:sldChg>
      <pc:sldChg chg="ord">
        <pc:chgData name="Scott Johnson" userId="bec97677-f0c6-4bfb-b610-83dc74061801" providerId="ADAL" clId="{259312EE-EA53-4321-8853-E7525E0CD4EB}" dt="2023-07-26T21:13:41.811" v="1421"/>
        <pc:sldMkLst>
          <pc:docMk/>
          <pc:sldMk cId="615083013" sldId="2145707215"/>
        </pc:sldMkLst>
      </pc:sldChg>
      <pc:sldChg chg="del">
        <pc:chgData name="Scott Johnson" userId="bec97677-f0c6-4bfb-b610-83dc74061801" providerId="ADAL" clId="{259312EE-EA53-4321-8853-E7525E0CD4EB}" dt="2023-07-26T21:14:43.280" v="1426" actId="47"/>
        <pc:sldMkLst>
          <pc:docMk/>
          <pc:sldMk cId="2967283197" sldId="2145707221"/>
        </pc:sldMkLst>
      </pc:sldChg>
      <pc:sldChg chg="del">
        <pc:chgData name="Scott Johnson" userId="bec97677-f0c6-4bfb-b610-83dc74061801" providerId="ADAL" clId="{259312EE-EA53-4321-8853-E7525E0CD4EB}" dt="2023-07-26T21:14:43.280" v="1426" actId="47"/>
        <pc:sldMkLst>
          <pc:docMk/>
          <pc:sldMk cId="2962399721" sldId="2145707222"/>
        </pc:sldMkLst>
      </pc:sldChg>
      <pc:sldChg chg="del">
        <pc:chgData name="Scott Johnson" userId="bec97677-f0c6-4bfb-b610-83dc74061801" providerId="ADAL" clId="{259312EE-EA53-4321-8853-E7525E0CD4EB}" dt="2023-07-26T21:14:43.280" v="1426" actId="47"/>
        <pc:sldMkLst>
          <pc:docMk/>
          <pc:sldMk cId="780872662" sldId="2145707224"/>
        </pc:sldMkLst>
      </pc:sldChg>
      <pc:sldChg chg="del">
        <pc:chgData name="Scott Johnson" userId="bec97677-f0c6-4bfb-b610-83dc74061801" providerId="ADAL" clId="{259312EE-EA53-4321-8853-E7525E0CD4EB}" dt="2023-07-26T21:14:43.280" v="1426" actId="47"/>
        <pc:sldMkLst>
          <pc:docMk/>
          <pc:sldMk cId="2330665045" sldId="2145707225"/>
        </pc:sldMkLst>
      </pc:sldChg>
      <pc:sldChg chg="del">
        <pc:chgData name="Scott Johnson" userId="bec97677-f0c6-4bfb-b610-83dc74061801" providerId="ADAL" clId="{259312EE-EA53-4321-8853-E7525E0CD4EB}" dt="2023-07-26T21:14:43.280" v="1426" actId="47"/>
        <pc:sldMkLst>
          <pc:docMk/>
          <pc:sldMk cId="519353252" sldId="2145707232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383346803" sldId="2145707235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588497657" sldId="2145707236"/>
        </pc:sldMkLst>
      </pc:sldChg>
      <pc:sldChg chg="del">
        <pc:chgData name="Scott Johnson" userId="bec97677-f0c6-4bfb-b610-83dc74061801" providerId="ADAL" clId="{259312EE-EA53-4321-8853-E7525E0CD4EB}" dt="2023-07-26T15:40:02.789" v="16" actId="47"/>
        <pc:sldMkLst>
          <pc:docMk/>
          <pc:sldMk cId="2851574297" sldId="2145707243"/>
        </pc:sldMkLst>
      </pc:sldChg>
      <pc:sldChg chg="del">
        <pc:chgData name="Scott Johnson" userId="bec97677-f0c6-4bfb-b610-83dc74061801" providerId="ADAL" clId="{259312EE-EA53-4321-8853-E7525E0CD4EB}" dt="2023-07-26T15:47:17.411" v="60" actId="47"/>
        <pc:sldMkLst>
          <pc:docMk/>
          <pc:sldMk cId="2601071700" sldId="2145707272"/>
        </pc:sldMkLst>
      </pc:sldChg>
      <pc:sldChg chg="addSp delSp modSp mod ord">
        <pc:chgData name="Scott Johnson" userId="bec97677-f0c6-4bfb-b610-83dc74061801" providerId="ADAL" clId="{259312EE-EA53-4321-8853-E7525E0CD4EB}" dt="2023-07-26T20:55:58.841" v="1195" actId="20577"/>
        <pc:sldMkLst>
          <pc:docMk/>
          <pc:sldMk cId="531007575" sldId="2145707273"/>
        </pc:sldMkLst>
        <pc:spChg chg="mod">
          <ac:chgData name="Scott Johnson" userId="bec97677-f0c6-4bfb-b610-83dc74061801" providerId="ADAL" clId="{259312EE-EA53-4321-8853-E7525E0CD4EB}" dt="2023-07-26T20:55:58.841" v="1195" actId="20577"/>
          <ac:spMkLst>
            <pc:docMk/>
            <pc:sldMk cId="531007575" sldId="2145707273"/>
            <ac:spMk id="2" creationId="{EE4FD3A3-C87E-8FE2-630E-1F63896A9724}"/>
          </ac:spMkLst>
        </pc:spChg>
        <pc:spChg chg="mod ord">
          <ac:chgData name="Scott Johnson" userId="bec97677-f0c6-4bfb-b610-83dc74061801" providerId="ADAL" clId="{259312EE-EA53-4321-8853-E7525E0CD4EB}" dt="2023-07-26T19:57:31.682" v="1042" actId="1076"/>
          <ac:spMkLst>
            <pc:docMk/>
            <pc:sldMk cId="531007575" sldId="2145707273"/>
            <ac:spMk id="3" creationId="{30CCCFCA-AEE0-665E-49F8-27027CFF0E45}"/>
          </ac:spMkLst>
        </pc:spChg>
        <pc:spChg chg="add del mod">
          <ac:chgData name="Scott Johnson" userId="bec97677-f0c6-4bfb-b610-83dc74061801" providerId="ADAL" clId="{259312EE-EA53-4321-8853-E7525E0CD4EB}" dt="2023-07-26T19:57:04.047" v="1034" actId="21"/>
          <ac:spMkLst>
            <pc:docMk/>
            <pc:sldMk cId="531007575" sldId="2145707273"/>
            <ac:spMk id="4" creationId="{708B35EA-4C7F-1ED5-1687-357E3B000553}"/>
          </ac:spMkLst>
        </pc:spChg>
        <pc:spChg chg="add mod">
          <ac:chgData name="Scott Johnson" userId="bec97677-f0c6-4bfb-b610-83dc74061801" providerId="ADAL" clId="{259312EE-EA53-4321-8853-E7525E0CD4EB}" dt="2023-07-26T19:58:27.816" v="1060" actId="692"/>
          <ac:spMkLst>
            <pc:docMk/>
            <pc:sldMk cId="531007575" sldId="2145707273"/>
            <ac:spMk id="7" creationId="{8E0969D8-D20E-52EC-7A3A-E90B6BECA094}"/>
          </ac:spMkLst>
        </pc:spChg>
        <pc:picChg chg="mod ord modCrop">
          <ac:chgData name="Scott Johnson" userId="bec97677-f0c6-4bfb-b610-83dc74061801" providerId="ADAL" clId="{259312EE-EA53-4321-8853-E7525E0CD4EB}" dt="2023-07-26T19:57:23.808" v="1040" actId="166"/>
          <ac:picMkLst>
            <pc:docMk/>
            <pc:sldMk cId="531007575" sldId="2145707273"/>
            <ac:picMk id="6" creationId="{7375031F-0904-CA98-5E3D-91B1CE2624F6}"/>
          </ac:picMkLst>
        </pc:picChg>
        <pc:picChg chg="del">
          <ac:chgData name="Scott Johnson" userId="bec97677-f0c6-4bfb-b610-83dc74061801" providerId="ADAL" clId="{259312EE-EA53-4321-8853-E7525E0CD4EB}" dt="2023-07-26T19:56:19.830" v="1017" actId="478"/>
          <ac:picMkLst>
            <pc:docMk/>
            <pc:sldMk cId="531007575" sldId="2145707273"/>
            <ac:picMk id="13" creationId="{04D72F5D-731F-06D8-B04C-BA4DDC034693}"/>
          </ac:picMkLst>
        </pc:picChg>
      </pc:sldChg>
      <pc:sldChg chg="addSp delSp modSp mod ord">
        <pc:chgData name="Scott Johnson" userId="bec97677-f0c6-4bfb-b610-83dc74061801" providerId="ADAL" clId="{259312EE-EA53-4321-8853-E7525E0CD4EB}" dt="2023-07-26T19:59:39.191" v="1068"/>
        <pc:sldMkLst>
          <pc:docMk/>
          <pc:sldMk cId="2097479215" sldId="2145707274"/>
        </pc:sldMkLst>
        <pc:spChg chg="mod">
          <ac:chgData name="Scott Johnson" userId="bec97677-f0c6-4bfb-b610-83dc74061801" providerId="ADAL" clId="{259312EE-EA53-4321-8853-E7525E0CD4EB}" dt="2023-07-26T15:54:43.634" v="217" actId="1037"/>
          <ac:spMkLst>
            <pc:docMk/>
            <pc:sldMk cId="2097479215" sldId="2145707274"/>
            <ac:spMk id="6" creationId="{28419BFC-C025-C962-DEEF-6151255DF16E}"/>
          </ac:spMkLst>
        </pc:spChg>
        <pc:spChg chg="del mod">
          <ac:chgData name="Scott Johnson" userId="bec97677-f0c6-4bfb-b610-83dc74061801" providerId="ADAL" clId="{259312EE-EA53-4321-8853-E7525E0CD4EB}" dt="2023-07-26T15:50:08.047" v="123" actId="478"/>
          <ac:spMkLst>
            <pc:docMk/>
            <pc:sldMk cId="2097479215" sldId="2145707274"/>
            <ac:spMk id="7" creationId="{4AB448B5-FF50-7C67-E646-ACCAF370AFC2}"/>
          </ac:spMkLst>
        </pc:spChg>
        <pc:spChg chg="mod">
          <ac:chgData name="Scott Johnson" userId="bec97677-f0c6-4bfb-b610-83dc74061801" providerId="ADAL" clId="{259312EE-EA53-4321-8853-E7525E0CD4EB}" dt="2023-07-26T15:54:36.922" v="216" actId="1037"/>
          <ac:spMkLst>
            <pc:docMk/>
            <pc:sldMk cId="2097479215" sldId="2145707274"/>
            <ac:spMk id="9" creationId="{F9DFB075-E3C9-2B27-05A8-8A462F68EE2D}"/>
          </ac:spMkLst>
        </pc:spChg>
        <pc:spChg chg="mod">
          <ac:chgData name="Scott Johnson" userId="bec97677-f0c6-4bfb-b610-83dc74061801" providerId="ADAL" clId="{259312EE-EA53-4321-8853-E7525E0CD4EB}" dt="2023-07-26T16:17:55.050" v="672" actId="20577"/>
          <ac:spMkLst>
            <pc:docMk/>
            <pc:sldMk cId="2097479215" sldId="2145707274"/>
            <ac:spMk id="10" creationId="{BABA8D83-26AE-7CDC-8E0C-1D04E4AF7E5F}"/>
          </ac:spMkLst>
        </pc:spChg>
        <pc:spChg chg="mod">
          <ac:chgData name="Scott Johnson" userId="bec97677-f0c6-4bfb-b610-83dc74061801" providerId="ADAL" clId="{259312EE-EA53-4321-8853-E7525E0CD4EB}" dt="2023-07-26T15:49:36.716" v="119" actId="255"/>
          <ac:spMkLst>
            <pc:docMk/>
            <pc:sldMk cId="2097479215" sldId="2145707274"/>
            <ac:spMk id="11" creationId="{F5B1A9EC-CBD1-2162-521E-CD415318B1B0}"/>
          </ac:spMkLst>
        </pc:spChg>
        <pc:spChg chg="del mod">
          <ac:chgData name="Scott Johnson" userId="bec97677-f0c6-4bfb-b610-83dc74061801" providerId="ADAL" clId="{259312EE-EA53-4321-8853-E7525E0CD4EB}" dt="2023-07-26T15:48:53.498" v="79" actId="478"/>
          <ac:spMkLst>
            <pc:docMk/>
            <pc:sldMk cId="2097479215" sldId="2145707274"/>
            <ac:spMk id="12" creationId="{26A3255B-8F22-2F78-98EC-B1EE8BAF2AA0}"/>
          </ac:spMkLst>
        </pc:spChg>
        <pc:spChg chg="del mod">
          <ac:chgData name="Scott Johnson" userId="bec97677-f0c6-4bfb-b610-83dc74061801" providerId="ADAL" clId="{259312EE-EA53-4321-8853-E7525E0CD4EB}" dt="2023-07-26T15:50:59.506" v="140" actId="478"/>
          <ac:spMkLst>
            <pc:docMk/>
            <pc:sldMk cId="2097479215" sldId="2145707274"/>
            <ac:spMk id="13" creationId="{BE879A41-632F-8263-8CD3-584A816E96B1}"/>
          </ac:spMkLst>
        </pc:spChg>
        <pc:spChg chg="del">
          <ac:chgData name="Scott Johnson" userId="bec97677-f0c6-4bfb-b610-83dc74061801" providerId="ADAL" clId="{259312EE-EA53-4321-8853-E7525E0CD4EB}" dt="2023-07-26T15:52:26.326" v="175" actId="478"/>
          <ac:spMkLst>
            <pc:docMk/>
            <pc:sldMk cId="2097479215" sldId="2145707274"/>
            <ac:spMk id="14" creationId="{7270E57B-2B21-D7FA-C183-DE1EB6164A5F}"/>
          </ac:spMkLst>
        </pc:spChg>
        <pc:spChg chg="mod">
          <ac:chgData name="Scott Johnson" userId="bec97677-f0c6-4bfb-b610-83dc74061801" providerId="ADAL" clId="{259312EE-EA53-4321-8853-E7525E0CD4EB}" dt="2023-07-26T15:55:48.321" v="257" actId="20577"/>
          <ac:spMkLst>
            <pc:docMk/>
            <pc:sldMk cId="2097479215" sldId="2145707274"/>
            <ac:spMk id="18" creationId="{F9231B7C-FA76-4254-36BF-9E2FBAE641BC}"/>
          </ac:spMkLst>
        </pc:spChg>
        <pc:spChg chg="mod">
          <ac:chgData name="Scott Johnson" userId="bec97677-f0c6-4bfb-b610-83dc74061801" providerId="ADAL" clId="{259312EE-EA53-4321-8853-E7525E0CD4EB}" dt="2023-07-26T15:54:09.822" v="198" actId="14100"/>
          <ac:spMkLst>
            <pc:docMk/>
            <pc:sldMk cId="2097479215" sldId="2145707274"/>
            <ac:spMk id="19" creationId="{FEBF8E74-6CFD-3F52-5321-4E82F7725499}"/>
          </ac:spMkLst>
        </pc:spChg>
        <pc:spChg chg="mod">
          <ac:chgData name="Scott Johnson" userId="bec97677-f0c6-4bfb-b610-83dc74061801" providerId="ADAL" clId="{259312EE-EA53-4321-8853-E7525E0CD4EB}" dt="2023-07-26T15:51:44.378" v="170" actId="1035"/>
          <ac:spMkLst>
            <pc:docMk/>
            <pc:sldMk cId="2097479215" sldId="2145707274"/>
            <ac:spMk id="23" creationId="{1A2ED6B9-AA6A-DED0-FCC6-1B7459FCBC3C}"/>
          </ac:spMkLst>
        </pc:spChg>
        <pc:spChg chg="mod">
          <ac:chgData name="Scott Johnson" userId="bec97677-f0c6-4bfb-b610-83dc74061801" providerId="ADAL" clId="{259312EE-EA53-4321-8853-E7525E0CD4EB}" dt="2023-07-26T15:51:50.781" v="171" actId="113"/>
          <ac:spMkLst>
            <pc:docMk/>
            <pc:sldMk cId="2097479215" sldId="2145707274"/>
            <ac:spMk id="24" creationId="{9796DBED-CAFE-B767-4852-CB64447456E3}"/>
          </ac:spMkLst>
        </pc:spChg>
        <pc:spChg chg="mod">
          <ac:chgData name="Scott Johnson" userId="bec97677-f0c6-4bfb-b610-83dc74061801" providerId="ADAL" clId="{259312EE-EA53-4321-8853-E7525E0CD4EB}" dt="2023-07-26T15:56:28.517" v="316" actId="20577"/>
          <ac:spMkLst>
            <pc:docMk/>
            <pc:sldMk cId="2097479215" sldId="2145707274"/>
            <ac:spMk id="27" creationId="{2B8E49AE-351E-07BC-86B1-C088C41C84EF}"/>
          </ac:spMkLst>
        </pc:spChg>
        <pc:spChg chg="add mod">
          <ac:chgData name="Scott Johnson" userId="bec97677-f0c6-4bfb-b610-83dc74061801" providerId="ADAL" clId="{259312EE-EA53-4321-8853-E7525E0CD4EB}" dt="2023-07-26T15:53:57.602" v="195" actId="14100"/>
          <ac:spMkLst>
            <pc:docMk/>
            <pc:sldMk cId="2097479215" sldId="2145707274"/>
            <ac:spMk id="28" creationId="{2C6AC9C2-CA91-B42C-E15C-A8F266EBA0C0}"/>
          </ac:spMkLst>
        </pc:spChg>
        <pc:spChg chg="add mod">
          <ac:chgData name="Scott Johnson" userId="bec97677-f0c6-4bfb-b610-83dc74061801" providerId="ADAL" clId="{259312EE-EA53-4321-8853-E7525E0CD4EB}" dt="2023-07-26T15:50:36.546" v="138" actId="1035"/>
          <ac:spMkLst>
            <pc:docMk/>
            <pc:sldMk cId="2097479215" sldId="2145707274"/>
            <ac:spMk id="29" creationId="{5C5CEE3D-C8A5-50E0-B1DA-EF58E2C62E51}"/>
          </ac:spMkLst>
        </pc:spChg>
        <pc:spChg chg="add mod">
          <ac:chgData name="Scott Johnson" userId="bec97677-f0c6-4bfb-b610-83dc74061801" providerId="ADAL" clId="{259312EE-EA53-4321-8853-E7525E0CD4EB}" dt="2023-07-26T15:54:50.658" v="218" actId="1037"/>
          <ac:spMkLst>
            <pc:docMk/>
            <pc:sldMk cId="2097479215" sldId="2145707274"/>
            <ac:spMk id="30" creationId="{2FEA2060-79D1-27A1-B241-4660A978772E}"/>
          </ac:spMkLst>
        </pc:spChg>
        <pc:spChg chg="add mod">
          <ac:chgData name="Scott Johnson" userId="bec97677-f0c6-4bfb-b610-83dc74061801" providerId="ADAL" clId="{259312EE-EA53-4321-8853-E7525E0CD4EB}" dt="2023-07-26T15:57:14.549" v="370" actId="20577"/>
          <ac:spMkLst>
            <pc:docMk/>
            <pc:sldMk cId="2097479215" sldId="2145707274"/>
            <ac:spMk id="31" creationId="{D8FAEB97-DB14-EF11-48A4-E1984474BCC0}"/>
          </ac:spMkLst>
        </pc:spChg>
      </pc:sldChg>
      <pc:sldChg chg="del">
        <pc:chgData name="Scott Johnson" userId="bec97677-f0c6-4bfb-b610-83dc74061801" providerId="ADAL" clId="{259312EE-EA53-4321-8853-E7525E0CD4EB}" dt="2023-07-26T21:14:43.280" v="1426" actId="47"/>
        <pc:sldMkLst>
          <pc:docMk/>
          <pc:sldMk cId="1589910047" sldId="2145707282"/>
        </pc:sldMkLst>
      </pc:sldChg>
      <pc:sldChg chg="modSp mod ord">
        <pc:chgData name="Scott Johnson" userId="bec97677-f0c6-4bfb-b610-83dc74061801" providerId="ADAL" clId="{259312EE-EA53-4321-8853-E7525E0CD4EB}" dt="2023-07-26T16:17:40.561" v="666" actId="20577"/>
        <pc:sldMkLst>
          <pc:docMk/>
          <pc:sldMk cId="1910354380" sldId="2145707284"/>
        </pc:sldMkLst>
        <pc:spChg chg="mod">
          <ac:chgData name="Scott Johnson" userId="bec97677-f0c6-4bfb-b610-83dc74061801" providerId="ADAL" clId="{259312EE-EA53-4321-8853-E7525E0CD4EB}" dt="2023-07-26T16:17:40.561" v="666" actId="20577"/>
          <ac:spMkLst>
            <pc:docMk/>
            <pc:sldMk cId="1910354380" sldId="2145707284"/>
            <ac:spMk id="10" creationId="{53E7A56D-25F7-4CC0-52C9-211E173B04F1}"/>
          </ac:spMkLst>
        </pc:spChg>
      </pc:sldChg>
      <pc:sldChg chg="del">
        <pc:chgData name="Scott Johnson" userId="bec97677-f0c6-4bfb-b610-83dc74061801" providerId="ADAL" clId="{259312EE-EA53-4321-8853-E7525E0CD4EB}" dt="2023-07-26T15:39:44.697" v="0" actId="47"/>
        <pc:sldMkLst>
          <pc:docMk/>
          <pc:sldMk cId="649561773" sldId="2145707285"/>
        </pc:sldMkLst>
      </pc:sldChg>
      <pc:sldChg chg="modSp add mod">
        <pc:chgData name="Scott Johnson" userId="bec97677-f0c6-4bfb-b610-83dc74061801" providerId="ADAL" clId="{259312EE-EA53-4321-8853-E7525E0CD4EB}" dt="2023-07-26T15:44:31.826" v="41" actId="1076"/>
        <pc:sldMkLst>
          <pc:docMk/>
          <pc:sldMk cId="1062995142" sldId="2145707285"/>
        </pc:sldMkLst>
        <pc:spChg chg="mod">
          <ac:chgData name="Scott Johnson" userId="bec97677-f0c6-4bfb-b610-83dc74061801" providerId="ADAL" clId="{259312EE-EA53-4321-8853-E7525E0CD4EB}" dt="2023-07-26T15:44:31.826" v="41" actId="1076"/>
          <ac:spMkLst>
            <pc:docMk/>
            <pc:sldMk cId="1062995142" sldId="2145707285"/>
            <ac:spMk id="12" creationId="{9D9371D6-E337-485D-71FD-57D5405E0CE7}"/>
          </ac:spMkLst>
        </pc:spChg>
        <pc:spChg chg="mod">
          <ac:chgData name="Scott Johnson" userId="bec97677-f0c6-4bfb-b610-83dc74061801" providerId="ADAL" clId="{259312EE-EA53-4321-8853-E7525E0CD4EB}" dt="2023-07-26T15:44:31.826" v="41" actId="1076"/>
          <ac:spMkLst>
            <pc:docMk/>
            <pc:sldMk cId="1062995142" sldId="2145707285"/>
            <ac:spMk id="13" creationId="{F6CD33CC-17B7-4A38-BD66-3A66A364E875}"/>
          </ac:spMkLst>
        </pc:spChg>
        <pc:picChg chg="mod modCrop">
          <ac:chgData name="Scott Johnson" userId="bec97677-f0c6-4bfb-b610-83dc74061801" providerId="ADAL" clId="{259312EE-EA53-4321-8853-E7525E0CD4EB}" dt="2023-07-26T15:43:44.423" v="38" actId="18131"/>
          <ac:picMkLst>
            <pc:docMk/>
            <pc:sldMk cId="1062995142" sldId="2145707285"/>
            <ac:picMk id="6" creationId="{45A406DD-F4D4-FA09-73B6-62B2D705DC4D}"/>
          </ac:picMkLst>
        </pc:picChg>
      </pc:sldChg>
      <pc:sldChg chg="modSp add mod">
        <pc:chgData name="Scott Johnson" userId="bec97677-f0c6-4bfb-b610-83dc74061801" providerId="ADAL" clId="{259312EE-EA53-4321-8853-E7525E0CD4EB}" dt="2023-07-26T15:46:41.363" v="58" actId="18131"/>
        <pc:sldMkLst>
          <pc:docMk/>
          <pc:sldMk cId="2575095684" sldId="2145707286"/>
        </pc:sldMkLst>
        <pc:picChg chg="mod modCrop">
          <ac:chgData name="Scott Johnson" userId="bec97677-f0c6-4bfb-b610-83dc74061801" providerId="ADAL" clId="{259312EE-EA53-4321-8853-E7525E0CD4EB}" dt="2023-07-26T15:46:41.363" v="58" actId="18131"/>
          <ac:picMkLst>
            <pc:docMk/>
            <pc:sldMk cId="2575095684" sldId="2145707286"/>
            <ac:picMk id="6" creationId="{45A406DD-F4D4-FA09-73B6-62B2D705DC4D}"/>
          </ac:picMkLst>
        </pc:picChg>
      </pc:sldChg>
      <pc:sldChg chg="modSp add del mod ord">
        <pc:chgData name="Scott Johnson" userId="bec97677-f0c6-4bfb-b610-83dc74061801" providerId="ADAL" clId="{259312EE-EA53-4321-8853-E7525E0CD4EB}" dt="2023-07-26T19:59:09.705" v="1064" actId="47"/>
        <pc:sldMkLst>
          <pc:docMk/>
          <pc:sldMk cId="4035064642" sldId="2145707287"/>
        </pc:sldMkLst>
        <pc:spChg chg="mod">
          <ac:chgData name="Scott Johnson" userId="bec97677-f0c6-4bfb-b610-83dc74061801" providerId="ADAL" clId="{259312EE-EA53-4321-8853-E7525E0CD4EB}" dt="2023-07-26T15:59:25.865" v="413" actId="20577"/>
          <ac:spMkLst>
            <pc:docMk/>
            <pc:sldMk cId="4035064642" sldId="2145707287"/>
            <ac:spMk id="10" creationId="{53E7A56D-25F7-4CC0-52C9-211E173B04F1}"/>
          </ac:spMkLst>
        </pc:spChg>
      </pc:sldChg>
      <pc:sldChg chg="modSp add del mod">
        <pc:chgData name="Scott Johnson" userId="bec97677-f0c6-4bfb-b610-83dc74061801" providerId="ADAL" clId="{259312EE-EA53-4321-8853-E7525E0CD4EB}" dt="2023-07-26T19:59:09.705" v="1064" actId="47"/>
        <pc:sldMkLst>
          <pc:docMk/>
          <pc:sldMk cId="2988098557" sldId="2145707288"/>
        </pc:sldMkLst>
        <pc:picChg chg="mod">
          <ac:chgData name="Scott Johnson" userId="bec97677-f0c6-4bfb-b610-83dc74061801" providerId="ADAL" clId="{259312EE-EA53-4321-8853-E7525E0CD4EB}" dt="2023-07-26T16:10:17.485" v="575" actId="14826"/>
          <ac:picMkLst>
            <pc:docMk/>
            <pc:sldMk cId="2988098557" sldId="2145707288"/>
            <ac:picMk id="4" creationId="{57A4A366-FB95-9A05-F8EE-59248E7E27F4}"/>
          </ac:picMkLst>
        </pc:picChg>
      </pc:sldChg>
      <pc:sldChg chg="delSp modSp add mod">
        <pc:chgData name="Scott Johnson" userId="bec97677-f0c6-4bfb-b610-83dc74061801" providerId="ADAL" clId="{259312EE-EA53-4321-8853-E7525E0CD4EB}" dt="2023-07-26T16:25:29.685" v="989" actId="478"/>
        <pc:sldMkLst>
          <pc:docMk/>
          <pc:sldMk cId="1033322568" sldId="2145707289"/>
        </pc:sldMkLst>
        <pc:picChg chg="del mod modCrop">
          <ac:chgData name="Scott Johnson" userId="bec97677-f0c6-4bfb-b610-83dc74061801" providerId="ADAL" clId="{259312EE-EA53-4321-8853-E7525E0CD4EB}" dt="2023-07-26T16:25:29.685" v="989" actId="478"/>
          <ac:picMkLst>
            <pc:docMk/>
            <pc:sldMk cId="1033322568" sldId="2145707289"/>
            <ac:picMk id="6" creationId="{7375031F-0904-CA98-5E3D-91B1CE2624F6}"/>
          </ac:picMkLst>
        </pc:picChg>
        <pc:picChg chg="del">
          <ac:chgData name="Scott Johnson" userId="bec97677-f0c6-4bfb-b610-83dc74061801" providerId="ADAL" clId="{259312EE-EA53-4321-8853-E7525E0CD4EB}" dt="2023-07-26T16:11:38.440" v="582" actId="478"/>
          <ac:picMkLst>
            <pc:docMk/>
            <pc:sldMk cId="1033322568" sldId="2145707289"/>
            <ac:picMk id="13" creationId="{04D72F5D-731F-06D8-B04C-BA4DDC034693}"/>
          </ac:picMkLst>
        </pc:picChg>
      </pc:sldChg>
      <pc:sldChg chg="addSp delSp modSp add mod ord">
        <pc:chgData name="Scott Johnson" userId="bec97677-f0c6-4bfb-b610-83dc74061801" providerId="ADAL" clId="{259312EE-EA53-4321-8853-E7525E0CD4EB}" dt="2023-07-26T20:55:10.824" v="1167" actId="20577"/>
        <pc:sldMkLst>
          <pc:docMk/>
          <pc:sldMk cId="1114650538" sldId="2145707290"/>
        </pc:sldMkLst>
        <pc:spChg chg="mod">
          <ac:chgData name="Scott Johnson" userId="bec97677-f0c6-4bfb-b610-83dc74061801" providerId="ADAL" clId="{259312EE-EA53-4321-8853-E7525E0CD4EB}" dt="2023-07-26T16:17:01.248" v="660" actId="14100"/>
          <ac:spMkLst>
            <pc:docMk/>
            <pc:sldMk cId="1114650538" sldId="2145707290"/>
            <ac:spMk id="5" creationId="{D2316DE6-7419-2BCA-C7B6-8B715955194A}"/>
          </ac:spMkLst>
        </pc:spChg>
        <pc:spChg chg="add del mod">
          <ac:chgData name="Scott Johnson" userId="bec97677-f0c6-4bfb-b610-83dc74061801" providerId="ADAL" clId="{259312EE-EA53-4321-8853-E7525E0CD4EB}" dt="2023-07-26T16:19:30.214" v="675" actId="20577"/>
          <ac:spMkLst>
            <pc:docMk/>
            <pc:sldMk cId="1114650538" sldId="2145707290"/>
            <ac:spMk id="8" creationId="{F1E0DDEF-BD46-EFAB-F742-94A86F69438B}"/>
          </ac:spMkLst>
        </pc:spChg>
        <pc:spChg chg="mod">
          <ac:chgData name="Scott Johnson" userId="bec97677-f0c6-4bfb-b610-83dc74061801" providerId="ADAL" clId="{259312EE-EA53-4321-8853-E7525E0CD4EB}" dt="2023-07-26T20:55:10.824" v="1167" actId="20577"/>
          <ac:spMkLst>
            <pc:docMk/>
            <pc:sldMk cId="1114650538" sldId="2145707290"/>
            <ac:spMk id="10" creationId="{53E7A56D-25F7-4CC0-52C9-211E173B04F1}"/>
          </ac:spMkLst>
        </pc:spChg>
        <pc:spChg chg="del mod">
          <ac:chgData name="Scott Johnson" userId="bec97677-f0c6-4bfb-b610-83dc74061801" providerId="ADAL" clId="{259312EE-EA53-4321-8853-E7525E0CD4EB}" dt="2023-07-26T16:13:05.940" v="591" actId="478"/>
          <ac:spMkLst>
            <pc:docMk/>
            <pc:sldMk cId="1114650538" sldId="2145707290"/>
            <ac:spMk id="11" creationId="{B4F10ECF-917C-7B0D-2A90-C12DAC264E29}"/>
          </ac:spMkLst>
        </pc:spChg>
        <pc:spChg chg="add mod">
          <ac:chgData name="Scott Johnson" userId="bec97677-f0c6-4bfb-b610-83dc74061801" providerId="ADAL" clId="{259312EE-EA53-4321-8853-E7525E0CD4EB}" dt="2023-07-26T16:34:43.639" v="1000" actId="1035"/>
          <ac:spMkLst>
            <pc:docMk/>
            <pc:sldMk cId="1114650538" sldId="2145707290"/>
            <ac:spMk id="17" creationId="{23C0A3CB-11A7-A17E-EFB2-0145C5DFA13A}"/>
          </ac:spMkLst>
        </pc:spChg>
        <pc:spChg chg="add mod">
          <ac:chgData name="Scott Johnson" userId="bec97677-f0c6-4bfb-b610-83dc74061801" providerId="ADAL" clId="{259312EE-EA53-4321-8853-E7525E0CD4EB}" dt="2023-07-26T16:34:55.220" v="1002" actId="20577"/>
          <ac:spMkLst>
            <pc:docMk/>
            <pc:sldMk cId="1114650538" sldId="2145707290"/>
            <ac:spMk id="19" creationId="{20DB82A0-D5E1-99BC-1C89-D25262CFF770}"/>
          </ac:spMkLst>
        </pc:spChg>
        <pc:spChg chg="del mod">
          <ac:chgData name="Scott Johnson" userId="bec97677-f0c6-4bfb-b610-83dc74061801" providerId="ADAL" clId="{259312EE-EA53-4321-8853-E7525E0CD4EB}" dt="2023-07-26T16:13:05.940" v="591" actId="478"/>
          <ac:spMkLst>
            <pc:docMk/>
            <pc:sldMk cId="1114650538" sldId="2145707290"/>
            <ac:spMk id="21" creationId="{C586F013-72C5-50A4-75AF-2179F7F2D97C}"/>
          </ac:spMkLst>
        </pc:spChg>
        <pc:spChg chg="del mod">
          <ac:chgData name="Scott Johnson" userId="bec97677-f0c6-4bfb-b610-83dc74061801" providerId="ADAL" clId="{259312EE-EA53-4321-8853-E7525E0CD4EB}" dt="2023-07-26T16:13:05.940" v="591" actId="478"/>
          <ac:spMkLst>
            <pc:docMk/>
            <pc:sldMk cId="1114650538" sldId="2145707290"/>
            <ac:spMk id="22" creationId="{D7EC804F-BA61-B00F-8E00-EA2ECB16C208}"/>
          </ac:spMkLst>
        </pc:spChg>
        <pc:spChg chg="del">
          <ac:chgData name="Scott Johnson" userId="bec97677-f0c6-4bfb-b610-83dc74061801" providerId="ADAL" clId="{259312EE-EA53-4321-8853-E7525E0CD4EB}" dt="2023-07-26T16:12:43.716" v="587" actId="478"/>
          <ac:spMkLst>
            <pc:docMk/>
            <pc:sldMk cId="1114650538" sldId="2145707290"/>
            <ac:spMk id="23" creationId="{9D5EF5E8-A6E3-6CDB-DE1B-53F98700668E}"/>
          </ac:spMkLst>
        </pc:spChg>
        <pc:spChg chg="del mod">
          <ac:chgData name="Scott Johnson" userId="bec97677-f0c6-4bfb-b610-83dc74061801" providerId="ADAL" clId="{259312EE-EA53-4321-8853-E7525E0CD4EB}" dt="2023-07-26T16:13:05.940" v="591" actId="478"/>
          <ac:spMkLst>
            <pc:docMk/>
            <pc:sldMk cId="1114650538" sldId="2145707290"/>
            <ac:spMk id="24" creationId="{1A433911-F6DC-DD55-FFB7-360D9BB28D34}"/>
          </ac:spMkLst>
        </pc:spChg>
        <pc:spChg chg="del mod">
          <ac:chgData name="Scott Johnson" userId="bec97677-f0c6-4bfb-b610-83dc74061801" providerId="ADAL" clId="{259312EE-EA53-4321-8853-E7525E0CD4EB}" dt="2023-07-26T16:13:05.940" v="591" actId="478"/>
          <ac:spMkLst>
            <pc:docMk/>
            <pc:sldMk cId="1114650538" sldId="2145707290"/>
            <ac:spMk id="25" creationId="{A58361F6-EAB2-EA34-19E4-6721CF540859}"/>
          </ac:spMkLst>
        </pc:spChg>
        <pc:spChg chg="del">
          <ac:chgData name="Scott Johnson" userId="bec97677-f0c6-4bfb-b610-83dc74061801" providerId="ADAL" clId="{259312EE-EA53-4321-8853-E7525E0CD4EB}" dt="2023-07-26T16:12:43.716" v="587" actId="478"/>
          <ac:spMkLst>
            <pc:docMk/>
            <pc:sldMk cId="1114650538" sldId="2145707290"/>
            <ac:spMk id="26" creationId="{77AE03B0-A251-2D95-393D-96112E529C68}"/>
          </ac:spMkLst>
        </pc:spChg>
        <pc:graphicFrameChg chg="del mod">
          <ac:chgData name="Scott Johnson" userId="bec97677-f0c6-4bfb-b610-83dc74061801" providerId="ADAL" clId="{259312EE-EA53-4321-8853-E7525E0CD4EB}" dt="2023-07-26T16:13:10.571" v="593" actId="478"/>
          <ac:graphicFrameMkLst>
            <pc:docMk/>
            <pc:sldMk cId="1114650538" sldId="2145707290"/>
            <ac:graphicFrameMk id="6" creationId="{6A03A377-2B28-6C29-78D4-1CCA31E8E82E}"/>
          </ac:graphicFrameMkLst>
        </pc:graphicFrameChg>
        <pc:graphicFrameChg chg="del mod">
          <ac:chgData name="Scott Johnson" userId="bec97677-f0c6-4bfb-b610-83dc74061801" providerId="ADAL" clId="{259312EE-EA53-4321-8853-E7525E0CD4EB}" dt="2023-07-26T16:13:00.179" v="590" actId="478"/>
          <ac:graphicFrameMkLst>
            <pc:docMk/>
            <pc:sldMk cId="1114650538" sldId="2145707290"/>
            <ac:graphicFrameMk id="18" creationId="{0B367C70-4227-E6FC-4477-90F529A5792D}"/>
          </ac:graphicFrameMkLst>
        </pc:graphicFrameChg>
        <pc:picChg chg="del">
          <ac:chgData name="Scott Johnson" userId="bec97677-f0c6-4bfb-b610-83dc74061801" providerId="ADAL" clId="{259312EE-EA53-4321-8853-E7525E0CD4EB}" dt="2023-07-26T16:12:17.169" v="584" actId="478"/>
          <ac:picMkLst>
            <pc:docMk/>
            <pc:sldMk cId="1114650538" sldId="2145707290"/>
            <ac:picMk id="4" creationId="{57A4A366-FB95-9A05-F8EE-59248E7E27F4}"/>
          </ac:picMkLst>
        </pc:picChg>
        <pc:picChg chg="add mod">
          <ac:chgData name="Scott Johnson" userId="bec97677-f0c6-4bfb-b610-83dc74061801" providerId="ADAL" clId="{259312EE-EA53-4321-8853-E7525E0CD4EB}" dt="2023-07-26T16:15:36.196" v="627" actId="1038"/>
          <ac:picMkLst>
            <pc:docMk/>
            <pc:sldMk cId="1114650538" sldId="2145707290"/>
            <ac:picMk id="1026" creationId="{40A665EA-251E-6992-F2C9-53FA3760E016}"/>
          </ac:picMkLst>
        </pc:picChg>
        <pc:cxnChg chg="del">
          <ac:chgData name="Scott Johnson" userId="bec97677-f0c6-4bfb-b610-83dc74061801" providerId="ADAL" clId="{259312EE-EA53-4321-8853-E7525E0CD4EB}" dt="2023-07-26T16:13:20.136" v="594" actId="478"/>
          <ac:cxnSpMkLst>
            <pc:docMk/>
            <pc:sldMk cId="1114650538" sldId="2145707290"/>
            <ac:cxnSpMk id="28" creationId="{A89554DC-7FE8-8DF5-B3E7-3BB314ACD19D}"/>
          </ac:cxnSpMkLst>
        </pc:cxnChg>
      </pc:sldChg>
      <pc:sldChg chg="addSp delSp modSp add mod ord">
        <pc:chgData name="Scott Johnson" userId="bec97677-f0c6-4bfb-b610-83dc74061801" providerId="ADAL" clId="{259312EE-EA53-4321-8853-E7525E0CD4EB}" dt="2023-07-26T21:12:37.739" v="1395" actId="1038"/>
        <pc:sldMkLst>
          <pc:docMk/>
          <pc:sldMk cId="883034137" sldId="2145707291"/>
        </pc:sldMkLst>
        <pc:spChg chg="mod">
          <ac:chgData name="Scott Johnson" userId="bec97677-f0c6-4bfb-b610-83dc74061801" providerId="ADAL" clId="{259312EE-EA53-4321-8853-E7525E0CD4EB}" dt="2023-07-26T20:56:34.959" v="1200"/>
          <ac:spMkLst>
            <pc:docMk/>
            <pc:sldMk cId="883034137" sldId="2145707291"/>
            <ac:spMk id="2" creationId="{EE4FD3A3-C87E-8FE2-630E-1F63896A9724}"/>
          </ac:spMkLst>
        </pc:spChg>
        <pc:spChg chg="add del mod ord">
          <ac:chgData name="Scott Johnson" userId="bec97677-f0c6-4bfb-b610-83dc74061801" providerId="ADAL" clId="{259312EE-EA53-4321-8853-E7525E0CD4EB}" dt="2023-07-26T21:05:02.618" v="1366" actId="478"/>
          <ac:spMkLst>
            <pc:docMk/>
            <pc:sldMk cId="883034137" sldId="2145707291"/>
            <ac:spMk id="3" creationId="{30CCCFCA-AEE0-665E-49F8-27027CFF0E45}"/>
          </ac:spMkLst>
        </pc:spChg>
        <pc:spChg chg="add del mod">
          <ac:chgData name="Scott Johnson" userId="bec97677-f0c6-4bfb-b610-83dc74061801" providerId="ADAL" clId="{259312EE-EA53-4321-8853-E7525E0CD4EB}" dt="2023-07-26T20:59:44.182" v="1218" actId="21"/>
          <ac:spMkLst>
            <pc:docMk/>
            <pc:sldMk cId="883034137" sldId="2145707291"/>
            <ac:spMk id="4" creationId="{8700D73B-B2A6-5262-9E86-051D54A037F8}"/>
          </ac:spMkLst>
        </pc:spChg>
        <pc:spChg chg="add del mod ord">
          <ac:chgData name="Scott Johnson" userId="bec97677-f0c6-4bfb-b610-83dc74061801" providerId="ADAL" clId="{259312EE-EA53-4321-8853-E7525E0CD4EB}" dt="2023-07-26T21:12:37.739" v="1395" actId="1038"/>
          <ac:spMkLst>
            <pc:docMk/>
            <pc:sldMk cId="883034137" sldId="2145707291"/>
            <ac:spMk id="7" creationId="{A21F8C27-5427-9D50-BBB0-D64A58F27DE4}"/>
          </ac:spMkLst>
        </pc:spChg>
        <pc:spChg chg="add del mod ord">
          <ac:chgData name="Scott Johnson" userId="bec97677-f0c6-4bfb-b610-83dc74061801" providerId="ADAL" clId="{259312EE-EA53-4321-8853-E7525E0CD4EB}" dt="2023-07-26T21:12:37.739" v="1395" actId="1038"/>
          <ac:spMkLst>
            <pc:docMk/>
            <pc:sldMk cId="883034137" sldId="2145707291"/>
            <ac:spMk id="8" creationId="{B9FAE7B3-FAC8-D127-B6DB-26AD4DD677D4}"/>
          </ac:spMkLst>
        </pc:spChg>
        <pc:spChg chg="add del mod">
          <ac:chgData name="Scott Johnson" userId="bec97677-f0c6-4bfb-b610-83dc74061801" providerId="ADAL" clId="{259312EE-EA53-4321-8853-E7525E0CD4EB}" dt="2023-07-26T21:00:07.442" v="1221"/>
          <ac:spMkLst>
            <pc:docMk/>
            <pc:sldMk cId="883034137" sldId="2145707291"/>
            <ac:spMk id="9" creationId="{6A1159DB-B2D0-B150-0EE9-581771379D49}"/>
          </ac:spMkLst>
        </pc:spChg>
        <pc:spChg chg="add del mod">
          <ac:chgData name="Scott Johnson" userId="bec97677-f0c6-4bfb-b610-83dc74061801" providerId="ADAL" clId="{259312EE-EA53-4321-8853-E7525E0CD4EB}" dt="2023-07-26T21:00:10.128" v="1223" actId="21"/>
          <ac:spMkLst>
            <pc:docMk/>
            <pc:sldMk cId="883034137" sldId="2145707291"/>
            <ac:spMk id="10" creationId="{177E16F4-3ACD-8CB7-6A8C-7A1994831A45}"/>
          </ac:spMkLst>
        </pc:spChg>
        <pc:spChg chg="add mod">
          <ac:chgData name="Scott Johnson" userId="bec97677-f0c6-4bfb-b610-83dc74061801" providerId="ADAL" clId="{259312EE-EA53-4321-8853-E7525E0CD4EB}" dt="2023-07-26T21:00:46.793" v="1234" actId="1076"/>
          <ac:spMkLst>
            <pc:docMk/>
            <pc:sldMk cId="883034137" sldId="2145707291"/>
            <ac:spMk id="11" creationId="{BA2ACFCB-AF24-7E3D-78BA-1CB50E53C7E6}"/>
          </ac:spMkLst>
        </pc:spChg>
        <pc:spChg chg="add mod">
          <ac:chgData name="Scott Johnson" userId="bec97677-f0c6-4bfb-b610-83dc74061801" providerId="ADAL" clId="{259312EE-EA53-4321-8853-E7525E0CD4EB}" dt="2023-07-26T21:12:37.739" v="1395" actId="1038"/>
          <ac:spMkLst>
            <pc:docMk/>
            <pc:sldMk cId="883034137" sldId="2145707291"/>
            <ac:spMk id="14" creationId="{01F9BFB4-2280-3BAA-69DA-151FA07379FA}"/>
          </ac:spMkLst>
        </pc:spChg>
        <pc:spChg chg="add mod">
          <ac:chgData name="Scott Johnson" userId="bec97677-f0c6-4bfb-b610-83dc74061801" providerId="ADAL" clId="{259312EE-EA53-4321-8853-E7525E0CD4EB}" dt="2023-07-26T21:12:37.739" v="1395" actId="1038"/>
          <ac:spMkLst>
            <pc:docMk/>
            <pc:sldMk cId="883034137" sldId="2145707291"/>
            <ac:spMk id="15" creationId="{B8437E33-F0B4-CFE9-FD26-D41CC2FFB924}"/>
          </ac:spMkLst>
        </pc:spChg>
        <pc:spChg chg="add mod">
          <ac:chgData name="Scott Johnson" userId="bec97677-f0c6-4bfb-b610-83dc74061801" providerId="ADAL" clId="{259312EE-EA53-4321-8853-E7525E0CD4EB}" dt="2023-07-26T21:12:37.739" v="1395" actId="1038"/>
          <ac:spMkLst>
            <pc:docMk/>
            <pc:sldMk cId="883034137" sldId="2145707291"/>
            <ac:spMk id="16" creationId="{8BEE2641-B633-0ABF-1480-8F1BE5F7F746}"/>
          </ac:spMkLst>
        </pc:spChg>
        <pc:spChg chg="add mod">
          <ac:chgData name="Scott Johnson" userId="bec97677-f0c6-4bfb-b610-83dc74061801" providerId="ADAL" clId="{259312EE-EA53-4321-8853-E7525E0CD4EB}" dt="2023-07-26T21:12:37.739" v="1395" actId="1038"/>
          <ac:spMkLst>
            <pc:docMk/>
            <pc:sldMk cId="883034137" sldId="2145707291"/>
            <ac:spMk id="17" creationId="{1A4EA390-AC8F-538B-173B-9807F25AAEE4}"/>
          </ac:spMkLst>
        </pc:spChg>
        <pc:spChg chg="add del mod">
          <ac:chgData name="Scott Johnson" userId="bec97677-f0c6-4bfb-b610-83dc74061801" providerId="ADAL" clId="{259312EE-EA53-4321-8853-E7525E0CD4EB}" dt="2023-07-26T21:05:06.640" v="1367" actId="478"/>
          <ac:spMkLst>
            <pc:docMk/>
            <pc:sldMk cId="883034137" sldId="2145707291"/>
            <ac:spMk id="18" creationId="{1F04F033-3079-37AC-DE0B-0E7AE47E641A}"/>
          </ac:spMkLst>
        </pc:spChg>
        <pc:picChg chg="mod">
          <ac:chgData name="Scott Johnson" userId="bec97677-f0c6-4bfb-b610-83dc74061801" providerId="ADAL" clId="{259312EE-EA53-4321-8853-E7525E0CD4EB}" dt="2023-07-26T20:57:42.571" v="1201" actId="14826"/>
          <ac:picMkLst>
            <pc:docMk/>
            <pc:sldMk cId="883034137" sldId="2145707291"/>
            <ac:picMk id="6" creationId="{7375031F-0904-CA98-5E3D-91B1CE2624F6}"/>
          </ac:picMkLst>
        </pc:picChg>
        <pc:picChg chg="del">
          <ac:chgData name="Scott Johnson" userId="bec97677-f0c6-4bfb-b610-83dc74061801" providerId="ADAL" clId="{259312EE-EA53-4321-8853-E7525E0CD4EB}" dt="2023-07-26T20:57:49.214" v="1202" actId="478"/>
          <ac:picMkLst>
            <pc:docMk/>
            <pc:sldMk cId="883034137" sldId="2145707291"/>
            <ac:picMk id="13" creationId="{04D72F5D-731F-06D8-B04C-BA4DDC034693}"/>
          </ac:picMkLst>
        </pc:picChg>
        <pc:cxnChg chg="add mod">
          <ac:chgData name="Scott Johnson" userId="bec97677-f0c6-4bfb-b610-83dc74061801" providerId="ADAL" clId="{259312EE-EA53-4321-8853-E7525E0CD4EB}" dt="2023-07-26T21:09:46.842" v="1370" actId="692"/>
          <ac:cxnSpMkLst>
            <pc:docMk/>
            <pc:sldMk cId="883034137" sldId="2145707291"/>
            <ac:cxnSpMk id="20" creationId="{FDD942E0-203C-D4C6-9AEA-1AE1B91FDE70}"/>
          </ac:cxnSpMkLst>
        </pc:cxnChg>
      </pc:sldChg>
      <pc:sldChg chg="addSp delSp modSp new del mod ord">
        <pc:chgData name="Scott Johnson" userId="bec97677-f0c6-4bfb-b610-83dc74061801" providerId="ADAL" clId="{259312EE-EA53-4321-8853-E7525E0CD4EB}" dt="2023-07-26T19:58:08.241" v="1053" actId="47"/>
        <pc:sldMkLst>
          <pc:docMk/>
          <pc:sldMk cId="407391157" sldId="2145707292"/>
        </pc:sldMkLst>
        <pc:spChg chg="del">
          <ac:chgData name="Scott Johnson" userId="bec97677-f0c6-4bfb-b610-83dc74061801" providerId="ADAL" clId="{259312EE-EA53-4321-8853-E7525E0CD4EB}" dt="2023-07-26T19:52:03.175" v="1011" actId="931"/>
          <ac:spMkLst>
            <pc:docMk/>
            <pc:sldMk cId="407391157" sldId="2145707292"/>
            <ac:spMk id="3" creationId="{9489B93B-F3A6-5D9A-EA57-B4F4773F23AC}"/>
          </ac:spMkLst>
        </pc:spChg>
        <pc:picChg chg="add mod">
          <ac:chgData name="Scott Johnson" userId="bec97677-f0c6-4bfb-b610-83dc74061801" providerId="ADAL" clId="{259312EE-EA53-4321-8853-E7525E0CD4EB}" dt="2023-07-26T19:52:03.175" v="1011" actId="931"/>
          <ac:picMkLst>
            <pc:docMk/>
            <pc:sldMk cId="407391157" sldId="2145707292"/>
            <ac:picMk id="5" creationId="{13C5A55D-CD59-314F-0ED1-3D2018C78637}"/>
          </ac:picMkLst>
        </pc:picChg>
        <pc:picChg chg="add mod">
          <ac:chgData name="Scott Johnson" userId="bec97677-f0c6-4bfb-b610-83dc74061801" providerId="ADAL" clId="{259312EE-EA53-4321-8853-E7525E0CD4EB}" dt="2023-07-26T19:52:33.460" v="1015" actId="1076"/>
          <ac:picMkLst>
            <pc:docMk/>
            <pc:sldMk cId="407391157" sldId="2145707292"/>
            <ac:picMk id="7" creationId="{D0AF63A0-79C9-9B87-4B89-52D5671B5CBA}"/>
          </ac:picMkLst>
        </pc:picChg>
      </pc:sldChg>
      <pc:sldChg chg="add ord">
        <pc:chgData name="Scott Johnson" userId="bec97677-f0c6-4bfb-b610-83dc74061801" providerId="ADAL" clId="{259312EE-EA53-4321-8853-E7525E0CD4EB}" dt="2023-07-26T19:59:26.029" v="1066"/>
        <pc:sldMkLst>
          <pc:docMk/>
          <pc:sldMk cId="2867184092" sldId="2145707293"/>
        </pc:sldMkLst>
      </pc:sldChg>
      <pc:sldChg chg="addSp delSp modSp new del mod ord">
        <pc:chgData name="Scott Johnson" userId="bec97677-f0c6-4bfb-b610-83dc74061801" providerId="ADAL" clId="{259312EE-EA53-4321-8853-E7525E0CD4EB}" dt="2023-07-26T20:58:02.668" v="1204" actId="47"/>
        <pc:sldMkLst>
          <pc:docMk/>
          <pc:sldMk cId="3686018180" sldId="2145707294"/>
        </pc:sldMkLst>
        <pc:spChg chg="mod">
          <ac:chgData name="Scott Johnson" userId="bec97677-f0c6-4bfb-b610-83dc74061801" providerId="ADAL" clId="{259312EE-EA53-4321-8853-E7525E0CD4EB}" dt="2023-07-26T20:56:10.449" v="1196" actId="255"/>
          <ac:spMkLst>
            <pc:docMk/>
            <pc:sldMk cId="3686018180" sldId="2145707294"/>
            <ac:spMk id="2" creationId="{B8795C9C-1549-FC68-B69E-582E8D8E8CF3}"/>
          </ac:spMkLst>
        </pc:spChg>
        <pc:spChg chg="add del">
          <ac:chgData name="Scott Johnson" userId="bec97677-f0c6-4bfb-b610-83dc74061801" providerId="ADAL" clId="{259312EE-EA53-4321-8853-E7525E0CD4EB}" dt="2023-07-26T20:01:29.935" v="1073" actId="931"/>
          <ac:spMkLst>
            <pc:docMk/>
            <pc:sldMk cId="3686018180" sldId="2145707294"/>
            <ac:spMk id="3" creationId="{DB9A984D-E626-0A22-CAE0-A67482149D42}"/>
          </ac:spMkLst>
        </pc:spChg>
        <pc:spChg chg="add del mod">
          <ac:chgData name="Scott Johnson" userId="bec97677-f0c6-4bfb-b610-83dc74061801" providerId="ADAL" clId="{259312EE-EA53-4321-8853-E7525E0CD4EB}" dt="2023-07-26T20:01:29.935" v="1073" actId="931"/>
          <ac:spMkLst>
            <pc:docMk/>
            <pc:sldMk cId="3686018180" sldId="2145707294"/>
            <ac:spMk id="6" creationId="{9CB3C51E-3FCB-463F-E47B-2B459EF19894}"/>
          </ac:spMkLst>
        </pc:spChg>
        <pc:picChg chg="add del mod">
          <ac:chgData name="Scott Johnson" userId="bec97677-f0c6-4bfb-b610-83dc74061801" providerId="ADAL" clId="{259312EE-EA53-4321-8853-E7525E0CD4EB}" dt="2023-07-26T20:01:29.935" v="1073" actId="931"/>
          <ac:picMkLst>
            <pc:docMk/>
            <pc:sldMk cId="3686018180" sldId="2145707294"/>
            <ac:picMk id="5" creationId="{708F4C60-6DB9-8485-39B8-522A9320C26A}"/>
          </ac:picMkLst>
        </pc:picChg>
      </pc:sldChg>
      <pc:sldChg chg="modSp add mod">
        <pc:chgData name="Scott Johnson" userId="bec97677-f0c6-4bfb-b610-83dc74061801" providerId="ADAL" clId="{259312EE-EA53-4321-8853-E7525E0CD4EB}" dt="2023-07-26T21:13:24.235" v="1419" actId="20577"/>
        <pc:sldMkLst>
          <pc:docMk/>
          <pc:sldMk cId="1951368912" sldId="2145707295"/>
        </pc:sldMkLst>
        <pc:spChg chg="mod">
          <ac:chgData name="Scott Johnson" userId="bec97677-f0c6-4bfb-b610-83dc74061801" providerId="ADAL" clId="{259312EE-EA53-4321-8853-E7525E0CD4EB}" dt="2023-07-26T21:13:24.235" v="1419" actId="20577"/>
          <ac:spMkLst>
            <pc:docMk/>
            <pc:sldMk cId="1951368912" sldId="2145707295"/>
            <ac:spMk id="2" creationId="{EE4FD3A3-C87E-8FE2-630E-1F63896A9724}"/>
          </ac:spMkLst>
        </pc:spChg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svg"/><Relationship Id="rId1" Type="http://schemas.openxmlformats.org/officeDocument/2006/relationships/image" Target="../media/image126.png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9.svg"/></Relationships>
</file>

<file path=ppt/diagrams/_rels/data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Relationship Id="rId6" Type="http://schemas.openxmlformats.org/officeDocument/2006/relationships/image" Target="../media/image148.svg"/><Relationship Id="rId5" Type="http://schemas.openxmlformats.org/officeDocument/2006/relationships/image" Target="../media/image147.png"/><Relationship Id="rId4" Type="http://schemas.openxmlformats.org/officeDocument/2006/relationships/image" Target="../media/image14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7.png"/><Relationship Id="rId1" Type="http://schemas.openxmlformats.org/officeDocument/2006/relationships/image" Target="../media/image74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svg"/><Relationship Id="rId1" Type="http://schemas.openxmlformats.org/officeDocument/2006/relationships/image" Target="../media/image126.png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9.svg"/></Relationships>
</file>

<file path=ppt/diagrams/_rels/drawing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Relationship Id="rId6" Type="http://schemas.openxmlformats.org/officeDocument/2006/relationships/image" Target="../media/image148.svg"/><Relationship Id="rId5" Type="http://schemas.openxmlformats.org/officeDocument/2006/relationships/image" Target="../media/image147.png"/><Relationship Id="rId4" Type="http://schemas.openxmlformats.org/officeDocument/2006/relationships/image" Target="../media/image14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7.png"/><Relationship Id="rId1" Type="http://schemas.openxmlformats.org/officeDocument/2006/relationships/image" Target="../media/image7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F493C-28A6-4093-B8AF-950F0993FB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51EDDF-FD03-41D2-81CA-E4F7398306A3}">
      <dgm:prSet phldrT="[Text]"/>
      <dgm:spPr/>
      <dgm:t>
        <a:bodyPr/>
        <a:lstStyle/>
        <a:p>
          <a:pPr algn="l"/>
          <a:r>
            <a:rPr lang="en-US"/>
            <a:t>LEA Custom Solutions</a:t>
          </a:r>
        </a:p>
      </dgm:t>
    </dgm:pt>
    <dgm:pt modelId="{804FEC68-8E01-409D-B88E-A02820E28A78}" type="parTrans" cxnId="{E5D9F9DD-F4F0-44F9-B778-325B958F130D}">
      <dgm:prSet/>
      <dgm:spPr/>
      <dgm:t>
        <a:bodyPr/>
        <a:lstStyle/>
        <a:p>
          <a:pPr algn="l"/>
          <a:endParaRPr lang="en-US"/>
        </a:p>
      </dgm:t>
    </dgm:pt>
    <dgm:pt modelId="{26957D66-30A9-4FBA-AD41-5FD4EE65F7A5}" type="sibTrans" cxnId="{E5D9F9DD-F4F0-44F9-B778-325B958F130D}">
      <dgm:prSet/>
      <dgm:spPr/>
      <dgm:t>
        <a:bodyPr/>
        <a:lstStyle/>
        <a:p>
          <a:pPr algn="l"/>
          <a:endParaRPr lang="en-US"/>
        </a:p>
      </dgm:t>
    </dgm:pt>
    <dgm:pt modelId="{A0EFA712-6D07-4B21-917D-6B6661F1FC79}">
      <dgm:prSet phldrT="[Text]"/>
      <dgm:spPr/>
      <dgm:t>
        <a:bodyPr/>
        <a:lstStyle/>
        <a:p>
          <a:pPr algn="l"/>
          <a:r>
            <a:rPr lang="en-US"/>
            <a:t>Initial Testing of 25+ LEAs</a:t>
          </a:r>
        </a:p>
      </dgm:t>
    </dgm:pt>
    <dgm:pt modelId="{EF760EEB-3E8C-45DD-A1F4-5867FA54FA75}" type="parTrans" cxnId="{1365C39C-0DE5-4707-BBC1-6F50A92520DA}">
      <dgm:prSet/>
      <dgm:spPr/>
      <dgm:t>
        <a:bodyPr/>
        <a:lstStyle/>
        <a:p>
          <a:pPr algn="l"/>
          <a:endParaRPr lang="en-US"/>
        </a:p>
      </dgm:t>
    </dgm:pt>
    <dgm:pt modelId="{B701A1E2-CC09-4A9B-A52A-3F2F07A09B4B}" type="sibTrans" cxnId="{1365C39C-0DE5-4707-BBC1-6F50A92520DA}">
      <dgm:prSet/>
      <dgm:spPr/>
      <dgm:t>
        <a:bodyPr/>
        <a:lstStyle/>
        <a:p>
          <a:pPr algn="l"/>
          <a:endParaRPr lang="en-US"/>
        </a:p>
      </dgm:t>
    </dgm:pt>
    <dgm:pt modelId="{C51533ED-DAFA-41AA-B374-F303C50AB051}">
      <dgm:prSet phldrT="[Text]"/>
      <dgm:spPr/>
      <dgm:t>
        <a:bodyPr/>
        <a:lstStyle/>
        <a:p>
          <a:pPr algn="l"/>
          <a:r>
            <a:rPr lang="en-US"/>
            <a:t>Active Vendor Involvement </a:t>
          </a:r>
        </a:p>
      </dgm:t>
    </dgm:pt>
    <dgm:pt modelId="{B1BBC1F5-B5F0-4D49-B361-7ACDED986FD1}" type="parTrans" cxnId="{1DA117B9-DD91-44FE-BE34-BEF622BABBAD}">
      <dgm:prSet/>
      <dgm:spPr/>
      <dgm:t>
        <a:bodyPr/>
        <a:lstStyle/>
        <a:p>
          <a:pPr algn="l"/>
          <a:endParaRPr lang="en-US"/>
        </a:p>
      </dgm:t>
    </dgm:pt>
    <dgm:pt modelId="{D4BFE095-9823-40DF-BA29-FC8B90015812}" type="sibTrans" cxnId="{1DA117B9-DD91-44FE-BE34-BEF622BABBAD}">
      <dgm:prSet/>
      <dgm:spPr/>
      <dgm:t>
        <a:bodyPr/>
        <a:lstStyle/>
        <a:p>
          <a:pPr algn="l"/>
          <a:endParaRPr lang="en-US"/>
        </a:p>
      </dgm:t>
    </dgm:pt>
    <dgm:pt modelId="{548D8D01-5B91-427D-BC1E-3EAADF389F98}">
      <dgm:prSet phldrT="[Text]"/>
      <dgm:spPr/>
      <dgm:t>
        <a:bodyPr/>
        <a:lstStyle/>
        <a:p>
          <a:pPr algn="l"/>
          <a:r>
            <a:rPr lang="en-US"/>
            <a:t>Various Product Integrations</a:t>
          </a:r>
        </a:p>
      </dgm:t>
    </dgm:pt>
    <dgm:pt modelId="{DDCED7E0-9910-4518-81DE-CAE8C6508590}" type="parTrans" cxnId="{7457C13A-BC9D-44B1-9DE3-259AA9874EBE}">
      <dgm:prSet/>
      <dgm:spPr/>
      <dgm:t>
        <a:bodyPr/>
        <a:lstStyle/>
        <a:p>
          <a:pPr algn="l"/>
          <a:endParaRPr lang="en-US"/>
        </a:p>
      </dgm:t>
    </dgm:pt>
    <dgm:pt modelId="{72374694-A1E8-4C43-985C-5BBED1E43219}" type="sibTrans" cxnId="{7457C13A-BC9D-44B1-9DE3-259AA9874EBE}">
      <dgm:prSet/>
      <dgm:spPr/>
      <dgm:t>
        <a:bodyPr/>
        <a:lstStyle/>
        <a:p>
          <a:pPr algn="l"/>
          <a:endParaRPr lang="en-US"/>
        </a:p>
      </dgm:t>
    </dgm:pt>
    <dgm:pt modelId="{54679A99-1BEE-4461-ABDB-40563138AED2}">
      <dgm:prSet phldrT="[Text]"/>
      <dgm:spPr/>
      <dgm:t>
        <a:bodyPr/>
        <a:lstStyle/>
        <a:p>
          <a:pPr algn="l"/>
          <a:r>
            <a:rPr lang="en-US"/>
            <a:t>Regional ESC Support</a:t>
          </a:r>
        </a:p>
      </dgm:t>
    </dgm:pt>
    <dgm:pt modelId="{E59C887A-F1DE-4585-852D-BD63DB30DAB6}" type="parTrans" cxnId="{D7A62C22-CD13-4332-AD25-FF65567DA7A7}">
      <dgm:prSet/>
      <dgm:spPr/>
      <dgm:t>
        <a:bodyPr/>
        <a:lstStyle/>
        <a:p>
          <a:pPr algn="l"/>
          <a:endParaRPr lang="en-US"/>
        </a:p>
      </dgm:t>
    </dgm:pt>
    <dgm:pt modelId="{4517B2F6-88A6-4048-9D52-A39C5C264303}" type="sibTrans" cxnId="{D7A62C22-CD13-4332-AD25-FF65567DA7A7}">
      <dgm:prSet/>
      <dgm:spPr/>
      <dgm:t>
        <a:bodyPr/>
        <a:lstStyle/>
        <a:p>
          <a:pPr algn="l"/>
          <a:endParaRPr lang="en-US"/>
        </a:p>
      </dgm:t>
    </dgm:pt>
    <dgm:pt modelId="{319D8CCD-72CC-43C3-BD1E-FE2FC09E0572}">
      <dgm:prSet phldrT="[Text]"/>
      <dgm:spPr/>
      <dgm:t>
        <a:bodyPr/>
        <a:lstStyle/>
        <a:p>
          <a:pPr algn="l"/>
          <a:r>
            <a:rPr lang="en-US"/>
            <a:t>ECDS KG Collaboration</a:t>
          </a:r>
        </a:p>
      </dgm:t>
    </dgm:pt>
    <dgm:pt modelId="{1D140316-6941-4648-86A4-1131E5434518}" type="parTrans" cxnId="{5F00E751-EDE7-40A7-9291-5B2861953993}">
      <dgm:prSet/>
      <dgm:spPr/>
      <dgm:t>
        <a:bodyPr/>
        <a:lstStyle/>
        <a:p>
          <a:endParaRPr lang="en-US"/>
        </a:p>
      </dgm:t>
    </dgm:pt>
    <dgm:pt modelId="{90C6EF4A-658C-49C9-BC0D-FF08052EF99B}" type="sibTrans" cxnId="{5F00E751-EDE7-40A7-9291-5B2861953993}">
      <dgm:prSet/>
      <dgm:spPr/>
      <dgm:t>
        <a:bodyPr/>
        <a:lstStyle/>
        <a:p>
          <a:endParaRPr lang="en-US"/>
        </a:p>
      </dgm:t>
    </dgm:pt>
    <dgm:pt modelId="{50300434-7106-4FC0-8006-7891722438CF}">
      <dgm:prSet phldrT="[Text]"/>
      <dgm:spPr/>
      <dgm:t>
        <a:bodyPr/>
        <a:lstStyle/>
        <a:p>
          <a:pPr algn="l"/>
          <a:r>
            <a:rPr lang="en-US"/>
            <a:t>Vetting of TEA Resources</a:t>
          </a:r>
        </a:p>
      </dgm:t>
    </dgm:pt>
    <dgm:pt modelId="{C0836212-577E-4D54-982F-F1FB67B9F126}" type="parTrans" cxnId="{D92BD223-59D7-4263-AD4C-256815E2B25C}">
      <dgm:prSet/>
      <dgm:spPr/>
      <dgm:t>
        <a:bodyPr/>
        <a:lstStyle/>
        <a:p>
          <a:endParaRPr lang="en-US"/>
        </a:p>
      </dgm:t>
    </dgm:pt>
    <dgm:pt modelId="{04D42853-DBAA-4EA5-83C6-163352D80D16}" type="sibTrans" cxnId="{D92BD223-59D7-4263-AD4C-256815E2B25C}">
      <dgm:prSet/>
      <dgm:spPr/>
      <dgm:t>
        <a:bodyPr/>
        <a:lstStyle/>
        <a:p>
          <a:endParaRPr lang="en-US"/>
        </a:p>
      </dgm:t>
    </dgm:pt>
    <dgm:pt modelId="{57362C19-1D6C-48F6-B523-892DF7E933FB}" type="pres">
      <dgm:prSet presAssocID="{523F493C-28A6-4093-B8AF-950F0993FB40}" presName="linear" presStyleCnt="0">
        <dgm:presLayoutVars>
          <dgm:animLvl val="lvl"/>
          <dgm:resizeHandles val="exact"/>
        </dgm:presLayoutVars>
      </dgm:prSet>
      <dgm:spPr/>
    </dgm:pt>
    <dgm:pt modelId="{E502F77A-6CBF-4B8D-8C12-56CBB28214A2}" type="pres">
      <dgm:prSet presAssocID="{C51533ED-DAFA-41AA-B374-F303C50AB05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0CD7D7D-464D-4FD6-A116-8D261875BF0F}" type="pres">
      <dgm:prSet presAssocID="{D4BFE095-9823-40DF-BA29-FC8B90015812}" presName="spacer" presStyleCnt="0"/>
      <dgm:spPr/>
    </dgm:pt>
    <dgm:pt modelId="{BB2D2E6F-170B-4775-B5DD-C3A2710FAE36}" type="pres">
      <dgm:prSet presAssocID="{54679A99-1BEE-4461-ABDB-40563138AED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60CE1E0-C31D-4CF8-B3D5-7D2C47364A87}" type="pres">
      <dgm:prSet presAssocID="{4517B2F6-88A6-4048-9D52-A39C5C264303}" presName="spacer" presStyleCnt="0"/>
      <dgm:spPr/>
    </dgm:pt>
    <dgm:pt modelId="{A6CE878A-6406-4630-904B-EAAAE07D4E4A}" type="pres">
      <dgm:prSet presAssocID="{A0EFA712-6D07-4B21-917D-6B6661F1FC7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B7AE235-E805-4EF0-B93E-DB6C01C29320}" type="pres">
      <dgm:prSet presAssocID="{B701A1E2-CC09-4A9B-A52A-3F2F07A09B4B}" presName="spacer" presStyleCnt="0"/>
      <dgm:spPr/>
    </dgm:pt>
    <dgm:pt modelId="{3DFDAC1E-EC7E-49C1-B162-DACF2BF735ED}" type="pres">
      <dgm:prSet presAssocID="{548D8D01-5B91-427D-BC1E-3EAADF389F9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E5C02CA-A9BC-4B46-A98C-1FA4DF1D8D94}" type="pres">
      <dgm:prSet presAssocID="{72374694-A1E8-4C43-985C-5BBED1E43219}" presName="spacer" presStyleCnt="0"/>
      <dgm:spPr/>
    </dgm:pt>
    <dgm:pt modelId="{4DAC6202-41B1-4B72-B3AD-9B85A26E3643}" type="pres">
      <dgm:prSet presAssocID="{9551EDDF-FD03-41D2-81CA-E4F7398306A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136F0CB-32F6-4E15-9F6B-CB30004031BF}" type="pres">
      <dgm:prSet presAssocID="{26957D66-30A9-4FBA-AD41-5FD4EE65F7A5}" presName="spacer" presStyleCnt="0"/>
      <dgm:spPr/>
    </dgm:pt>
    <dgm:pt modelId="{3179DEE8-662D-499D-A672-48DDFC7A9308}" type="pres">
      <dgm:prSet presAssocID="{319D8CCD-72CC-43C3-BD1E-FE2FC09E057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A2F5FCD-01AC-45EB-9CD9-1D2ED072A7F9}" type="pres">
      <dgm:prSet presAssocID="{90C6EF4A-658C-49C9-BC0D-FF08052EF99B}" presName="spacer" presStyleCnt="0"/>
      <dgm:spPr/>
    </dgm:pt>
    <dgm:pt modelId="{A7586FAA-408F-4A50-B45B-88D158DC8F62}" type="pres">
      <dgm:prSet presAssocID="{50300434-7106-4FC0-8006-7891722438C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7A62C22-CD13-4332-AD25-FF65567DA7A7}" srcId="{523F493C-28A6-4093-B8AF-950F0993FB40}" destId="{54679A99-1BEE-4461-ABDB-40563138AED2}" srcOrd="1" destOrd="0" parTransId="{E59C887A-F1DE-4585-852D-BD63DB30DAB6}" sibTransId="{4517B2F6-88A6-4048-9D52-A39C5C264303}"/>
    <dgm:cxn modelId="{D92BD223-59D7-4263-AD4C-256815E2B25C}" srcId="{523F493C-28A6-4093-B8AF-950F0993FB40}" destId="{50300434-7106-4FC0-8006-7891722438CF}" srcOrd="6" destOrd="0" parTransId="{C0836212-577E-4D54-982F-F1FB67B9F126}" sibTransId="{04D42853-DBAA-4EA5-83C6-163352D80D16}"/>
    <dgm:cxn modelId="{3EDB322E-6AE5-4DC3-9681-AA2CE56D8785}" type="presOf" srcId="{548D8D01-5B91-427D-BC1E-3EAADF389F98}" destId="{3DFDAC1E-EC7E-49C1-B162-DACF2BF735ED}" srcOrd="0" destOrd="0" presId="urn:microsoft.com/office/officeart/2005/8/layout/vList2"/>
    <dgm:cxn modelId="{7457C13A-BC9D-44B1-9DE3-259AA9874EBE}" srcId="{523F493C-28A6-4093-B8AF-950F0993FB40}" destId="{548D8D01-5B91-427D-BC1E-3EAADF389F98}" srcOrd="3" destOrd="0" parTransId="{DDCED7E0-9910-4518-81DE-CAE8C6508590}" sibTransId="{72374694-A1E8-4C43-985C-5BBED1E43219}"/>
    <dgm:cxn modelId="{2B63E93B-3032-437A-A263-46444AF4C5B0}" type="presOf" srcId="{A0EFA712-6D07-4B21-917D-6B6661F1FC79}" destId="{A6CE878A-6406-4630-904B-EAAAE07D4E4A}" srcOrd="0" destOrd="0" presId="urn:microsoft.com/office/officeart/2005/8/layout/vList2"/>
    <dgm:cxn modelId="{7828A13D-5278-4ECA-AE23-BB081411BA80}" type="presOf" srcId="{319D8CCD-72CC-43C3-BD1E-FE2FC09E0572}" destId="{3179DEE8-662D-499D-A672-48DDFC7A9308}" srcOrd="0" destOrd="0" presId="urn:microsoft.com/office/officeart/2005/8/layout/vList2"/>
    <dgm:cxn modelId="{5F00E751-EDE7-40A7-9291-5B2861953993}" srcId="{523F493C-28A6-4093-B8AF-950F0993FB40}" destId="{319D8CCD-72CC-43C3-BD1E-FE2FC09E0572}" srcOrd="5" destOrd="0" parTransId="{1D140316-6941-4648-86A4-1131E5434518}" sibTransId="{90C6EF4A-658C-49C9-BC0D-FF08052EF99B}"/>
    <dgm:cxn modelId="{1365C39C-0DE5-4707-BBC1-6F50A92520DA}" srcId="{523F493C-28A6-4093-B8AF-950F0993FB40}" destId="{A0EFA712-6D07-4B21-917D-6B6661F1FC79}" srcOrd="2" destOrd="0" parTransId="{EF760EEB-3E8C-45DD-A1F4-5867FA54FA75}" sibTransId="{B701A1E2-CC09-4A9B-A52A-3F2F07A09B4B}"/>
    <dgm:cxn modelId="{BE2D87AD-C2F8-4EB4-A5AC-898C5888A079}" type="presOf" srcId="{9551EDDF-FD03-41D2-81CA-E4F7398306A3}" destId="{4DAC6202-41B1-4B72-B3AD-9B85A26E3643}" srcOrd="0" destOrd="0" presId="urn:microsoft.com/office/officeart/2005/8/layout/vList2"/>
    <dgm:cxn modelId="{0FE804B8-2EF7-4CB6-8927-9362CB576280}" type="presOf" srcId="{54679A99-1BEE-4461-ABDB-40563138AED2}" destId="{BB2D2E6F-170B-4775-B5DD-C3A2710FAE36}" srcOrd="0" destOrd="0" presId="urn:microsoft.com/office/officeart/2005/8/layout/vList2"/>
    <dgm:cxn modelId="{1DA117B9-DD91-44FE-BE34-BEF622BABBAD}" srcId="{523F493C-28A6-4093-B8AF-950F0993FB40}" destId="{C51533ED-DAFA-41AA-B374-F303C50AB051}" srcOrd="0" destOrd="0" parTransId="{B1BBC1F5-B5F0-4D49-B361-7ACDED986FD1}" sibTransId="{D4BFE095-9823-40DF-BA29-FC8B90015812}"/>
    <dgm:cxn modelId="{BCB9ABC0-AFE2-44A3-8BAD-BE37154DC398}" type="presOf" srcId="{523F493C-28A6-4093-B8AF-950F0993FB40}" destId="{57362C19-1D6C-48F6-B523-892DF7E933FB}" srcOrd="0" destOrd="0" presId="urn:microsoft.com/office/officeart/2005/8/layout/vList2"/>
    <dgm:cxn modelId="{F03209CE-338B-4FFF-A274-4FA82F447344}" type="presOf" srcId="{50300434-7106-4FC0-8006-7891722438CF}" destId="{A7586FAA-408F-4A50-B45B-88D158DC8F62}" srcOrd="0" destOrd="0" presId="urn:microsoft.com/office/officeart/2005/8/layout/vList2"/>
    <dgm:cxn modelId="{E5D9F9DD-F4F0-44F9-B778-325B958F130D}" srcId="{523F493C-28A6-4093-B8AF-950F0993FB40}" destId="{9551EDDF-FD03-41D2-81CA-E4F7398306A3}" srcOrd="4" destOrd="0" parTransId="{804FEC68-8E01-409D-B88E-A02820E28A78}" sibTransId="{26957D66-30A9-4FBA-AD41-5FD4EE65F7A5}"/>
    <dgm:cxn modelId="{A9B108EC-86A6-4998-87CF-35D92D9A46B4}" type="presOf" srcId="{C51533ED-DAFA-41AA-B374-F303C50AB051}" destId="{E502F77A-6CBF-4B8D-8C12-56CBB28214A2}" srcOrd="0" destOrd="0" presId="urn:microsoft.com/office/officeart/2005/8/layout/vList2"/>
    <dgm:cxn modelId="{028A45F2-6FD5-414C-9B89-7D5B63F66AAB}" type="presParOf" srcId="{57362C19-1D6C-48F6-B523-892DF7E933FB}" destId="{E502F77A-6CBF-4B8D-8C12-56CBB28214A2}" srcOrd="0" destOrd="0" presId="urn:microsoft.com/office/officeart/2005/8/layout/vList2"/>
    <dgm:cxn modelId="{D95CE0F9-8A34-44A5-8E8F-C25E7B81F3CD}" type="presParOf" srcId="{57362C19-1D6C-48F6-B523-892DF7E933FB}" destId="{60CD7D7D-464D-4FD6-A116-8D261875BF0F}" srcOrd="1" destOrd="0" presId="urn:microsoft.com/office/officeart/2005/8/layout/vList2"/>
    <dgm:cxn modelId="{260579D7-E21F-45DA-86CF-3023B9F37D27}" type="presParOf" srcId="{57362C19-1D6C-48F6-B523-892DF7E933FB}" destId="{BB2D2E6F-170B-4775-B5DD-C3A2710FAE36}" srcOrd="2" destOrd="0" presId="urn:microsoft.com/office/officeart/2005/8/layout/vList2"/>
    <dgm:cxn modelId="{1C8B03E0-7C7B-43C8-ADBB-DA6D2AA01A39}" type="presParOf" srcId="{57362C19-1D6C-48F6-B523-892DF7E933FB}" destId="{060CE1E0-C31D-4CF8-B3D5-7D2C47364A87}" srcOrd="3" destOrd="0" presId="urn:microsoft.com/office/officeart/2005/8/layout/vList2"/>
    <dgm:cxn modelId="{D6E8B77F-30EA-41B8-9FC2-78A755F13EBE}" type="presParOf" srcId="{57362C19-1D6C-48F6-B523-892DF7E933FB}" destId="{A6CE878A-6406-4630-904B-EAAAE07D4E4A}" srcOrd="4" destOrd="0" presId="urn:microsoft.com/office/officeart/2005/8/layout/vList2"/>
    <dgm:cxn modelId="{44B8F2B5-09C2-4274-997B-8ACB95F1FD18}" type="presParOf" srcId="{57362C19-1D6C-48F6-B523-892DF7E933FB}" destId="{CB7AE235-E805-4EF0-B93E-DB6C01C29320}" srcOrd="5" destOrd="0" presId="urn:microsoft.com/office/officeart/2005/8/layout/vList2"/>
    <dgm:cxn modelId="{9142E318-7F78-4DA7-9AC5-2E8ED092D3CE}" type="presParOf" srcId="{57362C19-1D6C-48F6-B523-892DF7E933FB}" destId="{3DFDAC1E-EC7E-49C1-B162-DACF2BF735ED}" srcOrd="6" destOrd="0" presId="urn:microsoft.com/office/officeart/2005/8/layout/vList2"/>
    <dgm:cxn modelId="{E2CDD903-16F6-49DD-AA45-32ACE909B0C9}" type="presParOf" srcId="{57362C19-1D6C-48F6-B523-892DF7E933FB}" destId="{2E5C02CA-A9BC-4B46-A98C-1FA4DF1D8D94}" srcOrd="7" destOrd="0" presId="urn:microsoft.com/office/officeart/2005/8/layout/vList2"/>
    <dgm:cxn modelId="{3AAAF34D-2A0F-408E-BE76-44F2FD04B9BB}" type="presParOf" srcId="{57362C19-1D6C-48F6-B523-892DF7E933FB}" destId="{4DAC6202-41B1-4B72-B3AD-9B85A26E3643}" srcOrd="8" destOrd="0" presId="urn:microsoft.com/office/officeart/2005/8/layout/vList2"/>
    <dgm:cxn modelId="{C807DDDE-CC90-48EA-988C-17369FDC6D7F}" type="presParOf" srcId="{57362C19-1D6C-48F6-B523-892DF7E933FB}" destId="{8136F0CB-32F6-4E15-9F6B-CB30004031BF}" srcOrd="9" destOrd="0" presId="urn:microsoft.com/office/officeart/2005/8/layout/vList2"/>
    <dgm:cxn modelId="{51AB316F-D739-479B-B503-32C71A5D037F}" type="presParOf" srcId="{57362C19-1D6C-48F6-B523-892DF7E933FB}" destId="{3179DEE8-662D-499D-A672-48DDFC7A9308}" srcOrd="10" destOrd="0" presId="urn:microsoft.com/office/officeart/2005/8/layout/vList2"/>
    <dgm:cxn modelId="{1343CB32-6FDD-4073-BE1F-D6669BD0AB78}" type="presParOf" srcId="{57362C19-1D6C-48F6-B523-892DF7E933FB}" destId="{7A2F5FCD-01AC-45EB-9CD9-1D2ED072A7F9}" srcOrd="11" destOrd="0" presId="urn:microsoft.com/office/officeart/2005/8/layout/vList2"/>
    <dgm:cxn modelId="{D88CED0B-95FA-44C0-A914-8637C7A8915D}" type="presParOf" srcId="{57362C19-1D6C-48F6-B523-892DF7E933FB}" destId="{A7586FAA-408F-4A50-B45B-88D158DC8F6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49420C-32CA-4E30-8116-0231285587B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9DA9EFD-ED9C-4796-981C-D584B41BDF36}">
      <dgm:prSet phldrT="[Text]"/>
      <dgm:spPr/>
      <dgm:t>
        <a:bodyPr/>
        <a:lstStyle/>
        <a:p>
          <a:pPr algn="ctr"/>
          <a:r>
            <a:rPr lang="en-US" b="1"/>
            <a:t>September 27, 2022</a:t>
          </a:r>
        </a:p>
      </dgm:t>
    </dgm:pt>
    <dgm:pt modelId="{8AFA16E4-B070-4685-B751-5A54D0D18E83}" type="parTrans" cxnId="{B89E4E0B-CCDE-4671-A017-380F9B4DB3F8}">
      <dgm:prSet/>
      <dgm:spPr/>
      <dgm:t>
        <a:bodyPr/>
        <a:lstStyle/>
        <a:p>
          <a:endParaRPr lang="en-US" b="1"/>
        </a:p>
      </dgm:t>
    </dgm:pt>
    <dgm:pt modelId="{CA01B88A-87BA-48AB-A015-2B854B2CFA1A}" type="sibTrans" cxnId="{B89E4E0B-CCDE-4671-A017-380F9B4DB3F8}">
      <dgm:prSet/>
      <dgm:spPr/>
      <dgm:t>
        <a:bodyPr/>
        <a:lstStyle/>
        <a:p>
          <a:endParaRPr lang="en-US" b="1"/>
        </a:p>
      </dgm:t>
    </dgm:pt>
    <dgm:pt modelId="{7110CEAA-FA8A-4C29-A147-32508D2B445C}">
      <dgm:prSet phldrT="[Text]"/>
      <dgm:spPr/>
      <dgm:t>
        <a:bodyPr/>
        <a:lstStyle/>
        <a:p>
          <a:pPr algn="ctr"/>
          <a:r>
            <a:rPr lang="en-US" b="1"/>
            <a:t>October 18, 2022</a:t>
          </a:r>
        </a:p>
      </dgm:t>
    </dgm:pt>
    <dgm:pt modelId="{AF485C23-751D-41C8-A68A-726B415C901C}" type="parTrans" cxnId="{22F46065-7A00-4567-A8C8-E05EA38CC234}">
      <dgm:prSet/>
      <dgm:spPr/>
      <dgm:t>
        <a:bodyPr/>
        <a:lstStyle/>
        <a:p>
          <a:endParaRPr lang="en-US" b="1"/>
        </a:p>
      </dgm:t>
    </dgm:pt>
    <dgm:pt modelId="{2BB19EC7-FE69-4355-BAB8-A1CD052513DE}" type="sibTrans" cxnId="{22F46065-7A00-4567-A8C8-E05EA38CC234}">
      <dgm:prSet/>
      <dgm:spPr/>
      <dgm:t>
        <a:bodyPr/>
        <a:lstStyle/>
        <a:p>
          <a:endParaRPr lang="en-US" b="1"/>
        </a:p>
      </dgm:t>
    </dgm:pt>
    <dgm:pt modelId="{F7A0742D-29A1-4C49-B5DA-F462B0E40351}">
      <dgm:prSet phldrT="[Text]"/>
      <dgm:spPr/>
      <dgm:t>
        <a:bodyPr/>
        <a:lstStyle/>
        <a:p>
          <a:pPr algn="ctr"/>
          <a:r>
            <a:rPr lang="en-US" b="1"/>
            <a:t>December 13, 2022</a:t>
          </a:r>
        </a:p>
      </dgm:t>
    </dgm:pt>
    <dgm:pt modelId="{7E3A5A21-D4B6-4BD3-ABED-5603E24C05E1}" type="parTrans" cxnId="{D84E6AEC-EE04-46FD-B2EE-F37D189DE268}">
      <dgm:prSet/>
      <dgm:spPr/>
      <dgm:t>
        <a:bodyPr/>
        <a:lstStyle/>
        <a:p>
          <a:endParaRPr lang="en-US" b="1"/>
        </a:p>
      </dgm:t>
    </dgm:pt>
    <dgm:pt modelId="{E2AEC195-6272-4950-BB24-457346653667}" type="sibTrans" cxnId="{D84E6AEC-EE04-46FD-B2EE-F37D189DE268}">
      <dgm:prSet/>
      <dgm:spPr/>
      <dgm:t>
        <a:bodyPr/>
        <a:lstStyle/>
        <a:p>
          <a:endParaRPr lang="en-US" b="1"/>
        </a:p>
      </dgm:t>
    </dgm:pt>
    <dgm:pt modelId="{B05B1321-89A3-422E-9D00-E5CC7F8F4112}" type="pres">
      <dgm:prSet presAssocID="{5649420C-32CA-4E30-8116-0231285587B0}" presName="linear" presStyleCnt="0">
        <dgm:presLayoutVars>
          <dgm:animLvl val="lvl"/>
          <dgm:resizeHandles val="exact"/>
        </dgm:presLayoutVars>
      </dgm:prSet>
      <dgm:spPr/>
    </dgm:pt>
    <dgm:pt modelId="{0D15BC4B-4338-4EB8-A42C-4A5F1FF9BCE1}" type="pres">
      <dgm:prSet presAssocID="{29DA9EFD-ED9C-4796-981C-D584B41BDF3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3D0E71-7046-4EA1-A84B-1EDF0E723FA1}" type="pres">
      <dgm:prSet presAssocID="{CA01B88A-87BA-48AB-A015-2B854B2CFA1A}" presName="spacer" presStyleCnt="0"/>
      <dgm:spPr/>
    </dgm:pt>
    <dgm:pt modelId="{9E0615E9-BB7D-416F-88B3-AC32A5CBB398}" type="pres">
      <dgm:prSet presAssocID="{7110CEAA-FA8A-4C29-A147-32508D2B44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568898-6AD4-4494-8179-523E80AE6251}" type="pres">
      <dgm:prSet presAssocID="{2BB19EC7-FE69-4355-BAB8-A1CD052513DE}" presName="spacer" presStyleCnt="0"/>
      <dgm:spPr/>
    </dgm:pt>
    <dgm:pt modelId="{DB242830-F0FB-4B68-B4C8-AE3CAD3B9622}" type="pres">
      <dgm:prSet presAssocID="{F7A0742D-29A1-4C49-B5DA-F462B0E403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89E4E0B-CCDE-4671-A017-380F9B4DB3F8}" srcId="{5649420C-32CA-4E30-8116-0231285587B0}" destId="{29DA9EFD-ED9C-4796-981C-D584B41BDF36}" srcOrd="0" destOrd="0" parTransId="{8AFA16E4-B070-4685-B751-5A54D0D18E83}" sibTransId="{CA01B88A-87BA-48AB-A015-2B854B2CFA1A}"/>
    <dgm:cxn modelId="{22F46065-7A00-4567-A8C8-E05EA38CC234}" srcId="{5649420C-32CA-4E30-8116-0231285587B0}" destId="{7110CEAA-FA8A-4C29-A147-32508D2B445C}" srcOrd="1" destOrd="0" parTransId="{AF485C23-751D-41C8-A68A-726B415C901C}" sibTransId="{2BB19EC7-FE69-4355-BAB8-A1CD052513DE}"/>
    <dgm:cxn modelId="{BFC3177E-CEF3-4BBC-9B5C-56CE305F424E}" type="presOf" srcId="{7110CEAA-FA8A-4C29-A147-32508D2B445C}" destId="{9E0615E9-BB7D-416F-88B3-AC32A5CBB398}" srcOrd="0" destOrd="0" presId="urn:microsoft.com/office/officeart/2005/8/layout/vList2"/>
    <dgm:cxn modelId="{44E9D69B-A0E1-4660-9EEB-FA5CFEC5CE09}" type="presOf" srcId="{5649420C-32CA-4E30-8116-0231285587B0}" destId="{B05B1321-89A3-422E-9D00-E5CC7F8F4112}" srcOrd="0" destOrd="0" presId="urn:microsoft.com/office/officeart/2005/8/layout/vList2"/>
    <dgm:cxn modelId="{3C8420A4-6A15-4F5F-A4FC-F07EFD199584}" type="presOf" srcId="{F7A0742D-29A1-4C49-B5DA-F462B0E40351}" destId="{DB242830-F0FB-4B68-B4C8-AE3CAD3B9622}" srcOrd="0" destOrd="0" presId="urn:microsoft.com/office/officeart/2005/8/layout/vList2"/>
    <dgm:cxn modelId="{717692BB-8445-4468-9209-72654FA36CBF}" type="presOf" srcId="{29DA9EFD-ED9C-4796-981C-D584B41BDF36}" destId="{0D15BC4B-4338-4EB8-A42C-4A5F1FF9BCE1}" srcOrd="0" destOrd="0" presId="urn:microsoft.com/office/officeart/2005/8/layout/vList2"/>
    <dgm:cxn modelId="{D84E6AEC-EE04-46FD-B2EE-F37D189DE268}" srcId="{5649420C-32CA-4E30-8116-0231285587B0}" destId="{F7A0742D-29A1-4C49-B5DA-F462B0E40351}" srcOrd="2" destOrd="0" parTransId="{7E3A5A21-D4B6-4BD3-ABED-5603E24C05E1}" sibTransId="{E2AEC195-6272-4950-BB24-457346653667}"/>
    <dgm:cxn modelId="{438ADBD3-E0AB-4B90-A461-504FC1204224}" type="presParOf" srcId="{B05B1321-89A3-422E-9D00-E5CC7F8F4112}" destId="{0D15BC4B-4338-4EB8-A42C-4A5F1FF9BCE1}" srcOrd="0" destOrd="0" presId="urn:microsoft.com/office/officeart/2005/8/layout/vList2"/>
    <dgm:cxn modelId="{88BF6624-A241-426F-B801-739200D543F1}" type="presParOf" srcId="{B05B1321-89A3-422E-9D00-E5CC7F8F4112}" destId="{803D0E71-7046-4EA1-A84B-1EDF0E723FA1}" srcOrd="1" destOrd="0" presId="urn:microsoft.com/office/officeart/2005/8/layout/vList2"/>
    <dgm:cxn modelId="{4819554B-2C4E-47EA-AAB0-3D558F4AAC27}" type="presParOf" srcId="{B05B1321-89A3-422E-9D00-E5CC7F8F4112}" destId="{9E0615E9-BB7D-416F-88B3-AC32A5CBB398}" srcOrd="2" destOrd="0" presId="urn:microsoft.com/office/officeart/2005/8/layout/vList2"/>
    <dgm:cxn modelId="{4844077F-E859-4CD0-A6AE-659CD72801FC}" type="presParOf" srcId="{B05B1321-89A3-422E-9D00-E5CC7F8F4112}" destId="{A7568898-6AD4-4494-8179-523E80AE6251}" srcOrd="3" destOrd="0" presId="urn:microsoft.com/office/officeart/2005/8/layout/vList2"/>
    <dgm:cxn modelId="{5F1F5B46-EEEB-4ECA-B489-2EE45B1CDD83}" type="presParOf" srcId="{B05B1321-89A3-422E-9D00-E5CC7F8F4112}" destId="{DB242830-F0FB-4B68-B4C8-AE3CAD3B96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649420C-32CA-4E30-8116-0231285587B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9DA9EFD-ED9C-4796-981C-D584B41BDF36}">
      <dgm:prSet phldrT="[Text]"/>
      <dgm:spPr/>
      <dgm:t>
        <a:bodyPr/>
        <a:lstStyle/>
        <a:p>
          <a:pPr algn="ctr"/>
          <a:r>
            <a:rPr lang="en-US" b="1"/>
            <a:t>January 17, 2023</a:t>
          </a:r>
        </a:p>
      </dgm:t>
    </dgm:pt>
    <dgm:pt modelId="{8AFA16E4-B070-4685-B751-5A54D0D18E83}" type="parTrans" cxnId="{B89E4E0B-CCDE-4671-A017-380F9B4DB3F8}">
      <dgm:prSet/>
      <dgm:spPr/>
      <dgm:t>
        <a:bodyPr/>
        <a:lstStyle/>
        <a:p>
          <a:endParaRPr lang="en-US" b="1"/>
        </a:p>
      </dgm:t>
    </dgm:pt>
    <dgm:pt modelId="{CA01B88A-87BA-48AB-A015-2B854B2CFA1A}" type="sibTrans" cxnId="{B89E4E0B-CCDE-4671-A017-380F9B4DB3F8}">
      <dgm:prSet/>
      <dgm:spPr/>
      <dgm:t>
        <a:bodyPr/>
        <a:lstStyle/>
        <a:p>
          <a:endParaRPr lang="en-US" b="1"/>
        </a:p>
      </dgm:t>
    </dgm:pt>
    <dgm:pt modelId="{7110CEAA-FA8A-4C29-A147-32508D2B445C}">
      <dgm:prSet phldrT="[Text]"/>
      <dgm:spPr/>
      <dgm:t>
        <a:bodyPr/>
        <a:lstStyle/>
        <a:p>
          <a:pPr algn="ctr"/>
          <a:r>
            <a:rPr lang="en-US" b="1"/>
            <a:t>February 21, 2023</a:t>
          </a:r>
        </a:p>
      </dgm:t>
    </dgm:pt>
    <dgm:pt modelId="{AF485C23-751D-41C8-A68A-726B415C901C}" type="parTrans" cxnId="{22F46065-7A00-4567-A8C8-E05EA38CC234}">
      <dgm:prSet/>
      <dgm:spPr/>
      <dgm:t>
        <a:bodyPr/>
        <a:lstStyle/>
        <a:p>
          <a:endParaRPr lang="en-US" b="1"/>
        </a:p>
      </dgm:t>
    </dgm:pt>
    <dgm:pt modelId="{2BB19EC7-FE69-4355-BAB8-A1CD052513DE}" type="sibTrans" cxnId="{22F46065-7A00-4567-A8C8-E05EA38CC234}">
      <dgm:prSet/>
      <dgm:spPr/>
      <dgm:t>
        <a:bodyPr/>
        <a:lstStyle/>
        <a:p>
          <a:endParaRPr lang="en-US" b="1"/>
        </a:p>
      </dgm:t>
    </dgm:pt>
    <dgm:pt modelId="{F7A0742D-29A1-4C49-B5DA-F462B0E40351}">
      <dgm:prSet phldrT="[Text]"/>
      <dgm:spPr/>
      <dgm:t>
        <a:bodyPr/>
        <a:lstStyle/>
        <a:p>
          <a:pPr algn="ctr"/>
          <a:r>
            <a:rPr lang="en-US" b="1"/>
            <a:t>March 22, 2023</a:t>
          </a:r>
        </a:p>
      </dgm:t>
    </dgm:pt>
    <dgm:pt modelId="{7E3A5A21-D4B6-4BD3-ABED-5603E24C05E1}" type="parTrans" cxnId="{D84E6AEC-EE04-46FD-B2EE-F37D189DE268}">
      <dgm:prSet/>
      <dgm:spPr/>
      <dgm:t>
        <a:bodyPr/>
        <a:lstStyle/>
        <a:p>
          <a:endParaRPr lang="en-US" b="1"/>
        </a:p>
      </dgm:t>
    </dgm:pt>
    <dgm:pt modelId="{E2AEC195-6272-4950-BB24-457346653667}" type="sibTrans" cxnId="{D84E6AEC-EE04-46FD-B2EE-F37D189DE268}">
      <dgm:prSet/>
      <dgm:spPr/>
      <dgm:t>
        <a:bodyPr/>
        <a:lstStyle/>
        <a:p>
          <a:endParaRPr lang="en-US" b="1"/>
        </a:p>
      </dgm:t>
    </dgm:pt>
    <dgm:pt modelId="{B05B1321-89A3-422E-9D00-E5CC7F8F4112}" type="pres">
      <dgm:prSet presAssocID="{5649420C-32CA-4E30-8116-0231285587B0}" presName="linear" presStyleCnt="0">
        <dgm:presLayoutVars>
          <dgm:animLvl val="lvl"/>
          <dgm:resizeHandles val="exact"/>
        </dgm:presLayoutVars>
      </dgm:prSet>
      <dgm:spPr/>
    </dgm:pt>
    <dgm:pt modelId="{0D15BC4B-4338-4EB8-A42C-4A5F1FF9BCE1}" type="pres">
      <dgm:prSet presAssocID="{29DA9EFD-ED9C-4796-981C-D584B41BDF3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3D0E71-7046-4EA1-A84B-1EDF0E723FA1}" type="pres">
      <dgm:prSet presAssocID="{CA01B88A-87BA-48AB-A015-2B854B2CFA1A}" presName="spacer" presStyleCnt="0"/>
      <dgm:spPr/>
    </dgm:pt>
    <dgm:pt modelId="{9E0615E9-BB7D-416F-88B3-AC32A5CBB398}" type="pres">
      <dgm:prSet presAssocID="{7110CEAA-FA8A-4C29-A147-32508D2B44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568898-6AD4-4494-8179-523E80AE6251}" type="pres">
      <dgm:prSet presAssocID="{2BB19EC7-FE69-4355-BAB8-A1CD052513DE}" presName="spacer" presStyleCnt="0"/>
      <dgm:spPr/>
    </dgm:pt>
    <dgm:pt modelId="{DB242830-F0FB-4B68-B4C8-AE3CAD3B9622}" type="pres">
      <dgm:prSet presAssocID="{F7A0742D-29A1-4C49-B5DA-F462B0E403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89E4E0B-CCDE-4671-A017-380F9B4DB3F8}" srcId="{5649420C-32CA-4E30-8116-0231285587B0}" destId="{29DA9EFD-ED9C-4796-981C-D584B41BDF36}" srcOrd="0" destOrd="0" parTransId="{8AFA16E4-B070-4685-B751-5A54D0D18E83}" sibTransId="{CA01B88A-87BA-48AB-A015-2B854B2CFA1A}"/>
    <dgm:cxn modelId="{22F46065-7A00-4567-A8C8-E05EA38CC234}" srcId="{5649420C-32CA-4E30-8116-0231285587B0}" destId="{7110CEAA-FA8A-4C29-A147-32508D2B445C}" srcOrd="1" destOrd="0" parTransId="{AF485C23-751D-41C8-A68A-726B415C901C}" sibTransId="{2BB19EC7-FE69-4355-BAB8-A1CD052513DE}"/>
    <dgm:cxn modelId="{BFC3177E-CEF3-4BBC-9B5C-56CE305F424E}" type="presOf" srcId="{7110CEAA-FA8A-4C29-A147-32508D2B445C}" destId="{9E0615E9-BB7D-416F-88B3-AC32A5CBB398}" srcOrd="0" destOrd="0" presId="urn:microsoft.com/office/officeart/2005/8/layout/vList2"/>
    <dgm:cxn modelId="{44E9D69B-A0E1-4660-9EEB-FA5CFEC5CE09}" type="presOf" srcId="{5649420C-32CA-4E30-8116-0231285587B0}" destId="{B05B1321-89A3-422E-9D00-E5CC7F8F4112}" srcOrd="0" destOrd="0" presId="urn:microsoft.com/office/officeart/2005/8/layout/vList2"/>
    <dgm:cxn modelId="{3C8420A4-6A15-4F5F-A4FC-F07EFD199584}" type="presOf" srcId="{F7A0742D-29A1-4C49-B5DA-F462B0E40351}" destId="{DB242830-F0FB-4B68-B4C8-AE3CAD3B9622}" srcOrd="0" destOrd="0" presId="urn:microsoft.com/office/officeart/2005/8/layout/vList2"/>
    <dgm:cxn modelId="{717692BB-8445-4468-9209-72654FA36CBF}" type="presOf" srcId="{29DA9EFD-ED9C-4796-981C-D584B41BDF36}" destId="{0D15BC4B-4338-4EB8-A42C-4A5F1FF9BCE1}" srcOrd="0" destOrd="0" presId="urn:microsoft.com/office/officeart/2005/8/layout/vList2"/>
    <dgm:cxn modelId="{D84E6AEC-EE04-46FD-B2EE-F37D189DE268}" srcId="{5649420C-32CA-4E30-8116-0231285587B0}" destId="{F7A0742D-29A1-4C49-B5DA-F462B0E40351}" srcOrd="2" destOrd="0" parTransId="{7E3A5A21-D4B6-4BD3-ABED-5603E24C05E1}" sibTransId="{E2AEC195-6272-4950-BB24-457346653667}"/>
    <dgm:cxn modelId="{438ADBD3-E0AB-4B90-A461-504FC1204224}" type="presParOf" srcId="{B05B1321-89A3-422E-9D00-E5CC7F8F4112}" destId="{0D15BC4B-4338-4EB8-A42C-4A5F1FF9BCE1}" srcOrd="0" destOrd="0" presId="urn:microsoft.com/office/officeart/2005/8/layout/vList2"/>
    <dgm:cxn modelId="{88BF6624-A241-426F-B801-739200D543F1}" type="presParOf" srcId="{B05B1321-89A3-422E-9D00-E5CC7F8F4112}" destId="{803D0E71-7046-4EA1-A84B-1EDF0E723FA1}" srcOrd="1" destOrd="0" presId="urn:microsoft.com/office/officeart/2005/8/layout/vList2"/>
    <dgm:cxn modelId="{4819554B-2C4E-47EA-AAB0-3D558F4AAC27}" type="presParOf" srcId="{B05B1321-89A3-422E-9D00-E5CC7F8F4112}" destId="{9E0615E9-BB7D-416F-88B3-AC32A5CBB398}" srcOrd="2" destOrd="0" presId="urn:microsoft.com/office/officeart/2005/8/layout/vList2"/>
    <dgm:cxn modelId="{4844077F-E859-4CD0-A6AE-659CD72801FC}" type="presParOf" srcId="{B05B1321-89A3-422E-9D00-E5CC7F8F4112}" destId="{A7568898-6AD4-4494-8179-523E80AE6251}" srcOrd="3" destOrd="0" presId="urn:microsoft.com/office/officeart/2005/8/layout/vList2"/>
    <dgm:cxn modelId="{5F1F5B46-EEEB-4ECA-B489-2EE45B1CDD83}" type="presParOf" srcId="{B05B1321-89A3-422E-9D00-E5CC7F8F4112}" destId="{DB242830-F0FB-4B68-B4C8-AE3CAD3B96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49420C-32CA-4E30-8116-0231285587B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9DA9EFD-ED9C-4796-981C-D584B41BDF36}">
      <dgm:prSet phldrT="[Text]"/>
      <dgm:spPr/>
      <dgm:t>
        <a:bodyPr/>
        <a:lstStyle/>
        <a:p>
          <a:pPr algn="ctr"/>
          <a:r>
            <a:rPr lang="en-US" b="1"/>
            <a:t>April 18, 2023</a:t>
          </a:r>
        </a:p>
      </dgm:t>
    </dgm:pt>
    <dgm:pt modelId="{8AFA16E4-B070-4685-B751-5A54D0D18E83}" type="parTrans" cxnId="{B89E4E0B-CCDE-4671-A017-380F9B4DB3F8}">
      <dgm:prSet/>
      <dgm:spPr/>
      <dgm:t>
        <a:bodyPr/>
        <a:lstStyle/>
        <a:p>
          <a:endParaRPr lang="en-US" b="1"/>
        </a:p>
      </dgm:t>
    </dgm:pt>
    <dgm:pt modelId="{CA01B88A-87BA-48AB-A015-2B854B2CFA1A}" type="sibTrans" cxnId="{B89E4E0B-CCDE-4671-A017-380F9B4DB3F8}">
      <dgm:prSet/>
      <dgm:spPr/>
      <dgm:t>
        <a:bodyPr/>
        <a:lstStyle/>
        <a:p>
          <a:endParaRPr lang="en-US" b="1"/>
        </a:p>
      </dgm:t>
    </dgm:pt>
    <dgm:pt modelId="{7110CEAA-FA8A-4C29-A147-32508D2B445C}">
      <dgm:prSet phldrT="[Text]"/>
      <dgm:spPr/>
      <dgm:t>
        <a:bodyPr/>
        <a:lstStyle/>
        <a:p>
          <a:pPr algn="ctr"/>
          <a:r>
            <a:rPr lang="en-US" b="1"/>
            <a:t>May 23, 2023</a:t>
          </a:r>
        </a:p>
      </dgm:t>
    </dgm:pt>
    <dgm:pt modelId="{AF485C23-751D-41C8-A68A-726B415C901C}" type="parTrans" cxnId="{22F46065-7A00-4567-A8C8-E05EA38CC234}">
      <dgm:prSet/>
      <dgm:spPr/>
      <dgm:t>
        <a:bodyPr/>
        <a:lstStyle/>
        <a:p>
          <a:endParaRPr lang="en-US" b="1"/>
        </a:p>
      </dgm:t>
    </dgm:pt>
    <dgm:pt modelId="{2BB19EC7-FE69-4355-BAB8-A1CD052513DE}" type="sibTrans" cxnId="{22F46065-7A00-4567-A8C8-E05EA38CC234}">
      <dgm:prSet/>
      <dgm:spPr/>
      <dgm:t>
        <a:bodyPr/>
        <a:lstStyle/>
        <a:p>
          <a:endParaRPr lang="en-US" b="1"/>
        </a:p>
      </dgm:t>
    </dgm:pt>
    <dgm:pt modelId="{F7A0742D-29A1-4C49-B5DA-F462B0E40351}">
      <dgm:prSet phldrT="[Text]"/>
      <dgm:spPr/>
      <dgm:t>
        <a:bodyPr/>
        <a:lstStyle/>
        <a:p>
          <a:pPr algn="ctr"/>
          <a:r>
            <a:rPr lang="en-US" b="1"/>
            <a:t>June 20, 2023</a:t>
          </a:r>
        </a:p>
      </dgm:t>
    </dgm:pt>
    <dgm:pt modelId="{7E3A5A21-D4B6-4BD3-ABED-5603E24C05E1}" type="parTrans" cxnId="{D84E6AEC-EE04-46FD-B2EE-F37D189DE268}">
      <dgm:prSet/>
      <dgm:spPr/>
      <dgm:t>
        <a:bodyPr/>
        <a:lstStyle/>
        <a:p>
          <a:endParaRPr lang="en-US" b="1"/>
        </a:p>
      </dgm:t>
    </dgm:pt>
    <dgm:pt modelId="{E2AEC195-6272-4950-BB24-457346653667}" type="sibTrans" cxnId="{D84E6AEC-EE04-46FD-B2EE-F37D189DE268}">
      <dgm:prSet/>
      <dgm:spPr/>
      <dgm:t>
        <a:bodyPr/>
        <a:lstStyle/>
        <a:p>
          <a:endParaRPr lang="en-US" b="1"/>
        </a:p>
      </dgm:t>
    </dgm:pt>
    <dgm:pt modelId="{B05B1321-89A3-422E-9D00-E5CC7F8F4112}" type="pres">
      <dgm:prSet presAssocID="{5649420C-32CA-4E30-8116-0231285587B0}" presName="linear" presStyleCnt="0">
        <dgm:presLayoutVars>
          <dgm:animLvl val="lvl"/>
          <dgm:resizeHandles val="exact"/>
        </dgm:presLayoutVars>
      </dgm:prSet>
      <dgm:spPr/>
    </dgm:pt>
    <dgm:pt modelId="{0D15BC4B-4338-4EB8-A42C-4A5F1FF9BCE1}" type="pres">
      <dgm:prSet presAssocID="{29DA9EFD-ED9C-4796-981C-D584B41BDF3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3D0E71-7046-4EA1-A84B-1EDF0E723FA1}" type="pres">
      <dgm:prSet presAssocID="{CA01B88A-87BA-48AB-A015-2B854B2CFA1A}" presName="spacer" presStyleCnt="0"/>
      <dgm:spPr/>
    </dgm:pt>
    <dgm:pt modelId="{9E0615E9-BB7D-416F-88B3-AC32A5CBB398}" type="pres">
      <dgm:prSet presAssocID="{7110CEAA-FA8A-4C29-A147-32508D2B44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568898-6AD4-4494-8179-523E80AE6251}" type="pres">
      <dgm:prSet presAssocID="{2BB19EC7-FE69-4355-BAB8-A1CD052513DE}" presName="spacer" presStyleCnt="0"/>
      <dgm:spPr/>
    </dgm:pt>
    <dgm:pt modelId="{DB242830-F0FB-4B68-B4C8-AE3CAD3B9622}" type="pres">
      <dgm:prSet presAssocID="{F7A0742D-29A1-4C49-B5DA-F462B0E403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89E4E0B-CCDE-4671-A017-380F9B4DB3F8}" srcId="{5649420C-32CA-4E30-8116-0231285587B0}" destId="{29DA9EFD-ED9C-4796-981C-D584B41BDF36}" srcOrd="0" destOrd="0" parTransId="{8AFA16E4-B070-4685-B751-5A54D0D18E83}" sibTransId="{CA01B88A-87BA-48AB-A015-2B854B2CFA1A}"/>
    <dgm:cxn modelId="{22F46065-7A00-4567-A8C8-E05EA38CC234}" srcId="{5649420C-32CA-4E30-8116-0231285587B0}" destId="{7110CEAA-FA8A-4C29-A147-32508D2B445C}" srcOrd="1" destOrd="0" parTransId="{AF485C23-751D-41C8-A68A-726B415C901C}" sibTransId="{2BB19EC7-FE69-4355-BAB8-A1CD052513DE}"/>
    <dgm:cxn modelId="{BFC3177E-CEF3-4BBC-9B5C-56CE305F424E}" type="presOf" srcId="{7110CEAA-FA8A-4C29-A147-32508D2B445C}" destId="{9E0615E9-BB7D-416F-88B3-AC32A5CBB398}" srcOrd="0" destOrd="0" presId="urn:microsoft.com/office/officeart/2005/8/layout/vList2"/>
    <dgm:cxn modelId="{44E9D69B-A0E1-4660-9EEB-FA5CFEC5CE09}" type="presOf" srcId="{5649420C-32CA-4E30-8116-0231285587B0}" destId="{B05B1321-89A3-422E-9D00-E5CC7F8F4112}" srcOrd="0" destOrd="0" presId="urn:microsoft.com/office/officeart/2005/8/layout/vList2"/>
    <dgm:cxn modelId="{3C8420A4-6A15-4F5F-A4FC-F07EFD199584}" type="presOf" srcId="{F7A0742D-29A1-4C49-B5DA-F462B0E40351}" destId="{DB242830-F0FB-4B68-B4C8-AE3CAD3B9622}" srcOrd="0" destOrd="0" presId="urn:microsoft.com/office/officeart/2005/8/layout/vList2"/>
    <dgm:cxn modelId="{717692BB-8445-4468-9209-72654FA36CBF}" type="presOf" srcId="{29DA9EFD-ED9C-4796-981C-D584B41BDF36}" destId="{0D15BC4B-4338-4EB8-A42C-4A5F1FF9BCE1}" srcOrd="0" destOrd="0" presId="urn:microsoft.com/office/officeart/2005/8/layout/vList2"/>
    <dgm:cxn modelId="{D84E6AEC-EE04-46FD-B2EE-F37D189DE268}" srcId="{5649420C-32CA-4E30-8116-0231285587B0}" destId="{F7A0742D-29A1-4C49-B5DA-F462B0E40351}" srcOrd="2" destOrd="0" parTransId="{7E3A5A21-D4B6-4BD3-ABED-5603E24C05E1}" sibTransId="{E2AEC195-6272-4950-BB24-457346653667}"/>
    <dgm:cxn modelId="{438ADBD3-E0AB-4B90-A461-504FC1204224}" type="presParOf" srcId="{B05B1321-89A3-422E-9D00-E5CC7F8F4112}" destId="{0D15BC4B-4338-4EB8-A42C-4A5F1FF9BCE1}" srcOrd="0" destOrd="0" presId="urn:microsoft.com/office/officeart/2005/8/layout/vList2"/>
    <dgm:cxn modelId="{88BF6624-A241-426F-B801-739200D543F1}" type="presParOf" srcId="{B05B1321-89A3-422E-9D00-E5CC7F8F4112}" destId="{803D0E71-7046-4EA1-A84B-1EDF0E723FA1}" srcOrd="1" destOrd="0" presId="urn:microsoft.com/office/officeart/2005/8/layout/vList2"/>
    <dgm:cxn modelId="{4819554B-2C4E-47EA-AAB0-3D558F4AAC27}" type="presParOf" srcId="{B05B1321-89A3-422E-9D00-E5CC7F8F4112}" destId="{9E0615E9-BB7D-416F-88B3-AC32A5CBB398}" srcOrd="2" destOrd="0" presId="urn:microsoft.com/office/officeart/2005/8/layout/vList2"/>
    <dgm:cxn modelId="{4844077F-E859-4CD0-A6AE-659CD72801FC}" type="presParOf" srcId="{B05B1321-89A3-422E-9D00-E5CC7F8F4112}" destId="{A7568898-6AD4-4494-8179-523E80AE6251}" srcOrd="3" destOrd="0" presId="urn:microsoft.com/office/officeart/2005/8/layout/vList2"/>
    <dgm:cxn modelId="{5F1F5B46-EEEB-4ECA-B489-2EE45B1CDD83}" type="presParOf" srcId="{B05B1321-89A3-422E-9D00-E5CC7F8F4112}" destId="{DB242830-F0FB-4B68-B4C8-AE3CAD3B96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649420C-32CA-4E30-8116-0231285587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0D8374-0E49-446E-BE24-9E8A117B7826}">
      <dgm:prSet phldrT="[Text]" custT="1"/>
      <dgm:spPr/>
      <dgm:t>
        <a:bodyPr/>
        <a:lstStyle/>
        <a:p>
          <a:r>
            <a:rPr lang="en-US" sz="2200"/>
            <a:t>Dec. 2022: SDK Update</a:t>
          </a:r>
        </a:p>
      </dgm:t>
    </dgm:pt>
    <dgm:pt modelId="{0D67F6D2-C958-4E48-AEFB-8EF93133A3A9}" type="parTrans" cxnId="{EFB1C02B-833A-4514-B727-8ED8CC15F57B}">
      <dgm:prSet/>
      <dgm:spPr/>
      <dgm:t>
        <a:bodyPr/>
        <a:lstStyle/>
        <a:p>
          <a:endParaRPr lang="en-US" sz="2200"/>
        </a:p>
      </dgm:t>
    </dgm:pt>
    <dgm:pt modelId="{A648F675-8F6B-4D18-A3BD-E607E2F4DA23}" type="sibTrans" cxnId="{EFB1C02B-833A-4514-B727-8ED8CC15F57B}">
      <dgm:prSet/>
      <dgm:spPr/>
      <dgm:t>
        <a:bodyPr/>
        <a:lstStyle/>
        <a:p>
          <a:endParaRPr lang="en-US" sz="2200"/>
        </a:p>
      </dgm:t>
    </dgm:pt>
    <dgm:pt modelId="{BDE0D982-0042-4BEA-881F-184634F6B6B2}">
      <dgm:prSet phldrT="[Text]" custT="1"/>
      <dgm:spPr/>
      <dgm:t>
        <a:bodyPr/>
        <a:lstStyle/>
        <a:p>
          <a:r>
            <a:rPr lang="en-US" sz="2200"/>
            <a:t>Jan. 2023: Cohort 1</a:t>
          </a:r>
        </a:p>
      </dgm:t>
    </dgm:pt>
    <dgm:pt modelId="{7CF3FBE3-5A8E-4536-8021-93C0CAB686EB}" type="parTrans" cxnId="{A751A4BF-C3CD-4FBC-97FC-E325A90FE3E1}">
      <dgm:prSet/>
      <dgm:spPr/>
      <dgm:t>
        <a:bodyPr/>
        <a:lstStyle/>
        <a:p>
          <a:endParaRPr lang="en-US" sz="2200"/>
        </a:p>
      </dgm:t>
    </dgm:pt>
    <dgm:pt modelId="{78B530B1-6194-4A58-BF71-98CB0DC52F11}" type="sibTrans" cxnId="{A751A4BF-C3CD-4FBC-97FC-E325A90FE3E1}">
      <dgm:prSet/>
      <dgm:spPr/>
      <dgm:t>
        <a:bodyPr/>
        <a:lstStyle/>
        <a:p>
          <a:endParaRPr lang="en-US" sz="2200"/>
        </a:p>
      </dgm:t>
    </dgm:pt>
    <dgm:pt modelId="{3C94D855-4FC0-468A-99A2-48A4DE7BB24E}">
      <dgm:prSet phldrT="[Text]" custT="1"/>
      <dgm:spPr/>
      <dgm:t>
        <a:bodyPr/>
        <a:lstStyle/>
        <a:p>
          <a:r>
            <a:rPr lang="en-US" sz="2200"/>
            <a:t>Feb. 2023: Cohort 2</a:t>
          </a:r>
        </a:p>
      </dgm:t>
    </dgm:pt>
    <dgm:pt modelId="{60744376-9854-42C5-AF8C-0898C64D8A4C}" type="parTrans" cxnId="{C0EAAF93-9520-4261-8F58-906FC23EB6B6}">
      <dgm:prSet/>
      <dgm:spPr/>
      <dgm:t>
        <a:bodyPr/>
        <a:lstStyle/>
        <a:p>
          <a:endParaRPr lang="en-US" sz="2200"/>
        </a:p>
      </dgm:t>
    </dgm:pt>
    <dgm:pt modelId="{A290326A-93C2-408E-AE94-B99E37FE8AA7}" type="sibTrans" cxnId="{C0EAAF93-9520-4261-8F58-906FC23EB6B6}">
      <dgm:prSet/>
      <dgm:spPr/>
      <dgm:t>
        <a:bodyPr/>
        <a:lstStyle/>
        <a:p>
          <a:endParaRPr lang="en-US" sz="2200"/>
        </a:p>
      </dgm:t>
    </dgm:pt>
    <dgm:pt modelId="{B05B1321-89A3-422E-9D00-E5CC7F8F4112}" type="pres">
      <dgm:prSet presAssocID="{5649420C-32CA-4E30-8116-0231285587B0}" presName="linear" presStyleCnt="0">
        <dgm:presLayoutVars>
          <dgm:animLvl val="lvl"/>
          <dgm:resizeHandles val="exact"/>
        </dgm:presLayoutVars>
      </dgm:prSet>
      <dgm:spPr/>
    </dgm:pt>
    <dgm:pt modelId="{7438D87A-A2E3-4131-AF13-B3443EBB73B7}" type="pres">
      <dgm:prSet presAssocID="{D90D8374-0E49-446E-BE24-9E8A117B7826}" presName="parentText" presStyleLbl="node1" presStyleIdx="0" presStyleCnt="3" custScaleY="86848" custLinFactY="-10914" custLinFactNeighborX="1473" custLinFactNeighborY="-100000">
        <dgm:presLayoutVars>
          <dgm:chMax val="0"/>
          <dgm:bulletEnabled val="1"/>
        </dgm:presLayoutVars>
      </dgm:prSet>
      <dgm:spPr/>
    </dgm:pt>
    <dgm:pt modelId="{20847A4E-63A7-4677-8695-6320B7B04ADB}" type="pres">
      <dgm:prSet presAssocID="{A648F675-8F6B-4D18-A3BD-E607E2F4DA23}" presName="spacer" presStyleCnt="0"/>
      <dgm:spPr/>
    </dgm:pt>
    <dgm:pt modelId="{B6C9DE68-8760-4734-A65A-8063121ECD95}" type="pres">
      <dgm:prSet presAssocID="{BDE0D982-0042-4BEA-881F-184634F6B6B2}" presName="parentText" presStyleLbl="node1" presStyleIdx="1" presStyleCnt="3" custScaleY="81507" custLinFactNeighborY="14873">
        <dgm:presLayoutVars>
          <dgm:chMax val="0"/>
          <dgm:bulletEnabled val="1"/>
        </dgm:presLayoutVars>
      </dgm:prSet>
      <dgm:spPr/>
    </dgm:pt>
    <dgm:pt modelId="{0FDDD51E-CDF1-412F-87CE-A599AC6B8B66}" type="pres">
      <dgm:prSet presAssocID="{78B530B1-6194-4A58-BF71-98CB0DC52F11}" presName="spacer" presStyleCnt="0"/>
      <dgm:spPr/>
    </dgm:pt>
    <dgm:pt modelId="{1BE61F60-FDDA-4756-B0DC-9D9AE52CDB4F}" type="pres">
      <dgm:prSet presAssocID="{3C94D855-4FC0-468A-99A2-48A4DE7BB24E}" presName="parentText" presStyleLbl="node1" presStyleIdx="2" presStyleCnt="3" custScaleY="83238" custLinFactNeighborY="26497">
        <dgm:presLayoutVars>
          <dgm:chMax val="0"/>
          <dgm:bulletEnabled val="1"/>
        </dgm:presLayoutVars>
      </dgm:prSet>
      <dgm:spPr/>
    </dgm:pt>
  </dgm:ptLst>
  <dgm:cxnLst>
    <dgm:cxn modelId="{EFB1C02B-833A-4514-B727-8ED8CC15F57B}" srcId="{5649420C-32CA-4E30-8116-0231285587B0}" destId="{D90D8374-0E49-446E-BE24-9E8A117B7826}" srcOrd="0" destOrd="0" parTransId="{0D67F6D2-C958-4E48-AEFB-8EF93133A3A9}" sibTransId="{A648F675-8F6B-4D18-A3BD-E607E2F4DA23}"/>
    <dgm:cxn modelId="{56C3AE63-37AB-40CC-8BFE-50A60517D43D}" type="presOf" srcId="{D90D8374-0E49-446E-BE24-9E8A117B7826}" destId="{7438D87A-A2E3-4131-AF13-B3443EBB73B7}" srcOrd="0" destOrd="0" presId="urn:microsoft.com/office/officeart/2005/8/layout/vList2"/>
    <dgm:cxn modelId="{7F2A4D70-AA35-4F59-9E12-ECD0A8DD1BCA}" type="presOf" srcId="{BDE0D982-0042-4BEA-881F-184634F6B6B2}" destId="{B6C9DE68-8760-4734-A65A-8063121ECD95}" srcOrd="0" destOrd="0" presId="urn:microsoft.com/office/officeart/2005/8/layout/vList2"/>
    <dgm:cxn modelId="{836B947D-FA5B-428E-827A-82EEC1FFBBAC}" type="presOf" srcId="{3C94D855-4FC0-468A-99A2-48A4DE7BB24E}" destId="{1BE61F60-FDDA-4756-B0DC-9D9AE52CDB4F}" srcOrd="0" destOrd="0" presId="urn:microsoft.com/office/officeart/2005/8/layout/vList2"/>
    <dgm:cxn modelId="{C0EAAF93-9520-4261-8F58-906FC23EB6B6}" srcId="{5649420C-32CA-4E30-8116-0231285587B0}" destId="{3C94D855-4FC0-468A-99A2-48A4DE7BB24E}" srcOrd="2" destOrd="0" parTransId="{60744376-9854-42C5-AF8C-0898C64D8A4C}" sibTransId="{A290326A-93C2-408E-AE94-B99E37FE8AA7}"/>
    <dgm:cxn modelId="{44E9D69B-A0E1-4660-9EEB-FA5CFEC5CE09}" type="presOf" srcId="{5649420C-32CA-4E30-8116-0231285587B0}" destId="{B05B1321-89A3-422E-9D00-E5CC7F8F4112}" srcOrd="0" destOrd="0" presId="urn:microsoft.com/office/officeart/2005/8/layout/vList2"/>
    <dgm:cxn modelId="{A751A4BF-C3CD-4FBC-97FC-E325A90FE3E1}" srcId="{5649420C-32CA-4E30-8116-0231285587B0}" destId="{BDE0D982-0042-4BEA-881F-184634F6B6B2}" srcOrd="1" destOrd="0" parTransId="{7CF3FBE3-5A8E-4536-8021-93C0CAB686EB}" sibTransId="{78B530B1-6194-4A58-BF71-98CB0DC52F11}"/>
    <dgm:cxn modelId="{CAE318C9-7D16-49F0-9350-349DE08FDC7C}" type="presParOf" srcId="{B05B1321-89A3-422E-9D00-E5CC7F8F4112}" destId="{7438D87A-A2E3-4131-AF13-B3443EBB73B7}" srcOrd="0" destOrd="0" presId="urn:microsoft.com/office/officeart/2005/8/layout/vList2"/>
    <dgm:cxn modelId="{80937153-465F-4568-AAA5-51036A03FE1F}" type="presParOf" srcId="{B05B1321-89A3-422E-9D00-E5CC7F8F4112}" destId="{20847A4E-63A7-4677-8695-6320B7B04ADB}" srcOrd="1" destOrd="0" presId="urn:microsoft.com/office/officeart/2005/8/layout/vList2"/>
    <dgm:cxn modelId="{8D2D6F0B-1ADB-4AC5-AD1F-B10732E251EB}" type="presParOf" srcId="{B05B1321-89A3-422E-9D00-E5CC7F8F4112}" destId="{B6C9DE68-8760-4734-A65A-8063121ECD95}" srcOrd="2" destOrd="0" presId="urn:microsoft.com/office/officeart/2005/8/layout/vList2"/>
    <dgm:cxn modelId="{E923D694-6A82-4305-8B1F-6008251F3DF8}" type="presParOf" srcId="{B05B1321-89A3-422E-9D00-E5CC7F8F4112}" destId="{0FDDD51E-CDF1-412F-87CE-A599AC6B8B66}" srcOrd="3" destOrd="0" presId="urn:microsoft.com/office/officeart/2005/8/layout/vList2"/>
    <dgm:cxn modelId="{D520D8D6-FBFB-4A14-B504-50D744826EE4}" type="presParOf" srcId="{B05B1321-89A3-422E-9D00-E5CC7F8F4112}" destId="{1BE61F60-FDDA-4756-B0DC-9D9AE52CDB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649420C-32CA-4E30-8116-0231285587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0D8374-0E49-446E-BE24-9E8A117B7826}">
      <dgm:prSet phldrT="[Text]" custT="1"/>
      <dgm:spPr/>
      <dgm:t>
        <a:bodyPr/>
        <a:lstStyle/>
        <a:p>
          <a:r>
            <a:rPr lang="en-US" sz="2200"/>
            <a:t>Aug. 2022: Kickoff</a:t>
          </a:r>
        </a:p>
      </dgm:t>
    </dgm:pt>
    <dgm:pt modelId="{0D67F6D2-C958-4E48-AEFB-8EF93133A3A9}" type="parTrans" cxnId="{EFB1C02B-833A-4514-B727-8ED8CC15F57B}">
      <dgm:prSet/>
      <dgm:spPr/>
      <dgm:t>
        <a:bodyPr/>
        <a:lstStyle/>
        <a:p>
          <a:endParaRPr lang="en-US" sz="2200"/>
        </a:p>
      </dgm:t>
    </dgm:pt>
    <dgm:pt modelId="{A648F675-8F6B-4D18-A3BD-E607E2F4DA23}" type="sibTrans" cxnId="{EFB1C02B-833A-4514-B727-8ED8CC15F57B}">
      <dgm:prSet/>
      <dgm:spPr/>
      <dgm:t>
        <a:bodyPr/>
        <a:lstStyle/>
        <a:p>
          <a:endParaRPr lang="en-US" sz="2200"/>
        </a:p>
      </dgm:t>
    </dgm:pt>
    <dgm:pt modelId="{BDE0D982-0042-4BEA-881F-184634F6B6B2}">
      <dgm:prSet phldrT="[Text]" custT="1"/>
      <dgm:spPr/>
      <dgm:t>
        <a:bodyPr/>
        <a:lstStyle/>
        <a:p>
          <a:r>
            <a:rPr lang="en-US" sz="2200"/>
            <a:t>Sep. 2022: SDK</a:t>
          </a:r>
        </a:p>
      </dgm:t>
    </dgm:pt>
    <dgm:pt modelId="{7CF3FBE3-5A8E-4536-8021-93C0CAB686EB}" type="parTrans" cxnId="{A751A4BF-C3CD-4FBC-97FC-E325A90FE3E1}">
      <dgm:prSet/>
      <dgm:spPr/>
      <dgm:t>
        <a:bodyPr/>
        <a:lstStyle/>
        <a:p>
          <a:endParaRPr lang="en-US" sz="2200"/>
        </a:p>
      </dgm:t>
    </dgm:pt>
    <dgm:pt modelId="{78B530B1-6194-4A58-BF71-98CB0DC52F11}" type="sibTrans" cxnId="{A751A4BF-C3CD-4FBC-97FC-E325A90FE3E1}">
      <dgm:prSet/>
      <dgm:spPr/>
      <dgm:t>
        <a:bodyPr/>
        <a:lstStyle/>
        <a:p>
          <a:endParaRPr lang="en-US" sz="2200"/>
        </a:p>
      </dgm:t>
    </dgm:pt>
    <dgm:pt modelId="{3C94D855-4FC0-468A-99A2-48A4DE7BB24E}">
      <dgm:prSet phldrT="[Text]" custT="1"/>
      <dgm:spPr/>
      <dgm:t>
        <a:bodyPr/>
        <a:lstStyle/>
        <a:p>
          <a:r>
            <a:rPr lang="en-US" sz="2200"/>
            <a:t>Oct. 2022: Exchange</a:t>
          </a:r>
        </a:p>
      </dgm:t>
    </dgm:pt>
    <dgm:pt modelId="{60744376-9854-42C5-AF8C-0898C64D8A4C}" type="parTrans" cxnId="{C0EAAF93-9520-4261-8F58-906FC23EB6B6}">
      <dgm:prSet/>
      <dgm:spPr/>
      <dgm:t>
        <a:bodyPr/>
        <a:lstStyle/>
        <a:p>
          <a:endParaRPr lang="en-US" sz="2200"/>
        </a:p>
      </dgm:t>
    </dgm:pt>
    <dgm:pt modelId="{A290326A-93C2-408E-AE94-B99E37FE8AA7}" type="sibTrans" cxnId="{C0EAAF93-9520-4261-8F58-906FC23EB6B6}">
      <dgm:prSet/>
      <dgm:spPr/>
      <dgm:t>
        <a:bodyPr/>
        <a:lstStyle/>
        <a:p>
          <a:endParaRPr lang="en-US" sz="2200"/>
        </a:p>
      </dgm:t>
    </dgm:pt>
    <dgm:pt modelId="{B05B1321-89A3-422E-9D00-E5CC7F8F4112}" type="pres">
      <dgm:prSet presAssocID="{5649420C-32CA-4E30-8116-0231285587B0}" presName="linear" presStyleCnt="0">
        <dgm:presLayoutVars>
          <dgm:animLvl val="lvl"/>
          <dgm:resizeHandles val="exact"/>
        </dgm:presLayoutVars>
      </dgm:prSet>
      <dgm:spPr/>
    </dgm:pt>
    <dgm:pt modelId="{7438D87A-A2E3-4131-AF13-B3443EBB73B7}" type="pres">
      <dgm:prSet presAssocID="{D90D8374-0E49-446E-BE24-9E8A117B7826}" presName="parentText" presStyleLbl="node1" presStyleIdx="0" presStyleCnt="3" custScaleY="83417" custLinFactY="-10914" custLinFactNeighborX="1473" custLinFactNeighborY="-100000">
        <dgm:presLayoutVars>
          <dgm:chMax val="0"/>
          <dgm:bulletEnabled val="1"/>
        </dgm:presLayoutVars>
      </dgm:prSet>
      <dgm:spPr/>
    </dgm:pt>
    <dgm:pt modelId="{20847A4E-63A7-4677-8695-6320B7B04ADB}" type="pres">
      <dgm:prSet presAssocID="{A648F675-8F6B-4D18-A3BD-E607E2F4DA23}" presName="spacer" presStyleCnt="0"/>
      <dgm:spPr/>
    </dgm:pt>
    <dgm:pt modelId="{B6C9DE68-8760-4734-A65A-8063121ECD95}" type="pres">
      <dgm:prSet presAssocID="{BDE0D982-0042-4BEA-881F-184634F6B6B2}" presName="parentText" presStyleLbl="node1" presStyleIdx="1" presStyleCnt="3" custScaleY="78640" custLinFactNeighborY="8953">
        <dgm:presLayoutVars>
          <dgm:chMax val="0"/>
          <dgm:bulletEnabled val="1"/>
        </dgm:presLayoutVars>
      </dgm:prSet>
      <dgm:spPr/>
    </dgm:pt>
    <dgm:pt modelId="{0FDDD51E-CDF1-412F-87CE-A599AC6B8B66}" type="pres">
      <dgm:prSet presAssocID="{78B530B1-6194-4A58-BF71-98CB0DC52F11}" presName="spacer" presStyleCnt="0"/>
      <dgm:spPr/>
    </dgm:pt>
    <dgm:pt modelId="{1BE61F60-FDDA-4756-B0DC-9D9AE52CDB4F}" type="pres">
      <dgm:prSet presAssocID="{3C94D855-4FC0-468A-99A2-48A4DE7BB24E}" presName="parentText" presStyleLbl="node1" presStyleIdx="2" presStyleCnt="3" custScaleY="79161" custLinFactNeighborY="14341">
        <dgm:presLayoutVars>
          <dgm:chMax val="0"/>
          <dgm:bulletEnabled val="1"/>
        </dgm:presLayoutVars>
      </dgm:prSet>
      <dgm:spPr/>
    </dgm:pt>
  </dgm:ptLst>
  <dgm:cxnLst>
    <dgm:cxn modelId="{EFB1C02B-833A-4514-B727-8ED8CC15F57B}" srcId="{5649420C-32CA-4E30-8116-0231285587B0}" destId="{D90D8374-0E49-446E-BE24-9E8A117B7826}" srcOrd="0" destOrd="0" parTransId="{0D67F6D2-C958-4E48-AEFB-8EF93133A3A9}" sibTransId="{A648F675-8F6B-4D18-A3BD-E607E2F4DA23}"/>
    <dgm:cxn modelId="{56C3AE63-37AB-40CC-8BFE-50A60517D43D}" type="presOf" srcId="{D90D8374-0E49-446E-BE24-9E8A117B7826}" destId="{7438D87A-A2E3-4131-AF13-B3443EBB73B7}" srcOrd="0" destOrd="0" presId="urn:microsoft.com/office/officeart/2005/8/layout/vList2"/>
    <dgm:cxn modelId="{7F2A4D70-AA35-4F59-9E12-ECD0A8DD1BCA}" type="presOf" srcId="{BDE0D982-0042-4BEA-881F-184634F6B6B2}" destId="{B6C9DE68-8760-4734-A65A-8063121ECD95}" srcOrd="0" destOrd="0" presId="urn:microsoft.com/office/officeart/2005/8/layout/vList2"/>
    <dgm:cxn modelId="{836B947D-FA5B-428E-827A-82EEC1FFBBAC}" type="presOf" srcId="{3C94D855-4FC0-468A-99A2-48A4DE7BB24E}" destId="{1BE61F60-FDDA-4756-B0DC-9D9AE52CDB4F}" srcOrd="0" destOrd="0" presId="urn:microsoft.com/office/officeart/2005/8/layout/vList2"/>
    <dgm:cxn modelId="{C0EAAF93-9520-4261-8F58-906FC23EB6B6}" srcId="{5649420C-32CA-4E30-8116-0231285587B0}" destId="{3C94D855-4FC0-468A-99A2-48A4DE7BB24E}" srcOrd="2" destOrd="0" parTransId="{60744376-9854-42C5-AF8C-0898C64D8A4C}" sibTransId="{A290326A-93C2-408E-AE94-B99E37FE8AA7}"/>
    <dgm:cxn modelId="{44E9D69B-A0E1-4660-9EEB-FA5CFEC5CE09}" type="presOf" srcId="{5649420C-32CA-4E30-8116-0231285587B0}" destId="{B05B1321-89A3-422E-9D00-E5CC7F8F4112}" srcOrd="0" destOrd="0" presId="urn:microsoft.com/office/officeart/2005/8/layout/vList2"/>
    <dgm:cxn modelId="{A751A4BF-C3CD-4FBC-97FC-E325A90FE3E1}" srcId="{5649420C-32CA-4E30-8116-0231285587B0}" destId="{BDE0D982-0042-4BEA-881F-184634F6B6B2}" srcOrd="1" destOrd="0" parTransId="{7CF3FBE3-5A8E-4536-8021-93C0CAB686EB}" sibTransId="{78B530B1-6194-4A58-BF71-98CB0DC52F11}"/>
    <dgm:cxn modelId="{CAE318C9-7D16-49F0-9350-349DE08FDC7C}" type="presParOf" srcId="{B05B1321-89A3-422E-9D00-E5CC7F8F4112}" destId="{7438D87A-A2E3-4131-AF13-B3443EBB73B7}" srcOrd="0" destOrd="0" presId="urn:microsoft.com/office/officeart/2005/8/layout/vList2"/>
    <dgm:cxn modelId="{80937153-465F-4568-AAA5-51036A03FE1F}" type="presParOf" srcId="{B05B1321-89A3-422E-9D00-E5CC7F8F4112}" destId="{20847A4E-63A7-4677-8695-6320B7B04ADB}" srcOrd="1" destOrd="0" presId="urn:microsoft.com/office/officeart/2005/8/layout/vList2"/>
    <dgm:cxn modelId="{8D2D6F0B-1ADB-4AC5-AD1F-B10732E251EB}" type="presParOf" srcId="{B05B1321-89A3-422E-9D00-E5CC7F8F4112}" destId="{B6C9DE68-8760-4734-A65A-8063121ECD95}" srcOrd="2" destOrd="0" presId="urn:microsoft.com/office/officeart/2005/8/layout/vList2"/>
    <dgm:cxn modelId="{E923D694-6A82-4305-8B1F-6008251F3DF8}" type="presParOf" srcId="{B05B1321-89A3-422E-9D00-E5CC7F8F4112}" destId="{0FDDD51E-CDF1-412F-87CE-A599AC6B8B66}" srcOrd="3" destOrd="0" presId="urn:microsoft.com/office/officeart/2005/8/layout/vList2"/>
    <dgm:cxn modelId="{D520D8D6-FBFB-4A14-B504-50D744826EE4}" type="presParOf" srcId="{B05B1321-89A3-422E-9D00-E5CC7F8F4112}" destId="{1BE61F60-FDDA-4756-B0DC-9D9AE52CDB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4BFBDE-03C7-4F88-9CD6-0B3375BEDA2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1136544-ABEB-4554-A3E9-4C0F143BBF30}">
      <dgm:prSet phldrT="[Text]"/>
      <dgm:spPr/>
      <dgm:t>
        <a:bodyPr/>
        <a:lstStyle/>
        <a:p>
          <a:r>
            <a:rPr lang="en-US"/>
            <a:t>Software Development Kit</a:t>
          </a:r>
        </a:p>
      </dgm:t>
    </dgm:pt>
    <dgm:pt modelId="{56150577-85EF-4D83-93A0-1CE10354C5FB}" type="parTrans" cxnId="{EE5498D0-8674-4B9B-8541-75F10F398E1C}">
      <dgm:prSet/>
      <dgm:spPr/>
      <dgm:t>
        <a:bodyPr/>
        <a:lstStyle/>
        <a:p>
          <a:endParaRPr lang="en-US"/>
        </a:p>
      </dgm:t>
    </dgm:pt>
    <dgm:pt modelId="{EA91BE16-8D35-4523-9971-7CC17E4E0E93}" type="sibTrans" cxnId="{EE5498D0-8674-4B9B-8541-75F10F398E1C}">
      <dgm:prSet/>
      <dgm:spPr/>
      <dgm:t>
        <a:bodyPr/>
        <a:lstStyle/>
        <a:p>
          <a:endParaRPr lang="en-US"/>
        </a:p>
      </dgm:t>
    </dgm:pt>
    <dgm:pt modelId="{C7DAAA64-1880-4C51-8809-9FF5FEC31CDB}">
      <dgm:prSet phldrT="[Text]"/>
      <dgm:spPr/>
      <dgm:t>
        <a:bodyPr/>
        <a:lstStyle/>
        <a:p>
          <a:r>
            <a:rPr lang="en-US"/>
            <a:t>Staging Environment</a:t>
          </a:r>
        </a:p>
      </dgm:t>
    </dgm:pt>
    <dgm:pt modelId="{73D4C6D7-9452-455C-8582-C35BD4F9D657}" type="parTrans" cxnId="{16B975EA-7C35-46D3-AE7A-0CE374C148D5}">
      <dgm:prSet/>
      <dgm:spPr/>
      <dgm:t>
        <a:bodyPr/>
        <a:lstStyle/>
        <a:p>
          <a:endParaRPr lang="en-US"/>
        </a:p>
      </dgm:t>
    </dgm:pt>
    <dgm:pt modelId="{461E52C0-B8AB-4A7E-AA8D-30E4A6CF7F93}" type="sibTrans" cxnId="{16B975EA-7C35-46D3-AE7A-0CE374C148D5}">
      <dgm:prSet/>
      <dgm:spPr/>
      <dgm:t>
        <a:bodyPr/>
        <a:lstStyle/>
        <a:p>
          <a:endParaRPr lang="en-US"/>
        </a:p>
      </dgm:t>
    </dgm:pt>
    <dgm:pt modelId="{97F2C66C-E2F0-437B-8568-88941E871A4E}">
      <dgm:prSet phldrT="[Text]"/>
      <dgm:spPr/>
      <dgm:t>
        <a:bodyPr/>
        <a:lstStyle/>
        <a:p>
          <a:r>
            <a:rPr lang="en-US"/>
            <a:t>Ed-Fi Handbook</a:t>
          </a:r>
        </a:p>
      </dgm:t>
    </dgm:pt>
    <dgm:pt modelId="{4BED81EE-F19C-44CF-A490-EC9DDA35358B}" type="parTrans" cxnId="{1CA4477E-FC4D-4C9D-8C09-B96B89F3467D}">
      <dgm:prSet/>
      <dgm:spPr/>
      <dgm:t>
        <a:bodyPr/>
        <a:lstStyle/>
        <a:p>
          <a:endParaRPr lang="en-US"/>
        </a:p>
      </dgm:t>
    </dgm:pt>
    <dgm:pt modelId="{1595B16A-4A8E-4640-A0DB-8F8B637D0052}" type="sibTrans" cxnId="{1CA4477E-FC4D-4C9D-8C09-B96B89F3467D}">
      <dgm:prSet/>
      <dgm:spPr/>
      <dgm:t>
        <a:bodyPr/>
        <a:lstStyle/>
        <a:p>
          <a:endParaRPr lang="en-US"/>
        </a:p>
      </dgm:t>
    </dgm:pt>
    <dgm:pt modelId="{21D4AB41-FFE9-4C31-9862-E82363CB4FD1}">
      <dgm:prSet phldrT="[Text]"/>
      <dgm:spPr/>
      <dgm:t>
        <a:bodyPr/>
        <a:lstStyle/>
        <a:p>
          <a:r>
            <a:rPr lang="en-US"/>
            <a:t>Domain Dependency</a:t>
          </a:r>
        </a:p>
      </dgm:t>
    </dgm:pt>
    <dgm:pt modelId="{81F70F95-72E7-4C8D-B721-168316CBB941}" type="parTrans" cxnId="{BB005C39-86EC-4A12-A3EF-76D503CCB026}">
      <dgm:prSet/>
      <dgm:spPr/>
      <dgm:t>
        <a:bodyPr/>
        <a:lstStyle/>
        <a:p>
          <a:endParaRPr lang="en-US"/>
        </a:p>
      </dgm:t>
    </dgm:pt>
    <dgm:pt modelId="{692DEFC7-A2C4-4995-817F-A0F9C1DC130B}" type="sibTrans" cxnId="{BB005C39-86EC-4A12-A3EF-76D503CCB026}">
      <dgm:prSet/>
      <dgm:spPr/>
      <dgm:t>
        <a:bodyPr/>
        <a:lstStyle/>
        <a:p>
          <a:endParaRPr lang="en-US"/>
        </a:p>
      </dgm:t>
    </dgm:pt>
    <dgm:pt modelId="{606D16AC-E594-4528-AC05-93AB0E0A98B0}">
      <dgm:prSet phldrT="[Text]"/>
      <dgm:spPr/>
      <dgm:t>
        <a:bodyPr/>
        <a:lstStyle/>
        <a:p>
          <a:r>
            <a:rPr lang="en-US"/>
            <a:t>MetaEd Files</a:t>
          </a:r>
        </a:p>
      </dgm:t>
    </dgm:pt>
    <dgm:pt modelId="{627EE60F-B773-4E40-8561-490ED3D25ADA}" type="parTrans" cxnId="{51E5CE99-7777-47E1-BEA3-6300F2E00A42}">
      <dgm:prSet/>
      <dgm:spPr/>
      <dgm:t>
        <a:bodyPr/>
        <a:lstStyle/>
        <a:p>
          <a:endParaRPr lang="en-US"/>
        </a:p>
      </dgm:t>
    </dgm:pt>
    <dgm:pt modelId="{6E640D20-26D3-4866-A746-D78F1C81AD25}" type="sibTrans" cxnId="{51E5CE99-7777-47E1-BEA3-6300F2E00A42}">
      <dgm:prSet/>
      <dgm:spPr/>
      <dgm:t>
        <a:bodyPr/>
        <a:lstStyle/>
        <a:p>
          <a:endParaRPr lang="en-US"/>
        </a:p>
      </dgm:t>
    </dgm:pt>
    <dgm:pt modelId="{7B4B588F-C333-440B-86A4-A449DE1F57D2}" type="pres">
      <dgm:prSet presAssocID="{284BFBDE-03C7-4F88-9CD6-0B3375BEDA2D}" presName="linearFlow" presStyleCnt="0">
        <dgm:presLayoutVars>
          <dgm:dir/>
          <dgm:resizeHandles val="exact"/>
        </dgm:presLayoutVars>
      </dgm:prSet>
      <dgm:spPr/>
    </dgm:pt>
    <dgm:pt modelId="{814B049F-2627-4D20-8927-E8FEC251CF03}" type="pres">
      <dgm:prSet presAssocID="{81136544-ABEB-4554-A3E9-4C0F143BBF30}" presName="composite" presStyleCnt="0"/>
      <dgm:spPr/>
    </dgm:pt>
    <dgm:pt modelId="{50DB232F-85A2-460C-9D9A-FD0B7AC92F79}" type="pres">
      <dgm:prSet presAssocID="{81136544-ABEB-4554-A3E9-4C0F143BBF30}" presName="imgShp" presStyleLbl="fgImgPlace1" presStyleIdx="0" presStyleCnt="5"/>
      <dgm:spPr>
        <a:solidFill>
          <a:schemeClr val="bg1"/>
        </a:solidFill>
      </dgm:spPr>
    </dgm:pt>
    <dgm:pt modelId="{74785DE4-F6AA-4E02-9983-3C3F94F8F822}" type="pres">
      <dgm:prSet presAssocID="{81136544-ABEB-4554-A3E9-4C0F143BBF30}" presName="txShp" presStyleLbl="node1" presStyleIdx="0" presStyleCnt="5">
        <dgm:presLayoutVars>
          <dgm:bulletEnabled val="1"/>
        </dgm:presLayoutVars>
      </dgm:prSet>
      <dgm:spPr/>
    </dgm:pt>
    <dgm:pt modelId="{5466D868-6077-42FB-A7AF-42939F9D493C}" type="pres">
      <dgm:prSet presAssocID="{EA91BE16-8D35-4523-9971-7CC17E4E0E93}" presName="spacing" presStyleCnt="0"/>
      <dgm:spPr/>
    </dgm:pt>
    <dgm:pt modelId="{4DC3DEBD-D212-4CEE-95BF-816BB2027B5F}" type="pres">
      <dgm:prSet presAssocID="{C7DAAA64-1880-4C51-8809-9FF5FEC31CDB}" presName="composite" presStyleCnt="0"/>
      <dgm:spPr/>
    </dgm:pt>
    <dgm:pt modelId="{DCB703C5-30B3-49D3-BBD4-CC8E089B02D2}" type="pres">
      <dgm:prSet presAssocID="{C7DAAA64-1880-4C51-8809-9FF5FEC31CDB}" presName="imgShp" presStyleLbl="fgImgPlace1" presStyleIdx="1" presStyleCnt="5"/>
      <dgm:spPr>
        <a:solidFill>
          <a:schemeClr val="bg1"/>
        </a:solidFill>
      </dgm:spPr>
      <dgm:extLst>
        <a:ext uri="{E40237B7-FDA0-4F09-8148-C483321AD2D9}">
          <dgm14:cNvPr xmlns:dgm14="http://schemas.microsoft.com/office/drawing/2010/diagram" id="0" name="" descr="Database with solid fill"/>
        </a:ext>
      </dgm:extLst>
    </dgm:pt>
    <dgm:pt modelId="{82180878-CF06-4B05-9056-B502DBA87E26}" type="pres">
      <dgm:prSet presAssocID="{C7DAAA64-1880-4C51-8809-9FF5FEC31CDB}" presName="txShp" presStyleLbl="node1" presStyleIdx="1" presStyleCnt="5">
        <dgm:presLayoutVars>
          <dgm:bulletEnabled val="1"/>
        </dgm:presLayoutVars>
      </dgm:prSet>
      <dgm:spPr/>
    </dgm:pt>
    <dgm:pt modelId="{8F1E3AF3-A8A4-41E6-8C45-1835219AC1F3}" type="pres">
      <dgm:prSet presAssocID="{461E52C0-B8AB-4A7E-AA8D-30E4A6CF7F93}" presName="spacing" presStyleCnt="0"/>
      <dgm:spPr/>
    </dgm:pt>
    <dgm:pt modelId="{539119B7-81B2-48BB-A3BD-0B829B623BF8}" type="pres">
      <dgm:prSet presAssocID="{97F2C66C-E2F0-437B-8568-88941E871A4E}" presName="composite" presStyleCnt="0"/>
      <dgm:spPr/>
    </dgm:pt>
    <dgm:pt modelId="{3F5B3986-5F29-4867-92FF-AFB7DA6E1B73}" type="pres">
      <dgm:prSet presAssocID="{97F2C66C-E2F0-437B-8568-88941E871A4E}" presName="imgShp" presStyleLbl="fgImgPlace1" presStyleIdx="2" presStyleCnt="5"/>
      <dgm:spPr>
        <a:solidFill>
          <a:schemeClr val="bg1"/>
        </a:solidFill>
      </dgm:spPr>
    </dgm:pt>
    <dgm:pt modelId="{D18FF333-2C5B-48CA-95BD-A5A420C04B68}" type="pres">
      <dgm:prSet presAssocID="{97F2C66C-E2F0-437B-8568-88941E871A4E}" presName="txShp" presStyleLbl="node1" presStyleIdx="2" presStyleCnt="5">
        <dgm:presLayoutVars>
          <dgm:bulletEnabled val="1"/>
        </dgm:presLayoutVars>
      </dgm:prSet>
      <dgm:spPr/>
    </dgm:pt>
    <dgm:pt modelId="{893716AF-DEBA-4A13-9D62-806703626D92}" type="pres">
      <dgm:prSet presAssocID="{1595B16A-4A8E-4640-A0DB-8F8B637D0052}" presName="spacing" presStyleCnt="0"/>
      <dgm:spPr/>
    </dgm:pt>
    <dgm:pt modelId="{ACE34A68-5559-4E66-B1D6-37268EA8FB5A}" type="pres">
      <dgm:prSet presAssocID="{21D4AB41-FFE9-4C31-9862-E82363CB4FD1}" presName="composite" presStyleCnt="0"/>
      <dgm:spPr/>
    </dgm:pt>
    <dgm:pt modelId="{4D93E343-4AC2-4C3B-B60E-B3927988CF87}" type="pres">
      <dgm:prSet presAssocID="{21D4AB41-FFE9-4C31-9862-E82363CB4FD1}" presName="imgShp" presStyleLbl="fgImgPlace1" presStyleIdx="3" presStyleCnt="5"/>
      <dgm:spPr>
        <a:solidFill>
          <a:schemeClr val="bg1"/>
        </a:solidFill>
      </dgm:spPr>
    </dgm:pt>
    <dgm:pt modelId="{C7FE102F-CDE1-40EC-BE17-0B5349758278}" type="pres">
      <dgm:prSet presAssocID="{21D4AB41-FFE9-4C31-9862-E82363CB4FD1}" presName="txShp" presStyleLbl="node1" presStyleIdx="3" presStyleCnt="5">
        <dgm:presLayoutVars>
          <dgm:bulletEnabled val="1"/>
        </dgm:presLayoutVars>
      </dgm:prSet>
      <dgm:spPr/>
    </dgm:pt>
    <dgm:pt modelId="{130DAE59-EF61-4593-9D75-5638865E8E1E}" type="pres">
      <dgm:prSet presAssocID="{692DEFC7-A2C4-4995-817F-A0F9C1DC130B}" presName="spacing" presStyleCnt="0"/>
      <dgm:spPr/>
    </dgm:pt>
    <dgm:pt modelId="{C298B155-D375-491C-B7D7-6E5E282FE2BE}" type="pres">
      <dgm:prSet presAssocID="{606D16AC-E594-4528-AC05-93AB0E0A98B0}" presName="composite" presStyleCnt="0"/>
      <dgm:spPr/>
    </dgm:pt>
    <dgm:pt modelId="{FFB9B08F-0A2C-4ED3-AE56-DE9C75A115C4}" type="pres">
      <dgm:prSet presAssocID="{606D16AC-E594-4528-AC05-93AB0E0A98B0}" presName="imgShp" presStyleLbl="fgImgPlace1" presStyleIdx="4" presStyleCnt="5"/>
      <dgm:spPr>
        <a:solidFill>
          <a:schemeClr val="bg1"/>
        </a:solidFill>
      </dgm:spPr>
    </dgm:pt>
    <dgm:pt modelId="{012A6CD6-9299-4AB3-845D-CC61F06EC940}" type="pres">
      <dgm:prSet presAssocID="{606D16AC-E594-4528-AC05-93AB0E0A98B0}" presName="txShp" presStyleLbl="node1" presStyleIdx="4" presStyleCnt="5">
        <dgm:presLayoutVars>
          <dgm:bulletEnabled val="1"/>
        </dgm:presLayoutVars>
      </dgm:prSet>
      <dgm:spPr/>
    </dgm:pt>
  </dgm:ptLst>
  <dgm:cxnLst>
    <dgm:cxn modelId="{7EECB824-B4AB-485F-8E27-0B67FEF0BFAC}" type="presOf" srcId="{97F2C66C-E2F0-437B-8568-88941E871A4E}" destId="{D18FF333-2C5B-48CA-95BD-A5A420C04B68}" srcOrd="0" destOrd="0" presId="urn:microsoft.com/office/officeart/2005/8/layout/vList3"/>
    <dgm:cxn modelId="{BB005C39-86EC-4A12-A3EF-76D503CCB026}" srcId="{284BFBDE-03C7-4F88-9CD6-0B3375BEDA2D}" destId="{21D4AB41-FFE9-4C31-9862-E82363CB4FD1}" srcOrd="3" destOrd="0" parTransId="{81F70F95-72E7-4C8D-B721-168316CBB941}" sibTransId="{692DEFC7-A2C4-4995-817F-A0F9C1DC130B}"/>
    <dgm:cxn modelId="{F119F03F-C7D3-4DB3-BDBC-C4CD4D3BB91E}" type="presOf" srcId="{81136544-ABEB-4554-A3E9-4C0F143BBF30}" destId="{74785DE4-F6AA-4E02-9983-3C3F94F8F822}" srcOrd="0" destOrd="0" presId="urn:microsoft.com/office/officeart/2005/8/layout/vList3"/>
    <dgm:cxn modelId="{1CA4477E-FC4D-4C9D-8C09-B96B89F3467D}" srcId="{284BFBDE-03C7-4F88-9CD6-0B3375BEDA2D}" destId="{97F2C66C-E2F0-437B-8568-88941E871A4E}" srcOrd="2" destOrd="0" parTransId="{4BED81EE-F19C-44CF-A490-EC9DDA35358B}" sibTransId="{1595B16A-4A8E-4640-A0DB-8F8B637D0052}"/>
    <dgm:cxn modelId="{BD57FC92-3089-4AF0-9FA9-3490DCE46040}" type="presOf" srcId="{21D4AB41-FFE9-4C31-9862-E82363CB4FD1}" destId="{C7FE102F-CDE1-40EC-BE17-0B5349758278}" srcOrd="0" destOrd="0" presId="urn:microsoft.com/office/officeart/2005/8/layout/vList3"/>
    <dgm:cxn modelId="{51E5CE99-7777-47E1-BEA3-6300F2E00A42}" srcId="{284BFBDE-03C7-4F88-9CD6-0B3375BEDA2D}" destId="{606D16AC-E594-4528-AC05-93AB0E0A98B0}" srcOrd="4" destOrd="0" parTransId="{627EE60F-B773-4E40-8561-490ED3D25ADA}" sibTransId="{6E640D20-26D3-4866-A746-D78F1C81AD25}"/>
    <dgm:cxn modelId="{39B3E1A7-E1FD-4F24-9A50-187C7D52FCCE}" type="presOf" srcId="{C7DAAA64-1880-4C51-8809-9FF5FEC31CDB}" destId="{82180878-CF06-4B05-9056-B502DBA87E26}" srcOrd="0" destOrd="0" presId="urn:microsoft.com/office/officeart/2005/8/layout/vList3"/>
    <dgm:cxn modelId="{EE5498D0-8674-4B9B-8541-75F10F398E1C}" srcId="{284BFBDE-03C7-4F88-9CD6-0B3375BEDA2D}" destId="{81136544-ABEB-4554-A3E9-4C0F143BBF30}" srcOrd="0" destOrd="0" parTransId="{56150577-85EF-4D83-93A0-1CE10354C5FB}" sibTransId="{EA91BE16-8D35-4523-9971-7CC17E4E0E93}"/>
    <dgm:cxn modelId="{16B975EA-7C35-46D3-AE7A-0CE374C148D5}" srcId="{284BFBDE-03C7-4F88-9CD6-0B3375BEDA2D}" destId="{C7DAAA64-1880-4C51-8809-9FF5FEC31CDB}" srcOrd="1" destOrd="0" parTransId="{73D4C6D7-9452-455C-8582-C35BD4F9D657}" sibTransId="{461E52C0-B8AB-4A7E-AA8D-30E4A6CF7F93}"/>
    <dgm:cxn modelId="{E4F200EC-64BC-420E-8C83-57BCFBB7842C}" type="presOf" srcId="{284BFBDE-03C7-4F88-9CD6-0B3375BEDA2D}" destId="{7B4B588F-C333-440B-86A4-A449DE1F57D2}" srcOrd="0" destOrd="0" presId="urn:microsoft.com/office/officeart/2005/8/layout/vList3"/>
    <dgm:cxn modelId="{0066A0F6-77A9-476C-A77E-0629F5A4AD65}" type="presOf" srcId="{606D16AC-E594-4528-AC05-93AB0E0A98B0}" destId="{012A6CD6-9299-4AB3-845D-CC61F06EC940}" srcOrd="0" destOrd="0" presId="urn:microsoft.com/office/officeart/2005/8/layout/vList3"/>
    <dgm:cxn modelId="{91562813-DD81-4A15-AA98-3749B8952145}" type="presParOf" srcId="{7B4B588F-C333-440B-86A4-A449DE1F57D2}" destId="{814B049F-2627-4D20-8927-E8FEC251CF03}" srcOrd="0" destOrd="0" presId="urn:microsoft.com/office/officeart/2005/8/layout/vList3"/>
    <dgm:cxn modelId="{8F7DEFFF-0043-420D-AEED-846350494B60}" type="presParOf" srcId="{814B049F-2627-4D20-8927-E8FEC251CF03}" destId="{50DB232F-85A2-460C-9D9A-FD0B7AC92F79}" srcOrd="0" destOrd="0" presId="urn:microsoft.com/office/officeart/2005/8/layout/vList3"/>
    <dgm:cxn modelId="{1792011A-3FB1-4DA6-B8C1-1892EAF91A28}" type="presParOf" srcId="{814B049F-2627-4D20-8927-E8FEC251CF03}" destId="{74785DE4-F6AA-4E02-9983-3C3F94F8F822}" srcOrd="1" destOrd="0" presId="urn:microsoft.com/office/officeart/2005/8/layout/vList3"/>
    <dgm:cxn modelId="{0255DDDE-33B3-446C-856B-28639648E0A9}" type="presParOf" srcId="{7B4B588F-C333-440B-86A4-A449DE1F57D2}" destId="{5466D868-6077-42FB-A7AF-42939F9D493C}" srcOrd="1" destOrd="0" presId="urn:microsoft.com/office/officeart/2005/8/layout/vList3"/>
    <dgm:cxn modelId="{2671814D-3756-4930-8DF4-7D5E23376AAA}" type="presParOf" srcId="{7B4B588F-C333-440B-86A4-A449DE1F57D2}" destId="{4DC3DEBD-D212-4CEE-95BF-816BB2027B5F}" srcOrd="2" destOrd="0" presId="urn:microsoft.com/office/officeart/2005/8/layout/vList3"/>
    <dgm:cxn modelId="{53CEC7F1-8184-433D-BB0A-641A351A3C57}" type="presParOf" srcId="{4DC3DEBD-D212-4CEE-95BF-816BB2027B5F}" destId="{DCB703C5-30B3-49D3-BBD4-CC8E089B02D2}" srcOrd="0" destOrd="0" presId="urn:microsoft.com/office/officeart/2005/8/layout/vList3"/>
    <dgm:cxn modelId="{04DAE447-F217-43AF-A1C4-D7BBBE51787D}" type="presParOf" srcId="{4DC3DEBD-D212-4CEE-95BF-816BB2027B5F}" destId="{82180878-CF06-4B05-9056-B502DBA87E26}" srcOrd="1" destOrd="0" presId="urn:microsoft.com/office/officeart/2005/8/layout/vList3"/>
    <dgm:cxn modelId="{4F221EF3-CF98-4A55-9B89-84C71551CB86}" type="presParOf" srcId="{7B4B588F-C333-440B-86A4-A449DE1F57D2}" destId="{8F1E3AF3-A8A4-41E6-8C45-1835219AC1F3}" srcOrd="3" destOrd="0" presId="urn:microsoft.com/office/officeart/2005/8/layout/vList3"/>
    <dgm:cxn modelId="{4B86BF1E-E0EA-4F98-A7E8-D057C32AA56E}" type="presParOf" srcId="{7B4B588F-C333-440B-86A4-A449DE1F57D2}" destId="{539119B7-81B2-48BB-A3BD-0B829B623BF8}" srcOrd="4" destOrd="0" presId="urn:microsoft.com/office/officeart/2005/8/layout/vList3"/>
    <dgm:cxn modelId="{76460A1F-C1EB-4D6D-BE76-B7DCC3D2BB13}" type="presParOf" srcId="{539119B7-81B2-48BB-A3BD-0B829B623BF8}" destId="{3F5B3986-5F29-4867-92FF-AFB7DA6E1B73}" srcOrd="0" destOrd="0" presId="urn:microsoft.com/office/officeart/2005/8/layout/vList3"/>
    <dgm:cxn modelId="{DD4DD2F5-2659-47F7-A652-252153F18BA0}" type="presParOf" srcId="{539119B7-81B2-48BB-A3BD-0B829B623BF8}" destId="{D18FF333-2C5B-48CA-95BD-A5A420C04B68}" srcOrd="1" destOrd="0" presId="urn:microsoft.com/office/officeart/2005/8/layout/vList3"/>
    <dgm:cxn modelId="{A9E56778-38DA-48A8-B1F6-1F21B47F81A0}" type="presParOf" srcId="{7B4B588F-C333-440B-86A4-A449DE1F57D2}" destId="{893716AF-DEBA-4A13-9D62-806703626D92}" srcOrd="5" destOrd="0" presId="urn:microsoft.com/office/officeart/2005/8/layout/vList3"/>
    <dgm:cxn modelId="{617191E5-6807-4712-B062-BDCDD070E7EC}" type="presParOf" srcId="{7B4B588F-C333-440B-86A4-A449DE1F57D2}" destId="{ACE34A68-5559-4E66-B1D6-37268EA8FB5A}" srcOrd="6" destOrd="0" presId="urn:microsoft.com/office/officeart/2005/8/layout/vList3"/>
    <dgm:cxn modelId="{5D0F403F-5C39-459F-9D46-D1FFE2EE35CD}" type="presParOf" srcId="{ACE34A68-5559-4E66-B1D6-37268EA8FB5A}" destId="{4D93E343-4AC2-4C3B-B60E-B3927988CF87}" srcOrd="0" destOrd="0" presId="urn:microsoft.com/office/officeart/2005/8/layout/vList3"/>
    <dgm:cxn modelId="{916A2F0F-E1C7-4A72-9906-11AA6F0B7514}" type="presParOf" srcId="{ACE34A68-5559-4E66-B1D6-37268EA8FB5A}" destId="{C7FE102F-CDE1-40EC-BE17-0B5349758278}" srcOrd="1" destOrd="0" presId="urn:microsoft.com/office/officeart/2005/8/layout/vList3"/>
    <dgm:cxn modelId="{6977EC93-B15F-4B7F-B3F6-4A272670E7D5}" type="presParOf" srcId="{7B4B588F-C333-440B-86A4-A449DE1F57D2}" destId="{130DAE59-EF61-4593-9D75-5638865E8E1E}" srcOrd="7" destOrd="0" presId="urn:microsoft.com/office/officeart/2005/8/layout/vList3"/>
    <dgm:cxn modelId="{6AA8A8B9-BFD8-487C-A419-FC0C9DF8E1B3}" type="presParOf" srcId="{7B4B588F-C333-440B-86A4-A449DE1F57D2}" destId="{C298B155-D375-491C-B7D7-6E5E282FE2BE}" srcOrd="8" destOrd="0" presId="urn:microsoft.com/office/officeart/2005/8/layout/vList3"/>
    <dgm:cxn modelId="{83E3A92C-E48F-4DB5-BB1A-8700522FD25A}" type="presParOf" srcId="{C298B155-D375-491C-B7D7-6E5E282FE2BE}" destId="{FFB9B08F-0A2C-4ED3-AE56-DE9C75A115C4}" srcOrd="0" destOrd="0" presId="urn:microsoft.com/office/officeart/2005/8/layout/vList3"/>
    <dgm:cxn modelId="{EBE3F4E0-4311-442C-B4A4-7CD3F7A38870}" type="presParOf" srcId="{C298B155-D375-491C-B7D7-6E5E282FE2BE}" destId="{012A6CD6-9299-4AB3-845D-CC61F06EC94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D386B97-5F9D-4F4D-ADCF-D6B4A4717EFF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7879BB35-D894-4BB9-928A-939AF04958FF}">
      <dgm:prSet phldrT="[Text]"/>
      <dgm:spPr/>
      <dgm:t>
        <a:bodyPr/>
        <a:lstStyle/>
        <a:p>
          <a:r>
            <a:rPr lang="en-US"/>
            <a:t>Class Roster </a:t>
          </a:r>
        </a:p>
      </dgm:t>
    </dgm:pt>
    <dgm:pt modelId="{A36912F0-7133-415B-9A06-ECFE80FD3D48}" type="parTrans" cxnId="{0240B99D-EA3D-49B8-87C4-7193E63A8D42}">
      <dgm:prSet/>
      <dgm:spPr/>
      <dgm:t>
        <a:bodyPr/>
        <a:lstStyle/>
        <a:p>
          <a:endParaRPr lang="en-US"/>
        </a:p>
      </dgm:t>
    </dgm:pt>
    <dgm:pt modelId="{17EC5353-AD33-4393-835E-DE776E9C8DAC}" type="sibTrans" cxnId="{0240B99D-EA3D-49B8-87C4-7193E63A8D42}">
      <dgm:prSet/>
      <dgm:spPr/>
      <dgm:t>
        <a:bodyPr/>
        <a:lstStyle/>
        <a:p>
          <a:endParaRPr lang="en-US"/>
        </a:p>
      </dgm:t>
    </dgm:pt>
    <dgm:pt modelId="{6E0ACBE7-C986-4943-8625-B5B20CF714EF}">
      <dgm:prSet phldrT="[Text]"/>
      <dgm:spPr/>
      <dgm:t>
        <a:bodyPr anchor="ctr" anchorCtr="0"/>
        <a:lstStyle/>
        <a:p>
          <a:r>
            <a:rPr lang="en-US"/>
            <a:t>Child Find</a:t>
          </a:r>
        </a:p>
      </dgm:t>
    </dgm:pt>
    <dgm:pt modelId="{F022605F-805B-44ED-A1B3-6B139B4D8419}" type="parTrans" cxnId="{14559069-B6EF-4CF4-AF7D-B985B70EE236}">
      <dgm:prSet/>
      <dgm:spPr/>
      <dgm:t>
        <a:bodyPr/>
        <a:lstStyle/>
        <a:p>
          <a:endParaRPr lang="en-US"/>
        </a:p>
      </dgm:t>
    </dgm:pt>
    <dgm:pt modelId="{A8D4EF0E-7465-45E3-AA1F-C436CF732E24}" type="sibTrans" cxnId="{14559069-B6EF-4CF4-AF7D-B985B70EE236}">
      <dgm:prSet/>
      <dgm:spPr/>
      <dgm:t>
        <a:bodyPr/>
        <a:lstStyle/>
        <a:p>
          <a:endParaRPr lang="en-US"/>
        </a:p>
      </dgm:t>
    </dgm:pt>
    <dgm:pt modelId="{CA7D7A62-0683-412A-9868-21E3CE530D2F}">
      <dgm:prSet phldrT="[Text]"/>
      <dgm:spPr>
        <a:solidFill>
          <a:srgbClr val="0D6CB9"/>
        </a:solidFill>
      </dgm:spPr>
      <dgm:t>
        <a:bodyPr/>
        <a:lstStyle/>
        <a:p>
          <a:r>
            <a:rPr lang="en-US"/>
            <a:t>PEIMS Fall</a:t>
          </a:r>
        </a:p>
      </dgm:t>
    </dgm:pt>
    <dgm:pt modelId="{817ED91E-802D-4EF0-A46A-BA1A176303F4}" type="parTrans" cxnId="{A9CF4725-4387-4117-8DD8-46E52F51CF6A}">
      <dgm:prSet/>
      <dgm:spPr/>
      <dgm:t>
        <a:bodyPr/>
        <a:lstStyle/>
        <a:p>
          <a:endParaRPr lang="en-US"/>
        </a:p>
      </dgm:t>
    </dgm:pt>
    <dgm:pt modelId="{1796798A-FA3B-4405-AE3E-2786896FFA9F}" type="sibTrans" cxnId="{A9CF4725-4387-4117-8DD8-46E52F51CF6A}">
      <dgm:prSet/>
      <dgm:spPr/>
      <dgm:t>
        <a:bodyPr/>
        <a:lstStyle/>
        <a:p>
          <a:endParaRPr lang="en-US"/>
        </a:p>
      </dgm:t>
    </dgm:pt>
    <dgm:pt modelId="{E21F6D28-6098-40A6-A6C3-516A6249E789}" type="pres">
      <dgm:prSet presAssocID="{6D386B97-5F9D-4F4D-ADCF-D6B4A4717EFF}" presName="Name0" presStyleCnt="0">
        <dgm:presLayoutVars>
          <dgm:dir/>
          <dgm:resizeHandles val="exact"/>
        </dgm:presLayoutVars>
      </dgm:prSet>
      <dgm:spPr/>
    </dgm:pt>
    <dgm:pt modelId="{B880A7ED-1B57-4909-92F4-014BE1A373DF}" type="pres">
      <dgm:prSet presAssocID="{6D386B97-5F9D-4F4D-ADCF-D6B4A4717EFF}" presName="fgShape" presStyleLbl="fgShp" presStyleIdx="0" presStyleCnt="1"/>
      <dgm:spPr>
        <a:noFill/>
        <a:ln>
          <a:noFill/>
        </a:ln>
      </dgm:spPr>
    </dgm:pt>
    <dgm:pt modelId="{376B217E-679D-4B98-B004-4238771F021D}" type="pres">
      <dgm:prSet presAssocID="{6D386B97-5F9D-4F4D-ADCF-D6B4A4717EFF}" presName="linComp" presStyleCnt="0"/>
      <dgm:spPr/>
    </dgm:pt>
    <dgm:pt modelId="{1200FC00-93D2-447F-ACCC-9D033E16346B}" type="pres">
      <dgm:prSet presAssocID="{7879BB35-D894-4BB9-928A-939AF04958FF}" presName="compNode" presStyleCnt="0"/>
      <dgm:spPr/>
    </dgm:pt>
    <dgm:pt modelId="{C74B578B-939C-44CC-8CEA-5A9A4FF5315E}" type="pres">
      <dgm:prSet presAssocID="{7879BB35-D894-4BB9-928A-939AF04958FF}" presName="bkgdShape" presStyleLbl="node1" presStyleIdx="0" presStyleCnt="3" custLinFactNeighborX="-64"/>
      <dgm:spPr/>
    </dgm:pt>
    <dgm:pt modelId="{E9EF5174-73DD-4F06-8C34-091C6AB06A42}" type="pres">
      <dgm:prSet presAssocID="{7879BB35-D894-4BB9-928A-939AF04958FF}" presName="nodeTx" presStyleLbl="node1" presStyleIdx="0" presStyleCnt="3">
        <dgm:presLayoutVars>
          <dgm:bulletEnabled val="1"/>
        </dgm:presLayoutVars>
      </dgm:prSet>
      <dgm:spPr/>
    </dgm:pt>
    <dgm:pt modelId="{2C4C87D5-5F21-4058-9B1D-EBBB5D3B8297}" type="pres">
      <dgm:prSet presAssocID="{7879BB35-D894-4BB9-928A-939AF04958FF}" presName="invisiNode" presStyleLbl="node1" presStyleIdx="0" presStyleCnt="3"/>
      <dgm:spPr/>
    </dgm:pt>
    <dgm:pt modelId="{BB4809FB-12B0-4F3C-985A-E1FACE397905}" type="pres">
      <dgm:prSet presAssocID="{7879BB35-D894-4BB9-928A-939AF04958F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with solid fill"/>
        </a:ext>
      </dgm:extLst>
    </dgm:pt>
    <dgm:pt modelId="{70780BBE-030C-4401-B19B-993A40344855}" type="pres">
      <dgm:prSet presAssocID="{17EC5353-AD33-4393-835E-DE776E9C8DAC}" presName="sibTrans" presStyleLbl="sibTrans2D1" presStyleIdx="0" presStyleCnt="0"/>
      <dgm:spPr/>
    </dgm:pt>
    <dgm:pt modelId="{F46E8E80-ABB0-44B3-9550-F81E8A7BA4C0}" type="pres">
      <dgm:prSet presAssocID="{6E0ACBE7-C986-4943-8625-B5B20CF714EF}" presName="compNode" presStyleCnt="0"/>
      <dgm:spPr/>
    </dgm:pt>
    <dgm:pt modelId="{15F9999F-E24A-427F-905D-66766D63BA81}" type="pres">
      <dgm:prSet presAssocID="{6E0ACBE7-C986-4943-8625-B5B20CF714EF}" presName="bkgdShape" presStyleLbl="node1" presStyleIdx="1" presStyleCnt="3"/>
      <dgm:spPr/>
    </dgm:pt>
    <dgm:pt modelId="{1F5C3465-35BA-43F5-A13C-7D99CF5B1875}" type="pres">
      <dgm:prSet presAssocID="{6E0ACBE7-C986-4943-8625-B5B20CF714EF}" presName="nodeTx" presStyleLbl="node1" presStyleIdx="1" presStyleCnt="3">
        <dgm:presLayoutVars>
          <dgm:bulletEnabled val="1"/>
        </dgm:presLayoutVars>
      </dgm:prSet>
      <dgm:spPr/>
    </dgm:pt>
    <dgm:pt modelId="{2D5F7924-1433-4AB9-8E08-85F75F72DD88}" type="pres">
      <dgm:prSet presAssocID="{6E0ACBE7-C986-4943-8625-B5B20CF714EF}" presName="invisiNode" presStyleLbl="node1" presStyleIdx="1" presStyleCnt="3"/>
      <dgm:spPr/>
    </dgm:pt>
    <dgm:pt modelId="{CACD7DB8-91DA-4C84-A8A8-03721105C157}" type="pres">
      <dgm:prSet presAssocID="{6E0ACBE7-C986-4943-8625-B5B20CF714EF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ildren with solid fill"/>
        </a:ext>
      </dgm:extLst>
    </dgm:pt>
    <dgm:pt modelId="{86373193-1DD0-495A-8166-04017B4976AD}" type="pres">
      <dgm:prSet presAssocID="{A8D4EF0E-7465-45E3-AA1F-C436CF732E24}" presName="sibTrans" presStyleLbl="sibTrans2D1" presStyleIdx="0" presStyleCnt="0"/>
      <dgm:spPr/>
    </dgm:pt>
    <dgm:pt modelId="{23A05D1B-CA83-4EE4-93B6-C34707220A44}" type="pres">
      <dgm:prSet presAssocID="{CA7D7A62-0683-412A-9868-21E3CE530D2F}" presName="compNode" presStyleCnt="0"/>
      <dgm:spPr/>
    </dgm:pt>
    <dgm:pt modelId="{456F036D-BF11-4683-9770-CBDC8A2A9ACC}" type="pres">
      <dgm:prSet presAssocID="{CA7D7A62-0683-412A-9868-21E3CE530D2F}" presName="bkgdShape" presStyleLbl="node1" presStyleIdx="2" presStyleCnt="3"/>
      <dgm:spPr/>
    </dgm:pt>
    <dgm:pt modelId="{971A3E8B-82E2-47B1-9AFB-77D09CF729CB}" type="pres">
      <dgm:prSet presAssocID="{CA7D7A62-0683-412A-9868-21E3CE530D2F}" presName="nodeTx" presStyleLbl="node1" presStyleIdx="2" presStyleCnt="3">
        <dgm:presLayoutVars>
          <dgm:bulletEnabled val="1"/>
        </dgm:presLayoutVars>
      </dgm:prSet>
      <dgm:spPr/>
    </dgm:pt>
    <dgm:pt modelId="{408A6451-8C09-437A-91D7-BF5AB9CAEC9D}" type="pres">
      <dgm:prSet presAssocID="{CA7D7A62-0683-412A-9868-21E3CE530D2F}" presName="invisiNode" presStyleLbl="node1" presStyleIdx="2" presStyleCnt="3"/>
      <dgm:spPr/>
    </dgm:pt>
    <dgm:pt modelId="{5AD82BB1-C7C9-4236-8629-3BEFE98148C1}" type="pres">
      <dgm:prSet presAssocID="{CA7D7A62-0683-412A-9868-21E3CE530D2F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le Leaf with solid fill"/>
        </a:ext>
      </dgm:extLst>
    </dgm:pt>
  </dgm:ptLst>
  <dgm:cxnLst>
    <dgm:cxn modelId="{2C33B109-930F-457D-BBC5-1FCC6129D5E1}" type="presOf" srcId="{6E0ACBE7-C986-4943-8625-B5B20CF714EF}" destId="{15F9999F-E24A-427F-905D-66766D63BA81}" srcOrd="0" destOrd="0" presId="urn:microsoft.com/office/officeart/2005/8/layout/hList7"/>
    <dgm:cxn modelId="{A9CF4725-4387-4117-8DD8-46E52F51CF6A}" srcId="{6D386B97-5F9D-4F4D-ADCF-D6B4A4717EFF}" destId="{CA7D7A62-0683-412A-9868-21E3CE530D2F}" srcOrd="2" destOrd="0" parTransId="{817ED91E-802D-4EF0-A46A-BA1A176303F4}" sibTransId="{1796798A-FA3B-4405-AE3E-2786896FFA9F}"/>
    <dgm:cxn modelId="{022C4338-0D43-48A8-A10F-001BA7C00BAF}" type="presOf" srcId="{CA7D7A62-0683-412A-9868-21E3CE530D2F}" destId="{971A3E8B-82E2-47B1-9AFB-77D09CF729CB}" srcOrd="1" destOrd="0" presId="urn:microsoft.com/office/officeart/2005/8/layout/hList7"/>
    <dgm:cxn modelId="{14559069-B6EF-4CF4-AF7D-B985B70EE236}" srcId="{6D386B97-5F9D-4F4D-ADCF-D6B4A4717EFF}" destId="{6E0ACBE7-C986-4943-8625-B5B20CF714EF}" srcOrd="1" destOrd="0" parTransId="{F022605F-805B-44ED-A1B3-6B139B4D8419}" sibTransId="{A8D4EF0E-7465-45E3-AA1F-C436CF732E24}"/>
    <dgm:cxn modelId="{59376A5A-1114-48D6-AA21-009FC51E622A}" type="presOf" srcId="{6D386B97-5F9D-4F4D-ADCF-D6B4A4717EFF}" destId="{E21F6D28-6098-40A6-A6C3-516A6249E789}" srcOrd="0" destOrd="0" presId="urn:microsoft.com/office/officeart/2005/8/layout/hList7"/>
    <dgm:cxn modelId="{0240B99D-EA3D-49B8-87C4-7193E63A8D42}" srcId="{6D386B97-5F9D-4F4D-ADCF-D6B4A4717EFF}" destId="{7879BB35-D894-4BB9-928A-939AF04958FF}" srcOrd="0" destOrd="0" parTransId="{A36912F0-7133-415B-9A06-ECFE80FD3D48}" sibTransId="{17EC5353-AD33-4393-835E-DE776E9C8DAC}"/>
    <dgm:cxn modelId="{FED980AF-38F3-4330-99DD-27DCE47449FD}" type="presOf" srcId="{7879BB35-D894-4BB9-928A-939AF04958FF}" destId="{C74B578B-939C-44CC-8CEA-5A9A4FF5315E}" srcOrd="0" destOrd="0" presId="urn:microsoft.com/office/officeart/2005/8/layout/hList7"/>
    <dgm:cxn modelId="{47625BB9-5EFC-42B9-A5A6-C3FD322073CE}" type="presOf" srcId="{6E0ACBE7-C986-4943-8625-B5B20CF714EF}" destId="{1F5C3465-35BA-43F5-A13C-7D99CF5B1875}" srcOrd="1" destOrd="0" presId="urn:microsoft.com/office/officeart/2005/8/layout/hList7"/>
    <dgm:cxn modelId="{8759CDE7-C971-4AF7-BFE0-539711AEE475}" type="presOf" srcId="{A8D4EF0E-7465-45E3-AA1F-C436CF732E24}" destId="{86373193-1DD0-495A-8166-04017B4976AD}" srcOrd="0" destOrd="0" presId="urn:microsoft.com/office/officeart/2005/8/layout/hList7"/>
    <dgm:cxn modelId="{B73957EF-5BB0-4907-AC46-81EE7D1EA857}" type="presOf" srcId="{7879BB35-D894-4BB9-928A-939AF04958FF}" destId="{E9EF5174-73DD-4F06-8C34-091C6AB06A42}" srcOrd="1" destOrd="0" presId="urn:microsoft.com/office/officeart/2005/8/layout/hList7"/>
    <dgm:cxn modelId="{D3AAE7F7-0C66-4D2E-A6E8-DF46682A4AA1}" type="presOf" srcId="{17EC5353-AD33-4393-835E-DE776E9C8DAC}" destId="{70780BBE-030C-4401-B19B-993A40344855}" srcOrd="0" destOrd="0" presId="urn:microsoft.com/office/officeart/2005/8/layout/hList7"/>
    <dgm:cxn modelId="{6B48B7FE-DBD5-42B5-B5CE-17E6ABEDAAE4}" type="presOf" srcId="{CA7D7A62-0683-412A-9868-21E3CE530D2F}" destId="{456F036D-BF11-4683-9770-CBDC8A2A9ACC}" srcOrd="0" destOrd="0" presId="urn:microsoft.com/office/officeart/2005/8/layout/hList7"/>
    <dgm:cxn modelId="{58A93B91-3A9E-4C72-9FE0-B1535193B801}" type="presParOf" srcId="{E21F6D28-6098-40A6-A6C3-516A6249E789}" destId="{B880A7ED-1B57-4909-92F4-014BE1A373DF}" srcOrd="0" destOrd="0" presId="urn:microsoft.com/office/officeart/2005/8/layout/hList7"/>
    <dgm:cxn modelId="{84437ECE-849D-4D60-B9BC-74DC072E241B}" type="presParOf" srcId="{E21F6D28-6098-40A6-A6C3-516A6249E789}" destId="{376B217E-679D-4B98-B004-4238771F021D}" srcOrd="1" destOrd="0" presId="urn:microsoft.com/office/officeart/2005/8/layout/hList7"/>
    <dgm:cxn modelId="{C2A5F969-C990-4FFC-B6F2-4DE359468891}" type="presParOf" srcId="{376B217E-679D-4B98-B004-4238771F021D}" destId="{1200FC00-93D2-447F-ACCC-9D033E16346B}" srcOrd="0" destOrd="0" presId="urn:microsoft.com/office/officeart/2005/8/layout/hList7"/>
    <dgm:cxn modelId="{6D20A804-E8AE-4462-A5B1-6990C3D96F4A}" type="presParOf" srcId="{1200FC00-93D2-447F-ACCC-9D033E16346B}" destId="{C74B578B-939C-44CC-8CEA-5A9A4FF5315E}" srcOrd="0" destOrd="0" presId="urn:microsoft.com/office/officeart/2005/8/layout/hList7"/>
    <dgm:cxn modelId="{10830A78-7125-427D-90FB-AF4D15D73FE7}" type="presParOf" srcId="{1200FC00-93D2-447F-ACCC-9D033E16346B}" destId="{E9EF5174-73DD-4F06-8C34-091C6AB06A42}" srcOrd="1" destOrd="0" presId="urn:microsoft.com/office/officeart/2005/8/layout/hList7"/>
    <dgm:cxn modelId="{33E8C411-4EC6-49FB-A351-11A29B96BFBF}" type="presParOf" srcId="{1200FC00-93D2-447F-ACCC-9D033E16346B}" destId="{2C4C87D5-5F21-4058-9B1D-EBBB5D3B8297}" srcOrd="2" destOrd="0" presId="urn:microsoft.com/office/officeart/2005/8/layout/hList7"/>
    <dgm:cxn modelId="{488EAC6F-C164-41E5-9BEF-B0C8EB71E393}" type="presParOf" srcId="{1200FC00-93D2-447F-ACCC-9D033E16346B}" destId="{BB4809FB-12B0-4F3C-985A-E1FACE397905}" srcOrd="3" destOrd="0" presId="urn:microsoft.com/office/officeart/2005/8/layout/hList7"/>
    <dgm:cxn modelId="{A4D9C069-2E95-4178-A2F2-C3E65955EEBA}" type="presParOf" srcId="{376B217E-679D-4B98-B004-4238771F021D}" destId="{70780BBE-030C-4401-B19B-993A40344855}" srcOrd="1" destOrd="0" presId="urn:microsoft.com/office/officeart/2005/8/layout/hList7"/>
    <dgm:cxn modelId="{33053D32-623A-4CDE-8E4C-CFD45DA3DC33}" type="presParOf" srcId="{376B217E-679D-4B98-B004-4238771F021D}" destId="{F46E8E80-ABB0-44B3-9550-F81E8A7BA4C0}" srcOrd="2" destOrd="0" presId="urn:microsoft.com/office/officeart/2005/8/layout/hList7"/>
    <dgm:cxn modelId="{06AD8CF3-FBA8-49AD-96FC-D316E87DF384}" type="presParOf" srcId="{F46E8E80-ABB0-44B3-9550-F81E8A7BA4C0}" destId="{15F9999F-E24A-427F-905D-66766D63BA81}" srcOrd="0" destOrd="0" presId="urn:microsoft.com/office/officeart/2005/8/layout/hList7"/>
    <dgm:cxn modelId="{DF286912-AC62-46E3-9065-FF1920834516}" type="presParOf" srcId="{F46E8E80-ABB0-44B3-9550-F81E8A7BA4C0}" destId="{1F5C3465-35BA-43F5-A13C-7D99CF5B1875}" srcOrd="1" destOrd="0" presId="urn:microsoft.com/office/officeart/2005/8/layout/hList7"/>
    <dgm:cxn modelId="{FD92F35D-4EB8-4B4B-8F66-1722A6B922A2}" type="presParOf" srcId="{F46E8E80-ABB0-44B3-9550-F81E8A7BA4C0}" destId="{2D5F7924-1433-4AB9-8E08-85F75F72DD88}" srcOrd="2" destOrd="0" presId="urn:microsoft.com/office/officeart/2005/8/layout/hList7"/>
    <dgm:cxn modelId="{B26933B5-3A78-4326-85BD-D03EBE8B0F4D}" type="presParOf" srcId="{F46E8E80-ABB0-44B3-9550-F81E8A7BA4C0}" destId="{CACD7DB8-91DA-4C84-A8A8-03721105C157}" srcOrd="3" destOrd="0" presId="urn:microsoft.com/office/officeart/2005/8/layout/hList7"/>
    <dgm:cxn modelId="{D967FDA1-5440-418A-B208-5AC426A98D46}" type="presParOf" srcId="{376B217E-679D-4B98-B004-4238771F021D}" destId="{86373193-1DD0-495A-8166-04017B4976AD}" srcOrd="3" destOrd="0" presId="urn:microsoft.com/office/officeart/2005/8/layout/hList7"/>
    <dgm:cxn modelId="{525B1EE8-C6BB-4AF3-94BF-46CA443C622E}" type="presParOf" srcId="{376B217E-679D-4B98-B004-4238771F021D}" destId="{23A05D1B-CA83-4EE4-93B6-C34707220A44}" srcOrd="4" destOrd="0" presId="urn:microsoft.com/office/officeart/2005/8/layout/hList7"/>
    <dgm:cxn modelId="{4669C539-F00F-49AA-9330-3CA1C0A7DC4D}" type="presParOf" srcId="{23A05D1B-CA83-4EE4-93B6-C34707220A44}" destId="{456F036D-BF11-4683-9770-CBDC8A2A9ACC}" srcOrd="0" destOrd="0" presId="urn:microsoft.com/office/officeart/2005/8/layout/hList7"/>
    <dgm:cxn modelId="{C2941427-982F-4D65-838B-36DCA8CF7DF4}" type="presParOf" srcId="{23A05D1B-CA83-4EE4-93B6-C34707220A44}" destId="{971A3E8B-82E2-47B1-9AFB-77D09CF729CB}" srcOrd="1" destOrd="0" presId="urn:microsoft.com/office/officeart/2005/8/layout/hList7"/>
    <dgm:cxn modelId="{9771BEB0-C4B1-490F-B07D-4B854E685DEE}" type="presParOf" srcId="{23A05D1B-CA83-4EE4-93B6-C34707220A44}" destId="{408A6451-8C09-437A-91D7-BF5AB9CAEC9D}" srcOrd="2" destOrd="0" presId="urn:microsoft.com/office/officeart/2005/8/layout/hList7"/>
    <dgm:cxn modelId="{986C24C6-FFAD-4D75-9386-2288A4ABDE4C}" type="presParOf" srcId="{23A05D1B-CA83-4EE4-93B6-C34707220A44}" destId="{5AD82BB1-C7C9-4236-8629-3BEFE98148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3D2EE7B-AA26-497B-AB24-0B98F718791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68F9F1-2C45-404E-9134-CC5F2AD385AF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en-US" b="1" i="1">
              <a:solidFill>
                <a:schemeClr val="tx1"/>
              </a:solidFill>
            </a:rPr>
            <a:t>Integrating with vendor products and connection</a:t>
          </a:r>
        </a:p>
      </dgm:t>
    </dgm:pt>
    <dgm:pt modelId="{5A2C9BD6-1C62-44C6-8DE1-FB296CBC1A70}" type="parTrans" cxnId="{5B18F313-5813-4C10-9AD3-153F2D0DAA7C}">
      <dgm:prSet/>
      <dgm:spPr/>
      <dgm:t>
        <a:bodyPr/>
        <a:lstStyle/>
        <a:p>
          <a:pPr algn="ctr"/>
          <a:endParaRPr lang="en-US"/>
        </a:p>
      </dgm:t>
    </dgm:pt>
    <dgm:pt modelId="{608F96AC-9FE7-487A-BAA6-EE8C333A62E8}" type="sibTrans" cxnId="{5B18F313-5813-4C10-9AD3-153F2D0DAA7C}">
      <dgm:prSet/>
      <dgm:spPr/>
      <dgm:t>
        <a:bodyPr/>
        <a:lstStyle/>
        <a:p>
          <a:pPr algn="ctr"/>
          <a:endParaRPr lang="en-US"/>
        </a:p>
      </dgm:t>
    </dgm:pt>
    <dgm:pt modelId="{15F2F66A-F918-4E5E-8905-D0998D1D0D6F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en-US" b="1" i="1">
              <a:solidFill>
                <a:schemeClr val="tx1"/>
              </a:solidFill>
            </a:rPr>
            <a:t>Learning the new titles for the Ed-Fi components </a:t>
          </a:r>
        </a:p>
      </dgm:t>
    </dgm:pt>
    <dgm:pt modelId="{40C70EC6-C042-473E-807C-7784F103661A}" type="parTrans" cxnId="{A9850EFF-F7B5-4253-A4A7-847B7E548515}">
      <dgm:prSet/>
      <dgm:spPr/>
      <dgm:t>
        <a:bodyPr/>
        <a:lstStyle/>
        <a:p>
          <a:pPr algn="ctr"/>
          <a:endParaRPr lang="en-US"/>
        </a:p>
      </dgm:t>
    </dgm:pt>
    <dgm:pt modelId="{59CF0AF7-6F2A-4349-945C-5D8E5CFDCBEE}" type="sibTrans" cxnId="{A9850EFF-F7B5-4253-A4A7-847B7E548515}">
      <dgm:prSet/>
      <dgm:spPr/>
      <dgm:t>
        <a:bodyPr/>
        <a:lstStyle/>
        <a:p>
          <a:pPr algn="ctr"/>
          <a:endParaRPr lang="en-US"/>
        </a:p>
      </dgm:t>
    </dgm:pt>
    <dgm:pt modelId="{B324AA98-26F5-4838-9A6D-FFC60ADE5CBE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en-US" b="1" i="1">
              <a:solidFill>
                <a:schemeClr val="tx1"/>
              </a:solidFill>
            </a:rPr>
            <a:t>Figuring out what the errors meant </a:t>
          </a:r>
        </a:p>
      </dgm:t>
    </dgm:pt>
    <dgm:pt modelId="{E761E058-1DA9-41CF-8070-D3673A587A6C}" type="parTrans" cxnId="{DD121B91-AAD2-4852-9C01-50DBF43D81A5}">
      <dgm:prSet/>
      <dgm:spPr/>
      <dgm:t>
        <a:bodyPr/>
        <a:lstStyle/>
        <a:p>
          <a:pPr algn="ctr"/>
          <a:endParaRPr lang="en-US"/>
        </a:p>
      </dgm:t>
    </dgm:pt>
    <dgm:pt modelId="{2E0E44AE-DBEC-4FD8-896A-3E037C6E0E01}" type="sibTrans" cxnId="{DD121B91-AAD2-4852-9C01-50DBF43D81A5}">
      <dgm:prSet/>
      <dgm:spPr/>
      <dgm:t>
        <a:bodyPr/>
        <a:lstStyle/>
        <a:p>
          <a:pPr algn="ctr"/>
          <a:endParaRPr lang="en-US"/>
        </a:p>
      </dgm:t>
    </dgm:pt>
    <dgm:pt modelId="{F07C4316-74BC-4BE3-8988-5449C14FFB93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en-US" b="1" i="1">
              <a:solidFill>
                <a:schemeClr val="tx1"/>
              </a:solidFill>
            </a:rPr>
            <a:t>Lack of formal training for LEAs</a:t>
          </a:r>
        </a:p>
      </dgm:t>
    </dgm:pt>
    <dgm:pt modelId="{AFD0D7BE-7986-4862-BFB6-541362942CEB}" type="parTrans" cxnId="{7C1EDC1A-C64A-4BB8-B89B-46C3DB0F20D0}">
      <dgm:prSet/>
      <dgm:spPr/>
      <dgm:t>
        <a:bodyPr/>
        <a:lstStyle/>
        <a:p>
          <a:pPr algn="ctr"/>
          <a:endParaRPr lang="en-US"/>
        </a:p>
      </dgm:t>
    </dgm:pt>
    <dgm:pt modelId="{57C78370-6E04-4CA9-A3AA-C33EE3C160E3}" type="sibTrans" cxnId="{7C1EDC1A-C64A-4BB8-B89B-46C3DB0F20D0}">
      <dgm:prSet/>
      <dgm:spPr/>
      <dgm:t>
        <a:bodyPr/>
        <a:lstStyle/>
        <a:p>
          <a:pPr algn="ctr"/>
          <a:endParaRPr lang="en-US"/>
        </a:p>
      </dgm:t>
    </dgm:pt>
    <dgm:pt modelId="{AA4087D7-F910-4C78-AA21-F2B4AE53FEE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en-US" b="1" i="1">
              <a:solidFill>
                <a:schemeClr val="tx1"/>
              </a:solidFill>
            </a:rPr>
            <a:t>Unable to test against live data </a:t>
          </a:r>
        </a:p>
      </dgm:t>
    </dgm:pt>
    <dgm:pt modelId="{473AB7AD-D1D3-4000-8291-E1850C6F42D3}" type="parTrans" cxnId="{8509C926-8C35-432E-87A6-667F8963A0DB}">
      <dgm:prSet/>
      <dgm:spPr/>
      <dgm:t>
        <a:bodyPr/>
        <a:lstStyle/>
        <a:p>
          <a:pPr algn="ctr"/>
          <a:endParaRPr lang="en-US"/>
        </a:p>
      </dgm:t>
    </dgm:pt>
    <dgm:pt modelId="{DD86336C-76DD-42E1-A1E1-E93F13DB038E}" type="sibTrans" cxnId="{8509C926-8C35-432E-87A6-667F8963A0DB}">
      <dgm:prSet/>
      <dgm:spPr/>
      <dgm:t>
        <a:bodyPr/>
        <a:lstStyle/>
        <a:p>
          <a:pPr algn="ctr"/>
          <a:endParaRPr lang="en-US"/>
        </a:p>
      </dgm:t>
    </dgm:pt>
    <dgm:pt modelId="{BEFA87AD-777C-456D-9124-D5BDA1AD78F4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en-US" b="1" i="1">
              <a:solidFill>
                <a:schemeClr val="tx1"/>
              </a:solidFill>
            </a:rPr>
            <a:t>Unable to get all data published</a:t>
          </a:r>
        </a:p>
      </dgm:t>
    </dgm:pt>
    <dgm:pt modelId="{67137872-1857-4FF6-86B8-DD021016AC48}" type="parTrans" cxnId="{BB6E47A3-017A-4948-AD28-4023FF142BD3}">
      <dgm:prSet/>
      <dgm:spPr/>
      <dgm:t>
        <a:bodyPr/>
        <a:lstStyle/>
        <a:p>
          <a:pPr algn="ctr"/>
          <a:endParaRPr lang="en-US"/>
        </a:p>
      </dgm:t>
    </dgm:pt>
    <dgm:pt modelId="{93466B04-76FA-4955-8933-BEB25B97754D}" type="sibTrans" cxnId="{BB6E47A3-017A-4948-AD28-4023FF142BD3}">
      <dgm:prSet/>
      <dgm:spPr/>
      <dgm:t>
        <a:bodyPr/>
        <a:lstStyle/>
        <a:p>
          <a:pPr algn="ctr"/>
          <a:endParaRPr lang="en-US"/>
        </a:p>
      </dgm:t>
    </dgm:pt>
    <dgm:pt modelId="{03ED1605-EA00-42D3-BC13-D9F4EF399B60}" type="pres">
      <dgm:prSet presAssocID="{F3D2EE7B-AA26-497B-AB24-0B98F718791C}" presName="diagram" presStyleCnt="0">
        <dgm:presLayoutVars>
          <dgm:dir/>
          <dgm:resizeHandles val="exact"/>
        </dgm:presLayoutVars>
      </dgm:prSet>
      <dgm:spPr/>
    </dgm:pt>
    <dgm:pt modelId="{E74EAAF9-4133-4E1B-91DC-8465245BF983}" type="pres">
      <dgm:prSet presAssocID="{EB68F9F1-2C45-404E-9134-CC5F2AD385AF}" presName="node" presStyleLbl="node1" presStyleIdx="0" presStyleCnt="6">
        <dgm:presLayoutVars>
          <dgm:bulletEnabled val="1"/>
        </dgm:presLayoutVars>
      </dgm:prSet>
      <dgm:spPr/>
    </dgm:pt>
    <dgm:pt modelId="{33FD305A-3BE0-47F1-BBE7-7309EE1F8305}" type="pres">
      <dgm:prSet presAssocID="{608F96AC-9FE7-487A-BAA6-EE8C333A62E8}" presName="sibTrans" presStyleCnt="0"/>
      <dgm:spPr/>
    </dgm:pt>
    <dgm:pt modelId="{791744F8-D1F6-4A0A-8EAF-D263612414E8}" type="pres">
      <dgm:prSet presAssocID="{15F2F66A-F918-4E5E-8905-D0998D1D0D6F}" presName="node" presStyleLbl="node1" presStyleIdx="1" presStyleCnt="6">
        <dgm:presLayoutVars>
          <dgm:bulletEnabled val="1"/>
        </dgm:presLayoutVars>
      </dgm:prSet>
      <dgm:spPr/>
    </dgm:pt>
    <dgm:pt modelId="{0826C4A9-286E-4F70-83D3-35C97DD3E69B}" type="pres">
      <dgm:prSet presAssocID="{59CF0AF7-6F2A-4349-945C-5D8E5CFDCBEE}" presName="sibTrans" presStyleCnt="0"/>
      <dgm:spPr/>
    </dgm:pt>
    <dgm:pt modelId="{2AE094E9-9BF0-44AC-B8AF-59B6F9C17D31}" type="pres">
      <dgm:prSet presAssocID="{B324AA98-26F5-4838-9A6D-FFC60ADE5CBE}" presName="node" presStyleLbl="node1" presStyleIdx="2" presStyleCnt="6">
        <dgm:presLayoutVars>
          <dgm:bulletEnabled val="1"/>
        </dgm:presLayoutVars>
      </dgm:prSet>
      <dgm:spPr/>
    </dgm:pt>
    <dgm:pt modelId="{AEEE5657-D915-4079-ACA8-BAD4CFA3D43D}" type="pres">
      <dgm:prSet presAssocID="{2E0E44AE-DBEC-4FD8-896A-3E037C6E0E01}" presName="sibTrans" presStyleCnt="0"/>
      <dgm:spPr/>
    </dgm:pt>
    <dgm:pt modelId="{088DE205-A603-4F18-8F2B-CB3780DD06C3}" type="pres">
      <dgm:prSet presAssocID="{F07C4316-74BC-4BE3-8988-5449C14FFB93}" presName="node" presStyleLbl="node1" presStyleIdx="3" presStyleCnt="6">
        <dgm:presLayoutVars>
          <dgm:bulletEnabled val="1"/>
        </dgm:presLayoutVars>
      </dgm:prSet>
      <dgm:spPr/>
    </dgm:pt>
    <dgm:pt modelId="{2C78131C-CC02-4B6A-906E-4B5594A14736}" type="pres">
      <dgm:prSet presAssocID="{57C78370-6E04-4CA9-A3AA-C33EE3C160E3}" presName="sibTrans" presStyleCnt="0"/>
      <dgm:spPr/>
    </dgm:pt>
    <dgm:pt modelId="{CD149CC8-CEBB-4BAA-B882-D11C7B54A767}" type="pres">
      <dgm:prSet presAssocID="{AA4087D7-F910-4C78-AA21-F2B4AE53FEED}" presName="node" presStyleLbl="node1" presStyleIdx="4" presStyleCnt="6">
        <dgm:presLayoutVars>
          <dgm:bulletEnabled val="1"/>
        </dgm:presLayoutVars>
      </dgm:prSet>
      <dgm:spPr/>
    </dgm:pt>
    <dgm:pt modelId="{80B32330-9885-43B8-B866-8E65FFD062EE}" type="pres">
      <dgm:prSet presAssocID="{DD86336C-76DD-42E1-A1E1-E93F13DB038E}" presName="sibTrans" presStyleCnt="0"/>
      <dgm:spPr/>
    </dgm:pt>
    <dgm:pt modelId="{61D0FFE4-46DC-44E6-9897-AB68A83B8CD0}" type="pres">
      <dgm:prSet presAssocID="{BEFA87AD-777C-456D-9124-D5BDA1AD78F4}" presName="node" presStyleLbl="node1" presStyleIdx="5" presStyleCnt="6">
        <dgm:presLayoutVars>
          <dgm:bulletEnabled val="1"/>
        </dgm:presLayoutVars>
      </dgm:prSet>
      <dgm:spPr/>
    </dgm:pt>
  </dgm:ptLst>
  <dgm:cxnLst>
    <dgm:cxn modelId="{BAAA4D11-250E-47D4-BE54-D9A0292338AD}" type="presOf" srcId="{AA4087D7-F910-4C78-AA21-F2B4AE53FEED}" destId="{CD149CC8-CEBB-4BAA-B882-D11C7B54A767}" srcOrd="0" destOrd="0" presId="urn:microsoft.com/office/officeart/2005/8/layout/default"/>
    <dgm:cxn modelId="{5B18F313-5813-4C10-9AD3-153F2D0DAA7C}" srcId="{F3D2EE7B-AA26-497B-AB24-0B98F718791C}" destId="{EB68F9F1-2C45-404E-9134-CC5F2AD385AF}" srcOrd="0" destOrd="0" parTransId="{5A2C9BD6-1C62-44C6-8DE1-FB296CBC1A70}" sibTransId="{608F96AC-9FE7-487A-BAA6-EE8C333A62E8}"/>
    <dgm:cxn modelId="{7C1EDC1A-C64A-4BB8-B89B-46C3DB0F20D0}" srcId="{F3D2EE7B-AA26-497B-AB24-0B98F718791C}" destId="{F07C4316-74BC-4BE3-8988-5449C14FFB93}" srcOrd="3" destOrd="0" parTransId="{AFD0D7BE-7986-4862-BFB6-541362942CEB}" sibTransId="{57C78370-6E04-4CA9-A3AA-C33EE3C160E3}"/>
    <dgm:cxn modelId="{22DBDF20-07EE-49C5-827C-96A535EE8CC4}" type="presOf" srcId="{F3D2EE7B-AA26-497B-AB24-0B98F718791C}" destId="{03ED1605-EA00-42D3-BC13-D9F4EF399B60}" srcOrd="0" destOrd="0" presId="urn:microsoft.com/office/officeart/2005/8/layout/default"/>
    <dgm:cxn modelId="{8509C926-8C35-432E-87A6-667F8963A0DB}" srcId="{F3D2EE7B-AA26-497B-AB24-0B98F718791C}" destId="{AA4087D7-F910-4C78-AA21-F2B4AE53FEED}" srcOrd="4" destOrd="0" parTransId="{473AB7AD-D1D3-4000-8291-E1850C6F42D3}" sibTransId="{DD86336C-76DD-42E1-A1E1-E93F13DB038E}"/>
    <dgm:cxn modelId="{DBF09B32-77A5-4C9C-AC4B-83585FC72E23}" type="presOf" srcId="{EB68F9F1-2C45-404E-9134-CC5F2AD385AF}" destId="{E74EAAF9-4133-4E1B-91DC-8465245BF983}" srcOrd="0" destOrd="0" presId="urn:microsoft.com/office/officeart/2005/8/layout/default"/>
    <dgm:cxn modelId="{EB47E94A-D2DC-468C-969A-ECFDEFDE5419}" type="presOf" srcId="{B324AA98-26F5-4838-9A6D-FFC60ADE5CBE}" destId="{2AE094E9-9BF0-44AC-B8AF-59B6F9C17D31}" srcOrd="0" destOrd="0" presId="urn:microsoft.com/office/officeart/2005/8/layout/default"/>
    <dgm:cxn modelId="{EC999F7A-BDBE-4418-8DB2-49F88AF3D928}" type="presOf" srcId="{BEFA87AD-777C-456D-9124-D5BDA1AD78F4}" destId="{61D0FFE4-46DC-44E6-9897-AB68A83B8CD0}" srcOrd="0" destOrd="0" presId="urn:microsoft.com/office/officeart/2005/8/layout/default"/>
    <dgm:cxn modelId="{DD121B91-AAD2-4852-9C01-50DBF43D81A5}" srcId="{F3D2EE7B-AA26-497B-AB24-0B98F718791C}" destId="{B324AA98-26F5-4838-9A6D-FFC60ADE5CBE}" srcOrd="2" destOrd="0" parTransId="{E761E058-1DA9-41CF-8070-D3673A587A6C}" sibTransId="{2E0E44AE-DBEC-4FD8-896A-3E037C6E0E01}"/>
    <dgm:cxn modelId="{01BE119B-F506-42AC-84B2-B23A073512D9}" type="presOf" srcId="{F07C4316-74BC-4BE3-8988-5449C14FFB93}" destId="{088DE205-A603-4F18-8F2B-CB3780DD06C3}" srcOrd="0" destOrd="0" presId="urn:microsoft.com/office/officeart/2005/8/layout/default"/>
    <dgm:cxn modelId="{BB6E47A3-017A-4948-AD28-4023FF142BD3}" srcId="{F3D2EE7B-AA26-497B-AB24-0B98F718791C}" destId="{BEFA87AD-777C-456D-9124-D5BDA1AD78F4}" srcOrd="5" destOrd="0" parTransId="{67137872-1857-4FF6-86B8-DD021016AC48}" sibTransId="{93466B04-76FA-4955-8933-BEB25B97754D}"/>
    <dgm:cxn modelId="{AA1C31C7-58D1-4930-BCCC-CC349D794911}" type="presOf" srcId="{15F2F66A-F918-4E5E-8905-D0998D1D0D6F}" destId="{791744F8-D1F6-4A0A-8EAF-D263612414E8}" srcOrd="0" destOrd="0" presId="urn:microsoft.com/office/officeart/2005/8/layout/default"/>
    <dgm:cxn modelId="{A9850EFF-F7B5-4253-A4A7-847B7E548515}" srcId="{F3D2EE7B-AA26-497B-AB24-0B98F718791C}" destId="{15F2F66A-F918-4E5E-8905-D0998D1D0D6F}" srcOrd="1" destOrd="0" parTransId="{40C70EC6-C042-473E-807C-7784F103661A}" sibTransId="{59CF0AF7-6F2A-4349-945C-5D8E5CFDCBEE}"/>
    <dgm:cxn modelId="{27099193-8A99-4F50-8C16-ABB5609317EB}" type="presParOf" srcId="{03ED1605-EA00-42D3-BC13-D9F4EF399B60}" destId="{E74EAAF9-4133-4E1B-91DC-8465245BF983}" srcOrd="0" destOrd="0" presId="urn:microsoft.com/office/officeart/2005/8/layout/default"/>
    <dgm:cxn modelId="{3EAC352F-F8BE-454F-9DE2-A88976B72197}" type="presParOf" srcId="{03ED1605-EA00-42D3-BC13-D9F4EF399B60}" destId="{33FD305A-3BE0-47F1-BBE7-7309EE1F8305}" srcOrd="1" destOrd="0" presId="urn:microsoft.com/office/officeart/2005/8/layout/default"/>
    <dgm:cxn modelId="{CBC46968-78C8-4AC0-BED6-1F1EBD7809E7}" type="presParOf" srcId="{03ED1605-EA00-42D3-BC13-D9F4EF399B60}" destId="{791744F8-D1F6-4A0A-8EAF-D263612414E8}" srcOrd="2" destOrd="0" presId="urn:microsoft.com/office/officeart/2005/8/layout/default"/>
    <dgm:cxn modelId="{39BB2ECD-96E1-415E-AE7E-ABE18DF6CBA8}" type="presParOf" srcId="{03ED1605-EA00-42D3-BC13-D9F4EF399B60}" destId="{0826C4A9-286E-4F70-83D3-35C97DD3E69B}" srcOrd="3" destOrd="0" presId="urn:microsoft.com/office/officeart/2005/8/layout/default"/>
    <dgm:cxn modelId="{8FA74399-138C-4615-970C-6624CCB5C1D6}" type="presParOf" srcId="{03ED1605-EA00-42D3-BC13-D9F4EF399B60}" destId="{2AE094E9-9BF0-44AC-B8AF-59B6F9C17D31}" srcOrd="4" destOrd="0" presId="urn:microsoft.com/office/officeart/2005/8/layout/default"/>
    <dgm:cxn modelId="{6CCD78B4-F97B-47B3-A7A6-C7BA4C7F31E6}" type="presParOf" srcId="{03ED1605-EA00-42D3-BC13-D9F4EF399B60}" destId="{AEEE5657-D915-4079-ACA8-BAD4CFA3D43D}" srcOrd="5" destOrd="0" presId="urn:microsoft.com/office/officeart/2005/8/layout/default"/>
    <dgm:cxn modelId="{8588F2DC-A905-4244-A676-D0E213101854}" type="presParOf" srcId="{03ED1605-EA00-42D3-BC13-D9F4EF399B60}" destId="{088DE205-A603-4F18-8F2B-CB3780DD06C3}" srcOrd="6" destOrd="0" presId="urn:microsoft.com/office/officeart/2005/8/layout/default"/>
    <dgm:cxn modelId="{F52D3A30-BD1A-4059-B577-1DBDCDD8A43F}" type="presParOf" srcId="{03ED1605-EA00-42D3-BC13-D9F4EF399B60}" destId="{2C78131C-CC02-4B6A-906E-4B5594A14736}" srcOrd="7" destOrd="0" presId="urn:microsoft.com/office/officeart/2005/8/layout/default"/>
    <dgm:cxn modelId="{87927753-A491-4218-BFD5-7A8836995EA1}" type="presParOf" srcId="{03ED1605-EA00-42D3-BC13-D9F4EF399B60}" destId="{CD149CC8-CEBB-4BAA-B882-D11C7B54A767}" srcOrd="8" destOrd="0" presId="urn:microsoft.com/office/officeart/2005/8/layout/default"/>
    <dgm:cxn modelId="{892F0A9F-E1F6-4482-85D0-3BA04F1F8D2E}" type="presParOf" srcId="{03ED1605-EA00-42D3-BC13-D9F4EF399B60}" destId="{80B32330-9885-43B8-B866-8E65FFD062EE}" srcOrd="9" destOrd="0" presId="urn:microsoft.com/office/officeart/2005/8/layout/default"/>
    <dgm:cxn modelId="{CCD63F8C-58FB-4A3F-ACFC-334F58792AC7}" type="presParOf" srcId="{03ED1605-EA00-42D3-BC13-D9F4EF399B60}" destId="{61D0FFE4-46DC-44E6-9897-AB68A83B8CD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788A616-BE39-4C04-8EF1-2EDB850C14B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3CB4F26-95DA-4969-A214-E177518245A4}">
      <dgm:prSet phldrT="[Text]" custT="1"/>
      <dgm:spPr/>
      <dgm:t>
        <a:bodyPr/>
        <a:lstStyle/>
        <a:p>
          <a:r>
            <a:rPr lang="en-US" sz="2400" b="1"/>
            <a:t>Provide videos or webinars to walk users all way through the process</a:t>
          </a:r>
        </a:p>
      </dgm:t>
    </dgm:pt>
    <dgm:pt modelId="{2A220501-9D3A-4A57-BBC8-BCC2398779A7}" type="parTrans" cxnId="{C18AE7ED-8DF6-41B6-B21D-911610AA8FBE}">
      <dgm:prSet/>
      <dgm:spPr/>
      <dgm:t>
        <a:bodyPr/>
        <a:lstStyle/>
        <a:p>
          <a:endParaRPr lang="en-US"/>
        </a:p>
      </dgm:t>
    </dgm:pt>
    <dgm:pt modelId="{D8F12EB5-443D-45FB-B9A4-72AAD1C3DEDC}" type="sibTrans" cxnId="{C18AE7ED-8DF6-41B6-B21D-911610AA8FBE}">
      <dgm:prSet/>
      <dgm:spPr/>
      <dgm:t>
        <a:bodyPr/>
        <a:lstStyle/>
        <a:p>
          <a:endParaRPr lang="en-US"/>
        </a:p>
      </dgm:t>
    </dgm:pt>
    <dgm:pt modelId="{2D314E0A-7EBB-4042-9E4E-438391BB2C68}">
      <dgm:prSet phldrT="[Text]" custT="1"/>
      <dgm:spPr/>
      <dgm:t>
        <a:bodyPr/>
        <a:lstStyle/>
        <a:p>
          <a:pPr>
            <a:buClr>
              <a:schemeClr val="tx1"/>
            </a:buClr>
          </a:pPr>
          <a:r>
            <a:rPr lang="en-US" sz="2400" b="1">
              <a:solidFill>
                <a:schemeClr val="tx1"/>
              </a:solidFill>
            </a:rPr>
            <a:t>Provide technical resources to assist users with parallel comparison testing</a:t>
          </a:r>
          <a:endParaRPr lang="en-US" sz="2400" b="1"/>
        </a:p>
      </dgm:t>
    </dgm:pt>
    <dgm:pt modelId="{110DE377-5C58-40AE-BB95-6589AEDA7B6D}" type="parTrans" cxnId="{33A874ED-C47F-4B84-BC3B-D367FE67FBBA}">
      <dgm:prSet/>
      <dgm:spPr/>
      <dgm:t>
        <a:bodyPr/>
        <a:lstStyle/>
        <a:p>
          <a:endParaRPr lang="en-US"/>
        </a:p>
      </dgm:t>
    </dgm:pt>
    <dgm:pt modelId="{52463E17-4DE8-4EEF-9ACA-D86CEDD3E66F}" type="sibTrans" cxnId="{33A874ED-C47F-4B84-BC3B-D367FE67FBBA}">
      <dgm:prSet/>
      <dgm:spPr/>
      <dgm:t>
        <a:bodyPr/>
        <a:lstStyle/>
        <a:p>
          <a:endParaRPr lang="en-US"/>
        </a:p>
      </dgm:t>
    </dgm:pt>
    <dgm:pt modelId="{0BD26842-2F57-44B6-84EF-3B3DCAAF023C}">
      <dgm:prSet phldrT="[Text]" custT="1"/>
      <dgm:spPr/>
      <dgm:t>
        <a:bodyPr/>
        <a:lstStyle/>
        <a:p>
          <a:r>
            <a:rPr lang="en-US" sz="2400" b="1"/>
            <a:t>Provide b</a:t>
          </a:r>
          <a:r>
            <a:rPr lang="en-US" sz="2400" b="1">
              <a:solidFill>
                <a:schemeClr val="tx1"/>
              </a:solidFill>
            </a:rPr>
            <a:t>etter identification and explanation of errors for troubleshooting</a:t>
          </a:r>
          <a:endParaRPr lang="en-US" sz="2400" b="1"/>
        </a:p>
      </dgm:t>
    </dgm:pt>
    <dgm:pt modelId="{B59348F8-E4AB-437C-84E6-DDE1EF613E8F}" type="parTrans" cxnId="{BEFC61E3-4FF8-4412-9C84-1B553FC9C368}">
      <dgm:prSet/>
      <dgm:spPr/>
      <dgm:t>
        <a:bodyPr/>
        <a:lstStyle/>
        <a:p>
          <a:endParaRPr lang="en-US"/>
        </a:p>
      </dgm:t>
    </dgm:pt>
    <dgm:pt modelId="{4E5790A9-868E-4B86-9EEB-D2A77329F028}" type="sibTrans" cxnId="{BEFC61E3-4FF8-4412-9C84-1B553FC9C368}">
      <dgm:prSet/>
      <dgm:spPr/>
      <dgm:t>
        <a:bodyPr/>
        <a:lstStyle/>
        <a:p>
          <a:endParaRPr lang="en-US"/>
        </a:p>
      </dgm:t>
    </dgm:pt>
    <dgm:pt modelId="{9E09F0C6-6D30-4428-A88D-87627E0B8FAC}">
      <dgm:prSet phldrT="[Text]" custT="1"/>
      <dgm:spPr/>
      <dgm:t>
        <a:bodyPr/>
        <a:lstStyle/>
        <a:p>
          <a:r>
            <a:rPr lang="en-US" sz="2400" b="1"/>
            <a:t>Provide </a:t>
          </a:r>
          <a:r>
            <a:rPr lang="en-US" sz="2400" b="1">
              <a:solidFill>
                <a:schemeClr val="tx1"/>
              </a:solidFill>
            </a:rPr>
            <a:t>more transparency on when data is loaded to Transition Zone within the DMC</a:t>
          </a:r>
          <a:endParaRPr lang="en-US" sz="2400" b="1"/>
        </a:p>
      </dgm:t>
    </dgm:pt>
    <dgm:pt modelId="{B699EB33-C962-4E34-A741-2AB2B7CA5AED}" type="parTrans" cxnId="{26B8D8F8-1986-40E4-9BC7-24767FB9C7E8}">
      <dgm:prSet/>
      <dgm:spPr/>
      <dgm:t>
        <a:bodyPr/>
        <a:lstStyle/>
        <a:p>
          <a:endParaRPr lang="en-US"/>
        </a:p>
      </dgm:t>
    </dgm:pt>
    <dgm:pt modelId="{DBCA2FE9-A7D7-404C-BE4F-31C97A65C22B}" type="sibTrans" cxnId="{26B8D8F8-1986-40E4-9BC7-24767FB9C7E8}">
      <dgm:prSet/>
      <dgm:spPr/>
      <dgm:t>
        <a:bodyPr/>
        <a:lstStyle/>
        <a:p>
          <a:endParaRPr lang="en-US"/>
        </a:p>
      </dgm:t>
    </dgm:pt>
    <dgm:pt modelId="{32CCF1BB-23A6-4772-AAE1-0D8A3FFC22D1}">
      <dgm:prSet phldrT="[Text]" custT="1"/>
      <dgm:spPr/>
      <dgm:t>
        <a:bodyPr/>
        <a:lstStyle/>
        <a:p>
          <a:r>
            <a:rPr lang="en-US" sz="2400" b="1"/>
            <a:t>Provide </a:t>
          </a:r>
          <a:r>
            <a:rPr lang="en-US" sz="2400" b="1">
              <a:solidFill>
                <a:schemeClr val="tx1"/>
              </a:solidFill>
            </a:rPr>
            <a:t>meetings with TEA, LEAs and vendors to resolve issues and share best practices</a:t>
          </a:r>
          <a:endParaRPr lang="en-US" sz="2400" b="1"/>
        </a:p>
      </dgm:t>
    </dgm:pt>
    <dgm:pt modelId="{DCA6F0A8-3B60-4E48-BD28-CA2476578FDB}" type="parTrans" cxnId="{EA3788AA-E366-4D40-8FE2-F00C467A825F}">
      <dgm:prSet/>
      <dgm:spPr/>
      <dgm:t>
        <a:bodyPr/>
        <a:lstStyle/>
        <a:p>
          <a:endParaRPr lang="en-US"/>
        </a:p>
      </dgm:t>
    </dgm:pt>
    <dgm:pt modelId="{28C0C362-57DA-4633-93E1-A086A5C2B4C1}" type="sibTrans" cxnId="{EA3788AA-E366-4D40-8FE2-F00C467A825F}">
      <dgm:prSet/>
      <dgm:spPr/>
      <dgm:t>
        <a:bodyPr/>
        <a:lstStyle/>
        <a:p>
          <a:endParaRPr lang="en-US"/>
        </a:p>
      </dgm:t>
    </dgm:pt>
    <dgm:pt modelId="{8C82C0B0-8D8B-4476-9AC1-3F11BDA0F49A}" type="pres">
      <dgm:prSet presAssocID="{4788A616-BE39-4C04-8EF1-2EDB850C14BB}" presName="linear" presStyleCnt="0">
        <dgm:presLayoutVars>
          <dgm:animLvl val="lvl"/>
          <dgm:resizeHandles val="exact"/>
        </dgm:presLayoutVars>
      </dgm:prSet>
      <dgm:spPr/>
    </dgm:pt>
    <dgm:pt modelId="{E750465D-A2F1-41F3-9BF1-8D3FD1607FB0}" type="pres">
      <dgm:prSet presAssocID="{73CB4F26-95DA-4969-A214-E177518245A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C0945D-9FF5-4022-AA08-C4C47ABE285F}" type="pres">
      <dgm:prSet presAssocID="{D8F12EB5-443D-45FB-B9A4-72AAD1C3DEDC}" presName="spacer" presStyleCnt="0"/>
      <dgm:spPr/>
    </dgm:pt>
    <dgm:pt modelId="{0501589E-E7E1-4BD2-B58D-178C18496EA5}" type="pres">
      <dgm:prSet presAssocID="{2D314E0A-7EBB-4042-9E4E-438391BB2C6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1A3DFD6-EB6F-4085-A6B6-8A8139B5D41A}" type="pres">
      <dgm:prSet presAssocID="{52463E17-4DE8-4EEF-9ACA-D86CEDD3E66F}" presName="spacer" presStyleCnt="0"/>
      <dgm:spPr/>
    </dgm:pt>
    <dgm:pt modelId="{13DC8905-644D-4A28-9B32-052B30B6AB74}" type="pres">
      <dgm:prSet presAssocID="{0BD26842-2F57-44B6-84EF-3B3DCAAF023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F5A0C6D-5FA9-40B1-BE20-006DB34D510E}" type="pres">
      <dgm:prSet presAssocID="{4E5790A9-868E-4B86-9EEB-D2A77329F028}" presName="spacer" presStyleCnt="0"/>
      <dgm:spPr/>
    </dgm:pt>
    <dgm:pt modelId="{CCEF0E9B-4DF9-4752-8E98-23312DD27419}" type="pres">
      <dgm:prSet presAssocID="{32CCF1BB-23A6-4772-AAE1-0D8A3FFC22D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C31E7DF-F133-4A85-80C1-6B6639460F06}" type="pres">
      <dgm:prSet presAssocID="{28C0C362-57DA-4633-93E1-A086A5C2B4C1}" presName="spacer" presStyleCnt="0"/>
      <dgm:spPr/>
    </dgm:pt>
    <dgm:pt modelId="{5C498C4F-DA5C-43C1-A6C0-F2D2A56ACD2E}" type="pres">
      <dgm:prSet presAssocID="{9E09F0C6-6D30-4428-A88D-87627E0B8FA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8CE426C-3DD8-4355-94A9-B1D3C568B4D1}" type="presOf" srcId="{9E09F0C6-6D30-4428-A88D-87627E0B8FAC}" destId="{5C498C4F-DA5C-43C1-A6C0-F2D2A56ACD2E}" srcOrd="0" destOrd="0" presId="urn:microsoft.com/office/officeart/2005/8/layout/vList2"/>
    <dgm:cxn modelId="{86309679-F913-4DDE-BB3C-C9E665C4C772}" type="presOf" srcId="{4788A616-BE39-4C04-8EF1-2EDB850C14BB}" destId="{8C82C0B0-8D8B-4476-9AC1-3F11BDA0F49A}" srcOrd="0" destOrd="0" presId="urn:microsoft.com/office/officeart/2005/8/layout/vList2"/>
    <dgm:cxn modelId="{DD81A59A-A907-45E1-9560-94EEC364F2DF}" type="presOf" srcId="{32CCF1BB-23A6-4772-AAE1-0D8A3FFC22D1}" destId="{CCEF0E9B-4DF9-4752-8E98-23312DD27419}" srcOrd="0" destOrd="0" presId="urn:microsoft.com/office/officeart/2005/8/layout/vList2"/>
    <dgm:cxn modelId="{546F0AA3-F4F2-479C-9693-E937719DC32C}" type="presOf" srcId="{73CB4F26-95DA-4969-A214-E177518245A4}" destId="{E750465D-A2F1-41F3-9BF1-8D3FD1607FB0}" srcOrd="0" destOrd="0" presId="urn:microsoft.com/office/officeart/2005/8/layout/vList2"/>
    <dgm:cxn modelId="{EA3788AA-E366-4D40-8FE2-F00C467A825F}" srcId="{4788A616-BE39-4C04-8EF1-2EDB850C14BB}" destId="{32CCF1BB-23A6-4772-AAE1-0D8A3FFC22D1}" srcOrd="3" destOrd="0" parTransId="{DCA6F0A8-3B60-4E48-BD28-CA2476578FDB}" sibTransId="{28C0C362-57DA-4633-93E1-A086A5C2B4C1}"/>
    <dgm:cxn modelId="{BEFC61E3-4FF8-4412-9C84-1B553FC9C368}" srcId="{4788A616-BE39-4C04-8EF1-2EDB850C14BB}" destId="{0BD26842-2F57-44B6-84EF-3B3DCAAF023C}" srcOrd="2" destOrd="0" parTransId="{B59348F8-E4AB-437C-84E6-DDE1EF613E8F}" sibTransId="{4E5790A9-868E-4B86-9EEB-D2A77329F028}"/>
    <dgm:cxn modelId="{7CC741E4-5EEB-4D7D-AC08-1DE5C9ED5ED9}" type="presOf" srcId="{2D314E0A-7EBB-4042-9E4E-438391BB2C68}" destId="{0501589E-E7E1-4BD2-B58D-178C18496EA5}" srcOrd="0" destOrd="0" presId="urn:microsoft.com/office/officeart/2005/8/layout/vList2"/>
    <dgm:cxn modelId="{45184BE5-2C03-4010-B500-79228CD8D681}" type="presOf" srcId="{0BD26842-2F57-44B6-84EF-3B3DCAAF023C}" destId="{13DC8905-644D-4A28-9B32-052B30B6AB74}" srcOrd="0" destOrd="0" presId="urn:microsoft.com/office/officeart/2005/8/layout/vList2"/>
    <dgm:cxn modelId="{33A874ED-C47F-4B84-BC3B-D367FE67FBBA}" srcId="{4788A616-BE39-4C04-8EF1-2EDB850C14BB}" destId="{2D314E0A-7EBB-4042-9E4E-438391BB2C68}" srcOrd="1" destOrd="0" parTransId="{110DE377-5C58-40AE-BB95-6589AEDA7B6D}" sibTransId="{52463E17-4DE8-4EEF-9ACA-D86CEDD3E66F}"/>
    <dgm:cxn modelId="{C18AE7ED-8DF6-41B6-B21D-911610AA8FBE}" srcId="{4788A616-BE39-4C04-8EF1-2EDB850C14BB}" destId="{73CB4F26-95DA-4969-A214-E177518245A4}" srcOrd="0" destOrd="0" parTransId="{2A220501-9D3A-4A57-BBC8-BCC2398779A7}" sibTransId="{D8F12EB5-443D-45FB-B9A4-72AAD1C3DEDC}"/>
    <dgm:cxn modelId="{26B8D8F8-1986-40E4-9BC7-24767FB9C7E8}" srcId="{4788A616-BE39-4C04-8EF1-2EDB850C14BB}" destId="{9E09F0C6-6D30-4428-A88D-87627E0B8FAC}" srcOrd="4" destOrd="0" parTransId="{B699EB33-C962-4E34-A741-2AB2B7CA5AED}" sibTransId="{DBCA2FE9-A7D7-404C-BE4F-31C97A65C22B}"/>
    <dgm:cxn modelId="{E4C59CFF-9B99-431D-9016-181244E01B2E}" type="presParOf" srcId="{8C82C0B0-8D8B-4476-9AC1-3F11BDA0F49A}" destId="{E750465D-A2F1-41F3-9BF1-8D3FD1607FB0}" srcOrd="0" destOrd="0" presId="urn:microsoft.com/office/officeart/2005/8/layout/vList2"/>
    <dgm:cxn modelId="{9AEC2956-1A98-4367-A2AB-051C1DFAA1A4}" type="presParOf" srcId="{8C82C0B0-8D8B-4476-9AC1-3F11BDA0F49A}" destId="{BDC0945D-9FF5-4022-AA08-C4C47ABE285F}" srcOrd="1" destOrd="0" presId="urn:microsoft.com/office/officeart/2005/8/layout/vList2"/>
    <dgm:cxn modelId="{82E60B10-CF8F-48AB-A5F8-C4A0221BEB0E}" type="presParOf" srcId="{8C82C0B0-8D8B-4476-9AC1-3F11BDA0F49A}" destId="{0501589E-E7E1-4BD2-B58D-178C18496EA5}" srcOrd="2" destOrd="0" presId="urn:microsoft.com/office/officeart/2005/8/layout/vList2"/>
    <dgm:cxn modelId="{6A18EEB5-D016-464C-A3B3-D613F3DBD4D0}" type="presParOf" srcId="{8C82C0B0-8D8B-4476-9AC1-3F11BDA0F49A}" destId="{F1A3DFD6-EB6F-4085-A6B6-8A8139B5D41A}" srcOrd="3" destOrd="0" presId="urn:microsoft.com/office/officeart/2005/8/layout/vList2"/>
    <dgm:cxn modelId="{89CF0751-1C96-4C9B-85FC-A0657C08E6CC}" type="presParOf" srcId="{8C82C0B0-8D8B-4476-9AC1-3F11BDA0F49A}" destId="{13DC8905-644D-4A28-9B32-052B30B6AB74}" srcOrd="4" destOrd="0" presId="urn:microsoft.com/office/officeart/2005/8/layout/vList2"/>
    <dgm:cxn modelId="{1AA7DBB0-C328-46A0-9FAE-B6D597245601}" type="presParOf" srcId="{8C82C0B0-8D8B-4476-9AC1-3F11BDA0F49A}" destId="{4F5A0C6D-5FA9-40B1-BE20-006DB34D510E}" srcOrd="5" destOrd="0" presId="urn:microsoft.com/office/officeart/2005/8/layout/vList2"/>
    <dgm:cxn modelId="{3299AA24-AC46-49E2-B256-ADDC50AE3979}" type="presParOf" srcId="{8C82C0B0-8D8B-4476-9AC1-3F11BDA0F49A}" destId="{CCEF0E9B-4DF9-4752-8E98-23312DD27419}" srcOrd="6" destOrd="0" presId="urn:microsoft.com/office/officeart/2005/8/layout/vList2"/>
    <dgm:cxn modelId="{69CE5B96-6D8A-468C-9DFC-EF29AFD38F69}" type="presParOf" srcId="{8C82C0B0-8D8B-4476-9AC1-3F11BDA0F49A}" destId="{8C31E7DF-F133-4A85-80C1-6B6639460F06}" srcOrd="7" destOrd="0" presId="urn:microsoft.com/office/officeart/2005/8/layout/vList2"/>
    <dgm:cxn modelId="{CE974C8A-1A5D-42FF-AB38-824F03CFA0E9}" type="presParOf" srcId="{8C82C0B0-8D8B-4476-9AC1-3F11BDA0F49A}" destId="{5C498C4F-DA5C-43C1-A6C0-F2D2A56ACD2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23F493C-28A6-4093-B8AF-950F0993FB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51EDDF-FD03-41D2-81CA-E4F7398306A3}">
      <dgm:prSet phldrT="[Text]"/>
      <dgm:spPr>
        <a:solidFill>
          <a:schemeClr val="accent2"/>
        </a:solidFill>
      </dgm:spPr>
      <dgm:t>
        <a:bodyPr/>
        <a:lstStyle/>
        <a:p>
          <a:pPr algn="l"/>
          <a:r>
            <a:rPr lang="en-US" b="1">
              <a:solidFill>
                <a:schemeClr val="tx1"/>
              </a:solidFill>
            </a:rPr>
            <a:t>Testing of All Custom Solutions</a:t>
          </a:r>
        </a:p>
      </dgm:t>
    </dgm:pt>
    <dgm:pt modelId="{804FEC68-8E01-409D-B88E-A02820E28A78}" type="parTrans" cxnId="{E5D9F9DD-F4F0-44F9-B778-325B958F130D}">
      <dgm:prSet/>
      <dgm:spPr/>
      <dgm:t>
        <a:bodyPr/>
        <a:lstStyle/>
        <a:p>
          <a:pPr algn="l"/>
          <a:endParaRPr lang="en-US"/>
        </a:p>
      </dgm:t>
    </dgm:pt>
    <dgm:pt modelId="{26957D66-30A9-4FBA-AD41-5FD4EE65F7A5}" type="sibTrans" cxnId="{E5D9F9DD-F4F0-44F9-B778-325B958F130D}">
      <dgm:prSet/>
      <dgm:spPr/>
      <dgm:t>
        <a:bodyPr/>
        <a:lstStyle/>
        <a:p>
          <a:pPr algn="l"/>
          <a:endParaRPr lang="en-US"/>
        </a:p>
      </dgm:t>
    </dgm:pt>
    <dgm:pt modelId="{A0EFA712-6D07-4B21-917D-6B6661F1FC79}">
      <dgm:prSet phldrT="[Text]"/>
      <dgm:spPr>
        <a:solidFill>
          <a:schemeClr val="accent2"/>
        </a:solidFill>
      </dgm:spPr>
      <dgm:t>
        <a:bodyPr/>
        <a:lstStyle/>
        <a:p>
          <a:pPr algn="l"/>
          <a:r>
            <a:rPr lang="en-US" b="1">
              <a:solidFill>
                <a:schemeClr val="tx1"/>
              </a:solidFill>
            </a:rPr>
            <a:t>Testing of 300+ LEAs</a:t>
          </a:r>
        </a:p>
      </dgm:t>
    </dgm:pt>
    <dgm:pt modelId="{EF760EEB-3E8C-45DD-A1F4-5867FA54FA75}" type="parTrans" cxnId="{1365C39C-0DE5-4707-BBC1-6F50A92520DA}">
      <dgm:prSet/>
      <dgm:spPr/>
      <dgm:t>
        <a:bodyPr/>
        <a:lstStyle/>
        <a:p>
          <a:pPr algn="l"/>
          <a:endParaRPr lang="en-US"/>
        </a:p>
      </dgm:t>
    </dgm:pt>
    <dgm:pt modelId="{B701A1E2-CC09-4A9B-A52A-3F2F07A09B4B}" type="sibTrans" cxnId="{1365C39C-0DE5-4707-BBC1-6F50A92520DA}">
      <dgm:prSet/>
      <dgm:spPr/>
      <dgm:t>
        <a:bodyPr/>
        <a:lstStyle/>
        <a:p>
          <a:pPr algn="l"/>
          <a:endParaRPr lang="en-US"/>
        </a:p>
      </dgm:t>
    </dgm:pt>
    <dgm:pt modelId="{C51533ED-DAFA-41AA-B374-F303C50AB051}">
      <dgm:prSet phldrT="[Text]"/>
      <dgm:spPr>
        <a:solidFill>
          <a:schemeClr val="accent2"/>
        </a:solidFill>
      </dgm:spPr>
      <dgm:t>
        <a:bodyPr/>
        <a:lstStyle/>
        <a:p>
          <a:pPr algn="l"/>
          <a:r>
            <a:rPr lang="en-US" b="1">
              <a:solidFill>
                <a:schemeClr val="tx1"/>
              </a:solidFill>
            </a:rPr>
            <a:t>Complete Vendor Readiness</a:t>
          </a:r>
        </a:p>
      </dgm:t>
    </dgm:pt>
    <dgm:pt modelId="{B1BBC1F5-B5F0-4D49-B361-7ACDED986FD1}" type="parTrans" cxnId="{1DA117B9-DD91-44FE-BE34-BEF622BABBAD}">
      <dgm:prSet/>
      <dgm:spPr/>
      <dgm:t>
        <a:bodyPr/>
        <a:lstStyle/>
        <a:p>
          <a:pPr algn="l"/>
          <a:endParaRPr lang="en-US"/>
        </a:p>
      </dgm:t>
    </dgm:pt>
    <dgm:pt modelId="{D4BFE095-9823-40DF-BA29-FC8B90015812}" type="sibTrans" cxnId="{1DA117B9-DD91-44FE-BE34-BEF622BABBAD}">
      <dgm:prSet/>
      <dgm:spPr/>
      <dgm:t>
        <a:bodyPr/>
        <a:lstStyle/>
        <a:p>
          <a:pPr algn="l"/>
          <a:endParaRPr lang="en-US"/>
        </a:p>
      </dgm:t>
    </dgm:pt>
    <dgm:pt modelId="{548D8D01-5B91-427D-BC1E-3EAADF389F98}">
      <dgm:prSet phldrT="[Text]"/>
      <dgm:spPr/>
      <dgm:t>
        <a:bodyPr/>
        <a:lstStyle/>
        <a:p>
          <a:pPr algn="l"/>
          <a:r>
            <a:rPr lang="en-US"/>
            <a:t>Regional ESC Support</a:t>
          </a:r>
        </a:p>
      </dgm:t>
    </dgm:pt>
    <dgm:pt modelId="{DDCED7E0-9910-4518-81DE-CAE8C6508590}" type="parTrans" cxnId="{7457C13A-BC9D-44B1-9DE3-259AA9874EBE}">
      <dgm:prSet/>
      <dgm:spPr/>
      <dgm:t>
        <a:bodyPr/>
        <a:lstStyle/>
        <a:p>
          <a:pPr algn="l"/>
          <a:endParaRPr lang="en-US"/>
        </a:p>
      </dgm:t>
    </dgm:pt>
    <dgm:pt modelId="{72374694-A1E8-4C43-985C-5BBED1E43219}" type="sibTrans" cxnId="{7457C13A-BC9D-44B1-9DE3-259AA9874EBE}">
      <dgm:prSet/>
      <dgm:spPr/>
      <dgm:t>
        <a:bodyPr/>
        <a:lstStyle/>
        <a:p>
          <a:pPr algn="l"/>
          <a:endParaRPr lang="en-US"/>
        </a:p>
      </dgm:t>
    </dgm:pt>
    <dgm:pt modelId="{54679A99-1BEE-4461-ABDB-40563138AED2}">
      <dgm:prSet phldrT="[Text]"/>
      <dgm:spPr/>
      <dgm:t>
        <a:bodyPr/>
        <a:lstStyle/>
        <a:p>
          <a:pPr algn="l"/>
          <a:r>
            <a:rPr lang="en-US"/>
            <a:t>Various Product Integrations</a:t>
          </a:r>
        </a:p>
      </dgm:t>
    </dgm:pt>
    <dgm:pt modelId="{E59C887A-F1DE-4585-852D-BD63DB30DAB6}" type="parTrans" cxnId="{D7A62C22-CD13-4332-AD25-FF65567DA7A7}">
      <dgm:prSet/>
      <dgm:spPr/>
      <dgm:t>
        <a:bodyPr/>
        <a:lstStyle/>
        <a:p>
          <a:pPr algn="l"/>
          <a:endParaRPr lang="en-US"/>
        </a:p>
      </dgm:t>
    </dgm:pt>
    <dgm:pt modelId="{4517B2F6-88A6-4048-9D52-A39C5C264303}" type="sibTrans" cxnId="{D7A62C22-CD13-4332-AD25-FF65567DA7A7}">
      <dgm:prSet/>
      <dgm:spPr/>
      <dgm:t>
        <a:bodyPr/>
        <a:lstStyle/>
        <a:p>
          <a:pPr algn="l"/>
          <a:endParaRPr lang="en-US"/>
        </a:p>
      </dgm:t>
    </dgm:pt>
    <dgm:pt modelId="{319D8CCD-72CC-43C3-BD1E-FE2FC09E0572}">
      <dgm:prSet phldrT="[Text]"/>
      <dgm:spPr/>
      <dgm:t>
        <a:bodyPr/>
        <a:lstStyle/>
        <a:p>
          <a:pPr algn="l"/>
          <a:r>
            <a:rPr lang="en-US"/>
            <a:t>Vetting of TEA Resources</a:t>
          </a:r>
        </a:p>
      </dgm:t>
    </dgm:pt>
    <dgm:pt modelId="{1D140316-6941-4648-86A4-1131E5434518}" type="parTrans" cxnId="{5F00E751-EDE7-40A7-9291-5B2861953993}">
      <dgm:prSet/>
      <dgm:spPr/>
      <dgm:t>
        <a:bodyPr/>
        <a:lstStyle/>
        <a:p>
          <a:endParaRPr lang="en-US"/>
        </a:p>
      </dgm:t>
    </dgm:pt>
    <dgm:pt modelId="{90C6EF4A-658C-49C9-BC0D-FF08052EF99B}" type="sibTrans" cxnId="{5F00E751-EDE7-40A7-9291-5B2861953993}">
      <dgm:prSet/>
      <dgm:spPr/>
      <dgm:t>
        <a:bodyPr/>
        <a:lstStyle/>
        <a:p>
          <a:endParaRPr lang="en-US"/>
        </a:p>
      </dgm:t>
    </dgm:pt>
    <dgm:pt modelId="{50300434-7106-4FC0-8006-7891722438CF}">
      <dgm:prSet phldrT="[Text]"/>
      <dgm:spPr>
        <a:solidFill>
          <a:schemeClr val="accent2"/>
        </a:solidFill>
      </dgm:spPr>
      <dgm:t>
        <a:bodyPr/>
        <a:lstStyle/>
        <a:p>
          <a:pPr algn="l"/>
          <a:r>
            <a:rPr lang="en-US" b="1">
              <a:solidFill>
                <a:schemeClr val="tx1"/>
              </a:solidFill>
            </a:rPr>
            <a:t>Testing of All TSDS Submissions</a:t>
          </a:r>
        </a:p>
      </dgm:t>
    </dgm:pt>
    <dgm:pt modelId="{C0836212-577E-4D54-982F-F1FB67B9F126}" type="parTrans" cxnId="{D92BD223-59D7-4263-AD4C-256815E2B25C}">
      <dgm:prSet/>
      <dgm:spPr/>
      <dgm:t>
        <a:bodyPr/>
        <a:lstStyle/>
        <a:p>
          <a:endParaRPr lang="en-US"/>
        </a:p>
      </dgm:t>
    </dgm:pt>
    <dgm:pt modelId="{04D42853-DBAA-4EA5-83C6-163352D80D16}" type="sibTrans" cxnId="{D92BD223-59D7-4263-AD4C-256815E2B25C}">
      <dgm:prSet/>
      <dgm:spPr/>
      <dgm:t>
        <a:bodyPr/>
        <a:lstStyle/>
        <a:p>
          <a:endParaRPr lang="en-US"/>
        </a:p>
      </dgm:t>
    </dgm:pt>
    <dgm:pt modelId="{57362C19-1D6C-48F6-B523-892DF7E933FB}" type="pres">
      <dgm:prSet presAssocID="{523F493C-28A6-4093-B8AF-950F0993FB40}" presName="linear" presStyleCnt="0">
        <dgm:presLayoutVars>
          <dgm:animLvl val="lvl"/>
          <dgm:resizeHandles val="exact"/>
        </dgm:presLayoutVars>
      </dgm:prSet>
      <dgm:spPr/>
    </dgm:pt>
    <dgm:pt modelId="{E502F77A-6CBF-4B8D-8C12-56CBB28214A2}" type="pres">
      <dgm:prSet presAssocID="{C51533ED-DAFA-41AA-B374-F303C50AB05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0CD7D7D-464D-4FD6-A116-8D261875BF0F}" type="pres">
      <dgm:prSet presAssocID="{D4BFE095-9823-40DF-BA29-FC8B90015812}" presName="spacer" presStyleCnt="0"/>
      <dgm:spPr/>
    </dgm:pt>
    <dgm:pt modelId="{BB2D2E6F-170B-4775-B5DD-C3A2710FAE36}" type="pres">
      <dgm:prSet presAssocID="{54679A99-1BEE-4461-ABDB-40563138AED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60CE1E0-C31D-4CF8-B3D5-7D2C47364A87}" type="pres">
      <dgm:prSet presAssocID="{4517B2F6-88A6-4048-9D52-A39C5C264303}" presName="spacer" presStyleCnt="0"/>
      <dgm:spPr/>
    </dgm:pt>
    <dgm:pt modelId="{A6CE878A-6406-4630-904B-EAAAE07D4E4A}" type="pres">
      <dgm:prSet presAssocID="{A0EFA712-6D07-4B21-917D-6B6661F1FC7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B7AE235-E805-4EF0-B93E-DB6C01C29320}" type="pres">
      <dgm:prSet presAssocID="{B701A1E2-CC09-4A9B-A52A-3F2F07A09B4B}" presName="spacer" presStyleCnt="0"/>
      <dgm:spPr/>
    </dgm:pt>
    <dgm:pt modelId="{3DFDAC1E-EC7E-49C1-B162-DACF2BF735ED}" type="pres">
      <dgm:prSet presAssocID="{548D8D01-5B91-427D-BC1E-3EAADF389F9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E5C02CA-A9BC-4B46-A98C-1FA4DF1D8D94}" type="pres">
      <dgm:prSet presAssocID="{72374694-A1E8-4C43-985C-5BBED1E43219}" presName="spacer" presStyleCnt="0"/>
      <dgm:spPr/>
    </dgm:pt>
    <dgm:pt modelId="{4DAC6202-41B1-4B72-B3AD-9B85A26E3643}" type="pres">
      <dgm:prSet presAssocID="{9551EDDF-FD03-41D2-81CA-E4F7398306A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136F0CB-32F6-4E15-9F6B-CB30004031BF}" type="pres">
      <dgm:prSet presAssocID="{26957D66-30A9-4FBA-AD41-5FD4EE65F7A5}" presName="spacer" presStyleCnt="0"/>
      <dgm:spPr/>
    </dgm:pt>
    <dgm:pt modelId="{3179DEE8-662D-499D-A672-48DDFC7A9308}" type="pres">
      <dgm:prSet presAssocID="{319D8CCD-72CC-43C3-BD1E-FE2FC09E057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A2F5FCD-01AC-45EB-9CD9-1D2ED072A7F9}" type="pres">
      <dgm:prSet presAssocID="{90C6EF4A-658C-49C9-BC0D-FF08052EF99B}" presName="spacer" presStyleCnt="0"/>
      <dgm:spPr/>
    </dgm:pt>
    <dgm:pt modelId="{A7586FAA-408F-4A50-B45B-88D158DC8F62}" type="pres">
      <dgm:prSet presAssocID="{50300434-7106-4FC0-8006-7891722438C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7A62C22-CD13-4332-AD25-FF65567DA7A7}" srcId="{523F493C-28A6-4093-B8AF-950F0993FB40}" destId="{54679A99-1BEE-4461-ABDB-40563138AED2}" srcOrd="1" destOrd="0" parTransId="{E59C887A-F1DE-4585-852D-BD63DB30DAB6}" sibTransId="{4517B2F6-88A6-4048-9D52-A39C5C264303}"/>
    <dgm:cxn modelId="{D92BD223-59D7-4263-AD4C-256815E2B25C}" srcId="{523F493C-28A6-4093-B8AF-950F0993FB40}" destId="{50300434-7106-4FC0-8006-7891722438CF}" srcOrd="6" destOrd="0" parTransId="{C0836212-577E-4D54-982F-F1FB67B9F126}" sibTransId="{04D42853-DBAA-4EA5-83C6-163352D80D16}"/>
    <dgm:cxn modelId="{3EDB322E-6AE5-4DC3-9681-AA2CE56D8785}" type="presOf" srcId="{548D8D01-5B91-427D-BC1E-3EAADF389F98}" destId="{3DFDAC1E-EC7E-49C1-B162-DACF2BF735ED}" srcOrd="0" destOrd="0" presId="urn:microsoft.com/office/officeart/2005/8/layout/vList2"/>
    <dgm:cxn modelId="{7457C13A-BC9D-44B1-9DE3-259AA9874EBE}" srcId="{523F493C-28A6-4093-B8AF-950F0993FB40}" destId="{548D8D01-5B91-427D-BC1E-3EAADF389F98}" srcOrd="3" destOrd="0" parTransId="{DDCED7E0-9910-4518-81DE-CAE8C6508590}" sibTransId="{72374694-A1E8-4C43-985C-5BBED1E43219}"/>
    <dgm:cxn modelId="{2B63E93B-3032-437A-A263-46444AF4C5B0}" type="presOf" srcId="{A0EFA712-6D07-4B21-917D-6B6661F1FC79}" destId="{A6CE878A-6406-4630-904B-EAAAE07D4E4A}" srcOrd="0" destOrd="0" presId="urn:microsoft.com/office/officeart/2005/8/layout/vList2"/>
    <dgm:cxn modelId="{7828A13D-5278-4ECA-AE23-BB081411BA80}" type="presOf" srcId="{319D8CCD-72CC-43C3-BD1E-FE2FC09E0572}" destId="{3179DEE8-662D-499D-A672-48DDFC7A9308}" srcOrd="0" destOrd="0" presId="urn:microsoft.com/office/officeart/2005/8/layout/vList2"/>
    <dgm:cxn modelId="{5F00E751-EDE7-40A7-9291-5B2861953993}" srcId="{523F493C-28A6-4093-B8AF-950F0993FB40}" destId="{319D8CCD-72CC-43C3-BD1E-FE2FC09E0572}" srcOrd="5" destOrd="0" parTransId="{1D140316-6941-4648-86A4-1131E5434518}" sibTransId="{90C6EF4A-658C-49C9-BC0D-FF08052EF99B}"/>
    <dgm:cxn modelId="{1365C39C-0DE5-4707-BBC1-6F50A92520DA}" srcId="{523F493C-28A6-4093-B8AF-950F0993FB40}" destId="{A0EFA712-6D07-4B21-917D-6B6661F1FC79}" srcOrd="2" destOrd="0" parTransId="{EF760EEB-3E8C-45DD-A1F4-5867FA54FA75}" sibTransId="{B701A1E2-CC09-4A9B-A52A-3F2F07A09B4B}"/>
    <dgm:cxn modelId="{BE2D87AD-C2F8-4EB4-A5AC-898C5888A079}" type="presOf" srcId="{9551EDDF-FD03-41D2-81CA-E4F7398306A3}" destId="{4DAC6202-41B1-4B72-B3AD-9B85A26E3643}" srcOrd="0" destOrd="0" presId="urn:microsoft.com/office/officeart/2005/8/layout/vList2"/>
    <dgm:cxn modelId="{0FE804B8-2EF7-4CB6-8927-9362CB576280}" type="presOf" srcId="{54679A99-1BEE-4461-ABDB-40563138AED2}" destId="{BB2D2E6F-170B-4775-B5DD-C3A2710FAE36}" srcOrd="0" destOrd="0" presId="urn:microsoft.com/office/officeart/2005/8/layout/vList2"/>
    <dgm:cxn modelId="{1DA117B9-DD91-44FE-BE34-BEF622BABBAD}" srcId="{523F493C-28A6-4093-B8AF-950F0993FB40}" destId="{C51533ED-DAFA-41AA-B374-F303C50AB051}" srcOrd="0" destOrd="0" parTransId="{B1BBC1F5-B5F0-4D49-B361-7ACDED986FD1}" sibTransId="{D4BFE095-9823-40DF-BA29-FC8B90015812}"/>
    <dgm:cxn modelId="{BCB9ABC0-AFE2-44A3-8BAD-BE37154DC398}" type="presOf" srcId="{523F493C-28A6-4093-B8AF-950F0993FB40}" destId="{57362C19-1D6C-48F6-B523-892DF7E933FB}" srcOrd="0" destOrd="0" presId="urn:microsoft.com/office/officeart/2005/8/layout/vList2"/>
    <dgm:cxn modelId="{F03209CE-338B-4FFF-A274-4FA82F447344}" type="presOf" srcId="{50300434-7106-4FC0-8006-7891722438CF}" destId="{A7586FAA-408F-4A50-B45B-88D158DC8F62}" srcOrd="0" destOrd="0" presId="urn:microsoft.com/office/officeart/2005/8/layout/vList2"/>
    <dgm:cxn modelId="{E5D9F9DD-F4F0-44F9-B778-325B958F130D}" srcId="{523F493C-28A6-4093-B8AF-950F0993FB40}" destId="{9551EDDF-FD03-41D2-81CA-E4F7398306A3}" srcOrd="4" destOrd="0" parTransId="{804FEC68-8E01-409D-B88E-A02820E28A78}" sibTransId="{26957D66-30A9-4FBA-AD41-5FD4EE65F7A5}"/>
    <dgm:cxn modelId="{A9B108EC-86A6-4998-87CF-35D92D9A46B4}" type="presOf" srcId="{C51533ED-DAFA-41AA-B374-F303C50AB051}" destId="{E502F77A-6CBF-4B8D-8C12-56CBB28214A2}" srcOrd="0" destOrd="0" presId="urn:microsoft.com/office/officeart/2005/8/layout/vList2"/>
    <dgm:cxn modelId="{028A45F2-6FD5-414C-9B89-7D5B63F66AAB}" type="presParOf" srcId="{57362C19-1D6C-48F6-B523-892DF7E933FB}" destId="{E502F77A-6CBF-4B8D-8C12-56CBB28214A2}" srcOrd="0" destOrd="0" presId="urn:microsoft.com/office/officeart/2005/8/layout/vList2"/>
    <dgm:cxn modelId="{D95CE0F9-8A34-44A5-8E8F-C25E7B81F3CD}" type="presParOf" srcId="{57362C19-1D6C-48F6-B523-892DF7E933FB}" destId="{60CD7D7D-464D-4FD6-A116-8D261875BF0F}" srcOrd="1" destOrd="0" presId="urn:microsoft.com/office/officeart/2005/8/layout/vList2"/>
    <dgm:cxn modelId="{260579D7-E21F-45DA-86CF-3023B9F37D27}" type="presParOf" srcId="{57362C19-1D6C-48F6-B523-892DF7E933FB}" destId="{BB2D2E6F-170B-4775-B5DD-C3A2710FAE36}" srcOrd="2" destOrd="0" presId="urn:microsoft.com/office/officeart/2005/8/layout/vList2"/>
    <dgm:cxn modelId="{1C8B03E0-7C7B-43C8-ADBB-DA6D2AA01A39}" type="presParOf" srcId="{57362C19-1D6C-48F6-B523-892DF7E933FB}" destId="{060CE1E0-C31D-4CF8-B3D5-7D2C47364A87}" srcOrd="3" destOrd="0" presId="urn:microsoft.com/office/officeart/2005/8/layout/vList2"/>
    <dgm:cxn modelId="{D6E8B77F-30EA-41B8-9FC2-78A755F13EBE}" type="presParOf" srcId="{57362C19-1D6C-48F6-B523-892DF7E933FB}" destId="{A6CE878A-6406-4630-904B-EAAAE07D4E4A}" srcOrd="4" destOrd="0" presId="urn:microsoft.com/office/officeart/2005/8/layout/vList2"/>
    <dgm:cxn modelId="{44B8F2B5-09C2-4274-997B-8ACB95F1FD18}" type="presParOf" srcId="{57362C19-1D6C-48F6-B523-892DF7E933FB}" destId="{CB7AE235-E805-4EF0-B93E-DB6C01C29320}" srcOrd="5" destOrd="0" presId="urn:microsoft.com/office/officeart/2005/8/layout/vList2"/>
    <dgm:cxn modelId="{9142E318-7F78-4DA7-9AC5-2E8ED092D3CE}" type="presParOf" srcId="{57362C19-1D6C-48F6-B523-892DF7E933FB}" destId="{3DFDAC1E-EC7E-49C1-B162-DACF2BF735ED}" srcOrd="6" destOrd="0" presId="urn:microsoft.com/office/officeart/2005/8/layout/vList2"/>
    <dgm:cxn modelId="{E2CDD903-16F6-49DD-AA45-32ACE909B0C9}" type="presParOf" srcId="{57362C19-1D6C-48F6-B523-892DF7E933FB}" destId="{2E5C02CA-A9BC-4B46-A98C-1FA4DF1D8D94}" srcOrd="7" destOrd="0" presId="urn:microsoft.com/office/officeart/2005/8/layout/vList2"/>
    <dgm:cxn modelId="{3AAAF34D-2A0F-408E-BE76-44F2FD04B9BB}" type="presParOf" srcId="{57362C19-1D6C-48F6-B523-892DF7E933FB}" destId="{4DAC6202-41B1-4B72-B3AD-9B85A26E3643}" srcOrd="8" destOrd="0" presId="urn:microsoft.com/office/officeart/2005/8/layout/vList2"/>
    <dgm:cxn modelId="{C807DDDE-CC90-48EA-988C-17369FDC6D7F}" type="presParOf" srcId="{57362C19-1D6C-48F6-B523-892DF7E933FB}" destId="{8136F0CB-32F6-4E15-9F6B-CB30004031BF}" srcOrd="9" destOrd="0" presId="urn:microsoft.com/office/officeart/2005/8/layout/vList2"/>
    <dgm:cxn modelId="{51AB316F-D739-479B-B503-32C71A5D037F}" type="presParOf" srcId="{57362C19-1D6C-48F6-B523-892DF7E933FB}" destId="{3179DEE8-662D-499D-A672-48DDFC7A9308}" srcOrd="10" destOrd="0" presId="urn:microsoft.com/office/officeart/2005/8/layout/vList2"/>
    <dgm:cxn modelId="{1343CB32-6FDD-4073-BE1F-D6669BD0AB78}" type="presParOf" srcId="{57362C19-1D6C-48F6-B523-892DF7E933FB}" destId="{7A2F5FCD-01AC-45EB-9CD9-1D2ED072A7F9}" srcOrd="11" destOrd="0" presId="urn:microsoft.com/office/officeart/2005/8/layout/vList2"/>
    <dgm:cxn modelId="{D88CED0B-95FA-44C0-A914-8637C7A8915D}" type="presParOf" srcId="{57362C19-1D6C-48F6-B523-892DF7E933FB}" destId="{A7586FAA-408F-4A50-B45B-88D158DC8F6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386B97-5F9D-4F4D-ADCF-D6B4A4717EFF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7879BB35-D894-4BB9-928A-939AF04958FF}">
      <dgm:prSet phldrT="[Text]"/>
      <dgm:spPr/>
      <dgm:t>
        <a:bodyPr/>
        <a:lstStyle/>
        <a:p>
          <a:r>
            <a:rPr lang="en-US"/>
            <a:t>Integration </a:t>
          </a:r>
        </a:p>
      </dgm:t>
    </dgm:pt>
    <dgm:pt modelId="{A36912F0-7133-415B-9A06-ECFE80FD3D48}" type="parTrans" cxnId="{0240B99D-EA3D-49B8-87C4-7193E63A8D42}">
      <dgm:prSet/>
      <dgm:spPr/>
      <dgm:t>
        <a:bodyPr/>
        <a:lstStyle/>
        <a:p>
          <a:endParaRPr lang="en-US"/>
        </a:p>
      </dgm:t>
    </dgm:pt>
    <dgm:pt modelId="{17EC5353-AD33-4393-835E-DE776E9C8DAC}" type="sibTrans" cxnId="{0240B99D-EA3D-49B8-87C4-7193E63A8D42}">
      <dgm:prSet/>
      <dgm:spPr/>
      <dgm:t>
        <a:bodyPr/>
        <a:lstStyle/>
        <a:p>
          <a:endParaRPr lang="en-US"/>
        </a:p>
      </dgm:t>
    </dgm:pt>
    <dgm:pt modelId="{6E0ACBE7-C986-4943-8625-B5B20CF714EF}">
      <dgm:prSet phldrT="[Text]"/>
      <dgm:spPr/>
      <dgm:t>
        <a:bodyPr anchor="ctr" anchorCtr="0"/>
        <a:lstStyle/>
        <a:p>
          <a:r>
            <a:rPr lang="en-US"/>
            <a:t>Data Output</a:t>
          </a:r>
        </a:p>
      </dgm:t>
    </dgm:pt>
    <dgm:pt modelId="{F022605F-805B-44ED-A1B3-6B139B4D8419}" type="parTrans" cxnId="{14559069-B6EF-4CF4-AF7D-B985B70EE236}">
      <dgm:prSet/>
      <dgm:spPr/>
      <dgm:t>
        <a:bodyPr/>
        <a:lstStyle/>
        <a:p>
          <a:endParaRPr lang="en-US"/>
        </a:p>
      </dgm:t>
    </dgm:pt>
    <dgm:pt modelId="{A8D4EF0E-7465-45E3-AA1F-C436CF732E24}" type="sibTrans" cxnId="{14559069-B6EF-4CF4-AF7D-B985B70EE236}">
      <dgm:prSet/>
      <dgm:spPr/>
      <dgm:t>
        <a:bodyPr/>
        <a:lstStyle/>
        <a:p>
          <a:endParaRPr lang="en-US"/>
        </a:p>
      </dgm:t>
    </dgm:pt>
    <dgm:pt modelId="{CA7D7A62-0683-412A-9868-21E3CE530D2F}">
      <dgm:prSet phldrT="[Text]"/>
      <dgm:spPr>
        <a:solidFill>
          <a:srgbClr val="0D6CB9"/>
        </a:solidFill>
      </dgm:spPr>
      <dgm:t>
        <a:bodyPr/>
        <a:lstStyle/>
        <a:p>
          <a:r>
            <a:rPr lang="en-US"/>
            <a:t>End-to-End</a:t>
          </a:r>
        </a:p>
      </dgm:t>
    </dgm:pt>
    <dgm:pt modelId="{817ED91E-802D-4EF0-A46A-BA1A176303F4}" type="parTrans" cxnId="{A9CF4725-4387-4117-8DD8-46E52F51CF6A}">
      <dgm:prSet/>
      <dgm:spPr/>
      <dgm:t>
        <a:bodyPr/>
        <a:lstStyle/>
        <a:p>
          <a:endParaRPr lang="en-US"/>
        </a:p>
      </dgm:t>
    </dgm:pt>
    <dgm:pt modelId="{1796798A-FA3B-4405-AE3E-2786896FFA9F}" type="sibTrans" cxnId="{A9CF4725-4387-4117-8DD8-46E52F51CF6A}">
      <dgm:prSet/>
      <dgm:spPr/>
      <dgm:t>
        <a:bodyPr/>
        <a:lstStyle/>
        <a:p>
          <a:endParaRPr lang="en-US"/>
        </a:p>
      </dgm:t>
    </dgm:pt>
    <dgm:pt modelId="{E21F6D28-6098-40A6-A6C3-516A6249E789}" type="pres">
      <dgm:prSet presAssocID="{6D386B97-5F9D-4F4D-ADCF-D6B4A4717EFF}" presName="Name0" presStyleCnt="0">
        <dgm:presLayoutVars>
          <dgm:dir/>
          <dgm:resizeHandles val="exact"/>
        </dgm:presLayoutVars>
      </dgm:prSet>
      <dgm:spPr/>
    </dgm:pt>
    <dgm:pt modelId="{B880A7ED-1B57-4909-92F4-014BE1A373DF}" type="pres">
      <dgm:prSet presAssocID="{6D386B97-5F9D-4F4D-ADCF-D6B4A4717EFF}" presName="fgShape" presStyleLbl="fgShp" presStyleIdx="0" presStyleCnt="1"/>
      <dgm:spPr>
        <a:noFill/>
        <a:ln>
          <a:noFill/>
        </a:ln>
      </dgm:spPr>
    </dgm:pt>
    <dgm:pt modelId="{376B217E-679D-4B98-B004-4238771F021D}" type="pres">
      <dgm:prSet presAssocID="{6D386B97-5F9D-4F4D-ADCF-D6B4A4717EFF}" presName="linComp" presStyleCnt="0"/>
      <dgm:spPr/>
    </dgm:pt>
    <dgm:pt modelId="{1200FC00-93D2-447F-ACCC-9D033E16346B}" type="pres">
      <dgm:prSet presAssocID="{7879BB35-D894-4BB9-928A-939AF04958FF}" presName="compNode" presStyleCnt="0"/>
      <dgm:spPr/>
    </dgm:pt>
    <dgm:pt modelId="{C74B578B-939C-44CC-8CEA-5A9A4FF5315E}" type="pres">
      <dgm:prSet presAssocID="{7879BB35-D894-4BB9-928A-939AF04958FF}" presName="bkgdShape" presStyleLbl="node1" presStyleIdx="0" presStyleCnt="3" custLinFactNeighborX="-64"/>
      <dgm:spPr/>
    </dgm:pt>
    <dgm:pt modelId="{E9EF5174-73DD-4F06-8C34-091C6AB06A42}" type="pres">
      <dgm:prSet presAssocID="{7879BB35-D894-4BB9-928A-939AF04958FF}" presName="nodeTx" presStyleLbl="node1" presStyleIdx="0" presStyleCnt="3">
        <dgm:presLayoutVars>
          <dgm:bulletEnabled val="1"/>
        </dgm:presLayoutVars>
      </dgm:prSet>
      <dgm:spPr/>
    </dgm:pt>
    <dgm:pt modelId="{2C4C87D5-5F21-4058-9B1D-EBBB5D3B8297}" type="pres">
      <dgm:prSet presAssocID="{7879BB35-D894-4BB9-928A-939AF04958FF}" presName="invisiNode" presStyleLbl="node1" presStyleIdx="0" presStyleCnt="3"/>
      <dgm:spPr/>
    </dgm:pt>
    <dgm:pt modelId="{BB4809FB-12B0-4F3C-985A-E1FACE397905}" type="pres">
      <dgm:prSet presAssocID="{7879BB35-D894-4BB9-928A-939AF04958FF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0780BBE-030C-4401-B19B-993A40344855}" type="pres">
      <dgm:prSet presAssocID="{17EC5353-AD33-4393-835E-DE776E9C8DAC}" presName="sibTrans" presStyleLbl="sibTrans2D1" presStyleIdx="0" presStyleCnt="0"/>
      <dgm:spPr/>
    </dgm:pt>
    <dgm:pt modelId="{F46E8E80-ABB0-44B3-9550-F81E8A7BA4C0}" type="pres">
      <dgm:prSet presAssocID="{6E0ACBE7-C986-4943-8625-B5B20CF714EF}" presName="compNode" presStyleCnt="0"/>
      <dgm:spPr/>
    </dgm:pt>
    <dgm:pt modelId="{15F9999F-E24A-427F-905D-66766D63BA81}" type="pres">
      <dgm:prSet presAssocID="{6E0ACBE7-C986-4943-8625-B5B20CF714EF}" presName="bkgdShape" presStyleLbl="node1" presStyleIdx="1" presStyleCnt="3"/>
      <dgm:spPr/>
    </dgm:pt>
    <dgm:pt modelId="{1F5C3465-35BA-43F5-A13C-7D99CF5B1875}" type="pres">
      <dgm:prSet presAssocID="{6E0ACBE7-C986-4943-8625-B5B20CF714EF}" presName="nodeTx" presStyleLbl="node1" presStyleIdx="1" presStyleCnt="3">
        <dgm:presLayoutVars>
          <dgm:bulletEnabled val="1"/>
        </dgm:presLayoutVars>
      </dgm:prSet>
      <dgm:spPr/>
    </dgm:pt>
    <dgm:pt modelId="{2D5F7924-1433-4AB9-8E08-85F75F72DD88}" type="pres">
      <dgm:prSet presAssocID="{6E0ACBE7-C986-4943-8625-B5B20CF714EF}" presName="invisiNode" presStyleLbl="node1" presStyleIdx="1" presStyleCnt="3"/>
      <dgm:spPr/>
    </dgm:pt>
    <dgm:pt modelId="{CACD7DB8-91DA-4C84-A8A8-03721105C157}" type="pres">
      <dgm:prSet presAssocID="{6E0ACBE7-C986-4943-8625-B5B20CF714EF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86373193-1DD0-495A-8166-04017B4976AD}" type="pres">
      <dgm:prSet presAssocID="{A8D4EF0E-7465-45E3-AA1F-C436CF732E24}" presName="sibTrans" presStyleLbl="sibTrans2D1" presStyleIdx="0" presStyleCnt="0"/>
      <dgm:spPr/>
    </dgm:pt>
    <dgm:pt modelId="{23A05D1B-CA83-4EE4-93B6-C34707220A44}" type="pres">
      <dgm:prSet presAssocID="{CA7D7A62-0683-412A-9868-21E3CE530D2F}" presName="compNode" presStyleCnt="0"/>
      <dgm:spPr/>
    </dgm:pt>
    <dgm:pt modelId="{456F036D-BF11-4683-9770-CBDC8A2A9ACC}" type="pres">
      <dgm:prSet presAssocID="{CA7D7A62-0683-412A-9868-21E3CE530D2F}" presName="bkgdShape" presStyleLbl="node1" presStyleIdx="2" presStyleCnt="3"/>
      <dgm:spPr/>
    </dgm:pt>
    <dgm:pt modelId="{971A3E8B-82E2-47B1-9AFB-77D09CF729CB}" type="pres">
      <dgm:prSet presAssocID="{CA7D7A62-0683-412A-9868-21E3CE530D2F}" presName="nodeTx" presStyleLbl="node1" presStyleIdx="2" presStyleCnt="3">
        <dgm:presLayoutVars>
          <dgm:bulletEnabled val="1"/>
        </dgm:presLayoutVars>
      </dgm:prSet>
      <dgm:spPr/>
    </dgm:pt>
    <dgm:pt modelId="{408A6451-8C09-437A-91D7-BF5AB9CAEC9D}" type="pres">
      <dgm:prSet presAssocID="{CA7D7A62-0683-412A-9868-21E3CE530D2F}" presName="invisiNode" presStyleLbl="node1" presStyleIdx="2" presStyleCnt="3"/>
      <dgm:spPr/>
    </dgm:pt>
    <dgm:pt modelId="{5AD82BB1-C7C9-4236-8629-3BEFE98148C1}" type="pres">
      <dgm:prSet presAssocID="{CA7D7A62-0683-412A-9868-21E3CE530D2F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</dgm:ptLst>
  <dgm:cxnLst>
    <dgm:cxn modelId="{2C33B109-930F-457D-BBC5-1FCC6129D5E1}" type="presOf" srcId="{6E0ACBE7-C986-4943-8625-B5B20CF714EF}" destId="{15F9999F-E24A-427F-905D-66766D63BA81}" srcOrd="0" destOrd="0" presId="urn:microsoft.com/office/officeart/2005/8/layout/hList7"/>
    <dgm:cxn modelId="{A9CF4725-4387-4117-8DD8-46E52F51CF6A}" srcId="{6D386B97-5F9D-4F4D-ADCF-D6B4A4717EFF}" destId="{CA7D7A62-0683-412A-9868-21E3CE530D2F}" srcOrd="2" destOrd="0" parTransId="{817ED91E-802D-4EF0-A46A-BA1A176303F4}" sibTransId="{1796798A-FA3B-4405-AE3E-2786896FFA9F}"/>
    <dgm:cxn modelId="{022C4338-0D43-48A8-A10F-001BA7C00BAF}" type="presOf" srcId="{CA7D7A62-0683-412A-9868-21E3CE530D2F}" destId="{971A3E8B-82E2-47B1-9AFB-77D09CF729CB}" srcOrd="1" destOrd="0" presId="urn:microsoft.com/office/officeart/2005/8/layout/hList7"/>
    <dgm:cxn modelId="{14559069-B6EF-4CF4-AF7D-B985B70EE236}" srcId="{6D386B97-5F9D-4F4D-ADCF-D6B4A4717EFF}" destId="{6E0ACBE7-C986-4943-8625-B5B20CF714EF}" srcOrd="1" destOrd="0" parTransId="{F022605F-805B-44ED-A1B3-6B139B4D8419}" sibTransId="{A8D4EF0E-7465-45E3-AA1F-C436CF732E24}"/>
    <dgm:cxn modelId="{59376A5A-1114-48D6-AA21-009FC51E622A}" type="presOf" srcId="{6D386B97-5F9D-4F4D-ADCF-D6B4A4717EFF}" destId="{E21F6D28-6098-40A6-A6C3-516A6249E789}" srcOrd="0" destOrd="0" presId="urn:microsoft.com/office/officeart/2005/8/layout/hList7"/>
    <dgm:cxn modelId="{0240B99D-EA3D-49B8-87C4-7193E63A8D42}" srcId="{6D386B97-5F9D-4F4D-ADCF-D6B4A4717EFF}" destId="{7879BB35-D894-4BB9-928A-939AF04958FF}" srcOrd="0" destOrd="0" parTransId="{A36912F0-7133-415B-9A06-ECFE80FD3D48}" sibTransId="{17EC5353-AD33-4393-835E-DE776E9C8DAC}"/>
    <dgm:cxn modelId="{FED980AF-38F3-4330-99DD-27DCE47449FD}" type="presOf" srcId="{7879BB35-D894-4BB9-928A-939AF04958FF}" destId="{C74B578B-939C-44CC-8CEA-5A9A4FF5315E}" srcOrd="0" destOrd="0" presId="urn:microsoft.com/office/officeart/2005/8/layout/hList7"/>
    <dgm:cxn modelId="{47625BB9-5EFC-42B9-A5A6-C3FD322073CE}" type="presOf" srcId="{6E0ACBE7-C986-4943-8625-B5B20CF714EF}" destId="{1F5C3465-35BA-43F5-A13C-7D99CF5B1875}" srcOrd="1" destOrd="0" presId="urn:microsoft.com/office/officeart/2005/8/layout/hList7"/>
    <dgm:cxn modelId="{8759CDE7-C971-4AF7-BFE0-539711AEE475}" type="presOf" srcId="{A8D4EF0E-7465-45E3-AA1F-C436CF732E24}" destId="{86373193-1DD0-495A-8166-04017B4976AD}" srcOrd="0" destOrd="0" presId="urn:microsoft.com/office/officeart/2005/8/layout/hList7"/>
    <dgm:cxn modelId="{B73957EF-5BB0-4907-AC46-81EE7D1EA857}" type="presOf" srcId="{7879BB35-D894-4BB9-928A-939AF04958FF}" destId="{E9EF5174-73DD-4F06-8C34-091C6AB06A42}" srcOrd="1" destOrd="0" presId="urn:microsoft.com/office/officeart/2005/8/layout/hList7"/>
    <dgm:cxn modelId="{D3AAE7F7-0C66-4D2E-A6E8-DF46682A4AA1}" type="presOf" srcId="{17EC5353-AD33-4393-835E-DE776E9C8DAC}" destId="{70780BBE-030C-4401-B19B-993A40344855}" srcOrd="0" destOrd="0" presId="urn:microsoft.com/office/officeart/2005/8/layout/hList7"/>
    <dgm:cxn modelId="{6B48B7FE-DBD5-42B5-B5CE-17E6ABEDAAE4}" type="presOf" srcId="{CA7D7A62-0683-412A-9868-21E3CE530D2F}" destId="{456F036D-BF11-4683-9770-CBDC8A2A9ACC}" srcOrd="0" destOrd="0" presId="urn:microsoft.com/office/officeart/2005/8/layout/hList7"/>
    <dgm:cxn modelId="{58A93B91-3A9E-4C72-9FE0-B1535193B801}" type="presParOf" srcId="{E21F6D28-6098-40A6-A6C3-516A6249E789}" destId="{B880A7ED-1B57-4909-92F4-014BE1A373DF}" srcOrd="0" destOrd="0" presId="urn:microsoft.com/office/officeart/2005/8/layout/hList7"/>
    <dgm:cxn modelId="{84437ECE-849D-4D60-B9BC-74DC072E241B}" type="presParOf" srcId="{E21F6D28-6098-40A6-A6C3-516A6249E789}" destId="{376B217E-679D-4B98-B004-4238771F021D}" srcOrd="1" destOrd="0" presId="urn:microsoft.com/office/officeart/2005/8/layout/hList7"/>
    <dgm:cxn modelId="{C2A5F969-C990-4FFC-B6F2-4DE359468891}" type="presParOf" srcId="{376B217E-679D-4B98-B004-4238771F021D}" destId="{1200FC00-93D2-447F-ACCC-9D033E16346B}" srcOrd="0" destOrd="0" presId="urn:microsoft.com/office/officeart/2005/8/layout/hList7"/>
    <dgm:cxn modelId="{6D20A804-E8AE-4462-A5B1-6990C3D96F4A}" type="presParOf" srcId="{1200FC00-93D2-447F-ACCC-9D033E16346B}" destId="{C74B578B-939C-44CC-8CEA-5A9A4FF5315E}" srcOrd="0" destOrd="0" presId="urn:microsoft.com/office/officeart/2005/8/layout/hList7"/>
    <dgm:cxn modelId="{10830A78-7125-427D-90FB-AF4D15D73FE7}" type="presParOf" srcId="{1200FC00-93D2-447F-ACCC-9D033E16346B}" destId="{E9EF5174-73DD-4F06-8C34-091C6AB06A42}" srcOrd="1" destOrd="0" presId="urn:microsoft.com/office/officeart/2005/8/layout/hList7"/>
    <dgm:cxn modelId="{33E8C411-4EC6-49FB-A351-11A29B96BFBF}" type="presParOf" srcId="{1200FC00-93D2-447F-ACCC-9D033E16346B}" destId="{2C4C87D5-5F21-4058-9B1D-EBBB5D3B8297}" srcOrd="2" destOrd="0" presId="urn:microsoft.com/office/officeart/2005/8/layout/hList7"/>
    <dgm:cxn modelId="{488EAC6F-C164-41E5-9BEF-B0C8EB71E393}" type="presParOf" srcId="{1200FC00-93D2-447F-ACCC-9D033E16346B}" destId="{BB4809FB-12B0-4F3C-985A-E1FACE397905}" srcOrd="3" destOrd="0" presId="urn:microsoft.com/office/officeart/2005/8/layout/hList7"/>
    <dgm:cxn modelId="{A4D9C069-2E95-4178-A2F2-C3E65955EEBA}" type="presParOf" srcId="{376B217E-679D-4B98-B004-4238771F021D}" destId="{70780BBE-030C-4401-B19B-993A40344855}" srcOrd="1" destOrd="0" presId="urn:microsoft.com/office/officeart/2005/8/layout/hList7"/>
    <dgm:cxn modelId="{33053D32-623A-4CDE-8E4C-CFD45DA3DC33}" type="presParOf" srcId="{376B217E-679D-4B98-B004-4238771F021D}" destId="{F46E8E80-ABB0-44B3-9550-F81E8A7BA4C0}" srcOrd="2" destOrd="0" presId="urn:microsoft.com/office/officeart/2005/8/layout/hList7"/>
    <dgm:cxn modelId="{06AD8CF3-FBA8-49AD-96FC-D316E87DF384}" type="presParOf" srcId="{F46E8E80-ABB0-44B3-9550-F81E8A7BA4C0}" destId="{15F9999F-E24A-427F-905D-66766D63BA81}" srcOrd="0" destOrd="0" presId="urn:microsoft.com/office/officeart/2005/8/layout/hList7"/>
    <dgm:cxn modelId="{DF286912-AC62-46E3-9065-FF1920834516}" type="presParOf" srcId="{F46E8E80-ABB0-44B3-9550-F81E8A7BA4C0}" destId="{1F5C3465-35BA-43F5-A13C-7D99CF5B1875}" srcOrd="1" destOrd="0" presId="urn:microsoft.com/office/officeart/2005/8/layout/hList7"/>
    <dgm:cxn modelId="{FD92F35D-4EB8-4B4B-8F66-1722A6B922A2}" type="presParOf" srcId="{F46E8E80-ABB0-44B3-9550-F81E8A7BA4C0}" destId="{2D5F7924-1433-4AB9-8E08-85F75F72DD88}" srcOrd="2" destOrd="0" presId="urn:microsoft.com/office/officeart/2005/8/layout/hList7"/>
    <dgm:cxn modelId="{B26933B5-3A78-4326-85BD-D03EBE8B0F4D}" type="presParOf" srcId="{F46E8E80-ABB0-44B3-9550-F81E8A7BA4C0}" destId="{CACD7DB8-91DA-4C84-A8A8-03721105C157}" srcOrd="3" destOrd="0" presId="urn:microsoft.com/office/officeart/2005/8/layout/hList7"/>
    <dgm:cxn modelId="{D967FDA1-5440-418A-B208-5AC426A98D46}" type="presParOf" srcId="{376B217E-679D-4B98-B004-4238771F021D}" destId="{86373193-1DD0-495A-8166-04017B4976AD}" srcOrd="3" destOrd="0" presId="urn:microsoft.com/office/officeart/2005/8/layout/hList7"/>
    <dgm:cxn modelId="{525B1EE8-C6BB-4AF3-94BF-46CA443C622E}" type="presParOf" srcId="{376B217E-679D-4B98-B004-4238771F021D}" destId="{23A05D1B-CA83-4EE4-93B6-C34707220A44}" srcOrd="4" destOrd="0" presId="urn:microsoft.com/office/officeart/2005/8/layout/hList7"/>
    <dgm:cxn modelId="{4669C539-F00F-49AA-9330-3CA1C0A7DC4D}" type="presParOf" srcId="{23A05D1B-CA83-4EE4-93B6-C34707220A44}" destId="{456F036D-BF11-4683-9770-CBDC8A2A9ACC}" srcOrd="0" destOrd="0" presId="urn:microsoft.com/office/officeart/2005/8/layout/hList7"/>
    <dgm:cxn modelId="{C2941427-982F-4D65-838B-36DCA8CF7DF4}" type="presParOf" srcId="{23A05D1B-CA83-4EE4-93B6-C34707220A44}" destId="{971A3E8B-82E2-47B1-9AFB-77D09CF729CB}" srcOrd="1" destOrd="0" presId="urn:microsoft.com/office/officeart/2005/8/layout/hList7"/>
    <dgm:cxn modelId="{9771BEB0-C4B1-490F-B07D-4B854E685DEE}" type="presParOf" srcId="{23A05D1B-CA83-4EE4-93B6-C34707220A44}" destId="{408A6451-8C09-437A-91D7-BF5AB9CAEC9D}" srcOrd="2" destOrd="0" presId="urn:microsoft.com/office/officeart/2005/8/layout/hList7"/>
    <dgm:cxn modelId="{986C24C6-FFAD-4D75-9386-2288A4ABDE4C}" type="presParOf" srcId="{23A05D1B-CA83-4EE4-93B6-C34707220A44}" destId="{5AD82BB1-C7C9-4236-8629-3BEFE98148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0AD555-7EFD-43F7-A2B8-9ECD97AA6FC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8EDD67D-2A2B-42A7-84BA-937FBB26F0C8}">
      <dgm:prSet phldrT="[Text]"/>
      <dgm:spPr/>
      <dgm:t>
        <a:bodyPr/>
        <a:lstStyle/>
        <a:p>
          <a:pPr algn="l"/>
          <a:r>
            <a:rPr lang="en-US" b="1">
              <a:solidFill>
                <a:schemeClr val="bg1"/>
              </a:solidFill>
            </a:rPr>
            <a:t>TRAINING</a:t>
          </a:r>
        </a:p>
      </dgm:t>
    </dgm:pt>
    <dgm:pt modelId="{7C1D2C1F-A578-4CF1-8F26-B61D0A8EC18D}" type="parTrans" cxnId="{9DC77BD2-143A-4FD9-BCC6-96E7339D14CA}">
      <dgm:prSet/>
      <dgm:spPr/>
      <dgm:t>
        <a:bodyPr/>
        <a:lstStyle/>
        <a:p>
          <a:endParaRPr lang="en-US"/>
        </a:p>
      </dgm:t>
    </dgm:pt>
    <dgm:pt modelId="{9135AA33-F535-49E7-81E1-940766BB99DB}" type="sibTrans" cxnId="{9DC77BD2-143A-4FD9-BCC6-96E7339D14CA}">
      <dgm:prSet/>
      <dgm:spPr/>
      <dgm:t>
        <a:bodyPr/>
        <a:lstStyle/>
        <a:p>
          <a:endParaRPr lang="en-US"/>
        </a:p>
      </dgm:t>
    </dgm:pt>
    <dgm:pt modelId="{24D63DAB-F028-44E1-A817-08A9DC00AAB7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BD09943F-0CF5-41BA-8B16-09DDBFC62A5B}" type="parTrans" cxnId="{CDB552B6-1E8F-4CD2-BDE5-5D861910BAE4}">
      <dgm:prSet/>
      <dgm:spPr/>
      <dgm:t>
        <a:bodyPr/>
        <a:lstStyle/>
        <a:p>
          <a:endParaRPr lang="en-US"/>
        </a:p>
      </dgm:t>
    </dgm:pt>
    <dgm:pt modelId="{5C4DEF2F-97DC-4709-BDB9-EA947632413C}" type="sibTrans" cxnId="{CDB552B6-1E8F-4CD2-BDE5-5D861910BAE4}">
      <dgm:prSet/>
      <dgm:spPr/>
      <dgm:t>
        <a:bodyPr/>
        <a:lstStyle/>
        <a:p>
          <a:endParaRPr lang="en-US"/>
        </a:p>
      </dgm:t>
    </dgm:pt>
    <dgm:pt modelId="{03EB1EB7-6922-424D-91E5-5D76C4CA8D04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SUPPORT</a:t>
          </a:r>
        </a:p>
      </dgm:t>
    </dgm:pt>
    <dgm:pt modelId="{BA17E75F-7B14-4787-BF16-26F3462612BB}" type="parTrans" cxnId="{9FB85B09-D601-449D-BFBB-664482B8A0B1}">
      <dgm:prSet/>
      <dgm:spPr/>
      <dgm:t>
        <a:bodyPr/>
        <a:lstStyle/>
        <a:p>
          <a:endParaRPr lang="en-US"/>
        </a:p>
      </dgm:t>
    </dgm:pt>
    <dgm:pt modelId="{523AB218-71D2-44D9-9936-0053187EAD25}" type="sibTrans" cxnId="{9FB85B09-D601-449D-BFBB-664482B8A0B1}">
      <dgm:prSet/>
      <dgm:spPr/>
      <dgm:t>
        <a:bodyPr/>
        <a:lstStyle/>
        <a:p>
          <a:endParaRPr lang="en-US"/>
        </a:p>
      </dgm:t>
    </dgm:pt>
    <dgm:pt modelId="{F0B678DB-1F90-4142-BF85-A3FB76D453C5}" type="pres">
      <dgm:prSet presAssocID="{090AD555-7EFD-43F7-A2B8-9ECD97AA6FC4}" presName="Name0" presStyleCnt="0">
        <dgm:presLayoutVars>
          <dgm:dir/>
          <dgm:animLvl val="lvl"/>
          <dgm:resizeHandles val="exact"/>
        </dgm:presLayoutVars>
      </dgm:prSet>
      <dgm:spPr/>
    </dgm:pt>
    <dgm:pt modelId="{D003F11D-88D5-474C-8E61-A620BFC69C95}" type="pres">
      <dgm:prSet presAssocID="{090AD555-7EFD-43F7-A2B8-9ECD97AA6FC4}" presName="dummy" presStyleCnt="0"/>
      <dgm:spPr/>
    </dgm:pt>
    <dgm:pt modelId="{AF856704-C908-41FC-9D13-677960D687F1}" type="pres">
      <dgm:prSet presAssocID="{090AD555-7EFD-43F7-A2B8-9ECD97AA6FC4}" presName="linH" presStyleCnt="0"/>
      <dgm:spPr/>
    </dgm:pt>
    <dgm:pt modelId="{C3B46359-F985-43AC-BD67-380E5F6AF8DE}" type="pres">
      <dgm:prSet presAssocID="{090AD555-7EFD-43F7-A2B8-9ECD97AA6FC4}" presName="padding1" presStyleCnt="0"/>
      <dgm:spPr/>
    </dgm:pt>
    <dgm:pt modelId="{79CCA726-2911-414E-91D3-A7FA7722CBBF}" type="pres">
      <dgm:prSet presAssocID="{D8EDD67D-2A2B-42A7-84BA-937FBB26F0C8}" presName="linV" presStyleCnt="0"/>
      <dgm:spPr/>
    </dgm:pt>
    <dgm:pt modelId="{B18B92E0-FD0E-4AF6-B16A-E2FA0846B03F}" type="pres">
      <dgm:prSet presAssocID="{D8EDD67D-2A2B-42A7-84BA-937FBB26F0C8}" presName="spVertical1" presStyleCnt="0"/>
      <dgm:spPr/>
    </dgm:pt>
    <dgm:pt modelId="{39C63E9D-8FD2-4E47-A2C4-A4EBA119D8B7}" type="pres">
      <dgm:prSet presAssocID="{D8EDD67D-2A2B-42A7-84BA-937FBB26F0C8}" presName="parTx" presStyleLbl="revTx" presStyleIdx="0" presStyleCnt="3" custScaleX="75494" custLinFactNeighborX="-26501" custLinFactNeighborY="874">
        <dgm:presLayoutVars>
          <dgm:chMax val="0"/>
          <dgm:chPref val="0"/>
          <dgm:bulletEnabled val="1"/>
        </dgm:presLayoutVars>
      </dgm:prSet>
      <dgm:spPr/>
    </dgm:pt>
    <dgm:pt modelId="{4EBE4B8A-5383-4D57-8F4C-EC885130304B}" type="pres">
      <dgm:prSet presAssocID="{D8EDD67D-2A2B-42A7-84BA-937FBB26F0C8}" presName="spVertical2" presStyleCnt="0"/>
      <dgm:spPr/>
    </dgm:pt>
    <dgm:pt modelId="{569254CA-82CD-4B05-9382-EC78A8DC2489}" type="pres">
      <dgm:prSet presAssocID="{D8EDD67D-2A2B-42A7-84BA-937FBB26F0C8}" presName="spVertical3" presStyleCnt="0"/>
      <dgm:spPr/>
    </dgm:pt>
    <dgm:pt modelId="{1DDA3721-E651-4706-98E2-6362E3CA891E}" type="pres">
      <dgm:prSet presAssocID="{9135AA33-F535-49E7-81E1-940766BB99DB}" presName="space" presStyleCnt="0"/>
      <dgm:spPr/>
    </dgm:pt>
    <dgm:pt modelId="{71651D37-2400-44B1-92F9-FBE08304F9A3}" type="pres">
      <dgm:prSet presAssocID="{24D63DAB-F028-44E1-A817-08A9DC00AAB7}" presName="linV" presStyleCnt="0"/>
      <dgm:spPr/>
    </dgm:pt>
    <dgm:pt modelId="{F4F817D0-F45E-46DA-A503-455CDC220659}" type="pres">
      <dgm:prSet presAssocID="{24D63DAB-F028-44E1-A817-08A9DC00AAB7}" presName="spVertical1" presStyleCnt="0"/>
      <dgm:spPr/>
    </dgm:pt>
    <dgm:pt modelId="{5A2BC494-3084-4C82-B81B-18686878D5A1}" type="pres">
      <dgm:prSet presAssocID="{24D63DAB-F028-44E1-A817-08A9DC00AAB7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12927B0-FC5D-47BE-AEE8-952E0A1C2519}" type="pres">
      <dgm:prSet presAssocID="{24D63DAB-F028-44E1-A817-08A9DC00AAB7}" presName="spVertical2" presStyleCnt="0"/>
      <dgm:spPr/>
    </dgm:pt>
    <dgm:pt modelId="{356661F4-F2D2-4AEF-A3C1-224EE06B35A2}" type="pres">
      <dgm:prSet presAssocID="{24D63DAB-F028-44E1-A817-08A9DC00AAB7}" presName="spVertical3" presStyleCnt="0"/>
      <dgm:spPr/>
    </dgm:pt>
    <dgm:pt modelId="{733F74FB-62B2-4A82-A90F-2548F3005191}" type="pres">
      <dgm:prSet presAssocID="{5C4DEF2F-97DC-4709-BDB9-EA947632413C}" presName="space" presStyleCnt="0"/>
      <dgm:spPr/>
    </dgm:pt>
    <dgm:pt modelId="{7CFCDA9E-1A2F-49D8-8A2D-BF9BC171959A}" type="pres">
      <dgm:prSet presAssocID="{03EB1EB7-6922-424D-91E5-5D76C4CA8D04}" presName="linV" presStyleCnt="0"/>
      <dgm:spPr/>
    </dgm:pt>
    <dgm:pt modelId="{7980A358-AF0E-41D4-9E43-126A20445EB7}" type="pres">
      <dgm:prSet presAssocID="{03EB1EB7-6922-424D-91E5-5D76C4CA8D04}" presName="spVertical1" presStyleCnt="0"/>
      <dgm:spPr/>
    </dgm:pt>
    <dgm:pt modelId="{ED599A05-4C07-4E02-BED9-C93F3BECA2F4}" type="pres">
      <dgm:prSet presAssocID="{03EB1EB7-6922-424D-91E5-5D76C4CA8D04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9726DE9-BFA2-4987-92DD-8E39D3D9E79D}" type="pres">
      <dgm:prSet presAssocID="{03EB1EB7-6922-424D-91E5-5D76C4CA8D04}" presName="spVertical2" presStyleCnt="0"/>
      <dgm:spPr/>
    </dgm:pt>
    <dgm:pt modelId="{BB3ADBC4-675C-4F1E-9379-EF6784CECA00}" type="pres">
      <dgm:prSet presAssocID="{03EB1EB7-6922-424D-91E5-5D76C4CA8D04}" presName="spVertical3" presStyleCnt="0"/>
      <dgm:spPr/>
    </dgm:pt>
    <dgm:pt modelId="{E3629154-AA4B-4961-81F2-51CE1001257A}" type="pres">
      <dgm:prSet presAssocID="{090AD555-7EFD-43F7-A2B8-9ECD97AA6FC4}" presName="padding2" presStyleCnt="0"/>
      <dgm:spPr/>
    </dgm:pt>
    <dgm:pt modelId="{553B0712-A1A1-4736-A2F0-FDD70D08DF86}" type="pres">
      <dgm:prSet presAssocID="{090AD555-7EFD-43F7-A2B8-9ECD97AA6FC4}" presName="negArrow" presStyleCnt="0"/>
      <dgm:spPr/>
    </dgm:pt>
    <dgm:pt modelId="{521319C2-D441-44B6-8F1E-D17EADC7F024}" type="pres">
      <dgm:prSet presAssocID="{090AD555-7EFD-43F7-A2B8-9ECD97AA6FC4}" presName="backgroundArrow" presStyleLbl="node1" presStyleIdx="0" presStyleCnt="1" custLinFactNeighborY="-1644"/>
      <dgm:spPr>
        <a:solidFill>
          <a:srgbClr val="0082C8"/>
        </a:solidFill>
      </dgm:spPr>
    </dgm:pt>
  </dgm:ptLst>
  <dgm:cxnLst>
    <dgm:cxn modelId="{8EAC2703-8644-4D14-ACB7-617F341B27CB}" type="presOf" srcId="{03EB1EB7-6922-424D-91E5-5D76C4CA8D04}" destId="{ED599A05-4C07-4E02-BED9-C93F3BECA2F4}" srcOrd="0" destOrd="0" presId="urn:microsoft.com/office/officeart/2005/8/layout/hProcess3"/>
    <dgm:cxn modelId="{9FB85B09-D601-449D-BFBB-664482B8A0B1}" srcId="{090AD555-7EFD-43F7-A2B8-9ECD97AA6FC4}" destId="{03EB1EB7-6922-424D-91E5-5D76C4CA8D04}" srcOrd="2" destOrd="0" parTransId="{BA17E75F-7B14-4787-BF16-26F3462612BB}" sibTransId="{523AB218-71D2-44D9-9936-0053187EAD25}"/>
    <dgm:cxn modelId="{7630C471-C258-4F83-8E10-E981B9FB25BD}" type="presOf" srcId="{090AD555-7EFD-43F7-A2B8-9ECD97AA6FC4}" destId="{F0B678DB-1F90-4142-BF85-A3FB76D453C5}" srcOrd="0" destOrd="0" presId="urn:microsoft.com/office/officeart/2005/8/layout/hProcess3"/>
    <dgm:cxn modelId="{91E33F7A-81FB-4F40-A5B1-3A0AA740349A}" type="presOf" srcId="{24D63DAB-F028-44E1-A817-08A9DC00AAB7}" destId="{5A2BC494-3084-4C82-B81B-18686878D5A1}" srcOrd="0" destOrd="0" presId="urn:microsoft.com/office/officeart/2005/8/layout/hProcess3"/>
    <dgm:cxn modelId="{CDB552B6-1E8F-4CD2-BDE5-5D861910BAE4}" srcId="{090AD555-7EFD-43F7-A2B8-9ECD97AA6FC4}" destId="{24D63DAB-F028-44E1-A817-08A9DC00AAB7}" srcOrd="1" destOrd="0" parTransId="{BD09943F-0CF5-41BA-8B16-09DDBFC62A5B}" sibTransId="{5C4DEF2F-97DC-4709-BDB9-EA947632413C}"/>
    <dgm:cxn modelId="{E1C01DBB-6FEB-4DC8-B283-3718C44A2346}" type="presOf" srcId="{D8EDD67D-2A2B-42A7-84BA-937FBB26F0C8}" destId="{39C63E9D-8FD2-4E47-A2C4-A4EBA119D8B7}" srcOrd="0" destOrd="0" presId="urn:microsoft.com/office/officeart/2005/8/layout/hProcess3"/>
    <dgm:cxn modelId="{9DC77BD2-143A-4FD9-BCC6-96E7339D14CA}" srcId="{090AD555-7EFD-43F7-A2B8-9ECD97AA6FC4}" destId="{D8EDD67D-2A2B-42A7-84BA-937FBB26F0C8}" srcOrd="0" destOrd="0" parTransId="{7C1D2C1F-A578-4CF1-8F26-B61D0A8EC18D}" sibTransId="{9135AA33-F535-49E7-81E1-940766BB99DB}"/>
    <dgm:cxn modelId="{48CF8CDA-95F1-43BF-B221-060029F4C349}" type="presParOf" srcId="{F0B678DB-1F90-4142-BF85-A3FB76D453C5}" destId="{D003F11D-88D5-474C-8E61-A620BFC69C95}" srcOrd="0" destOrd="0" presId="urn:microsoft.com/office/officeart/2005/8/layout/hProcess3"/>
    <dgm:cxn modelId="{C2A268DA-ECE7-4F9F-BC92-639C2B1CFFC1}" type="presParOf" srcId="{F0B678DB-1F90-4142-BF85-A3FB76D453C5}" destId="{AF856704-C908-41FC-9D13-677960D687F1}" srcOrd="1" destOrd="0" presId="urn:microsoft.com/office/officeart/2005/8/layout/hProcess3"/>
    <dgm:cxn modelId="{77DD40DC-E069-443B-A8C1-A0F448E022C2}" type="presParOf" srcId="{AF856704-C908-41FC-9D13-677960D687F1}" destId="{C3B46359-F985-43AC-BD67-380E5F6AF8DE}" srcOrd="0" destOrd="0" presId="urn:microsoft.com/office/officeart/2005/8/layout/hProcess3"/>
    <dgm:cxn modelId="{5A224C0E-0EAB-425F-BFC9-A0C5E91C6976}" type="presParOf" srcId="{AF856704-C908-41FC-9D13-677960D687F1}" destId="{79CCA726-2911-414E-91D3-A7FA7722CBBF}" srcOrd="1" destOrd="0" presId="urn:microsoft.com/office/officeart/2005/8/layout/hProcess3"/>
    <dgm:cxn modelId="{FC842A2C-B5C6-4689-A52F-735CC2D723B3}" type="presParOf" srcId="{79CCA726-2911-414E-91D3-A7FA7722CBBF}" destId="{B18B92E0-FD0E-4AF6-B16A-E2FA0846B03F}" srcOrd="0" destOrd="0" presId="urn:microsoft.com/office/officeart/2005/8/layout/hProcess3"/>
    <dgm:cxn modelId="{053D5D20-7395-47F4-BCDD-D67A317188A6}" type="presParOf" srcId="{79CCA726-2911-414E-91D3-A7FA7722CBBF}" destId="{39C63E9D-8FD2-4E47-A2C4-A4EBA119D8B7}" srcOrd="1" destOrd="0" presId="urn:microsoft.com/office/officeart/2005/8/layout/hProcess3"/>
    <dgm:cxn modelId="{5CEE0A45-420A-42F5-8F80-9EC6E4ECE5E7}" type="presParOf" srcId="{79CCA726-2911-414E-91D3-A7FA7722CBBF}" destId="{4EBE4B8A-5383-4D57-8F4C-EC885130304B}" srcOrd="2" destOrd="0" presId="urn:microsoft.com/office/officeart/2005/8/layout/hProcess3"/>
    <dgm:cxn modelId="{296C1EA6-3902-4002-97A6-5A9E5942CCA1}" type="presParOf" srcId="{79CCA726-2911-414E-91D3-A7FA7722CBBF}" destId="{569254CA-82CD-4B05-9382-EC78A8DC2489}" srcOrd="3" destOrd="0" presId="urn:microsoft.com/office/officeart/2005/8/layout/hProcess3"/>
    <dgm:cxn modelId="{3C2190EA-F85D-4B3A-878C-C2D3C62856F6}" type="presParOf" srcId="{AF856704-C908-41FC-9D13-677960D687F1}" destId="{1DDA3721-E651-4706-98E2-6362E3CA891E}" srcOrd="2" destOrd="0" presId="urn:microsoft.com/office/officeart/2005/8/layout/hProcess3"/>
    <dgm:cxn modelId="{6EDFFC1B-393C-4B8E-B58F-294AC244328D}" type="presParOf" srcId="{AF856704-C908-41FC-9D13-677960D687F1}" destId="{71651D37-2400-44B1-92F9-FBE08304F9A3}" srcOrd="3" destOrd="0" presId="urn:microsoft.com/office/officeart/2005/8/layout/hProcess3"/>
    <dgm:cxn modelId="{7889D0A7-9B0C-4375-BA41-2AD36656023C}" type="presParOf" srcId="{71651D37-2400-44B1-92F9-FBE08304F9A3}" destId="{F4F817D0-F45E-46DA-A503-455CDC220659}" srcOrd="0" destOrd="0" presId="urn:microsoft.com/office/officeart/2005/8/layout/hProcess3"/>
    <dgm:cxn modelId="{7C8E625E-47FC-4892-89F0-2114D200232C}" type="presParOf" srcId="{71651D37-2400-44B1-92F9-FBE08304F9A3}" destId="{5A2BC494-3084-4C82-B81B-18686878D5A1}" srcOrd="1" destOrd="0" presId="urn:microsoft.com/office/officeart/2005/8/layout/hProcess3"/>
    <dgm:cxn modelId="{7AA3E5AA-5F96-47E9-905D-7EAED8E25DBF}" type="presParOf" srcId="{71651D37-2400-44B1-92F9-FBE08304F9A3}" destId="{512927B0-FC5D-47BE-AEE8-952E0A1C2519}" srcOrd="2" destOrd="0" presId="urn:microsoft.com/office/officeart/2005/8/layout/hProcess3"/>
    <dgm:cxn modelId="{17689425-95FB-4CF8-9C5D-9368B9D8EBDC}" type="presParOf" srcId="{71651D37-2400-44B1-92F9-FBE08304F9A3}" destId="{356661F4-F2D2-4AEF-A3C1-224EE06B35A2}" srcOrd="3" destOrd="0" presId="urn:microsoft.com/office/officeart/2005/8/layout/hProcess3"/>
    <dgm:cxn modelId="{B58700A8-8F1B-4678-88FD-4492D9421CC7}" type="presParOf" srcId="{AF856704-C908-41FC-9D13-677960D687F1}" destId="{733F74FB-62B2-4A82-A90F-2548F3005191}" srcOrd="4" destOrd="0" presId="urn:microsoft.com/office/officeart/2005/8/layout/hProcess3"/>
    <dgm:cxn modelId="{3CECE0B8-089B-48E5-A8C1-5694D9776719}" type="presParOf" srcId="{AF856704-C908-41FC-9D13-677960D687F1}" destId="{7CFCDA9E-1A2F-49D8-8A2D-BF9BC171959A}" srcOrd="5" destOrd="0" presId="urn:microsoft.com/office/officeart/2005/8/layout/hProcess3"/>
    <dgm:cxn modelId="{7030D751-88F1-4746-8C7E-5DB39FCE3C85}" type="presParOf" srcId="{7CFCDA9E-1A2F-49D8-8A2D-BF9BC171959A}" destId="{7980A358-AF0E-41D4-9E43-126A20445EB7}" srcOrd="0" destOrd="0" presId="urn:microsoft.com/office/officeart/2005/8/layout/hProcess3"/>
    <dgm:cxn modelId="{40F6AF50-514E-434E-965C-4A7F6AB29B0F}" type="presParOf" srcId="{7CFCDA9E-1A2F-49D8-8A2D-BF9BC171959A}" destId="{ED599A05-4C07-4E02-BED9-C93F3BECA2F4}" srcOrd="1" destOrd="0" presId="urn:microsoft.com/office/officeart/2005/8/layout/hProcess3"/>
    <dgm:cxn modelId="{31FD6A69-F4A2-4A54-89DF-11C9C8AB16D2}" type="presParOf" srcId="{7CFCDA9E-1A2F-49D8-8A2D-BF9BC171959A}" destId="{B9726DE9-BFA2-4987-92DD-8E39D3D9E79D}" srcOrd="2" destOrd="0" presId="urn:microsoft.com/office/officeart/2005/8/layout/hProcess3"/>
    <dgm:cxn modelId="{2F0E94E5-73D6-43F2-A18A-7EE69DD23FC6}" type="presParOf" srcId="{7CFCDA9E-1A2F-49D8-8A2D-BF9BC171959A}" destId="{BB3ADBC4-675C-4F1E-9379-EF6784CECA00}" srcOrd="3" destOrd="0" presId="urn:microsoft.com/office/officeart/2005/8/layout/hProcess3"/>
    <dgm:cxn modelId="{F62E0CE8-9BDD-461D-949E-23EC7BC0DBA9}" type="presParOf" srcId="{AF856704-C908-41FC-9D13-677960D687F1}" destId="{E3629154-AA4B-4961-81F2-51CE1001257A}" srcOrd="6" destOrd="0" presId="urn:microsoft.com/office/officeart/2005/8/layout/hProcess3"/>
    <dgm:cxn modelId="{D6DB7FB7-C484-4E51-A73F-94D9C1F161CC}" type="presParOf" srcId="{AF856704-C908-41FC-9D13-677960D687F1}" destId="{553B0712-A1A1-4736-A2F0-FDD70D08DF86}" srcOrd="7" destOrd="0" presId="urn:microsoft.com/office/officeart/2005/8/layout/hProcess3"/>
    <dgm:cxn modelId="{D4C526F9-8D5E-4272-89DE-52403A6674F9}" type="presParOf" srcId="{AF856704-C908-41FC-9D13-677960D687F1}" destId="{521319C2-D441-44B6-8F1E-D17EADC7F024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6E075CB-E3F5-495B-A969-B15CF63E67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752345-4132-4324-B403-D6FAE8C2C5B1}">
      <dgm:prSet phldrT="[Text]" custT="1"/>
      <dgm:spPr/>
      <dgm:t>
        <a:bodyPr/>
        <a:lstStyle/>
        <a:p>
          <a:r>
            <a:rPr lang="en-US" sz="2400" b="1"/>
            <a:t>PARTICIPATION &amp; DATA SUBMISSIONS</a:t>
          </a:r>
        </a:p>
      </dgm:t>
    </dgm:pt>
    <dgm:pt modelId="{AEC81FC9-5719-48BA-8D61-6BADA6122CB7}" type="parTrans" cxnId="{5FEF6326-FCF5-4690-BCA5-4D71BA22296D}">
      <dgm:prSet/>
      <dgm:spPr/>
      <dgm:t>
        <a:bodyPr/>
        <a:lstStyle/>
        <a:p>
          <a:endParaRPr lang="en-US"/>
        </a:p>
      </dgm:t>
    </dgm:pt>
    <dgm:pt modelId="{3C0061A2-ECD3-400D-93E8-48E579A9B8B9}" type="sibTrans" cxnId="{5FEF6326-FCF5-4690-BCA5-4D71BA22296D}">
      <dgm:prSet/>
      <dgm:spPr/>
      <dgm:t>
        <a:bodyPr/>
        <a:lstStyle/>
        <a:p>
          <a:endParaRPr lang="en-US"/>
        </a:p>
      </dgm:t>
    </dgm:pt>
    <dgm:pt modelId="{B2A688E0-8E06-4D38-878E-34CE0A66663A}">
      <dgm:prSet phldrT="[Text]" custT="1"/>
      <dgm:spPr/>
      <dgm:t>
        <a:bodyPr/>
        <a:lstStyle/>
        <a:p>
          <a:r>
            <a:rPr lang="en-US" sz="1500"/>
            <a:t> </a:t>
          </a:r>
          <a:r>
            <a:rPr lang="en-US" sz="1600"/>
            <a:t>All vendors are </a:t>
          </a:r>
          <a:r>
            <a:rPr lang="en-US" sz="1600" u="none"/>
            <a:t>required</a:t>
          </a:r>
          <a:r>
            <a:rPr lang="en-US" sz="1600"/>
            <a:t> to participate in the 2023-2024 Parallel Submission.</a:t>
          </a:r>
        </a:p>
      </dgm:t>
    </dgm:pt>
    <dgm:pt modelId="{FF318B5D-90AF-40E0-912D-4D5D1C9C7840}" type="parTrans" cxnId="{B29C84CD-1CA3-4D2B-B6D4-0ECAC957569B}">
      <dgm:prSet/>
      <dgm:spPr/>
      <dgm:t>
        <a:bodyPr/>
        <a:lstStyle/>
        <a:p>
          <a:endParaRPr lang="en-US"/>
        </a:p>
      </dgm:t>
    </dgm:pt>
    <dgm:pt modelId="{4C101B63-B83A-45B0-AE39-8465C6E1478B}" type="sibTrans" cxnId="{B29C84CD-1CA3-4D2B-B6D4-0ECAC957569B}">
      <dgm:prSet/>
      <dgm:spPr/>
      <dgm:t>
        <a:bodyPr/>
        <a:lstStyle/>
        <a:p>
          <a:endParaRPr lang="en-US"/>
        </a:p>
      </dgm:t>
    </dgm:pt>
    <dgm:pt modelId="{841E1BC7-F677-4850-87FE-470256973694}">
      <dgm:prSet phldrT="[Text]" custT="1"/>
      <dgm:spPr/>
      <dgm:t>
        <a:bodyPr/>
        <a:lstStyle/>
        <a:p>
          <a:r>
            <a:rPr lang="en-US" sz="2400" b="1"/>
            <a:t>TRAINING &amp; SUPPORT</a:t>
          </a:r>
          <a:endParaRPr lang="en-US" sz="2400"/>
        </a:p>
      </dgm:t>
    </dgm:pt>
    <dgm:pt modelId="{640C511E-FE66-4561-A576-DEB243BD69F8}" type="parTrans" cxnId="{62802DE9-4C15-4641-8C55-B7CAB9FA2D9D}">
      <dgm:prSet/>
      <dgm:spPr/>
      <dgm:t>
        <a:bodyPr/>
        <a:lstStyle/>
        <a:p>
          <a:endParaRPr lang="en-US"/>
        </a:p>
      </dgm:t>
    </dgm:pt>
    <dgm:pt modelId="{06FC347B-7956-4491-B70A-00A1DE12C15A}" type="sibTrans" cxnId="{62802DE9-4C15-4641-8C55-B7CAB9FA2D9D}">
      <dgm:prSet/>
      <dgm:spPr/>
      <dgm:t>
        <a:bodyPr/>
        <a:lstStyle/>
        <a:p>
          <a:endParaRPr lang="en-US"/>
        </a:p>
      </dgm:t>
    </dgm:pt>
    <dgm:pt modelId="{B79EEC99-8DDF-4013-B0FD-FFFFB6EC0244}">
      <dgm:prSet phldrT="[Text]" custT="1"/>
      <dgm:spPr/>
      <dgm:t>
        <a:bodyPr/>
        <a:lstStyle/>
        <a:p>
          <a:r>
            <a:rPr lang="en-US" sz="1600"/>
            <a:t>All vendors are responsible for providing any appliable training for their product(s).</a:t>
          </a:r>
        </a:p>
      </dgm:t>
    </dgm:pt>
    <dgm:pt modelId="{23DD6D97-C951-4995-9898-3FE4C428F5D4}" type="parTrans" cxnId="{826BC801-0AE3-48CB-9DB6-2B55FEA319B7}">
      <dgm:prSet/>
      <dgm:spPr/>
      <dgm:t>
        <a:bodyPr/>
        <a:lstStyle/>
        <a:p>
          <a:endParaRPr lang="en-US"/>
        </a:p>
      </dgm:t>
    </dgm:pt>
    <dgm:pt modelId="{E6EB72FC-5C00-499B-9C09-66135C4E3A23}" type="sibTrans" cxnId="{826BC801-0AE3-48CB-9DB6-2B55FEA319B7}">
      <dgm:prSet/>
      <dgm:spPr/>
      <dgm:t>
        <a:bodyPr/>
        <a:lstStyle/>
        <a:p>
          <a:endParaRPr lang="en-US"/>
        </a:p>
      </dgm:t>
    </dgm:pt>
    <dgm:pt modelId="{E023326B-ED67-4B99-A97B-E0AE533A0041}">
      <dgm:prSet phldrT="[Text]" custT="1"/>
      <dgm:spPr/>
      <dgm:t>
        <a:bodyPr/>
        <a:lstStyle/>
        <a:p>
          <a:r>
            <a:rPr lang="en-US" sz="2400" b="1"/>
            <a:t>VENDOR READINESS</a:t>
          </a:r>
        </a:p>
      </dgm:t>
    </dgm:pt>
    <dgm:pt modelId="{B7B0B27C-1590-4EEF-9CB3-AE56C251F35E}" type="parTrans" cxnId="{36984490-A44E-485F-885E-742DED7C3E26}">
      <dgm:prSet/>
      <dgm:spPr/>
      <dgm:t>
        <a:bodyPr/>
        <a:lstStyle/>
        <a:p>
          <a:endParaRPr lang="en-US"/>
        </a:p>
      </dgm:t>
    </dgm:pt>
    <dgm:pt modelId="{2528D0FC-81EA-43E0-BE72-464FBC55E0FF}" type="sibTrans" cxnId="{36984490-A44E-485F-885E-742DED7C3E26}">
      <dgm:prSet/>
      <dgm:spPr/>
      <dgm:t>
        <a:bodyPr/>
        <a:lstStyle/>
        <a:p>
          <a:endParaRPr lang="en-US"/>
        </a:p>
      </dgm:t>
    </dgm:pt>
    <dgm:pt modelId="{3D6BB6FE-4E1F-4CFD-BBAD-723137C81AF2}">
      <dgm:prSet phldrT="[Text]" custT="1"/>
      <dgm:spPr/>
      <dgm:t>
        <a:bodyPr/>
        <a:lstStyle/>
        <a:p>
          <a:r>
            <a:rPr lang="en-US" sz="1600"/>
            <a:t>All vendors are required obtain a TSDS Compatible Designation by the 2024-2025 Go-Live year.</a:t>
          </a:r>
        </a:p>
      </dgm:t>
    </dgm:pt>
    <dgm:pt modelId="{02A5DBBD-7331-4B0F-82C8-71DB3CC510E7}" type="parTrans" cxnId="{8763588B-1C46-46EB-B308-D17B13096371}">
      <dgm:prSet/>
      <dgm:spPr/>
      <dgm:t>
        <a:bodyPr/>
        <a:lstStyle/>
        <a:p>
          <a:endParaRPr lang="en-US"/>
        </a:p>
      </dgm:t>
    </dgm:pt>
    <dgm:pt modelId="{744D784B-FAF8-44F0-BB7A-10E9A137A642}" type="sibTrans" cxnId="{8763588B-1C46-46EB-B308-D17B13096371}">
      <dgm:prSet/>
      <dgm:spPr/>
      <dgm:t>
        <a:bodyPr/>
        <a:lstStyle/>
        <a:p>
          <a:endParaRPr lang="en-US"/>
        </a:p>
      </dgm:t>
    </dgm:pt>
    <dgm:pt modelId="{C7FA043E-AA42-4280-BB5F-8F1C4467F78D}">
      <dgm:prSet phldrT="[Text]"/>
      <dgm:spPr/>
      <dgm:t>
        <a:bodyPr/>
        <a:lstStyle/>
        <a:p>
          <a:endParaRPr lang="en-US" sz="1500"/>
        </a:p>
      </dgm:t>
    </dgm:pt>
    <dgm:pt modelId="{31D20AB8-95D1-4C54-9AE9-757242D543EB}" type="parTrans" cxnId="{CA57EF25-D41A-4353-98C4-810A5328C8DC}">
      <dgm:prSet/>
      <dgm:spPr/>
      <dgm:t>
        <a:bodyPr/>
        <a:lstStyle/>
        <a:p>
          <a:endParaRPr lang="en-US"/>
        </a:p>
      </dgm:t>
    </dgm:pt>
    <dgm:pt modelId="{9DC8F51A-4708-483A-B76E-54141BC26269}" type="sibTrans" cxnId="{CA57EF25-D41A-4353-98C4-810A5328C8DC}">
      <dgm:prSet/>
      <dgm:spPr/>
      <dgm:t>
        <a:bodyPr/>
        <a:lstStyle/>
        <a:p>
          <a:endParaRPr lang="en-US"/>
        </a:p>
      </dgm:t>
    </dgm:pt>
    <dgm:pt modelId="{FA05C101-2F3B-49C7-8CE7-54A67CE4463E}">
      <dgm:prSet phldrT="[Text]" custT="1"/>
      <dgm:spPr/>
      <dgm:t>
        <a:bodyPr/>
        <a:lstStyle/>
        <a:p>
          <a:r>
            <a:rPr lang="en-US" sz="1600"/>
            <a:t>All vendors are responsible for resolving Level 1 errors in a timely manner. </a:t>
          </a:r>
        </a:p>
      </dgm:t>
    </dgm:pt>
    <dgm:pt modelId="{6A2EBF22-1C08-40AC-8D9C-BA872AC5AAC7}" type="parTrans" cxnId="{8591E7C1-DAB0-4058-999B-627F583691BC}">
      <dgm:prSet/>
      <dgm:spPr/>
      <dgm:t>
        <a:bodyPr/>
        <a:lstStyle/>
        <a:p>
          <a:endParaRPr lang="en-US"/>
        </a:p>
      </dgm:t>
    </dgm:pt>
    <dgm:pt modelId="{CBFA5BFA-3489-42E5-A66B-A3664C2EC5CA}" type="sibTrans" cxnId="{8591E7C1-DAB0-4058-999B-627F583691BC}">
      <dgm:prSet/>
      <dgm:spPr/>
      <dgm:t>
        <a:bodyPr/>
        <a:lstStyle/>
        <a:p>
          <a:endParaRPr lang="en-US"/>
        </a:p>
      </dgm:t>
    </dgm:pt>
    <dgm:pt modelId="{DC0E1E7A-6903-4763-91D2-65302B9A2226}">
      <dgm:prSet phldrT="[Text]" custT="1"/>
      <dgm:spPr/>
      <dgm:t>
        <a:bodyPr/>
        <a:lstStyle/>
        <a:p>
          <a:r>
            <a:rPr lang="en-US" sz="1600"/>
            <a:t>All vendors should provide “live” data, whenever possible, for parallel testing. </a:t>
          </a:r>
        </a:p>
      </dgm:t>
    </dgm:pt>
    <dgm:pt modelId="{4A81BC7F-1332-4F71-A660-9C1C17590339}" type="parTrans" cxnId="{1CDBB592-BF9D-4902-BF76-370F8322CA7B}">
      <dgm:prSet/>
      <dgm:spPr/>
      <dgm:t>
        <a:bodyPr/>
        <a:lstStyle/>
        <a:p>
          <a:endParaRPr lang="en-US"/>
        </a:p>
      </dgm:t>
    </dgm:pt>
    <dgm:pt modelId="{59AE0958-641A-4F96-83BA-418C3D57D5AD}" type="sibTrans" cxnId="{1CDBB592-BF9D-4902-BF76-370F8322CA7B}">
      <dgm:prSet/>
      <dgm:spPr/>
      <dgm:t>
        <a:bodyPr/>
        <a:lstStyle/>
        <a:p>
          <a:endParaRPr lang="en-US"/>
        </a:p>
      </dgm:t>
    </dgm:pt>
    <dgm:pt modelId="{9C942292-F5F1-4CA0-A69A-534D0A64702B}">
      <dgm:prSet phldrT="[Text]" custT="1"/>
      <dgm:spPr/>
      <dgm:t>
        <a:bodyPr/>
        <a:lstStyle/>
        <a:p>
          <a:r>
            <a:rPr lang="en-US" sz="1600"/>
            <a:t>All vendors should obtain access to the TSDS Vendor Support Portal to submit issues to TEA.</a:t>
          </a:r>
        </a:p>
      </dgm:t>
    </dgm:pt>
    <dgm:pt modelId="{622BA224-BC43-42D5-A042-7286D97C1EDB}" type="parTrans" cxnId="{19378336-E788-4933-BCC0-D99FB6CAF0B9}">
      <dgm:prSet/>
      <dgm:spPr/>
      <dgm:t>
        <a:bodyPr/>
        <a:lstStyle/>
        <a:p>
          <a:endParaRPr lang="en-US"/>
        </a:p>
      </dgm:t>
    </dgm:pt>
    <dgm:pt modelId="{81EA4F04-DF7B-422E-9764-B153CEB5D790}" type="sibTrans" cxnId="{19378336-E788-4933-BCC0-D99FB6CAF0B9}">
      <dgm:prSet/>
      <dgm:spPr/>
      <dgm:t>
        <a:bodyPr/>
        <a:lstStyle/>
        <a:p>
          <a:endParaRPr lang="en-US"/>
        </a:p>
      </dgm:t>
    </dgm:pt>
    <dgm:pt modelId="{89698B37-6676-48D0-9FE1-0D1DA18E3457}">
      <dgm:prSet phldrT="[Text]" custT="1"/>
      <dgm:spPr/>
      <dgm:t>
        <a:bodyPr/>
        <a:lstStyle/>
        <a:p>
          <a:r>
            <a:rPr lang="en-US" sz="1600"/>
            <a:t>All vendors should ensure data is available prior to published due dates.</a:t>
          </a:r>
        </a:p>
      </dgm:t>
    </dgm:pt>
    <dgm:pt modelId="{5B75556E-2E99-4197-8BF1-A1813D72A8C0}" type="parTrans" cxnId="{FB1A9E08-68E1-4C2B-8C8D-A0F1F03AA841}">
      <dgm:prSet/>
      <dgm:spPr/>
      <dgm:t>
        <a:bodyPr/>
        <a:lstStyle/>
        <a:p>
          <a:endParaRPr lang="en-US"/>
        </a:p>
      </dgm:t>
    </dgm:pt>
    <dgm:pt modelId="{31505066-93F6-4DCC-B70C-226BF2F3735A}" type="sibTrans" cxnId="{FB1A9E08-68E1-4C2B-8C8D-A0F1F03AA841}">
      <dgm:prSet/>
      <dgm:spPr/>
      <dgm:t>
        <a:bodyPr/>
        <a:lstStyle/>
        <a:p>
          <a:endParaRPr lang="en-US"/>
        </a:p>
      </dgm:t>
    </dgm:pt>
    <dgm:pt modelId="{3426004A-B64A-43C7-B435-DB6891B34AA4}">
      <dgm:prSet phldrT="[Text]" custT="1"/>
      <dgm:spPr/>
      <dgm:t>
        <a:bodyPr/>
        <a:lstStyle/>
        <a:p>
          <a:r>
            <a:rPr lang="en-US" sz="1600"/>
            <a:t>All vendors are required to test and support each of their TSDS data submissions. </a:t>
          </a:r>
        </a:p>
      </dgm:t>
    </dgm:pt>
    <dgm:pt modelId="{39FBF2DC-5881-47E4-9D62-AB5E403AC9B4}" type="parTrans" cxnId="{49AAB349-8EC9-48EC-90C5-163AECAA2371}">
      <dgm:prSet/>
      <dgm:spPr/>
      <dgm:t>
        <a:bodyPr/>
        <a:lstStyle/>
        <a:p>
          <a:endParaRPr lang="en-US"/>
        </a:p>
      </dgm:t>
    </dgm:pt>
    <dgm:pt modelId="{C8B40BFF-E3FB-4BB8-B2B4-70AD0D8B8AF1}" type="sibTrans" cxnId="{49AAB349-8EC9-48EC-90C5-163AECAA2371}">
      <dgm:prSet/>
      <dgm:spPr/>
      <dgm:t>
        <a:bodyPr/>
        <a:lstStyle/>
        <a:p>
          <a:endParaRPr lang="en-US"/>
        </a:p>
      </dgm:t>
    </dgm:pt>
    <dgm:pt modelId="{86566C8F-D80C-4375-B39C-DA8EBC01E3E8}">
      <dgm:prSet phldrT="[Text]" custT="1"/>
      <dgm:spPr/>
      <dgm:t>
        <a:bodyPr/>
        <a:lstStyle/>
        <a:p>
          <a:r>
            <a:rPr lang="en-US" sz="1600"/>
            <a:t>All SIS and HR/Finance vendors will need to obtain the necessary Ed-Fi certification. </a:t>
          </a:r>
        </a:p>
      </dgm:t>
    </dgm:pt>
    <dgm:pt modelId="{CCBAB126-5A38-4EAE-AD10-69AF0C91A2C2}" type="parTrans" cxnId="{1B710661-1BA0-4A40-880A-DD18A1691840}">
      <dgm:prSet/>
      <dgm:spPr/>
      <dgm:t>
        <a:bodyPr/>
        <a:lstStyle/>
        <a:p>
          <a:endParaRPr lang="en-US"/>
        </a:p>
      </dgm:t>
    </dgm:pt>
    <dgm:pt modelId="{0E9C1357-12E6-48FE-9170-3FA851348B34}" type="sibTrans" cxnId="{1B710661-1BA0-4A40-880A-DD18A1691840}">
      <dgm:prSet/>
      <dgm:spPr/>
      <dgm:t>
        <a:bodyPr/>
        <a:lstStyle/>
        <a:p>
          <a:endParaRPr lang="en-US"/>
        </a:p>
      </dgm:t>
    </dgm:pt>
    <dgm:pt modelId="{E013F6CF-515D-4CCC-B18D-1976B6403562}" type="pres">
      <dgm:prSet presAssocID="{36E075CB-E3F5-495B-A969-B15CF63E67AB}" presName="linear" presStyleCnt="0">
        <dgm:presLayoutVars>
          <dgm:dir/>
          <dgm:resizeHandles val="exact"/>
        </dgm:presLayoutVars>
      </dgm:prSet>
      <dgm:spPr/>
    </dgm:pt>
    <dgm:pt modelId="{9BACDF72-60DB-41E8-A8AF-1D7E1CF395DF}" type="pres">
      <dgm:prSet presAssocID="{6A752345-4132-4324-B403-D6FAE8C2C5B1}" presName="comp" presStyleCnt="0"/>
      <dgm:spPr/>
    </dgm:pt>
    <dgm:pt modelId="{9DC1E714-77C6-4AC1-9225-46D93C3BFF5F}" type="pres">
      <dgm:prSet presAssocID="{6A752345-4132-4324-B403-D6FAE8C2C5B1}" presName="box" presStyleLbl="node1" presStyleIdx="0" presStyleCnt="3"/>
      <dgm:spPr/>
    </dgm:pt>
    <dgm:pt modelId="{78C08A3F-6C5D-4312-959D-9F3CDA66CC94}" type="pres">
      <dgm:prSet presAssocID="{6A752345-4132-4324-B403-D6FAE8C2C5B1}" presName="img" presStyleLbl="fgImgPlace1" presStyleIdx="0" presStyleCnt="3" custScaleX="64688" custScaleY="86607"/>
      <dgm:spPr>
        <a:blipFill rotWithShape="1">
          <a:blip xmlns:r="http://schemas.openxmlformats.org/officeDocument/2006/relationships"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0" b="-1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DEFB15A4-2A59-4D45-AF19-7C68DAC5D123}" type="pres">
      <dgm:prSet presAssocID="{6A752345-4132-4324-B403-D6FAE8C2C5B1}" presName="text" presStyleLbl="node1" presStyleIdx="0" presStyleCnt="3">
        <dgm:presLayoutVars>
          <dgm:bulletEnabled val="1"/>
        </dgm:presLayoutVars>
      </dgm:prSet>
      <dgm:spPr/>
    </dgm:pt>
    <dgm:pt modelId="{43A1A47C-BD83-44C6-ABA9-ACF90D0BD638}" type="pres">
      <dgm:prSet presAssocID="{3C0061A2-ECD3-400D-93E8-48E579A9B8B9}" presName="spacer" presStyleCnt="0"/>
      <dgm:spPr/>
    </dgm:pt>
    <dgm:pt modelId="{8EA681BD-DF28-4190-A473-3D61C5E56E6F}" type="pres">
      <dgm:prSet presAssocID="{841E1BC7-F677-4850-87FE-470256973694}" presName="comp" presStyleCnt="0"/>
      <dgm:spPr/>
    </dgm:pt>
    <dgm:pt modelId="{F56EDF30-5E4D-4EC3-8A10-08B444D7308A}" type="pres">
      <dgm:prSet presAssocID="{841E1BC7-F677-4850-87FE-470256973694}" presName="box" presStyleLbl="node1" presStyleIdx="1" presStyleCnt="3"/>
      <dgm:spPr/>
    </dgm:pt>
    <dgm:pt modelId="{3ADEAA04-DFBC-436D-82C8-A3C6E7085315}" type="pres">
      <dgm:prSet presAssocID="{841E1BC7-F677-4850-87FE-470256973694}" presName="img" presStyleLbl="fgImgPlace1" presStyleIdx="1" presStyleCnt="3" custScaleX="66237" custScaleY="86607" custLinFactNeighborX="-4388" custLinFactNeighborY="1897"/>
      <dgm:spPr>
        <a:blipFill rotWithShape="1">
          <a:blip xmlns:r="http://schemas.openxmlformats.org/officeDocument/2006/relationships" r:embed="rId3">
            <a:biLevel thresh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0" b="-1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mote work with solid fill"/>
        </a:ext>
      </dgm:extLst>
    </dgm:pt>
    <dgm:pt modelId="{E5B87529-C4FF-4403-9E53-78CD33A72E4C}" type="pres">
      <dgm:prSet presAssocID="{841E1BC7-F677-4850-87FE-470256973694}" presName="text" presStyleLbl="node1" presStyleIdx="1" presStyleCnt="3">
        <dgm:presLayoutVars>
          <dgm:bulletEnabled val="1"/>
        </dgm:presLayoutVars>
      </dgm:prSet>
      <dgm:spPr/>
    </dgm:pt>
    <dgm:pt modelId="{88549EBC-5130-445D-8731-8ACAF9E38AEA}" type="pres">
      <dgm:prSet presAssocID="{06FC347B-7956-4491-B70A-00A1DE12C15A}" presName="spacer" presStyleCnt="0"/>
      <dgm:spPr/>
    </dgm:pt>
    <dgm:pt modelId="{462370A0-803B-4B41-94A8-0B94646AA1D8}" type="pres">
      <dgm:prSet presAssocID="{E023326B-ED67-4B99-A97B-E0AE533A0041}" presName="comp" presStyleCnt="0"/>
      <dgm:spPr/>
    </dgm:pt>
    <dgm:pt modelId="{D458BF5E-2A0E-4770-AE19-3CC9CC8FAA55}" type="pres">
      <dgm:prSet presAssocID="{E023326B-ED67-4B99-A97B-E0AE533A0041}" presName="box" presStyleLbl="node1" presStyleIdx="2" presStyleCnt="3"/>
      <dgm:spPr/>
    </dgm:pt>
    <dgm:pt modelId="{0986A64F-D91E-4960-9081-F67BCFABF631}" type="pres">
      <dgm:prSet presAssocID="{E023326B-ED67-4B99-A97B-E0AE533A0041}" presName="img" presStyleLbl="fgImgPlace1" presStyleIdx="2" presStyleCnt="3" custScaleX="78133" custScaleY="86607" custLinFactNeighborX="-5172"/>
      <dgm:spPr>
        <a:blipFill dpi="0" rotWithShape="1">
          <a:blip xmlns:r="http://schemas.openxmlformats.org/officeDocument/2006/relationships" r:embed="rId5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1103" t="-10689" r="11103" b="-10689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DC873221-3B7E-4D0F-AD12-DEEF82BDF49C}" type="pres">
      <dgm:prSet presAssocID="{E023326B-ED67-4B99-A97B-E0AE533A0041}" presName="text" presStyleLbl="node1" presStyleIdx="2" presStyleCnt="3">
        <dgm:presLayoutVars>
          <dgm:bulletEnabled val="1"/>
        </dgm:presLayoutVars>
      </dgm:prSet>
      <dgm:spPr/>
    </dgm:pt>
  </dgm:ptLst>
  <dgm:cxnLst>
    <dgm:cxn modelId="{826BC801-0AE3-48CB-9DB6-2B55FEA319B7}" srcId="{841E1BC7-F677-4850-87FE-470256973694}" destId="{B79EEC99-8DDF-4013-B0FD-FFFFB6EC0244}" srcOrd="0" destOrd="0" parTransId="{23DD6D97-C951-4995-9898-3FE4C428F5D4}" sibTransId="{E6EB72FC-5C00-499B-9C09-66135C4E3A23}"/>
    <dgm:cxn modelId="{FB1A9E08-68E1-4C2B-8C8D-A0F1F03AA841}" srcId="{6A752345-4132-4324-B403-D6FAE8C2C5B1}" destId="{89698B37-6676-48D0-9FE1-0D1DA18E3457}" srcOrd="2" destOrd="0" parTransId="{5B75556E-2E99-4197-8BF1-A1813D72A8C0}" sibTransId="{31505066-93F6-4DCC-B70C-226BF2F3735A}"/>
    <dgm:cxn modelId="{B26BB712-4B03-49D0-9B7B-1253605BB4E7}" type="presOf" srcId="{9C942292-F5F1-4CA0-A69A-534D0A64702B}" destId="{E5B87529-C4FF-4403-9E53-78CD33A72E4C}" srcOrd="1" destOrd="3" presId="urn:microsoft.com/office/officeart/2005/8/layout/vList4"/>
    <dgm:cxn modelId="{66FCD017-726B-4757-88F6-48BF21EF10BF}" type="presOf" srcId="{DC0E1E7A-6903-4763-91D2-65302B9A2226}" destId="{9DC1E714-77C6-4AC1-9225-46D93C3BFF5F}" srcOrd="0" destOrd="2" presId="urn:microsoft.com/office/officeart/2005/8/layout/vList4"/>
    <dgm:cxn modelId="{47F14618-7736-42A5-97AD-F7BE04D9239F}" type="presOf" srcId="{86566C8F-D80C-4375-B39C-DA8EBC01E3E8}" destId="{DC873221-3B7E-4D0F-AD12-DEEF82BDF49C}" srcOrd="1" destOrd="3" presId="urn:microsoft.com/office/officeart/2005/8/layout/vList4"/>
    <dgm:cxn modelId="{CA57EF25-D41A-4353-98C4-810A5328C8DC}" srcId="{841E1BC7-F677-4850-87FE-470256973694}" destId="{C7FA043E-AA42-4280-BB5F-8F1C4467F78D}" srcOrd="3" destOrd="0" parTransId="{31D20AB8-95D1-4C54-9AE9-757242D543EB}" sibTransId="{9DC8F51A-4708-483A-B76E-54141BC26269}"/>
    <dgm:cxn modelId="{5FEF6326-FCF5-4690-BCA5-4D71BA22296D}" srcId="{36E075CB-E3F5-495B-A969-B15CF63E67AB}" destId="{6A752345-4132-4324-B403-D6FAE8C2C5B1}" srcOrd="0" destOrd="0" parTransId="{AEC81FC9-5719-48BA-8D61-6BADA6122CB7}" sibTransId="{3C0061A2-ECD3-400D-93E8-48E579A9B8B9}"/>
    <dgm:cxn modelId="{89F7552A-B58D-4C99-A4D5-B8A9EE8BA2B2}" type="presOf" srcId="{B2A688E0-8E06-4D38-878E-34CE0A66663A}" destId="{9DC1E714-77C6-4AC1-9225-46D93C3BFF5F}" srcOrd="0" destOrd="1" presId="urn:microsoft.com/office/officeart/2005/8/layout/vList4"/>
    <dgm:cxn modelId="{444BF52B-9225-4054-BB6F-CF2FE97F6C67}" type="presOf" srcId="{DC0E1E7A-6903-4763-91D2-65302B9A2226}" destId="{DEFB15A4-2A59-4D45-AF19-7C68DAC5D123}" srcOrd="1" destOrd="2" presId="urn:microsoft.com/office/officeart/2005/8/layout/vList4"/>
    <dgm:cxn modelId="{19378336-E788-4933-BCC0-D99FB6CAF0B9}" srcId="{841E1BC7-F677-4850-87FE-470256973694}" destId="{9C942292-F5F1-4CA0-A69A-534D0A64702B}" srcOrd="2" destOrd="0" parTransId="{622BA224-BC43-42D5-A042-7286D97C1EDB}" sibTransId="{81EA4F04-DF7B-422E-9764-B153CEB5D790}"/>
    <dgm:cxn modelId="{7DEB775C-FDDA-4108-8E80-E5BFC8F9426E}" type="presOf" srcId="{3426004A-B64A-43C7-B435-DB6891B34AA4}" destId="{DC873221-3B7E-4D0F-AD12-DEEF82BDF49C}" srcOrd="1" destOrd="2" presId="urn:microsoft.com/office/officeart/2005/8/layout/vList4"/>
    <dgm:cxn modelId="{1B710661-1BA0-4A40-880A-DD18A1691840}" srcId="{E023326B-ED67-4B99-A97B-E0AE533A0041}" destId="{86566C8F-D80C-4375-B39C-DA8EBC01E3E8}" srcOrd="2" destOrd="0" parTransId="{CCBAB126-5A38-4EAE-AD10-69AF0C91A2C2}" sibTransId="{0E9C1357-12E6-48FE-9170-3FA851348B34}"/>
    <dgm:cxn modelId="{34C7C761-D0C7-4681-8AE1-A2FE0B4F61E9}" type="presOf" srcId="{841E1BC7-F677-4850-87FE-470256973694}" destId="{F56EDF30-5E4D-4EC3-8A10-08B444D7308A}" srcOrd="0" destOrd="0" presId="urn:microsoft.com/office/officeart/2005/8/layout/vList4"/>
    <dgm:cxn modelId="{E21A5C64-5D2F-43A8-8F82-01014011490B}" type="presOf" srcId="{3426004A-B64A-43C7-B435-DB6891B34AA4}" destId="{D458BF5E-2A0E-4770-AE19-3CC9CC8FAA55}" srcOrd="0" destOrd="2" presId="urn:microsoft.com/office/officeart/2005/8/layout/vList4"/>
    <dgm:cxn modelId="{A86E1867-A0C1-450E-A235-BFF5AF379549}" type="presOf" srcId="{B79EEC99-8DDF-4013-B0FD-FFFFB6EC0244}" destId="{E5B87529-C4FF-4403-9E53-78CD33A72E4C}" srcOrd="1" destOrd="1" presId="urn:microsoft.com/office/officeart/2005/8/layout/vList4"/>
    <dgm:cxn modelId="{7EC14447-BE04-4CCA-8415-C5CB6A4BD2E5}" type="presOf" srcId="{9C942292-F5F1-4CA0-A69A-534D0A64702B}" destId="{F56EDF30-5E4D-4EC3-8A10-08B444D7308A}" srcOrd="0" destOrd="3" presId="urn:microsoft.com/office/officeart/2005/8/layout/vList4"/>
    <dgm:cxn modelId="{49AAB349-8EC9-48EC-90C5-163AECAA2371}" srcId="{E023326B-ED67-4B99-A97B-E0AE533A0041}" destId="{3426004A-B64A-43C7-B435-DB6891B34AA4}" srcOrd="1" destOrd="0" parTransId="{39FBF2DC-5881-47E4-9D62-AB5E403AC9B4}" sibTransId="{C8B40BFF-E3FB-4BB8-B2B4-70AD0D8B8AF1}"/>
    <dgm:cxn modelId="{98B9E36F-CA55-4A28-B2DD-D0A408FCA8E5}" type="presOf" srcId="{86566C8F-D80C-4375-B39C-DA8EBC01E3E8}" destId="{D458BF5E-2A0E-4770-AE19-3CC9CC8FAA55}" srcOrd="0" destOrd="3" presId="urn:microsoft.com/office/officeart/2005/8/layout/vList4"/>
    <dgm:cxn modelId="{69059853-036A-42F4-BDA4-DAC9D95B6CB0}" type="presOf" srcId="{36E075CB-E3F5-495B-A969-B15CF63E67AB}" destId="{E013F6CF-515D-4CCC-B18D-1976B6403562}" srcOrd="0" destOrd="0" presId="urn:microsoft.com/office/officeart/2005/8/layout/vList4"/>
    <dgm:cxn modelId="{7074EC73-3C7D-4120-A825-32F00BC6CF38}" type="presOf" srcId="{C7FA043E-AA42-4280-BB5F-8F1C4467F78D}" destId="{E5B87529-C4FF-4403-9E53-78CD33A72E4C}" srcOrd="1" destOrd="4" presId="urn:microsoft.com/office/officeart/2005/8/layout/vList4"/>
    <dgm:cxn modelId="{FA20F076-18CF-462E-B172-4DBA0514A619}" type="presOf" srcId="{6A752345-4132-4324-B403-D6FAE8C2C5B1}" destId="{9DC1E714-77C6-4AC1-9225-46D93C3BFF5F}" srcOrd="0" destOrd="0" presId="urn:microsoft.com/office/officeart/2005/8/layout/vList4"/>
    <dgm:cxn modelId="{7C46AE77-849A-4B7E-BCBA-75B7A044A8E6}" type="presOf" srcId="{E023326B-ED67-4B99-A97B-E0AE533A0041}" destId="{D458BF5E-2A0E-4770-AE19-3CC9CC8FAA55}" srcOrd="0" destOrd="0" presId="urn:microsoft.com/office/officeart/2005/8/layout/vList4"/>
    <dgm:cxn modelId="{37341859-F695-4F50-9CE7-1C15DFA366AC}" type="presOf" srcId="{B2A688E0-8E06-4D38-878E-34CE0A66663A}" destId="{DEFB15A4-2A59-4D45-AF19-7C68DAC5D123}" srcOrd="1" destOrd="1" presId="urn:microsoft.com/office/officeart/2005/8/layout/vList4"/>
    <dgm:cxn modelId="{A34B9D7C-A310-4FBF-AFA5-BB0E24BD407A}" type="presOf" srcId="{6A752345-4132-4324-B403-D6FAE8C2C5B1}" destId="{DEFB15A4-2A59-4D45-AF19-7C68DAC5D123}" srcOrd="1" destOrd="0" presId="urn:microsoft.com/office/officeart/2005/8/layout/vList4"/>
    <dgm:cxn modelId="{9E307081-8775-458F-B74A-008AB8B8956B}" type="presOf" srcId="{3D6BB6FE-4E1F-4CFD-BBAD-723137C81AF2}" destId="{D458BF5E-2A0E-4770-AE19-3CC9CC8FAA55}" srcOrd="0" destOrd="1" presId="urn:microsoft.com/office/officeart/2005/8/layout/vList4"/>
    <dgm:cxn modelId="{8763588B-1C46-46EB-B308-D17B13096371}" srcId="{E023326B-ED67-4B99-A97B-E0AE533A0041}" destId="{3D6BB6FE-4E1F-4CFD-BBAD-723137C81AF2}" srcOrd="0" destOrd="0" parTransId="{02A5DBBD-7331-4B0F-82C8-71DB3CC510E7}" sibTransId="{744D784B-FAF8-44F0-BB7A-10E9A137A642}"/>
    <dgm:cxn modelId="{36984490-A44E-485F-885E-742DED7C3E26}" srcId="{36E075CB-E3F5-495B-A969-B15CF63E67AB}" destId="{E023326B-ED67-4B99-A97B-E0AE533A0041}" srcOrd="2" destOrd="0" parTransId="{B7B0B27C-1590-4EEF-9CB3-AE56C251F35E}" sibTransId="{2528D0FC-81EA-43E0-BE72-464FBC55E0FF}"/>
    <dgm:cxn modelId="{1CDBB592-BF9D-4902-BF76-370F8322CA7B}" srcId="{6A752345-4132-4324-B403-D6FAE8C2C5B1}" destId="{DC0E1E7A-6903-4763-91D2-65302B9A2226}" srcOrd="1" destOrd="0" parTransId="{4A81BC7F-1332-4F71-A660-9C1C17590339}" sibTransId="{59AE0958-641A-4F96-83BA-418C3D57D5AD}"/>
    <dgm:cxn modelId="{845479A6-201A-454E-96B0-144C63E9548C}" type="presOf" srcId="{C7FA043E-AA42-4280-BB5F-8F1C4467F78D}" destId="{F56EDF30-5E4D-4EC3-8A10-08B444D7308A}" srcOrd="0" destOrd="4" presId="urn:microsoft.com/office/officeart/2005/8/layout/vList4"/>
    <dgm:cxn modelId="{DD1A73A8-5F3E-4528-A533-0A874F51AF81}" type="presOf" srcId="{841E1BC7-F677-4850-87FE-470256973694}" destId="{E5B87529-C4FF-4403-9E53-78CD33A72E4C}" srcOrd="1" destOrd="0" presId="urn:microsoft.com/office/officeart/2005/8/layout/vList4"/>
    <dgm:cxn modelId="{8591E7C1-DAB0-4058-999B-627F583691BC}" srcId="{841E1BC7-F677-4850-87FE-470256973694}" destId="{FA05C101-2F3B-49C7-8CE7-54A67CE4463E}" srcOrd="1" destOrd="0" parTransId="{6A2EBF22-1C08-40AC-8D9C-BA872AC5AAC7}" sibTransId="{CBFA5BFA-3489-42E5-A66B-A3664C2EC5CA}"/>
    <dgm:cxn modelId="{362AF8C5-DEED-4820-86D1-9C3712C6D879}" type="presOf" srcId="{B79EEC99-8DDF-4013-B0FD-FFFFB6EC0244}" destId="{F56EDF30-5E4D-4EC3-8A10-08B444D7308A}" srcOrd="0" destOrd="1" presId="urn:microsoft.com/office/officeart/2005/8/layout/vList4"/>
    <dgm:cxn modelId="{9DB641C7-D23F-49C5-B00F-CDD7F9E5BA60}" type="presOf" srcId="{89698B37-6676-48D0-9FE1-0D1DA18E3457}" destId="{9DC1E714-77C6-4AC1-9225-46D93C3BFF5F}" srcOrd="0" destOrd="3" presId="urn:microsoft.com/office/officeart/2005/8/layout/vList4"/>
    <dgm:cxn modelId="{B29C84CD-1CA3-4D2B-B6D4-0ECAC957569B}" srcId="{6A752345-4132-4324-B403-D6FAE8C2C5B1}" destId="{B2A688E0-8E06-4D38-878E-34CE0A66663A}" srcOrd="0" destOrd="0" parTransId="{FF318B5D-90AF-40E0-912D-4D5D1C9C7840}" sibTransId="{4C101B63-B83A-45B0-AE39-8465C6E1478B}"/>
    <dgm:cxn modelId="{EDCC49D5-5BD8-470D-A61F-C01C62C7EF84}" type="presOf" srcId="{3D6BB6FE-4E1F-4CFD-BBAD-723137C81AF2}" destId="{DC873221-3B7E-4D0F-AD12-DEEF82BDF49C}" srcOrd="1" destOrd="1" presId="urn:microsoft.com/office/officeart/2005/8/layout/vList4"/>
    <dgm:cxn modelId="{C3C713D9-6FD2-4DCC-BBA2-5AA3026C03AA}" type="presOf" srcId="{FA05C101-2F3B-49C7-8CE7-54A67CE4463E}" destId="{E5B87529-C4FF-4403-9E53-78CD33A72E4C}" srcOrd="1" destOrd="2" presId="urn:microsoft.com/office/officeart/2005/8/layout/vList4"/>
    <dgm:cxn modelId="{705573DA-A299-4E0C-A667-18E51C9410E2}" type="presOf" srcId="{E023326B-ED67-4B99-A97B-E0AE533A0041}" destId="{DC873221-3B7E-4D0F-AD12-DEEF82BDF49C}" srcOrd="1" destOrd="0" presId="urn:microsoft.com/office/officeart/2005/8/layout/vList4"/>
    <dgm:cxn modelId="{62802DE9-4C15-4641-8C55-B7CAB9FA2D9D}" srcId="{36E075CB-E3F5-495B-A969-B15CF63E67AB}" destId="{841E1BC7-F677-4850-87FE-470256973694}" srcOrd="1" destOrd="0" parTransId="{640C511E-FE66-4561-A576-DEB243BD69F8}" sibTransId="{06FC347B-7956-4491-B70A-00A1DE12C15A}"/>
    <dgm:cxn modelId="{66962FF3-C147-4FD1-9362-5D018440DD54}" type="presOf" srcId="{89698B37-6676-48D0-9FE1-0D1DA18E3457}" destId="{DEFB15A4-2A59-4D45-AF19-7C68DAC5D123}" srcOrd="1" destOrd="3" presId="urn:microsoft.com/office/officeart/2005/8/layout/vList4"/>
    <dgm:cxn modelId="{A3D895F7-A120-435D-BF07-556A1C62C2E0}" type="presOf" srcId="{FA05C101-2F3B-49C7-8CE7-54A67CE4463E}" destId="{F56EDF30-5E4D-4EC3-8A10-08B444D7308A}" srcOrd="0" destOrd="2" presId="urn:microsoft.com/office/officeart/2005/8/layout/vList4"/>
    <dgm:cxn modelId="{A1C7FD51-2B8F-4427-8A11-48C41B099202}" type="presParOf" srcId="{E013F6CF-515D-4CCC-B18D-1976B6403562}" destId="{9BACDF72-60DB-41E8-A8AF-1D7E1CF395DF}" srcOrd="0" destOrd="0" presId="urn:microsoft.com/office/officeart/2005/8/layout/vList4"/>
    <dgm:cxn modelId="{44AC311C-9CD6-4DA2-A05A-99AC4368FE10}" type="presParOf" srcId="{9BACDF72-60DB-41E8-A8AF-1D7E1CF395DF}" destId="{9DC1E714-77C6-4AC1-9225-46D93C3BFF5F}" srcOrd="0" destOrd="0" presId="urn:microsoft.com/office/officeart/2005/8/layout/vList4"/>
    <dgm:cxn modelId="{20CD3936-B1FD-494F-85EC-2E51AA5F51AA}" type="presParOf" srcId="{9BACDF72-60DB-41E8-A8AF-1D7E1CF395DF}" destId="{78C08A3F-6C5D-4312-959D-9F3CDA66CC94}" srcOrd="1" destOrd="0" presId="urn:microsoft.com/office/officeart/2005/8/layout/vList4"/>
    <dgm:cxn modelId="{65B3130C-F1E3-4DC5-AEDA-096B7ABA504D}" type="presParOf" srcId="{9BACDF72-60DB-41E8-A8AF-1D7E1CF395DF}" destId="{DEFB15A4-2A59-4D45-AF19-7C68DAC5D123}" srcOrd="2" destOrd="0" presId="urn:microsoft.com/office/officeart/2005/8/layout/vList4"/>
    <dgm:cxn modelId="{502A1B85-06E7-4830-8F7C-AD49F3FF28A2}" type="presParOf" srcId="{E013F6CF-515D-4CCC-B18D-1976B6403562}" destId="{43A1A47C-BD83-44C6-ABA9-ACF90D0BD638}" srcOrd="1" destOrd="0" presId="urn:microsoft.com/office/officeart/2005/8/layout/vList4"/>
    <dgm:cxn modelId="{940BF5C2-28E9-4755-8B22-9D3C27DEF8F4}" type="presParOf" srcId="{E013F6CF-515D-4CCC-B18D-1976B6403562}" destId="{8EA681BD-DF28-4190-A473-3D61C5E56E6F}" srcOrd="2" destOrd="0" presId="urn:microsoft.com/office/officeart/2005/8/layout/vList4"/>
    <dgm:cxn modelId="{365A6830-AC6C-40B0-8DFF-ABB68AF188FC}" type="presParOf" srcId="{8EA681BD-DF28-4190-A473-3D61C5E56E6F}" destId="{F56EDF30-5E4D-4EC3-8A10-08B444D7308A}" srcOrd="0" destOrd="0" presId="urn:microsoft.com/office/officeart/2005/8/layout/vList4"/>
    <dgm:cxn modelId="{32488450-D84D-47EF-A653-7105B788FDF4}" type="presParOf" srcId="{8EA681BD-DF28-4190-A473-3D61C5E56E6F}" destId="{3ADEAA04-DFBC-436D-82C8-A3C6E7085315}" srcOrd="1" destOrd="0" presId="urn:microsoft.com/office/officeart/2005/8/layout/vList4"/>
    <dgm:cxn modelId="{FD969360-92A8-4583-8A1D-77E7F9B50F41}" type="presParOf" srcId="{8EA681BD-DF28-4190-A473-3D61C5E56E6F}" destId="{E5B87529-C4FF-4403-9E53-78CD33A72E4C}" srcOrd="2" destOrd="0" presId="urn:microsoft.com/office/officeart/2005/8/layout/vList4"/>
    <dgm:cxn modelId="{D7E7207E-420C-4CD2-B5EC-8B5A30ED509E}" type="presParOf" srcId="{E013F6CF-515D-4CCC-B18D-1976B6403562}" destId="{88549EBC-5130-445D-8731-8ACAF9E38AEA}" srcOrd="3" destOrd="0" presId="urn:microsoft.com/office/officeart/2005/8/layout/vList4"/>
    <dgm:cxn modelId="{72301412-DA5E-4E48-A1E3-0C3BEC2BC01E}" type="presParOf" srcId="{E013F6CF-515D-4CCC-B18D-1976B6403562}" destId="{462370A0-803B-4B41-94A8-0B94646AA1D8}" srcOrd="4" destOrd="0" presId="urn:microsoft.com/office/officeart/2005/8/layout/vList4"/>
    <dgm:cxn modelId="{0D73E161-E75F-41B7-85B9-5F5A52BDE718}" type="presParOf" srcId="{462370A0-803B-4B41-94A8-0B94646AA1D8}" destId="{D458BF5E-2A0E-4770-AE19-3CC9CC8FAA55}" srcOrd="0" destOrd="0" presId="urn:microsoft.com/office/officeart/2005/8/layout/vList4"/>
    <dgm:cxn modelId="{8A0517E4-3F29-4D88-8FB0-ED46BF54918D}" type="presParOf" srcId="{462370A0-803B-4B41-94A8-0B94646AA1D8}" destId="{0986A64F-D91E-4960-9081-F67BCFABF631}" srcOrd="1" destOrd="0" presId="urn:microsoft.com/office/officeart/2005/8/layout/vList4"/>
    <dgm:cxn modelId="{DB4C4DBA-47E6-4447-AFEC-4F6D323FFB21}" type="presParOf" srcId="{462370A0-803B-4B41-94A8-0B94646AA1D8}" destId="{DC873221-3B7E-4D0F-AD12-DEEF82BDF4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6E075CB-E3F5-495B-A969-B15CF63E67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752345-4132-4324-B403-D6FAE8C2C5B1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2400" b="1"/>
            <a:t>PARTICIPATION &amp; DATA SUBMISSIONS</a:t>
          </a:r>
        </a:p>
      </dgm:t>
    </dgm:pt>
    <dgm:pt modelId="{AEC81FC9-5719-48BA-8D61-6BADA6122CB7}" type="parTrans" cxnId="{5FEF6326-FCF5-4690-BCA5-4D71BA22296D}">
      <dgm:prSet/>
      <dgm:spPr/>
      <dgm:t>
        <a:bodyPr/>
        <a:lstStyle/>
        <a:p>
          <a:endParaRPr lang="en-US"/>
        </a:p>
      </dgm:t>
    </dgm:pt>
    <dgm:pt modelId="{3C0061A2-ECD3-400D-93E8-48E579A9B8B9}" type="sibTrans" cxnId="{5FEF6326-FCF5-4690-BCA5-4D71BA22296D}">
      <dgm:prSet/>
      <dgm:spPr/>
      <dgm:t>
        <a:bodyPr/>
        <a:lstStyle/>
        <a:p>
          <a:endParaRPr lang="en-US"/>
        </a:p>
      </dgm:t>
    </dgm:pt>
    <dgm:pt modelId="{B2A688E0-8E06-4D38-878E-34CE0A66663A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500"/>
            <a:t> </a:t>
          </a:r>
          <a:r>
            <a:rPr lang="en-US" sz="1600"/>
            <a:t>All ESCs are </a:t>
          </a:r>
          <a:r>
            <a:rPr lang="en-US" sz="1600" u="none"/>
            <a:t>required</a:t>
          </a:r>
          <a:r>
            <a:rPr lang="en-US" sz="1600"/>
            <a:t> to participate in the 2023-2024 Parallel Submission.</a:t>
          </a:r>
        </a:p>
      </dgm:t>
    </dgm:pt>
    <dgm:pt modelId="{FF318B5D-90AF-40E0-912D-4D5D1C9C7840}" type="parTrans" cxnId="{B29C84CD-1CA3-4D2B-B6D4-0ECAC957569B}">
      <dgm:prSet/>
      <dgm:spPr/>
      <dgm:t>
        <a:bodyPr/>
        <a:lstStyle/>
        <a:p>
          <a:endParaRPr lang="en-US"/>
        </a:p>
      </dgm:t>
    </dgm:pt>
    <dgm:pt modelId="{4C101B63-B83A-45B0-AE39-8465C6E1478B}" type="sibTrans" cxnId="{B29C84CD-1CA3-4D2B-B6D4-0ECAC957569B}">
      <dgm:prSet/>
      <dgm:spPr/>
      <dgm:t>
        <a:bodyPr/>
        <a:lstStyle/>
        <a:p>
          <a:endParaRPr lang="en-US"/>
        </a:p>
      </dgm:t>
    </dgm:pt>
    <dgm:pt modelId="{841E1BC7-F677-4850-87FE-470256973694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2400" b="1"/>
            <a:t>TRAINING &amp; SUPPORT</a:t>
          </a:r>
          <a:endParaRPr lang="en-US" sz="2400"/>
        </a:p>
      </dgm:t>
    </dgm:pt>
    <dgm:pt modelId="{640C511E-FE66-4561-A576-DEB243BD69F8}" type="parTrans" cxnId="{62802DE9-4C15-4641-8C55-B7CAB9FA2D9D}">
      <dgm:prSet/>
      <dgm:spPr/>
      <dgm:t>
        <a:bodyPr/>
        <a:lstStyle/>
        <a:p>
          <a:endParaRPr lang="en-US"/>
        </a:p>
      </dgm:t>
    </dgm:pt>
    <dgm:pt modelId="{06FC347B-7956-4491-B70A-00A1DE12C15A}" type="sibTrans" cxnId="{62802DE9-4C15-4641-8C55-B7CAB9FA2D9D}">
      <dgm:prSet/>
      <dgm:spPr/>
      <dgm:t>
        <a:bodyPr/>
        <a:lstStyle/>
        <a:p>
          <a:endParaRPr lang="en-US"/>
        </a:p>
      </dgm:t>
    </dgm:pt>
    <dgm:pt modelId="{B79EEC99-8DDF-4013-B0FD-FFFFB6EC0244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are responsible for providing TSDS training to their participating LEAs.</a:t>
          </a:r>
        </a:p>
      </dgm:t>
    </dgm:pt>
    <dgm:pt modelId="{23DD6D97-C951-4995-9898-3FE4C428F5D4}" type="parTrans" cxnId="{826BC801-0AE3-48CB-9DB6-2B55FEA319B7}">
      <dgm:prSet/>
      <dgm:spPr/>
      <dgm:t>
        <a:bodyPr/>
        <a:lstStyle/>
        <a:p>
          <a:endParaRPr lang="en-US"/>
        </a:p>
      </dgm:t>
    </dgm:pt>
    <dgm:pt modelId="{E6EB72FC-5C00-499B-9C09-66135C4E3A23}" type="sibTrans" cxnId="{826BC801-0AE3-48CB-9DB6-2B55FEA319B7}">
      <dgm:prSet/>
      <dgm:spPr/>
      <dgm:t>
        <a:bodyPr/>
        <a:lstStyle/>
        <a:p>
          <a:endParaRPr lang="en-US"/>
        </a:p>
      </dgm:t>
    </dgm:pt>
    <dgm:pt modelId="{E023326B-ED67-4B99-A97B-E0AE533A0041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2400" b="1"/>
            <a:t>FEEDBACK &amp; RESPONSE</a:t>
          </a:r>
        </a:p>
      </dgm:t>
    </dgm:pt>
    <dgm:pt modelId="{B7B0B27C-1590-4EEF-9CB3-AE56C251F35E}" type="parTrans" cxnId="{36984490-A44E-485F-885E-742DED7C3E26}">
      <dgm:prSet/>
      <dgm:spPr/>
      <dgm:t>
        <a:bodyPr/>
        <a:lstStyle/>
        <a:p>
          <a:endParaRPr lang="en-US"/>
        </a:p>
      </dgm:t>
    </dgm:pt>
    <dgm:pt modelId="{2528D0FC-81EA-43E0-BE72-464FBC55E0FF}" type="sibTrans" cxnId="{36984490-A44E-485F-885E-742DED7C3E26}">
      <dgm:prSet/>
      <dgm:spPr/>
      <dgm:t>
        <a:bodyPr/>
        <a:lstStyle/>
        <a:p>
          <a:endParaRPr lang="en-US"/>
        </a:p>
      </dgm:t>
    </dgm:pt>
    <dgm:pt modelId="{3D6BB6FE-4E1F-4CFD-BBAD-723137C81AF2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are responsible for ensuring active LEA participation throughout the Parallel Submission.</a:t>
          </a:r>
        </a:p>
      </dgm:t>
    </dgm:pt>
    <dgm:pt modelId="{02A5DBBD-7331-4B0F-82C8-71DB3CC510E7}" type="parTrans" cxnId="{8763588B-1C46-46EB-B308-D17B13096371}">
      <dgm:prSet/>
      <dgm:spPr/>
      <dgm:t>
        <a:bodyPr/>
        <a:lstStyle/>
        <a:p>
          <a:endParaRPr lang="en-US"/>
        </a:p>
      </dgm:t>
    </dgm:pt>
    <dgm:pt modelId="{744D784B-FAF8-44F0-BB7A-10E9A137A642}" type="sibTrans" cxnId="{8763588B-1C46-46EB-B308-D17B13096371}">
      <dgm:prSet/>
      <dgm:spPr/>
      <dgm:t>
        <a:bodyPr/>
        <a:lstStyle/>
        <a:p>
          <a:endParaRPr lang="en-US"/>
        </a:p>
      </dgm:t>
    </dgm:pt>
    <dgm:pt modelId="{C7FA043E-AA42-4280-BB5F-8F1C4467F78D}">
      <dgm:prSet phldrT="[Text]"/>
      <dgm:spPr>
        <a:solidFill>
          <a:srgbClr val="00B4CB"/>
        </a:solidFill>
      </dgm:spPr>
      <dgm:t>
        <a:bodyPr/>
        <a:lstStyle/>
        <a:p>
          <a:endParaRPr lang="en-US" sz="1500"/>
        </a:p>
      </dgm:t>
    </dgm:pt>
    <dgm:pt modelId="{31D20AB8-95D1-4C54-9AE9-757242D543EB}" type="parTrans" cxnId="{CA57EF25-D41A-4353-98C4-810A5328C8DC}">
      <dgm:prSet/>
      <dgm:spPr/>
      <dgm:t>
        <a:bodyPr/>
        <a:lstStyle/>
        <a:p>
          <a:endParaRPr lang="en-US"/>
        </a:p>
      </dgm:t>
    </dgm:pt>
    <dgm:pt modelId="{9DC8F51A-4708-483A-B76E-54141BC26269}" type="sibTrans" cxnId="{CA57EF25-D41A-4353-98C4-810A5328C8DC}">
      <dgm:prSet/>
      <dgm:spPr/>
      <dgm:t>
        <a:bodyPr/>
        <a:lstStyle/>
        <a:p>
          <a:endParaRPr lang="en-US"/>
        </a:p>
      </dgm:t>
    </dgm:pt>
    <dgm:pt modelId="{FA05C101-2F3B-49C7-8CE7-54A67CE4463E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are responsible for Level 2 support for their participating LEAs.</a:t>
          </a:r>
        </a:p>
      </dgm:t>
    </dgm:pt>
    <dgm:pt modelId="{6A2EBF22-1C08-40AC-8D9C-BA872AC5AAC7}" type="parTrans" cxnId="{8591E7C1-DAB0-4058-999B-627F583691BC}">
      <dgm:prSet/>
      <dgm:spPr/>
      <dgm:t>
        <a:bodyPr/>
        <a:lstStyle/>
        <a:p>
          <a:endParaRPr lang="en-US"/>
        </a:p>
      </dgm:t>
    </dgm:pt>
    <dgm:pt modelId="{CBFA5BFA-3489-42E5-A66B-A3664C2EC5CA}" type="sibTrans" cxnId="{8591E7C1-DAB0-4058-999B-627F583691BC}">
      <dgm:prSet/>
      <dgm:spPr/>
      <dgm:t>
        <a:bodyPr/>
        <a:lstStyle/>
        <a:p>
          <a:endParaRPr lang="en-US"/>
        </a:p>
      </dgm:t>
    </dgm:pt>
    <dgm:pt modelId="{9C942292-F5F1-4CA0-A69A-534D0A64702B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should attend webinars and continuous trainings throughout the Parallel Submission.</a:t>
          </a:r>
        </a:p>
      </dgm:t>
    </dgm:pt>
    <dgm:pt modelId="{622BA224-BC43-42D5-A042-7286D97C1EDB}" type="parTrans" cxnId="{19378336-E788-4933-BCC0-D99FB6CAF0B9}">
      <dgm:prSet/>
      <dgm:spPr/>
      <dgm:t>
        <a:bodyPr/>
        <a:lstStyle/>
        <a:p>
          <a:endParaRPr lang="en-US"/>
        </a:p>
      </dgm:t>
    </dgm:pt>
    <dgm:pt modelId="{81EA4F04-DF7B-422E-9764-B153CEB5D790}" type="sibTrans" cxnId="{19378336-E788-4933-BCC0-D99FB6CAF0B9}">
      <dgm:prSet/>
      <dgm:spPr/>
      <dgm:t>
        <a:bodyPr/>
        <a:lstStyle/>
        <a:p>
          <a:endParaRPr lang="en-US"/>
        </a:p>
      </dgm:t>
    </dgm:pt>
    <dgm:pt modelId="{89698B37-6676-48D0-9FE1-0D1DA18E3457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should coordinate with their vendor for onboarding and support.</a:t>
          </a:r>
        </a:p>
      </dgm:t>
    </dgm:pt>
    <dgm:pt modelId="{5B75556E-2E99-4197-8BF1-A1813D72A8C0}" type="parTrans" cxnId="{FB1A9E08-68E1-4C2B-8C8D-A0F1F03AA841}">
      <dgm:prSet/>
      <dgm:spPr/>
      <dgm:t>
        <a:bodyPr/>
        <a:lstStyle/>
        <a:p>
          <a:endParaRPr lang="en-US"/>
        </a:p>
      </dgm:t>
    </dgm:pt>
    <dgm:pt modelId="{31505066-93F6-4DCC-B70C-226BF2F3735A}" type="sibTrans" cxnId="{FB1A9E08-68E1-4C2B-8C8D-A0F1F03AA841}">
      <dgm:prSet/>
      <dgm:spPr/>
      <dgm:t>
        <a:bodyPr/>
        <a:lstStyle/>
        <a:p>
          <a:endParaRPr lang="en-US"/>
        </a:p>
      </dgm:t>
    </dgm:pt>
    <dgm:pt modelId="{3426004A-B64A-43C7-B435-DB6891B34AA4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should develop effective strategies to solicit feedback from their participating LEAs. </a:t>
          </a:r>
        </a:p>
      </dgm:t>
    </dgm:pt>
    <dgm:pt modelId="{39FBF2DC-5881-47E4-9D62-AB5E403AC9B4}" type="parTrans" cxnId="{49AAB349-8EC9-48EC-90C5-163AECAA2371}">
      <dgm:prSet/>
      <dgm:spPr/>
      <dgm:t>
        <a:bodyPr/>
        <a:lstStyle/>
        <a:p>
          <a:endParaRPr lang="en-US"/>
        </a:p>
      </dgm:t>
    </dgm:pt>
    <dgm:pt modelId="{C8B40BFF-E3FB-4BB8-B2B4-70AD0D8B8AF1}" type="sibTrans" cxnId="{49AAB349-8EC9-48EC-90C5-163AECAA2371}">
      <dgm:prSet/>
      <dgm:spPr/>
      <dgm:t>
        <a:bodyPr/>
        <a:lstStyle/>
        <a:p>
          <a:endParaRPr lang="en-US"/>
        </a:p>
      </dgm:t>
    </dgm:pt>
    <dgm:pt modelId="{86566C8F-D80C-4375-B39C-DA8EBC01E3E8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should share best practices and be actively involved in vetting TEA resources. </a:t>
          </a:r>
        </a:p>
      </dgm:t>
    </dgm:pt>
    <dgm:pt modelId="{CCBAB126-5A38-4EAE-AD10-69AF0C91A2C2}" type="parTrans" cxnId="{1B710661-1BA0-4A40-880A-DD18A1691840}">
      <dgm:prSet/>
      <dgm:spPr/>
      <dgm:t>
        <a:bodyPr/>
        <a:lstStyle/>
        <a:p>
          <a:endParaRPr lang="en-US"/>
        </a:p>
      </dgm:t>
    </dgm:pt>
    <dgm:pt modelId="{0E9C1357-12E6-48FE-9170-3FA851348B34}" type="sibTrans" cxnId="{1B710661-1BA0-4A40-880A-DD18A1691840}">
      <dgm:prSet/>
      <dgm:spPr/>
      <dgm:t>
        <a:bodyPr/>
        <a:lstStyle/>
        <a:p>
          <a:endParaRPr lang="en-US"/>
        </a:p>
      </dgm:t>
    </dgm:pt>
    <dgm:pt modelId="{E982B882-B975-4C1F-BF5C-E5F14680FA4B}">
      <dgm:prSet phldrT="[Text]" custT="1"/>
      <dgm:spPr>
        <a:solidFill>
          <a:srgbClr val="00B4CB"/>
        </a:solidFill>
      </dgm:spPr>
      <dgm:t>
        <a:bodyPr/>
        <a:lstStyle/>
        <a:p>
          <a:r>
            <a:rPr lang="en-US" sz="1600"/>
            <a:t>All ESCs should test and verify their required TSDS PEIMS submissions. </a:t>
          </a:r>
        </a:p>
      </dgm:t>
    </dgm:pt>
    <dgm:pt modelId="{F9893494-3229-4AC9-B2D3-A0F75E6F9CF4}" type="parTrans" cxnId="{6560E311-54E1-4EF6-9526-3087EFFA4138}">
      <dgm:prSet/>
      <dgm:spPr/>
      <dgm:t>
        <a:bodyPr/>
        <a:lstStyle/>
        <a:p>
          <a:endParaRPr lang="en-US"/>
        </a:p>
      </dgm:t>
    </dgm:pt>
    <dgm:pt modelId="{A5E243DB-6781-4170-B57D-2B0A6A748AB6}" type="sibTrans" cxnId="{6560E311-54E1-4EF6-9526-3087EFFA4138}">
      <dgm:prSet/>
      <dgm:spPr/>
      <dgm:t>
        <a:bodyPr/>
        <a:lstStyle/>
        <a:p>
          <a:endParaRPr lang="en-US"/>
        </a:p>
      </dgm:t>
    </dgm:pt>
    <dgm:pt modelId="{E013F6CF-515D-4CCC-B18D-1976B6403562}" type="pres">
      <dgm:prSet presAssocID="{36E075CB-E3F5-495B-A969-B15CF63E67AB}" presName="linear" presStyleCnt="0">
        <dgm:presLayoutVars>
          <dgm:dir/>
          <dgm:resizeHandles val="exact"/>
        </dgm:presLayoutVars>
      </dgm:prSet>
      <dgm:spPr/>
    </dgm:pt>
    <dgm:pt modelId="{9BACDF72-60DB-41E8-A8AF-1D7E1CF395DF}" type="pres">
      <dgm:prSet presAssocID="{6A752345-4132-4324-B403-D6FAE8C2C5B1}" presName="comp" presStyleCnt="0"/>
      <dgm:spPr/>
    </dgm:pt>
    <dgm:pt modelId="{9DC1E714-77C6-4AC1-9225-46D93C3BFF5F}" type="pres">
      <dgm:prSet presAssocID="{6A752345-4132-4324-B403-D6FAE8C2C5B1}" presName="box" presStyleLbl="node1" presStyleIdx="0" presStyleCnt="3"/>
      <dgm:spPr/>
    </dgm:pt>
    <dgm:pt modelId="{78C08A3F-6C5D-4312-959D-9F3CDA66CC94}" type="pres">
      <dgm:prSet presAssocID="{6A752345-4132-4324-B403-D6FAE8C2C5B1}" presName="img" presStyleLbl="fgImgPlace1" presStyleIdx="0" presStyleCnt="3" custScaleX="64688" custScaleY="86607"/>
      <dgm:spPr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EFB15A4-2A59-4D45-AF19-7C68DAC5D123}" type="pres">
      <dgm:prSet presAssocID="{6A752345-4132-4324-B403-D6FAE8C2C5B1}" presName="text" presStyleLbl="node1" presStyleIdx="0" presStyleCnt="3">
        <dgm:presLayoutVars>
          <dgm:bulletEnabled val="1"/>
        </dgm:presLayoutVars>
      </dgm:prSet>
      <dgm:spPr/>
    </dgm:pt>
    <dgm:pt modelId="{43A1A47C-BD83-44C6-ABA9-ACF90D0BD638}" type="pres">
      <dgm:prSet presAssocID="{3C0061A2-ECD3-400D-93E8-48E579A9B8B9}" presName="spacer" presStyleCnt="0"/>
      <dgm:spPr/>
    </dgm:pt>
    <dgm:pt modelId="{8EA681BD-DF28-4190-A473-3D61C5E56E6F}" type="pres">
      <dgm:prSet presAssocID="{841E1BC7-F677-4850-87FE-470256973694}" presName="comp" presStyleCnt="0"/>
      <dgm:spPr/>
    </dgm:pt>
    <dgm:pt modelId="{F56EDF30-5E4D-4EC3-8A10-08B444D7308A}" type="pres">
      <dgm:prSet presAssocID="{841E1BC7-F677-4850-87FE-470256973694}" presName="box" presStyleLbl="node1" presStyleIdx="1" presStyleCnt="3"/>
      <dgm:spPr/>
    </dgm:pt>
    <dgm:pt modelId="{3ADEAA04-DFBC-436D-82C8-A3C6E7085315}" type="pres">
      <dgm:prSet presAssocID="{841E1BC7-F677-4850-87FE-470256973694}" presName="img" presStyleLbl="fgImgPlace1" presStyleIdx="1" presStyleCnt="3" custScaleX="66237" custScaleY="86607" custLinFactNeighborX="-4388" custLinFactNeighborY="1897"/>
      <dgm:spPr>
        <a:blipFill rotWithShape="1">
          <a:blip xmlns:r="http://schemas.openxmlformats.org/officeDocument/2006/relationships" r:embed="rId3">
            <a:biLevel thresh="25000"/>
          </a:blip>
          <a:srcRect/>
          <a:stretch>
            <a:fillRect t="-6000" b="-6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mote work with solid fill"/>
        </a:ext>
      </dgm:extLst>
    </dgm:pt>
    <dgm:pt modelId="{E5B87529-C4FF-4403-9E53-78CD33A72E4C}" type="pres">
      <dgm:prSet presAssocID="{841E1BC7-F677-4850-87FE-470256973694}" presName="text" presStyleLbl="node1" presStyleIdx="1" presStyleCnt="3">
        <dgm:presLayoutVars>
          <dgm:bulletEnabled val="1"/>
        </dgm:presLayoutVars>
      </dgm:prSet>
      <dgm:spPr/>
    </dgm:pt>
    <dgm:pt modelId="{88549EBC-5130-445D-8731-8ACAF9E38AEA}" type="pres">
      <dgm:prSet presAssocID="{06FC347B-7956-4491-B70A-00A1DE12C15A}" presName="spacer" presStyleCnt="0"/>
      <dgm:spPr/>
    </dgm:pt>
    <dgm:pt modelId="{462370A0-803B-4B41-94A8-0B94646AA1D8}" type="pres">
      <dgm:prSet presAssocID="{E023326B-ED67-4B99-A97B-E0AE533A0041}" presName="comp" presStyleCnt="0"/>
      <dgm:spPr/>
    </dgm:pt>
    <dgm:pt modelId="{D458BF5E-2A0E-4770-AE19-3CC9CC8FAA55}" type="pres">
      <dgm:prSet presAssocID="{E023326B-ED67-4B99-A97B-E0AE533A0041}" presName="box" presStyleLbl="node1" presStyleIdx="2" presStyleCnt="3"/>
      <dgm:spPr/>
    </dgm:pt>
    <dgm:pt modelId="{0986A64F-D91E-4960-9081-F67BCFABF631}" type="pres">
      <dgm:prSet presAssocID="{E023326B-ED67-4B99-A97B-E0AE533A0041}" presName="img" presStyleLbl="fgImgPlace1" presStyleIdx="2" presStyleCnt="3" custScaleX="78133" custScaleY="86607" custLinFactNeighborX="-5172"/>
      <dgm:spPr>
        <a:blipFill dpi="0" rotWithShape="1">
          <a:blip xmlns:r="http://schemas.openxmlformats.org/officeDocument/2006/relationships"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11103" t="-10689" r="11103" b="-10689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DC873221-3B7E-4D0F-AD12-DEEF82BDF49C}" type="pres">
      <dgm:prSet presAssocID="{E023326B-ED67-4B99-A97B-E0AE533A0041}" presName="text" presStyleLbl="node1" presStyleIdx="2" presStyleCnt="3">
        <dgm:presLayoutVars>
          <dgm:bulletEnabled val="1"/>
        </dgm:presLayoutVars>
      </dgm:prSet>
      <dgm:spPr/>
    </dgm:pt>
  </dgm:ptLst>
  <dgm:cxnLst>
    <dgm:cxn modelId="{826BC801-0AE3-48CB-9DB6-2B55FEA319B7}" srcId="{841E1BC7-F677-4850-87FE-470256973694}" destId="{B79EEC99-8DDF-4013-B0FD-FFFFB6EC0244}" srcOrd="0" destOrd="0" parTransId="{23DD6D97-C951-4995-9898-3FE4C428F5D4}" sibTransId="{E6EB72FC-5C00-499B-9C09-66135C4E3A23}"/>
    <dgm:cxn modelId="{FB1A9E08-68E1-4C2B-8C8D-A0F1F03AA841}" srcId="{6A752345-4132-4324-B403-D6FAE8C2C5B1}" destId="{89698B37-6676-48D0-9FE1-0D1DA18E3457}" srcOrd="1" destOrd="0" parTransId="{5B75556E-2E99-4197-8BF1-A1813D72A8C0}" sibTransId="{31505066-93F6-4DCC-B70C-226BF2F3735A}"/>
    <dgm:cxn modelId="{6560E311-54E1-4EF6-9526-3087EFFA4138}" srcId="{6A752345-4132-4324-B403-D6FAE8C2C5B1}" destId="{E982B882-B975-4C1F-BF5C-E5F14680FA4B}" srcOrd="2" destOrd="0" parTransId="{F9893494-3229-4AC9-B2D3-A0F75E6F9CF4}" sibTransId="{A5E243DB-6781-4170-B57D-2B0A6A748AB6}"/>
    <dgm:cxn modelId="{B26BB712-4B03-49D0-9B7B-1253605BB4E7}" type="presOf" srcId="{9C942292-F5F1-4CA0-A69A-534D0A64702B}" destId="{E5B87529-C4FF-4403-9E53-78CD33A72E4C}" srcOrd="1" destOrd="3" presId="urn:microsoft.com/office/officeart/2005/8/layout/vList4"/>
    <dgm:cxn modelId="{47F14618-7736-42A5-97AD-F7BE04D9239F}" type="presOf" srcId="{86566C8F-D80C-4375-B39C-DA8EBC01E3E8}" destId="{DC873221-3B7E-4D0F-AD12-DEEF82BDF49C}" srcOrd="1" destOrd="3" presId="urn:microsoft.com/office/officeart/2005/8/layout/vList4"/>
    <dgm:cxn modelId="{2A5D4720-BAE4-47CA-8DE6-D80446A958D8}" type="presOf" srcId="{E982B882-B975-4C1F-BF5C-E5F14680FA4B}" destId="{DEFB15A4-2A59-4D45-AF19-7C68DAC5D123}" srcOrd="1" destOrd="3" presId="urn:microsoft.com/office/officeart/2005/8/layout/vList4"/>
    <dgm:cxn modelId="{CA57EF25-D41A-4353-98C4-810A5328C8DC}" srcId="{841E1BC7-F677-4850-87FE-470256973694}" destId="{C7FA043E-AA42-4280-BB5F-8F1C4467F78D}" srcOrd="3" destOrd="0" parTransId="{31D20AB8-95D1-4C54-9AE9-757242D543EB}" sibTransId="{9DC8F51A-4708-483A-B76E-54141BC26269}"/>
    <dgm:cxn modelId="{5FEF6326-FCF5-4690-BCA5-4D71BA22296D}" srcId="{36E075CB-E3F5-495B-A969-B15CF63E67AB}" destId="{6A752345-4132-4324-B403-D6FAE8C2C5B1}" srcOrd="0" destOrd="0" parTransId="{AEC81FC9-5719-48BA-8D61-6BADA6122CB7}" sibTransId="{3C0061A2-ECD3-400D-93E8-48E579A9B8B9}"/>
    <dgm:cxn modelId="{89F7552A-B58D-4C99-A4D5-B8A9EE8BA2B2}" type="presOf" srcId="{B2A688E0-8E06-4D38-878E-34CE0A66663A}" destId="{9DC1E714-77C6-4AC1-9225-46D93C3BFF5F}" srcOrd="0" destOrd="1" presId="urn:microsoft.com/office/officeart/2005/8/layout/vList4"/>
    <dgm:cxn modelId="{19378336-E788-4933-BCC0-D99FB6CAF0B9}" srcId="{841E1BC7-F677-4850-87FE-470256973694}" destId="{9C942292-F5F1-4CA0-A69A-534D0A64702B}" srcOrd="2" destOrd="0" parTransId="{622BA224-BC43-42D5-A042-7286D97C1EDB}" sibTransId="{81EA4F04-DF7B-422E-9764-B153CEB5D790}"/>
    <dgm:cxn modelId="{7DEB775C-FDDA-4108-8E80-E5BFC8F9426E}" type="presOf" srcId="{3426004A-B64A-43C7-B435-DB6891B34AA4}" destId="{DC873221-3B7E-4D0F-AD12-DEEF82BDF49C}" srcOrd="1" destOrd="2" presId="urn:microsoft.com/office/officeart/2005/8/layout/vList4"/>
    <dgm:cxn modelId="{1B710661-1BA0-4A40-880A-DD18A1691840}" srcId="{E023326B-ED67-4B99-A97B-E0AE533A0041}" destId="{86566C8F-D80C-4375-B39C-DA8EBC01E3E8}" srcOrd="2" destOrd="0" parTransId="{CCBAB126-5A38-4EAE-AD10-69AF0C91A2C2}" sibTransId="{0E9C1357-12E6-48FE-9170-3FA851348B34}"/>
    <dgm:cxn modelId="{34C7C761-D0C7-4681-8AE1-A2FE0B4F61E9}" type="presOf" srcId="{841E1BC7-F677-4850-87FE-470256973694}" destId="{F56EDF30-5E4D-4EC3-8A10-08B444D7308A}" srcOrd="0" destOrd="0" presId="urn:microsoft.com/office/officeart/2005/8/layout/vList4"/>
    <dgm:cxn modelId="{E21A5C64-5D2F-43A8-8F82-01014011490B}" type="presOf" srcId="{3426004A-B64A-43C7-B435-DB6891B34AA4}" destId="{D458BF5E-2A0E-4770-AE19-3CC9CC8FAA55}" srcOrd="0" destOrd="2" presId="urn:microsoft.com/office/officeart/2005/8/layout/vList4"/>
    <dgm:cxn modelId="{A86E1867-A0C1-450E-A235-BFF5AF379549}" type="presOf" srcId="{B79EEC99-8DDF-4013-B0FD-FFFFB6EC0244}" destId="{E5B87529-C4FF-4403-9E53-78CD33A72E4C}" srcOrd="1" destOrd="1" presId="urn:microsoft.com/office/officeart/2005/8/layout/vList4"/>
    <dgm:cxn modelId="{7EC14447-BE04-4CCA-8415-C5CB6A4BD2E5}" type="presOf" srcId="{9C942292-F5F1-4CA0-A69A-534D0A64702B}" destId="{F56EDF30-5E4D-4EC3-8A10-08B444D7308A}" srcOrd="0" destOrd="3" presId="urn:microsoft.com/office/officeart/2005/8/layout/vList4"/>
    <dgm:cxn modelId="{49AAB349-8EC9-48EC-90C5-163AECAA2371}" srcId="{E023326B-ED67-4B99-A97B-E0AE533A0041}" destId="{3426004A-B64A-43C7-B435-DB6891B34AA4}" srcOrd="1" destOrd="0" parTransId="{39FBF2DC-5881-47E4-9D62-AB5E403AC9B4}" sibTransId="{C8B40BFF-E3FB-4BB8-B2B4-70AD0D8B8AF1}"/>
    <dgm:cxn modelId="{98B9E36F-CA55-4A28-B2DD-D0A408FCA8E5}" type="presOf" srcId="{86566C8F-D80C-4375-B39C-DA8EBC01E3E8}" destId="{D458BF5E-2A0E-4770-AE19-3CC9CC8FAA55}" srcOrd="0" destOrd="3" presId="urn:microsoft.com/office/officeart/2005/8/layout/vList4"/>
    <dgm:cxn modelId="{F6F63E70-A160-4ED4-B2C5-65F6393237CF}" type="presOf" srcId="{E982B882-B975-4C1F-BF5C-E5F14680FA4B}" destId="{9DC1E714-77C6-4AC1-9225-46D93C3BFF5F}" srcOrd="0" destOrd="3" presId="urn:microsoft.com/office/officeart/2005/8/layout/vList4"/>
    <dgm:cxn modelId="{69059853-036A-42F4-BDA4-DAC9D95B6CB0}" type="presOf" srcId="{36E075CB-E3F5-495B-A969-B15CF63E67AB}" destId="{E013F6CF-515D-4CCC-B18D-1976B6403562}" srcOrd="0" destOrd="0" presId="urn:microsoft.com/office/officeart/2005/8/layout/vList4"/>
    <dgm:cxn modelId="{7074EC73-3C7D-4120-A825-32F00BC6CF38}" type="presOf" srcId="{C7FA043E-AA42-4280-BB5F-8F1C4467F78D}" destId="{E5B87529-C4FF-4403-9E53-78CD33A72E4C}" srcOrd="1" destOrd="4" presId="urn:microsoft.com/office/officeart/2005/8/layout/vList4"/>
    <dgm:cxn modelId="{FA20F076-18CF-462E-B172-4DBA0514A619}" type="presOf" srcId="{6A752345-4132-4324-B403-D6FAE8C2C5B1}" destId="{9DC1E714-77C6-4AC1-9225-46D93C3BFF5F}" srcOrd="0" destOrd="0" presId="urn:microsoft.com/office/officeart/2005/8/layout/vList4"/>
    <dgm:cxn modelId="{7C46AE77-849A-4B7E-BCBA-75B7A044A8E6}" type="presOf" srcId="{E023326B-ED67-4B99-A97B-E0AE533A0041}" destId="{D458BF5E-2A0E-4770-AE19-3CC9CC8FAA55}" srcOrd="0" destOrd="0" presId="urn:microsoft.com/office/officeart/2005/8/layout/vList4"/>
    <dgm:cxn modelId="{37341859-F695-4F50-9CE7-1C15DFA366AC}" type="presOf" srcId="{B2A688E0-8E06-4D38-878E-34CE0A66663A}" destId="{DEFB15A4-2A59-4D45-AF19-7C68DAC5D123}" srcOrd="1" destOrd="1" presId="urn:microsoft.com/office/officeart/2005/8/layout/vList4"/>
    <dgm:cxn modelId="{A34B9D7C-A310-4FBF-AFA5-BB0E24BD407A}" type="presOf" srcId="{6A752345-4132-4324-B403-D6FAE8C2C5B1}" destId="{DEFB15A4-2A59-4D45-AF19-7C68DAC5D123}" srcOrd="1" destOrd="0" presId="urn:microsoft.com/office/officeart/2005/8/layout/vList4"/>
    <dgm:cxn modelId="{9E307081-8775-458F-B74A-008AB8B8956B}" type="presOf" srcId="{3D6BB6FE-4E1F-4CFD-BBAD-723137C81AF2}" destId="{D458BF5E-2A0E-4770-AE19-3CC9CC8FAA55}" srcOrd="0" destOrd="1" presId="urn:microsoft.com/office/officeart/2005/8/layout/vList4"/>
    <dgm:cxn modelId="{8763588B-1C46-46EB-B308-D17B13096371}" srcId="{E023326B-ED67-4B99-A97B-E0AE533A0041}" destId="{3D6BB6FE-4E1F-4CFD-BBAD-723137C81AF2}" srcOrd="0" destOrd="0" parTransId="{02A5DBBD-7331-4B0F-82C8-71DB3CC510E7}" sibTransId="{744D784B-FAF8-44F0-BB7A-10E9A137A642}"/>
    <dgm:cxn modelId="{36984490-A44E-485F-885E-742DED7C3E26}" srcId="{36E075CB-E3F5-495B-A969-B15CF63E67AB}" destId="{E023326B-ED67-4B99-A97B-E0AE533A0041}" srcOrd="2" destOrd="0" parTransId="{B7B0B27C-1590-4EEF-9CB3-AE56C251F35E}" sibTransId="{2528D0FC-81EA-43E0-BE72-464FBC55E0FF}"/>
    <dgm:cxn modelId="{845479A6-201A-454E-96B0-144C63E9548C}" type="presOf" srcId="{C7FA043E-AA42-4280-BB5F-8F1C4467F78D}" destId="{F56EDF30-5E4D-4EC3-8A10-08B444D7308A}" srcOrd="0" destOrd="4" presId="urn:microsoft.com/office/officeart/2005/8/layout/vList4"/>
    <dgm:cxn modelId="{DD1A73A8-5F3E-4528-A533-0A874F51AF81}" type="presOf" srcId="{841E1BC7-F677-4850-87FE-470256973694}" destId="{E5B87529-C4FF-4403-9E53-78CD33A72E4C}" srcOrd="1" destOrd="0" presId="urn:microsoft.com/office/officeart/2005/8/layout/vList4"/>
    <dgm:cxn modelId="{8591E7C1-DAB0-4058-999B-627F583691BC}" srcId="{841E1BC7-F677-4850-87FE-470256973694}" destId="{FA05C101-2F3B-49C7-8CE7-54A67CE4463E}" srcOrd="1" destOrd="0" parTransId="{6A2EBF22-1C08-40AC-8D9C-BA872AC5AAC7}" sibTransId="{CBFA5BFA-3489-42E5-A66B-A3664C2EC5CA}"/>
    <dgm:cxn modelId="{362AF8C5-DEED-4820-86D1-9C3712C6D879}" type="presOf" srcId="{B79EEC99-8DDF-4013-B0FD-FFFFB6EC0244}" destId="{F56EDF30-5E4D-4EC3-8A10-08B444D7308A}" srcOrd="0" destOrd="1" presId="urn:microsoft.com/office/officeart/2005/8/layout/vList4"/>
    <dgm:cxn modelId="{9DB641C7-D23F-49C5-B00F-CDD7F9E5BA60}" type="presOf" srcId="{89698B37-6676-48D0-9FE1-0D1DA18E3457}" destId="{9DC1E714-77C6-4AC1-9225-46D93C3BFF5F}" srcOrd="0" destOrd="2" presId="urn:microsoft.com/office/officeart/2005/8/layout/vList4"/>
    <dgm:cxn modelId="{B29C84CD-1CA3-4D2B-B6D4-0ECAC957569B}" srcId="{6A752345-4132-4324-B403-D6FAE8C2C5B1}" destId="{B2A688E0-8E06-4D38-878E-34CE0A66663A}" srcOrd="0" destOrd="0" parTransId="{FF318B5D-90AF-40E0-912D-4D5D1C9C7840}" sibTransId="{4C101B63-B83A-45B0-AE39-8465C6E1478B}"/>
    <dgm:cxn modelId="{EDCC49D5-5BD8-470D-A61F-C01C62C7EF84}" type="presOf" srcId="{3D6BB6FE-4E1F-4CFD-BBAD-723137C81AF2}" destId="{DC873221-3B7E-4D0F-AD12-DEEF82BDF49C}" srcOrd="1" destOrd="1" presId="urn:microsoft.com/office/officeart/2005/8/layout/vList4"/>
    <dgm:cxn modelId="{C3C713D9-6FD2-4DCC-BBA2-5AA3026C03AA}" type="presOf" srcId="{FA05C101-2F3B-49C7-8CE7-54A67CE4463E}" destId="{E5B87529-C4FF-4403-9E53-78CD33A72E4C}" srcOrd="1" destOrd="2" presId="urn:microsoft.com/office/officeart/2005/8/layout/vList4"/>
    <dgm:cxn modelId="{705573DA-A299-4E0C-A667-18E51C9410E2}" type="presOf" srcId="{E023326B-ED67-4B99-A97B-E0AE533A0041}" destId="{DC873221-3B7E-4D0F-AD12-DEEF82BDF49C}" srcOrd="1" destOrd="0" presId="urn:microsoft.com/office/officeart/2005/8/layout/vList4"/>
    <dgm:cxn modelId="{62802DE9-4C15-4641-8C55-B7CAB9FA2D9D}" srcId="{36E075CB-E3F5-495B-A969-B15CF63E67AB}" destId="{841E1BC7-F677-4850-87FE-470256973694}" srcOrd="1" destOrd="0" parTransId="{640C511E-FE66-4561-A576-DEB243BD69F8}" sibTransId="{06FC347B-7956-4491-B70A-00A1DE12C15A}"/>
    <dgm:cxn modelId="{66962FF3-C147-4FD1-9362-5D018440DD54}" type="presOf" srcId="{89698B37-6676-48D0-9FE1-0D1DA18E3457}" destId="{DEFB15A4-2A59-4D45-AF19-7C68DAC5D123}" srcOrd="1" destOrd="2" presId="urn:microsoft.com/office/officeart/2005/8/layout/vList4"/>
    <dgm:cxn modelId="{A3D895F7-A120-435D-BF07-556A1C62C2E0}" type="presOf" srcId="{FA05C101-2F3B-49C7-8CE7-54A67CE4463E}" destId="{F56EDF30-5E4D-4EC3-8A10-08B444D7308A}" srcOrd="0" destOrd="2" presId="urn:microsoft.com/office/officeart/2005/8/layout/vList4"/>
    <dgm:cxn modelId="{A1C7FD51-2B8F-4427-8A11-48C41B099202}" type="presParOf" srcId="{E013F6CF-515D-4CCC-B18D-1976B6403562}" destId="{9BACDF72-60DB-41E8-A8AF-1D7E1CF395DF}" srcOrd="0" destOrd="0" presId="urn:microsoft.com/office/officeart/2005/8/layout/vList4"/>
    <dgm:cxn modelId="{44AC311C-9CD6-4DA2-A05A-99AC4368FE10}" type="presParOf" srcId="{9BACDF72-60DB-41E8-A8AF-1D7E1CF395DF}" destId="{9DC1E714-77C6-4AC1-9225-46D93C3BFF5F}" srcOrd="0" destOrd="0" presId="urn:microsoft.com/office/officeart/2005/8/layout/vList4"/>
    <dgm:cxn modelId="{20CD3936-B1FD-494F-85EC-2E51AA5F51AA}" type="presParOf" srcId="{9BACDF72-60DB-41E8-A8AF-1D7E1CF395DF}" destId="{78C08A3F-6C5D-4312-959D-9F3CDA66CC94}" srcOrd="1" destOrd="0" presId="urn:microsoft.com/office/officeart/2005/8/layout/vList4"/>
    <dgm:cxn modelId="{65B3130C-F1E3-4DC5-AEDA-096B7ABA504D}" type="presParOf" srcId="{9BACDF72-60DB-41E8-A8AF-1D7E1CF395DF}" destId="{DEFB15A4-2A59-4D45-AF19-7C68DAC5D123}" srcOrd="2" destOrd="0" presId="urn:microsoft.com/office/officeart/2005/8/layout/vList4"/>
    <dgm:cxn modelId="{502A1B85-06E7-4830-8F7C-AD49F3FF28A2}" type="presParOf" srcId="{E013F6CF-515D-4CCC-B18D-1976B6403562}" destId="{43A1A47C-BD83-44C6-ABA9-ACF90D0BD638}" srcOrd="1" destOrd="0" presId="urn:microsoft.com/office/officeart/2005/8/layout/vList4"/>
    <dgm:cxn modelId="{940BF5C2-28E9-4755-8B22-9D3C27DEF8F4}" type="presParOf" srcId="{E013F6CF-515D-4CCC-B18D-1976B6403562}" destId="{8EA681BD-DF28-4190-A473-3D61C5E56E6F}" srcOrd="2" destOrd="0" presId="urn:microsoft.com/office/officeart/2005/8/layout/vList4"/>
    <dgm:cxn modelId="{365A6830-AC6C-40B0-8DFF-ABB68AF188FC}" type="presParOf" srcId="{8EA681BD-DF28-4190-A473-3D61C5E56E6F}" destId="{F56EDF30-5E4D-4EC3-8A10-08B444D7308A}" srcOrd="0" destOrd="0" presId="urn:microsoft.com/office/officeart/2005/8/layout/vList4"/>
    <dgm:cxn modelId="{32488450-D84D-47EF-A653-7105B788FDF4}" type="presParOf" srcId="{8EA681BD-DF28-4190-A473-3D61C5E56E6F}" destId="{3ADEAA04-DFBC-436D-82C8-A3C6E7085315}" srcOrd="1" destOrd="0" presId="urn:microsoft.com/office/officeart/2005/8/layout/vList4"/>
    <dgm:cxn modelId="{FD969360-92A8-4583-8A1D-77E7F9B50F41}" type="presParOf" srcId="{8EA681BD-DF28-4190-A473-3D61C5E56E6F}" destId="{E5B87529-C4FF-4403-9E53-78CD33A72E4C}" srcOrd="2" destOrd="0" presId="urn:microsoft.com/office/officeart/2005/8/layout/vList4"/>
    <dgm:cxn modelId="{D7E7207E-420C-4CD2-B5EC-8B5A30ED509E}" type="presParOf" srcId="{E013F6CF-515D-4CCC-B18D-1976B6403562}" destId="{88549EBC-5130-445D-8731-8ACAF9E38AEA}" srcOrd="3" destOrd="0" presId="urn:microsoft.com/office/officeart/2005/8/layout/vList4"/>
    <dgm:cxn modelId="{72301412-DA5E-4E48-A1E3-0C3BEC2BC01E}" type="presParOf" srcId="{E013F6CF-515D-4CCC-B18D-1976B6403562}" destId="{462370A0-803B-4B41-94A8-0B94646AA1D8}" srcOrd="4" destOrd="0" presId="urn:microsoft.com/office/officeart/2005/8/layout/vList4"/>
    <dgm:cxn modelId="{0D73E161-E75F-41B7-85B9-5F5A52BDE718}" type="presParOf" srcId="{462370A0-803B-4B41-94A8-0B94646AA1D8}" destId="{D458BF5E-2A0E-4770-AE19-3CC9CC8FAA55}" srcOrd="0" destOrd="0" presId="urn:microsoft.com/office/officeart/2005/8/layout/vList4"/>
    <dgm:cxn modelId="{8A0517E4-3F29-4D88-8FB0-ED46BF54918D}" type="presParOf" srcId="{462370A0-803B-4B41-94A8-0B94646AA1D8}" destId="{0986A64F-D91E-4960-9081-F67BCFABF631}" srcOrd="1" destOrd="0" presId="urn:microsoft.com/office/officeart/2005/8/layout/vList4"/>
    <dgm:cxn modelId="{DB4C4DBA-47E6-4447-AFEC-4F6D323FFB21}" type="presParOf" srcId="{462370A0-803B-4B41-94A8-0B94646AA1D8}" destId="{DC873221-3B7E-4D0F-AD12-DEEF82BDF4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6E075CB-E3F5-495B-A969-B15CF63E67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752345-4132-4324-B403-D6FAE8C2C5B1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2400" b="1"/>
            <a:t>PARTICIPATION &amp; DATA SUBMISSIONS</a:t>
          </a:r>
        </a:p>
      </dgm:t>
    </dgm:pt>
    <dgm:pt modelId="{AEC81FC9-5719-48BA-8D61-6BADA6122CB7}" type="parTrans" cxnId="{5FEF6326-FCF5-4690-BCA5-4D71BA22296D}">
      <dgm:prSet/>
      <dgm:spPr/>
      <dgm:t>
        <a:bodyPr/>
        <a:lstStyle/>
        <a:p>
          <a:endParaRPr lang="en-US"/>
        </a:p>
      </dgm:t>
    </dgm:pt>
    <dgm:pt modelId="{3C0061A2-ECD3-400D-93E8-48E579A9B8B9}" type="sibTrans" cxnId="{5FEF6326-FCF5-4690-BCA5-4D71BA22296D}">
      <dgm:prSet/>
      <dgm:spPr/>
      <dgm:t>
        <a:bodyPr/>
        <a:lstStyle/>
        <a:p>
          <a:endParaRPr lang="en-US"/>
        </a:p>
      </dgm:t>
    </dgm:pt>
    <dgm:pt modelId="{B2A688E0-8E06-4D38-878E-34CE0A66663A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500"/>
            <a:t> </a:t>
          </a:r>
          <a:r>
            <a:rPr lang="en-US" sz="1600"/>
            <a:t>All LEAs accepted by TEA are required to participate in at least one TSDS data submission.</a:t>
          </a:r>
        </a:p>
      </dgm:t>
    </dgm:pt>
    <dgm:pt modelId="{FF318B5D-90AF-40E0-912D-4D5D1C9C7840}" type="parTrans" cxnId="{B29C84CD-1CA3-4D2B-B6D4-0ECAC957569B}">
      <dgm:prSet/>
      <dgm:spPr/>
      <dgm:t>
        <a:bodyPr/>
        <a:lstStyle/>
        <a:p>
          <a:endParaRPr lang="en-US"/>
        </a:p>
      </dgm:t>
    </dgm:pt>
    <dgm:pt modelId="{4C101B63-B83A-45B0-AE39-8465C6E1478B}" type="sibTrans" cxnId="{B29C84CD-1CA3-4D2B-B6D4-0ECAC957569B}">
      <dgm:prSet/>
      <dgm:spPr/>
      <dgm:t>
        <a:bodyPr/>
        <a:lstStyle/>
        <a:p>
          <a:endParaRPr lang="en-US"/>
        </a:p>
      </dgm:t>
    </dgm:pt>
    <dgm:pt modelId="{841E1BC7-F677-4850-87FE-470256973694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2400" b="1"/>
            <a:t>ACCESS &amp; TESTING </a:t>
          </a:r>
          <a:endParaRPr lang="en-US" sz="2400"/>
        </a:p>
      </dgm:t>
    </dgm:pt>
    <dgm:pt modelId="{640C511E-FE66-4561-A576-DEB243BD69F8}" type="parTrans" cxnId="{62802DE9-4C15-4641-8C55-B7CAB9FA2D9D}">
      <dgm:prSet/>
      <dgm:spPr/>
      <dgm:t>
        <a:bodyPr/>
        <a:lstStyle/>
        <a:p>
          <a:endParaRPr lang="en-US"/>
        </a:p>
      </dgm:t>
    </dgm:pt>
    <dgm:pt modelId="{06FC347B-7956-4491-B70A-00A1DE12C15A}" type="sibTrans" cxnId="{62802DE9-4C15-4641-8C55-B7CAB9FA2D9D}">
      <dgm:prSet/>
      <dgm:spPr/>
      <dgm:t>
        <a:bodyPr/>
        <a:lstStyle/>
        <a:p>
          <a:endParaRPr lang="en-US"/>
        </a:p>
      </dgm:t>
    </dgm:pt>
    <dgm:pt modelId="{B79EEC99-8DDF-4013-B0FD-FFFFB6EC0244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are required to obtain the appropriate access to the parallel environment. </a:t>
          </a:r>
        </a:p>
      </dgm:t>
    </dgm:pt>
    <dgm:pt modelId="{23DD6D97-C951-4995-9898-3FE4C428F5D4}" type="parTrans" cxnId="{826BC801-0AE3-48CB-9DB6-2B55FEA319B7}">
      <dgm:prSet/>
      <dgm:spPr/>
      <dgm:t>
        <a:bodyPr/>
        <a:lstStyle/>
        <a:p>
          <a:endParaRPr lang="en-US"/>
        </a:p>
      </dgm:t>
    </dgm:pt>
    <dgm:pt modelId="{E6EB72FC-5C00-499B-9C09-66135C4E3A23}" type="sibTrans" cxnId="{826BC801-0AE3-48CB-9DB6-2B55FEA319B7}">
      <dgm:prSet/>
      <dgm:spPr/>
      <dgm:t>
        <a:bodyPr/>
        <a:lstStyle/>
        <a:p>
          <a:endParaRPr lang="en-US"/>
        </a:p>
      </dgm:t>
    </dgm:pt>
    <dgm:pt modelId="{E023326B-ED67-4B99-A97B-E0AE533A0041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2400" b="1"/>
            <a:t>FEEDBACK &amp; RESPONSE</a:t>
          </a:r>
        </a:p>
      </dgm:t>
    </dgm:pt>
    <dgm:pt modelId="{B7B0B27C-1590-4EEF-9CB3-AE56C251F35E}" type="parTrans" cxnId="{36984490-A44E-485F-885E-742DED7C3E26}">
      <dgm:prSet/>
      <dgm:spPr/>
      <dgm:t>
        <a:bodyPr/>
        <a:lstStyle/>
        <a:p>
          <a:endParaRPr lang="en-US"/>
        </a:p>
      </dgm:t>
    </dgm:pt>
    <dgm:pt modelId="{2528D0FC-81EA-43E0-BE72-464FBC55E0FF}" type="sibTrans" cxnId="{36984490-A44E-485F-885E-742DED7C3E26}">
      <dgm:prSet/>
      <dgm:spPr/>
      <dgm:t>
        <a:bodyPr/>
        <a:lstStyle/>
        <a:p>
          <a:endParaRPr lang="en-US"/>
        </a:p>
      </dgm:t>
    </dgm:pt>
    <dgm:pt modelId="{3D6BB6FE-4E1F-4CFD-BBAD-723137C81AF2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implement effective strategies to ensure continuous progress. </a:t>
          </a:r>
        </a:p>
      </dgm:t>
    </dgm:pt>
    <dgm:pt modelId="{02A5DBBD-7331-4B0F-82C8-71DB3CC510E7}" type="parTrans" cxnId="{8763588B-1C46-46EB-B308-D17B13096371}">
      <dgm:prSet/>
      <dgm:spPr/>
      <dgm:t>
        <a:bodyPr/>
        <a:lstStyle/>
        <a:p>
          <a:endParaRPr lang="en-US"/>
        </a:p>
      </dgm:t>
    </dgm:pt>
    <dgm:pt modelId="{744D784B-FAF8-44F0-BB7A-10E9A137A642}" type="sibTrans" cxnId="{8763588B-1C46-46EB-B308-D17B13096371}">
      <dgm:prSet/>
      <dgm:spPr/>
      <dgm:t>
        <a:bodyPr/>
        <a:lstStyle/>
        <a:p>
          <a:endParaRPr lang="en-US"/>
        </a:p>
      </dgm:t>
    </dgm:pt>
    <dgm:pt modelId="{C7FA043E-AA42-4280-BB5F-8F1C4467F78D}">
      <dgm:prSet phldrT="[Text]"/>
      <dgm:spPr>
        <a:solidFill>
          <a:srgbClr val="72C6A2"/>
        </a:solidFill>
      </dgm:spPr>
      <dgm:t>
        <a:bodyPr/>
        <a:lstStyle/>
        <a:p>
          <a:endParaRPr lang="en-US" sz="1500"/>
        </a:p>
      </dgm:t>
    </dgm:pt>
    <dgm:pt modelId="{31D20AB8-95D1-4C54-9AE9-757242D543EB}" type="parTrans" cxnId="{CA57EF25-D41A-4353-98C4-810A5328C8DC}">
      <dgm:prSet/>
      <dgm:spPr/>
      <dgm:t>
        <a:bodyPr/>
        <a:lstStyle/>
        <a:p>
          <a:endParaRPr lang="en-US"/>
        </a:p>
      </dgm:t>
    </dgm:pt>
    <dgm:pt modelId="{9DC8F51A-4708-483A-B76E-54141BC26269}" type="sibTrans" cxnId="{CA57EF25-D41A-4353-98C4-810A5328C8DC}">
      <dgm:prSet/>
      <dgm:spPr/>
      <dgm:t>
        <a:bodyPr/>
        <a:lstStyle/>
        <a:p>
          <a:endParaRPr lang="en-US"/>
        </a:p>
      </dgm:t>
    </dgm:pt>
    <dgm:pt modelId="{FA05C101-2F3B-49C7-8CE7-54A67CE4463E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compare data, validations, and reports to complete their testing.</a:t>
          </a:r>
        </a:p>
      </dgm:t>
    </dgm:pt>
    <dgm:pt modelId="{6A2EBF22-1C08-40AC-8D9C-BA872AC5AAC7}" type="parTrans" cxnId="{8591E7C1-DAB0-4058-999B-627F583691BC}">
      <dgm:prSet/>
      <dgm:spPr/>
      <dgm:t>
        <a:bodyPr/>
        <a:lstStyle/>
        <a:p>
          <a:endParaRPr lang="en-US"/>
        </a:p>
      </dgm:t>
    </dgm:pt>
    <dgm:pt modelId="{CBFA5BFA-3489-42E5-A66B-A3664C2EC5CA}" type="sibTrans" cxnId="{8591E7C1-DAB0-4058-999B-627F583691BC}">
      <dgm:prSet/>
      <dgm:spPr/>
      <dgm:t>
        <a:bodyPr/>
        <a:lstStyle/>
        <a:p>
          <a:endParaRPr lang="en-US"/>
        </a:p>
      </dgm:t>
    </dgm:pt>
    <dgm:pt modelId="{DC0E1E7A-6903-4763-91D2-65302B9A2226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coordinate with their vendor(s) for onboarding and support.</a:t>
          </a:r>
        </a:p>
      </dgm:t>
    </dgm:pt>
    <dgm:pt modelId="{4A81BC7F-1332-4F71-A660-9C1C17590339}" type="parTrans" cxnId="{1CDBB592-BF9D-4902-BF76-370F8322CA7B}">
      <dgm:prSet/>
      <dgm:spPr/>
      <dgm:t>
        <a:bodyPr/>
        <a:lstStyle/>
        <a:p>
          <a:endParaRPr lang="en-US"/>
        </a:p>
      </dgm:t>
    </dgm:pt>
    <dgm:pt modelId="{59AE0958-641A-4F96-83BA-418C3D57D5AD}" type="sibTrans" cxnId="{1CDBB592-BF9D-4902-BF76-370F8322CA7B}">
      <dgm:prSet/>
      <dgm:spPr/>
      <dgm:t>
        <a:bodyPr/>
        <a:lstStyle/>
        <a:p>
          <a:endParaRPr lang="en-US"/>
        </a:p>
      </dgm:t>
    </dgm:pt>
    <dgm:pt modelId="{9C942292-F5F1-4CA0-A69A-534D0A64702B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collaborate with their ESC and vendor(s) on identified issues.</a:t>
          </a:r>
        </a:p>
      </dgm:t>
    </dgm:pt>
    <dgm:pt modelId="{622BA224-BC43-42D5-A042-7286D97C1EDB}" type="parTrans" cxnId="{19378336-E788-4933-BCC0-D99FB6CAF0B9}">
      <dgm:prSet/>
      <dgm:spPr/>
      <dgm:t>
        <a:bodyPr/>
        <a:lstStyle/>
        <a:p>
          <a:endParaRPr lang="en-US"/>
        </a:p>
      </dgm:t>
    </dgm:pt>
    <dgm:pt modelId="{81EA4F04-DF7B-422E-9764-B153CEB5D790}" type="sibTrans" cxnId="{19378336-E788-4933-BCC0-D99FB6CAF0B9}">
      <dgm:prSet/>
      <dgm:spPr/>
      <dgm:t>
        <a:bodyPr/>
        <a:lstStyle/>
        <a:p>
          <a:endParaRPr lang="en-US"/>
        </a:p>
      </dgm:t>
    </dgm:pt>
    <dgm:pt modelId="{89698B37-6676-48D0-9FE1-0D1DA18E3457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attend the TSDS training provided by their ESC prior to testing.</a:t>
          </a:r>
        </a:p>
      </dgm:t>
    </dgm:pt>
    <dgm:pt modelId="{5B75556E-2E99-4197-8BF1-A1813D72A8C0}" type="parTrans" cxnId="{FB1A9E08-68E1-4C2B-8C8D-A0F1F03AA841}">
      <dgm:prSet/>
      <dgm:spPr/>
      <dgm:t>
        <a:bodyPr/>
        <a:lstStyle/>
        <a:p>
          <a:endParaRPr lang="en-US"/>
        </a:p>
      </dgm:t>
    </dgm:pt>
    <dgm:pt modelId="{31505066-93F6-4DCC-B70C-226BF2F3735A}" type="sibTrans" cxnId="{FB1A9E08-68E1-4C2B-8C8D-A0F1F03AA841}">
      <dgm:prSet/>
      <dgm:spPr/>
      <dgm:t>
        <a:bodyPr/>
        <a:lstStyle/>
        <a:p>
          <a:endParaRPr lang="en-US"/>
        </a:p>
      </dgm:t>
    </dgm:pt>
    <dgm:pt modelId="{86566C8F-D80C-4375-B39C-DA8EBC01E3E8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coordinate with their ESC and vendor(s) to develop best practices. </a:t>
          </a:r>
        </a:p>
      </dgm:t>
    </dgm:pt>
    <dgm:pt modelId="{CCBAB126-5A38-4EAE-AD10-69AF0C91A2C2}" type="parTrans" cxnId="{1B710661-1BA0-4A40-880A-DD18A1691840}">
      <dgm:prSet/>
      <dgm:spPr/>
      <dgm:t>
        <a:bodyPr/>
        <a:lstStyle/>
        <a:p>
          <a:endParaRPr lang="en-US"/>
        </a:p>
      </dgm:t>
    </dgm:pt>
    <dgm:pt modelId="{0E9C1357-12E6-48FE-9170-3FA851348B34}" type="sibTrans" cxnId="{1B710661-1BA0-4A40-880A-DD18A1691840}">
      <dgm:prSet/>
      <dgm:spPr/>
      <dgm:t>
        <a:bodyPr/>
        <a:lstStyle/>
        <a:p>
          <a:endParaRPr lang="en-US"/>
        </a:p>
      </dgm:t>
    </dgm:pt>
    <dgm:pt modelId="{884CA65A-1BB6-4896-A3D9-D06A1375CEE0}">
      <dgm:prSet phldrT="[Text]" custT="1"/>
      <dgm:spPr>
        <a:solidFill>
          <a:srgbClr val="72C6A2"/>
        </a:solidFill>
      </dgm:spPr>
      <dgm:t>
        <a:bodyPr/>
        <a:lstStyle/>
        <a:p>
          <a:r>
            <a:rPr lang="en-US" sz="1600"/>
            <a:t>All LEAs should submit enhancement requests through TIMS tickets.  </a:t>
          </a:r>
        </a:p>
      </dgm:t>
    </dgm:pt>
    <dgm:pt modelId="{96880B9C-7AFD-4527-9708-813D3B1DD545}" type="parTrans" cxnId="{D477F426-EC28-4618-8689-CC51721E7FB5}">
      <dgm:prSet/>
      <dgm:spPr/>
      <dgm:t>
        <a:bodyPr/>
        <a:lstStyle/>
        <a:p>
          <a:endParaRPr lang="en-US"/>
        </a:p>
      </dgm:t>
    </dgm:pt>
    <dgm:pt modelId="{20F9992C-7CCA-4179-9223-1245C1BCD81D}" type="sibTrans" cxnId="{D477F426-EC28-4618-8689-CC51721E7FB5}">
      <dgm:prSet/>
      <dgm:spPr/>
      <dgm:t>
        <a:bodyPr/>
        <a:lstStyle/>
        <a:p>
          <a:endParaRPr lang="en-US"/>
        </a:p>
      </dgm:t>
    </dgm:pt>
    <dgm:pt modelId="{E013F6CF-515D-4CCC-B18D-1976B6403562}" type="pres">
      <dgm:prSet presAssocID="{36E075CB-E3F5-495B-A969-B15CF63E67AB}" presName="linear" presStyleCnt="0">
        <dgm:presLayoutVars>
          <dgm:dir/>
          <dgm:resizeHandles val="exact"/>
        </dgm:presLayoutVars>
      </dgm:prSet>
      <dgm:spPr/>
    </dgm:pt>
    <dgm:pt modelId="{9BACDF72-60DB-41E8-A8AF-1D7E1CF395DF}" type="pres">
      <dgm:prSet presAssocID="{6A752345-4132-4324-B403-D6FAE8C2C5B1}" presName="comp" presStyleCnt="0"/>
      <dgm:spPr/>
    </dgm:pt>
    <dgm:pt modelId="{9DC1E714-77C6-4AC1-9225-46D93C3BFF5F}" type="pres">
      <dgm:prSet presAssocID="{6A752345-4132-4324-B403-D6FAE8C2C5B1}" presName="box" presStyleLbl="node1" presStyleIdx="0" presStyleCnt="3"/>
      <dgm:spPr/>
    </dgm:pt>
    <dgm:pt modelId="{78C08A3F-6C5D-4312-959D-9F3CDA66CC94}" type="pres">
      <dgm:prSet presAssocID="{6A752345-4132-4324-B403-D6FAE8C2C5B1}" presName="img" presStyleLbl="fgImgPlace1" presStyleIdx="0" presStyleCnt="3" custScaleX="64688" custScaleY="86607" custLinFactNeighborX="-5105"/>
      <dgm:spPr>
        <a:blipFill dpi="0" rotWithShape="1"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6684" t="-5953" r="6684" b="-5953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DEFB15A4-2A59-4D45-AF19-7C68DAC5D123}" type="pres">
      <dgm:prSet presAssocID="{6A752345-4132-4324-B403-D6FAE8C2C5B1}" presName="text" presStyleLbl="node1" presStyleIdx="0" presStyleCnt="3">
        <dgm:presLayoutVars>
          <dgm:bulletEnabled val="1"/>
        </dgm:presLayoutVars>
      </dgm:prSet>
      <dgm:spPr/>
    </dgm:pt>
    <dgm:pt modelId="{43A1A47C-BD83-44C6-ABA9-ACF90D0BD638}" type="pres">
      <dgm:prSet presAssocID="{3C0061A2-ECD3-400D-93E8-48E579A9B8B9}" presName="spacer" presStyleCnt="0"/>
      <dgm:spPr/>
    </dgm:pt>
    <dgm:pt modelId="{8EA681BD-DF28-4190-A473-3D61C5E56E6F}" type="pres">
      <dgm:prSet presAssocID="{841E1BC7-F677-4850-87FE-470256973694}" presName="comp" presStyleCnt="0"/>
      <dgm:spPr/>
    </dgm:pt>
    <dgm:pt modelId="{F56EDF30-5E4D-4EC3-8A10-08B444D7308A}" type="pres">
      <dgm:prSet presAssocID="{841E1BC7-F677-4850-87FE-470256973694}" presName="box" presStyleLbl="node1" presStyleIdx="1" presStyleCnt="3"/>
      <dgm:spPr/>
    </dgm:pt>
    <dgm:pt modelId="{3ADEAA04-DFBC-436D-82C8-A3C6E7085315}" type="pres">
      <dgm:prSet presAssocID="{841E1BC7-F677-4850-87FE-470256973694}" presName="img" presStyleLbl="fgImgPlace1" presStyleIdx="1" presStyleCnt="3" custScaleX="66237" custScaleY="86607" custLinFactNeighborX="-4388" custLinFactNeighborY="1897"/>
      <dgm:spPr>
        <a:blipFill rotWithShape="1">
          <a:blip xmlns:r="http://schemas.openxmlformats.org/officeDocument/2006/relationships" r:embed="rId3">
            <a:biLevel thresh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6000" b="-16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mote work with solid fill"/>
        </a:ext>
      </dgm:extLst>
    </dgm:pt>
    <dgm:pt modelId="{E5B87529-C4FF-4403-9E53-78CD33A72E4C}" type="pres">
      <dgm:prSet presAssocID="{841E1BC7-F677-4850-87FE-470256973694}" presName="text" presStyleLbl="node1" presStyleIdx="1" presStyleCnt="3">
        <dgm:presLayoutVars>
          <dgm:bulletEnabled val="1"/>
        </dgm:presLayoutVars>
      </dgm:prSet>
      <dgm:spPr/>
    </dgm:pt>
    <dgm:pt modelId="{88549EBC-5130-445D-8731-8ACAF9E38AEA}" type="pres">
      <dgm:prSet presAssocID="{06FC347B-7956-4491-B70A-00A1DE12C15A}" presName="spacer" presStyleCnt="0"/>
      <dgm:spPr/>
    </dgm:pt>
    <dgm:pt modelId="{462370A0-803B-4B41-94A8-0B94646AA1D8}" type="pres">
      <dgm:prSet presAssocID="{E023326B-ED67-4B99-A97B-E0AE533A0041}" presName="comp" presStyleCnt="0"/>
      <dgm:spPr/>
    </dgm:pt>
    <dgm:pt modelId="{D458BF5E-2A0E-4770-AE19-3CC9CC8FAA55}" type="pres">
      <dgm:prSet presAssocID="{E023326B-ED67-4B99-A97B-E0AE533A0041}" presName="box" presStyleLbl="node1" presStyleIdx="2" presStyleCnt="3"/>
      <dgm:spPr/>
    </dgm:pt>
    <dgm:pt modelId="{0986A64F-D91E-4960-9081-F67BCFABF631}" type="pres">
      <dgm:prSet presAssocID="{E023326B-ED67-4B99-A97B-E0AE533A0041}" presName="img" presStyleLbl="fgImgPlace1" presStyleIdx="2" presStyleCnt="3" custScaleX="78133" custScaleY="86607" custLinFactNeighborX="-5172"/>
      <dgm:spPr>
        <a:blipFill dpi="0" rotWithShape="1">
          <a:blip xmlns:r="http://schemas.openxmlformats.org/officeDocument/2006/relationships" r:embed="rId5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1103" t="-10689" r="11103" b="-10689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DC873221-3B7E-4D0F-AD12-DEEF82BDF49C}" type="pres">
      <dgm:prSet presAssocID="{E023326B-ED67-4B99-A97B-E0AE533A0041}" presName="text" presStyleLbl="node1" presStyleIdx="2" presStyleCnt="3">
        <dgm:presLayoutVars>
          <dgm:bulletEnabled val="1"/>
        </dgm:presLayoutVars>
      </dgm:prSet>
      <dgm:spPr/>
    </dgm:pt>
  </dgm:ptLst>
  <dgm:cxnLst>
    <dgm:cxn modelId="{826BC801-0AE3-48CB-9DB6-2B55FEA319B7}" srcId="{841E1BC7-F677-4850-87FE-470256973694}" destId="{B79EEC99-8DDF-4013-B0FD-FFFFB6EC0244}" srcOrd="0" destOrd="0" parTransId="{23DD6D97-C951-4995-9898-3FE4C428F5D4}" sibTransId="{E6EB72FC-5C00-499B-9C09-66135C4E3A23}"/>
    <dgm:cxn modelId="{FB1A9E08-68E1-4C2B-8C8D-A0F1F03AA841}" srcId="{6A752345-4132-4324-B403-D6FAE8C2C5B1}" destId="{89698B37-6676-48D0-9FE1-0D1DA18E3457}" srcOrd="2" destOrd="0" parTransId="{5B75556E-2E99-4197-8BF1-A1813D72A8C0}" sibTransId="{31505066-93F6-4DCC-B70C-226BF2F3735A}"/>
    <dgm:cxn modelId="{B26BB712-4B03-49D0-9B7B-1253605BB4E7}" type="presOf" srcId="{9C942292-F5F1-4CA0-A69A-534D0A64702B}" destId="{E5B87529-C4FF-4403-9E53-78CD33A72E4C}" srcOrd="1" destOrd="3" presId="urn:microsoft.com/office/officeart/2005/8/layout/vList4"/>
    <dgm:cxn modelId="{66FCD017-726B-4757-88F6-48BF21EF10BF}" type="presOf" srcId="{DC0E1E7A-6903-4763-91D2-65302B9A2226}" destId="{9DC1E714-77C6-4AC1-9225-46D93C3BFF5F}" srcOrd="0" destOrd="2" presId="urn:microsoft.com/office/officeart/2005/8/layout/vList4"/>
    <dgm:cxn modelId="{47F14618-7736-42A5-97AD-F7BE04D9239F}" type="presOf" srcId="{86566C8F-D80C-4375-B39C-DA8EBC01E3E8}" destId="{DC873221-3B7E-4D0F-AD12-DEEF82BDF49C}" srcOrd="1" destOrd="2" presId="urn:microsoft.com/office/officeart/2005/8/layout/vList4"/>
    <dgm:cxn modelId="{CA57EF25-D41A-4353-98C4-810A5328C8DC}" srcId="{841E1BC7-F677-4850-87FE-470256973694}" destId="{C7FA043E-AA42-4280-BB5F-8F1C4467F78D}" srcOrd="3" destOrd="0" parTransId="{31D20AB8-95D1-4C54-9AE9-757242D543EB}" sibTransId="{9DC8F51A-4708-483A-B76E-54141BC26269}"/>
    <dgm:cxn modelId="{5FEF6326-FCF5-4690-BCA5-4D71BA22296D}" srcId="{36E075CB-E3F5-495B-A969-B15CF63E67AB}" destId="{6A752345-4132-4324-B403-D6FAE8C2C5B1}" srcOrd="0" destOrd="0" parTransId="{AEC81FC9-5719-48BA-8D61-6BADA6122CB7}" sibTransId="{3C0061A2-ECD3-400D-93E8-48E579A9B8B9}"/>
    <dgm:cxn modelId="{D477F426-EC28-4618-8689-CC51721E7FB5}" srcId="{E023326B-ED67-4B99-A97B-E0AE533A0041}" destId="{884CA65A-1BB6-4896-A3D9-D06A1375CEE0}" srcOrd="2" destOrd="0" parTransId="{96880B9C-7AFD-4527-9708-813D3B1DD545}" sibTransId="{20F9992C-7CCA-4179-9223-1245C1BCD81D}"/>
    <dgm:cxn modelId="{89F7552A-B58D-4C99-A4D5-B8A9EE8BA2B2}" type="presOf" srcId="{B2A688E0-8E06-4D38-878E-34CE0A66663A}" destId="{9DC1E714-77C6-4AC1-9225-46D93C3BFF5F}" srcOrd="0" destOrd="1" presId="urn:microsoft.com/office/officeart/2005/8/layout/vList4"/>
    <dgm:cxn modelId="{444BF52B-9225-4054-BB6F-CF2FE97F6C67}" type="presOf" srcId="{DC0E1E7A-6903-4763-91D2-65302B9A2226}" destId="{DEFB15A4-2A59-4D45-AF19-7C68DAC5D123}" srcOrd="1" destOrd="2" presId="urn:microsoft.com/office/officeart/2005/8/layout/vList4"/>
    <dgm:cxn modelId="{19378336-E788-4933-BCC0-D99FB6CAF0B9}" srcId="{841E1BC7-F677-4850-87FE-470256973694}" destId="{9C942292-F5F1-4CA0-A69A-534D0A64702B}" srcOrd="2" destOrd="0" parTransId="{622BA224-BC43-42D5-A042-7286D97C1EDB}" sibTransId="{81EA4F04-DF7B-422E-9764-B153CEB5D790}"/>
    <dgm:cxn modelId="{1B710661-1BA0-4A40-880A-DD18A1691840}" srcId="{E023326B-ED67-4B99-A97B-E0AE533A0041}" destId="{86566C8F-D80C-4375-B39C-DA8EBC01E3E8}" srcOrd="1" destOrd="0" parTransId="{CCBAB126-5A38-4EAE-AD10-69AF0C91A2C2}" sibTransId="{0E9C1357-12E6-48FE-9170-3FA851348B34}"/>
    <dgm:cxn modelId="{34C7C761-D0C7-4681-8AE1-A2FE0B4F61E9}" type="presOf" srcId="{841E1BC7-F677-4850-87FE-470256973694}" destId="{F56EDF30-5E4D-4EC3-8A10-08B444D7308A}" srcOrd="0" destOrd="0" presId="urn:microsoft.com/office/officeart/2005/8/layout/vList4"/>
    <dgm:cxn modelId="{A86E1867-A0C1-450E-A235-BFF5AF379549}" type="presOf" srcId="{B79EEC99-8DDF-4013-B0FD-FFFFB6EC0244}" destId="{E5B87529-C4FF-4403-9E53-78CD33A72E4C}" srcOrd="1" destOrd="1" presId="urn:microsoft.com/office/officeart/2005/8/layout/vList4"/>
    <dgm:cxn modelId="{7EC14447-BE04-4CCA-8415-C5CB6A4BD2E5}" type="presOf" srcId="{9C942292-F5F1-4CA0-A69A-534D0A64702B}" destId="{F56EDF30-5E4D-4EC3-8A10-08B444D7308A}" srcOrd="0" destOrd="3" presId="urn:microsoft.com/office/officeart/2005/8/layout/vList4"/>
    <dgm:cxn modelId="{98B9E36F-CA55-4A28-B2DD-D0A408FCA8E5}" type="presOf" srcId="{86566C8F-D80C-4375-B39C-DA8EBC01E3E8}" destId="{D458BF5E-2A0E-4770-AE19-3CC9CC8FAA55}" srcOrd="0" destOrd="2" presId="urn:microsoft.com/office/officeart/2005/8/layout/vList4"/>
    <dgm:cxn modelId="{69059853-036A-42F4-BDA4-DAC9D95B6CB0}" type="presOf" srcId="{36E075CB-E3F5-495B-A969-B15CF63E67AB}" destId="{E013F6CF-515D-4CCC-B18D-1976B6403562}" srcOrd="0" destOrd="0" presId="urn:microsoft.com/office/officeart/2005/8/layout/vList4"/>
    <dgm:cxn modelId="{7074EC73-3C7D-4120-A825-32F00BC6CF38}" type="presOf" srcId="{C7FA043E-AA42-4280-BB5F-8F1C4467F78D}" destId="{E5B87529-C4FF-4403-9E53-78CD33A72E4C}" srcOrd="1" destOrd="4" presId="urn:microsoft.com/office/officeart/2005/8/layout/vList4"/>
    <dgm:cxn modelId="{FA20F076-18CF-462E-B172-4DBA0514A619}" type="presOf" srcId="{6A752345-4132-4324-B403-D6FAE8C2C5B1}" destId="{9DC1E714-77C6-4AC1-9225-46D93C3BFF5F}" srcOrd="0" destOrd="0" presId="urn:microsoft.com/office/officeart/2005/8/layout/vList4"/>
    <dgm:cxn modelId="{1B0D5277-297A-49BD-92C4-5264A8931A0E}" type="presOf" srcId="{884CA65A-1BB6-4896-A3D9-D06A1375CEE0}" destId="{D458BF5E-2A0E-4770-AE19-3CC9CC8FAA55}" srcOrd="0" destOrd="3" presId="urn:microsoft.com/office/officeart/2005/8/layout/vList4"/>
    <dgm:cxn modelId="{7C46AE77-849A-4B7E-BCBA-75B7A044A8E6}" type="presOf" srcId="{E023326B-ED67-4B99-A97B-E0AE533A0041}" destId="{D458BF5E-2A0E-4770-AE19-3CC9CC8FAA55}" srcOrd="0" destOrd="0" presId="urn:microsoft.com/office/officeart/2005/8/layout/vList4"/>
    <dgm:cxn modelId="{37341859-F695-4F50-9CE7-1C15DFA366AC}" type="presOf" srcId="{B2A688E0-8E06-4D38-878E-34CE0A66663A}" destId="{DEFB15A4-2A59-4D45-AF19-7C68DAC5D123}" srcOrd="1" destOrd="1" presId="urn:microsoft.com/office/officeart/2005/8/layout/vList4"/>
    <dgm:cxn modelId="{A34B9D7C-A310-4FBF-AFA5-BB0E24BD407A}" type="presOf" srcId="{6A752345-4132-4324-B403-D6FAE8C2C5B1}" destId="{DEFB15A4-2A59-4D45-AF19-7C68DAC5D123}" srcOrd="1" destOrd="0" presId="urn:microsoft.com/office/officeart/2005/8/layout/vList4"/>
    <dgm:cxn modelId="{9E307081-8775-458F-B74A-008AB8B8956B}" type="presOf" srcId="{3D6BB6FE-4E1F-4CFD-BBAD-723137C81AF2}" destId="{D458BF5E-2A0E-4770-AE19-3CC9CC8FAA55}" srcOrd="0" destOrd="1" presId="urn:microsoft.com/office/officeart/2005/8/layout/vList4"/>
    <dgm:cxn modelId="{8763588B-1C46-46EB-B308-D17B13096371}" srcId="{E023326B-ED67-4B99-A97B-E0AE533A0041}" destId="{3D6BB6FE-4E1F-4CFD-BBAD-723137C81AF2}" srcOrd="0" destOrd="0" parTransId="{02A5DBBD-7331-4B0F-82C8-71DB3CC510E7}" sibTransId="{744D784B-FAF8-44F0-BB7A-10E9A137A642}"/>
    <dgm:cxn modelId="{DB1D0B8C-B79C-4A62-8D81-E1921F7F8AE5}" type="presOf" srcId="{884CA65A-1BB6-4896-A3D9-D06A1375CEE0}" destId="{DC873221-3B7E-4D0F-AD12-DEEF82BDF49C}" srcOrd="1" destOrd="3" presId="urn:microsoft.com/office/officeart/2005/8/layout/vList4"/>
    <dgm:cxn modelId="{36984490-A44E-485F-885E-742DED7C3E26}" srcId="{36E075CB-E3F5-495B-A969-B15CF63E67AB}" destId="{E023326B-ED67-4B99-A97B-E0AE533A0041}" srcOrd="2" destOrd="0" parTransId="{B7B0B27C-1590-4EEF-9CB3-AE56C251F35E}" sibTransId="{2528D0FC-81EA-43E0-BE72-464FBC55E0FF}"/>
    <dgm:cxn modelId="{1CDBB592-BF9D-4902-BF76-370F8322CA7B}" srcId="{6A752345-4132-4324-B403-D6FAE8C2C5B1}" destId="{DC0E1E7A-6903-4763-91D2-65302B9A2226}" srcOrd="1" destOrd="0" parTransId="{4A81BC7F-1332-4F71-A660-9C1C17590339}" sibTransId="{59AE0958-641A-4F96-83BA-418C3D57D5AD}"/>
    <dgm:cxn modelId="{845479A6-201A-454E-96B0-144C63E9548C}" type="presOf" srcId="{C7FA043E-AA42-4280-BB5F-8F1C4467F78D}" destId="{F56EDF30-5E4D-4EC3-8A10-08B444D7308A}" srcOrd="0" destOrd="4" presId="urn:microsoft.com/office/officeart/2005/8/layout/vList4"/>
    <dgm:cxn modelId="{DD1A73A8-5F3E-4528-A533-0A874F51AF81}" type="presOf" srcId="{841E1BC7-F677-4850-87FE-470256973694}" destId="{E5B87529-C4FF-4403-9E53-78CD33A72E4C}" srcOrd="1" destOrd="0" presId="urn:microsoft.com/office/officeart/2005/8/layout/vList4"/>
    <dgm:cxn modelId="{8591E7C1-DAB0-4058-999B-627F583691BC}" srcId="{841E1BC7-F677-4850-87FE-470256973694}" destId="{FA05C101-2F3B-49C7-8CE7-54A67CE4463E}" srcOrd="1" destOrd="0" parTransId="{6A2EBF22-1C08-40AC-8D9C-BA872AC5AAC7}" sibTransId="{CBFA5BFA-3489-42E5-A66B-A3664C2EC5CA}"/>
    <dgm:cxn modelId="{362AF8C5-DEED-4820-86D1-9C3712C6D879}" type="presOf" srcId="{B79EEC99-8DDF-4013-B0FD-FFFFB6EC0244}" destId="{F56EDF30-5E4D-4EC3-8A10-08B444D7308A}" srcOrd="0" destOrd="1" presId="urn:microsoft.com/office/officeart/2005/8/layout/vList4"/>
    <dgm:cxn modelId="{9DB641C7-D23F-49C5-B00F-CDD7F9E5BA60}" type="presOf" srcId="{89698B37-6676-48D0-9FE1-0D1DA18E3457}" destId="{9DC1E714-77C6-4AC1-9225-46D93C3BFF5F}" srcOrd="0" destOrd="3" presId="urn:microsoft.com/office/officeart/2005/8/layout/vList4"/>
    <dgm:cxn modelId="{B29C84CD-1CA3-4D2B-B6D4-0ECAC957569B}" srcId="{6A752345-4132-4324-B403-D6FAE8C2C5B1}" destId="{B2A688E0-8E06-4D38-878E-34CE0A66663A}" srcOrd="0" destOrd="0" parTransId="{FF318B5D-90AF-40E0-912D-4D5D1C9C7840}" sibTransId="{4C101B63-B83A-45B0-AE39-8465C6E1478B}"/>
    <dgm:cxn modelId="{EDCC49D5-5BD8-470D-A61F-C01C62C7EF84}" type="presOf" srcId="{3D6BB6FE-4E1F-4CFD-BBAD-723137C81AF2}" destId="{DC873221-3B7E-4D0F-AD12-DEEF82BDF49C}" srcOrd="1" destOrd="1" presId="urn:microsoft.com/office/officeart/2005/8/layout/vList4"/>
    <dgm:cxn modelId="{C3C713D9-6FD2-4DCC-BBA2-5AA3026C03AA}" type="presOf" srcId="{FA05C101-2F3B-49C7-8CE7-54A67CE4463E}" destId="{E5B87529-C4FF-4403-9E53-78CD33A72E4C}" srcOrd="1" destOrd="2" presId="urn:microsoft.com/office/officeart/2005/8/layout/vList4"/>
    <dgm:cxn modelId="{705573DA-A299-4E0C-A667-18E51C9410E2}" type="presOf" srcId="{E023326B-ED67-4B99-A97B-E0AE533A0041}" destId="{DC873221-3B7E-4D0F-AD12-DEEF82BDF49C}" srcOrd="1" destOrd="0" presId="urn:microsoft.com/office/officeart/2005/8/layout/vList4"/>
    <dgm:cxn modelId="{62802DE9-4C15-4641-8C55-B7CAB9FA2D9D}" srcId="{36E075CB-E3F5-495B-A969-B15CF63E67AB}" destId="{841E1BC7-F677-4850-87FE-470256973694}" srcOrd="1" destOrd="0" parTransId="{640C511E-FE66-4561-A576-DEB243BD69F8}" sibTransId="{06FC347B-7956-4491-B70A-00A1DE12C15A}"/>
    <dgm:cxn modelId="{66962FF3-C147-4FD1-9362-5D018440DD54}" type="presOf" srcId="{89698B37-6676-48D0-9FE1-0D1DA18E3457}" destId="{DEFB15A4-2A59-4D45-AF19-7C68DAC5D123}" srcOrd="1" destOrd="3" presId="urn:microsoft.com/office/officeart/2005/8/layout/vList4"/>
    <dgm:cxn modelId="{A3D895F7-A120-435D-BF07-556A1C62C2E0}" type="presOf" srcId="{FA05C101-2F3B-49C7-8CE7-54A67CE4463E}" destId="{F56EDF30-5E4D-4EC3-8A10-08B444D7308A}" srcOrd="0" destOrd="2" presId="urn:microsoft.com/office/officeart/2005/8/layout/vList4"/>
    <dgm:cxn modelId="{A1C7FD51-2B8F-4427-8A11-48C41B099202}" type="presParOf" srcId="{E013F6CF-515D-4CCC-B18D-1976B6403562}" destId="{9BACDF72-60DB-41E8-A8AF-1D7E1CF395DF}" srcOrd="0" destOrd="0" presId="urn:microsoft.com/office/officeart/2005/8/layout/vList4"/>
    <dgm:cxn modelId="{44AC311C-9CD6-4DA2-A05A-99AC4368FE10}" type="presParOf" srcId="{9BACDF72-60DB-41E8-A8AF-1D7E1CF395DF}" destId="{9DC1E714-77C6-4AC1-9225-46D93C3BFF5F}" srcOrd="0" destOrd="0" presId="urn:microsoft.com/office/officeart/2005/8/layout/vList4"/>
    <dgm:cxn modelId="{20CD3936-B1FD-494F-85EC-2E51AA5F51AA}" type="presParOf" srcId="{9BACDF72-60DB-41E8-A8AF-1D7E1CF395DF}" destId="{78C08A3F-6C5D-4312-959D-9F3CDA66CC94}" srcOrd="1" destOrd="0" presId="urn:microsoft.com/office/officeart/2005/8/layout/vList4"/>
    <dgm:cxn modelId="{65B3130C-F1E3-4DC5-AEDA-096B7ABA504D}" type="presParOf" srcId="{9BACDF72-60DB-41E8-A8AF-1D7E1CF395DF}" destId="{DEFB15A4-2A59-4D45-AF19-7C68DAC5D123}" srcOrd="2" destOrd="0" presId="urn:microsoft.com/office/officeart/2005/8/layout/vList4"/>
    <dgm:cxn modelId="{502A1B85-06E7-4830-8F7C-AD49F3FF28A2}" type="presParOf" srcId="{E013F6CF-515D-4CCC-B18D-1976B6403562}" destId="{43A1A47C-BD83-44C6-ABA9-ACF90D0BD638}" srcOrd="1" destOrd="0" presId="urn:microsoft.com/office/officeart/2005/8/layout/vList4"/>
    <dgm:cxn modelId="{940BF5C2-28E9-4755-8B22-9D3C27DEF8F4}" type="presParOf" srcId="{E013F6CF-515D-4CCC-B18D-1976B6403562}" destId="{8EA681BD-DF28-4190-A473-3D61C5E56E6F}" srcOrd="2" destOrd="0" presId="urn:microsoft.com/office/officeart/2005/8/layout/vList4"/>
    <dgm:cxn modelId="{365A6830-AC6C-40B0-8DFF-ABB68AF188FC}" type="presParOf" srcId="{8EA681BD-DF28-4190-A473-3D61C5E56E6F}" destId="{F56EDF30-5E4D-4EC3-8A10-08B444D7308A}" srcOrd="0" destOrd="0" presId="urn:microsoft.com/office/officeart/2005/8/layout/vList4"/>
    <dgm:cxn modelId="{32488450-D84D-47EF-A653-7105B788FDF4}" type="presParOf" srcId="{8EA681BD-DF28-4190-A473-3D61C5E56E6F}" destId="{3ADEAA04-DFBC-436D-82C8-A3C6E7085315}" srcOrd="1" destOrd="0" presId="urn:microsoft.com/office/officeart/2005/8/layout/vList4"/>
    <dgm:cxn modelId="{FD969360-92A8-4583-8A1D-77E7F9B50F41}" type="presParOf" srcId="{8EA681BD-DF28-4190-A473-3D61C5E56E6F}" destId="{E5B87529-C4FF-4403-9E53-78CD33A72E4C}" srcOrd="2" destOrd="0" presId="urn:microsoft.com/office/officeart/2005/8/layout/vList4"/>
    <dgm:cxn modelId="{D7E7207E-420C-4CD2-B5EC-8B5A30ED509E}" type="presParOf" srcId="{E013F6CF-515D-4CCC-B18D-1976B6403562}" destId="{88549EBC-5130-445D-8731-8ACAF9E38AEA}" srcOrd="3" destOrd="0" presId="urn:microsoft.com/office/officeart/2005/8/layout/vList4"/>
    <dgm:cxn modelId="{72301412-DA5E-4E48-A1E3-0C3BEC2BC01E}" type="presParOf" srcId="{E013F6CF-515D-4CCC-B18D-1976B6403562}" destId="{462370A0-803B-4B41-94A8-0B94646AA1D8}" srcOrd="4" destOrd="0" presId="urn:microsoft.com/office/officeart/2005/8/layout/vList4"/>
    <dgm:cxn modelId="{0D73E161-E75F-41B7-85B9-5F5A52BDE718}" type="presParOf" srcId="{462370A0-803B-4B41-94A8-0B94646AA1D8}" destId="{D458BF5E-2A0E-4770-AE19-3CC9CC8FAA55}" srcOrd="0" destOrd="0" presId="urn:microsoft.com/office/officeart/2005/8/layout/vList4"/>
    <dgm:cxn modelId="{8A0517E4-3F29-4D88-8FB0-ED46BF54918D}" type="presParOf" srcId="{462370A0-803B-4B41-94A8-0B94646AA1D8}" destId="{0986A64F-D91E-4960-9081-F67BCFABF631}" srcOrd="1" destOrd="0" presId="urn:microsoft.com/office/officeart/2005/8/layout/vList4"/>
    <dgm:cxn modelId="{DB4C4DBA-47E6-4447-AFEC-4F6D323FFB21}" type="presParOf" srcId="{462370A0-803B-4B41-94A8-0B94646AA1D8}" destId="{DC873221-3B7E-4D0F-AD12-DEEF82BDF4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20138DA-D309-4D8A-A1EC-904AB8C7F879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F819F69-F685-4840-A067-F987F6CB3346}">
      <dgm:prSet custT="1"/>
      <dgm:spPr/>
      <dgm:t>
        <a:bodyPr anchor="ctr"/>
        <a:lstStyle/>
        <a:p>
          <a:r>
            <a:rPr lang="en-US" sz="1800" b="0">
              <a:solidFill>
                <a:schemeClr val="tx1"/>
              </a:solidFill>
            </a:rPr>
            <a:t>The onboarding strategy may vary from vendor to vendor and product to product.  </a:t>
          </a:r>
        </a:p>
      </dgm:t>
    </dgm:pt>
    <dgm:pt modelId="{24C8A22F-D53E-4514-8DB4-8A7C6A0C97FC}" type="parTrans" cxnId="{A6324A9A-433C-493D-ACEB-F82CB4C4209C}">
      <dgm:prSet/>
      <dgm:spPr/>
      <dgm:t>
        <a:bodyPr/>
        <a:lstStyle/>
        <a:p>
          <a:endParaRPr lang="en-US"/>
        </a:p>
      </dgm:t>
    </dgm:pt>
    <dgm:pt modelId="{B97596F6-29EF-44B7-87D5-A292E000740B}" type="sibTrans" cxnId="{A6324A9A-433C-493D-ACEB-F82CB4C4209C}">
      <dgm:prSet/>
      <dgm:spPr/>
      <dgm:t>
        <a:bodyPr/>
        <a:lstStyle/>
        <a:p>
          <a:endParaRPr lang="en-US"/>
        </a:p>
      </dgm:t>
    </dgm:pt>
    <dgm:pt modelId="{829F262B-35FD-41EB-B21C-E77CA2B10DFD}">
      <dgm:prSet custT="1"/>
      <dgm:spPr/>
      <dgm:t>
        <a:bodyPr anchor="ctr"/>
        <a:lstStyle/>
        <a:p>
          <a:r>
            <a:rPr lang="en-US" sz="1800">
              <a:solidFill>
                <a:schemeClr val="tx1"/>
              </a:solidFill>
            </a:rPr>
            <a:t>A vendor may choose to onboard their LEAs in stages to ensure a high level of support.</a:t>
          </a:r>
        </a:p>
      </dgm:t>
    </dgm:pt>
    <dgm:pt modelId="{D57A3669-CBF2-447C-A64D-338B6E8812F6}" type="parTrans" cxnId="{499D6805-C289-4561-9426-AA29B72922BD}">
      <dgm:prSet/>
      <dgm:spPr/>
      <dgm:t>
        <a:bodyPr/>
        <a:lstStyle/>
        <a:p>
          <a:endParaRPr lang="en-US"/>
        </a:p>
      </dgm:t>
    </dgm:pt>
    <dgm:pt modelId="{F2FB0D0D-0B15-490B-A0A3-BCB4EA3AD5F5}" type="sibTrans" cxnId="{499D6805-C289-4561-9426-AA29B72922BD}">
      <dgm:prSet/>
      <dgm:spPr/>
      <dgm:t>
        <a:bodyPr/>
        <a:lstStyle/>
        <a:p>
          <a:endParaRPr lang="en-US"/>
        </a:p>
      </dgm:t>
    </dgm:pt>
    <dgm:pt modelId="{2CD87C0B-CBA5-4088-82AB-21397738ECF7}">
      <dgm:prSet custT="1"/>
      <dgm:spPr/>
      <dgm:t>
        <a:bodyPr anchor="ctr"/>
        <a:lstStyle/>
        <a:p>
          <a:r>
            <a:rPr lang="en-US" sz="1800">
              <a:solidFill>
                <a:schemeClr val="tx1"/>
              </a:solidFill>
            </a:rPr>
            <a:t>A vendor may choose to establish testing cohorts based upon TSDS data submissions. </a:t>
          </a:r>
        </a:p>
      </dgm:t>
    </dgm:pt>
    <dgm:pt modelId="{FE94BD2D-9719-4B7C-815B-E6ECA590FD9C}" type="parTrans" cxnId="{F3C172ED-4C5F-4563-A64C-137573213A2D}">
      <dgm:prSet/>
      <dgm:spPr/>
      <dgm:t>
        <a:bodyPr/>
        <a:lstStyle/>
        <a:p>
          <a:endParaRPr lang="en-US"/>
        </a:p>
      </dgm:t>
    </dgm:pt>
    <dgm:pt modelId="{35FAA14D-C8A3-49BC-8240-A383D4EAEC00}" type="sibTrans" cxnId="{F3C172ED-4C5F-4563-A64C-137573213A2D}">
      <dgm:prSet/>
      <dgm:spPr/>
      <dgm:t>
        <a:bodyPr/>
        <a:lstStyle/>
        <a:p>
          <a:endParaRPr lang="en-US"/>
        </a:p>
      </dgm:t>
    </dgm:pt>
    <dgm:pt modelId="{D9C79689-506D-4CAA-8F24-FF2C444D0447}">
      <dgm:prSet custT="1"/>
      <dgm:spPr/>
      <dgm:t>
        <a:bodyPr anchor="ctr"/>
        <a:lstStyle/>
        <a:p>
          <a:r>
            <a:rPr lang="en-US" sz="1800" b="0">
              <a:solidFill>
                <a:schemeClr val="tx1"/>
              </a:solidFill>
            </a:rPr>
            <a:t>A vendor should have all their participating LEAs onboarded successfully by January 2024.</a:t>
          </a:r>
        </a:p>
      </dgm:t>
    </dgm:pt>
    <dgm:pt modelId="{099356AB-F103-410B-91FA-187127D99BF3}" type="parTrans" cxnId="{D73C8B26-044D-4687-85E8-D2A7D3073578}">
      <dgm:prSet/>
      <dgm:spPr/>
      <dgm:t>
        <a:bodyPr/>
        <a:lstStyle/>
        <a:p>
          <a:endParaRPr lang="en-US"/>
        </a:p>
      </dgm:t>
    </dgm:pt>
    <dgm:pt modelId="{153CDAF6-3286-43E1-AB80-9EC6456855CC}" type="sibTrans" cxnId="{D73C8B26-044D-4687-85E8-D2A7D3073578}">
      <dgm:prSet/>
      <dgm:spPr/>
      <dgm:t>
        <a:bodyPr/>
        <a:lstStyle/>
        <a:p>
          <a:endParaRPr lang="en-US"/>
        </a:p>
      </dgm:t>
    </dgm:pt>
    <dgm:pt modelId="{99002A06-DE01-482D-9889-630C5DB82F9C}">
      <dgm:prSet custT="1"/>
      <dgm:spPr/>
      <dgm:t>
        <a:bodyPr anchor="ctr"/>
        <a:lstStyle/>
        <a:p>
          <a:r>
            <a:rPr lang="en-US" sz="1800" b="0">
              <a:solidFill>
                <a:schemeClr val="tx1"/>
              </a:solidFill>
            </a:rPr>
            <a:t>A vendor must have their LEAs certify their data submissions for TSDS Compatible Designation. </a:t>
          </a:r>
        </a:p>
      </dgm:t>
    </dgm:pt>
    <dgm:pt modelId="{F1EB92C6-2FED-4B06-AEA6-BD64623C74AF}" type="parTrans" cxnId="{552B5114-3EEB-4A6E-BC95-8F605FCBDE0F}">
      <dgm:prSet/>
      <dgm:spPr/>
      <dgm:t>
        <a:bodyPr/>
        <a:lstStyle/>
        <a:p>
          <a:endParaRPr lang="en-US"/>
        </a:p>
      </dgm:t>
    </dgm:pt>
    <dgm:pt modelId="{056AD21F-1137-41E8-8F7F-ABC2251B5DD8}" type="sibTrans" cxnId="{552B5114-3EEB-4A6E-BC95-8F605FCBDE0F}">
      <dgm:prSet/>
      <dgm:spPr/>
      <dgm:t>
        <a:bodyPr/>
        <a:lstStyle/>
        <a:p>
          <a:endParaRPr lang="en-US"/>
        </a:p>
      </dgm:t>
    </dgm:pt>
    <dgm:pt modelId="{E7F78FD3-7CF9-4E19-B670-9A947314D150}" type="pres">
      <dgm:prSet presAssocID="{320138DA-D309-4D8A-A1EC-904AB8C7F879}" presName="vert0" presStyleCnt="0">
        <dgm:presLayoutVars>
          <dgm:dir/>
          <dgm:animOne val="branch"/>
          <dgm:animLvl val="lvl"/>
        </dgm:presLayoutVars>
      </dgm:prSet>
      <dgm:spPr/>
    </dgm:pt>
    <dgm:pt modelId="{4E834BEC-364D-4AC4-8B50-973AB272E4BE}" type="pres">
      <dgm:prSet presAssocID="{EF819F69-F685-4840-A067-F987F6CB3346}" presName="thickLine" presStyleLbl="alignNode1" presStyleIdx="0" presStyleCnt="5"/>
      <dgm:spPr/>
    </dgm:pt>
    <dgm:pt modelId="{00AA55DF-AEC5-488E-A198-F1A08EDF67FA}" type="pres">
      <dgm:prSet presAssocID="{EF819F69-F685-4840-A067-F987F6CB3346}" presName="horz1" presStyleCnt="0"/>
      <dgm:spPr/>
    </dgm:pt>
    <dgm:pt modelId="{FA94B6CF-71FE-4278-B6C7-1C5DE6D2FE4F}" type="pres">
      <dgm:prSet presAssocID="{EF819F69-F685-4840-A067-F987F6CB3346}" presName="tx1" presStyleLbl="revTx" presStyleIdx="0" presStyleCnt="5"/>
      <dgm:spPr/>
    </dgm:pt>
    <dgm:pt modelId="{A292C7CB-579A-4829-AEAC-333489227B97}" type="pres">
      <dgm:prSet presAssocID="{EF819F69-F685-4840-A067-F987F6CB3346}" presName="vert1" presStyleCnt="0"/>
      <dgm:spPr/>
    </dgm:pt>
    <dgm:pt modelId="{AF19B1FA-75D3-4A47-A18D-E7B59C100FA1}" type="pres">
      <dgm:prSet presAssocID="{829F262B-35FD-41EB-B21C-E77CA2B10DFD}" presName="thickLine" presStyleLbl="alignNode1" presStyleIdx="1" presStyleCnt="5"/>
      <dgm:spPr/>
    </dgm:pt>
    <dgm:pt modelId="{BE4EF193-F853-46AD-B1C9-57970D8AF423}" type="pres">
      <dgm:prSet presAssocID="{829F262B-35FD-41EB-B21C-E77CA2B10DFD}" presName="horz1" presStyleCnt="0"/>
      <dgm:spPr/>
    </dgm:pt>
    <dgm:pt modelId="{8CF7171A-8F97-449E-89A9-599C460D9C09}" type="pres">
      <dgm:prSet presAssocID="{829F262B-35FD-41EB-B21C-E77CA2B10DFD}" presName="tx1" presStyleLbl="revTx" presStyleIdx="1" presStyleCnt="5"/>
      <dgm:spPr/>
    </dgm:pt>
    <dgm:pt modelId="{3B458882-B572-4EDC-94EA-B7B1E42226A9}" type="pres">
      <dgm:prSet presAssocID="{829F262B-35FD-41EB-B21C-E77CA2B10DFD}" presName="vert1" presStyleCnt="0"/>
      <dgm:spPr/>
    </dgm:pt>
    <dgm:pt modelId="{7649F4F6-677C-40C4-BD38-CF9137DF85C8}" type="pres">
      <dgm:prSet presAssocID="{2CD87C0B-CBA5-4088-82AB-21397738ECF7}" presName="thickLine" presStyleLbl="alignNode1" presStyleIdx="2" presStyleCnt="5"/>
      <dgm:spPr/>
    </dgm:pt>
    <dgm:pt modelId="{B125C69A-36F7-44EE-ABFB-8729D9A75503}" type="pres">
      <dgm:prSet presAssocID="{2CD87C0B-CBA5-4088-82AB-21397738ECF7}" presName="horz1" presStyleCnt="0"/>
      <dgm:spPr/>
    </dgm:pt>
    <dgm:pt modelId="{A4D092AD-EA72-480C-99E8-46BF2418A5C9}" type="pres">
      <dgm:prSet presAssocID="{2CD87C0B-CBA5-4088-82AB-21397738ECF7}" presName="tx1" presStyleLbl="revTx" presStyleIdx="2" presStyleCnt="5"/>
      <dgm:spPr/>
    </dgm:pt>
    <dgm:pt modelId="{C2B08BAC-78B0-47BA-A02B-321D85267D99}" type="pres">
      <dgm:prSet presAssocID="{2CD87C0B-CBA5-4088-82AB-21397738ECF7}" presName="vert1" presStyleCnt="0"/>
      <dgm:spPr/>
    </dgm:pt>
    <dgm:pt modelId="{A4FE3E19-DC7D-4203-AC2F-647B96AC6460}" type="pres">
      <dgm:prSet presAssocID="{D9C79689-506D-4CAA-8F24-FF2C444D0447}" presName="thickLine" presStyleLbl="alignNode1" presStyleIdx="3" presStyleCnt="5"/>
      <dgm:spPr/>
    </dgm:pt>
    <dgm:pt modelId="{48631C04-4622-432A-98EA-49CAD37BEB56}" type="pres">
      <dgm:prSet presAssocID="{D9C79689-506D-4CAA-8F24-FF2C444D0447}" presName="horz1" presStyleCnt="0"/>
      <dgm:spPr/>
    </dgm:pt>
    <dgm:pt modelId="{44D0DD79-6983-4921-998A-8E24196AD8BA}" type="pres">
      <dgm:prSet presAssocID="{D9C79689-506D-4CAA-8F24-FF2C444D0447}" presName="tx1" presStyleLbl="revTx" presStyleIdx="3" presStyleCnt="5"/>
      <dgm:spPr/>
    </dgm:pt>
    <dgm:pt modelId="{35ABFE9C-0D5D-4CC5-9DA3-6A697A928DB9}" type="pres">
      <dgm:prSet presAssocID="{D9C79689-506D-4CAA-8F24-FF2C444D0447}" presName="vert1" presStyleCnt="0"/>
      <dgm:spPr/>
    </dgm:pt>
    <dgm:pt modelId="{4E9A1CB8-AE62-462C-89E9-3791CD42B08F}" type="pres">
      <dgm:prSet presAssocID="{99002A06-DE01-482D-9889-630C5DB82F9C}" presName="thickLine" presStyleLbl="alignNode1" presStyleIdx="4" presStyleCnt="5"/>
      <dgm:spPr/>
    </dgm:pt>
    <dgm:pt modelId="{48F01B41-4C2D-4AC4-8DD7-6DFCB866EEE3}" type="pres">
      <dgm:prSet presAssocID="{99002A06-DE01-482D-9889-630C5DB82F9C}" presName="horz1" presStyleCnt="0"/>
      <dgm:spPr/>
    </dgm:pt>
    <dgm:pt modelId="{86FC64E1-5671-4299-A46E-35EF02C7E134}" type="pres">
      <dgm:prSet presAssocID="{99002A06-DE01-482D-9889-630C5DB82F9C}" presName="tx1" presStyleLbl="revTx" presStyleIdx="4" presStyleCnt="5"/>
      <dgm:spPr/>
    </dgm:pt>
    <dgm:pt modelId="{C3E17400-CD1C-4B2C-8400-C950032AC618}" type="pres">
      <dgm:prSet presAssocID="{99002A06-DE01-482D-9889-630C5DB82F9C}" presName="vert1" presStyleCnt="0"/>
      <dgm:spPr/>
    </dgm:pt>
  </dgm:ptLst>
  <dgm:cxnLst>
    <dgm:cxn modelId="{499D6805-C289-4561-9426-AA29B72922BD}" srcId="{320138DA-D309-4D8A-A1EC-904AB8C7F879}" destId="{829F262B-35FD-41EB-B21C-E77CA2B10DFD}" srcOrd="1" destOrd="0" parTransId="{D57A3669-CBF2-447C-A64D-338B6E8812F6}" sibTransId="{F2FB0D0D-0B15-490B-A0A3-BCB4EA3AD5F5}"/>
    <dgm:cxn modelId="{552B5114-3EEB-4A6E-BC95-8F605FCBDE0F}" srcId="{320138DA-D309-4D8A-A1EC-904AB8C7F879}" destId="{99002A06-DE01-482D-9889-630C5DB82F9C}" srcOrd="4" destOrd="0" parTransId="{F1EB92C6-2FED-4B06-AEA6-BD64623C74AF}" sibTransId="{056AD21F-1137-41E8-8F7F-ABC2251B5DD8}"/>
    <dgm:cxn modelId="{D73C8B26-044D-4687-85E8-D2A7D3073578}" srcId="{320138DA-D309-4D8A-A1EC-904AB8C7F879}" destId="{D9C79689-506D-4CAA-8F24-FF2C444D0447}" srcOrd="3" destOrd="0" parTransId="{099356AB-F103-410B-91FA-187127D99BF3}" sibTransId="{153CDAF6-3286-43E1-AB80-9EC6456855CC}"/>
    <dgm:cxn modelId="{29913A33-F4BD-4037-8CCA-29991163CC3F}" type="presOf" srcId="{829F262B-35FD-41EB-B21C-E77CA2B10DFD}" destId="{8CF7171A-8F97-449E-89A9-599C460D9C09}" srcOrd="0" destOrd="0" presId="urn:microsoft.com/office/officeart/2008/layout/LinedList"/>
    <dgm:cxn modelId="{264A625E-552A-4F22-A3EE-5B55F5583044}" type="presOf" srcId="{EF819F69-F685-4840-A067-F987F6CB3346}" destId="{FA94B6CF-71FE-4278-B6C7-1C5DE6D2FE4F}" srcOrd="0" destOrd="0" presId="urn:microsoft.com/office/officeart/2008/layout/LinedList"/>
    <dgm:cxn modelId="{53A9626C-51F6-4299-A1F4-5E320AB4C7F3}" type="presOf" srcId="{99002A06-DE01-482D-9889-630C5DB82F9C}" destId="{86FC64E1-5671-4299-A46E-35EF02C7E134}" srcOrd="0" destOrd="0" presId="urn:microsoft.com/office/officeart/2008/layout/LinedList"/>
    <dgm:cxn modelId="{EC00C650-C091-44CE-B133-AB90B514D938}" type="presOf" srcId="{D9C79689-506D-4CAA-8F24-FF2C444D0447}" destId="{44D0DD79-6983-4921-998A-8E24196AD8BA}" srcOrd="0" destOrd="0" presId="urn:microsoft.com/office/officeart/2008/layout/LinedList"/>
    <dgm:cxn modelId="{48EFC771-FF2F-4785-A75A-8B2AFFE3F9F6}" type="presOf" srcId="{320138DA-D309-4D8A-A1EC-904AB8C7F879}" destId="{E7F78FD3-7CF9-4E19-B670-9A947314D150}" srcOrd="0" destOrd="0" presId="urn:microsoft.com/office/officeart/2008/layout/LinedList"/>
    <dgm:cxn modelId="{9C1C9888-A1C8-4EE9-BA01-0E38BE7FBBFD}" type="presOf" srcId="{2CD87C0B-CBA5-4088-82AB-21397738ECF7}" destId="{A4D092AD-EA72-480C-99E8-46BF2418A5C9}" srcOrd="0" destOrd="0" presId="urn:microsoft.com/office/officeart/2008/layout/LinedList"/>
    <dgm:cxn modelId="{A6324A9A-433C-493D-ACEB-F82CB4C4209C}" srcId="{320138DA-D309-4D8A-A1EC-904AB8C7F879}" destId="{EF819F69-F685-4840-A067-F987F6CB3346}" srcOrd="0" destOrd="0" parTransId="{24C8A22F-D53E-4514-8DB4-8A7C6A0C97FC}" sibTransId="{B97596F6-29EF-44B7-87D5-A292E000740B}"/>
    <dgm:cxn modelId="{F3C172ED-4C5F-4563-A64C-137573213A2D}" srcId="{320138DA-D309-4D8A-A1EC-904AB8C7F879}" destId="{2CD87C0B-CBA5-4088-82AB-21397738ECF7}" srcOrd="2" destOrd="0" parTransId="{FE94BD2D-9719-4B7C-815B-E6ECA590FD9C}" sibTransId="{35FAA14D-C8A3-49BC-8240-A383D4EAEC00}"/>
    <dgm:cxn modelId="{4D021DB9-F465-4B01-B0AF-1513D6FE7353}" type="presParOf" srcId="{E7F78FD3-7CF9-4E19-B670-9A947314D150}" destId="{4E834BEC-364D-4AC4-8B50-973AB272E4BE}" srcOrd="0" destOrd="0" presId="urn:microsoft.com/office/officeart/2008/layout/LinedList"/>
    <dgm:cxn modelId="{D30E87DF-62BF-4930-B56D-17F25EA0E096}" type="presParOf" srcId="{E7F78FD3-7CF9-4E19-B670-9A947314D150}" destId="{00AA55DF-AEC5-488E-A198-F1A08EDF67FA}" srcOrd="1" destOrd="0" presId="urn:microsoft.com/office/officeart/2008/layout/LinedList"/>
    <dgm:cxn modelId="{6FCE8301-5C63-4ADA-95BB-D091E065E94D}" type="presParOf" srcId="{00AA55DF-AEC5-488E-A198-F1A08EDF67FA}" destId="{FA94B6CF-71FE-4278-B6C7-1C5DE6D2FE4F}" srcOrd="0" destOrd="0" presId="urn:microsoft.com/office/officeart/2008/layout/LinedList"/>
    <dgm:cxn modelId="{E6DEE637-AF2E-4400-A50A-F517823F0061}" type="presParOf" srcId="{00AA55DF-AEC5-488E-A198-F1A08EDF67FA}" destId="{A292C7CB-579A-4829-AEAC-333489227B97}" srcOrd="1" destOrd="0" presId="urn:microsoft.com/office/officeart/2008/layout/LinedList"/>
    <dgm:cxn modelId="{62D596E2-BCCA-4A70-979D-F3EED1A297DD}" type="presParOf" srcId="{E7F78FD3-7CF9-4E19-B670-9A947314D150}" destId="{AF19B1FA-75D3-4A47-A18D-E7B59C100FA1}" srcOrd="2" destOrd="0" presId="urn:microsoft.com/office/officeart/2008/layout/LinedList"/>
    <dgm:cxn modelId="{6D2498C4-0582-4267-A92E-82E23D72FBEA}" type="presParOf" srcId="{E7F78FD3-7CF9-4E19-B670-9A947314D150}" destId="{BE4EF193-F853-46AD-B1C9-57970D8AF423}" srcOrd="3" destOrd="0" presId="urn:microsoft.com/office/officeart/2008/layout/LinedList"/>
    <dgm:cxn modelId="{E958F58D-2720-426C-9876-A964DF5F3854}" type="presParOf" srcId="{BE4EF193-F853-46AD-B1C9-57970D8AF423}" destId="{8CF7171A-8F97-449E-89A9-599C460D9C09}" srcOrd="0" destOrd="0" presId="urn:microsoft.com/office/officeart/2008/layout/LinedList"/>
    <dgm:cxn modelId="{4A4EEC48-D8D5-4B4A-9765-507D01969203}" type="presParOf" srcId="{BE4EF193-F853-46AD-B1C9-57970D8AF423}" destId="{3B458882-B572-4EDC-94EA-B7B1E42226A9}" srcOrd="1" destOrd="0" presId="urn:microsoft.com/office/officeart/2008/layout/LinedList"/>
    <dgm:cxn modelId="{235098E4-8D16-4AD8-8425-635CC8821C2B}" type="presParOf" srcId="{E7F78FD3-7CF9-4E19-B670-9A947314D150}" destId="{7649F4F6-677C-40C4-BD38-CF9137DF85C8}" srcOrd="4" destOrd="0" presId="urn:microsoft.com/office/officeart/2008/layout/LinedList"/>
    <dgm:cxn modelId="{594AB880-8C7D-4A71-A50D-299DA7F3BE64}" type="presParOf" srcId="{E7F78FD3-7CF9-4E19-B670-9A947314D150}" destId="{B125C69A-36F7-44EE-ABFB-8729D9A75503}" srcOrd="5" destOrd="0" presId="urn:microsoft.com/office/officeart/2008/layout/LinedList"/>
    <dgm:cxn modelId="{75D624A3-1F5F-4B13-9E9C-D1FC2D829DFD}" type="presParOf" srcId="{B125C69A-36F7-44EE-ABFB-8729D9A75503}" destId="{A4D092AD-EA72-480C-99E8-46BF2418A5C9}" srcOrd="0" destOrd="0" presId="urn:microsoft.com/office/officeart/2008/layout/LinedList"/>
    <dgm:cxn modelId="{8BDEB4C4-227B-4C10-B6D3-8F29AABABEE7}" type="presParOf" srcId="{B125C69A-36F7-44EE-ABFB-8729D9A75503}" destId="{C2B08BAC-78B0-47BA-A02B-321D85267D99}" srcOrd="1" destOrd="0" presId="urn:microsoft.com/office/officeart/2008/layout/LinedList"/>
    <dgm:cxn modelId="{7A810BC4-4D23-420F-8AD4-168BE0C57FA0}" type="presParOf" srcId="{E7F78FD3-7CF9-4E19-B670-9A947314D150}" destId="{A4FE3E19-DC7D-4203-AC2F-647B96AC6460}" srcOrd="6" destOrd="0" presId="urn:microsoft.com/office/officeart/2008/layout/LinedList"/>
    <dgm:cxn modelId="{43724710-DD48-4410-B1E8-6951A3B5D0CD}" type="presParOf" srcId="{E7F78FD3-7CF9-4E19-B670-9A947314D150}" destId="{48631C04-4622-432A-98EA-49CAD37BEB56}" srcOrd="7" destOrd="0" presId="urn:microsoft.com/office/officeart/2008/layout/LinedList"/>
    <dgm:cxn modelId="{4D359C8B-704C-4DF5-8240-734433EA9496}" type="presParOf" srcId="{48631C04-4622-432A-98EA-49CAD37BEB56}" destId="{44D0DD79-6983-4921-998A-8E24196AD8BA}" srcOrd="0" destOrd="0" presId="urn:microsoft.com/office/officeart/2008/layout/LinedList"/>
    <dgm:cxn modelId="{69E5F239-0321-4D59-A4E5-516D08B869E8}" type="presParOf" srcId="{48631C04-4622-432A-98EA-49CAD37BEB56}" destId="{35ABFE9C-0D5D-4CC5-9DA3-6A697A928DB9}" srcOrd="1" destOrd="0" presId="urn:microsoft.com/office/officeart/2008/layout/LinedList"/>
    <dgm:cxn modelId="{7A3BD71D-09C5-4355-BA38-6D821BB17DC5}" type="presParOf" srcId="{E7F78FD3-7CF9-4E19-B670-9A947314D150}" destId="{4E9A1CB8-AE62-462C-89E9-3791CD42B08F}" srcOrd="8" destOrd="0" presId="urn:microsoft.com/office/officeart/2008/layout/LinedList"/>
    <dgm:cxn modelId="{8401EE2A-3244-4F08-93C8-FE32DEB379E5}" type="presParOf" srcId="{E7F78FD3-7CF9-4E19-B670-9A947314D150}" destId="{48F01B41-4C2D-4AC4-8DD7-6DFCB866EEE3}" srcOrd="9" destOrd="0" presId="urn:microsoft.com/office/officeart/2008/layout/LinedList"/>
    <dgm:cxn modelId="{B1718025-38EB-42EB-B764-82A1EB351956}" type="presParOf" srcId="{48F01B41-4C2D-4AC4-8DD7-6DFCB866EEE3}" destId="{86FC64E1-5671-4299-A46E-35EF02C7E134}" srcOrd="0" destOrd="0" presId="urn:microsoft.com/office/officeart/2008/layout/LinedList"/>
    <dgm:cxn modelId="{519040BF-0C74-4F93-BBEE-2772A92CE1D6}" type="presParOf" srcId="{48F01B41-4C2D-4AC4-8DD7-6DFCB866EEE3}" destId="{C3E17400-CD1C-4B2C-8400-C950032AC618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DB7A836-5143-409B-9A16-731EFADB276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F4D30D-B72E-464F-8A20-0A530DA80C9B}">
      <dgm:prSet custT="1"/>
      <dgm:spPr/>
      <dgm:t>
        <a:bodyPr anchor="ctr" anchorCtr="0"/>
        <a:lstStyle/>
        <a:p>
          <a:pPr rtl="0">
            <a:lnSpc>
              <a:spcPct val="100000"/>
            </a:lnSpc>
          </a:pPr>
          <a:r>
            <a:rPr lang="en-US" sz="1800"/>
            <a:t>TEA has </a:t>
          </a:r>
          <a:r>
            <a:rPr lang="en-US" sz="1800" b="1"/>
            <a:t>concluded </a:t>
          </a:r>
          <a:r>
            <a:rPr lang="en-US" sz="1800" b="0"/>
            <a:t>the</a:t>
          </a:r>
          <a:r>
            <a:rPr lang="en-US" sz="1800" b="1"/>
            <a:t> Pilot Program </a:t>
          </a:r>
          <a:r>
            <a:rPr lang="en-US" sz="1800"/>
            <a:t>and will continue to solicit feedback form those that participated.</a:t>
          </a:r>
          <a:r>
            <a:rPr lang="en-US" sz="1800">
              <a:latin typeface="Calibri Light" panose="020F0302020204030204"/>
            </a:rPr>
            <a:t> </a:t>
          </a:r>
          <a:endParaRPr lang="en-US" sz="1800" b="0"/>
        </a:p>
      </dgm:t>
    </dgm:pt>
    <dgm:pt modelId="{33327C62-3D7D-40A2-8758-64D856EC2178}" type="parTrans" cxnId="{A68AC32B-28B1-4F05-95D3-C932320D0AE9}">
      <dgm:prSet/>
      <dgm:spPr/>
      <dgm:t>
        <a:bodyPr/>
        <a:lstStyle/>
        <a:p>
          <a:endParaRPr lang="en-US"/>
        </a:p>
      </dgm:t>
    </dgm:pt>
    <dgm:pt modelId="{C2406D30-8123-4F5E-B403-B1B3FCB34B71}" type="sibTrans" cxnId="{A68AC32B-28B1-4F05-95D3-C932320D0AE9}">
      <dgm:prSet/>
      <dgm:spPr/>
      <dgm:t>
        <a:bodyPr/>
        <a:lstStyle/>
        <a:p>
          <a:endParaRPr lang="en-US"/>
        </a:p>
      </dgm:t>
    </dgm:pt>
    <dgm:pt modelId="{35D82119-22A7-43F2-A7E5-9BDCBD2AA9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All </a:t>
          </a:r>
          <a:r>
            <a:rPr lang="en-US" sz="1800" b="1"/>
            <a:t>vendors</a:t>
          </a:r>
          <a:r>
            <a:rPr lang="en-US" sz="1800"/>
            <a:t> are </a:t>
          </a:r>
          <a:r>
            <a:rPr lang="en-US" sz="1800" b="1"/>
            <a:t>required</a:t>
          </a:r>
          <a:r>
            <a:rPr lang="en-US" sz="1800"/>
            <a:t> to </a:t>
          </a:r>
          <a:r>
            <a:rPr lang="en-US" sz="1800" b="1"/>
            <a:t>participate</a:t>
          </a:r>
          <a:r>
            <a:rPr lang="en-US" sz="1800"/>
            <a:t> in the 2023-2024 Parallel Submission with their accepted LEAs.</a:t>
          </a:r>
        </a:p>
      </dgm:t>
    </dgm:pt>
    <dgm:pt modelId="{95D98F66-AC27-4718-A1E3-B39F6B05984C}" type="parTrans" cxnId="{34859967-4B36-4240-8AFB-397DACF843FC}">
      <dgm:prSet/>
      <dgm:spPr/>
      <dgm:t>
        <a:bodyPr/>
        <a:lstStyle/>
        <a:p>
          <a:endParaRPr lang="en-US"/>
        </a:p>
      </dgm:t>
    </dgm:pt>
    <dgm:pt modelId="{C8F7802F-FA84-4BCE-902B-4BF0C793C7B5}" type="sibTrans" cxnId="{34859967-4B36-4240-8AFB-397DACF843FC}">
      <dgm:prSet/>
      <dgm:spPr/>
      <dgm:t>
        <a:bodyPr/>
        <a:lstStyle/>
        <a:p>
          <a:endParaRPr lang="en-US"/>
        </a:p>
      </dgm:t>
    </dgm:pt>
    <dgm:pt modelId="{A8F25083-BC3E-47BA-8EB0-3A718A14EAE5}">
      <dgm:prSet custT="1"/>
      <dgm:spPr/>
      <dgm:t>
        <a:bodyPr anchor="t" anchorCtr="0"/>
        <a:lstStyle/>
        <a:p>
          <a:pPr>
            <a:lnSpc>
              <a:spcPct val="100000"/>
            </a:lnSpc>
          </a:pPr>
          <a:r>
            <a:rPr lang="en-US" sz="1800"/>
            <a:t>TEA will notify all </a:t>
          </a:r>
          <a:r>
            <a:rPr lang="en-US" sz="1800" b="1"/>
            <a:t>LEAs accepted </a:t>
          </a:r>
          <a:r>
            <a:rPr lang="en-US" sz="1800"/>
            <a:t>the 2023-2024 Parallel Submission by </a:t>
          </a:r>
          <a:r>
            <a:rPr lang="en-US" sz="1800" b="1"/>
            <a:t>August 14, </a:t>
          </a:r>
          <a:r>
            <a:rPr lang="en-US" sz="1800" b="1">
              <a:latin typeface="Calibri Light" panose="020F0302020204030204"/>
            </a:rPr>
            <a:t>2023</a:t>
          </a:r>
          <a:r>
            <a:rPr lang="en-US" sz="1800"/>
            <a:t>.</a:t>
          </a:r>
        </a:p>
      </dgm:t>
    </dgm:pt>
    <dgm:pt modelId="{815B6253-3293-4846-879E-977BDA9BB843}" type="parTrans" cxnId="{63A7AF5C-526B-4482-AB74-CF6D69A1F858}">
      <dgm:prSet/>
      <dgm:spPr/>
      <dgm:t>
        <a:bodyPr/>
        <a:lstStyle/>
        <a:p>
          <a:endParaRPr lang="en-US"/>
        </a:p>
      </dgm:t>
    </dgm:pt>
    <dgm:pt modelId="{CB717676-9F7D-4EF6-8FDB-430B03C637F0}" type="sibTrans" cxnId="{63A7AF5C-526B-4482-AB74-CF6D69A1F858}">
      <dgm:prSet/>
      <dgm:spPr/>
      <dgm:t>
        <a:bodyPr/>
        <a:lstStyle/>
        <a:p>
          <a:endParaRPr lang="en-US"/>
        </a:p>
      </dgm:t>
    </dgm:pt>
    <dgm:pt modelId="{36DC280A-CD55-4665-B5E4-5E8E0F906C65}">
      <dgm:prSet custT="1"/>
      <dgm:spPr/>
      <dgm:t>
        <a:bodyPr anchor="ctr" anchorCtr="0"/>
        <a:lstStyle/>
        <a:p>
          <a:pPr>
            <a:lnSpc>
              <a:spcPct val="100000"/>
            </a:lnSpc>
          </a:pPr>
          <a:r>
            <a:rPr lang="en-US" sz="1800" b="0"/>
            <a:t>Vendors and ESCs should coordinate with participating LEAs regarding their </a:t>
          </a:r>
          <a:r>
            <a:rPr lang="en-US" sz="1800" b="1"/>
            <a:t>onboarding</a:t>
          </a:r>
          <a:r>
            <a:rPr lang="en-US" sz="1800" b="0"/>
            <a:t> and </a:t>
          </a:r>
          <a:r>
            <a:rPr lang="en-US" sz="1800" b="1"/>
            <a:t>support plans</a:t>
          </a:r>
          <a:r>
            <a:rPr lang="en-US" sz="1800" b="0"/>
            <a:t>.</a:t>
          </a:r>
          <a:endParaRPr lang="en-US" sz="1800" b="1"/>
        </a:p>
      </dgm:t>
    </dgm:pt>
    <dgm:pt modelId="{0CC82F48-325C-4FB6-8F12-B49759A8635D}" type="parTrans" cxnId="{DE9CEA54-B3A7-4B0E-9088-1ED0EF0EA229}">
      <dgm:prSet/>
      <dgm:spPr/>
      <dgm:t>
        <a:bodyPr/>
        <a:lstStyle/>
        <a:p>
          <a:endParaRPr lang="en-US"/>
        </a:p>
      </dgm:t>
    </dgm:pt>
    <dgm:pt modelId="{A9BF894B-46C7-4F4C-8B7A-FCC2EF089CFD}" type="sibTrans" cxnId="{DE9CEA54-B3A7-4B0E-9088-1ED0EF0EA229}">
      <dgm:prSet/>
      <dgm:spPr/>
      <dgm:t>
        <a:bodyPr/>
        <a:lstStyle/>
        <a:p>
          <a:endParaRPr lang="en-US"/>
        </a:p>
      </dgm:t>
    </dgm:pt>
    <dgm:pt modelId="{40785628-3722-4E66-99DD-32BDCAA824B0}" type="pres">
      <dgm:prSet presAssocID="{8DB7A836-5143-409B-9A16-731EFADB2763}" presName="root" presStyleCnt="0">
        <dgm:presLayoutVars>
          <dgm:dir/>
          <dgm:resizeHandles val="exact"/>
        </dgm:presLayoutVars>
      </dgm:prSet>
      <dgm:spPr/>
    </dgm:pt>
    <dgm:pt modelId="{B6E665F4-E97B-4F87-8BB3-BE0B27EC77CD}" type="pres">
      <dgm:prSet presAssocID="{25F4D30D-B72E-464F-8A20-0A530DA80C9B}" presName="compNode" presStyleCnt="0"/>
      <dgm:spPr/>
    </dgm:pt>
    <dgm:pt modelId="{1F218BE6-29E0-478E-ADAA-F9BCA00755CD}" type="pres">
      <dgm:prSet presAssocID="{25F4D30D-B72E-464F-8A20-0A530DA80C9B}" presName="bgRect" presStyleLbl="bgShp" presStyleIdx="0" presStyleCnt="4"/>
      <dgm:spPr/>
    </dgm:pt>
    <dgm:pt modelId="{3D9E6714-B90C-486F-84EA-6FB8F8760170}" type="pres">
      <dgm:prSet presAssocID="{25F4D30D-B72E-464F-8A20-0A530DA80C9B}" presName="iconRect" presStyleLbl="node1" presStyleIdx="0" presStyleCnt="4" custScaleX="161589" custScaleY="161589"/>
      <dgm:spPr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nding with solid fill"/>
        </a:ext>
      </dgm:extLst>
    </dgm:pt>
    <dgm:pt modelId="{52C2E40F-B2AF-42B1-873B-C5A3D972BB5C}" type="pres">
      <dgm:prSet presAssocID="{25F4D30D-B72E-464F-8A20-0A530DA80C9B}" presName="spaceRect" presStyleCnt="0"/>
      <dgm:spPr/>
    </dgm:pt>
    <dgm:pt modelId="{301C03B9-0EA4-47EC-96AC-E50056961504}" type="pres">
      <dgm:prSet presAssocID="{25F4D30D-B72E-464F-8A20-0A530DA80C9B}" presName="parTx" presStyleLbl="revTx" presStyleIdx="0" presStyleCnt="4" custScaleY="97155" custLinFactNeighborY="-1605">
        <dgm:presLayoutVars>
          <dgm:chMax val="0"/>
          <dgm:chPref val="0"/>
        </dgm:presLayoutVars>
      </dgm:prSet>
      <dgm:spPr/>
    </dgm:pt>
    <dgm:pt modelId="{F9342A9D-F449-4B47-A855-2D1F7182749F}" type="pres">
      <dgm:prSet presAssocID="{C2406D30-8123-4F5E-B403-B1B3FCB34B71}" presName="sibTrans" presStyleCnt="0"/>
      <dgm:spPr/>
    </dgm:pt>
    <dgm:pt modelId="{3D09C677-284F-4723-AC9F-7139BE663636}" type="pres">
      <dgm:prSet presAssocID="{35D82119-22A7-43F2-A7E5-9BDCBD2AA9BB}" presName="compNode" presStyleCnt="0"/>
      <dgm:spPr/>
    </dgm:pt>
    <dgm:pt modelId="{D9196AF9-7D27-4D5F-AD70-40915B758B67}" type="pres">
      <dgm:prSet presAssocID="{35D82119-22A7-43F2-A7E5-9BDCBD2AA9BB}" presName="bgRect" presStyleLbl="bgShp" presStyleIdx="1" presStyleCnt="4" custLinFactNeighborX="-746" custLinFactNeighborY="743"/>
      <dgm:spPr/>
    </dgm:pt>
    <dgm:pt modelId="{3C9C8D17-6300-4660-A1F1-6A9892CE9041}" type="pres">
      <dgm:prSet presAssocID="{35D82119-22A7-43F2-A7E5-9BDCBD2AA9BB}" presName="iconRect" presStyleLbl="node1" presStyleIdx="1" presStyleCnt="4" custScaleX="161589" custScaleY="161589"/>
      <dgm:spPr>
        <a:blipFill>
          <a:blip xmlns:r="http://schemas.openxmlformats.org/officeDocument/2006/relationships"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mote work with solid fill"/>
        </a:ext>
      </dgm:extLst>
    </dgm:pt>
    <dgm:pt modelId="{E3A7AA42-A0CC-4F6B-91B2-271BBCE96647}" type="pres">
      <dgm:prSet presAssocID="{35D82119-22A7-43F2-A7E5-9BDCBD2AA9BB}" presName="spaceRect" presStyleCnt="0"/>
      <dgm:spPr/>
    </dgm:pt>
    <dgm:pt modelId="{EDC1CA29-D1F2-4AF4-BAE8-54B79C36E48B}" type="pres">
      <dgm:prSet presAssocID="{35D82119-22A7-43F2-A7E5-9BDCBD2AA9BB}" presName="parTx" presStyleLbl="revTx" presStyleIdx="1" presStyleCnt="4" custLinFactNeighborY="-2818">
        <dgm:presLayoutVars>
          <dgm:chMax val="0"/>
          <dgm:chPref val="0"/>
        </dgm:presLayoutVars>
      </dgm:prSet>
      <dgm:spPr/>
    </dgm:pt>
    <dgm:pt modelId="{30F8A2CF-97EB-4014-BBC6-B16ABDE936F2}" type="pres">
      <dgm:prSet presAssocID="{C8F7802F-FA84-4BCE-902B-4BF0C793C7B5}" presName="sibTrans" presStyleCnt="0"/>
      <dgm:spPr/>
    </dgm:pt>
    <dgm:pt modelId="{188DD861-CFB0-4329-B001-A50993EE81D0}" type="pres">
      <dgm:prSet presAssocID="{A8F25083-BC3E-47BA-8EB0-3A718A14EAE5}" presName="compNode" presStyleCnt="0"/>
      <dgm:spPr/>
    </dgm:pt>
    <dgm:pt modelId="{32EC2B26-DC2E-4184-8BE4-1344C879720C}" type="pres">
      <dgm:prSet presAssocID="{A8F25083-BC3E-47BA-8EB0-3A718A14EAE5}" presName="bgRect" presStyleLbl="bgShp" presStyleIdx="2" presStyleCnt="4"/>
      <dgm:spPr/>
    </dgm:pt>
    <dgm:pt modelId="{AF82FCC2-9709-4FF9-B7EE-DCC0E54A822B}" type="pres">
      <dgm:prSet presAssocID="{A8F25083-BC3E-47BA-8EB0-3A718A14EAE5}" presName="iconRect" presStyleLbl="node1" presStyleIdx="2" presStyleCnt="4" custScaleX="161589" custScaleY="161589" custLinFactNeighborX="-8133" custLinFactNeighborY="-5368"/>
      <dgm:spPr>
        <a:blipFill dpi="0" rotWithShape="1">
          <a:blip xmlns:r="http://schemas.openxmlformats.org/officeDocument/2006/relationships" r:embed="rId5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7916" t="17916" r="17916" b="1791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 with solid fill"/>
        </a:ext>
      </dgm:extLst>
    </dgm:pt>
    <dgm:pt modelId="{5A52E28D-63E4-4E12-B40A-4372D2D16C34}" type="pres">
      <dgm:prSet presAssocID="{A8F25083-BC3E-47BA-8EB0-3A718A14EAE5}" presName="spaceRect" presStyleCnt="0"/>
      <dgm:spPr/>
    </dgm:pt>
    <dgm:pt modelId="{8BAA57D8-9CE0-4C36-89AA-832F4B221456}" type="pres">
      <dgm:prSet presAssocID="{A8F25083-BC3E-47BA-8EB0-3A718A14EAE5}" presName="parTx" presStyleLbl="revTx" presStyleIdx="2" presStyleCnt="4">
        <dgm:presLayoutVars>
          <dgm:chMax val="0"/>
          <dgm:chPref val="0"/>
        </dgm:presLayoutVars>
      </dgm:prSet>
      <dgm:spPr/>
    </dgm:pt>
    <dgm:pt modelId="{12B451C1-FB76-4DFA-9F22-A48E979B00D2}" type="pres">
      <dgm:prSet presAssocID="{CB717676-9F7D-4EF6-8FDB-430B03C637F0}" presName="sibTrans" presStyleCnt="0"/>
      <dgm:spPr/>
    </dgm:pt>
    <dgm:pt modelId="{2803EC2F-0318-4E1A-8030-752A541B0830}" type="pres">
      <dgm:prSet presAssocID="{36DC280A-CD55-4665-B5E4-5E8E0F906C65}" presName="compNode" presStyleCnt="0"/>
      <dgm:spPr/>
    </dgm:pt>
    <dgm:pt modelId="{68BD6996-D400-4D00-8693-FA5F10A0358F}" type="pres">
      <dgm:prSet presAssocID="{36DC280A-CD55-4665-B5E4-5E8E0F906C65}" presName="bgRect" presStyleLbl="bgShp" presStyleIdx="3" presStyleCnt="4"/>
      <dgm:spPr/>
    </dgm:pt>
    <dgm:pt modelId="{E4D36D34-F92B-4722-8F1F-C4428A78967E}" type="pres">
      <dgm:prSet presAssocID="{36DC280A-CD55-4665-B5E4-5E8E0F906C65}" presName="iconRect" presStyleLbl="node1" presStyleIdx="3" presStyleCnt="4" custScaleX="171621" custScaleY="171621"/>
      <dgm:spPr>
        <a:blipFill>
          <a:blip xmlns:r="http://schemas.openxmlformats.org/officeDocument/2006/relationships" r:embed="rId7">
            <a:biLevel thresh="7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EE1C654A-AF15-4EFE-A75A-B9A841AC5095}" type="pres">
      <dgm:prSet presAssocID="{36DC280A-CD55-4665-B5E4-5E8E0F906C65}" presName="spaceRect" presStyleCnt="0"/>
      <dgm:spPr/>
    </dgm:pt>
    <dgm:pt modelId="{046F1691-E7D8-4985-85C7-DABB4EF5F651}" type="pres">
      <dgm:prSet presAssocID="{36DC280A-CD55-4665-B5E4-5E8E0F906C6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BF4E723-FB7B-4665-B170-F18739EB2BE3}" type="presOf" srcId="{8DB7A836-5143-409B-9A16-731EFADB2763}" destId="{40785628-3722-4E66-99DD-32BDCAA824B0}" srcOrd="0" destOrd="0" presId="urn:microsoft.com/office/officeart/2018/2/layout/IconVerticalSolidList"/>
    <dgm:cxn modelId="{A68AC32B-28B1-4F05-95D3-C932320D0AE9}" srcId="{8DB7A836-5143-409B-9A16-731EFADB2763}" destId="{25F4D30D-B72E-464F-8A20-0A530DA80C9B}" srcOrd="0" destOrd="0" parTransId="{33327C62-3D7D-40A2-8758-64D856EC2178}" sibTransId="{C2406D30-8123-4F5E-B403-B1B3FCB34B71}"/>
    <dgm:cxn modelId="{63A7AF5C-526B-4482-AB74-CF6D69A1F858}" srcId="{8DB7A836-5143-409B-9A16-731EFADB2763}" destId="{A8F25083-BC3E-47BA-8EB0-3A718A14EAE5}" srcOrd="2" destOrd="0" parTransId="{815B6253-3293-4846-879E-977BDA9BB843}" sibTransId="{CB717676-9F7D-4EF6-8FDB-430B03C637F0}"/>
    <dgm:cxn modelId="{34859967-4B36-4240-8AFB-397DACF843FC}" srcId="{8DB7A836-5143-409B-9A16-731EFADB2763}" destId="{35D82119-22A7-43F2-A7E5-9BDCBD2AA9BB}" srcOrd="1" destOrd="0" parTransId="{95D98F66-AC27-4718-A1E3-B39F6B05984C}" sibTransId="{C8F7802F-FA84-4BCE-902B-4BF0C793C7B5}"/>
    <dgm:cxn modelId="{DE9CEA54-B3A7-4B0E-9088-1ED0EF0EA229}" srcId="{8DB7A836-5143-409B-9A16-731EFADB2763}" destId="{36DC280A-CD55-4665-B5E4-5E8E0F906C65}" srcOrd="3" destOrd="0" parTransId="{0CC82F48-325C-4FB6-8F12-B49759A8635D}" sibTransId="{A9BF894B-46C7-4F4C-8B7A-FCC2EF089CFD}"/>
    <dgm:cxn modelId="{EFCACF75-7964-4D3C-89FE-C0E6B31084C6}" type="presOf" srcId="{A8F25083-BC3E-47BA-8EB0-3A718A14EAE5}" destId="{8BAA57D8-9CE0-4C36-89AA-832F4B221456}" srcOrd="0" destOrd="0" presId="urn:microsoft.com/office/officeart/2018/2/layout/IconVerticalSolidList"/>
    <dgm:cxn modelId="{A6A45CCC-5A28-4CD9-9329-352D518FCCB0}" type="presOf" srcId="{35D82119-22A7-43F2-A7E5-9BDCBD2AA9BB}" destId="{EDC1CA29-D1F2-4AF4-BAE8-54B79C36E48B}" srcOrd="0" destOrd="0" presId="urn:microsoft.com/office/officeart/2018/2/layout/IconVerticalSolidList"/>
    <dgm:cxn modelId="{7DB7B4D0-C008-4870-9433-A89D55BF61B9}" type="presOf" srcId="{25F4D30D-B72E-464F-8A20-0A530DA80C9B}" destId="{301C03B9-0EA4-47EC-96AC-E50056961504}" srcOrd="0" destOrd="0" presId="urn:microsoft.com/office/officeart/2018/2/layout/IconVerticalSolidList"/>
    <dgm:cxn modelId="{B81D8EE7-0D49-479A-A7AD-527DAB3CA996}" type="presOf" srcId="{36DC280A-CD55-4665-B5E4-5E8E0F906C65}" destId="{046F1691-E7D8-4985-85C7-DABB4EF5F651}" srcOrd="0" destOrd="0" presId="urn:microsoft.com/office/officeart/2018/2/layout/IconVerticalSolidList"/>
    <dgm:cxn modelId="{BA2483A3-F31E-4364-A6F3-7DF33F24DA5D}" type="presParOf" srcId="{40785628-3722-4E66-99DD-32BDCAA824B0}" destId="{B6E665F4-E97B-4F87-8BB3-BE0B27EC77CD}" srcOrd="0" destOrd="0" presId="urn:microsoft.com/office/officeart/2018/2/layout/IconVerticalSolidList"/>
    <dgm:cxn modelId="{3A3ED439-0FAA-4B5C-B012-31C86D0C6F6A}" type="presParOf" srcId="{B6E665F4-E97B-4F87-8BB3-BE0B27EC77CD}" destId="{1F218BE6-29E0-478E-ADAA-F9BCA00755CD}" srcOrd="0" destOrd="0" presId="urn:microsoft.com/office/officeart/2018/2/layout/IconVerticalSolidList"/>
    <dgm:cxn modelId="{62EFB990-2CBB-406E-BB13-1CFC49FFB43D}" type="presParOf" srcId="{B6E665F4-E97B-4F87-8BB3-BE0B27EC77CD}" destId="{3D9E6714-B90C-486F-84EA-6FB8F8760170}" srcOrd="1" destOrd="0" presId="urn:microsoft.com/office/officeart/2018/2/layout/IconVerticalSolidList"/>
    <dgm:cxn modelId="{8ECDCE2B-AA06-41BE-B2C0-6F36EB779B59}" type="presParOf" srcId="{B6E665F4-E97B-4F87-8BB3-BE0B27EC77CD}" destId="{52C2E40F-B2AF-42B1-873B-C5A3D972BB5C}" srcOrd="2" destOrd="0" presId="urn:microsoft.com/office/officeart/2018/2/layout/IconVerticalSolidList"/>
    <dgm:cxn modelId="{9DA95485-66FF-45A6-A2C6-0AB636FEB34D}" type="presParOf" srcId="{B6E665F4-E97B-4F87-8BB3-BE0B27EC77CD}" destId="{301C03B9-0EA4-47EC-96AC-E50056961504}" srcOrd="3" destOrd="0" presId="urn:microsoft.com/office/officeart/2018/2/layout/IconVerticalSolidList"/>
    <dgm:cxn modelId="{E2CF6F71-E710-4846-8A72-FA1CB6803364}" type="presParOf" srcId="{40785628-3722-4E66-99DD-32BDCAA824B0}" destId="{F9342A9D-F449-4B47-A855-2D1F7182749F}" srcOrd="1" destOrd="0" presId="urn:microsoft.com/office/officeart/2018/2/layout/IconVerticalSolidList"/>
    <dgm:cxn modelId="{6DA51967-413B-4065-A288-0CF00175B332}" type="presParOf" srcId="{40785628-3722-4E66-99DD-32BDCAA824B0}" destId="{3D09C677-284F-4723-AC9F-7139BE663636}" srcOrd="2" destOrd="0" presId="urn:microsoft.com/office/officeart/2018/2/layout/IconVerticalSolidList"/>
    <dgm:cxn modelId="{E10687E3-5CA3-4011-9E1E-D68877DF0D8C}" type="presParOf" srcId="{3D09C677-284F-4723-AC9F-7139BE663636}" destId="{D9196AF9-7D27-4D5F-AD70-40915B758B67}" srcOrd="0" destOrd="0" presId="urn:microsoft.com/office/officeart/2018/2/layout/IconVerticalSolidList"/>
    <dgm:cxn modelId="{354F3C27-4A5F-4DC9-9CAB-E01E8C5EB851}" type="presParOf" srcId="{3D09C677-284F-4723-AC9F-7139BE663636}" destId="{3C9C8D17-6300-4660-A1F1-6A9892CE9041}" srcOrd="1" destOrd="0" presId="urn:microsoft.com/office/officeart/2018/2/layout/IconVerticalSolidList"/>
    <dgm:cxn modelId="{708F1C3E-75B3-4924-A806-75C352B6CF34}" type="presParOf" srcId="{3D09C677-284F-4723-AC9F-7139BE663636}" destId="{E3A7AA42-A0CC-4F6B-91B2-271BBCE96647}" srcOrd="2" destOrd="0" presId="urn:microsoft.com/office/officeart/2018/2/layout/IconVerticalSolidList"/>
    <dgm:cxn modelId="{F7857BBC-DF21-45CF-911D-611EAC5E8518}" type="presParOf" srcId="{3D09C677-284F-4723-AC9F-7139BE663636}" destId="{EDC1CA29-D1F2-4AF4-BAE8-54B79C36E48B}" srcOrd="3" destOrd="0" presId="urn:microsoft.com/office/officeart/2018/2/layout/IconVerticalSolidList"/>
    <dgm:cxn modelId="{E2CE363F-DFAF-469E-802E-6BAA272C5CF1}" type="presParOf" srcId="{40785628-3722-4E66-99DD-32BDCAA824B0}" destId="{30F8A2CF-97EB-4014-BBC6-B16ABDE936F2}" srcOrd="3" destOrd="0" presId="urn:microsoft.com/office/officeart/2018/2/layout/IconVerticalSolidList"/>
    <dgm:cxn modelId="{0627CDE0-7475-4520-AAD3-D6CCF081850F}" type="presParOf" srcId="{40785628-3722-4E66-99DD-32BDCAA824B0}" destId="{188DD861-CFB0-4329-B001-A50993EE81D0}" srcOrd="4" destOrd="0" presId="urn:microsoft.com/office/officeart/2018/2/layout/IconVerticalSolidList"/>
    <dgm:cxn modelId="{146DB3BA-AC6C-4952-B95D-952A5FAF71A9}" type="presParOf" srcId="{188DD861-CFB0-4329-B001-A50993EE81D0}" destId="{32EC2B26-DC2E-4184-8BE4-1344C879720C}" srcOrd="0" destOrd="0" presId="urn:microsoft.com/office/officeart/2018/2/layout/IconVerticalSolidList"/>
    <dgm:cxn modelId="{25DF87AC-548B-44D0-A611-988A0BD62AA3}" type="presParOf" srcId="{188DD861-CFB0-4329-B001-A50993EE81D0}" destId="{AF82FCC2-9709-4FF9-B7EE-DCC0E54A822B}" srcOrd="1" destOrd="0" presId="urn:microsoft.com/office/officeart/2018/2/layout/IconVerticalSolidList"/>
    <dgm:cxn modelId="{EE28D5C9-FCD9-4438-810D-4B6BC33E9709}" type="presParOf" srcId="{188DD861-CFB0-4329-B001-A50993EE81D0}" destId="{5A52E28D-63E4-4E12-B40A-4372D2D16C34}" srcOrd="2" destOrd="0" presId="urn:microsoft.com/office/officeart/2018/2/layout/IconVerticalSolidList"/>
    <dgm:cxn modelId="{6EBB9653-DD1D-4EA6-BF6A-EE7CBE568748}" type="presParOf" srcId="{188DD861-CFB0-4329-B001-A50993EE81D0}" destId="{8BAA57D8-9CE0-4C36-89AA-832F4B221456}" srcOrd="3" destOrd="0" presId="urn:microsoft.com/office/officeart/2018/2/layout/IconVerticalSolidList"/>
    <dgm:cxn modelId="{BF002DA2-F877-496B-9FBF-6B49F65A35A6}" type="presParOf" srcId="{40785628-3722-4E66-99DD-32BDCAA824B0}" destId="{12B451C1-FB76-4DFA-9F22-A48E979B00D2}" srcOrd="5" destOrd="0" presId="urn:microsoft.com/office/officeart/2018/2/layout/IconVerticalSolidList"/>
    <dgm:cxn modelId="{CDEF10B8-E4F9-4148-807D-565939C1C3C6}" type="presParOf" srcId="{40785628-3722-4E66-99DD-32BDCAA824B0}" destId="{2803EC2F-0318-4E1A-8030-752A541B0830}" srcOrd="6" destOrd="0" presId="urn:microsoft.com/office/officeart/2018/2/layout/IconVerticalSolidList"/>
    <dgm:cxn modelId="{D45E7C32-56CA-4E06-8D19-3385DA51F349}" type="presParOf" srcId="{2803EC2F-0318-4E1A-8030-752A541B0830}" destId="{68BD6996-D400-4D00-8693-FA5F10A0358F}" srcOrd="0" destOrd="0" presId="urn:microsoft.com/office/officeart/2018/2/layout/IconVerticalSolidList"/>
    <dgm:cxn modelId="{96C2DC08-9E92-410F-96C0-4F7FDB55A7D6}" type="presParOf" srcId="{2803EC2F-0318-4E1A-8030-752A541B0830}" destId="{E4D36D34-F92B-4722-8F1F-C4428A78967E}" srcOrd="1" destOrd="0" presId="urn:microsoft.com/office/officeart/2018/2/layout/IconVerticalSolidList"/>
    <dgm:cxn modelId="{A20E9535-A9AC-4D7B-99AA-AAE01E8F8A89}" type="presParOf" srcId="{2803EC2F-0318-4E1A-8030-752A541B0830}" destId="{EE1C654A-AF15-4EFE-A75A-B9A841AC5095}" srcOrd="2" destOrd="0" presId="urn:microsoft.com/office/officeart/2018/2/layout/IconVerticalSolidList"/>
    <dgm:cxn modelId="{B237A5C5-0EED-4C5D-A929-56D7531F8B71}" type="presParOf" srcId="{2803EC2F-0318-4E1A-8030-752A541B0830}" destId="{046F1691-E7D8-4985-85C7-DABB4EF5F6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D5B63A-620C-475B-BD78-0BC8FA1F61E9}" type="doc">
      <dgm:prSet loTypeId="urn:microsoft.com/office/officeart/2005/8/layout/hierarchy4" loCatId="list" qsTypeId="urn:microsoft.com/office/officeart/2005/8/quickstyle/simple1" qsCatId="simple" csTypeId="urn:microsoft.com/office/officeart/2005/8/colors/accent0_3" csCatId="mainScheme" phldr="1"/>
      <dgm:spPr/>
    </dgm:pt>
    <dgm:pt modelId="{4813D834-63D6-4D40-B2F7-297E4B0C5A3D}">
      <dgm:prSet phldrT="[Text]" custT="1"/>
      <dgm:spPr>
        <a:solidFill>
          <a:srgbClr val="008482"/>
        </a:solidFill>
      </dgm:spPr>
      <dgm:t>
        <a:bodyPr/>
        <a:lstStyle/>
        <a:p>
          <a:r>
            <a:rPr lang="en-US" sz="1400" b="1"/>
            <a:t>PEIMS       Fall</a:t>
          </a:r>
        </a:p>
      </dgm:t>
    </dgm:pt>
    <dgm:pt modelId="{18AA4670-1023-4CB1-9A65-0D96890CD46C}" type="parTrans" cxnId="{ADBC69E5-7AC4-4094-A157-CF907F00F753}">
      <dgm:prSet/>
      <dgm:spPr/>
      <dgm:t>
        <a:bodyPr/>
        <a:lstStyle/>
        <a:p>
          <a:endParaRPr lang="en-US"/>
        </a:p>
      </dgm:t>
    </dgm:pt>
    <dgm:pt modelId="{05CF02B5-7DB0-475B-B878-7DB497D19DC8}" type="sibTrans" cxnId="{ADBC69E5-7AC4-4094-A157-CF907F00F753}">
      <dgm:prSet/>
      <dgm:spPr/>
      <dgm:t>
        <a:bodyPr/>
        <a:lstStyle/>
        <a:p>
          <a:endParaRPr lang="en-US"/>
        </a:p>
      </dgm:t>
    </dgm:pt>
    <dgm:pt modelId="{F8ABC1AD-A820-4C74-A231-7DB966BBAD58}">
      <dgm:prSet phldrT="[Text]" custT="1"/>
      <dgm:spPr>
        <a:solidFill>
          <a:srgbClr val="008482"/>
        </a:solidFill>
      </dgm:spPr>
      <dgm:t>
        <a:bodyPr/>
        <a:lstStyle/>
        <a:p>
          <a:r>
            <a:rPr lang="en-US" sz="1400" b="1"/>
            <a:t>Child        Find </a:t>
          </a:r>
        </a:p>
      </dgm:t>
    </dgm:pt>
    <dgm:pt modelId="{4B3E8423-921D-41CF-99AF-8547062782A6}" type="parTrans" cxnId="{44492CFC-1116-492B-9A79-DF8398AE21FB}">
      <dgm:prSet/>
      <dgm:spPr/>
      <dgm:t>
        <a:bodyPr/>
        <a:lstStyle/>
        <a:p>
          <a:endParaRPr lang="en-US"/>
        </a:p>
      </dgm:t>
    </dgm:pt>
    <dgm:pt modelId="{57109885-637D-4B45-A60C-DF6B02073EEA}" type="sibTrans" cxnId="{44492CFC-1116-492B-9A79-DF8398AE21FB}">
      <dgm:prSet/>
      <dgm:spPr/>
      <dgm:t>
        <a:bodyPr/>
        <a:lstStyle/>
        <a:p>
          <a:endParaRPr lang="en-US"/>
        </a:p>
      </dgm:t>
    </dgm:pt>
    <dgm:pt modelId="{327826EE-A6F1-431D-A34C-9986B5803024}">
      <dgm:prSet phldrT="[Text]" custT="1"/>
      <dgm:spPr>
        <a:solidFill>
          <a:srgbClr val="008482"/>
        </a:solidFill>
      </dgm:spPr>
      <dgm:t>
        <a:bodyPr/>
        <a:lstStyle/>
        <a:p>
          <a:r>
            <a:rPr lang="en-US" sz="1400" b="1"/>
            <a:t>Class Roster Fall</a:t>
          </a:r>
        </a:p>
      </dgm:t>
    </dgm:pt>
    <dgm:pt modelId="{6906EAA0-3130-41AE-9856-6136BBC4BC0D}" type="parTrans" cxnId="{A3E4C857-EFE3-4B1E-B4DB-D29ED62E0A5E}">
      <dgm:prSet/>
      <dgm:spPr/>
      <dgm:t>
        <a:bodyPr/>
        <a:lstStyle/>
        <a:p>
          <a:endParaRPr lang="en-US"/>
        </a:p>
      </dgm:t>
    </dgm:pt>
    <dgm:pt modelId="{23B3C378-AC54-4A98-B8DF-57E56D8F0128}" type="sibTrans" cxnId="{A3E4C857-EFE3-4B1E-B4DB-D29ED62E0A5E}">
      <dgm:prSet/>
      <dgm:spPr/>
      <dgm:t>
        <a:bodyPr/>
        <a:lstStyle/>
        <a:p>
          <a:endParaRPr lang="en-US"/>
        </a:p>
      </dgm:t>
    </dgm:pt>
    <dgm:pt modelId="{714CAA04-4095-4525-964B-B267859D8D85}">
      <dgm:prSet phldrT="[Text]" custT="1"/>
      <dgm:spPr>
        <a:solidFill>
          <a:srgbClr val="008482"/>
        </a:solidFill>
      </dgm:spPr>
      <dgm:t>
        <a:bodyPr/>
        <a:lstStyle/>
        <a:p>
          <a:r>
            <a:rPr lang="en-US" sz="1400" b="1"/>
            <a:t>Class Roster Winter</a:t>
          </a:r>
        </a:p>
      </dgm:t>
    </dgm:pt>
    <dgm:pt modelId="{43DDA2B0-A86E-4531-9315-EC43DE69817E}" type="parTrans" cxnId="{BBFEC90B-C774-4AB8-A834-BCCA65B3A8E8}">
      <dgm:prSet/>
      <dgm:spPr/>
      <dgm:t>
        <a:bodyPr/>
        <a:lstStyle/>
        <a:p>
          <a:endParaRPr lang="en-US"/>
        </a:p>
      </dgm:t>
    </dgm:pt>
    <dgm:pt modelId="{AEFD4966-6623-4419-90DC-07470052CAB6}" type="sibTrans" cxnId="{BBFEC90B-C774-4AB8-A834-BCCA65B3A8E8}">
      <dgm:prSet/>
      <dgm:spPr/>
      <dgm:t>
        <a:bodyPr/>
        <a:lstStyle/>
        <a:p>
          <a:endParaRPr lang="en-US"/>
        </a:p>
      </dgm:t>
    </dgm:pt>
    <dgm:pt modelId="{D92041B0-7C31-4EB5-B459-6B4CBD5BB525}" type="pres">
      <dgm:prSet presAssocID="{8FD5B63A-620C-475B-BD78-0BC8FA1F61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4DB66E8-2F16-49C9-8F4E-3D399C4E66AF}" type="pres">
      <dgm:prSet presAssocID="{4813D834-63D6-4D40-B2F7-297E4B0C5A3D}" presName="vertOne" presStyleCnt="0"/>
      <dgm:spPr/>
    </dgm:pt>
    <dgm:pt modelId="{2A92ADA8-FEDA-4B46-A86B-EE4587B14B43}" type="pres">
      <dgm:prSet presAssocID="{4813D834-63D6-4D40-B2F7-297E4B0C5A3D}" presName="txOne" presStyleLbl="node0" presStyleIdx="0" presStyleCnt="4" custLinFactNeighborX="-12168" custLinFactNeighborY="76881">
        <dgm:presLayoutVars>
          <dgm:chPref val="3"/>
        </dgm:presLayoutVars>
      </dgm:prSet>
      <dgm:spPr/>
    </dgm:pt>
    <dgm:pt modelId="{26E62E3F-7157-4D26-8334-025D12622753}" type="pres">
      <dgm:prSet presAssocID="{4813D834-63D6-4D40-B2F7-297E4B0C5A3D}" presName="horzOne" presStyleCnt="0"/>
      <dgm:spPr/>
    </dgm:pt>
    <dgm:pt modelId="{4AA7EDED-BBD2-4C49-8CDF-5BAF17353499}" type="pres">
      <dgm:prSet presAssocID="{05CF02B5-7DB0-475B-B878-7DB497D19DC8}" presName="sibSpaceOne" presStyleCnt="0"/>
      <dgm:spPr/>
    </dgm:pt>
    <dgm:pt modelId="{E3D61FA0-D8BA-4629-BCEB-C53F53BA1968}" type="pres">
      <dgm:prSet presAssocID="{F8ABC1AD-A820-4C74-A231-7DB966BBAD58}" presName="vertOne" presStyleCnt="0"/>
      <dgm:spPr/>
    </dgm:pt>
    <dgm:pt modelId="{448F2C0E-3EC9-41CD-A665-A5C35FEF7F36}" type="pres">
      <dgm:prSet presAssocID="{F8ABC1AD-A820-4C74-A231-7DB966BBAD58}" presName="txOne" presStyleLbl="node0" presStyleIdx="1" presStyleCnt="4">
        <dgm:presLayoutVars>
          <dgm:chPref val="3"/>
        </dgm:presLayoutVars>
      </dgm:prSet>
      <dgm:spPr/>
    </dgm:pt>
    <dgm:pt modelId="{992E2D02-42C9-409B-B38A-92CEB3EDC354}" type="pres">
      <dgm:prSet presAssocID="{F8ABC1AD-A820-4C74-A231-7DB966BBAD58}" presName="horzOne" presStyleCnt="0"/>
      <dgm:spPr/>
    </dgm:pt>
    <dgm:pt modelId="{85CBEED1-7766-46F3-82F7-20F7C68FAEB7}" type="pres">
      <dgm:prSet presAssocID="{57109885-637D-4B45-A60C-DF6B02073EEA}" presName="sibSpaceOne" presStyleCnt="0"/>
      <dgm:spPr/>
    </dgm:pt>
    <dgm:pt modelId="{AAF2E994-A66A-4F21-B055-CBADCB43D08E}" type="pres">
      <dgm:prSet presAssocID="{327826EE-A6F1-431D-A34C-9986B5803024}" presName="vertOne" presStyleCnt="0"/>
      <dgm:spPr/>
    </dgm:pt>
    <dgm:pt modelId="{058F1463-706D-4DB7-817D-D0A96135EE29}" type="pres">
      <dgm:prSet presAssocID="{327826EE-A6F1-431D-A34C-9986B5803024}" presName="txOne" presStyleLbl="node0" presStyleIdx="2" presStyleCnt="4">
        <dgm:presLayoutVars>
          <dgm:chPref val="3"/>
        </dgm:presLayoutVars>
      </dgm:prSet>
      <dgm:spPr/>
    </dgm:pt>
    <dgm:pt modelId="{862EC51F-CF20-49EA-A7F9-78F6FA750C54}" type="pres">
      <dgm:prSet presAssocID="{327826EE-A6F1-431D-A34C-9986B5803024}" presName="horzOne" presStyleCnt="0"/>
      <dgm:spPr/>
    </dgm:pt>
    <dgm:pt modelId="{DC9BE671-94CD-4F54-9AFE-252CAB3C3998}" type="pres">
      <dgm:prSet presAssocID="{23B3C378-AC54-4A98-B8DF-57E56D8F0128}" presName="sibSpaceOne" presStyleCnt="0"/>
      <dgm:spPr/>
    </dgm:pt>
    <dgm:pt modelId="{15BF014C-F407-4148-ACFF-43BEE8726B6E}" type="pres">
      <dgm:prSet presAssocID="{714CAA04-4095-4525-964B-B267859D8D85}" presName="vertOne" presStyleCnt="0"/>
      <dgm:spPr/>
    </dgm:pt>
    <dgm:pt modelId="{883B779E-B403-4D4F-8C46-2F04A69B6D66}" type="pres">
      <dgm:prSet presAssocID="{714CAA04-4095-4525-964B-B267859D8D85}" presName="txOne" presStyleLbl="node0" presStyleIdx="3" presStyleCnt="4">
        <dgm:presLayoutVars>
          <dgm:chPref val="3"/>
        </dgm:presLayoutVars>
      </dgm:prSet>
      <dgm:spPr/>
    </dgm:pt>
    <dgm:pt modelId="{DD565DE7-DCEE-499A-A921-DEF2315A2DB9}" type="pres">
      <dgm:prSet presAssocID="{714CAA04-4095-4525-964B-B267859D8D85}" presName="horzOne" presStyleCnt="0"/>
      <dgm:spPr/>
    </dgm:pt>
  </dgm:ptLst>
  <dgm:cxnLst>
    <dgm:cxn modelId="{BBFEC90B-C774-4AB8-A834-BCCA65B3A8E8}" srcId="{8FD5B63A-620C-475B-BD78-0BC8FA1F61E9}" destId="{714CAA04-4095-4525-964B-B267859D8D85}" srcOrd="3" destOrd="0" parTransId="{43DDA2B0-A86E-4531-9315-EC43DE69817E}" sibTransId="{AEFD4966-6623-4419-90DC-07470052CAB6}"/>
    <dgm:cxn modelId="{E874156E-2E8B-4C47-8C47-BFF22A1FA937}" type="presOf" srcId="{327826EE-A6F1-431D-A34C-9986B5803024}" destId="{058F1463-706D-4DB7-817D-D0A96135EE29}" srcOrd="0" destOrd="0" presId="urn:microsoft.com/office/officeart/2005/8/layout/hierarchy4"/>
    <dgm:cxn modelId="{A3E4C857-EFE3-4B1E-B4DB-D29ED62E0A5E}" srcId="{8FD5B63A-620C-475B-BD78-0BC8FA1F61E9}" destId="{327826EE-A6F1-431D-A34C-9986B5803024}" srcOrd="2" destOrd="0" parTransId="{6906EAA0-3130-41AE-9856-6136BBC4BC0D}" sibTransId="{23B3C378-AC54-4A98-B8DF-57E56D8F0128}"/>
    <dgm:cxn modelId="{0ED6C78F-D163-459C-882E-298B83804F7F}" type="presOf" srcId="{8FD5B63A-620C-475B-BD78-0BC8FA1F61E9}" destId="{D92041B0-7C31-4EB5-B459-6B4CBD5BB525}" srcOrd="0" destOrd="0" presId="urn:microsoft.com/office/officeart/2005/8/layout/hierarchy4"/>
    <dgm:cxn modelId="{10771FA8-1704-454A-8372-239822C461E3}" type="presOf" srcId="{4813D834-63D6-4D40-B2F7-297E4B0C5A3D}" destId="{2A92ADA8-FEDA-4B46-A86B-EE4587B14B43}" srcOrd="0" destOrd="0" presId="urn:microsoft.com/office/officeart/2005/8/layout/hierarchy4"/>
    <dgm:cxn modelId="{9A75BCB0-0175-470B-9071-A2B82EE0C6DA}" type="presOf" srcId="{714CAA04-4095-4525-964B-B267859D8D85}" destId="{883B779E-B403-4D4F-8C46-2F04A69B6D66}" srcOrd="0" destOrd="0" presId="urn:microsoft.com/office/officeart/2005/8/layout/hierarchy4"/>
    <dgm:cxn modelId="{ADBC69E5-7AC4-4094-A157-CF907F00F753}" srcId="{8FD5B63A-620C-475B-BD78-0BC8FA1F61E9}" destId="{4813D834-63D6-4D40-B2F7-297E4B0C5A3D}" srcOrd="0" destOrd="0" parTransId="{18AA4670-1023-4CB1-9A65-0D96890CD46C}" sibTransId="{05CF02B5-7DB0-475B-B878-7DB497D19DC8}"/>
    <dgm:cxn modelId="{3D2DB9F9-687C-4384-9B59-0D5B6EF6F139}" type="presOf" srcId="{F8ABC1AD-A820-4C74-A231-7DB966BBAD58}" destId="{448F2C0E-3EC9-41CD-A665-A5C35FEF7F36}" srcOrd="0" destOrd="0" presId="urn:microsoft.com/office/officeart/2005/8/layout/hierarchy4"/>
    <dgm:cxn modelId="{44492CFC-1116-492B-9A79-DF8398AE21FB}" srcId="{8FD5B63A-620C-475B-BD78-0BC8FA1F61E9}" destId="{F8ABC1AD-A820-4C74-A231-7DB966BBAD58}" srcOrd="1" destOrd="0" parTransId="{4B3E8423-921D-41CF-99AF-8547062782A6}" sibTransId="{57109885-637D-4B45-A60C-DF6B02073EEA}"/>
    <dgm:cxn modelId="{A0C71D86-877A-4A5A-957E-E45461A5498B}" type="presParOf" srcId="{D92041B0-7C31-4EB5-B459-6B4CBD5BB525}" destId="{D4DB66E8-2F16-49C9-8F4E-3D399C4E66AF}" srcOrd="0" destOrd="0" presId="urn:microsoft.com/office/officeart/2005/8/layout/hierarchy4"/>
    <dgm:cxn modelId="{C8BDC6F0-E636-4116-A16A-9C7AB9568DF1}" type="presParOf" srcId="{D4DB66E8-2F16-49C9-8F4E-3D399C4E66AF}" destId="{2A92ADA8-FEDA-4B46-A86B-EE4587B14B43}" srcOrd="0" destOrd="0" presId="urn:microsoft.com/office/officeart/2005/8/layout/hierarchy4"/>
    <dgm:cxn modelId="{D6E55CF6-645F-49E5-838A-075F2EFACD4F}" type="presParOf" srcId="{D4DB66E8-2F16-49C9-8F4E-3D399C4E66AF}" destId="{26E62E3F-7157-4D26-8334-025D12622753}" srcOrd="1" destOrd="0" presId="urn:microsoft.com/office/officeart/2005/8/layout/hierarchy4"/>
    <dgm:cxn modelId="{5128AD58-343B-43A1-BC5A-D60C74C63213}" type="presParOf" srcId="{D92041B0-7C31-4EB5-B459-6B4CBD5BB525}" destId="{4AA7EDED-BBD2-4C49-8CDF-5BAF17353499}" srcOrd="1" destOrd="0" presId="urn:microsoft.com/office/officeart/2005/8/layout/hierarchy4"/>
    <dgm:cxn modelId="{205B2C5F-5AE3-4939-AA2C-6EC2FE9010FB}" type="presParOf" srcId="{D92041B0-7C31-4EB5-B459-6B4CBD5BB525}" destId="{E3D61FA0-D8BA-4629-BCEB-C53F53BA1968}" srcOrd="2" destOrd="0" presId="urn:microsoft.com/office/officeart/2005/8/layout/hierarchy4"/>
    <dgm:cxn modelId="{5F0D0546-6114-44C3-8F8E-BF7AEBBE98CF}" type="presParOf" srcId="{E3D61FA0-D8BA-4629-BCEB-C53F53BA1968}" destId="{448F2C0E-3EC9-41CD-A665-A5C35FEF7F36}" srcOrd="0" destOrd="0" presId="urn:microsoft.com/office/officeart/2005/8/layout/hierarchy4"/>
    <dgm:cxn modelId="{1D586F6A-4173-4EA9-93C7-880B09C1EAD2}" type="presParOf" srcId="{E3D61FA0-D8BA-4629-BCEB-C53F53BA1968}" destId="{992E2D02-42C9-409B-B38A-92CEB3EDC354}" srcOrd="1" destOrd="0" presId="urn:microsoft.com/office/officeart/2005/8/layout/hierarchy4"/>
    <dgm:cxn modelId="{3FBB31E8-B00C-41E6-9AC7-518DF84E5ABC}" type="presParOf" srcId="{D92041B0-7C31-4EB5-B459-6B4CBD5BB525}" destId="{85CBEED1-7766-46F3-82F7-20F7C68FAEB7}" srcOrd="3" destOrd="0" presId="urn:microsoft.com/office/officeart/2005/8/layout/hierarchy4"/>
    <dgm:cxn modelId="{B63F64BD-4BFF-4F54-BC81-EB166312C7A4}" type="presParOf" srcId="{D92041B0-7C31-4EB5-B459-6B4CBD5BB525}" destId="{AAF2E994-A66A-4F21-B055-CBADCB43D08E}" srcOrd="4" destOrd="0" presId="urn:microsoft.com/office/officeart/2005/8/layout/hierarchy4"/>
    <dgm:cxn modelId="{13CD8CE2-BD62-4C9D-8CFF-F54A62BEAA66}" type="presParOf" srcId="{AAF2E994-A66A-4F21-B055-CBADCB43D08E}" destId="{058F1463-706D-4DB7-817D-D0A96135EE29}" srcOrd="0" destOrd="0" presId="urn:microsoft.com/office/officeart/2005/8/layout/hierarchy4"/>
    <dgm:cxn modelId="{1AA39E18-801B-42B6-ABCE-268994828A44}" type="presParOf" srcId="{AAF2E994-A66A-4F21-B055-CBADCB43D08E}" destId="{862EC51F-CF20-49EA-A7F9-78F6FA750C54}" srcOrd="1" destOrd="0" presId="urn:microsoft.com/office/officeart/2005/8/layout/hierarchy4"/>
    <dgm:cxn modelId="{7E202727-620B-4FD7-B558-262B19AE6051}" type="presParOf" srcId="{D92041B0-7C31-4EB5-B459-6B4CBD5BB525}" destId="{DC9BE671-94CD-4F54-9AFE-252CAB3C3998}" srcOrd="5" destOrd="0" presId="urn:microsoft.com/office/officeart/2005/8/layout/hierarchy4"/>
    <dgm:cxn modelId="{C7C9A4B4-F94D-418C-A487-8C461D75ED11}" type="presParOf" srcId="{D92041B0-7C31-4EB5-B459-6B4CBD5BB525}" destId="{15BF014C-F407-4148-ACFF-43BEE8726B6E}" srcOrd="6" destOrd="0" presId="urn:microsoft.com/office/officeart/2005/8/layout/hierarchy4"/>
    <dgm:cxn modelId="{2188BA3B-3463-45D1-A492-EAB2C3BB58BE}" type="presParOf" srcId="{15BF014C-F407-4148-ACFF-43BEE8726B6E}" destId="{883B779E-B403-4D4F-8C46-2F04A69B6D66}" srcOrd="0" destOrd="0" presId="urn:microsoft.com/office/officeart/2005/8/layout/hierarchy4"/>
    <dgm:cxn modelId="{32D5B5E2-0A87-4353-9DC4-D9C122A056B3}" type="presParOf" srcId="{15BF014C-F407-4148-ACFF-43BEE8726B6E}" destId="{DD565DE7-DCEE-499A-A921-DEF2315A2DB9}" srcOrd="1" destOrd="0" presId="urn:microsoft.com/office/officeart/2005/8/layout/hierarchy4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A7A36A-55D0-4CEF-B9AD-7F8D3DF6A695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</dgm:pt>
    <dgm:pt modelId="{9DFC7722-C3C9-41F0-8B11-2229942B1271}">
      <dgm:prSet phldrT="[Text]" custT="1"/>
      <dgm:spPr/>
      <dgm:t>
        <a:bodyPr/>
        <a:lstStyle/>
        <a:p>
          <a:r>
            <a:rPr lang="en-US" sz="2000" b="1"/>
            <a:t>Arlington</a:t>
          </a:r>
        </a:p>
      </dgm:t>
    </dgm:pt>
    <dgm:pt modelId="{7C239860-DB6D-484B-BEAF-7F363C3C78F5}" type="parTrans" cxnId="{E875FA86-5293-4943-8D8C-F28EE52DA6AC}">
      <dgm:prSet/>
      <dgm:spPr/>
      <dgm:t>
        <a:bodyPr/>
        <a:lstStyle/>
        <a:p>
          <a:endParaRPr lang="en-US"/>
        </a:p>
      </dgm:t>
    </dgm:pt>
    <dgm:pt modelId="{EF5FB575-582A-4930-A0A5-DE7FDBC1EBEF}" type="sibTrans" cxnId="{E875FA86-5293-4943-8D8C-F28EE52DA6AC}">
      <dgm:prSet/>
      <dgm:spPr/>
      <dgm:t>
        <a:bodyPr/>
        <a:lstStyle/>
        <a:p>
          <a:endParaRPr lang="en-US"/>
        </a:p>
      </dgm:t>
    </dgm:pt>
    <dgm:pt modelId="{7BCA1B9E-30E1-47B9-BB37-FACC1EF6877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Bryan</a:t>
          </a:r>
        </a:p>
      </dgm:t>
    </dgm:pt>
    <dgm:pt modelId="{7583A41B-5FDD-45EF-919D-9E70DE0CE6D1}" type="parTrans" cxnId="{CC44D4EF-2D3C-43F9-BCC1-BDC99079DE43}">
      <dgm:prSet/>
      <dgm:spPr/>
      <dgm:t>
        <a:bodyPr/>
        <a:lstStyle/>
        <a:p>
          <a:endParaRPr lang="en-US"/>
        </a:p>
      </dgm:t>
    </dgm:pt>
    <dgm:pt modelId="{4A5C7B29-7F0C-4CDA-BB82-84B3770DF3A4}" type="sibTrans" cxnId="{CC44D4EF-2D3C-43F9-BCC1-BDC99079DE43}">
      <dgm:prSet/>
      <dgm:spPr/>
      <dgm:t>
        <a:bodyPr/>
        <a:lstStyle/>
        <a:p>
          <a:endParaRPr lang="en-US"/>
        </a:p>
      </dgm:t>
    </dgm:pt>
    <dgm:pt modelId="{6846A885-312C-4691-8264-A412F386BA0C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Coppell</a:t>
          </a:r>
        </a:p>
      </dgm:t>
    </dgm:pt>
    <dgm:pt modelId="{5F7733FF-99BB-4E4B-AD0E-7E3A2F3CB027}" type="parTrans" cxnId="{DAEAE82E-F05A-4BD1-99D9-341F97DF94A1}">
      <dgm:prSet/>
      <dgm:spPr/>
      <dgm:t>
        <a:bodyPr/>
        <a:lstStyle/>
        <a:p>
          <a:endParaRPr lang="en-US"/>
        </a:p>
      </dgm:t>
    </dgm:pt>
    <dgm:pt modelId="{6B5AEF94-9997-4362-8B7F-6F64CB222671}" type="sibTrans" cxnId="{DAEAE82E-F05A-4BD1-99D9-341F97DF94A1}">
      <dgm:prSet/>
      <dgm:spPr/>
      <dgm:t>
        <a:bodyPr/>
        <a:lstStyle/>
        <a:p>
          <a:endParaRPr lang="en-US"/>
        </a:p>
      </dgm:t>
    </dgm:pt>
    <dgm:pt modelId="{BA595265-C3DF-405B-8E7F-5A997069FA93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1700" b="1"/>
            <a:t>Cedars Int’l Academy</a:t>
          </a:r>
        </a:p>
      </dgm:t>
    </dgm:pt>
    <dgm:pt modelId="{13D52860-D527-4285-8AD4-F2E7441E39DD}" type="parTrans" cxnId="{A3522FDD-F79C-45A7-A6B4-7D7D79B35FC6}">
      <dgm:prSet/>
      <dgm:spPr/>
      <dgm:t>
        <a:bodyPr/>
        <a:lstStyle/>
        <a:p>
          <a:endParaRPr lang="en-US"/>
        </a:p>
      </dgm:t>
    </dgm:pt>
    <dgm:pt modelId="{E8493ADC-03D5-49BB-AFA9-5231353E1423}" type="sibTrans" cxnId="{A3522FDD-F79C-45A7-A6B4-7D7D79B35FC6}">
      <dgm:prSet/>
      <dgm:spPr/>
      <dgm:t>
        <a:bodyPr/>
        <a:lstStyle/>
        <a:p>
          <a:endParaRPr lang="en-US"/>
        </a:p>
      </dgm:t>
    </dgm:pt>
    <dgm:pt modelId="{0EB85E61-B40A-4B0B-AD19-AAAC15BC4DF5}">
      <dgm:prSet phldrT="[Text]" custT="1"/>
      <dgm:spPr/>
      <dgm:t>
        <a:bodyPr/>
        <a:lstStyle/>
        <a:p>
          <a:r>
            <a:rPr lang="en-US" sz="2000" b="1"/>
            <a:t>Fort Worth</a:t>
          </a:r>
        </a:p>
      </dgm:t>
    </dgm:pt>
    <dgm:pt modelId="{1CC4F8D8-159A-48F2-8E00-8A5C2DA7449A}" type="parTrans" cxnId="{2044A20D-A87C-4F48-8A14-69FB53F14D48}">
      <dgm:prSet/>
      <dgm:spPr/>
      <dgm:t>
        <a:bodyPr/>
        <a:lstStyle/>
        <a:p>
          <a:endParaRPr lang="en-US"/>
        </a:p>
      </dgm:t>
    </dgm:pt>
    <dgm:pt modelId="{13ECAA5F-2177-49D4-832B-89E30BB0F010}" type="sibTrans" cxnId="{2044A20D-A87C-4F48-8A14-69FB53F14D48}">
      <dgm:prSet/>
      <dgm:spPr/>
      <dgm:t>
        <a:bodyPr/>
        <a:lstStyle/>
        <a:p>
          <a:endParaRPr lang="en-US"/>
        </a:p>
      </dgm:t>
    </dgm:pt>
    <dgm:pt modelId="{D771B664-4BCB-4C82-A2A0-7B2065117EC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Eagle Pass</a:t>
          </a:r>
        </a:p>
      </dgm:t>
    </dgm:pt>
    <dgm:pt modelId="{302FE948-8D5A-465B-8012-D3345AB3150B}" type="parTrans" cxnId="{85FF9638-3C33-4315-92FD-ECCC2D14D8E9}">
      <dgm:prSet/>
      <dgm:spPr/>
      <dgm:t>
        <a:bodyPr/>
        <a:lstStyle/>
        <a:p>
          <a:endParaRPr lang="en-US"/>
        </a:p>
      </dgm:t>
    </dgm:pt>
    <dgm:pt modelId="{14999DAA-8701-4FB2-B281-55CC48693094}" type="sibTrans" cxnId="{85FF9638-3C33-4315-92FD-ECCC2D14D8E9}">
      <dgm:prSet/>
      <dgm:spPr/>
      <dgm:t>
        <a:bodyPr/>
        <a:lstStyle/>
        <a:p>
          <a:endParaRPr lang="en-US"/>
        </a:p>
      </dgm:t>
    </dgm:pt>
    <dgm:pt modelId="{220B541A-D13B-4C0B-8BE0-18C7BA59AC63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Edna</a:t>
          </a:r>
        </a:p>
      </dgm:t>
    </dgm:pt>
    <dgm:pt modelId="{A5EBD00B-BAB7-40F3-AD3A-74543D543B8C}" type="parTrans" cxnId="{82BAC9AC-030F-412F-8A82-D7579D40A52E}">
      <dgm:prSet/>
      <dgm:spPr/>
      <dgm:t>
        <a:bodyPr/>
        <a:lstStyle/>
        <a:p>
          <a:endParaRPr lang="en-US"/>
        </a:p>
      </dgm:t>
    </dgm:pt>
    <dgm:pt modelId="{946FE97A-068B-40CA-83E8-7C5090769425}" type="sibTrans" cxnId="{82BAC9AC-030F-412F-8A82-D7579D40A52E}">
      <dgm:prSet/>
      <dgm:spPr/>
      <dgm:t>
        <a:bodyPr/>
        <a:lstStyle/>
        <a:p>
          <a:endParaRPr lang="en-US"/>
        </a:p>
      </dgm:t>
    </dgm:pt>
    <dgm:pt modelId="{4DF73B46-6F2F-4F74-9F2D-2AC6BD2922F0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Avery</a:t>
          </a:r>
        </a:p>
      </dgm:t>
    </dgm:pt>
    <dgm:pt modelId="{504D1593-1366-43CC-A68D-43CAC0856FB0}" type="parTrans" cxnId="{C0D58160-B165-4074-A1FC-4B57DF98954F}">
      <dgm:prSet/>
      <dgm:spPr/>
      <dgm:t>
        <a:bodyPr/>
        <a:lstStyle/>
        <a:p>
          <a:endParaRPr lang="en-US"/>
        </a:p>
      </dgm:t>
    </dgm:pt>
    <dgm:pt modelId="{BD5930D1-9B04-4781-8EA9-6AC1A38B0D27}" type="sibTrans" cxnId="{C0D58160-B165-4074-A1FC-4B57DF98954F}">
      <dgm:prSet/>
      <dgm:spPr/>
      <dgm:t>
        <a:bodyPr/>
        <a:lstStyle/>
        <a:p>
          <a:endParaRPr lang="en-US"/>
        </a:p>
      </dgm:t>
    </dgm:pt>
    <dgm:pt modelId="{01BF64F1-29E3-4963-BE61-B2C16FF7303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Basis Texas</a:t>
          </a:r>
        </a:p>
      </dgm:t>
    </dgm:pt>
    <dgm:pt modelId="{63731BED-3C2A-4000-B439-F580F060375F}" type="sibTrans" cxnId="{0118663E-E509-4746-9B9D-7C293166D360}">
      <dgm:prSet/>
      <dgm:spPr/>
      <dgm:t>
        <a:bodyPr/>
        <a:lstStyle/>
        <a:p>
          <a:endParaRPr lang="en-US"/>
        </a:p>
      </dgm:t>
    </dgm:pt>
    <dgm:pt modelId="{1F491FF1-3EB0-4209-BB1F-17EC0BC3D8AE}" type="parTrans" cxnId="{0118663E-E509-4746-9B9D-7C293166D360}">
      <dgm:prSet/>
      <dgm:spPr/>
      <dgm:t>
        <a:bodyPr/>
        <a:lstStyle/>
        <a:p>
          <a:endParaRPr lang="en-US"/>
        </a:p>
      </dgm:t>
    </dgm:pt>
    <dgm:pt modelId="{838724D0-09FA-4760-A723-2F66BD8C51C7}" type="pres">
      <dgm:prSet presAssocID="{E5A7A36A-55D0-4CEF-B9AD-7F8D3DF6A695}" presName="linear" presStyleCnt="0">
        <dgm:presLayoutVars>
          <dgm:dir/>
          <dgm:resizeHandles val="exact"/>
        </dgm:presLayoutVars>
      </dgm:prSet>
      <dgm:spPr/>
    </dgm:pt>
    <dgm:pt modelId="{E976C4E4-56E2-4C94-9C28-D57729DB2F13}" type="pres">
      <dgm:prSet presAssocID="{9DFC7722-C3C9-41F0-8B11-2229942B1271}" presName="comp" presStyleCnt="0"/>
      <dgm:spPr/>
    </dgm:pt>
    <dgm:pt modelId="{8DEF410B-0628-4D54-8E11-816F719CA251}" type="pres">
      <dgm:prSet presAssocID="{9DFC7722-C3C9-41F0-8B11-2229942B1271}" presName="box" presStyleLbl="node1" presStyleIdx="0" presStyleCnt="9" custLinFactNeighborX="667"/>
      <dgm:spPr/>
    </dgm:pt>
    <dgm:pt modelId="{3C9FC58B-0EFB-41E4-B411-6102CEBA173D}" type="pres">
      <dgm:prSet presAssocID="{9DFC7722-C3C9-41F0-8B11-2229942B1271}" presName="img" presStyleLbl="fgImgPlace1" presStyleIdx="0" presStyleCnt="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2B7B3F89-DF6D-421C-A55A-B2ACCC8906F2}" type="pres">
      <dgm:prSet presAssocID="{9DFC7722-C3C9-41F0-8B11-2229942B1271}" presName="text" presStyleLbl="node1" presStyleIdx="0" presStyleCnt="9">
        <dgm:presLayoutVars>
          <dgm:bulletEnabled val="1"/>
        </dgm:presLayoutVars>
      </dgm:prSet>
      <dgm:spPr/>
    </dgm:pt>
    <dgm:pt modelId="{05F19E0D-070D-48F4-9878-36A4729B01AC}" type="pres">
      <dgm:prSet presAssocID="{EF5FB575-582A-4930-A0A5-DE7FDBC1EBEF}" presName="spacer" presStyleCnt="0"/>
      <dgm:spPr/>
    </dgm:pt>
    <dgm:pt modelId="{1F4FDED8-C3F9-4772-8EF6-C43D5A9DF820}" type="pres">
      <dgm:prSet presAssocID="{4DF73B46-6F2F-4F74-9F2D-2AC6BD2922F0}" presName="comp" presStyleCnt="0"/>
      <dgm:spPr/>
    </dgm:pt>
    <dgm:pt modelId="{B03ED2BC-BD4B-49E5-96B7-B8666AB5EE84}" type="pres">
      <dgm:prSet presAssocID="{4DF73B46-6F2F-4F74-9F2D-2AC6BD2922F0}" presName="box" presStyleLbl="node1" presStyleIdx="1" presStyleCnt="9"/>
      <dgm:spPr/>
    </dgm:pt>
    <dgm:pt modelId="{2D7534F7-8C2B-4DAD-9B71-9D0100DF2139}" type="pres">
      <dgm:prSet presAssocID="{4DF73B46-6F2F-4F74-9F2D-2AC6BD2922F0}" presName="img" presStyleLbl="fg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DE8EB900-7148-4DE7-918B-2746DD65940D}" type="pres">
      <dgm:prSet presAssocID="{4DF73B46-6F2F-4F74-9F2D-2AC6BD2922F0}" presName="text" presStyleLbl="node1" presStyleIdx="1" presStyleCnt="9">
        <dgm:presLayoutVars>
          <dgm:bulletEnabled val="1"/>
        </dgm:presLayoutVars>
      </dgm:prSet>
      <dgm:spPr/>
    </dgm:pt>
    <dgm:pt modelId="{F3AEF7FE-F9F5-4E7A-A063-E4B9DB2AA2C5}" type="pres">
      <dgm:prSet presAssocID="{BD5930D1-9B04-4781-8EA9-6AC1A38B0D27}" presName="spacer" presStyleCnt="0"/>
      <dgm:spPr/>
    </dgm:pt>
    <dgm:pt modelId="{FAD5A025-774B-46ED-B47F-AC1BF3C142B1}" type="pres">
      <dgm:prSet presAssocID="{01BF64F1-29E3-4963-BE61-B2C16FF73032}" presName="comp" presStyleCnt="0"/>
      <dgm:spPr/>
    </dgm:pt>
    <dgm:pt modelId="{D21FBA1E-8650-46C4-9358-1DF817AD77F7}" type="pres">
      <dgm:prSet presAssocID="{01BF64F1-29E3-4963-BE61-B2C16FF73032}" presName="box" presStyleLbl="node1" presStyleIdx="2" presStyleCnt="9"/>
      <dgm:spPr/>
    </dgm:pt>
    <dgm:pt modelId="{A55C6CE2-8A95-47FC-81B1-CBB40B929254}" type="pres">
      <dgm:prSet presAssocID="{01BF64F1-29E3-4963-BE61-B2C16FF73032}" presName="img" presStyleLbl="fgImgPlace1" presStyleIdx="2" presStyleCnt="9"/>
      <dgm:spPr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</dgm:spPr>
    </dgm:pt>
    <dgm:pt modelId="{C27ECF21-7D1D-405C-9314-D1B8A2A6C39A}" type="pres">
      <dgm:prSet presAssocID="{01BF64F1-29E3-4963-BE61-B2C16FF73032}" presName="text" presStyleLbl="node1" presStyleIdx="2" presStyleCnt="9">
        <dgm:presLayoutVars>
          <dgm:bulletEnabled val="1"/>
        </dgm:presLayoutVars>
      </dgm:prSet>
      <dgm:spPr/>
    </dgm:pt>
    <dgm:pt modelId="{9E24F227-D327-4CEF-8B3A-FFE68A0FA3E2}" type="pres">
      <dgm:prSet presAssocID="{63731BED-3C2A-4000-B439-F580F060375F}" presName="spacer" presStyleCnt="0"/>
      <dgm:spPr/>
    </dgm:pt>
    <dgm:pt modelId="{9B4D3D8B-6F19-4214-A2ED-19B91496CE10}" type="pres">
      <dgm:prSet presAssocID="{7BCA1B9E-30E1-47B9-BB37-FACC1EF68772}" presName="comp" presStyleCnt="0"/>
      <dgm:spPr/>
    </dgm:pt>
    <dgm:pt modelId="{46DCF3D7-56E6-4B28-9DAF-D966E9C1B428}" type="pres">
      <dgm:prSet presAssocID="{7BCA1B9E-30E1-47B9-BB37-FACC1EF68772}" presName="box" presStyleLbl="node1" presStyleIdx="3" presStyleCnt="9"/>
      <dgm:spPr/>
    </dgm:pt>
    <dgm:pt modelId="{941836BF-B96D-4378-9D48-C6E4ADB00AA2}" type="pres">
      <dgm:prSet presAssocID="{7BCA1B9E-30E1-47B9-BB37-FACC1EF68772}" presName="img" presStyleLbl="fgImgPlace1" presStyleIdx="3" presStyleCnt="9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1156037B-59B5-44F0-AD8E-9AC0409FBE88}" type="pres">
      <dgm:prSet presAssocID="{7BCA1B9E-30E1-47B9-BB37-FACC1EF68772}" presName="text" presStyleLbl="node1" presStyleIdx="3" presStyleCnt="9">
        <dgm:presLayoutVars>
          <dgm:bulletEnabled val="1"/>
        </dgm:presLayoutVars>
      </dgm:prSet>
      <dgm:spPr/>
    </dgm:pt>
    <dgm:pt modelId="{D9C89A8C-E87E-4ABE-8E79-2ECD94DD03A3}" type="pres">
      <dgm:prSet presAssocID="{4A5C7B29-7F0C-4CDA-BB82-84B3770DF3A4}" presName="spacer" presStyleCnt="0"/>
      <dgm:spPr/>
    </dgm:pt>
    <dgm:pt modelId="{0A88074E-1572-42CB-9777-FD028F5E593A}" type="pres">
      <dgm:prSet presAssocID="{BA595265-C3DF-405B-8E7F-5A997069FA93}" presName="comp" presStyleCnt="0"/>
      <dgm:spPr/>
    </dgm:pt>
    <dgm:pt modelId="{BD0B67EA-3A14-45E8-8898-EA84B75853D5}" type="pres">
      <dgm:prSet presAssocID="{BA595265-C3DF-405B-8E7F-5A997069FA93}" presName="box" presStyleLbl="node1" presStyleIdx="4" presStyleCnt="9"/>
      <dgm:spPr/>
    </dgm:pt>
    <dgm:pt modelId="{A8D7C74F-7A58-4438-AB18-EEF9663D417A}" type="pres">
      <dgm:prSet presAssocID="{BA595265-C3DF-405B-8E7F-5A997069FA93}" presName="img" presStyleLbl="fgImgPlace1" presStyleIdx="4" presStyleCnt="9"/>
      <dgm:spPr>
        <a:blipFill>
          <a:blip xmlns:r="http://schemas.openxmlformats.org/officeDocument/2006/relationships" r:embed="rId5"/>
          <a:srcRect/>
          <a:stretch>
            <a:fillRect l="-1000" r="-1000"/>
          </a:stretch>
        </a:blipFill>
      </dgm:spPr>
    </dgm:pt>
    <dgm:pt modelId="{CE7C7815-17D0-4894-BFC8-EBAC0DD95135}" type="pres">
      <dgm:prSet presAssocID="{BA595265-C3DF-405B-8E7F-5A997069FA93}" presName="text" presStyleLbl="node1" presStyleIdx="4" presStyleCnt="9">
        <dgm:presLayoutVars>
          <dgm:bulletEnabled val="1"/>
        </dgm:presLayoutVars>
      </dgm:prSet>
      <dgm:spPr/>
    </dgm:pt>
    <dgm:pt modelId="{1866A733-9FF8-4798-94A4-E1EDC5CDDCF9}" type="pres">
      <dgm:prSet presAssocID="{E8493ADC-03D5-49BB-AFA9-5231353E1423}" presName="spacer" presStyleCnt="0"/>
      <dgm:spPr/>
    </dgm:pt>
    <dgm:pt modelId="{509436D6-501D-4EB0-BE10-A91CA8C8810F}" type="pres">
      <dgm:prSet presAssocID="{6846A885-312C-4691-8264-A412F386BA0C}" presName="comp" presStyleCnt="0"/>
      <dgm:spPr/>
    </dgm:pt>
    <dgm:pt modelId="{2C67E353-BDD1-47A7-9087-5F94A7EC2D1E}" type="pres">
      <dgm:prSet presAssocID="{6846A885-312C-4691-8264-A412F386BA0C}" presName="box" presStyleLbl="node1" presStyleIdx="5" presStyleCnt="9"/>
      <dgm:spPr/>
    </dgm:pt>
    <dgm:pt modelId="{7E985310-B355-4F66-BAEF-11F643C1B9D4}" type="pres">
      <dgm:prSet presAssocID="{6846A885-312C-4691-8264-A412F386BA0C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231B471-DA2E-49D5-BCF8-5CEBD138A3F1}" type="pres">
      <dgm:prSet presAssocID="{6846A885-312C-4691-8264-A412F386BA0C}" presName="text" presStyleLbl="node1" presStyleIdx="5" presStyleCnt="9">
        <dgm:presLayoutVars>
          <dgm:bulletEnabled val="1"/>
        </dgm:presLayoutVars>
      </dgm:prSet>
      <dgm:spPr/>
    </dgm:pt>
    <dgm:pt modelId="{374F4CCA-31C5-416C-9178-AFC5254EA8A5}" type="pres">
      <dgm:prSet presAssocID="{6B5AEF94-9997-4362-8B7F-6F64CB222671}" presName="spacer" presStyleCnt="0"/>
      <dgm:spPr/>
    </dgm:pt>
    <dgm:pt modelId="{EE4A6DCF-A911-4FBF-914D-0B41DC5B63BA}" type="pres">
      <dgm:prSet presAssocID="{D771B664-4BCB-4C82-A2A0-7B2065117EC2}" presName="comp" presStyleCnt="0"/>
      <dgm:spPr/>
    </dgm:pt>
    <dgm:pt modelId="{38EDF6CA-4B00-4A62-82A4-3643B67FCFA7}" type="pres">
      <dgm:prSet presAssocID="{D771B664-4BCB-4C82-A2A0-7B2065117EC2}" presName="box" presStyleLbl="node1" presStyleIdx="6" presStyleCnt="9"/>
      <dgm:spPr/>
    </dgm:pt>
    <dgm:pt modelId="{F8D13698-CBEE-46D1-8080-67125840CB1A}" type="pres">
      <dgm:prSet presAssocID="{D771B664-4BCB-4C82-A2A0-7B2065117EC2}" presName="img" presStyleLbl="fgImgPlace1" presStyleIdx="6" presStyleCnt="9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6B78F000-9091-4060-BD53-58F074841057}" type="pres">
      <dgm:prSet presAssocID="{D771B664-4BCB-4C82-A2A0-7B2065117EC2}" presName="text" presStyleLbl="node1" presStyleIdx="6" presStyleCnt="9">
        <dgm:presLayoutVars>
          <dgm:bulletEnabled val="1"/>
        </dgm:presLayoutVars>
      </dgm:prSet>
      <dgm:spPr/>
    </dgm:pt>
    <dgm:pt modelId="{2779B09B-D1A1-42C0-8FB9-AF0F22736E24}" type="pres">
      <dgm:prSet presAssocID="{14999DAA-8701-4FB2-B281-55CC48693094}" presName="spacer" presStyleCnt="0"/>
      <dgm:spPr/>
    </dgm:pt>
    <dgm:pt modelId="{62552E74-7426-4823-AE06-037AC563A078}" type="pres">
      <dgm:prSet presAssocID="{220B541A-D13B-4C0B-8BE0-18C7BA59AC63}" presName="comp" presStyleCnt="0"/>
      <dgm:spPr/>
    </dgm:pt>
    <dgm:pt modelId="{7DF00927-9FC8-4156-BB85-0A6369B87FF4}" type="pres">
      <dgm:prSet presAssocID="{220B541A-D13B-4C0B-8BE0-18C7BA59AC63}" presName="box" presStyleLbl="node1" presStyleIdx="7" presStyleCnt="9"/>
      <dgm:spPr/>
    </dgm:pt>
    <dgm:pt modelId="{598BB20A-0CAA-4D8A-A602-D2D93A6762A7}" type="pres">
      <dgm:prSet presAssocID="{220B541A-D13B-4C0B-8BE0-18C7BA59AC63}" presName="img" presStyleLbl="fgImgPlace1" presStyleIdx="7" presStyleCnt="9"/>
      <dgm:spPr>
        <a:blipFill>
          <a:blip xmlns:r="http://schemas.openxmlformats.org/officeDocument/2006/relationships" r:embed="rId8"/>
          <a:srcRect/>
          <a:stretch>
            <a:fillRect t="-6000" b="-6000"/>
          </a:stretch>
        </a:blipFill>
      </dgm:spPr>
    </dgm:pt>
    <dgm:pt modelId="{0A656B69-0686-4704-898B-21527609553A}" type="pres">
      <dgm:prSet presAssocID="{220B541A-D13B-4C0B-8BE0-18C7BA59AC63}" presName="text" presStyleLbl="node1" presStyleIdx="7" presStyleCnt="9">
        <dgm:presLayoutVars>
          <dgm:bulletEnabled val="1"/>
        </dgm:presLayoutVars>
      </dgm:prSet>
      <dgm:spPr/>
    </dgm:pt>
    <dgm:pt modelId="{783260CF-3DDB-4959-BAF6-39540A74FD88}" type="pres">
      <dgm:prSet presAssocID="{946FE97A-068B-40CA-83E8-7C5090769425}" presName="spacer" presStyleCnt="0"/>
      <dgm:spPr/>
    </dgm:pt>
    <dgm:pt modelId="{B337A5EF-8DCA-4F50-A570-49D62B43F4A2}" type="pres">
      <dgm:prSet presAssocID="{0EB85E61-B40A-4B0B-AD19-AAAC15BC4DF5}" presName="comp" presStyleCnt="0"/>
      <dgm:spPr/>
    </dgm:pt>
    <dgm:pt modelId="{540FA91B-306C-422D-A386-F8A87B82C445}" type="pres">
      <dgm:prSet presAssocID="{0EB85E61-B40A-4B0B-AD19-AAAC15BC4DF5}" presName="box" presStyleLbl="node1" presStyleIdx="8" presStyleCnt="9"/>
      <dgm:spPr/>
    </dgm:pt>
    <dgm:pt modelId="{FCF2E73B-4106-41BB-B66B-A49AD09BD096}" type="pres">
      <dgm:prSet presAssocID="{0EB85E61-B40A-4B0B-AD19-AAAC15BC4DF5}" presName="img" presStyleLbl="fgImgPlac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22CD7CB-74F4-424D-8F04-C4DD1A3C4901}" type="pres">
      <dgm:prSet presAssocID="{0EB85E61-B40A-4B0B-AD19-AAAC15BC4DF5}" presName="text" presStyleLbl="node1" presStyleIdx="8" presStyleCnt="9">
        <dgm:presLayoutVars>
          <dgm:bulletEnabled val="1"/>
        </dgm:presLayoutVars>
      </dgm:prSet>
      <dgm:spPr/>
    </dgm:pt>
  </dgm:ptLst>
  <dgm:cxnLst>
    <dgm:cxn modelId="{44DA6B05-2ACF-4A9E-B0F0-DFAFC0E10DEF}" type="presOf" srcId="{D771B664-4BCB-4C82-A2A0-7B2065117EC2}" destId="{38EDF6CA-4B00-4A62-82A4-3643B67FCFA7}" srcOrd="0" destOrd="0" presId="urn:microsoft.com/office/officeart/2005/8/layout/vList4"/>
    <dgm:cxn modelId="{2044A20D-A87C-4F48-8A14-69FB53F14D48}" srcId="{E5A7A36A-55D0-4CEF-B9AD-7F8D3DF6A695}" destId="{0EB85E61-B40A-4B0B-AD19-AAAC15BC4DF5}" srcOrd="8" destOrd="0" parTransId="{1CC4F8D8-159A-48F2-8E00-8A5C2DA7449A}" sibTransId="{13ECAA5F-2177-49D4-832B-89E30BB0F010}"/>
    <dgm:cxn modelId="{8F467D18-B858-4576-8B7F-83BF01FF7B03}" type="presOf" srcId="{7BCA1B9E-30E1-47B9-BB37-FACC1EF68772}" destId="{1156037B-59B5-44F0-AD8E-9AC0409FBE88}" srcOrd="1" destOrd="0" presId="urn:microsoft.com/office/officeart/2005/8/layout/vList4"/>
    <dgm:cxn modelId="{02519E2A-E93E-4148-8493-5759940D860F}" type="presOf" srcId="{BA595265-C3DF-405B-8E7F-5A997069FA93}" destId="{CE7C7815-17D0-4894-BFC8-EBAC0DD95135}" srcOrd="1" destOrd="0" presId="urn:microsoft.com/office/officeart/2005/8/layout/vList4"/>
    <dgm:cxn modelId="{1B5EAF2A-707D-4EDB-B70E-211B0ADEEBDF}" type="presOf" srcId="{D771B664-4BCB-4C82-A2A0-7B2065117EC2}" destId="{6B78F000-9091-4060-BD53-58F074841057}" srcOrd="1" destOrd="0" presId="urn:microsoft.com/office/officeart/2005/8/layout/vList4"/>
    <dgm:cxn modelId="{DAEAE82E-F05A-4BD1-99D9-341F97DF94A1}" srcId="{E5A7A36A-55D0-4CEF-B9AD-7F8D3DF6A695}" destId="{6846A885-312C-4691-8264-A412F386BA0C}" srcOrd="5" destOrd="0" parTransId="{5F7733FF-99BB-4E4B-AD0E-7E3A2F3CB027}" sibTransId="{6B5AEF94-9997-4362-8B7F-6F64CB222671}"/>
    <dgm:cxn modelId="{489AA837-FF6B-45A9-9D70-2F5BF6F3CA9C}" type="presOf" srcId="{6846A885-312C-4691-8264-A412F386BA0C}" destId="{2C67E353-BDD1-47A7-9087-5F94A7EC2D1E}" srcOrd="0" destOrd="0" presId="urn:microsoft.com/office/officeart/2005/8/layout/vList4"/>
    <dgm:cxn modelId="{85FF9638-3C33-4315-92FD-ECCC2D14D8E9}" srcId="{E5A7A36A-55D0-4CEF-B9AD-7F8D3DF6A695}" destId="{D771B664-4BCB-4C82-A2A0-7B2065117EC2}" srcOrd="6" destOrd="0" parTransId="{302FE948-8D5A-465B-8012-D3345AB3150B}" sibTransId="{14999DAA-8701-4FB2-B281-55CC48693094}"/>
    <dgm:cxn modelId="{0118663E-E509-4746-9B9D-7C293166D360}" srcId="{E5A7A36A-55D0-4CEF-B9AD-7F8D3DF6A695}" destId="{01BF64F1-29E3-4963-BE61-B2C16FF73032}" srcOrd="2" destOrd="0" parTransId="{1F491FF1-3EB0-4209-BB1F-17EC0BC3D8AE}" sibTransId="{63731BED-3C2A-4000-B439-F580F060375F}"/>
    <dgm:cxn modelId="{C0D58160-B165-4074-A1FC-4B57DF98954F}" srcId="{E5A7A36A-55D0-4CEF-B9AD-7F8D3DF6A695}" destId="{4DF73B46-6F2F-4F74-9F2D-2AC6BD2922F0}" srcOrd="1" destOrd="0" parTransId="{504D1593-1366-43CC-A68D-43CAC0856FB0}" sibTransId="{BD5930D1-9B04-4781-8EA9-6AC1A38B0D27}"/>
    <dgm:cxn modelId="{07906C67-23CF-477A-87D8-3ED90D445870}" type="presOf" srcId="{9DFC7722-C3C9-41F0-8B11-2229942B1271}" destId="{8DEF410B-0628-4D54-8E11-816F719CA251}" srcOrd="0" destOrd="0" presId="urn:microsoft.com/office/officeart/2005/8/layout/vList4"/>
    <dgm:cxn modelId="{3B3A6B54-09DC-484E-86F5-05001B7786C7}" type="presOf" srcId="{BA595265-C3DF-405B-8E7F-5A997069FA93}" destId="{BD0B67EA-3A14-45E8-8898-EA84B75853D5}" srcOrd="0" destOrd="0" presId="urn:microsoft.com/office/officeart/2005/8/layout/vList4"/>
    <dgm:cxn modelId="{02E33776-826E-4B5E-B1F5-CCBB71CF5FF8}" type="presOf" srcId="{E5A7A36A-55D0-4CEF-B9AD-7F8D3DF6A695}" destId="{838724D0-09FA-4760-A723-2F66BD8C51C7}" srcOrd="0" destOrd="0" presId="urn:microsoft.com/office/officeart/2005/8/layout/vList4"/>
    <dgm:cxn modelId="{34D4C17A-206D-42E7-B216-22A9DB417FC3}" type="presOf" srcId="{6846A885-312C-4691-8264-A412F386BA0C}" destId="{5231B471-DA2E-49D5-BCF8-5CEBD138A3F1}" srcOrd="1" destOrd="0" presId="urn:microsoft.com/office/officeart/2005/8/layout/vList4"/>
    <dgm:cxn modelId="{E875FA86-5293-4943-8D8C-F28EE52DA6AC}" srcId="{E5A7A36A-55D0-4CEF-B9AD-7F8D3DF6A695}" destId="{9DFC7722-C3C9-41F0-8B11-2229942B1271}" srcOrd="0" destOrd="0" parTransId="{7C239860-DB6D-484B-BEAF-7F363C3C78F5}" sibTransId="{EF5FB575-582A-4930-A0A5-DE7FDBC1EBEF}"/>
    <dgm:cxn modelId="{4BFF428F-C704-4F27-B63D-47A9CA39DFAF}" type="presOf" srcId="{4DF73B46-6F2F-4F74-9F2D-2AC6BD2922F0}" destId="{B03ED2BC-BD4B-49E5-96B7-B8666AB5EE84}" srcOrd="0" destOrd="0" presId="urn:microsoft.com/office/officeart/2005/8/layout/vList4"/>
    <dgm:cxn modelId="{1F840892-33F4-4508-B06D-CA86A7DCDBEE}" type="presOf" srcId="{01BF64F1-29E3-4963-BE61-B2C16FF73032}" destId="{D21FBA1E-8650-46C4-9358-1DF817AD77F7}" srcOrd="0" destOrd="0" presId="urn:microsoft.com/office/officeart/2005/8/layout/vList4"/>
    <dgm:cxn modelId="{6EB58798-CAC8-464E-9591-077F6898F0FE}" type="presOf" srcId="{9DFC7722-C3C9-41F0-8B11-2229942B1271}" destId="{2B7B3F89-DF6D-421C-A55A-B2ACCC8906F2}" srcOrd="1" destOrd="0" presId="urn:microsoft.com/office/officeart/2005/8/layout/vList4"/>
    <dgm:cxn modelId="{1A77C799-7581-4F8E-A699-546BA6FD4175}" type="presOf" srcId="{220B541A-D13B-4C0B-8BE0-18C7BA59AC63}" destId="{0A656B69-0686-4704-898B-21527609553A}" srcOrd="1" destOrd="0" presId="urn:microsoft.com/office/officeart/2005/8/layout/vList4"/>
    <dgm:cxn modelId="{82BAC9AC-030F-412F-8A82-D7579D40A52E}" srcId="{E5A7A36A-55D0-4CEF-B9AD-7F8D3DF6A695}" destId="{220B541A-D13B-4C0B-8BE0-18C7BA59AC63}" srcOrd="7" destOrd="0" parTransId="{A5EBD00B-BAB7-40F3-AD3A-74543D543B8C}" sibTransId="{946FE97A-068B-40CA-83E8-7C5090769425}"/>
    <dgm:cxn modelId="{FE6EDBB5-E96F-4FE1-9D99-4B1F58456DF6}" type="presOf" srcId="{0EB85E61-B40A-4B0B-AD19-AAAC15BC4DF5}" destId="{E22CD7CB-74F4-424D-8F04-C4DD1A3C4901}" srcOrd="1" destOrd="0" presId="urn:microsoft.com/office/officeart/2005/8/layout/vList4"/>
    <dgm:cxn modelId="{79333DB6-5110-4D96-B717-8963866F106E}" type="presOf" srcId="{220B541A-D13B-4C0B-8BE0-18C7BA59AC63}" destId="{7DF00927-9FC8-4156-BB85-0A6369B87FF4}" srcOrd="0" destOrd="0" presId="urn:microsoft.com/office/officeart/2005/8/layout/vList4"/>
    <dgm:cxn modelId="{FF13E8BF-DD0E-4945-9D16-0FB153F7FC9A}" type="presOf" srcId="{4DF73B46-6F2F-4F74-9F2D-2AC6BD2922F0}" destId="{DE8EB900-7148-4DE7-918B-2746DD65940D}" srcOrd="1" destOrd="0" presId="urn:microsoft.com/office/officeart/2005/8/layout/vList4"/>
    <dgm:cxn modelId="{A3522FDD-F79C-45A7-A6B4-7D7D79B35FC6}" srcId="{E5A7A36A-55D0-4CEF-B9AD-7F8D3DF6A695}" destId="{BA595265-C3DF-405B-8E7F-5A997069FA93}" srcOrd="4" destOrd="0" parTransId="{13D52860-D527-4285-8AD4-F2E7441E39DD}" sibTransId="{E8493ADC-03D5-49BB-AFA9-5231353E1423}"/>
    <dgm:cxn modelId="{10FA03E9-0EEF-410A-B5F9-F78AC8048A60}" type="presOf" srcId="{7BCA1B9E-30E1-47B9-BB37-FACC1EF68772}" destId="{46DCF3D7-56E6-4B28-9DAF-D966E9C1B428}" srcOrd="0" destOrd="0" presId="urn:microsoft.com/office/officeart/2005/8/layout/vList4"/>
    <dgm:cxn modelId="{B0CEDBE9-180D-4CC5-B335-510661CA5ACA}" type="presOf" srcId="{0EB85E61-B40A-4B0B-AD19-AAAC15BC4DF5}" destId="{540FA91B-306C-422D-A386-F8A87B82C445}" srcOrd="0" destOrd="0" presId="urn:microsoft.com/office/officeart/2005/8/layout/vList4"/>
    <dgm:cxn modelId="{174EA2EE-4212-4E97-84E2-619A251D4012}" type="presOf" srcId="{01BF64F1-29E3-4963-BE61-B2C16FF73032}" destId="{C27ECF21-7D1D-405C-9314-D1B8A2A6C39A}" srcOrd="1" destOrd="0" presId="urn:microsoft.com/office/officeart/2005/8/layout/vList4"/>
    <dgm:cxn modelId="{CC44D4EF-2D3C-43F9-BCC1-BDC99079DE43}" srcId="{E5A7A36A-55D0-4CEF-B9AD-7F8D3DF6A695}" destId="{7BCA1B9E-30E1-47B9-BB37-FACC1EF68772}" srcOrd="3" destOrd="0" parTransId="{7583A41B-5FDD-45EF-919D-9E70DE0CE6D1}" sibTransId="{4A5C7B29-7F0C-4CDA-BB82-84B3770DF3A4}"/>
    <dgm:cxn modelId="{6E0CFCAF-116A-408C-89E9-0903B06104D6}" type="presParOf" srcId="{838724D0-09FA-4760-A723-2F66BD8C51C7}" destId="{E976C4E4-56E2-4C94-9C28-D57729DB2F13}" srcOrd="0" destOrd="0" presId="urn:microsoft.com/office/officeart/2005/8/layout/vList4"/>
    <dgm:cxn modelId="{ACAFD50C-E838-4906-A836-D68630D3839B}" type="presParOf" srcId="{E976C4E4-56E2-4C94-9C28-D57729DB2F13}" destId="{8DEF410B-0628-4D54-8E11-816F719CA251}" srcOrd="0" destOrd="0" presId="urn:microsoft.com/office/officeart/2005/8/layout/vList4"/>
    <dgm:cxn modelId="{D6E30A0D-1116-41CA-997D-72F12A9A3512}" type="presParOf" srcId="{E976C4E4-56E2-4C94-9C28-D57729DB2F13}" destId="{3C9FC58B-0EFB-41E4-B411-6102CEBA173D}" srcOrd="1" destOrd="0" presId="urn:microsoft.com/office/officeart/2005/8/layout/vList4"/>
    <dgm:cxn modelId="{027BC0FA-AC6B-45D1-BD9D-682D58B846CF}" type="presParOf" srcId="{E976C4E4-56E2-4C94-9C28-D57729DB2F13}" destId="{2B7B3F89-DF6D-421C-A55A-B2ACCC8906F2}" srcOrd="2" destOrd="0" presId="urn:microsoft.com/office/officeart/2005/8/layout/vList4"/>
    <dgm:cxn modelId="{371CFF03-7AA9-44CA-86D4-A1314B1F6641}" type="presParOf" srcId="{838724D0-09FA-4760-A723-2F66BD8C51C7}" destId="{05F19E0D-070D-48F4-9878-36A4729B01AC}" srcOrd="1" destOrd="0" presId="urn:microsoft.com/office/officeart/2005/8/layout/vList4"/>
    <dgm:cxn modelId="{7B9A7EA6-4DB2-4956-A052-FC2E0ABA9541}" type="presParOf" srcId="{838724D0-09FA-4760-A723-2F66BD8C51C7}" destId="{1F4FDED8-C3F9-4772-8EF6-C43D5A9DF820}" srcOrd="2" destOrd="0" presId="urn:microsoft.com/office/officeart/2005/8/layout/vList4"/>
    <dgm:cxn modelId="{92DD5859-E168-45FE-A91E-540404124E59}" type="presParOf" srcId="{1F4FDED8-C3F9-4772-8EF6-C43D5A9DF820}" destId="{B03ED2BC-BD4B-49E5-96B7-B8666AB5EE84}" srcOrd="0" destOrd="0" presId="urn:microsoft.com/office/officeart/2005/8/layout/vList4"/>
    <dgm:cxn modelId="{A3C29AC4-22CD-4FBB-B7E9-9EDBD4CCABA1}" type="presParOf" srcId="{1F4FDED8-C3F9-4772-8EF6-C43D5A9DF820}" destId="{2D7534F7-8C2B-4DAD-9B71-9D0100DF2139}" srcOrd="1" destOrd="0" presId="urn:microsoft.com/office/officeart/2005/8/layout/vList4"/>
    <dgm:cxn modelId="{01C152C5-F0D5-42AB-B9D3-EAA7F83FED75}" type="presParOf" srcId="{1F4FDED8-C3F9-4772-8EF6-C43D5A9DF820}" destId="{DE8EB900-7148-4DE7-918B-2746DD65940D}" srcOrd="2" destOrd="0" presId="urn:microsoft.com/office/officeart/2005/8/layout/vList4"/>
    <dgm:cxn modelId="{3D564ADE-F4AB-48E5-9986-CE9DEC87971A}" type="presParOf" srcId="{838724D0-09FA-4760-A723-2F66BD8C51C7}" destId="{F3AEF7FE-F9F5-4E7A-A063-E4B9DB2AA2C5}" srcOrd="3" destOrd="0" presId="urn:microsoft.com/office/officeart/2005/8/layout/vList4"/>
    <dgm:cxn modelId="{6D593782-7E0C-43EB-8860-5093A85B47A0}" type="presParOf" srcId="{838724D0-09FA-4760-A723-2F66BD8C51C7}" destId="{FAD5A025-774B-46ED-B47F-AC1BF3C142B1}" srcOrd="4" destOrd="0" presId="urn:microsoft.com/office/officeart/2005/8/layout/vList4"/>
    <dgm:cxn modelId="{BE7DB8D1-9DA9-419D-9FDB-462A18C9D209}" type="presParOf" srcId="{FAD5A025-774B-46ED-B47F-AC1BF3C142B1}" destId="{D21FBA1E-8650-46C4-9358-1DF817AD77F7}" srcOrd="0" destOrd="0" presId="urn:microsoft.com/office/officeart/2005/8/layout/vList4"/>
    <dgm:cxn modelId="{9CE360B9-BFFF-412F-842B-5739D96BEC74}" type="presParOf" srcId="{FAD5A025-774B-46ED-B47F-AC1BF3C142B1}" destId="{A55C6CE2-8A95-47FC-81B1-CBB40B929254}" srcOrd="1" destOrd="0" presId="urn:microsoft.com/office/officeart/2005/8/layout/vList4"/>
    <dgm:cxn modelId="{4DA5250F-D1FA-4948-97B2-299D104B5061}" type="presParOf" srcId="{FAD5A025-774B-46ED-B47F-AC1BF3C142B1}" destId="{C27ECF21-7D1D-405C-9314-D1B8A2A6C39A}" srcOrd="2" destOrd="0" presId="urn:microsoft.com/office/officeart/2005/8/layout/vList4"/>
    <dgm:cxn modelId="{CBD7EA5B-608A-4E0F-806C-5B77870FACD5}" type="presParOf" srcId="{838724D0-09FA-4760-A723-2F66BD8C51C7}" destId="{9E24F227-D327-4CEF-8B3A-FFE68A0FA3E2}" srcOrd="5" destOrd="0" presId="urn:microsoft.com/office/officeart/2005/8/layout/vList4"/>
    <dgm:cxn modelId="{D101A99F-83F2-48A2-9AA3-B20104AD0B60}" type="presParOf" srcId="{838724D0-09FA-4760-A723-2F66BD8C51C7}" destId="{9B4D3D8B-6F19-4214-A2ED-19B91496CE10}" srcOrd="6" destOrd="0" presId="urn:microsoft.com/office/officeart/2005/8/layout/vList4"/>
    <dgm:cxn modelId="{1EAB8310-89F8-4B70-B2EF-17FCE57EA61F}" type="presParOf" srcId="{9B4D3D8B-6F19-4214-A2ED-19B91496CE10}" destId="{46DCF3D7-56E6-4B28-9DAF-D966E9C1B428}" srcOrd="0" destOrd="0" presId="urn:microsoft.com/office/officeart/2005/8/layout/vList4"/>
    <dgm:cxn modelId="{0F0FEA9C-4161-418B-9143-1CF552932507}" type="presParOf" srcId="{9B4D3D8B-6F19-4214-A2ED-19B91496CE10}" destId="{941836BF-B96D-4378-9D48-C6E4ADB00AA2}" srcOrd="1" destOrd="0" presId="urn:microsoft.com/office/officeart/2005/8/layout/vList4"/>
    <dgm:cxn modelId="{9F3DA84D-4A84-46F5-8826-14CDAFCECC37}" type="presParOf" srcId="{9B4D3D8B-6F19-4214-A2ED-19B91496CE10}" destId="{1156037B-59B5-44F0-AD8E-9AC0409FBE88}" srcOrd="2" destOrd="0" presId="urn:microsoft.com/office/officeart/2005/8/layout/vList4"/>
    <dgm:cxn modelId="{DBA551A2-2632-47D9-8506-7E678E4792FD}" type="presParOf" srcId="{838724D0-09FA-4760-A723-2F66BD8C51C7}" destId="{D9C89A8C-E87E-4ABE-8E79-2ECD94DD03A3}" srcOrd="7" destOrd="0" presId="urn:microsoft.com/office/officeart/2005/8/layout/vList4"/>
    <dgm:cxn modelId="{F167CA65-B6CD-4C54-B596-57C76BF08AB2}" type="presParOf" srcId="{838724D0-09FA-4760-A723-2F66BD8C51C7}" destId="{0A88074E-1572-42CB-9777-FD028F5E593A}" srcOrd="8" destOrd="0" presId="urn:microsoft.com/office/officeart/2005/8/layout/vList4"/>
    <dgm:cxn modelId="{36BA1E57-95A8-42D8-9F9B-A7C4A2248D58}" type="presParOf" srcId="{0A88074E-1572-42CB-9777-FD028F5E593A}" destId="{BD0B67EA-3A14-45E8-8898-EA84B75853D5}" srcOrd="0" destOrd="0" presId="urn:microsoft.com/office/officeart/2005/8/layout/vList4"/>
    <dgm:cxn modelId="{68E46B84-9199-4C69-8AFD-93B51D00CCE1}" type="presParOf" srcId="{0A88074E-1572-42CB-9777-FD028F5E593A}" destId="{A8D7C74F-7A58-4438-AB18-EEF9663D417A}" srcOrd="1" destOrd="0" presId="urn:microsoft.com/office/officeart/2005/8/layout/vList4"/>
    <dgm:cxn modelId="{9F44984A-16CF-40D5-BB38-BC43C9C5E108}" type="presParOf" srcId="{0A88074E-1572-42CB-9777-FD028F5E593A}" destId="{CE7C7815-17D0-4894-BFC8-EBAC0DD95135}" srcOrd="2" destOrd="0" presId="urn:microsoft.com/office/officeart/2005/8/layout/vList4"/>
    <dgm:cxn modelId="{6266D74E-19C3-43F0-97D8-17D90ED50D15}" type="presParOf" srcId="{838724D0-09FA-4760-A723-2F66BD8C51C7}" destId="{1866A733-9FF8-4798-94A4-E1EDC5CDDCF9}" srcOrd="9" destOrd="0" presId="urn:microsoft.com/office/officeart/2005/8/layout/vList4"/>
    <dgm:cxn modelId="{10DAC9AE-3B48-41BF-A35D-815FA1FB5E0A}" type="presParOf" srcId="{838724D0-09FA-4760-A723-2F66BD8C51C7}" destId="{509436D6-501D-4EB0-BE10-A91CA8C8810F}" srcOrd="10" destOrd="0" presId="urn:microsoft.com/office/officeart/2005/8/layout/vList4"/>
    <dgm:cxn modelId="{3ECBF0FA-4DF2-4D48-AC71-581CEFEF59AA}" type="presParOf" srcId="{509436D6-501D-4EB0-BE10-A91CA8C8810F}" destId="{2C67E353-BDD1-47A7-9087-5F94A7EC2D1E}" srcOrd="0" destOrd="0" presId="urn:microsoft.com/office/officeart/2005/8/layout/vList4"/>
    <dgm:cxn modelId="{81AAD326-0D6F-4189-8559-288A4970079A}" type="presParOf" srcId="{509436D6-501D-4EB0-BE10-A91CA8C8810F}" destId="{7E985310-B355-4F66-BAEF-11F643C1B9D4}" srcOrd="1" destOrd="0" presId="urn:microsoft.com/office/officeart/2005/8/layout/vList4"/>
    <dgm:cxn modelId="{065AED8E-556C-4151-AC6D-C6D8C94AD840}" type="presParOf" srcId="{509436D6-501D-4EB0-BE10-A91CA8C8810F}" destId="{5231B471-DA2E-49D5-BCF8-5CEBD138A3F1}" srcOrd="2" destOrd="0" presId="urn:microsoft.com/office/officeart/2005/8/layout/vList4"/>
    <dgm:cxn modelId="{6CA2D2C2-2D2A-4FA6-A9B8-4A01EEEC75FB}" type="presParOf" srcId="{838724D0-09FA-4760-A723-2F66BD8C51C7}" destId="{374F4CCA-31C5-416C-9178-AFC5254EA8A5}" srcOrd="11" destOrd="0" presId="urn:microsoft.com/office/officeart/2005/8/layout/vList4"/>
    <dgm:cxn modelId="{61A38A82-A626-4E72-BEA4-029C3771928A}" type="presParOf" srcId="{838724D0-09FA-4760-A723-2F66BD8C51C7}" destId="{EE4A6DCF-A911-4FBF-914D-0B41DC5B63BA}" srcOrd="12" destOrd="0" presId="urn:microsoft.com/office/officeart/2005/8/layout/vList4"/>
    <dgm:cxn modelId="{F2804415-8142-45E1-8338-57302C87AA5F}" type="presParOf" srcId="{EE4A6DCF-A911-4FBF-914D-0B41DC5B63BA}" destId="{38EDF6CA-4B00-4A62-82A4-3643B67FCFA7}" srcOrd="0" destOrd="0" presId="urn:microsoft.com/office/officeart/2005/8/layout/vList4"/>
    <dgm:cxn modelId="{654F30E4-11E0-41E4-82E5-42399ADC5FC3}" type="presParOf" srcId="{EE4A6DCF-A911-4FBF-914D-0B41DC5B63BA}" destId="{F8D13698-CBEE-46D1-8080-67125840CB1A}" srcOrd="1" destOrd="0" presId="urn:microsoft.com/office/officeart/2005/8/layout/vList4"/>
    <dgm:cxn modelId="{2700889F-AB5C-4334-99E8-2193A6DCB12A}" type="presParOf" srcId="{EE4A6DCF-A911-4FBF-914D-0B41DC5B63BA}" destId="{6B78F000-9091-4060-BD53-58F074841057}" srcOrd="2" destOrd="0" presId="urn:microsoft.com/office/officeart/2005/8/layout/vList4"/>
    <dgm:cxn modelId="{693D2676-5900-423E-BC7E-0D6712322665}" type="presParOf" srcId="{838724D0-09FA-4760-A723-2F66BD8C51C7}" destId="{2779B09B-D1A1-42C0-8FB9-AF0F22736E24}" srcOrd="13" destOrd="0" presId="urn:microsoft.com/office/officeart/2005/8/layout/vList4"/>
    <dgm:cxn modelId="{B09CA891-339B-4055-8C1C-9872CB03494E}" type="presParOf" srcId="{838724D0-09FA-4760-A723-2F66BD8C51C7}" destId="{62552E74-7426-4823-AE06-037AC563A078}" srcOrd="14" destOrd="0" presId="urn:microsoft.com/office/officeart/2005/8/layout/vList4"/>
    <dgm:cxn modelId="{85480F36-A114-4D50-9F4F-06A0EA7F4D71}" type="presParOf" srcId="{62552E74-7426-4823-AE06-037AC563A078}" destId="{7DF00927-9FC8-4156-BB85-0A6369B87FF4}" srcOrd="0" destOrd="0" presId="urn:microsoft.com/office/officeart/2005/8/layout/vList4"/>
    <dgm:cxn modelId="{1847A4EA-F22F-4859-BC74-5061DFE48BCD}" type="presParOf" srcId="{62552E74-7426-4823-AE06-037AC563A078}" destId="{598BB20A-0CAA-4D8A-A602-D2D93A6762A7}" srcOrd="1" destOrd="0" presId="urn:microsoft.com/office/officeart/2005/8/layout/vList4"/>
    <dgm:cxn modelId="{4CECF0B9-A336-4C6D-8E65-25D46F17FAFF}" type="presParOf" srcId="{62552E74-7426-4823-AE06-037AC563A078}" destId="{0A656B69-0686-4704-898B-21527609553A}" srcOrd="2" destOrd="0" presId="urn:microsoft.com/office/officeart/2005/8/layout/vList4"/>
    <dgm:cxn modelId="{EB258145-78B0-469B-A498-7EBA5064F48E}" type="presParOf" srcId="{838724D0-09FA-4760-A723-2F66BD8C51C7}" destId="{783260CF-3DDB-4959-BAF6-39540A74FD88}" srcOrd="15" destOrd="0" presId="urn:microsoft.com/office/officeart/2005/8/layout/vList4"/>
    <dgm:cxn modelId="{DB3CB34A-1CB9-40B3-9DE3-F282E598C297}" type="presParOf" srcId="{838724D0-09FA-4760-A723-2F66BD8C51C7}" destId="{B337A5EF-8DCA-4F50-A570-49D62B43F4A2}" srcOrd="16" destOrd="0" presId="urn:microsoft.com/office/officeart/2005/8/layout/vList4"/>
    <dgm:cxn modelId="{B0C52046-8CD6-4453-BF99-630DD632C4FE}" type="presParOf" srcId="{B337A5EF-8DCA-4F50-A570-49D62B43F4A2}" destId="{540FA91B-306C-422D-A386-F8A87B82C445}" srcOrd="0" destOrd="0" presId="urn:microsoft.com/office/officeart/2005/8/layout/vList4"/>
    <dgm:cxn modelId="{981F0454-3176-48B4-931A-664A9836427F}" type="presParOf" srcId="{B337A5EF-8DCA-4F50-A570-49D62B43F4A2}" destId="{FCF2E73B-4106-41BB-B66B-A49AD09BD096}" srcOrd="1" destOrd="0" presId="urn:microsoft.com/office/officeart/2005/8/layout/vList4"/>
    <dgm:cxn modelId="{AC451046-6B13-4AC5-95B5-11A28815B3A6}" type="presParOf" srcId="{B337A5EF-8DCA-4F50-A570-49D62B43F4A2}" destId="{E22CD7CB-74F4-424D-8F04-C4DD1A3C490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A7A36A-55D0-4CEF-B9AD-7F8D3DF6A695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</dgm:pt>
    <dgm:pt modelId="{9DFC7722-C3C9-41F0-8B11-2229942B1271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Gainesville</a:t>
          </a:r>
        </a:p>
      </dgm:t>
    </dgm:pt>
    <dgm:pt modelId="{7C239860-DB6D-484B-BEAF-7F363C3C78F5}" type="parTrans" cxnId="{E875FA86-5293-4943-8D8C-F28EE52DA6AC}">
      <dgm:prSet/>
      <dgm:spPr/>
      <dgm:t>
        <a:bodyPr/>
        <a:lstStyle/>
        <a:p>
          <a:endParaRPr lang="en-US"/>
        </a:p>
      </dgm:t>
    </dgm:pt>
    <dgm:pt modelId="{EF5FB575-582A-4930-A0A5-DE7FDBC1EBEF}" type="sibTrans" cxnId="{E875FA86-5293-4943-8D8C-F28EE52DA6AC}">
      <dgm:prSet/>
      <dgm:spPr/>
      <dgm:t>
        <a:bodyPr/>
        <a:lstStyle/>
        <a:p>
          <a:endParaRPr lang="en-US"/>
        </a:p>
      </dgm:t>
    </dgm:pt>
    <dgm:pt modelId="{01BF64F1-29E3-4963-BE61-B2C16FF7303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Gladewater</a:t>
          </a:r>
        </a:p>
      </dgm:t>
    </dgm:pt>
    <dgm:pt modelId="{1F491FF1-3EB0-4209-BB1F-17EC0BC3D8AE}" type="parTrans" cxnId="{0118663E-E509-4746-9B9D-7C293166D360}">
      <dgm:prSet/>
      <dgm:spPr/>
      <dgm:t>
        <a:bodyPr/>
        <a:lstStyle/>
        <a:p>
          <a:endParaRPr lang="en-US"/>
        </a:p>
      </dgm:t>
    </dgm:pt>
    <dgm:pt modelId="{63731BED-3C2A-4000-B439-F580F060375F}" type="sibTrans" cxnId="{0118663E-E509-4746-9B9D-7C293166D360}">
      <dgm:prSet/>
      <dgm:spPr/>
      <dgm:t>
        <a:bodyPr/>
        <a:lstStyle/>
        <a:p>
          <a:endParaRPr lang="en-US"/>
        </a:p>
      </dgm:t>
    </dgm:pt>
    <dgm:pt modelId="{7BCA1B9E-30E1-47B9-BB37-FACC1EF6877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1700" b="1"/>
            <a:t>Hurst-Euless-Bedford</a:t>
          </a:r>
        </a:p>
      </dgm:t>
    </dgm:pt>
    <dgm:pt modelId="{7583A41B-5FDD-45EF-919D-9E70DE0CE6D1}" type="parTrans" cxnId="{CC44D4EF-2D3C-43F9-BCC1-BDC99079DE43}">
      <dgm:prSet/>
      <dgm:spPr/>
      <dgm:t>
        <a:bodyPr/>
        <a:lstStyle/>
        <a:p>
          <a:endParaRPr lang="en-US"/>
        </a:p>
      </dgm:t>
    </dgm:pt>
    <dgm:pt modelId="{4A5C7B29-7F0C-4CDA-BB82-84B3770DF3A4}" type="sibTrans" cxnId="{CC44D4EF-2D3C-43F9-BCC1-BDC99079DE43}">
      <dgm:prSet/>
      <dgm:spPr/>
      <dgm:t>
        <a:bodyPr/>
        <a:lstStyle/>
        <a:p>
          <a:endParaRPr lang="en-US"/>
        </a:p>
      </dgm:t>
    </dgm:pt>
    <dgm:pt modelId="{6846A885-312C-4691-8264-A412F386BA0C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Lake Worth</a:t>
          </a:r>
        </a:p>
      </dgm:t>
    </dgm:pt>
    <dgm:pt modelId="{5F7733FF-99BB-4E4B-AD0E-7E3A2F3CB027}" type="parTrans" cxnId="{DAEAE82E-F05A-4BD1-99D9-341F97DF94A1}">
      <dgm:prSet/>
      <dgm:spPr/>
      <dgm:t>
        <a:bodyPr/>
        <a:lstStyle/>
        <a:p>
          <a:endParaRPr lang="en-US"/>
        </a:p>
      </dgm:t>
    </dgm:pt>
    <dgm:pt modelId="{6B5AEF94-9997-4362-8B7F-6F64CB222671}" type="sibTrans" cxnId="{DAEAE82E-F05A-4BD1-99D9-341F97DF94A1}">
      <dgm:prSet/>
      <dgm:spPr/>
      <dgm:t>
        <a:bodyPr/>
        <a:lstStyle/>
        <a:p>
          <a:endParaRPr lang="en-US"/>
        </a:p>
      </dgm:t>
    </dgm:pt>
    <dgm:pt modelId="{BA595265-C3DF-405B-8E7F-5A997069FA93}">
      <dgm:prSet phldrT="[Text]" custT="1"/>
      <dgm:spPr/>
      <dgm:t>
        <a:bodyPr/>
        <a:lstStyle/>
        <a:p>
          <a:r>
            <a:rPr lang="en-US" sz="2000" b="1"/>
            <a:t>Keller</a:t>
          </a:r>
        </a:p>
      </dgm:t>
    </dgm:pt>
    <dgm:pt modelId="{13D52860-D527-4285-8AD4-F2E7441E39DD}" type="parTrans" cxnId="{A3522FDD-F79C-45A7-A6B4-7D7D79B35FC6}">
      <dgm:prSet/>
      <dgm:spPr/>
      <dgm:t>
        <a:bodyPr/>
        <a:lstStyle/>
        <a:p>
          <a:endParaRPr lang="en-US"/>
        </a:p>
      </dgm:t>
    </dgm:pt>
    <dgm:pt modelId="{E8493ADC-03D5-49BB-AFA9-5231353E1423}" type="sibTrans" cxnId="{A3522FDD-F79C-45A7-A6B4-7D7D79B35FC6}">
      <dgm:prSet/>
      <dgm:spPr/>
      <dgm:t>
        <a:bodyPr/>
        <a:lstStyle/>
        <a:p>
          <a:endParaRPr lang="en-US"/>
        </a:p>
      </dgm:t>
    </dgm:pt>
    <dgm:pt modelId="{0EB85E61-B40A-4B0B-AD19-AAAC15BC4DF5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Lorena</a:t>
          </a:r>
        </a:p>
      </dgm:t>
    </dgm:pt>
    <dgm:pt modelId="{1CC4F8D8-159A-48F2-8E00-8A5C2DA7449A}" type="parTrans" cxnId="{2044A20D-A87C-4F48-8A14-69FB53F14D48}">
      <dgm:prSet/>
      <dgm:spPr/>
      <dgm:t>
        <a:bodyPr/>
        <a:lstStyle/>
        <a:p>
          <a:endParaRPr lang="en-US"/>
        </a:p>
      </dgm:t>
    </dgm:pt>
    <dgm:pt modelId="{13ECAA5F-2177-49D4-832B-89E30BB0F010}" type="sibTrans" cxnId="{2044A20D-A87C-4F48-8A14-69FB53F14D48}">
      <dgm:prSet/>
      <dgm:spPr/>
      <dgm:t>
        <a:bodyPr/>
        <a:lstStyle/>
        <a:p>
          <a:endParaRPr lang="en-US"/>
        </a:p>
      </dgm:t>
    </dgm:pt>
    <dgm:pt modelId="{D771B664-4BCB-4C82-A2A0-7B2065117EC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Leon</a:t>
          </a:r>
        </a:p>
      </dgm:t>
    </dgm:pt>
    <dgm:pt modelId="{302FE948-8D5A-465B-8012-D3345AB3150B}" type="parTrans" cxnId="{85FF9638-3C33-4315-92FD-ECCC2D14D8E9}">
      <dgm:prSet/>
      <dgm:spPr/>
      <dgm:t>
        <a:bodyPr/>
        <a:lstStyle/>
        <a:p>
          <a:endParaRPr lang="en-US"/>
        </a:p>
      </dgm:t>
    </dgm:pt>
    <dgm:pt modelId="{14999DAA-8701-4FB2-B281-55CC48693094}" type="sibTrans" cxnId="{85FF9638-3C33-4315-92FD-ECCC2D14D8E9}">
      <dgm:prSet/>
      <dgm:spPr/>
      <dgm:t>
        <a:bodyPr/>
        <a:lstStyle/>
        <a:p>
          <a:endParaRPr lang="en-US"/>
        </a:p>
      </dgm:t>
    </dgm:pt>
    <dgm:pt modelId="{220B541A-D13B-4C0B-8BE0-18C7BA59AC63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Little Elm</a:t>
          </a:r>
        </a:p>
      </dgm:t>
    </dgm:pt>
    <dgm:pt modelId="{A5EBD00B-BAB7-40F3-AD3A-74543D543B8C}" type="parTrans" cxnId="{82BAC9AC-030F-412F-8A82-D7579D40A52E}">
      <dgm:prSet/>
      <dgm:spPr/>
      <dgm:t>
        <a:bodyPr/>
        <a:lstStyle/>
        <a:p>
          <a:endParaRPr lang="en-US"/>
        </a:p>
      </dgm:t>
    </dgm:pt>
    <dgm:pt modelId="{946FE97A-068B-40CA-83E8-7C5090769425}" type="sibTrans" cxnId="{82BAC9AC-030F-412F-8A82-D7579D40A52E}">
      <dgm:prSet/>
      <dgm:spPr/>
      <dgm:t>
        <a:bodyPr/>
        <a:lstStyle/>
        <a:p>
          <a:endParaRPr lang="en-US"/>
        </a:p>
      </dgm:t>
    </dgm:pt>
    <dgm:pt modelId="{F4C9E023-13A3-47BD-99E3-49E0CAFCD07B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Gold-Burg</a:t>
          </a:r>
        </a:p>
      </dgm:t>
    </dgm:pt>
    <dgm:pt modelId="{0F46A31D-5A76-4DCB-A0FB-1184698AF811}" type="parTrans" cxnId="{35EEC3AB-B51B-48B8-9ED3-FE220D3AF372}">
      <dgm:prSet/>
      <dgm:spPr/>
      <dgm:t>
        <a:bodyPr/>
        <a:lstStyle/>
        <a:p>
          <a:endParaRPr lang="en-US"/>
        </a:p>
      </dgm:t>
    </dgm:pt>
    <dgm:pt modelId="{37958BE7-4F03-4BE0-9543-90649F5D467D}" type="sibTrans" cxnId="{35EEC3AB-B51B-48B8-9ED3-FE220D3AF372}">
      <dgm:prSet/>
      <dgm:spPr/>
      <dgm:t>
        <a:bodyPr/>
        <a:lstStyle/>
        <a:p>
          <a:endParaRPr lang="en-US"/>
        </a:p>
      </dgm:t>
    </dgm:pt>
    <dgm:pt modelId="{838724D0-09FA-4760-A723-2F66BD8C51C7}" type="pres">
      <dgm:prSet presAssocID="{E5A7A36A-55D0-4CEF-B9AD-7F8D3DF6A695}" presName="linear" presStyleCnt="0">
        <dgm:presLayoutVars>
          <dgm:dir/>
          <dgm:resizeHandles val="exact"/>
        </dgm:presLayoutVars>
      </dgm:prSet>
      <dgm:spPr/>
    </dgm:pt>
    <dgm:pt modelId="{E976C4E4-56E2-4C94-9C28-D57729DB2F13}" type="pres">
      <dgm:prSet presAssocID="{9DFC7722-C3C9-41F0-8B11-2229942B1271}" presName="comp" presStyleCnt="0"/>
      <dgm:spPr/>
    </dgm:pt>
    <dgm:pt modelId="{8DEF410B-0628-4D54-8E11-816F719CA251}" type="pres">
      <dgm:prSet presAssocID="{9DFC7722-C3C9-41F0-8B11-2229942B1271}" presName="box" presStyleLbl="node1" presStyleIdx="0" presStyleCnt="9"/>
      <dgm:spPr/>
    </dgm:pt>
    <dgm:pt modelId="{3C9FC58B-0EFB-41E4-B411-6102CEBA173D}" type="pres">
      <dgm:prSet presAssocID="{9DFC7722-C3C9-41F0-8B11-2229942B1271}" presName="img" presStyleLbl="fgImgPlace1" presStyleIdx="0" presStyleCnt="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B7B3F89-DF6D-421C-A55A-B2ACCC8906F2}" type="pres">
      <dgm:prSet presAssocID="{9DFC7722-C3C9-41F0-8B11-2229942B1271}" presName="text" presStyleLbl="node1" presStyleIdx="0" presStyleCnt="9">
        <dgm:presLayoutVars>
          <dgm:bulletEnabled val="1"/>
        </dgm:presLayoutVars>
      </dgm:prSet>
      <dgm:spPr/>
    </dgm:pt>
    <dgm:pt modelId="{05F19E0D-070D-48F4-9878-36A4729B01AC}" type="pres">
      <dgm:prSet presAssocID="{EF5FB575-582A-4930-A0A5-DE7FDBC1EBEF}" presName="spacer" presStyleCnt="0"/>
      <dgm:spPr/>
    </dgm:pt>
    <dgm:pt modelId="{FAD5A025-774B-46ED-B47F-AC1BF3C142B1}" type="pres">
      <dgm:prSet presAssocID="{01BF64F1-29E3-4963-BE61-B2C16FF73032}" presName="comp" presStyleCnt="0"/>
      <dgm:spPr/>
    </dgm:pt>
    <dgm:pt modelId="{D21FBA1E-8650-46C4-9358-1DF817AD77F7}" type="pres">
      <dgm:prSet presAssocID="{01BF64F1-29E3-4963-BE61-B2C16FF73032}" presName="box" presStyleLbl="node1" presStyleIdx="1" presStyleCnt="9"/>
      <dgm:spPr/>
    </dgm:pt>
    <dgm:pt modelId="{A55C6CE2-8A95-47FC-81B1-CBB40B929254}" type="pres">
      <dgm:prSet presAssocID="{01BF64F1-29E3-4963-BE61-B2C16FF73032}" presName="img" presStyleLbl="fgImgPlace1" presStyleIdx="1" presStyleCnt="9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27ECF21-7D1D-405C-9314-D1B8A2A6C39A}" type="pres">
      <dgm:prSet presAssocID="{01BF64F1-29E3-4963-BE61-B2C16FF73032}" presName="text" presStyleLbl="node1" presStyleIdx="1" presStyleCnt="9">
        <dgm:presLayoutVars>
          <dgm:bulletEnabled val="1"/>
        </dgm:presLayoutVars>
      </dgm:prSet>
      <dgm:spPr/>
    </dgm:pt>
    <dgm:pt modelId="{9E24F227-D327-4CEF-8B3A-FFE68A0FA3E2}" type="pres">
      <dgm:prSet presAssocID="{63731BED-3C2A-4000-B439-F580F060375F}" presName="spacer" presStyleCnt="0"/>
      <dgm:spPr/>
    </dgm:pt>
    <dgm:pt modelId="{0627071F-C895-42C9-9861-D243580BC2D1}" type="pres">
      <dgm:prSet presAssocID="{F4C9E023-13A3-47BD-99E3-49E0CAFCD07B}" presName="comp" presStyleCnt="0"/>
      <dgm:spPr/>
    </dgm:pt>
    <dgm:pt modelId="{F652C605-5CF8-4FB8-AE14-0CE333A416E0}" type="pres">
      <dgm:prSet presAssocID="{F4C9E023-13A3-47BD-99E3-49E0CAFCD07B}" presName="box" presStyleLbl="node1" presStyleIdx="2" presStyleCnt="9"/>
      <dgm:spPr/>
    </dgm:pt>
    <dgm:pt modelId="{8D534284-2333-4A76-830B-FEE249CA1F9B}" type="pres">
      <dgm:prSet presAssocID="{F4C9E023-13A3-47BD-99E3-49E0CAFCD07B}" presName="img" presStyleLbl="fgImgPlace1" presStyleIdx="2" presStyleCnt="9"/>
      <dgm:spPr>
        <a:blipFill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3D42C3F2-B2F9-4E77-9E0E-3AEEF1174280}" type="pres">
      <dgm:prSet presAssocID="{F4C9E023-13A3-47BD-99E3-49E0CAFCD07B}" presName="text" presStyleLbl="node1" presStyleIdx="2" presStyleCnt="9">
        <dgm:presLayoutVars>
          <dgm:bulletEnabled val="1"/>
        </dgm:presLayoutVars>
      </dgm:prSet>
      <dgm:spPr/>
    </dgm:pt>
    <dgm:pt modelId="{5DA4E681-CA60-4284-8864-FCA76626BD1D}" type="pres">
      <dgm:prSet presAssocID="{37958BE7-4F03-4BE0-9543-90649F5D467D}" presName="spacer" presStyleCnt="0"/>
      <dgm:spPr/>
    </dgm:pt>
    <dgm:pt modelId="{9B4D3D8B-6F19-4214-A2ED-19B91496CE10}" type="pres">
      <dgm:prSet presAssocID="{7BCA1B9E-30E1-47B9-BB37-FACC1EF68772}" presName="comp" presStyleCnt="0"/>
      <dgm:spPr/>
    </dgm:pt>
    <dgm:pt modelId="{46DCF3D7-56E6-4B28-9DAF-D966E9C1B428}" type="pres">
      <dgm:prSet presAssocID="{7BCA1B9E-30E1-47B9-BB37-FACC1EF68772}" presName="box" presStyleLbl="node1" presStyleIdx="3" presStyleCnt="9"/>
      <dgm:spPr/>
    </dgm:pt>
    <dgm:pt modelId="{941836BF-B96D-4378-9D48-C6E4ADB00AA2}" type="pres">
      <dgm:prSet presAssocID="{7BCA1B9E-30E1-47B9-BB37-FACC1EF68772}" presName="img" presStyleLbl="fgImgPlace1" presStyleIdx="3" presStyleCnt="9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1156037B-59B5-44F0-AD8E-9AC0409FBE88}" type="pres">
      <dgm:prSet presAssocID="{7BCA1B9E-30E1-47B9-BB37-FACC1EF68772}" presName="text" presStyleLbl="node1" presStyleIdx="3" presStyleCnt="9">
        <dgm:presLayoutVars>
          <dgm:bulletEnabled val="1"/>
        </dgm:presLayoutVars>
      </dgm:prSet>
      <dgm:spPr/>
    </dgm:pt>
    <dgm:pt modelId="{D9C89A8C-E87E-4ABE-8E79-2ECD94DD03A3}" type="pres">
      <dgm:prSet presAssocID="{4A5C7B29-7F0C-4CDA-BB82-84B3770DF3A4}" presName="spacer" presStyleCnt="0"/>
      <dgm:spPr/>
    </dgm:pt>
    <dgm:pt modelId="{0A88074E-1572-42CB-9777-FD028F5E593A}" type="pres">
      <dgm:prSet presAssocID="{BA595265-C3DF-405B-8E7F-5A997069FA93}" presName="comp" presStyleCnt="0"/>
      <dgm:spPr/>
    </dgm:pt>
    <dgm:pt modelId="{BD0B67EA-3A14-45E8-8898-EA84B75853D5}" type="pres">
      <dgm:prSet presAssocID="{BA595265-C3DF-405B-8E7F-5A997069FA93}" presName="box" presStyleLbl="node1" presStyleIdx="4" presStyleCnt="9"/>
      <dgm:spPr/>
    </dgm:pt>
    <dgm:pt modelId="{A8D7C74F-7A58-4438-AB18-EEF9663D417A}" type="pres">
      <dgm:prSet presAssocID="{BA595265-C3DF-405B-8E7F-5A997069FA93}" presName="img" presStyleLbl="fgImgPlace1" presStyleIdx="4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E7C7815-17D0-4894-BFC8-EBAC0DD95135}" type="pres">
      <dgm:prSet presAssocID="{BA595265-C3DF-405B-8E7F-5A997069FA93}" presName="text" presStyleLbl="node1" presStyleIdx="4" presStyleCnt="9">
        <dgm:presLayoutVars>
          <dgm:bulletEnabled val="1"/>
        </dgm:presLayoutVars>
      </dgm:prSet>
      <dgm:spPr/>
    </dgm:pt>
    <dgm:pt modelId="{1866A733-9FF8-4798-94A4-E1EDC5CDDCF9}" type="pres">
      <dgm:prSet presAssocID="{E8493ADC-03D5-49BB-AFA9-5231353E1423}" presName="spacer" presStyleCnt="0"/>
      <dgm:spPr/>
    </dgm:pt>
    <dgm:pt modelId="{509436D6-501D-4EB0-BE10-A91CA8C8810F}" type="pres">
      <dgm:prSet presAssocID="{6846A885-312C-4691-8264-A412F386BA0C}" presName="comp" presStyleCnt="0"/>
      <dgm:spPr/>
    </dgm:pt>
    <dgm:pt modelId="{2C67E353-BDD1-47A7-9087-5F94A7EC2D1E}" type="pres">
      <dgm:prSet presAssocID="{6846A885-312C-4691-8264-A412F386BA0C}" presName="box" presStyleLbl="node1" presStyleIdx="5" presStyleCnt="9"/>
      <dgm:spPr/>
    </dgm:pt>
    <dgm:pt modelId="{7E985310-B355-4F66-BAEF-11F643C1B9D4}" type="pres">
      <dgm:prSet presAssocID="{6846A885-312C-4691-8264-A412F386BA0C}" presName="img" presStyleLbl="fgImgPlace1" presStyleIdx="5" presStyleCnt="9"/>
      <dgm:spPr>
        <a:blipFill>
          <a:blip xmlns:r="http://schemas.openxmlformats.org/officeDocument/2006/relationships" r:embed="rId6"/>
          <a:srcRect/>
          <a:stretch>
            <a:fillRect l="-17000" r="-17000"/>
          </a:stretch>
        </a:blipFill>
      </dgm:spPr>
    </dgm:pt>
    <dgm:pt modelId="{5231B471-DA2E-49D5-BCF8-5CEBD138A3F1}" type="pres">
      <dgm:prSet presAssocID="{6846A885-312C-4691-8264-A412F386BA0C}" presName="text" presStyleLbl="node1" presStyleIdx="5" presStyleCnt="9">
        <dgm:presLayoutVars>
          <dgm:bulletEnabled val="1"/>
        </dgm:presLayoutVars>
      </dgm:prSet>
      <dgm:spPr/>
    </dgm:pt>
    <dgm:pt modelId="{374F4CCA-31C5-416C-9178-AFC5254EA8A5}" type="pres">
      <dgm:prSet presAssocID="{6B5AEF94-9997-4362-8B7F-6F64CB222671}" presName="spacer" presStyleCnt="0"/>
      <dgm:spPr/>
    </dgm:pt>
    <dgm:pt modelId="{EE4A6DCF-A911-4FBF-914D-0B41DC5B63BA}" type="pres">
      <dgm:prSet presAssocID="{D771B664-4BCB-4C82-A2A0-7B2065117EC2}" presName="comp" presStyleCnt="0"/>
      <dgm:spPr/>
    </dgm:pt>
    <dgm:pt modelId="{38EDF6CA-4B00-4A62-82A4-3643B67FCFA7}" type="pres">
      <dgm:prSet presAssocID="{D771B664-4BCB-4C82-A2A0-7B2065117EC2}" presName="box" presStyleLbl="node1" presStyleIdx="6" presStyleCnt="9"/>
      <dgm:spPr/>
    </dgm:pt>
    <dgm:pt modelId="{F8D13698-CBEE-46D1-8080-67125840CB1A}" type="pres">
      <dgm:prSet presAssocID="{D771B664-4BCB-4C82-A2A0-7B2065117EC2}" presName="img" presStyleLbl="fgImgPlace1" presStyleIdx="6" presStyleCnt="9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6B78F000-9091-4060-BD53-58F074841057}" type="pres">
      <dgm:prSet presAssocID="{D771B664-4BCB-4C82-A2A0-7B2065117EC2}" presName="text" presStyleLbl="node1" presStyleIdx="6" presStyleCnt="9">
        <dgm:presLayoutVars>
          <dgm:bulletEnabled val="1"/>
        </dgm:presLayoutVars>
      </dgm:prSet>
      <dgm:spPr/>
    </dgm:pt>
    <dgm:pt modelId="{2779B09B-D1A1-42C0-8FB9-AF0F22736E24}" type="pres">
      <dgm:prSet presAssocID="{14999DAA-8701-4FB2-B281-55CC48693094}" presName="spacer" presStyleCnt="0"/>
      <dgm:spPr/>
    </dgm:pt>
    <dgm:pt modelId="{62552E74-7426-4823-AE06-037AC563A078}" type="pres">
      <dgm:prSet presAssocID="{220B541A-D13B-4C0B-8BE0-18C7BA59AC63}" presName="comp" presStyleCnt="0"/>
      <dgm:spPr/>
    </dgm:pt>
    <dgm:pt modelId="{7DF00927-9FC8-4156-BB85-0A6369B87FF4}" type="pres">
      <dgm:prSet presAssocID="{220B541A-D13B-4C0B-8BE0-18C7BA59AC63}" presName="box" presStyleLbl="node1" presStyleIdx="7" presStyleCnt="9"/>
      <dgm:spPr/>
    </dgm:pt>
    <dgm:pt modelId="{598BB20A-0CAA-4D8A-A602-D2D93A6762A7}" type="pres">
      <dgm:prSet presAssocID="{220B541A-D13B-4C0B-8BE0-18C7BA59AC63}" presName="img" presStyleLbl="fgImgPlace1" presStyleIdx="7" presStyleCnt="9"/>
      <dgm:spPr>
        <a:blipFill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0A656B69-0686-4704-898B-21527609553A}" type="pres">
      <dgm:prSet presAssocID="{220B541A-D13B-4C0B-8BE0-18C7BA59AC63}" presName="text" presStyleLbl="node1" presStyleIdx="7" presStyleCnt="9">
        <dgm:presLayoutVars>
          <dgm:bulletEnabled val="1"/>
        </dgm:presLayoutVars>
      </dgm:prSet>
      <dgm:spPr/>
    </dgm:pt>
    <dgm:pt modelId="{783260CF-3DDB-4959-BAF6-39540A74FD88}" type="pres">
      <dgm:prSet presAssocID="{946FE97A-068B-40CA-83E8-7C5090769425}" presName="spacer" presStyleCnt="0"/>
      <dgm:spPr/>
    </dgm:pt>
    <dgm:pt modelId="{B337A5EF-8DCA-4F50-A570-49D62B43F4A2}" type="pres">
      <dgm:prSet presAssocID="{0EB85E61-B40A-4B0B-AD19-AAAC15BC4DF5}" presName="comp" presStyleCnt="0"/>
      <dgm:spPr/>
    </dgm:pt>
    <dgm:pt modelId="{540FA91B-306C-422D-A386-F8A87B82C445}" type="pres">
      <dgm:prSet presAssocID="{0EB85E61-B40A-4B0B-AD19-AAAC15BC4DF5}" presName="box" presStyleLbl="node1" presStyleIdx="8" presStyleCnt="9"/>
      <dgm:spPr/>
    </dgm:pt>
    <dgm:pt modelId="{FCF2E73B-4106-41BB-B66B-A49AD09BD096}" type="pres">
      <dgm:prSet presAssocID="{0EB85E61-B40A-4B0B-AD19-AAAC15BC4DF5}" presName="img" presStyleLbl="fgImgPlace1" presStyleIdx="8" presStyleCnt="9"/>
      <dgm:spPr>
        <a:blipFill>
          <a:blip xmlns:r="http://schemas.openxmlformats.org/officeDocument/2006/relationships" r:embed="rId9"/>
          <a:srcRect/>
          <a:stretch>
            <a:fillRect/>
          </a:stretch>
        </a:blipFill>
      </dgm:spPr>
    </dgm:pt>
    <dgm:pt modelId="{E22CD7CB-74F4-424D-8F04-C4DD1A3C4901}" type="pres">
      <dgm:prSet presAssocID="{0EB85E61-B40A-4B0B-AD19-AAAC15BC4DF5}" presName="text" presStyleLbl="node1" presStyleIdx="8" presStyleCnt="9">
        <dgm:presLayoutVars>
          <dgm:bulletEnabled val="1"/>
        </dgm:presLayoutVars>
      </dgm:prSet>
      <dgm:spPr/>
    </dgm:pt>
  </dgm:ptLst>
  <dgm:cxnLst>
    <dgm:cxn modelId="{44DA6B05-2ACF-4A9E-B0F0-DFAFC0E10DEF}" type="presOf" srcId="{D771B664-4BCB-4C82-A2A0-7B2065117EC2}" destId="{38EDF6CA-4B00-4A62-82A4-3643B67FCFA7}" srcOrd="0" destOrd="0" presId="urn:microsoft.com/office/officeart/2005/8/layout/vList4"/>
    <dgm:cxn modelId="{2044A20D-A87C-4F48-8A14-69FB53F14D48}" srcId="{E5A7A36A-55D0-4CEF-B9AD-7F8D3DF6A695}" destId="{0EB85E61-B40A-4B0B-AD19-AAAC15BC4DF5}" srcOrd="8" destOrd="0" parTransId="{1CC4F8D8-159A-48F2-8E00-8A5C2DA7449A}" sibTransId="{13ECAA5F-2177-49D4-832B-89E30BB0F010}"/>
    <dgm:cxn modelId="{8F467D18-B858-4576-8B7F-83BF01FF7B03}" type="presOf" srcId="{7BCA1B9E-30E1-47B9-BB37-FACC1EF68772}" destId="{1156037B-59B5-44F0-AD8E-9AC0409FBE88}" srcOrd="1" destOrd="0" presId="urn:microsoft.com/office/officeart/2005/8/layout/vList4"/>
    <dgm:cxn modelId="{02519E2A-E93E-4148-8493-5759940D860F}" type="presOf" srcId="{BA595265-C3DF-405B-8E7F-5A997069FA93}" destId="{CE7C7815-17D0-4894-BFC8-EBAC0DD95135}" srcOrd="1" destOrd="0" presId="urn:microsoft.com/office/officeart/2005/8/layout/vList4"/>
    <dgm:cxn modelId="{1B5EAF2A-707D-4EDB-B70E-211B0ADEEBDF}" type="presOf" srcId="{D771B664-4BCB-4C82-A2A0-7B2065117EC2}" destId="{6B78F000-9091-4060-BD53-58F074841057}" srcOrd="1" destOrd="0" presId="urn:microsoft.com/office/officeart/2005/8/layout/vList4"/>
    <dgm:cxn modelId="{DAEAE82E-F05A-4BD1-99D9-341F97DF94A1}" srcId="{E5A7A36A-55D0-4CEF-B9AD-7F8D3DF6A695}" destId="{6846A885-312C-4691-8264-A412F386BA0C}" srcOrd="5" destOrd="0" parTransId="{5F7733FF-99BB-4E4B-AD0E-7E3A2F3CB027}" sibTransId="{6B5AEF94-9997-4362-8B7F-6F64CB222671}"/>
    <dgm:cxn modelId="{489AA837-FF6B-45A9-9D70-2F5BF6F3CA9C}" type="presOf" srcId="{6846A885-312C-4691-8264-A412F386BA0C}" destId="{2C67E353-BDD1-47A7-9087-5F94A7EC2D1E}" srcOrd="0" destOrd="0" presId="urn:microsoft.com/office/officeart/2005/8/layout/vList4"/>
    <dgm:cxn modelId="{85FF9638-3C33-4315-92FD-ECCC2D14D8E9}" srcId="{E5A7A36A-55D0-4CEF-B9AD-7F8D3DF6A695}" destId="{D771B664-4BCB-4C82-A2A0-7B2065117EC2}" srcOrd="6" destOrd="0" parTransId="{302FE948-8D5A-465B-8012-D3345AB3150B}" sibTransId="{14999DAA-8701-4FB2-B281-55CC48693094}"/>
    <dgm:cxn modelId="{0118663E-E509-4746-9B9D-7C293166D360}" srcId="{E5A7A36A-55D0-4CEF-B9AD-7F8D3DF6A695}" destId="{01BF64F1-29E3-4963-BE61-B2C16FF73032}" srcOrd="1" destOrd="0" parTransId="{1F491FF1-3EB0-4209-BB1F-17EC0BC3D8AE}" sibTransId="{63731BED-3C2A-4000-B439-F580F060375F}"/>
    <dgm:cxn modelId="{07906C67-23CF-477A-87D8-3ED90D445870}" type="presOf" srcId="{9DFC7722-C3C9-41F0-8B11-2229942B1271}" destId="{8DEF410B-0628-4D54-8E11-816F719CA251}" srcOrd="0" destOrd="0" presId="urn:microsoft.com/office/officeart/2005/8/layout/vList4"/>
    <dgm:cxn modelId="{3B3A6B54-09DC-484E-86F5-05001B7786C7}" type="presOf" srcId="{BA595265-C3DF-405B-8E7F-5A997069FA93}" destId="{BD0B67EA-3A14-45E8-8898-EA84B75853D5}" srcOrd="0" destOrd="0" presId="urn:microsoft.com/office/officeart/2005/8/layout/vList4"/>
    <dgm:cxn modelId="{02E33776-826E-4B5E-B1F5-CCBB71CF5FF8}" type="presOf" srcId="{E5A7A36A-55D0-4CEF-B9AD-7F8D3DF6A695}" destId="{838724D0-09FA-4760-A723-2F66BD8C51C7}" srcOrd="0" destOrd="0" presId="urn:microsoft.com/office/officeart/2005/8/layout/vList4"/>
    <dgm:cxn modelId="{34D4C17A-206D-42E7-B216-22A9DB417FC3}" type="presOf" srcId="{6846A885-312C-4691-8264-A412F386BA0C}" destId="{5231B471-DA2E-49D5-BCF8-5CEBD138A3F1}" srcOrd="1" destOrd="0" presId="urn:microsoft.com/office/officeart/2005/8/layout/vList4"/>
    <dgm:cxn modelId="{E875FA86-5293-4943-8D8C-F28EE52DA6AC}" srcId="{E5A7A36A-55D0-4CEF-B9AD-7F8D3DF6A695}" destId="{9DFC7722-C3C9-41F0-8B11-2229942B1271}" srcOrd="0" destOrd="0" parTransId="{7C239860-DB6D-484B-BEAF-7F363C3C78F5}" sibTransId="{EF5FB575-582A-4930-A0A5-DE7FDBC1EBEF}"/>
    <dgm:cxn modelId="{1F840892-33F4-4508-B06D-CA86A7DCDBEE}" type="presOf" srcId="{01BF64F1-29E3-4963-BE61-B2C16FF73032}" destId="{D21FBA1E-8650-46C4-9358-1DF817AD77F7}" srcOrd="0" destOrd="0" presId="urn:microsoft.com/office/officeart/2005/8/layout/vList4"/>
    <dgm:cxn modelId="{6EB58798-CAC8-464E-9591-077F6898F0FE}" type="presOf" srcId="{9DFC7722-C3C9-41F0-8B11-2229942B1271}" destId="{2B7B3F89-DF6D-421C-A55A-B2ACCC8906F2}" srcOrd="1" destOrd="0" presId="urn:microsoft.com/office/officeart/2005/8/layout/vList4"/>
    <dgm:cxn modelId="{1A77C799-7581-4F8E-A699-546BA6FD4175}" type="presOf" srcId="{220B541A-D13B-4C0B-8BE0-18C7BA59AC63}" destId="{0A656B69-0686-4704-898B-21527609553A}" srcOrd="1" destOrd="0" presId="urn:microsoft.com/office/officeart/2005/8/layout/vList4"/>
    <dgm:cxn modelId="{35EEC3AB-B51B-48B8-9ED3-FE220D3AF372}" srcId="{E5A7A36A-55D0-4CEF-B9AD-7F8D3DF6A695}" destId="{F4C9E023-13A3-47BD-99E3-49E0CAFCD07B}" srcOrd="2" destOrd="0" parTransId="{0F46A31D-5A76-4DCB-A0FB-1184698AF811}" sibTransId="{37958BE7-4F03-4BE0-9543-90649F5D467D}"/>
    <dgm:cxn modelId="{82BAC9AC-030F-412F-8A82-D7579D40A52E}" srcId="{E5A7A36A-55D0-4CEF-B9AD-7F8D3DF6A695}" destId="{220B541A-D13B-4C0B-8BE0-18C7BA59AC63}" srcOrd="7" destOrd="0" parTransId="{A5EBD00B-BAB7-40F3-AD3A-74543D543B8C}" sibTransId="{946FE97A-068B-40CA-83E8-7C5090769425}"/>
    <dgm:cxn modelId="{FE6EDBB5-E96F-4FE1-9D99-4B1F58456DF6}" type="presOf" srcId="{0EB85E61-B40A-4B0B-AD19-AAAC15BC4DF5}" destId="{E22CD7CB-74F4-424D-8F04-C4DD1A3C4901}" srcOrd="1" destOrd="0" presId="urn:microsoft.com/office/officeart/2005/8/layout/vList4"/>
    <dgm:cxn modelId="{79333DB6-5110-4D96-B717-8963866F106E}" type="presOf" srcId="{220B541A-D13B-4C0B-8BE0-18C7BA59AC63}" destId="{7DF00927-9FC8-4156-BB85-0A6369B87FF4}" srcOrd="0" destOrd="0" presId="urn:microsoft.com/office/officeart/2005/8/layout/vList4"/>
    <dgm:cxn modelId="{23586CC5-C694-4F09-85D2-52D165AFB18E}" type="presOf" srcId="{F4C9E023-13A3-47BD-99E3-49E0CAFCD07B}" destId="{3D42C3F2-B2F9-4E77-9E0E-3AEEF1174280}" srcOrd="1" destOrd="0" presId="urn:microsoft.com/office/officeart/2005/8/layout/vList4"/>
    <dgm:cxn modelId="{415943D3-5BE6-45B1-B7F6-B47849A0DB4B}" type="presOf" srcId="{F4C9E023-13A3-47BD-99E3-49E0CAFCD07B}" destId="{F652C605-5CF8-4FB8-AE14-0CE333A416E0}" srcOrd="0" destOrd="0" presId="urn:microsoft.com/office/officeart/2005/8/layout/vList4"/>
    <dgm:cxn modelId="{A3522FDD-F79C-45A7-A6B4-7D7D79B35FC6}" srcId="{E5A7A36A-55D0-4CEF-B9AD-7F8D3DF6A695}" destId="{BA595265-C3DF-405B-8E7F-5A997069FA93}" srcOrd="4" destOrd="0" parTransId="{13D52860-D527-4285-8AD4-F2E7441E39DD}" sibTransId="{E8493ADC-03D5-49BB-AFA9-5231353E1423}"/>
    <dgm:cxn modelId="{10FA03E9-0EEF-410A-B5F9-F78AC8048A60}" type="presOf" srcId="{7BCA1B9E-30E1-47B9-BB37-FACC1EF68772}" destId="{46DCF3D7-56E6-4B28-9DAF-D966E9C1B428}" srcOrd="0" destOrd="0" presId="urn:microsoft.com/office/officeart/2005/8/layout/vList4"/>
    <dgm:cxn modelId="{B0CEDBE9-180D-4CC5-B335-510661CA5ACA}" type="presOf" srcId="{0EB85E61-B40A-4B0B-AD19-AAAC15BC4DF5}" destId="{540FA91B-306C-422D-A386-F8A87B82C445}" srcOrd="0" destOrd="0" presId="urn:microsoft.com/office/officeart/2005/8/layout/vList4"/>
    <dgm:cxn modelId="{174EA2EE-4212-4E97-84E2-619A251D4012}" type="presOf" srcId="{01BF64F1-29E3-4963-BE61-B2C16FF73032}" destId="{C27ECF21-7D1D-405C-9314-D1B8A2A6C39A}" srcOrd="1" destOrd="0" presId="urn:microsoft.com/office/officeart/2005/8/layout/vList4"/>
    <dgm:cxn modelId="{CC44D4EF-2D3C-43F9-BCC1-BDC99079DE43}" srcId="{E5A7A36A-55D0-4CEF-B9AD-7F8D3DF6A695}" destId="{7BCA1B9E-30E1-47B9-BB37-FACC1EF68772}" srcOrd="3" destOrd="0" parTransId="{7583A41B-5FDD-45EF-919D-9E70DE0CE6D1}" sibTransId="{4A5C7B29-7F0C-4CDA-BB82-84B3770DF3A4}"/>
    <dgm:cxn modelId="{6E0CFCAF-116A-408C-89E9-0903B06104D6}" type="presParOf" srcId="{838724D0-09FA-4760-A723-2F66BD8C51C7}" destId="{E976C4E4-56E2-4C94-9C28-D57729DB2F13}" srcOrd="0" destOrd="0" presId="urn:microsoft.com/office/officeart/2005/8/layout/vList4"/>
    <dgm:cxn modelId="{ACAFD50C-E838-4906-A836-D68630D3839B}" type="presParOf" srcId="{E976C4E4-56E2-4C94-9C28-D57729DB2F13}" destId="{8DEF410B-0628-4D54-8E11-816F719CA251}" srcOrd="0" destOrd="0" presId="urn:microsoft.com/office/officeart/2005/8/layout/vList4"/>
    <dgm:cxn modelId="{D6E30A0D-1116-41CA-997D-72F12A9A3512}" type="presParOf" srcId="{E976C4E4-56E2-4C94-9C28-D57729DB2F13}" destId="{3C9FC58B-0EFB-41E4-B411-6102CEBA173D}" srcOrd="1" destOrd="0" presId="urn:microsoft.com/office/officeart/2005/8/layout/vList4"/>
    <dgm:cxn modelId="{027BC0FA-AC6B-45D1-BD9D-682D58B846CF}" type="presParOf" srcId="{E976C4E4-56E2-4C94-9C28-D57729DB2F13}" destId="{2B7B3F89-DF6D-421C-A55A-B2ACCC8906F2}" srcOrd="2" destOrd="0" presId="urn:microsoft.com/office/officeart/2005/8/layout/vList4"/>
    <dgm:cxn modelId="{371CFF03-7AA9-44CA-86D4-A1314B1F6641}" type="presParOf" srcId="{838724D0-09FA-4760-A723-2F66BD8C51C7}" destId="{05F19E0D-070D-48F4-9878-36A4729B01AC}" srcOrd="1" destOrd="0" presId="urn:microsoft.com/office/officeart/2005/8/layout/vList4"/>
    <dgm:cxn modelId="{6D593782-7E0C-43EB-8860-5093A85B47A0}" type="presParOf" srcId="{838724D0-09FA-4760-A723-2F66BD8C51C7}" destId="{FAD5A025-774B-46ED-B47F-AC1BF3C142B1}" srcOrd="2" destOrd="0" presId="urn:microsoft.com/office/officeart/2005/8/layout/vList4"/>
    <dgm:cxn modelId="{BE7DB8D1-9DA9-419D-9FDB-462A18C9D209}" type="presParOf" srcId="{FAD5A025-774B-46ED-B47F-AC1BF3C142B1}" destId="{D21FBA1E-8650-46C4-9358-1DF817AD77F7}" srcOrd="0" destOrd="0" presId="urn:microsoft.com/office/officeart/2005/8/layout/vList4"/>
    <dgm:cxn modelId="{9CE360B9-BFFF-412F-842B-5739D96BEC74}" type="presParOf" srcId="{FAD5A025-774B-46ED-B47F-AC1BF3C142B1}" destId="{A55C6CE2-8A95-47FC-81B1-CBB40B929254}" srcOrd="1" destOrd="0" presId="urn:microsoft.com/office/officeart/2005/8/layout/vList4"/>
    <dgm:cxn modelId="{4DA5250F-D1FA-4948-97B2-299D104B5061}" type="presParOf" srcId="{FAD5A025-774B-46ED-B47F-AC1BF3C142B1}" destId="{C27ECF21-7D1D-405C-9314-D1B8A2A6C39A}" srcOrd="2" destOrd="0" presId="urn:microsoft.com/office/officeart/2005/8/layout/vList4"/>
    <dgm:cxn modelId="{CBD7EA5B-608A-4E0F-806C-5B77870FACD5}" type="presParOf" srcId="{838724D0-09FA-4760-A723-2F66BD8C51C7}" destId="{9E24F227-D327-4CEF-8B3A-FFE68A0FA3E2}" srcOrd="3" destOrd="0" presId="urn:microsoft.com/office/officeart/2005/8/layout/vList4"/>
    <dgm:cxn modelId="{53A52D7E-66FD-4A1B-B379-157B9181933C}" type="presParOf" srcId="{838724D0-09FA-4760-A723-2F66BD8C51C7}" destId="{0627071F-C895-42C9-9861-D243580BC2D1}" srcOrd="4" destOrd="0" presId="urn:microsoft.com/office/officeart/2005/8/layout/vList4"/>
    <dgm:cxn modelId="{BE2DE379-F669-477D-BFCA-70CE96BD77DD}" type="presParOf" srcId="{0627071F-C895-42C9-9861-D243580BC2D1}" destId="{F652C605-5CF8-4FB8-AE14-0CE333A416E0}" srcOrd="0" destOrd="0" presId="urn:microsoft.com/office/officeart/2005/8/layout/vList4"/>
    <dgm:cxn modelId="{2A440715-7DEA-4812-971D-8962BAE3B6B0}" type="presParOf" srcId="{0627071F-C895-42C9-9861-D243580BC2D1}" destId="{8D534284-2333-4A76-830B-FEE249CA1F9B}" srcOrd="1" destOrd="0" presId="urn:microsoft.com/office/officeart/2005/8/layout/vList4"/>
    <dgm:cxn modelId="{EE9F4EFB-01F0-4792-B1E4-5BB33C7DB19B}" type="presParOf" srcId="{0627071F-C895-42C9-9861-D243580BC2D1}" destId="{3D42C3F2-B2F9-4E77-9E0E-3AEEF1174280}" srcOrd="2" destOrd="0" presId="urn:microsoft.com/office/officeart/2005/8/layout/vList4"/>
    <dgm:cxn modelId="{94DBF29A-B88B-46D4-9753-458F3CAC490C}" type="presParOf" srcId="{838724D0-09FA-4760-A723-2F66BD8C51C7}" destId="{5DA4E681-CA60-4284-8864-FCA76626BD1D}" srcOrd="5" destOrd="0" presId="urn:microsoft.com/office/officeart/2005/8/layout/vList4"/>
    <dgm:cxn modelId="{D101A99F-83F2-48A2-9AA3-B20104AD0B60}" type="presParOf" srcId="{838724D0-09FA-4760-A723-2F66BD8C51C7}" destId="{9B4D3D8B-6F19-4214-A2ED-19B91496CE10}" srcOrd="6" destOrd="0" presId="urn:microsoft.com/office/officeart/2005/8/layout/vList4"/>
    <dgm:cxn modelId="{1EAB8310-89F8-4B70-B2EF-17FCE57EA61F}" type="presParOf" srcId="{9B4D3D8B-6F19-4214-A2ED-19B91496CE10}" destId="{46DCF3D7-56E6-4B28-9DAF-D966E9C1B428}" srcOrd="0" destOrd="0" presId="urn:microsoft.com/office/officeart/2005/8/layout/vList4"/>
    <dgm:cxn modelId="{0F0FEA9C-4161-418B-9143-1CF552932507}" type="presParOf" srcId="{9B4D3D8B-6F19-4214-A2ED-19B91496CE10}" destId="{941836BF-B96D-4378-9D48-C6E4ADB00AA2}" srcOrd="1" destOrd="0" presId="urn:microsoft.com/office/officeart/2005/8/layout/vList4"/>
    <dgm:cxn modelId="{9F3DA84D-4A84-46F5-8826-14CDAFCECC37}" type="presParOf" srcId="{9B4D3D8B-6F19-4214-A2ED-19B91496CE10}" destId="{1156037B-59B5-44F0-AD8E-9AC0409FBE88}" srcOrd="2" destOrd="0" presId="urn:microsoft.com/office/officeart/2005/8/layout/vList4"/>
    <dgm:cxn modelId="{DBA551A2-2632-47D9-8506-7E678E4792FD}" type="presParOf" srcId="{838724D0-09FA-4760-A723-2F66BD8C51C7}" destId="{D9C89A8C-E87E-4ABE-8E79-2ECD94DD03A3}" srcOrd="7" destOrd="0" presId="urn:microsoft.com/office/officeart/2005/8/layout/vList4"/>
    <dgm:cxn modelId="{F167CA65-B6CD-4C54-B596-57C76BF08AB2}" type="presParOf" srcId="{838724D0-09FA-4760-A723-2F66BD8C51C7}" destId="{0A88074E-1572-42CB-9777-FD028F5E593A}" srcOrd="8" destOrd="0" presId="urn:microsoft.com/office/officeart/2005/8/layout/vList4"/>
    <dgm:cxn modelId="{36BA1E57-95A8-42D8-9F9B-A7C4A2248D58}" type="presParOf" srcId="{0A88074E-1572-42CB-9777-FD028F5E593A}" destId="{BD0B67EA-3A14-45E8-8898-EA84B75853D5}" srcOrd="0" destOrd="0" presId="urn:microsoft.com/office/officeart/2005/8/layout/vList4"/>
    <dgm:cxn modelId="{68E46B84-9199-4C69-8AFD-93B51D00CCE1}" type="presParOf" srcId="{0A88074E-1572-42CB-9777-FD028F5E593A}" destId="{A8D7C74F-7A58-4438-AB18-EEF9663D417A}" srcOrd="1" destOrd="0" presId="urn:microsoft.com/office/officeart/2005/8/layout/vList4"/>
    <dgm:cxn modelId="{9F44984A-16CF-40D5-BB38-BC43C9C5E108}" type="presParOf" srcId="{0A88074E-1572-42CB-9777-FD028F5E593A}" destId="{CE7C7815-17D0-4894-BFC8-EBAC0DD95135}" srcOrd="2" destOrd="0" presId="urn:microsoft.com/office/officeart/2005/8/layout/vList4"/>
    <dgm:cxn modelId="{6266D74E-19C3-43F0-97D8-17D90ED50D15}" type="presParOf" srcId="{838724D0-09FA-4760-A723-2F66BD8C51C7}" destId="{1866A733-9FF8-4798-94A4-E1EDC5CDDCF9}" srcOrd="9" destOrd="0" presId="urn:microsoft.com/office/officeart/2005/8/layout/vList4"/>
    <dgm:cxn modelId="{10DAC9AE-3B48-41BF-A35D-815FA1FB5E0A}" type="presParOf" srcId="{838724D0-09FA-4760-A723-2F66BD8C51C7}" destId="{509436D6-501D-4EB0-BE10-A91CA8C8810F}" srcOrd="10" destOrd="0" presId="urn:microsoft.com/office/officeart/2005/8/layout/vList4"/>
    <dgm:cxn modelId="{3ECBF0FA-4DF2-4D48-AC71-581CEFEF59AA}" type="presParOf" srcId="{509436D6-501D-4EB0-BE10-A91CA8C8810F}" destId="{2C67E353-BDD1-47A7-9087-5F94A7EC2D1E}" srcOrd="0" destOrd="0" presId="urn:microsoft.com/office/officeart/2005/8/layout/vList4"/>
    <dgm:cxn modelId="{81AAD326-0D6F-4189-8559-288A4970079A}" type="presParOf" srcId="{509436D6-501D-4EB0-BE10-A91CA8C8810F}" destId="{7E985310-B355-4F66-BAEF-11F643C1B9D4}" srcOrd="1" destOrd="0" presId="urn:microsoft.com/office/officeart/2005/8/layout/vList4"/>
    <dgm:cxn modelId="{065AED8E-556C-4151-AC6D-C6D8C94AD840}" type="presParOf" srcId="{509436D6-501D-4EB0-BE10-A91CA8C8810F}" destId="{5231B471-DA2E-49D5-BCF8-5CEBD138A3F1}" srcOrd="2" destOrd="0" presId="urn:microsoft.com/office/officeart/2005/8/layout/vList4"/>
    <dgm:cxn modelId="{6CA2D2C2-2D2A-4FA6-A9B8-4A01EEEC75FB}" type="presParOf" srcId="{838724D0-09FA-4760-A723-2F66BD8C51C7}" destId="{374F4CCA-31C5-416C-9178-AFC5254EA8A5}" srcOrd="11" destOrd="0" presId="urn:microsoft.com/office/officeart/2005/8/layout/vList4"/>
    <dgm:cxn modelId="{61A38A82-A626-4E72-BEA4-029C3771928A}" type="presParOf" srcId="{838724D0-09FA-4760-A723-2F66BD8C51C7}" destId="{EE4A6DCF-A911-4FBF-914D-0B41DC5B63BA}" srcOrd="12" destOrd="0" presId="urn:microsoft.com/office/officeart/2005/8/layout/vList4"/>
    <dgm:cxn modelId="{F2804415-8142-45E1-8338-57302C87AA5F}" type="presParOf" srcId="{EE4A6DCF-A911-4FBF-914D-0B41DC5B63BA}" destId="{38EDF6CA-4B00-4A62-82A4-3643B67FCFA7}" srcOrd="0" destOrd="0" presId="urn:microsoft.com/office/officeart/2005/8/layout/vList4"/>
    <dgm:cxn modelId="{654F30E4-11E0-41E4-82E5-42399ADC5FC3}" type="presParOf" srcId="{EE4A6DCF-A911-4FBF-914D-0B41DC5B63BA}" destId="{F8D13698-CBEE-46D1-8080-67125840CB1A}" srcOrd="1" destOrd="0" presId="urn:microsoft.com/office/officeart/2005/8/layout/vList4"/>
    <dgm:cxn modelId="{2700889F-AB5C-4334-99E8-2193A6DCB12A}" type="presParOf" srcId="{EE4A6DCF-A911-4FBF-914D-0B41DC5B63BA}" destId="{6B78F000-9091-4060-BD53-58F074841057}" srcOrd="2" destOrd="0" presId="urn:microsoft.com/office/officeart/2005/8/layout/vList4"/>
    <dgm:cxn modelId="{693D2676-5900-423E-BC7E-0D6712322665}" type="presParOf" srcId="{838724D0-09FA-4760-A723-2F66BD8C51C7}" destId="{2779B09B-D1A1-42C0-8FB9-AF0F22736E24}" srcOrd="13" destOrd="0" presId="urn:microsoft.com/office/officeart/2005/8/layout/vList4"/>
    <dgm:cxn modelId="{B09CA891-339B-4055-8C1C-9872CB03494E}" type="presParOf" srcId="{838724D0-09FA-4760-A723-2F66BD8C51C7}" destId="{62552E74-7426-4823-AE06-037AC563A078}" srcOrd="14" destOrd="0" presId="urn:microsoft.com/office/officeart/2005/8/layout/vList4"/>
    <dgm:cxn modelId="{85480F36-A114-4D50-9F4F-06A0EA7F4D71}" type="presParOf" srcId="{62552E74-7426-4823-AE06-037AC563A078}" destId="{7DF00927-9FC8-4156-BB85-0A6369B87FF4}" srcOrd="0" destOrd="0" presId="urn:microsoft.com/office/officeart/2005/8/layout/vList4"/>
    <dgm:cxn modelId="{1847A4EA-F22F-4859-BC74-5061DFE48BCD}" type="presParOf" srcId="{62552E74-7426-4823-AE06-037AC563A078}" destId="{598BB20A-0CAA-4D8A-A602-D2D93A6762A7}" srcOrd="1" destOrd="0" presId="urn:microsoft.com/office/officeart/2005/8/layout/vList4"/>
    <dgm:cxn modelId="{4CECF0B9-A336-4C6D-8E65-25D46F17FAFF}" type="presParOf" srcId="{62552E74-7426-4823-AE06-037AC563A078}" destId="{0A656B69-0686-4704-898B-21527609553A}" srcOrd="2" destOrd="0" presId="urn:microsoft.com/office/officeart/2005/8/layout/vList4"/>
    <dgm:cxn modelId="{EB258145-78B0-469B-A498-7EBA5064F48E}" type="presParOf" srcId="{838724D0-09FA-4760-A723-2F66BD8C51C7}" destId="{783260CF-3DDB-4959-BAF6-39540A74FD88}" srcOrd="15" destOrd="0" presId="urn:microsoft.com/office/officeart/2005/8/layout/vList4"/>
    <dgm:cxn modelId="{DB3CB34A-1CB9-40B3-9DE3-F282E598C297}" type="presParOf" srcId="{838724D0-09FA-4760-A723-2F66BD8C51C7}" destId="{B337A5EF-8DCA-4F50-A570-49D62B43F4A2}" srcOrd="16" destOrd="0" presId="urn:microsoft.com/office/officeart/2005/8/layout/vList4"/>
    <dgm:cxn modelId="{B0C52046-8CD6-4453-BF99-630DD632C4FE}" type="presParOf" srcId="{B337A5EF-8DCA-4F50-A570-49D62B43F4A2}" destId="{540FA91B-306C-422D-A386-F8A87B82C445}" srcOrd="0" destOrd="0" presId="urn:microsoft.com/office/officeart/2005/8/layout/vList4"/>
    <dgm:cxn modelId="{981F0454-3176-48B4-931A-664A9836427F}" type="presParOf" srcId="{B337A5EF-8DCA-4F50-A570-49D62B43F4A2}" destId="{FCF2E73B-4106-41BB-B66B-A49AD09BD096}" srcOrd="1" destOrd="0" presId="urn:microsoft.com/office/officeart/2005/8/layout/vList4"/>
    <dgm:cxn modelId="{AC451046-6B13-4AC5-95B5-11A28815B3A6}" type="presParOf" srcId="{B337A5EF-8DCA-4F50-A570-49D62B43F4A2}" destId="{E22CD7CB-74F4-424D-8F04-C4DD1A3C490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A7A36A-55D0-4CEF-B9AD-7F8D3DF6A695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</dgm:pt>
    <dgm:pt modelId="{9DFC7722-C3C9-41F0-8B11-2229942B1271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Magnolia</a:t>
          </a:r>
        </a:p>
      </dgm:t>
    </dgm:pt>
    <dgm:pt modelId="{7C239860-DB6D-484B-BEAF-7F363C3C78F5}" type="parTrans" cxnId="{E875FA86-5293-4943-8D8C-F28EE52DA6AC}">
      <dgm:prSet/>
      <dgm:spPr/>
      <dgm:t>
        <a:bodyPr/>
        <a:lstStyle/>
        <a:p>
          <a:endParaRPr lang="en-US"/>
        </a:p>
      </dgm:t>
    </dgm:pt>
    <dgm:pt modelId="{EF5FB575-582A-4930-A0A5-DE7FDBC1EBEF}" type="sibTrans" cxnId="{E875FA86-5293-4943-8D8C-F28EE52DA6AC}">
      <dgm:prSet/>
      <dgm:spPr/>
      <dgm:t>
        <a:bodyPr/>
        <a:lstStyle/>
        <a:p>
          <a:endParaRPr lang="en-US"/>
        </a:p>
      </dgm:t>
    </dgm:pt>
    <dgm:pt modelId="{01BF64F1-29E3-4963-BE61-B2C16FF73032}">
      <dgm:prSet phldrT="[Text]" custT="1"/>
      <dgm:spPr/>
      <dgm:t>
        <a:bodyPr/>
        <a:lstStyle/>
        <a:p>
          <a:r>
            <a:rPr lang="en-US" sz="2000" b="1"/>
            <a:t>Moody</a:t>
          </a:r>
        </a:p>
      </dgm:t>
    </dgm:pt>
    <dgm:pt modelId="{1F491FF1-3EB0-4209-BB1F-17EC0BC3D8AE}" type="parTrans" cxnId="{0118663E-E509-4746-9B9D-7C293166D360}">
      <dgm:prSet/>
      <dgm:spPr/>
      <dgm:t>
        <a:bodyPr/>
        <a:lstStyle/>
        <a:p>
          <a:endParaRPr lang="en-US"/>
        </a:p>
      </dgm:t>
    </dgm:pt>
    <dgm:pt modelId="{63731BED-3C2A-4000-B439-F580F060375F}" type="sibTrans" cxnId="{0118663E-E509-4746-9B9D-7C293166D360}">
      <dgm:prSet/>
      <dgm:spPr/>
      <dgm:t>
        <a:bodyPr/>
        <a:lstStyle/>
        <a:p>
          <a:endParaRPr lang="en-US"/>
        </a:p>
      </dgm:t>
    </dgm:pt>
    <dgm:pt modelId="{7BCA1B9E-30E1-47B9-BB37-FACC1EF6877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Perryton</a:t>
          </a:r>
        </a:p>
      </dgm:t>
    </dgm:pt>
    <dgm:pt modelId="{7583A41B-5FDD-45EF-919D-9E70DE0CE6D1}" type="parTrans" cxnId="{CC44D4EF-2D3C-43F9-BCC1-BDC99079DE43}">
      <dgm:prSet/>
      <dgm:spPr/>
      <dgm:t>
        <a:bodyPr/>
        <a:lstStyle/>
        <a:p>
          <a:endParaRPr lang="en-US"/>
        </a:p>
      </dgm:t>
    </dgm:pt>
    <dgm:pt modelId="{4A5C7B29-7F0C-4CDA-BB82-84B3770DF3A4}" type="sibTrans" cxnId="{CC44D4EF-2D3C-43F9-BCC1-BDC99079DE43}">
      <dgm:prSet/>
      <dgm:spPr/>
      <dgm:t>
        <a:bodyPr/>
        <a:lstStyle/>
        <a:p>
          <a:endParaRPr lang="en-US"/>
        </a:p>
      </dgm:t>
    </dgm:pt>
    <dgm:pt modelId="{6846A885-312C-4691-8264-A412F386BA0C}">
      <dgm:prSet phldrT="[Text]" custT="1"/>
      <dgm:spPr/>
      <dgm:t>
        <a:bodyPr/>
        <a:lstStyle/>
        <a:p>
          <a:r>
            <a:rPr lang="en-US" sz="2000" b="1"/>
            <a:t>Richardson</a:t>
          </a:r>
        </a:p>
      </dgm:t>
    </dgm:pt>
    <dgm:pt modelId="{5F7733FF-99BB-4E4B-AD0E-7E3A2F3CB027}" type="parTrans" cxnId="{DAEAE82E-F05A-4BD1-99D9-341F97DF94A1}">
      <dgm:prSet/>
      <dgm:spPr/>
      <dgm:t>
        <a:bodyPr/>
        <a:lstStyle/>
        <a:p>
          <a:endParaRPr lang="en-US"/>
        </a:p>
      </dgm:t>
    </dgm:pt>
    <dgm:pt modelId="{6B5AEF94-9997-4362-8B7F-6F64CB222671}" type="sibTrans" cxnId="{DAEAE82E-F05A-4BD1-99D9-341F97DF94A1}">
      <dgm:prSet/>
      <dgm:spPr/>
      <dgm:t>
        <a:bodyPr/>
        <a:lstStyle/>
        <a:p>
          <a:endParaRPr lang="en-US"/>
        </a:p>
      </dgm:t>
    </dgm:pt>
    <dgm:pt modelId="{BA595265-C3DF-405B-8E7F-5A997069FA93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Princeton</a:t>
          </a:r>
        </a:p>
      </dgm:t>
    </dgm:pt>
    <dgm:pt modelId="{13D52860-D527-4285-8AD4-F2E7441E39DD}" type="parTrans" cxnId="{A3522FDD-F79C-45A7-A6B4-7D7D79B35FC6}">
      <dgm:prSet/>
      <dgm:spPr/>
      <dgm:t>
        <a:bodyPr/>
        <a:lstStyle/>
        <a:p>
          <a:endParaRPr lang="en-US"/>
        </a:p>
      </dgm:t>
    </dgm:pt>
    <dgm:pt modelId="{E8493ADC-03D5-49BB-AFA9-5231353E1423}" type="sibTrans" cxnId="{A3522FDD-F79C-45A7-A6B4-7D7D79B35FC6}">
      <dgm:prSet/>
      <dgm:spPr/>
      <dgm:t>
        <a:bodyPr/>
        <a:lstStyle/>
        <a:p>
          <a:endParaRPr lang="en-US"/>
        </a:p>
      </dgm:t>
    </dgm:pt>
    <dgm:pt modelId="{0EB85E61-B40A-4B0B-AD19-AAAC15BC4DF5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San Benito</a:t>
          </a:r>
        </a:p>
      </dgm:t>
    </dgm:pt>
    <dgm:pt modelId="{1CC4F8D8-159A-48F2-8E00-8A5C2DA7449A}" type="parTrans" cxnId="{2044A20D-A87C-4F48-8A14-69FB53F14D48}">
      <dgm:prSet/>
      <dgm:spPr/>
      <dgm:t>
        <a:bodyPr/>
        <a:lstStyle/>
        <a:p>
          <a:endParaRPr lang="en-US"/>
        </a:p>
      </dgm:t>
    </dgm:pt>
    <dgm:pt modelId="{13ECAA5F-2177-49D4-832B-89E30BB0F010}" type="sibTrans" cxnId="{2044A20D-A87C-4F48-8A14-69FB53F14D48}">
      <dgm:prSet/>
      <dgm:spPr/>
      <dgm:t>
        <a:bodyPr/>
        <a:lstStyle/>
        <a:p>
          <a:endParaRPr lang="en-US"/>
        </a:p>
      </dgm:t>
    </dgm:pt>
    <dgm:pt modelId="{D771B664-4BCB-4C82-A2A0-7B2065117EC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Royse City</a:t>
          </a:r>
        </a:p>
      </dgm:t>
    </dgm:pt>
    <dgm:pt modelId="{302FE948-8D5A-465B-8012-D3345AB3150B}" type="parTrans" cxnId="{85FF9638-3C33-4315-92FD-ECCC2D14D8E9}">
      <dgm:prSet/>
      <dgm:spPr/>
      <dgm:t>
        <a:bodyPr/>
        <a:lstStyle/>
        <a:p>
          <a:endParaRPr lang="en-US"/>
        </a:p>
      </dgm:t>
    </dgm:pt>
    <dgm:pt modelId="{14999DAA-8701-4FB2-B281-55CC48693094}" type="sibTrans" cxnId="{85FF9638-3C33-4315-92FD-ECCC2D14D8E9}">
      <dgm:prSet/>
      <dgm:spPr/>
      <dgm:t>
        <a:bodyPr/>
        <a:lstStyle/>
        <a:p>
          <a:endParaRPr lang="en-US"/>
        </a:p>
      </dgm:t>
    </dgm:pt>
    <dgm:pt modelId="{220B541A-D13B-4C0B-8BE0-18C7BA59AC63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San Angelo</a:t>
          </a:r>
        </a:p>
      </dgm:t>
    </dgm:pt>
    <dgm:pt modelId="{A5EBD00B-BAB7-40F3-AD3A-74543D543B8C}" type="parTrans" cxnId="{82BAC9AC-030F-412F-8A82-D7579D40A52E}">
      <dgm:prSet/>
      <dgm:spPr/>
      <dgm:t>
        <a:bodyPr/>
        <a:lstStyle/>
        <a:p>
          <a:endParaRPr lang="en-US"/>
        </a:p>
      </dgm:t>
    </dgm:pt>
    <dgm:pt modelId="{946FE97A-068B-40CA-83E8-7C5090769425}" type="sibTrans" cxnId="{82BAC9AC-030F-412F-8A82-D7579D40A52E}">
      <dgm:prSet/>
      <dgm:spPr/>
      <dgm:t>
        <a:bodyPr/>
        <a:lstStyle/>
        <a:p>
          <a:endParaRPr lang="en-US"/>
        </a:p>
      </dgm:t>
    </dgm:pt>
    <dgm:pt modelId="{838724D0-09FA-4760-A723-2F66BD8C51C7}" type="pres">
      <dgm:prSet presAssocID="{E5A7A36A-55D0-4CEF-B9AD-7F8D3DF6A695}" presName="linear" presStyleCnt="0">
        <dgm:presLayoutVars>
          <dgm:dir/>
          <dgm:resizeHandles val="exact"/>
        </dgm:presLayoutVars>
      </dgm:prSet>
      <dgm:spPr/>
    </dgm:pt>
    <dgm:pt modelId="{E976C4E4-56E2-4C94-9C28-D57729DB2F13}" type="pres">
      <dgm:prSet presAssocID="{9DFC7722-C3C9-41F0-8B11-2229942B1271}" presName="comp" presStyleCnt="0"/>
      <dgm:spPr/>
    </dgm:pt>
    <dgm:pt modelId="{8DEF410B-0628-4D54-8E11-816F719CA251}" type="pres">
      <dgm:prSet presAssocID="{9DFC7722-C3C9-41F0-8B11-2229942B1271}" presName="box" presStyleLbl="node1" presStyleIdx="0" presStyleCnt="8"/>
      <dgm:spPr/>
    </dgm:pt>
    <dgm:pt modelId="{3C9FC58B-0EFB-41E4-B411-6102CEBA173D}" type="pres">
      <dgm:prSet presAssocID="{9DFC7722-C3C9-41F0-8B11-2229942B1271}" presName="img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7B3F89-DF6D-421C-A55A-B2ACCC8906F2}" type="pres">
      <dgm:prSet presAssocID="{9DFC7722-C3C9-41F0-8B11-2229942B1271}" presName="text" presStyleLbl="node1" presStyleIdx="0" presStyleCnt="8">
        <dgm:presLayoutVars>
          <dgm:bulletEnabled val="1"/>
        </dgm:presLayoutVars>
      </dgm:prSet>
      <dgm:spPr/>
    </dgm:pt>
    <dgm:pt modelId="{05F19E0D-070D-48F4-9878-36A4729B01AC}" type="pres">
      <dgm:prSet presAssocID="{EF5FB575-582A-4930-A0A5-DE7FDBC1EBEF}" presName="spacer" presStyleCnt="0"/>
      <dgm:spPr/>
    </dgm:pt>
    <dgm:pt modelId="{FAD5A025-774B-46ED-B47F-AC1BF3C142B1}" type="pres">
      <dgm:prSet presAssocID="{01BF64F1-29E3-4963-BE61-B2C16FF73032}" presName="comp" presStyleCnt="0"/>
      <dgm:spPr/>
    </dgm:pt>
    <dgm:pt modelId="{D21FBA1E-8650-46C4-9358-1DF817AD77F7}" type="pres">
      <dgm:prSet presAssocID="{01BF64F1-29E3-4963-BE61-B2C16FF73032}" presName="box" presStyleLbl="node1" presStyleIdx="1" presStyleCnt="8"/>
      <dgm:spPr/>
    </dgm:pt>
    <dgm:pt modelId="{A55C6CE2-8A95-47FC-81B1-CBB40B929254}" type="pres">
      <dgm:prSet presAssocID="{01BF64F1-29E3-4963-BE61-B2C16FF73032}" presName="img" presStyleLbl="fgImgPlace1" presStyleIdx="1" presStyleCnt="8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27ECF21-7D1D-405C-9314-D1B8A2A6C39A}" type="pres">
      <dgm:prSet presAssocID="{01BF64F1-29E3-4963-BE61-B2C16FF73032}" presName="text" presStyleLbl="node1" presStyleIdx="1" presStyleCnt="8">
        <dgm:presLayoutVars>
          <dgm:bulletEnabled val="1"/>
        </dgm:presLayoutVars>
      </dgm:prSet>
      <dgm:spPr/>
    </dgm:pt>
    <dgm:pt modelId="{9E24F227-D327-4CEF-8B3A-FFE68A0FA3E2}" type="pres">
      <dgm:prSet presAssocID="{63731BED-3C2A-4000-B439-F580F060375F}" presName="spacer" presStyleCnt="0"/>
      <dgm:spPr/>
    </dgm:pt>
    <dgm:pt modelId="{9B4D3D8B-6F19-4214-A2ED-19B91496CE10}" type="pres">
      <dgm:prSet presAssocID="{7BCA1B9E-30E1-47B9-BB37-FACC1EF68772}" presName="comp" presStyleCnt="0"/>
      <dgm:spPr/>
    </dgm:pt>
    <dgm:pt modelId="{46DCF3D7-56E6-4B28-9DAF-D966E9C1B428}" type="pres">
      <dgm:prSet presAssocID="{7BCA1B9E-30E1-47B9-BB37-FACC1EF68772}" presName="box" presStyleLbl="node1" presStyleIdx="2" presStyleCnt="8"/>
      <dgm:spPr/>
    </dgm:pt>
    <dgm:pt modelId="{941836BF-B96D-4378-9D48-C6E4ADB00AA2}" type="pres">
      <dgm:prSet presAssocID="{7BCA1B9E-30E1-47B9-BB37-FACC1EF68772}" presName="img" presStyleLbl="fgImgPlace1" presStyleIdx="2" presStyleCnt="8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1156037B-59B5-44F0-AD8E-9AC0409FBE88}" type="pres">
      <dgm:prSet presAssocID="{7BCA1B9E-30E1-47B9-BB37-FACC1EF68772}" presName="text" presStyleLbl="node1" presStyleIdx="2" presStyleCnt="8">
        <dgm:presLayoutVars>
          <dgm:bulletEnabled val="1"/>
        </dgm:presLayoutVars>
      </dgm:prSet>
      <dgm:spPr/>
    </dgm:pt>
    <dgm:pt modelId="{D9C89A8C-E87E-4ABE-8E79-2ECD94DD03A3}" type="pres">
      <dgm:prSet presAssocID="{4A5C7B29-7F0C-4CDA-BB82-84B3770DF3A4}" presName="spacer" presStyleCnt="0"/>
      <dgm:spPr/>
    </dgm:pt>
    <dgm:pt modelId="{0A88074E-1572-42CB-9777-FD028F5E593A}" type="pres">
      <dgm:prSet presAssocID="{BA595265-C3DF-405B-8E7F-5A997069FA93}" presName="comp" presStyleCnt="0"/>
      <dgm:spPr/>
    </dgm:pt>
    <dgm:pt modelId="{BD0B67EA-3A14-45E8-8898-EA84B75853D5}" type="pres">
      <dgm:prSet presAssocID="{BA595265-C3DF-405B-8E7F-5A997069FA93}" presName="box" presStyleLbl="node1" presStyleIdx="3" presStyleCnt="8"/>
      <dgm:spPr/>
    </dgm:pt>
    <dgm:pt modelId="{A8D7C74F-7A58-4438-AB18-EEF9663D417A}" type="pres">
      <dgm:prSet presAssocID="{BA595265-C3DF-405B-8E7F-5A997069FA93}" presName="img" presStyleLbl="fgImgPlace1" presStyleIdx="3" presStyleCnt="8"/>
      <dgm:spPr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</dgm:spPr>
    </dgm:pt>
    <dgm:pt modelId="{CE7C7815-17D0-4894-BFC8-EBAC0DD95135}" type="pres">
      <dgm:prSet presAssocID="{BA595265-C3DF-405B-8E7F-5A997069FA93}" presName="text" presStyleLbl="node1" presStyleIdx="3" presStyleCnt="8">
        <dgm:presLayoutVars>
          <dgm:bulletEnabled val="1"/>
        </dgm:presLayoutVars>
      </dgm:prSet>
      <dgm:spPr/>
    </dgm:pt>
    <dgm:pt modelId="{1866A733-9FF8-4798-94A4-E1EDC5CDDCF9}" type="pres">
      <dgm:prSet presAssocID="{E8493ADC-03D5-49BB-AFA9-5231353E1423}" presName="spacer" presStyleCnt="0"/>
      <dgm:spPr/>
    </dgm:pt>
    <dgm:pt modelId="{509436D6-501D-4EB0-BE10-A91CA8C8810F}" type="pres">
      <dgm:prSet presAssocID="{6846A885-312C-4691-8264-A412F386BA0C}" presName="comp" presStyleCnt="0"/>
      <dgm:spPr/>
    </dgm:pt>
    <dgm:pt modelId="{2C67E353-BDD1-47A7-9087-5F94A7EC2D1E}" type="pres">
      <dgm:prSet presAssocID="{6846A885-312C-4691-8264-A412F386BA0C}" presName="box" presStyleLbl="node1" presStyleIdx="4" presStyleCnt="8"/>
      <dgm:spPr/>
    </dgm:pt>
    <dgm:pt modelId="{7E985310-B355-4F66-BAEF-11F643C1B9D4}" type="pres">
      <dgm:prSet presAssocID="{6846A885-312C-4691-8264-A412F386BA0C}" presName="img" presStyleLbl="fgImgPlace1" presStyleIdx="4" presStyleCnt="8"/>
      <dgm:spPr>
        <a:blipFill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5231B471-DA2E-49D5-BCF8-5CEBD138A3F1}" type="pres">
      <dgm:prSet presAssocID="{6846A885-312C-4691-8264-A412F386BA0C}" presName="text" presStyleLbl="node1" presStyleIdx="4" presStyleCnt="8">
        <dgm:presLayoutVars>
          <dgm:bulletEnabled val="1"/>
        </dgm:presLayoutVars>
      </dgm:prSet>
      <dgm:spPr/>
    </dgm:pt>
    <dgm:pt modelId="{374F4CCA-31C5-416C-9178-AFC5254EA8A5}" type="pres">
      <dgm:prSet presAssocID="{6B5AEF94-9997-4362-8B7F-6F64CB222671}" presName="spacer" presStyleCnt="0"/>
      <dgm:spPr/>
    </dgm:pt>
    <dgm:pt modelId="{EE4A6DCF-A911-4FBF-914D-0B41DC5B63BA}" type="pres">
      <dgm:prSet presAssocID="{D771B664-4BCB-4C82-A2A0-7B2065117EC2}" presName="comp" presStyleCnt="0"/>
      <dgm:spPr/>
    </dgm:pt>
    <dgm:pt modelId="{38EDF6CA-4B00-4A62-82A4-3643B67FCFA7}" type="pres">
      <dgm:prSet presAssocID="{D771B664-4BCB-4C82-A2A0-7B2065117EC2}" presName="box" presStyleLbl="node1" presStyleIdx="5" presStyleCnt="8"/>
      <dgm:spPr/>
    </dgm:pt>
    <dgm:pt modelId="{F8D13698-CBEE-46D1-8080-67125840CB1A}" type="pres">
      <dgm:prSet presAssocID="{D771B664-4BCB-4C82-A2A0-7B2065117EC2}" presName="img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6B78F000-9091-4060-BD53-58F074841057}" type="pres">
      <dgm:prSet presAssocID="{D771B664-4BCB-4C82-A2A0-7B2065117EC2}" presName="text" presStyleLbl="node1" presStyleIdx="5" presStyleCnt="8">
        <dgm:presLayoutVars>
          <dgm:bulletEnabled val="1"/>
        </dgm:presLayoutVars>
      </dgm:prSet>
      <dgm:spPr/>
    </dgm:pt>
    <dgm:pt modelId="{2779B09B-D1A1-42C0-8FB9-AF0F22736E24}" type="pres">
      <dgm:prSet presAssocID="{14999DAA-8701-4FB2-B281-55CC48693094}" presName="spacer" presStyleCnt="0"/>
      <dgm:spPr/>
    </dgm:pt>
    <dgm:pt modelId="{62552E74-7426-4823-AE06-037AC563A078}" type="pres">
      <dgm:prSet presAssocID="{220B541A-D13B-4C0B-8BE0-18C7BA59AC63}" presName="comp" presStyleCnt="0"/>
      <dgm:spPr/>
    </dgm:pt>
    <dgm:pt modelId="{7DF00927-9FC8-4156-BB85-0A6369B87FF4}" type="pres">
      <dgm:prSet presAssocID="{220B541A-D13B-4C0B-8BE0-18C7BA59AC63}" presName="box" presStyleLbl="node1" presStyleIdx="6" presStyleCnt="8"/>
      <dgm:spPr/>
    </dgm:pt>
    <dgm:pt modelId="{598BB20A-0CAA-4D8A-A602-D2D93A6762A7}" type="pres">
      <dgm:prSet presAssocID="{220B541A-D13B-4C0B-8BE0-18C7BA59AC63}" presName="img" presStyleLbl="fgImgPlace1" presStyleIdx="6" presStyleCnt="8"/>
      <dgm:spPr>
        <a:blipFill>
          <a:blip xmlns:r="http://schemas.openxmlformats.org/officeDocument/2006/relationships" r:embed="rId7"/>
          <a:srcRect/>
          <a:stretch>
            <a:fillRect l="-3000" r="-3000"/>
          </a:stretch>
        </a:blipFill>
      </dgm:spPr>
    </dgm:pt>
    <dgm:pt modelId="{0A656B69-0686-4704-898B-21527609553A}" type="pres">
      <dgm:prSet presAssocID="{220B541A-D13B-4C0B-8BE0-18C7BA59AC63}" presName="text" presStyleLbl="node1" presStyleIdx="6" presStyleCnt="8">
        <dgm:presLayoutVars>
          <dgm:bulletEnabled val="1"/>
        </dgm:presLayoutVars>
      </dgm:prSet>
      <dgm:spPr/>
    </dgm:pt>
    <dgm:pt modelId="{783260CF-3DDB-4959-BAF6-39540A74FD88}" type="pres">
      <dgm:prSet presAssocID="{946FE97A-068B-40CA-83E8-7C5090769425}" presName="spacer" presStyleCnt="0"/>
      <dgm:spPr/>
    </dgm:pt>
    <dgm:pt modelId="{B337A5EF-8DCA-4F50-A570-49D62B43F4A2}" type="pres">
      <dgm:prSet presAssocID="{0EB85E61-B40A-4B0B-AD19-AAAC15BC4DF5}" presName="comp" presStyleCnt="0"/>
      <dgm:spPr/>
    </dgm:pt>
    <dgm:pt modelId="{540FA91B-306C-422D-A386-F8A87B82C445}" type="pres">
      <dgm:prSet presAssocID="{0EB85E61-B40A-4B0B-AD19-AAAC15BC4DF5}" presName="box" presStyleLbl="node1" presStyleIdx="7" presStyleCnt="8"/>
      <dgm:spPr/>
    </dgm:pt>
    <dgm:pt modelId="{FCF2E73B-4106-41BB-B66B-A49AD09BD096}" type="pres">
      <dgm:prSet presAssocID="{0EB85E61-B40A-4B0B-AD19-AAAC15BC4DF5}" presName="img" presStyleLbl="fgImgPlace1" presStyleIdx="7" presStyleCnt="8"/>
      <dgm:spPr>
        <a:blipFill>
          <a:blip xmlns:r="http://schemas.openxmlformats.org/officeDocument/2006/relationships" r:embed="rId8"/>
          <a:srcRect/>
          <a:stretch>
            <a:fillRect l="-3000" r="-3000"/>
          </a:stretch>
        </a:blipFill>
      </dgm:spPr>
    </dgm:pt>
    <dgm:pt modelId="{E22CD7CB-74F4-424D-8F04-C4DD1A3C4901}" type="pres">
      <dgm:prSet presAssocID="{0EB85E61-B40A-4B0B-AD19-AAAC15BC4DF5}" presName="text" presStyleLbl="node1" presStyleIdx="7" presStyleCnt="8">
        <dgm:presLayoutVars>
          <dgm:bulletEnabled val="1"/>
        </dgm:presLayoutVars>
      </dgm:prSet>
      <dgm:spPr/>
    </dgm:pt>
  </dgm:ptLst>
  <dgm:cxnLst>
    <dgm:cxn modelId="{44DA6B05-2ACF-4A9E-B0F0-DFAFC0E10DEF}" type="presOf" srcId="{D771B664-4BCB-4C82-A2A0-7B2065117EC2}" destId="{38EDF6CA-4B00-4A62-82A4-3643B67FCFA7}" srcOrd="0" destOrd="0" presId="urn:microsoft.com/office/officeart/2005/8/layout/vList4"/>
    <dgm:cxn modelId="{2044A20D-A87C-4F48-8A14-69FB53F14D48}" srcId="{E5A7A36A-55D0-4CEF-B9AD-7F8D3DF6A695}" destId="{0EB85E61-B40A-4B0B-AD19-AAAC15BC4DF5}" srcOrd="7" destOrd="0" parTransId="{1CC4F8D8-159A-48F2-8E00-8A5C2DA7449A}" sibTransId="{13ECAA5F-2177-49D4-832B-89E30BB0F010}"/>
    <dgm:cxn modelId="{8F467D18-B858-4576-8B7F-83BF01FF7B03}" type="presOf" srcId="{7BCA1B9E-30E1-47B9-BB37-FACC1EF68772}" destId="{1156037B-59B5-44F0-AD8E-9AC0409FBE88}" srcOrd="1" destOrd="0" presId="urn:microsoft.com/office/officeart/2005/8/layout/vList4"/>
    <dgm:cxn modelId="{02519E2A-E93E-4148-8493-5759940D860F}" type="presOf" srcId="{BA595265-C3DF-405B-8E7F-5A997069FA93}" destId="{CE7C7815-17D0-4894-BFC8-EBAC0DD95135}" srcOrd="1" destOrd="0" presId="urn:microsoft.com/office/officeart/2005/8/layout/vList4"/>
    <dgm:cxn modelId="{1B5EAF2A-707D-4EDB-B70E-211B0ADEEBDF}" type="presOf" srcId="{D771B664-4BCB-4C82-A2A0-7B2065117EC2}" destId="{6B78F000-9091-4060-BD53-58F074841057}" srcOrd="1" destOrd="0" presId="urn:microsoft.com/office/officeart/2005/8/layout/vList4"/>
    <dgm:cxn modelId="{DAEAE82E-F05A-4BD1-99D9-341F97DF94A1}" srcId="{E5A7A36A-55D0-4CEF-B9AD-7F8D3DF6A695}" destId="{6846A885-312C-4691-8264-A412F386BA0C}" srcOrd="4" destOrd="0" parTransId="{5F7733FF-99BB-4E4B-AD0E-7E3A2F3CB027}" sibTransId="{6B5AEF94-9997-4362-8B7F-6F64CB222671}"/>
    <dgm:cxn modelId="{489AA837-FF6B-45A9-9D70-2F5BF6F3CA9C}" type="presOf" srcId="{6846A885-312C-4691-8264-A412F386BA0C}" destId="{2C67E353-BDD1-47A7-9087-5F94A7EC2D1E}" srcOrd="0" destOrd="0" presId="urn:microsoft.com/office/officeart/2005/8/layout/vList4"/>
    <dgm:cxn modelId="{85FF9638-3C33-4315-92FD-ECCC2D14D8E9}" srcId="{E5A7A36A-55D0-4CEF-B9AD-7F8D3DF6A695}" destId="{D771B664-4BCB-4C82-A2A0-7B2065117EC2}" srcOrd="5" destOrd="0" parTransId="{302FE948-8D5A-465B-8012-D3345AB3150B}" sibTransId="{14999DAA-8701-4FB2-B281-55CC48693094}"/>
    <dgm:cxn modelId="{0118663E-E509-4746-9B9D-7C293166D360}" srcId="{E5A7A36A-55D0-4CEF-B9AD-7F8D3DF6A695}" destId="{01BF64F1-29E3-4963-BE61-B2C16FF73032}" srcOrd="1" destOrd="0" parTransId="{1F491FF1-3EB0-4209-BB1F-17EC0BC3D8AE}" sibTransId="{63731BED-3C2A-4000-B439-F580F060375F}"/>
    <dgm:cxn modelId="{07906C67-23CF-477A-87D8-3ED90D445870}" type="presOf" srcId="{9DFC7722-C3C9-41F0-8B11-2229942B1271}" destId="{8DEF410B-0628-4D54-8E11-816F719CA251}" srcOrd="0" destOrd="0" presId="urn:microsoft.com/office/officeart/2005/8/layout/vList4"/>
    <dgm:cxn modelId="{3B3A6B54-09DC-484E-86F5-05001B7786C7}" type="presOf" srcId="{BA595265-C3DF-405B-8E7F-5A997069FA93}" destId="{BD0B67EA-3A14-45E8-8898-EA84B75853D5}" srcOrd="0" destOrd="0" presId="urn:microsoft.com/office/officeart/2005/8/layout/vList4"/>
    <dgm:cxn modelId="{02E33776-826E-4B5E-B1F5-CCBB71CF5FF8}" type="presOf" srcId="{E5A7A36A-55D0-4CEF-B9AD-7F8D3DF6A695}" destId="{838724D0-09FA-4760-A723-2F66BD8C51C7}" srcOrd="0" destOrd="0" presId="urn:microsoft.com/office/officeart/2005/8/layout/vList4"/>
    <dgm:cxn modelId="{34D4C17A-206D-42E7-B216-22A9DB417FC3}" type="presOf" srcId="{6846A885-312C-4691-8264-A412F386BA0C}" destId="{5231B471-DA2E-49D5-BCF8-5CEBD138A3F1}" srcOrd="1" destOrd="0" presId="urn:microsoft.com/office/officeart/2005/8/layout/vList4"/>
    <dgm:cxn modelId="{E875FA86-5293-4943-8D8C-F28EE52DA6AC}" srcId="{E5A7A36A-55D0-4CEF-B9AD-7F8D3DF6A695}" destId="{9DFC7722-C3C9-41F0-8B11-2229942B1271}" srcOrd="0" destOrd="0" parTransId="{7C239860-DB6D-484B-BEAF-7F363C3C78F5}" sibTransId="{EF5FB575-582A-4930-A0A5-DE7FDBC1EBEF}"/>
    <dgm:cxn modelId="{1F840892-33F4-4508-B06D-CA86A7DCDBEE}" type="presOf" srcId="{01BF64F1-29E3-4963-BE61-B2C16FF73032}" destId="{D21FBA1E-8650-46C4-9358-1DF817AD77F7}" srcOrd="0" destOrd="0" presId="urn:microsoft.com/office/officeart/2005/8/layout/vList4"/>
    <dgm:cxn modelId="{6EB58798-CAC8-464E-9591-077F6898F0FE}" type="presOf" srcId="{9DFC7722-C3C9-41F0-8B11-2229942B1271}" destId="{2B7B3F89-DF6D-421C-A55A-B2ACCC8906F2}" srcOrd="1" destOrd="0" presId="urn:microsoft.com/office/officeart/2005/8/layout/vList4"/>
    <dgm:cxn modelId="{1A77C799-7581-4F8E-A699-546BA6FD4175}" type="presOf" srcId="{220B541A-D13B-4C0B-8BE0-18C7BA59AC63}" destId="{0A656B69-0686-4704-898B-21527609553A}" srcOrd="1" destOrd="0" presId="urn:microsoft.com/office/officeart/2005/8/layout/vList4"/>
    <dgm:cxn modelId="{82BAC9AC-030F-412F-8A82-D7579D40A52E}" srcId="{E5A7A36A-55D0-4CEF-B9AD-7F8D3DF6A695}" destId="{220B541A-D13B-4C0B-8BE0-18C7BA59AC63}" srcOrd="6" destOrd="0" parTransId="{A5EBD00B-BAB7-40F3-AD3A-74543D543B8C}" sibTransId="{946FE97A-068B-40CA-83E8-7C5090769425}"/>
    <dgm:cxn modelId="{FE6EDBB5-E96F-4FE1-9D99-4B1F58456DF6}" type="presOf" srcId="{0EB85E61-B40A-4B0B-AD19-AAAC15BC4DF5}" destId="{E22CD7CB-74F4-424D-8F04-C4DD1A3C4901}" srcOrd="1" destOrd="0" presId="urn:microsoft.com/office/officeart/2005/8/layout/vList4"/>
    <dgm:cxn modelId="{79333DB6-5110-4D96-B717-8963866F106E}" type="presOf" srcId="{220B541A-D13B-4C0B-8BE0-18C7BA59AC63}" destId="{7DF00927-9FC8-4156-BB85-0A6369B87FF4}" srcOrd="0" destOrd="0" presId="urn:microsoft.com/office/officeart/2005/8/layout/vList4"/>
    <dgm:cxn modelId="{A3522FDD-F79C-45A7-A6B4-7D7D79B35FC6}" srcId="{E5A7A36A-55D0-4CEF-B9AD-7F8D3DF6A695}" destId="{BA595265-C3DF-405B-8E7F-5A997069FA93}" srcOrd="3" destOrd="0" parTransId="{13D52860-D527-4285-8AD4-F2E7441E39DD}" sibTransId="{E8493ADC-03D5-49BB-AFA9-5231353E1423}"/>
    <dgm:cxn modelId="{10FA03E9-0EEF-410A-B5F9-F78AC8048A60}" type="presOf" srcId="{7BCA1B9E-30E1-47B9-BB37-FACC1EF68772}" destId="{46DCF3D7-56E6-4B28-9DAF-D966E9C1B428}" srcOrd="0" destOrd="0" presId="urn:microsoft.com/office/officeart/2005/8/layout/vList4"/>
    <dgm:cxn modelId="{B0CEDBE9-180D-4CC5-B335-510661CA5ACA}" type="presOf" srcId="{0EB85E61-B40A-4B0B-AD19-AAAC15BC4DF5}" destId="{540FA91B-306C-422D-A386-F8A87B82C445}" srcOrd="0" destOrd="0" presId="urn:microsoft.com/office/officeart/2005/8/layout/vList4"/>
    <dgm:cxn modelId="{174EA2EE-4212-4E97-84E2-619A251D4012}" type="presOf" srcId="{01BF64F1-29E3-4963-BE61-B2C16FF73032}" destId="{C27ECF21-7D1D-405C-9314-D1B8A2A6C39A}" srcOrd="1" destOrd="0" presId="urn:microsoft.com/office/officeart/2005/8/layout/vList4"/>
    <dgm:cxn modelId="{CC44D4EF-2D3C-43F9-BCC1-BDC99079DE43}" srcId="{E5A7A36A-55D0-4CEF-B9AD-7F8D3DF6A695}" destId="{7BCA1B9E-30E1-47B9-BB37-FACC1EF68772}" srcOrd="2" destOrd="0" parTransId="{7583A41B-5FDD-45EF-919D-9E70DE0CE6D1}" sibTransId="{4A5C7B29-7F0C-4CDA-BB82-84B3770DF3A4}"/>
    <dgm:cxn modelId="{6E0CFCAF-116A-408C-89E9-0903B06104D6}" type="presParOf" srcId="{838724D0-09FA-4760-A723-2F66BD8C51C7}" destId="{E976C4E4-56E2-4C94-9C28-D57729DB2F13}" srcOrd="0" destOrd="0" presId="urn:microsoft.com/office/officeart/2005/8/layout/vList4"/>
    <dgm:cxn modelId="{ACAFD50C-E838-4906-A836-D68630D3839B}" type="presParOf" srcId="{E976C4E4-56E2-4C94-9C28-D57729DB2F13}" destId="{8DEF410B-0628-4D54-8E11-816F719CA251}" srcOrd="0" destOrd="0" presId="urn:microsoft.com/office/officeart/2005/8/layout/vList4"/>
    <dgm:cxn modelId="{D6E30A0D-1116-41CA-997D-72F12A9A3512}" type="presParOf" srcId="{E976C4E4-56E2-4C94-9C28-D57729DB2F13}" destId="{3C9FC58B-0EFB-41E4-B411-6102CEBA173D}" srcOrd="1" destOrd="0" presId="urn:microsoft.com/office/officeart/2005/8/layout/vList4"/>
    <dgm:cxn modelId="{027BC0FA-AC6B-45D1-BD9D-682D58B846CF}" type="presParOf" srcId="{E976C4E4-56E2-4C94-9C28-D57729DB2F13}" destId="{2B7B3F89-DF6D-421C-A55A-B2ACCC8906F2}" srcOrd="2" destOrd="0" presId="urn:microsoft.com/office/officeart/2005/8/layout/vList4"/>
    <dgm:cxn modelId="{371CFF03-7AA9-44CA-86D4-A1314B1F6641}" type="presParOf" srcId="{838724D0-09FA-4760-A723-2F66BD8C51C7}" destId="{05F19E0D-070D-48F4-9878-36A4729B01AC}" srcOrd="1" destOrd="0" presId="urn:microsoft.com/office/officeart/2005/8/layout/vList4"/>
    <dgm:cxn modelId="{6D593782-7E0C-43EB-8860-5093A85B47A0}" type="presParOf" srcId="{838724D0-09FA-4760-A723-2F66BD8C51C7}" destId="{FAD5A025-774B-46ED-B47F-AC1BF3C142B1}" srcOrd="2" destOrd="0" presId="urn:microsoft.com/office/officeart/2005/8/layout/vList4"/>
    <dgm:cxn modelId="{BE7DB8D1-9DA9-419D-9FDB-462A18C9D209}" type="presParOf" srcId="{FAD5A025-774B-46ED-B47F-AC1BF3C142B1}" destId="{D21FBA1E-8650-46C4-9358-1DF817AD77F7}" srcOrd="0" destOrd="0" presId="urn:microsoft.com/office/officeart/2005/8/layout/vList4"/>
    <dgm:cxn modelId="{9CE360B9-BFFF-412F-842B-5739D96BEC74}" type="presParOf" srcId="{FAD5A025-774B-46ED-B47F-AC1BF3C142B1}" destId="{A55C6CE2-8A95-47FC-81B1-CBB40B929254}" srcOrd="1" destOrd="0" presId="urn:microsoft.com/office/officeart/2005/8/layout/vList4"/>
    <dgm:cxn modelId="{4DA5250F-D1FA-4948-97B2-299D104B5061}" type="presParOf" srcId="{FAD5A025-774B-46ED-B47F-AC1BF3C142B1}" destId="{C27ECF21-7D1D-405C-9314-D1B8A2A6C39A}" srcOrd="2" destOrd="0" presId="urn:microsoft.com/office/officeart/2005/8/layout/vList4"/>
    <dgm:cxn modelId="{CBD7EA5B-608A-4E0F-806C-5B77870FACD5}" type="presParOf" srcId="{838724D0-09FA-4760-A723-2F66BD8C51C7}" destId="{9E24F227-D327-4CEF-8B3A-FFE68A0FA3E2}" srcOrd="3" destOrd="0" presId="urn:microsoft.com/office/officeart/2005/8/layout/vList4"/>
    <dgm:cxn modelId="{D101A99F-83F2-48A2-9AA3-B20104AD0B60}" type="presParOf" srcId="{838724D0-09FA-4760-A723-2F66BD8C51C7}" destId="{9B4D3D8B-6F19-4214-A2ED-19B91496CE10}" srcOrd="4" destOrd="0" presId="urn:microsoft.com/office/officeart/2005/8/layout/vList4"/>
    <dgm:cxn modelId="{1EAB8310-89F8-4B70-B2EF-17FCE57EA61F}" type="presParOf" srcId="{9B4D3D8B-6F19-4214-A2ED-19B91496CE10}" destId="{46DCF3D7-56E6-4B28-9DAF-D966E9C1B428}" srcOrd="0" destOrd="0" presId="urn:microsoft.com/office/officeart/2005/8/layout/vList4"/>
    <dgm:cxn modelId="{0F0FEA9C-4161-418B-9143-1CF552932507}" type="presParOf" srcId="{9B4D3D8B-6F19-4214-A2ED-19B91496CE10}" destId="{941836BF-B96D-4378-9D48-C6E4ADB00AA2}" srcOrd="1" destOrd="0" presId="urn:microsoft.com/office/officeart/2005/8/layout/vList4"/>
    <dgm:cxn modelId="{9F3DA84D-4A84-46F5-8826-14CDAFCECC37}" type="presParOf" srcId="{9B4D3D8B-6F19-4214-A2ED-19B91496CE10}" destId="{1156037B-59B5-44F0-AD8E-9AC0409FBE88}" srcOrd="2" destOrd="0" presId="urn:microsoft.com/office/officeart/2005/8/layout/vList4"/>
    <dgm:cxn modelId="{DBA551A2-2632-47D9-8506-7E678E4792FD}" type="presParOf" srcId="{838724D0-09FA-4760-A723-2F66BD8C51C7}" destId="{D9C89A8C-E87E-4ABE-8E79-2ECD94DD03A3}" srcOrd="5" destOrd="0" presId="urn:microsoft.com/office/officeart/2005/8/layout/vList4"/>
    <dgm:cxn modelId="{F167CA65-B6CD-4C54-B596-57C76BF08AB2}" type="presParOf" srcId="{838724D0-09FA-4760-A723-2F66BD8C51C7}" destId="{0A88074E-1572-42CB-9777-FD028F5E593A}" srcOrd="6" destOrd="0" presId="urn:microsoft.com/office/officeart/2005/8/layout/vList4"/>
    <dgm:cxn modelId="{36BA1E57-95A8-42D8-9F9B-A7C4A2248D58}" type="presParOf" srcId="{0A88074E-1572-42CB-9777-FD028F5E593A}" destId="{BD0B67EA-3A14-45E8-8898-EA84B75853D5}" srcOrd="0" destOrd="0" presId="urn:microsoft.com/office/officeart/2005/8/layout/vList4"/>
    <dgm:cxn modelId="{68E46B84-9199-4C69-8AFD-93B51D00CCE1}" type="presParOf" srcId="{0A88074E-1572-42CB-9777-FD028F5E593A}" destId="{A8D7C74F-7A58-4438-AB18-EEF9663D417A}" srcOrd="1" destOrd="0" presId="urn:microsoft.com/office/officeart/2005/8/layout/vList4"/>
    <dgm:cxn modelId="{9F44984A-16CF-40D5-BB38-BC43C9C5E108}" type="presParOf" srcId="{0A88074E-1572-42CB-9777-FD028F5E593A}" destId="{CE7C7815-17D0-4894-BFC8-EBAC0DD95135}" srcOrd="2" destOrd="0" presId="urn:microsoft.com/office/officeart/2005/8/layout/vList4"/>
    <dgm:cxn modelId="{6266D74E-19C3-43F0-97D8-17D90ED50D15}" type="presParOf" srcId="{838724D0-09FA-4760-A723-2F66BD8C51C7}" destId="{1866A733-9FF8-4798-94A4-E1EDC5CDDCF9}" srcOrd="7" destOrd="0" presId="urn:microsoft.com/office/officeart/2005/8/layout/vList4"/>
    <dgm:cxn modelId="{10DAC9AE-3B48-41BF-A35D-815FA1FB5E0A}" type="presParOf" srcId="{838724D0-09FA-4760-A723-2F66BD8C51C7}" destId="{509436D6-501D-4EB0-BE10-A91CA8C8810F}" srcOrd="8" destOrd="0" presId="urn:microsoft.com/office/officeart/2005/8/layout/vList4"/>
    <dgm:cxn modelId="{3ECBF0FA-4DF2-4D48-AC71-581CEFEF59AA}" type="presParOf" srcId="{509436D6-501D-4EB0-BE10-A91CA8C8810F}" destId="{2C67E353-BDD1-47A7-9087-5F94A7EC2D1E}" srcOrd="0" destOrd="0" presId="urn:microsoft.com/office/officeart/2005/8/layout/vList4"/>
    <dgm:cxn modelId="{81AAD326-0D6F-4189-8559-288A4970079A}" type="presParOf" srcId="{509436D6-501D-4EB0-BE10-A91CA8C8810F}" destId="{7E985310-B355-4F66-BAEF-11F643C1B9D4}" srcOrd="1" destOrd="0" presId="urn:microsoft.com/office/officeart/2005/8/layout/vList4"/>
    <dgm:cxn modelId="{065AED8E-556C-4151-AC6D-C6D8C94AD840}" type="presParOf" srcId="{509436D6-501D-4EB0-BE10-A91CA8C8810F}" destId="{5231B471-DA2E-49D5-BCF8-5CEBD138A3F1}" srcOrd="2" destOrd="0" presId="urn:microsoft.com/office/officeart/2005/8/layout/vList4"/>
    <dgm:cxn modelId="{6CA2D2C2-2D2A-4FA6-A9B8-4A01EEEC75FB}" type="presParOf" srcId="{838724D0-09FA-4760-A723-2F66BD8C51C7}" destId="{374F4CCA-31C5-416C-9178-AFC5254EA8A5}" srcOrd="9" destOrd="0" presId="urn:microsoft.com/office/officeart/2005/8/layout/vList4"/>
    <dgm:cxn modelId="{61A38A82-A626-4E72-BEA4-029C3771928A}" type="presParOf" srcId="{838724D0-09FA-4760-A723-2F66BD8C51C7}" destId="{EE4A6DCF-A911-4FBF-914D-0B41DC5B63BA}" srcOrd="10" destOrd="0" presId="urn:microsoft.com/office/officeart/2005/8/layout/vList4"/>
    <dgm:cxn modelId="{F2804415-8142-45E1-8338-57302C87AA5F}" type="presParOf" srcId="{EE4A6DCF-A911-4FBF-914D-0B41DC5B63BA}" destId="{38EDF6CA-4B00-4A62-82A4-3643B67FCFA7}" srcOrd="0" destOrd="0" presId="urn:microsoft.com/office/officeart/2005/8/layout/vList4"/>
    <dgm:cxn modelId="{654F30E4-11E0-41E4-82E5-42399ADC5FC3}" type="presParOf" srcId="{EE4A6DCF-A911-4FBF-914D-0B41DC5B63BA}" destId="{F8D13698-CBEE-46D1-8080-67125840CB1A}" srcOrd="1" destOrd="0" presId="urn:microsoft.com/office/officeart/2005/8/layout/vList4"/>
    <dgm:cxn modelId="{2700889F-AB5C-4334-99E8-2193A6DCB12A}" type="presParOf" srcId="{EE4A6DCF-A911-4FBF-914D-0B41DC5B63BA}" destId="{6B78F000-9091-4060-BD53-58F074841057}" srcOrd="2" destOrd="0" presId="urn:microsoft.com/office/officeart/2005/8/layout/vList4"/>
    <dgm:cxn modelId="{693D2676-5900-423E-BC7E-0D6712322665}" type="presParOf" srcId="{838724D0-09FA-4760-A723-2F66BD8C51C7}" destId="{2779B09B-D1A1-42C0-8FB9-AF0F22736E24}" srcOrd="11" destOrd="0" presId="urn:microsoft.com/office/officeart/2005/8/layout/vList4"/>
    <dgm:cxn modelId="{B09CA891-339B-4055-8C1C-9872CB03494E}" type="presParOf" srcId="{838724D0-09FA-4760-A723-2F66BD8C51C7}" destId="{62552E74-7426-4823-AE06-037AC563A078}" srcOrd="12" destOrd="0" presId="urn:microsoft.com/office/officeart/2005/8/layout/vList4"/>
    <dgm:cxn modelId="{85480F36-A114-4D50-9F4F-06A0EA7F4D71}" type="presParOf" srcId="{62552E74-7426-4823-AE06-037AC563A078}" destId="{7DF00927-9FC8-4156-BB85-0A6369B87FF4}" srcOrd="0" destOrd="0" presId="urn:microsoft.com/office/officeart/2005/8/layout/vList4"/>
    <dgm:cxn modelId="{1847A4EA-F22F-4859-BC74-5061DFE48BCD}" type="presParOf" srcId="{62552E74-7426-4823-AE06-037AC563A078}" destId="{598BB20A-0CAA-4D8A-A602-D2D93A6762A7}" srcOrd="1" destOrd="0" presId="urn:microsoft.com/office/officeart/2005/8/layout/vList4"/>
    <dgm:cxn modelId="{4CECF0B9-A336-4C6D-8E65-25D46F17FAFF}" type="presParOf" srcId="{62552E74-7426-4823-AE06-037AC563A078}" destId="{0A656B69-0686-4704-898B-21527609553A}" srcOrd="2" destOrd="0" presId="urn:microsoft.com/office/officeart/2005/8/layout/vList4"/>
    <dgm:cxn modelId="{EB258145-78B0-469B-A498-7EBA5064F48E}" type="presParOf" srcId="{838724D0-09FA-4760-A723-2F66BD8C51C7}" destId="{783260CF-3DDB-4959-BAF6-39540A74FD88}" srcOrd="13" destOrd="0" presId="urn:microsoft.com/office/officeart/2005/8/layout/vList4"/>
    <dgm:cxn modelId="{DB3CB34A-1CB9-40B3-9DE3-F282E598C297}" type="presParOf" srcId="{838724D0-09FA-4760-A723-2F66BD8C51C7}" destId="{B337A5EF-8DCA-4F50-A570-49D62B43F4A2}" srcOrd="14" destOrd="0" presId="urn:microsoft.com/office/officeart/2005/8/layout/vList4"/>
    <dgm:cxn modelId="{B0C52046-8CD6-4453-BF99-630DD632C4FE}" type="presParOf" srcId="{B337A5EF-8DCA-4F50-A570-49D62B43F4A2}" destId="{540FA91B-306C-422D-A386-F8A87B82C445}" srcOrd="0" destOrd="0" presId="urn:microsoft.com/office/officeart/2005/8/layout/vList4"/>
    <dgm:cxn modelId="{981F0454-3176-48B4-931A-664A9836427F}" type="presParOf" srcId="{B337A5EF-8DCA-4F50-A570-49D62B43F4A2}" destId="{FCF2E73B-4106-41BB-B66B-A49AD09BD096}" srcOrd="1" destOrd="0" presId="urn:microsoft.com/office/officeart/2005/8/layout/vList4"/>
    <dgm:cxn modelId="{AC451046-6B13-4AC5-95B5-11A28815B3A6}" type="presParOf" srcId="{B337A5EF-8DCA-4F50-A570-49D62B43F4A2}" destId="{E22CD7CB-74F4-424D-8F04-C4DD1A3C490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A7A36A-55D0-4CEF-B9AD-7F8D3DF6A695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</dgm:pt>
    <dgm:pt modelId="{9DFC7722-C3C9-41F0-8B11-2229942B1271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Sharyland</a:t>
          </a:r>
        </a:p>
      </dgm:t>
    </dgm:pt>
    <dgm:pt modelId="{7C239860-DB6D-484B-BEAF-7F363C3C78F5}" type="parTrans" cxnId="{E875FA86-5293-4943-8D8C-F28EE52DA6AC}">
      <dgm:prSet/>
      <dgm:spPr/>
      <dgm:t>
        <a:bodyPr/>
        <a:lstStyle/>
        <a:p>
          <a:endParaRPr lang="en-US"/>
        </a:p>
      </dgm:t>
    </dgm:pt>
    <dgm:pt modelId="{EF5FB575-582A-4930-A0A5-DE7FDBC1EBEF}" type="sibTrans" cxnId="{E875FA86-5293-4943-8D8C-F28EE52DA6AC}">
      <dgm:prSet/>
      <dgm:spPr/>
      <dgm:t>
        <a:bodyPr/>
        <a:lstStyle/>
        <a:p>
          <a:endParaRPr lang="en-US"/>
        </a:p>
      </dgm:t>
    </dgm:pt>
    <dgm:pt modelId="{01BF64F1-29E3-4963-BE61-B2C16FF7303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Sivells Bend</a:t>
          </a:r>
        </a:p>
      </dgm:t>
    </dgm:pt>
    <dgm:pt modelId="{1F491FF1-3EB0-4209-BB1F-17EC0BC3D8AE}" type="parTrans" cxnId="{0118663E-E509-4746-9B9D-7C293166D360}">
      <dgm:prSet/>
      <dgm:spPr/>
      <dgm:t>
        <a:bodyPr/>
        <a:lstStyle/>
        <a:p>
          <a:endParaRPr lang="en-US"/>
        </a:p>
      </dgm:t>
    </dgm:pt>
    <dgm:pt modelId="{63731BED-3C2A-4000-B439-F580F060375F}" type="sibTrans" cxnId="{0118663E-E509-4746-9B9D-7C293166D360}">
      <dgm:prSet/>
      <dgm:spPr/>
      <dgm:t>
        <a:bodyPr/>
        <a:lstStyle/>
        <a:p>
          <a:endParaRPr lang="en-US"/>
        </a:p>
      </dgm:t>
    </dgm:pt>
    <dgm:pt modelId="{7BCA1B9E-30E1-47B9-BB37-FACC1EF6877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Sweetwater</a:t>
          </a:r>
        </a:p>
      </dgm:t>
    </dgm:pt>
    <dgm:pt modelId="{7583A41B-5FDD-45EF-919D-9E70DE0CE6D1}" type="parTrans" cxnId="{CC44D4EF-2D3C-43F9-BCC1-BDC99079DE43}">
      <dgm:prSet/>
      <dgm:spPr/>
      <dgm:t>
        <a:bodyPr/>
        <a:lstStyle/>
        <a:p>
          <a:endParaRPr lang="en-US"/>
        </a:p>
      </dgm:t>
    </dgm:pt>
    <dgm:pt modelId="{4A5C7B29-7F0C-4CDA-BB82-84B3770DF3A4}" type="sibTrans" cxnId="{CC44D4EF-2D3C-43F9-BCC1-BDC99079DE43}">
      <dgm:prSet/>
      <dgm:spPr/>
      <dgm:t>
        <a:bodyPr/>
        <a:lstStyle/>
        <a:p>
          <a:endParaRPr lang="en-US"/>
        </a:p>
      </dgm:t>
    </dgm:pt>
    <dgm:pt modelId="{6846A885-312C-4691-8264-A412F386BA0C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Tomball</a:t>
          </a:r>
        </a:p>
      </dgm:t>
    </dgm:pt>
    <dgm:pt modelId="{5F7733FF-99BB-4E4B-AD0E-7E3A2F3CB027}" type="parTrans" cxnId="{DAEAE82E-F05A-4BD1-99D9-341F97DF94A1}">
      <dgm:prSet/>
      <dgm:spPr/>
      <dgm:t>
        <a:bodyPr/>
        <a:lstStyle/>
        <a:p>
          <a:endParaRPr lang="en-US"/>
        </a:p>
      </dgm:t>
    </dgm:pt>
    <dgm:pt modelId="{6B5AEF94-9997-4362-8B7F-6F64CB222671}" type="sibTrans" cxnId="{DAEAE82E-F05A-4BD1-99D9-341F97DF94A1}">
      <dgm:prSet/>
      <dgm:spPr/>
      <dgm:t>
        <a:bodyPr/>
        <a:lstStyle/>
        <a:p>
          <a:endParaRPr lang="en-US"/>
        </a:p>
      </dgm:t>
    </dgm:pt>
    <dgm:pt modelId="{BA595265-C3DF-405B-8E7F-5A997069FA93}">
      <dgm:prSet phldrT="[Text]" custT="1"/>
      <dgm:spPr/>
      <dgm:t>
        <a:bodyPr/>
        <a:lstStyle/>
        <a:p>
          <a:r>
            <a:rPr lang="en-US" sz="1700" b="1"/>
            <a:t>Texas Tech University K-12</a:t>
          </a:r>
        </a:p>
      </dgm:t>
    </dgm:pt>
    <dgm:pt modelId="{13D52860-D527-4285-8AD4-F2E7441E39DD}" type="parTrans" cxnId="{A3522FDD-F79C-45A7-A6B4-7D7D79B35FC6}">
      <dgm:prSet/>
      <dgm:spPr/>
      <dgm:t>
        <a:bodyPr/>
        <a:lstStyle/>
        <a:p>
          <a:endParaRPr lang="en-US"/>
        </a:p>
      </dgm:t>
    </dgm:pt>
    <dgm:pt modelId="{E8493ADC-03D5-49BB-AFA9-5231353E1423}" type="sibTrans" cxnId="{A3522FDD-F79C-45A7-A6B4-7D7D79B35FC6}">
      <dgm:prSet/>
      <dgm:spPr/>
      <dgm:t>
        <a:bodyPr/>
        <a:lstStyle/>
        <a:p>
          <a:endParaRPr lang="en-US"/>
        </a:p>
      </dgm:t>
    </dgm:pt>
    <dgm:pt modelId="{0EB85E61-B40A-4B0B-AD19-AAAC15BC4DF5}">
      <dgm:prSet phldrT="[Text]" custT="1"/>
      <dgm:spPr/>
      <dgm:t>
        <a:bodyPr/>
        <a:lstStyle/>
        <a:p>
          <a:r>
            <a:rPr lang="en-US" sz="2000" b="1"/>
            <a:t>Ysleta</a:t>
          </a:r>
        </a:p>
      </dgm:t>
    </dgm:pt>
    <dgm:pt modelId="{1CC4F8D8-159A-48F2-8E00-8A5C2DA7449A}" type="parTrans" cxnId="{2044A20D-A87C-4F48-8A14-69FB53F14D48}">
      <dgm:prSet/>
      <dgm:spPr/>
      <dgm:t>
        <a:bodyPr/>
        <a:lstStyle/>
        <a:p>
          <a:endParaRPr lang="en-US"/>
        </a:p>
      </dgm:t>
    </dgm:pt>
    <dgm:pt modelId="{13ECAA5F-2177-49D4-832B-89E30BB0F010}" type="sibTrans" cxnId="{2044A20D-A87C-4F48-8A14-69FB53F14D48}">
      <dgm:prSet/>
      <dgm:spPr/>
      <dgm:t>
        <a:bodyPr/>
        <a:lstStyle/>
        <a:p>
          <a:endParaRPr lang="en-US"/>
        </a:p>
      </dgm:t>
    </dgm:pt>
    <dgm:pt modelId="{D771B664-4BCB-4C82-A2A0-7B2065117EC2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/>
            <a:t>Uplift Education</a:t>
          </a:r>
        </a:p>
      </dgm:t>
    </dgm:pt>
    <dgm:pt modelId="{302FE948-8D5A-465B-8012-D3345AB3150B}" type="parTrans" cxnId="{85FF9638-3C33-4315-92FD-ECCC2D14D8E9}">
      <dgm:prSet/>
      <dgm:spPr/>
      <dgm:t>
        <a:bodyPr/>
        <a:lstStyle/>
        <a:p>
          <a:endParaRPr lang="en-US"/>
        </a:p>
      </dgm:t>
    </dgm:pt>
    <dgm:pt modelId="{14999DAA-8701-4FB2-B281-55CC48693094}" type="sibTrans" cxnId="{85FF9638-3C33-4315-92FD-ECCC2D14D8E9}">
      <dgm:prSet/>
      <dgm:spPr/>
      <dgm:t>
        <a:bodyPr/>
        <a:lstStyle/>
        <a:p>
          <a:endParaRPr lang="en-US"/>
        </a:p>
      </dgm:t>
    </dgm:pt>
    <dgm:pt modelId="{220B541A-D13B-4C0B-8BE0-18C7BA59AC63}">
      <dgm:prSet phldrT="[Text]" custT="1"/>
      <dgm:spPr>
        <a:solidFill>
          <a:srgbClr val="0D6CB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Woodville</a:t>
          </a:r>
        </a:p>
      </dgm:t>
    </dgm:pt>
    <dgm:pt modelId="{A5EBD00B-BAB7-40F3-AD3A-74543D543B8C}" type="parTrans" cxnId="{82BAC9AC-030F-412F-8A82-D7579D40A52E}">
      <dgm:prSet/>
      <dgm:spPr/>
      <dgm:t>
        <a:bodyPr/>
        <a:lstStyle/>
        <a:p>
          <a:endParaRPr lang="en-US"/>
        </a:p>
      </dgm:t>
    </dgm:pt>
    <dgm:pt modelId="{946FE97A-068B-40CA-83E8-7C5090769425}" type="sibTrans" cxnId="{82BAC9AC-030F-412F-8A82-D7579D40A52E}">
      <dgm:prSet/>
      <dgm:spPr/>
      <dgm:t>
        <a:bodyPr/>
        <a:lstStyle/>
        <a:p>
          <a:endParaRPr lang="en-US"/>
        </a:p>
      </dgm:t>
    </dgm:pt>
    <dgm:pt modelId="{838724D0-09FA-4760-A723-2F66BD8C51C7}" type="pres">
      <dgm:prSet presAssocID="{E5A7A36A-55D0-4CEF-B9AD-7F8D3DF6A695}" presName="linear" presStyleCnt="0">
        <dgm:presLayoutVars>
          <dgm:dir/>
          <dgm:resizeHandles val="exact"/>
        </dgm:presLayoutVars>
      </dgm:prSet>
      <dgm:spPr/>
    </dgm:pt>
    <dgm:pt modelId="{E976C4E4-56E2-4C94-9C28-D57729DB2F13}" type="pres">
      <dgm:prSet presAssocID="{9DFC7722-C3C9-41F0-8B11-2229942B1271}" presName="comp" presStyleCnt="0"/>
      <dgm:spPr/>
    </dgm:pt>
    <dgm:pt modelId="{8DEF410B-0628-4D54-8E11-816F719CA251}" type="pres">
      <dgm:prSet presAssocID="{9DFC7722-C3C9-41F0-8B11-2229942B1271}" presName="box" presStyleLbl="node1" presStyleIdx="0" presStyleCnt="8"/>
      <dgm:spPr/>
    </dgm:pt>
    <dgm:pt modelId="{3C9FC58B-0EFB-41E4-B411-6102CEBA173D}" type="pres">
      <dgm:prSet presAssocID="{9DFC7722-C3C9-41F0-8B11-2229942B1271}" presName="img" presStyleLbl="fgImgPlace1" presStyleIdx="0" presStyleCnt="8"/>
      <dgm:spPr>
        <a:blipFill>
          <a:blip xmlns:r="http://schemas.openxmlformats.org/officeDocument/2006/relationships" r:embed="rId1"/>
          <a:srcRect/>
          <a:stretch>
            <a:fillRect l="-38000" r="-38000"/>
          </a:stretch>
        </a:blipFill>
      </dgm:spPr>
    </dgm:pt>
    <dgm:pt modelId="{2B7B3F89-DF6D-421C-A55A-B2ACCC8906F2}" type="pres">
      <dgm:prSet presAssocID="{9DFC7722-C3C9-41F0-8B11-2229942B1271}" presName="text" presStyleLbl="node1" presStyleIdx="0" presStyleCnt="8">
        <dgm:presLayoutVars>
          <dgm:bulletEnabled val="1"/>
        </dgm:presLayoutVars>
      </dgm:prSet>
      <dgm:spPr/>
    </dgm:pt>
    <dgm:pt modelId="{05F19E0D-070D-48F4-9878-36A4729B01AC}" type="pres">
      <dgm:prSet presAssocID="{EF5FB575-582A-4930-A0A5-DE7FDBC1EBEF}" presName="spacer" presStyleCnt="0"/>
      <dgm:spPr/>
    </dgm:pt>
    <dgm:pt modelId="{FAD5A025-774B-46ED-B47F-AC1BF3C142B1}" type="pres">
      <dgm:prSet presAssocID="{01BF64F1-29E3-4963-BE61-B2C16FF73032}" presName="comp" presStyleCnt="0"/>
      <dgm:spPr/>
    </dgm:pt>
    <dgm:pt modelId="{D21FBA1E-8650-46C4-9358-1DF817AD77F7}" type="pres">
      <dgm:prSet presAssocID="{01BF64F1-29E3-4963-BE61-B2C16FF73032}" presName="box" presStyleLbl="node1" presStyleIdx="1" presStyleCnt="8"/>
      <dgm:spPr/>
    </dgm:pt>
    <dgm:pt modelId="{A55C6CE2-8A95-47FC-81B1-CBB40B929254}" type="pres">
      <dgm:prSet presAssocID="{01BF64F1-29E3-4963-BE61-B2C16FF73032}" presName="img" presStyleLbl="fgImgPlace1" presStyleIdx="1" presStyleCnt="8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27ECF21-7D1D-405C-9314-D1B8A2A6C39A}" type="pres">
      <dgm:prSet presAssocID="{01BF64F1-29E3-4963-BE61-B2C16FF73032}" presName="text" presStyleLbl="node1" presStyleIdx="1" presStyleCnt="8">
        <dgm:presLayoutVars>
          <dgm:bulletEnabled val="1"/>
        </dgm:presLayoutVars>
      </dgm:prSet>
      <dgm:spPr/>
    </dgm:pt>
    <dgm:pt modelId="{9E24F227-D327-4CEF-8B3A-FFE68A0FA3E2}" type="pres">
      <dgm:prSet presAssocID="{63731BED-3C2A-4000-B439-F580F060375F}" presName="spacer" presStyleCnt="0"/>
      <dgm:spPr/>
    </dgm:pt>
    <dgm:pt modelId="{9B4D3D8B-6F19-4214-A2ED-19B91496CE10}" type="pres">
      <dgm:prSet presAssocID="{7BCA1B9E-30E1-47B9-BB37-FACC1EF68772}" presName="comp" presStyleCnt="0"/>
      <dgm:spPr/>
    </dgm:pt>
    <dgm:pt modelId="{46DCF3D7-56E6-4B28-9DAF-D966E9C1B428}" type="pres">
      <dgm:prSet presAssocID="{7BCA1B9E-30E1-47B9-BB37-FACC1EF68772}" presName="box" presStyleLbl="node1" presStyleIdx="2" presStyleCnt="8"/>
      <dgm:spPr/>
    </dgm:pt>
    <dgm:pt modelId="{941836BF-B96D-4378-9D48-C6E4ADB00AA2}" type="pres">
      <dgm:prSet presAssocID="{7BCA1B9E-30E1-47B9-BB37-FACC1EF68772}" presName="img" presStyleLbl="fgImgPlace1" presStyleIdx="2" presStyleCnt="8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1156037B-59B5-44F0-AD8E-9AC0409FBE88}" type="pres">
      <dgm:prSet presAssocID="{7BCA1B9E-30E1-47B9-BB37-FACC1EF68772}" presName="text" presStyleLbl="node1" presStyleIdx="2" presStyleCnt="8">
        <dgm:presLayoutVars>
          <dgm:bulletEnabled val="1"/>
        </dgm:presLayoutVars>
      </dgm:prSet>
      <dgm:spPr/>
    </dgm:pt>
    <dgm:pt modelId="{D9C89A8C-E87E-4ABE-8E79-2ECD94DD03A3}" type="pres">
      <dgm:prSet presAssocID="{4A5C7B29-7F0C-4CDA-BB82-84B3770DF3A4}" presName="spacer" presStyleCnt="0"/>
      <dgm:spPr/>
    </dgm:pt>
    <dgm:pt modelId="{0A88074E-1572-42CB-9777-FD028F5E593A}" type="pres">
      <dgm:prSet presAssocID="{BA595265-C3DF-405B-8E7F-5A997069FA93}" presName="comp" presStyleCnt="0"/>
      <dgm:spPr/>
    </dgm:pt>
    <dgm:pt modelId="{BD0B67EA-3A14-45E8-8898-EA84B75853D5}" type="pres">
      <dgm:prSet presAssocID="{BA595265-C3DF-405B-8E7F-5A997069FA93}" presName="box" presStyleLbl="node1" presStyleIdx="3" presStyleCnt="8"/>
      <dgm:spPr/>
    </dgm:pt>
    <dgm:pt modelId="{A8D7C74F-7A58-4438-AB18-EEF9663D417A}" type="pres">
      <dgm:prSet presAssocID="{BA595265-C3DF-405B-8E7F-5A997069FA93}" presName="img" presStyleLbl="fgImgPlace1" presStyleIdx="3" presStyleCnt="8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CE7C7815-17D0-4894-BFC8-EBAC0DD95135}" type="pres">
      <dgm:prSet presAssocID="{BA595265-C3DF-405B-8E7F-5A997069FA93}" presName="text" presStyleLbl="node1" presStyleIdx="3" presStyleCnt="8">
        <dgm:presLayoutVars>
          <dgm:bulletEnabled val="1"/>
        </dgm:presLayoutVars>
      </dgm:prSet>
      <dgm:spPr/>
    </dgm:pt>
    <dgm:pt modelId="{1866A733-9FF8-4798-94A4-E1EDC5CDDCF9}" type="pres">
      <dgm:prSet presAssocID="{E8493ADC-03D5-49BB-AFA9-5231353E1423}" presName="spacer" presStyleCnt="0"/>
      <dgm:spPr/>
    </dgm:pt>
    <dgm:pt modelId="{509436D6-501D-4EB0-BE10-A91CA8C8810F}" type="pres">
      <dgm:prSet presAssocID="{6846A885-312C-4691-8264-A412F386BA0C}" presName="comp" presStyleCnt="0"/>
      <dgm:spPr/>
    </dgm:pt>
    <dgm:pt modelId="{2C67E353-BDD1-47A7-9087-5F94A7EC2D1E}" type="pres">
      <dgm:prSet presAssocID="{6846A885-312C-4691-8264-A412F386BA0C}" presName="box" presStyleLbl="node1" presStyleIdx="4" presStyleCnt="8"/>
      <dgm:spPr/>
    </dgm:pt>
    <dgm:pt modelId="{7E985310-B355-4F66-BAEF-11F643C1B9D4}" type="pres">
      <dgm:prSet presAssocID="{6846A885-312C-4691-8264-A412F386BA0C}" presName="img" presStyleLbl="fgImgPlace1" presStyleIdx="4" presStyleCnt="8"/>
      <dgm:spPr>
        <a:blipFill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5231B471-DA2E-49D5-BCF8-5CEBD138A3F1}" type="pres">
      <dgm:prSet presAssocID="{6846A885-312C-4691-8264-A412F386BA0C}" presName="text" presStyleLbl="node1" presStyleIdx="4" presStyleCnt="8">
        <dgm:presLayoutVars>
          <dgm:bulletEnabled val="1"/>
        </dgm:presLayoutVars>
      </dgm:prSet>
      <dgm:spPr/>
    </dgm:pt>
    <dgm:pt modelId="{374F4CCA-31C5-416C-9178-AFC5254EA8A5}" type="pres">
      <dgm:prSet presAssocID="{6B5AEF94-9997-4362-8B7F-6F64CB222671}" presName="spacer" presStyleCnt="0"/>
      <dgm:spPr/>
    </dgm:pt>
    <dgm:pt modelId="{EE4A6DCF-A911-4FBF-914D-0B41DC5B63BA}" type="pres">
      <dgm:prSet presAssocID="{D771B664-4BCB-4C82-A2A0-7B2065117EC2}" presName="comp" presStyleCnt="0"/>
      <dgm:spPr/>
    </dgm:pt>
    <dgm:pt modelId="{38EDF6CA-4B00-4A62-82A4-3643B67FCFA7}" type="pres">
      <dgm:prSet presAssocID="{D771B664-4BCB-4C82-A2A0-7B2065117EC2}" presName="box" presStyleLbl="node1" presStyleIdx="5" presStyleCnt="8"/>
      <dgm:spPr/>
    </dgm:pt>
    <dgm:pt modelId="{F8D13698-CBEE-46D1-8080-67125840CB1A}" type="pres">
      <dgm:prSet presAssocID="{D771B664-4BCB-4C82-A2A0-7B2065117EC2}" presName="img" presStyleLbl="fgImgPlac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B78F000-9091-4060-BD53-58F074841057}" type="pres">
      <dgm:prSet presAssocID="{D771B664-4BCB-4C82-A2A0-7B2065117EC2}" presName="text" presStyleLbl="node1" presStyleIdx="5" presStyleCnt="8">
        <dgm:presLayoutVars>
          <dgm:bulletEnabled val="1"/>
        </dgm:presLayoutVars>
      </dgm:prSet>
      <dgm:spPr/>
    </dgm:pt>
    <dgm:pt modelId="{2779B09B-D1A1-42C0-8FB9-AF0F22736E24}" type="pres">
      <dgm:prSet presAssocID="{14999DAA-8701-4FB2-B281-55CC48693094}" presName="spacer" presStyleCnt="0"/>
      <dgm:spPr/>
    </dgm:pt>
    <dgm:pt modelId="{62552E74-7426-4823-AE06-037AC563A078}" type="pres">
      <dgm:prSet presAssocID="{220B541A-D13B-4C0B-8BE0-18C7BA59AC63}" presName="comp" presStyleCnt="0"/>
      <dgm:spPr/>
    </dgm:pt>
    <dgm:pt modelId="{7DF00927-9FC8-4156-BB85-0A6369B87FF4}" type="pres">
      <dgm:prSet presAssocID="{220B541A-D13B-4C0B-8BE0-18C7BA59AC63}" presName="box" presStyleLbl="node1" presStyleIdx="6" presStyleCnt="8"/>
      <dgm:spPr/>
    </dgm:pt>
    <dgm:pt modelId="{598BB20A-0CAA-4D8A-A602-D2D93A6762A7}" type="pres">
      <dgm:prSet presAssocID="{220B541A-D13B-4C0B-8BE0-18C7BA59AC63}" presName="img" presStyleLbl="fgImgPlace1" presStyleIdx="6" presStyleCnt="8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0A656B69-0686-4704-898B-21527609553A}" type="pres">
      <dgm:prSet presAssocID="{220B541A-D13B-4C0B-8BE0-18C7BA59AC63}" presName="text" presStyleLbl="node1" presStyleIdx="6" presStyleCnt="8">
        <dgm:presLayoutVars>
          <dgm:bulletEnabled val="1"/>
        </dgm:presLayoutVars>
      </dgm:prSet>
      <dgm:spPr/>
    </dgm:pt>
    <dgm:pt modelId="{783260CF-3DDB-4959-BAF6-39540A74FD88}" type="pres">
      <dgm:prSet presAssocID="{946FE97A-068B-40CA-83E8-7C5090769425}" presName="spacer" presStyleCnt="0"/>
      <dgm:spPr/>
    </dgm:pt>
    <dgm:pt modelId="{B337A5EF-8DCA-4F50-A570-49D62B43F4A2}" type="pres">
      <dgm:prSet presAssocID="{0EB85E61-B40A-4B0B-AD19-AAAC15BC4DF5}" presName="comp" presStyleCnt="0"/>
      <dgm:spPr/>
    </dgm:pt>
    <dgm:pt modelId="{540FA91B-306C-422D-A386-F8A87B82C445}" type="pres">
      <dgm:prSet presAssocID="{0EB85E61-B40A-4B0B-AD19-AAAC15BC4DF5}" presName="box" presStyleLbl="node1" presStyleIdx="7" presStyleCnt="8"/>
      <dgm:spPr/>
    </dgm:pt>
    <dgm:pt modelId="{FCF2E73B-4106-41BB-B66B-A49AD09BD096}" type="pres">
      <dgm:prSet presAssocID="{0EB85E61-B40A-4B0B-AD19-AAAC15BC4DF5}" presName="img" presStyleLbl="fgImgPlace1" presStyleIdx="7" presStyleCnt="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22CD7CB-74F4-424D-8F04-C4DD1A3C4901}" type="pres">
      <dgm:prSet presAssocID="{0EB85E61-B40A-4B0B-AD19-AAAC15BC4DF5}" presName="text" presStyleLbl="node1" presStyleIdx="7" presStyleCnt="8">
        <dgm:presLayoutVars>
          <dgm:bulletEnabled val="1"/>
        </dgm:presLayoutVars>
      </dgm:prSet>
      <dgm:spPr/>
    </dgm:pt>
  </dgm:ptLst>
  <dgm:cxnLst>
    <dgm:cxn modelId="{44DA6B05-2ACF-4A9E-B0F0-DFAFC0E10DEF}" type="presOf" srcId="{D771B664-4BCB-4C82-A2A0-7B2065117EC2}" destId="{38EDF6CA-4B00-4A62-82A4-3643B67FCFA7}" srcOrd="0" destOrd="0" presId="urn:microsoft.com/office/officeart/2005/8/layout/vList4"/>
    <dgm:cxn modelId="{2044A20D-A87C-4F48-8A14-69FB53F14D48}" srcId="{E5A7A36A-55D0-4CEF-B9AD-7F8D3DF6A695}" destId="{0EB85E61-B40A-4B0B-AD19-AAAC15BC4DF5}" srcOrd="7" destOrd="0" parTransId="{1CC4F8D8-159A-48F2-8E00-8A5C2DA7449A}" sibTransId="{13ECAA5F-2177-49D4-832B-89E30BB0F010}"/>
    <dgm:cxn modelId="{8F467D18-B858-4576-8B7F-83BF01FF7B03}" type="presOf" srcId="{7BCA1B9E-30E1-47B9-BB37-FACC1EF68772}" destId="{1156037B-59B5-44F0-AD8E-9AC0409FBE88}" srcOrd="1" destOrd="0" presId="urn:microsoft.com/office/officeart/2005/8/layout/vList4"/>
    <dgm:cxn modelId="{02519E2A-E93E-4148-8493-5759940D860F}" type="presOf" srcId="{BA595265-C3DF-405B-8E7F-5A997069FA93}" destId="{CE7C7815-17D0-4894-BFC8-EBAC0DD95135}" srcOrd="1" destOrd="0" presId="urn:microsoft.com/office/officeart/2005/8/layout/vList4"/>
    <dgm:cxn modelId="{1B5EAF2A-707D-4EDB-B70E-211B0ADEEBDF}" type="presOf" srcId="{D771B664-4BCB-4C82-A2A0-7B2065117EC2}" destId="{6B78F000-9091-4060-BD53-58F074841057}" srcOrd="1" destOrd="0" presId="urn:microsoft.com/office/officeart/2005/8/layout/vList4"/>
    <dgm:cxn modelId="{DAEAE82E-F05A-4BD1-99D9-341F97DF94A1}" srcId="{E5A7A36A-55D0-4CEF-B9AD-7F8D3DF6A695}" destId="{6846A885-312C-4691-8264-A412F386BA0C}" srcOrd="4" destOrd="0" parTransId="{5F7733FF-99BB-4E4B-AD0E-7E3A2F3CB027}" sibTransId="{6B5AEF94-9997-4362-8B7F-6F64CB222671}"/>
    <dgm:cxn modelId="{489AA837-FF6B-45A9-9D70-2F5BF6F3CA9C}" type="presOf" srcId="{6846A885-312C-4691-8264-A412F386BA0C}" destId="{2C67E353-BDD1-47A7-9087-5F94A7EC2D1E}" srcOrd="0" destOrd="0" presId="urn:microsoft.com/office/officeart/2005/8/layout/vList4"/>
    <dgm:cxn modelId="{85FF9638-3C33-4315-92FD-ECCC2D14D8E9}" srcId="{E5A7A36A-55D0-4CEF-B9AD-7F8D3DF6A695}" destId="{D771B664-4BCB-4C82-A2A0-7B2065117EC2}" srcOrd="5" destOrd="0" parTransId="{302FE948-8D5A-465B-8012-D3345AB3150B}" sibTransId="{14999DAA-8701-4FB2-B281-55CC48693094}"/>
    <dgm:cxn modelId="{0118663E-E509-4746-9B9D-7C293166D360}" srcId="{E5A7A36A-55D0-4CEF-B9AD-7F8D3DF6A695}" destId="{01BF64F1-29E3-4963-BE61-B2C16FF73032}" srcOrd="1" destOrd="0" parTransId="{1F491FF1-3EB0-4209-BB1F-17EC0BC3D8AE}" sibTransId="{63731BED-3C2A-4000-B439-F580F060375F}"/>
    <dgm:cxn modelId="{07906C67-23CF-477A-87D8-3ED90D445870}" type="presOf" srcId="{9DFC7722-C3C9-41F0-8B11-2229942B1271}" destId="{8DEF410B-0628-4D54-8E11-816F719CA251}" srcOrd="0" destOrd="0" presId="urn:microsoft.com/office/officeart/2005/8/layout/vList4"/>
    <dgm:cxn modelId="{3B3A6B54-09DC-484E-86F5-05001B7786C7}" type="presOf" srcId="{BA595265-C3DF-405B-8E7F-5A997069FA93}" destId="{BD0B67EA-3A14-45E8-8898-EA84B75853D5}" srcOrd="0" destOrd="0" presId="urn:microsoft.com/office/officeart/2005/8/layout/vList4"/>
    <dgm:cxn modelId="{02E33776-826E-4B5E-B1F5-CCBB71CF5FF8}" type="presOf" srcId="{E5A7A36A-55D0-4CEF-B9AD-7F8D3DF6A695}" destId="{838724D0-09FA-4760-A723-2F66BD8C51C7}" srcOrd="0" destOrd="0" presId="urn:microsoft.com/office/officeart/2005/8/layout/vList4"/>
    <dgm:cxn modelId="{34D4C17A-206D-42E7-B216-22A9DB417FC3}" type="presOf" srcId="{6846A885-312C-4691-8264-A412F386BA0C}" destId="{5231B471-DA2E-49D5-BCF8-5CEBD138A3F1}" srcOrd="1" destOrd="0" presId="urn:microsoft.com/office/officeart/2005/8/layout/vList4"/>
    <dgm:cxn modelId="{E875FA86-5293-4943-8D8C-F28EE52DA6AC}" srcId="{E5A7A36A-55D0-4CEF-B9AD-7F8D3DF6A695}" destId="{9DFC7722-C3C9-41F0-8B11-2229942B1271}" srcOrd="0" destOrd="0" parTransId="{7C239860-DB6D-484B-BEAF-7F363C3C78F5}" sibTransId="{EF5FB575-582A-4930-A0A5-DE7FDBC1EBEF}"/>
    <dgm:cxn modelId="{1F840892-33F4-4508-B06D-CA86A7DCDBEE}" type="presOf" srcId="{01BF64F1-29E3-4963-BE61-B2C16FF73032}" destId="{D21FBA1E-8650-46C4-9358-1DF817AD77F7}" srcOrd="0" destOrd="0" presId="urn:microsoft.com/office/officeart/2005/8/layout/vList4"/>
    <dgm:cxn modelId="{6EB58798-CAC8-464E-9591-077F6898F0FE}" type="presOf" srcId="{9DFC7722-C3C9-41F0-8B11-2229942B1271}" destId="{2B7B3F89-DF6D-421C-A55A-B2ACCC8906F2}" srcOrd="1" destOrd="0" presId="urn:microsoft.com/office/officeart/2005/8/layout/vList4"/>
    <dgm:cxn modelId="{1A77C799-7581-4F8E-A699-546BA6FD4175}" type="presOf" srcId="{220B541A-D13B-4C0B-8BE0-18C7BA59AC63}" destId="{0A656B69-0686-4704-898B-21527609553A}" srcOrd="1" destOrd="0" presId="urn:microsoft.com/office/officeart/2005/8/layout/vList4"/>
    <dgm:cxn modelId="{82BAC9AC-030F-412F-8A82-D7579D40A52E}" srcId="{E5A7A36A-55D0-4CEF-B9AD-7F8D3DF6A695}" destId="{220B541A-D13B-4C0B-8BE0-18C7BA59AC63}" srcOrd="6" destOrd="0" parTransId="{A5EBD00B-BAB7-40F3-AD3A-74543D543B8C}" sibTransId="{946FE97A-068B-40CA-83E8-7C5090769425}"/>
    <dgm:cxn modelId="{FE6EDBB5-E96F-4FE1-9D99-4B1F58456DF6}" type="presOf" srcId="{0EB85E61-B40A-4B0B-AD19-AAAC15BC4DF5}" destId="{E22CD7CB-74F4-424D-8F04-C4DD1A3C4901}" srcOrd="1" destOrd="0" presId="urn:microsoft.com/office/officeart/2005/8/layout/vList4"/>
    <dgm:cxn modelId="{79333DB6-5110-4D96-B717-8963866F106E}" type="presOf" srcId="{220B541A-D13B-4C0B-8BE0-18C7BA59AC63}" destId="{7DF00927-9FC8-4156-BB85-0A6369B87FF4}" srcOrd="0" destOrd="0" presId="urn:microsoft.com/office/officeart/2005/8/layout/vList4"/>
    <dgm:cxn modelId="{A3522FDD-F79C-45A7-A6B4-7D7D79B35FC6}" srcId="{E5A7A36A-55D0-4CEF-B9AD-7F8D3DF6A695}" destId="{BA595265-C3DF-405B-8E7F-5A997069FA93}" srcOrd="3" destOrd="0" parTransId="{13D52860-D527-4285-8AD4-F2E7441E39DD}" sibTransId="{E8493ADC-03D5-49BB-AFA9-5231353E1423}"/>
    <dgm:cxn modelId="{10FA03E9-0EEF-410A-B5F9-F78AC8048A60}" type="presOf" srcId="{7BCA1B9E-30E1-47B9-BB37-FACC1EF68772}" destId="{46DCF3D7-56E6-4B28-9DAF-D966E9C1B428}" srcOrd="0" destOrd="0" presId="urn:microsoft.com/office/officeart/2005/8/layout/vList4"/>
    <dgm:cxn modelId="{B0CEDBE9-180D-4CC5-B335-510661CA5ACA}" type="presOf" srcId="{0EB85E61-B40A-4B0B-AD19-AAAC15BC4DF5}" destId="{540FA91B-306C-422D-A386-F8A87B82C445}" srcOrd="0" destOrd="0" presId="urn:microsoft.com/office/officeart/2005/8/layout/vList4"/>
    <dgm:cxn modelId="{174EA2EE-4212-4E97-84E2-619A251D4012}" type="presOf" srcId="{01BF64F1-29E3-4963-BE61-B2C16FF73032}" destId="{C27ECF21-7D1D-405C-9314-D1B8A2A6C39A}" srcOrd="1" destOrd="0" presId="urn:microsoft.com/office/officeart/2005/8/layout/vList4"/>
    <dgm:cxn modelId="{CC44D4EF-2D3C-43F9-BCC1-BDC99079DE43}" srcId="{E5A7A36A-55D0-4CEF-B9AD-7F8D3DF6A695}" destId="{7BCA1B9E-30E1-47B9-BB37-FACC1EF68772}" srcOrd="2" destOrd="0" parTransId="{7583A41B-5FDD-45EF-919D-9E70DE0CE6D1}" sibTransId="{4A5C7B29-7F0C-4CDA-BB82-84B3770DF3A4}"/>
    <dgm:cxn modelId="{6E0CFCAF-116A-408C-89E9-0903B06104D6}" type="presParOf" srcId="{838724D0-09FA-4760-A723-2F66BD8C51C7}" destId="{E976C4E4-56E2-4C94-9C28-D57729DB2F13}" srcOrd="0" destOrd="0" presId="urn:microsoft.com/office/officeart/2005/8/layout/vList4"/>
    <dgm:cxn modelId="{ACAFD50C-E838-4906-A836-D68630D3839B}" type="presParOf" srcId="{E976C4E4-56E2-4C94-9C28-D57729DB2F13}" destId="{8DEF410B-0628-4D54-8E11-816F719CA251}" srcOrd="0" destOrd="0" presId="urn:microsoft.com/office/officeart/2005/8/layout/vList4"/>
    <dgm:cxn modelId="{D6E30A0D-1116-41CA-997D-72F12A9A3512}" type="presParOf" srcId="{E976C4E4-56E2-4C94-9C28-D57729DB2F13}" destId="{3C9FC58B-0EFB-41E4-B411-6102CEBA173D}" srcOrd="1" destOrd="0" presId="urn:microsoft.com/office/officeart/2005/8/layout/vList4"/>
    <dgm:cxn modelId="{027BC0FA-AC6B-45D1-BD9D-682D58B846CF}" type="presParOf" srcId="{E976C4E4-56E2-4C94-9C28-D57729DB2F13}" destId="{2B7B3F89-DF6D-421C-A55A-B2ACCC8906F2}" srcOrd="2" destOrd="0" presId="urn:microsoft.com/office/officeart/2005/8/layout/vList4"/>
    <dgm:cxn modelId="{371CFF03-7AA9-44CA-86D4-A1314B1F6641}" type="presParOf" srcId="{838724D0-09FA-4760-A723-2F66BD8C51C7}" destId="{05F19E0D-070D-48F4-9878-36A4729B01AC}" srcOrd="1" destOrd="0" presId="urn:microsoft.com/office/officeart/2005/8/layout/vList4"/>
    <dgm:cxn modelId="{6D593782-7E0C-43EB-8860-5093A85B47A0}" type="presParOf" srcId="{838724D0-09FA-4760-A723-2F66BD8C51C7}" destId="{FAD5A025-774B-46ED-B47F-AC1BF3C142B1}" srcOrd="2" destOrd="0" presId="urn:microsoft.com/office/officeart/2005/8/layout/vList4"/>
    <dgm:cxn modelId="{BE7DB8D1-9DA9-419D-9FDB-462A18C9D209}" type="presParOf" srcId="{FAD5A025-774B-46ED-B47F-AC1BF3C142B1}" destId="{D21FBA1E-8650-46C4-9358-1DF817AD77F7}" srcOrd="0" destOrd="0" presId="urn:microsoft.com/office/officeart/2005/8/layout/vList4"/>
    <dgm:cxn modelId="{9CE360B9-BFFF-412F-842B-5739D96BEC74}" type="presParOf" srcId="{FAD5A025-774B-46ED-B47F-AC1BF3C142B1}" destId="{A55C6CE2-8A95-47FC-81B1-CBB40B929254}" srcOrd="1" destOrd="0" presId="urn:microsoft.com/office/officeart/2005/8/layout/vList4"/>
    <dgm:cxn modelId="{4DA5250F-D1FA-4948-97B2-299D104B5061}" type="presParOf" srcId="{FAD5A025-774B-46ED-B47F-AC1BF3C142B1}" destId="{C27ECF21-7D1D-405C-9314-D1B8A2A6C39A}" srcOrd="2" destOrd="0" presId="urn:microsoft.com/office/officeart/2005/8/layout/vList4"/>
    <dgm:cxn modelId="{CBD7EA5B-608A-4E0F-806C-5B77870FACD5}" type="presParOf" srcId="{838724D0-09FA-4760-A723-2F66BD8C51C7}" destId="{9E24F227-D327-4CEF-8B3A-FFE68A0FA3E2}" srcOrd="3" destOrd="0" presId="urn:microsoft.com/office/officeart/2005/8/layout/vList4"/>
    <dgm:cxn modelId="{D101A99F-83F2-48A2-9AA3-B20104AD0B60}" type="presParOf" srcId="{838724D0-09FA-4760-A723-2F66BD8C51C7}" destId="{9B4D3D8B-6F19-4214-A2ED-19B91496CE10}" srcOrd="4" destOrd="0" presId="urn:microsoft.com/office/officeart/2005/8/layout/vList4"/>
    <dgm:cxn modelId="{1EAB8310-89F8-4B70-B2EF-17FCE57EA61F}" type="presParOf" srcId="{9B4D3D8B-6F19-4214-A2ED-19B91496CE10}" destId="{46DCF3D7-56E6-4B28-9DAF-D966E9C1B428}" srcOrd="0" destOrd="0" presId="urn:microsoft.com/office/officeart/2005/8/layout/vList4"/>
    <dgm:cxn modelId="{0F0FEA9C-4161-418B-9143-1CF552932507}" type="presParOf" srcId="{9B4D3D8B-6F19-4214-A2ED-19B91496CE10}" destId="{941836BF-B96D-4378-9D48-C6E4ADB00AA2}" srcOrd="1" destOrd="0" presId="urn:microsoft.com/office/officeart/2005/8/layout/vList4"/>
    <dgm:cxn modelId="{9F3DA84D-4A84-46F5-8826-14CDAFCECC37}" type="presParOf" srcId="{9B4D3D8B-6F19-4214-A2ED-19B91496CE10}" destId="{1156037B-59B5-44F0-AD8E-9AC0409FBE88}" srcOrd="2" destOrd="0" presId="urn:microsoft.com/office/officeart/2005/8/layout/vList4"/>
    <dgm:cxn modelId="{DBA551A2-2632-47D9-8506-7E678E4792FD}" type="presParOf" srcId="{838724D0-09FA-4760-A723-2F66BD8C51C7}" destId="{D9C89A8C-E87E-4ABE-8E79-2ECD94DD03A3}" srcOrd="5" destOrd="0" presId="urn:microsoft.com/office/officeart/2005/8/layout/vList4"/>
    <dgm:cxn modelId="{F167CA65-B6CD-4C54-B596-57C76BF08AB2}" type="presParOf" srcId="{838724D0-09FA-4760-A723-2F66BD8C51C7}" destId="{0A88074E-1572-42CB-9777-FD028F5E593A}" srcOrd="6" destOrd="0" presId="urn:microsoft.com/office/officeart/2005/8/layout/vList4"/>
    <dgm:cxn modelId="{36BA1E57-95A8-42D8-9F9B-A7C4A2248D58}" type="presParOf" srcId="{0A88074E-1572-42CB-9777-FD028F5E593A}" destId="{BD0B67EA-3A14-45E8-8898-EA84B75853D5}" srcOrd="0" destOrd="0" presId="urn:microsoft.com/office/officeart/2005/8/layout/vList4"/>
    <dgm:cxn modelId="{68E46B84-9199-4C69-8AFD-93B51D00CCE1}" type="presParOf" srcId="{0A88074E-1572-42CB-9777-FD028F5E593A}" destId="{A8D7C74F-7A58-4438-AB18-EEF9663D417A}" srcOrd="1" destOrd="0" presId="urn:microsoft.com/office/officeart/2005/8/layout/vList4"/>
    <dgm:cxn modelId="{9F44984A-16CF-40D5-BB38-BC43C9C5E108}" type="presParOf" srcId="{0A88074E-1572-42CB-9777-FD028F5E593A}" destId="{CE7C7815-17D0-4894-BFC8-EBAC0DD95135}" srcOrd="2" destOrd="0" presId="urn:microsoft.com/office/officeart/2005/8/layout/vList4"/>
    <dgm:cxn modelId="{6266D74E-19C3-43F0-97D8-17D90ED50D15}" type="presParOf" srcId="{838724D0-09FA-4760-A723-2F66BD8C51C7}" destId="{1866A733-9FF8-4798-94A4-E1EDC5CDDCF9}" srcOrd="7" destOrd="0" presId="urn:microsoft.com/office/officeart/2005/8/layout/vList4"/>
    <dgm:cxn modelId="{10DAC9AE-3B48-41BF-A35D-815FA1FB5E0A}" type="presParOf" srcId="{838724D0-09FA-4760-A723-2F66BD8C51C7}" destId="{509436D6-501D-4EB0-BE10-A91CA8C8810F}" srcOrd="8" destOrd="0" presId="urn:microsoft.com/office/officeart/2005/8/layout/vList4"/>
    <dgm:cxn modelId="{3ECBF0FA-4DF2-4D48-AC71-581CEFEF59AA}" type="presParOf" srcId="{509436D6-501D-4EB0-BE10-A91CA8C8810F}" destId="{2C67E353-BDD1-47A7-9087-5F94A7EC2D1E}" srcOrd="0" destOrd="0" presId="urn:microsoft.com/office/officeart/2005/8/layout/vList4"/>
    <dgm:cxn modelId="{81AAD326-0D6F-4189-8559-288A4970079A}" type="presParOf" srcId="{509436D6-501D-4EB0-BE10-A91CA8C8810F}" destId="{7E985310-B355-4F66-BAEF-11F643C1B9D4}" srcOrd="1" destOrd="0" presId="urn:microsoft.com/office/officeart/2005/8/layout/vList4"/>
    <dgm:cxn modelId="{065AED8E-556C-4151-AC6D-C6D8C94AD840}" type="presParOf" srcId="{509436D6-501D-4EB0-BE10-A91CA8C8810F}" destId="{5231B471-DA2E-49D5-BCF8-5CEBD138A3F1}" srcOrd="2" destOrd="0" presId="urn:microsoft.com/office/officeart/2005/8/layout/vList4"/>
    <dgm:cxn modelId="{6CA2D2C2-2D2A-4FA6-A9B8-4A01EEEC75FB}" type="presParOf" srcId="{838724D0-09FA-4760-A723-2F66BD8C51C7}" destId="{374F4CCA-31C5-416C-9178-AFC5254EA8A5}" srcOrd="9" destOrd="0" presId="urn:microsoft.com/office/officeart/2005/8/layout/vList4"/>
    <dgm:cxn modelId="{61A38A82-A626-4E72-BEA4-029C3771928A}" type="presParOf" srcId="{838724D0-09FA-4760-A723-2F66BD8C51C7}" destId="{EE4A6DCF-A911-4FBF-914D-0B41DC5B63BA}" srcOrd="10" destOrd="0" presId="urn:microsoft.com/office/officeart/2005/8/layout/vList4"/>
    <dgm:cxn modelId="{F2804415-8142-45E1-8338-57302C87AA5F}" type="presParOf" srcId="{EE4A6DCF-A911-4FBF-914D-0B41DC5B63BA}" destId="{38EDF6CA-4B00-4A62-82A4-3643B67FCFA7}" srcOrd="0" destOrd="0" presId="urn:microsoft.com/office/officeart/2005/8/layout/vList4"/>
    <dgm:cxn modelId="{654F30E4-11E0-41E4-82E5-42399ADC5FC3}" type="presParOf" srcId="{EE4A6DCF-A911-4FBF-914D-0B41DC5B63BA}" destId="{F8D13698-CBEE-46D1-8080-67125840CB1A}" srcOrd="1" destOrd="0" presId="urn:microsoft.com/office/officeart/2005/8/layout/vList4"/>
    <dgm:cxn modelId="{2700889F-AB5C-4334-99E8-2193A6DCB12A}" type="presParOf" srcId="{EE4A6DCF-A911-4FBF-914D-0B41DC5B63BA}" destId="{6B78F000-9091-4060-BD53-58F074841057}" srcOrd="2" destOrd="0" presId="urn:microsoft.com/office/officeart/2005/8/layout/vList4"/>
    <dgm:cxn modelId="{693D2676-5900-423E-BC7E-0D6712322665}" type="presParOf" srcId="{838724D0-09FA-4760-A723-2F66BD8C51C7}" destId="{2779B09B-D1A1-42C0-8FB9-AF0F22736E24}" srcOrd="11" destOrd="0" presId="urn:microsoft.com/office/officeart/2005/8/layout/vList4"/>
    <dgm:cxn modelId="{B09CA891-339B-4055-8C1C-9872CB03494E}" type="presParOf" srcId="{838724D0-09FA-4760-A723-2F66BD8C51C7}" destId="{62552E74-7426-4823-AE06-037AC563A078}" srcOrd="12" destOrd="0" presId="urn:microsoft.com/office/officeart/2005/8/layout/vList4"/>
    <dgm:cxn modelId="{85480F36-A114-4D50-9F4F-06A0EA7F4D71}" type="presParOf" srcId="{62552E74-7426-4823-AE06-037AC563A078}" destId="{7DF00927-9FC8-4156-BB85-0A6369B87FF4}" srcOrd="0" destOrd="0" presId="urn:microsoft.com/office/officeart/2005/8/layout/vList4"/>
    <dgm:cxn modelId="{1847A4EA-F22F-4859-BC74-5061DFE48BCD}" type="presParOf" srcId="{62552E74-7426-4823-AE06-037AC563A078}" destId="{598BB20A-0CAA-4D8A-A602-D2D93A6762A7}" srcOrd="1" destOrd="0" presId="urn:microsoft.com/office/officeart/2005/8/layout/vList4"/>
    <dgm:cxn modelId="{4CECF0B9-A336-4C6D-8E65-25D46F17FAFF}" type="presParOf" srcId="{62552E74-7426-4823-AE06-037AC563A078}" destId="{0A656B69-0686-4704-898B-21527609553A}" srcOrd="2" destOrd="0" presId="urn:microsoft.com/office/officeart/2005/8/layout/vList4"/>
    <dgm:cxn modelId="{EB258145-78B0-469B-A498-7EBA5064F48E}" type="presParOf" srcId="{838724D0-09FA-4760-A723-2F66BD8C51C7}" destId="{783260CF-3DDB-4959-BAF6-39540A74FD88}" srcOrd="13" destOrd="0" presId="urn:microsoft.com/office/officeart/2005/8/layout/vList4"/>
    <dgm:cxn modelId="{DB3CB34A-1CB9-40B3-9DE3-F282E598C297}" type="presParOf" srcId="{838724D0-09FA-4760-A723-2F66BD8C51C7}" destId="{B337A5EF-8DCA-4F50-A570-49D62B43F4A2}" srcOrd="14" destOrd="0" presId="urn:microsoft.com/office/officeart/2005/8/layout/vList4"/>
    <dgm:cxn modelId="{B0C52046-8CD6-4453-BF99-630DD632C4FE}" type="presParOf" srcId="{B337A5EF-8DCA-4F50-A570-49D62B43F4A2}" destId="{540FA91B-306C-422D-A386-F8A87B82C445}" srcOrd="0" destOrd="0" presId="urn:microsoft.com/office/officeart/2005/8/layout/vList4"/>
    <dgm:cxn modelId="{981F0454-3176-48B4-931A-664A9836427F}" type="presParOf" srcId="{B337A5EF-8DCA-4F50-A570-49D62B43F4A2}" destId="{FCF2E73B-4106-41BB-B66B-A49AD09BD096}" srcOrd="1" destOrd="0" presId="urn:microsoft.com/office/officeart/2005/8/layout/vList4"/>
    <dgm:cxn modelId="{AC451046-6B13-4AC5-95B5-11A28815B3A6}" type="presParOf" srcId="{B337A5EF-8DCA-4F50-A570-49D62B43F4A2}" destId="{E22CD7CB-74F4-424D-8F04-C4DD1A3C490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43D999-88BB-4933-9363-C4085DB4E215}" type="doc">
      <dgm:prSet loTypeId="urn:microsoft.com/office/officeart/2005/8/layout/vList4" loCatId="pictur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DB5BCA8-F09F-4F15-8A7F-098DAE48D6C3}">
      <dgm:prSet phldrT="[Text]" custT="1"/>
      <dgm:spPr/>
      <dgm:t>
        <a:bodyPr/>
        <a:lstStyle/>
        <a:p>
          <a:pPr algn="l">
            <a:buNone/>
          </a:pPr>
          <a:r>
            <a:rPr lang="en-US" sz="3000" b="1"/>
            <a:t>VENDOR INTEGRATION &amp; SUPPORT </a:t>
          </a:r>
        </a:p>
      </dgm:t>
    </dgm:pt>
    <dgm:pt modelId="{51533FA9-E008-4AA0-93FB-FE4FC210E9A9}" type="parTrans" cxnId="{AC27EBB0-C6D2-4056-9549-52B02D6F075D}">
      <dgm:prSet/>
      <dgm:spPr/>
      <dgm:t>
        <a:bodyPr/>
        <a:lstStyle/>
        <a:p>
          <a:endParaRPr lang="en-US"/>
        </a:p>
      </dgm:t>
    </dgm:pt>
    <dgm:pt modelId="{CB68CD8D-5015-4180-A7EF-7420EF4A7D24}" type="sibTrans" cxnId="{AC27EBB0-C6D2-4056-9549-52B02D6F075D}">
      <dgm:prSet/>
      <dgm:spPr/>
      <dgm:t>
        <a:bodyPr/>
        <a:lstStyle/>
        <a:p>
          <a:endParaRPr lang="en-US"/>
        </a:p>
      </dgm:t>
    </dgm:pt>
    <dgm:pt modelId="{3FF89D72-55BE-473D-AC3A-71B7B0532DB2}">
      <dgm:prSet phldrT="[Text]"/>
      <dgm:spPr/>
      <dgm:t>
        <a:bodyPr/>
        <a:lstStyle/>
        <a:p>
          <a:pPr algn="r">
            <a:buFontTx/>
            <a:buNone/>
          </a:pPr>
          <a:r>
            <a:rPr lang="en-US" sz="2000"/>
            <a:t>SDK &amp; Staging Environment </a:t>
          </a:r>
        </a:p>
      </dgm:t>
    </dgm:pt>
    <dgm:pt modelId="{CAE75BA8-B01C-4937-A0AB-57C24B30EA80}" type="parTrans" cxnId="{02EDC193-DFC5-48EA-BF2C-129F493160EF}">
      <dgm:prSet/>
      <dgm:spPr/>
      <dgm:t>
        <a:bodyPr/>
        <a:lstStyle/>
        <a:p>
          <a:endParaRPr lang="en-US"/>
        </a:p>
      </dgm:t>
    </dgm:pt>
    <dgm:pt modelId="{DB54B780-96AE-46A9-B470-0A0DD75FC5A9}" type="sibTrans" cxnId="{02EDC193-DFC5-48EA-BF2C-129F493160EF}">
      <dgm:prSet/>
      <dgm:spPr/>
      <dgm:t>
        <a:bodyPr/>
        <a:lstStyle/>
        <a:p>
          <a:endParaRPr lang="en-US"/>
        </a:p>
      </dgm:t>
    </dgm:pt>
    <dgm:pt modelId="{AA4EF9F3-BCA0-44CB-B232-82AE5E9E1C02}">
      <dgm:prSet phldrT="[Text]" custT="1"/>
      <dgm:spPr/>
      <dgm:t>
        <a:bodyPr/>
        <a:lstStyle/>
        <a:p>
          <a:pPr algn="r">
            <a:buNone/>
          </a:pPr>
          <a:r>
            <a:rPr lang="en-US" sz="3000" b="1"/>
            <a:t>DATA PUBLICATION </a:t>
          </a:r>
        </a:p>
      </dgm:t>
    </dgm:pt>
    <dgm:pt modelId="{0CFFC091-D931-46F7-A238-AD958F370487}" type="parTrans" cxnId="{3A722226-FBB7-4ACD-849B-A5147431608B}">
      <dgm:prSet/>
      <dgm:spPr/>
      <dgm:t>
        <a:bodyPr/>
        <a:lstStyle/>
        <a:p>
          <a:endParaRPr lang="en-US"/>
        </a:p>
      </dgm:t>
    </dgm:pt>
    <dgm:pt modelId="{C2D152C6-BC85-43EA-AD86-498E50FE3E9B}" type="sibTrans" cxnId="{3A722226-FBB7-4ACD-849B-A5147431608B}">
      <dgm:prSet/>
      <dgm:spPr/>
      <dgm:t>
        <a:bodyPr/>
        <a:lstStyle/>
        <a:p>
          <a:endParaRPr lang="en-US"/>
        </a:p>
      </dgm:t>
    </dgm:pt>
    <dgm:pt modelId="{36A02401-3A54-4245-8FE3-CCBEC201C9F9}">
      <dgm:prSet phldrT="[Text]"/>
      <dgm:spPr/>
      <dgm:t>
        <a:bodyPr/>
        <a:lstStyle/>
        <a:p>
          <a:pPr algn="r">
            <a:buFontTx/>
            <a:buNone/>
          </a:pPr>
          <a:r>
            <a:rPr lang="en-US" sz="2000"/>
            <a:t>LEA Coordination</a:t>
          </a:r>
        </a:p>
      </dgm:t>
    </dgm:pt>
    <dgm:pt modelId="{F5D3E8F8-3F7F-48D1-A5D6-595023E713C2}" type="parTrans" cxnId="{2DB89FC8-793D-4CDD-A1C6-3F33E56F5C96}">
      <dgm:prSet/>
      <dgm:spPr/>
      <dgm:t>
        <a:bodyPr/>
        <a:lstStyle/>
        <a:p>
          <a:endParaRPr lang="en-US"/>
        </a:p>
      </dgm:t>
    </dgm:pt>
    <dgm:pt modelId="{12A3931E-01A6-404E-817A-96548FCF1216}" type="sibTrans" cxnId="{2DB89FC8-793D-4CDD-A1C6-3F33E56F5C96}">
      <dgm:prSet/>
      <dgm:spPr/>
      <dgm:t>
        <a:bodyPr/>
        <a:lstStyle/>
        <a:p>
          <a:endParaRPr lang="en-US"/>
        </a:p>
      </dgm:t>
    </dgm:pt>
    <dgm:pt modelId="{B5ACB308-5DF1-4BF3-8158-68F8495A6EE5}">
      <dgm:prSet phldrT="[Text]"/>
      <dgm:spPr/>
      <dgm:t>
        <a:bodyPr/>
        <a:lstStyle/>
        <a:p>
          <a:pPr algn="r">
            <a:buFontTx/>
            <a:buNone/>
          </a:pPr>
          <a:r>
            <a:rPr lang="en-US" sz="2000"/>
            <a:t>Level 1 Errors &amp; Incremental Data</a:t>
          </a:r>
        </a:p>
      </dgm:t>
    </dgm:pt>
    <dgm:pt modelId="{6AD52A02-9D8A-4B08-ABB8-476511DBD034}" type="parTrans" cxnId="{3CD310DC-1A9E-4658-8702-5DD7591BDD1D}">
      <dgm:prSet/>
      <dgm:spPr/>
      <dgm:t>
        <a:bodyPr/>
        <a:lstStyle/>
        <a:p>
          <a:endParaRPr lang="en-US"/>
        </a:p>
      </dgm:t>
    </dgm:pt>
    <dgm:pt modelId="{19F4F76E-1A58-4633-8579-8BF259CF275A}" type="sibTrans" cxnId="{3CD310DC-1A9E-4658-8702-5DD7591BDD1D}">
      <dgm:prSet/>
      <dgm:spPr/>
      <dgm:t>
        <a:bodyPr/>
        <a:lstStyle/>
        <a:p>
          <a:endParaRPr lang="en-US"/>
        </a:p>
      </dgm:t>
    </dgm:pt>
    <dgm:pt modelId="{EBD2C4E2-8908-42FB-96BD-05BE999EC14E}">
      <dgm:prSet phldrT="[Text]" custT="1"/>
      <dgm:spPr/>
      <dgm:t>
        <a:bodyPr/>
        <a:lstStyle/>
        <a:p>
          <a:pPr algn="r">
            <a:buNone/>
          </a:pPr>
          <a:r>
            <a:rPr lang="en-US" sz="3000" b="1"/>
            <a:t>TESTING</a:t>
          </a:r>
        </a:p>
      </dgm:t>
    </dgm:pt>
    <dgm:pt modelId="{AE7C277F-8BE7-4F5A-A8E7-53ECB4F6FC25}" type="parTrans" cxnId="{BF3B1E28-7D8D-4797-814E-D59B9ED58984}">
      <dgm:prSet/>
      <dgm:spPr/>
      <dgm:t>
        <a:bodyPr/>
        <a:lstStyle/>
        <a:p>
          <a:endParaRPr lang="en-US"/>
        </a:p>
      </dgm:t>
    </dgm:pt>
    <dgm:pt modelId="{EC34B03F-E485-46BC-BF6D-72FFB24A1CB2}" type="sibTrans" cxnId="{BF3B1E28-7D8D-4797-814E-D59B9ED58984}">
      <dgm:prSet/>
      <dgm:spPr/>
      <dgm:t>
        <a:bodyPr/>
        <a:lstStyle/>
        <a:p>
          <a:endParaRPr lang="en-US"/>
        </a:p>
      </dgm:t>
    </dgm:pt>
    <dgm:pt modelId="{5D44E64A-E8B1-415F-A075-AF83012D10FF}">
      <dgm:prSet phldrT="[Text]"/>
      <dgm:spPr/>
      <dgm:t>
        <a:bodyPr/>
        <a:lstStyle/>
        <a:p>
          <a:pPr algn="r">
            <a:buFontTx/>
            <a:buNone/>
          </a:pPr>
          <a:r>
            <a:rPr lang="en-US" sz="2000"/>
            <a:t>Data Counts</a:t>
          </a:r>
        </a:p>
      </dgm:t>
    </dgm:pt>
    <dgm:pt modelId="{A0A3E1D7-AD8A-46E6-9662-B4BEF96A7390}" type="parTrans" cxnId="{5AD5C9A2-1695-466F-8873-27C26C043FB0}">
      <dgm:prSet/>
      <dgm:spPr/>
      <dgm:t>
        <a:bodyPr/>
        <a:lstStyle/>
        <a:p>
          <a:endParaRPr lang="en-US"/>
        </a:p>
      </dgm:t>
    </dgm:pt>
    <dgm:pt modelId="{614398EB-86BF-4917-925B-05B7A7E009F4}" type="sibTrans" cxnId="{5AD5C9A2-1695-466F-8873-27C26C043FB0}">
      <dgm:prSet/>
      <dgm:spPr/>
      <dgm:t>
        <a:bodyPr/>
        <a:lstStyle/>
        <a:p>
          <a:endParaRPr lang="en-US"/>
        </a:p>
      </dgm:t>
    </dgm:pt>
    <dgm:pt modelId="{2BB60E7C-8F4E-4815-B944-AF582C2CBBFF}">
      <dgm:prSet phldrT="[Text]"/>
      <dgm:spPr/>
      <dgm:t>
        <a:bodyPr/>
        <a:lstStyle/>
        <a:p>
          <a:pPr algn="r">
            <a:buFontTx/>
            <a:buNone/>
          </a:pPr>
          <a:r>
            <a:rPr lang="en-US" sz="2000"/>
            <a:t>TEA Use Cases</a:t>
          </a:r>
        </a:p>
      </dgm:t>
    </dgm:pt>
    <dgm:pt modelId="{A41D31CA-B7E6-4982-8143-32191A33FBF7}" type="parTrans" cxnId="{C490C5A3-BDFE-4987-BFB3-0B1FB1AF721D}">
      <dgm:prSet/>
      <dgm:spPr/>
      <dgm:t>
        <a:bodyPr/>
        <a:lstStyle/>
        <a:p>
          <a:endParaRPr lang="en-US"/>
        </a:p>
      </dgm:t>
    </dgm:pt>
    <dgm:pt modelId="{B1F8AD4E-58A2-428E-9A37-6271D5EA5644}" type="sibTrans" cxnId="{C490C5A3-BDFE-4987-BFB3-0B1FB1AF721D}">
      <dgm:prSet/>
      <dgm:spPr/>
      <dgm:t>
        <a:bodyPr/>
        <a:lstStyle/>
        <a:p>
          <a:endParaRPr lang="en-US"/>
        </a:p>
      </dgm:t>
    </dgm:pt>
    <dgm:pt modelId="{F4EF92F4-2833-4BD2-8840-1DDFB29A3789}">
      <dgm:prSet phldrT="[Text]"/>
      <dgm:spPr/>
      <dgm:t>
        <a:bodyPr/>
        <a:lstStyle/>
        <a:p>
          <a:pPr algn="r">
            <a:buFontTx/>
            <a:buNone/>
          </a:pPr>
          <a:r>
            <a:rPr lang="en-US" sz="2000"/>
            <a:t>TEDS, Webinars, Vendor Coordination Meetings</a:t>
          </a:r>
        </a:p>
      </dgm:t>
    </dgm:pt>
    <dgm:pt modelId="{1C28BC88-C24E-4DFD-A170-3601E91D2C54}" type="parTrans" cxnId="{9CF918A1-DA1D-4071-B062-E04A5F16D2BA}">
      <dgm:prSet/>
      <dgm:spPr/>
      <dgm:t>
        <a:bodyPr/>
        <a:lstStyle/>
        <a:p>
          <a:endParaRPr lang="en-US"/>
        </a:p>
      </dgm:t>
    </dgm:pt>
    <dgm:pt modelId="{FB516EB6-D40A-4D9F-A96C-C01CAA87D3A4}" type="sibTrans" cxnId="{9CF918A1-DA1D-4071-B062-E04A5F16D2BA}">
      <dgm:prSet/>
      <dgm:spPr/>
      <dgm:t>
        <a:bodyPr/>
        <a:lstStyle/>
        <a:p>
          <a:endParaRPr lang="en-US"/>
        </a:p>
      </dgm:t>
    </dgm:pt>
    <dgm:pt modelId="{D8CF5658-45E7-4F0B-B887-0A27EAA63334}" type="pres">
      <dgm:prSet presAssocID="{AA43D999-88BB-4933-9363-C4085DB4E215}" presName="linear" presStyleCnt="0">
        <dgm:presLayoutVars>
          <dgm:dir/>
          <dgm:resizeHandles val="exact"/>
        </dgm:presLayoutVars>
      </dgm:prSet>
      <dgm:spPr/>
    </dgm:pt>
    <dgm:pt modelId="{D4995A34-943E-446E-AE4B-8A0F4D672362}" type="pres">
      <dgm:prSet presAssocID="{4DB5BCA8-F09F-4F15-8A7F-098DAE48D6C3}" presName="comp" presStyleCnt="0"/>
      <dgm:spPr/>
    </dgm:pt>
    <dgm:pt modelId="{8AEC3663-601D-41FF-B811-A614D417D10C}" type="pres">
      <dgm:prSet presAssocID="{4DB5BCA8-F09F-4F15-8A7F-098DAE48D6C3}" presName="box" presStyleLbl="node1" presStyleIdx="0" presStyleCnt="3"/>
      <dgm:spPr/>
    </dgm:pt>
    <dgm:pt modelId="{E64E27A0-6E52-4131-809E-EFD2CFE7CB85}" type="pres">
      <dgm:prSet presAssocID="{4DB5BCA8-F09F-4F15-8A7F-098DAE48D6C3}" presName="img" presStyleLbl="fgImgPlace1" presStyleIdx="0" presStyleCnt="3" custLinFactNeighborX="-25899" custLinFactNeighborY="6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111" t="8812" r="27111" b="8812"/>
          </a:stretch>
        </a:blipFill>
        <a:ln>
          <a:noFill/>
        </a:ln>
      </dgm:spPr>
    </dgm:pt>
    <dgm:pt modelId="{844E41B5-9F70-4606-A578-1507F3A0731C}" type="pres">
      <dgm:prSet presAssocID="{4DB5BCA8-F09F-4F15-8A7F-098DAE48D6C3}" presName="text" presStyleLbl="node1" presStyleIdx="0" presStyleCnt="3">
        <dgm:presLayoutVars>
          <dgm:bulletEnabled val="1"/>
        </dgm:presLayoutVars>
      </dgm:prSet>
      <dgm:spPr/>
    </dgm:pt>
    <dgm:pt modelId="{13CC53BD-9694-428A-8D26-158CA260A258}" type="pres">
      <dgm:prSet presAssocID="{CB68CD8D-5015-4180-A7EF-7420EF4A7D24}" presName="spacer" presStyleCnt="0"/>
      <dgm:spPr/>
    </dgm:pt>
    <dgm:pt modelId="{82998EC0-7BF9-4AD8-BEB4-1C919DE3F8C1}" type="pres">
      <dgm:prSet presAssocID="{AA4EF9F3-BCA0-44CB-B232-82AE5E9E1C02}" presName="comp" presStyleCnt="0"/>
      <dgm:spPr/>
    </dgm:pt>
    <dgm:pt modelId="{B8FA1AA7-BE57-4E49-AC59-841F70F1C9BE}" type="pres">
      <dgm:prSet presAssocID="{AA4EF9F3-BCA0-44CB-B232-82AE5E9E1C02}" presName="box" presStyleLbl="node1" presStyleIdx="1" presStyleCnt="3" custScaleX="64474" custLinFactNeighborX="9290" custLinFactNeighborY="-4190"/>
      <dgm:spPr/>
    </dgm:pt>
    <dgm:pt modelId="{4D061ACE-B6EA-405B-A464-F4553E82026C}" type="pres">
      <dgm:prSet presAssocID="{AA4EF9F3-BCA0-44CB-B232-82AE5E9E1C02}" presName="img" presStyleLbl="fgImgPlace1" presStyleIdx="1" presStyleCnt="3" custLinFactX="16724" custLinFactNeighborX="100000" custLinFactNeighborY="-621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330" t="8812" r="25330" b="8812"/>
          </a:stretch>
        </a:blipFill>
        <a:ln>
          <a:noFill/>
        </a:ln>
      </dgm:spPr>
    </dgm:pt>
    <dgm:pt modelId="{310E4DFA-D764-4B15-9F4A-831C8D26168A}" type="pres">
      <dgm:prSet presAssocID="{AA4EF9F3-BCA0-44CB-B232-82AE5E9E1C02}" presName="text" presStyleLbl="node1" presStyleIdx="1" presStyleCnt="3">
        <dgm:presLayoutVars>
          <dgm:bulletEnabled val="1"/>
        </dgm:presLayoutVars>
      </dgm:prSet>
      <dgm:spPr/>
    </dgm:pt>
    <dgm:pt modelId="{5A7D9556-6A7A-4B78-8A67-FBA89FDD8C20}" type="pres">
      <dgm:prSet presAssocID="{C2D152C6-BC85-43EA-AD86-498E50FE3E9B}" presName="spacer" presStyleCnt="0"/>
      <dgm:spPr/>
    </dgm:pt>
    <dgm:pt modelId="{4292B47C-68ED-4083-BFC0-7B5CF74A140E}" type="pres">
      <dgm:prSet presAssocID="{EBD2C4E2-8908-42FB-96BD-05BE999EC14E}" presName="comp" presStyleCnt="0"/>
      <dgm:spPr/>
    </dgm:pt>
    <dgm:pt modelId="{4947ABC6-54F2-4531-BB65-9BA2C0A73602}" type="pres">
      <dgm:prSet presAssocID="{EBD2C4E2-8908-42FB-96BD-05BE999EC14E}" presName="box" presStyleLbl="node1" presStyleIdx="2" presStyleCnt="3" custScaleX="36793" custLinFactNeighborX="16506" custLinFactNeighborY="-7819"/>
      <dgm:spPr/>
    </dgm:pt>
    <dgm:pt modelId="{E5D9A1D2-2A59-44DD-ACD5-3205B1AB3F71}" type="pres">
      <dgm:prSet presAssocID="{EBD2C4E2-8908-42FB-96BD-05BE999EC14E}" presName="img" presStyleLbl="fgImgPlace1" presStyleIdx="2" presStyleCnt="3" custLinFactX="100000" custLinFactNeighborX="122718" custLinFactNeighborY="-9249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330" t="8812" r="25330" b="8812"/>
          </a:stretch>
        </a:blipFill>
        <a:ln>
          <a:noFill/>
        </a:ln>
      </dgm:spPr>
    </dgm:pt>
    <dgm:pt modelId="{B21ABE61-5217-4A29-9FF2-A8916027F2FD}" type="pres">
      <dgm:prSet presAssocID="{EBD2C4E2-8908-42FB-96BD-05BE999EC14E}" presName="text" presStyleLbl="node1" presStyleIdx="2" presStyleCnt="3">
        <dgm:presLayoutVars>
          <dgm:bulletEnabled val="1"/>
        </dgm:presLayoutVars>
      </dgm:prSet>
      <dgm:spPr/>
    </dgm:pt>
  </dgm:ptLst>
  <dgm:cxnLst>
    <dgm:cxn modelId="{46719402-9564-4618-B6D0-1CAA729CE102}" type="presOf" srcId="{F4EF92F4-2833-4BD2-8840-1DDFB29A3789}" destId="{8AEC3663-601D-41FF-B811-A614D417D10C}" srcOrd="0" destOrd="2" presId="urn:microsoft.com/office/officeart/2005/8/layout/vList4"/>
    <dgm:cxn modelId="{0D4AC608-153A-42E1-B238-5154E12CD93C}" type="presOf" srcId="{F4EF92F4-2833-4BD2-8840-1DDFB29A3789}" destId="{844E41B5-9F70-4606-A578-1507F3A0731C}" srcOrd="1" destOrd="2" presId="urn:microsoft.com/office/officeart/2005/8/layout/vList4"/>
    <dgm:cxn modelId="{BBE19922-D790-46A3-8AD4-49D7DEF30B16}" type="presOf" srcId="{4DB5BCA8-F09F-4F15-8A7F-098DAE48D6C3}" destId="{8AEC3663-601D-41FF-B811-A614D417D10C}" srcOrd="0" destOrd="0" presId="urn:microsoft.com/office/officeart/2005/8/layout/vList4"/>
    <dgm:cxn modelId="{3A722226-FBB7-4ACD-849B-A5147431608B}" srcId="{AA43D999-88BB-4933-9363-C4085DB4E215}" destId="{AA4EF9F3-BCA0-44CB-B232-82AE5E9E1C02}" srcOrd="1" destOrd="0" parTransId="{0CFFC091-D931-46F7-A238-AD958F370487}" sibTransId="{C2D152C6-BC85-43EA-AD86-498E50FE3E9B}"/>
    <dgm:cxn modelId="{BF3B1E28-7D8D-4797-814E-D59B9ED58984}" srcId="{AA43D999-88BB-4933-9363-C4085DB4E215}" destId="{EBD2C4E2-8908-42FB-96BD-05BE999EC14E}" srcOrd="2" destOrd="0" parTransId="{AE7C277F-8BE7-4F5A-A8E7-53ECB4F6FC25}" sibTransId="{EC34B03F-E485-46BC-BF6D-72FFB24A1CB2}"/>
    <dgm:cxn modelId="{A826CF28-CB4D-47AB-9941-057130863B64}" type="presOf" srcId="{AA43D999-88BB-4933-9363-C4085DB4E215}" destId="{D8CF5658-45E7-4F0B-B887-0A27EAA63334}" srcOrd="0" destOrd="0" presId="urn:microsoft.com/office/officeart/2005/8/layout/vList4"/>
    <dgm:cxn modelId="{4C29F238-7435-4B2B-A46C-9F0A00967134}" type="presOf" srcId="{EBD2C4E2-8908-42FB-96BD-05BE999EC14E}" destId="{B21ABE61-5217-4A29-9FF2-A8916027F2FD}" srcOrd="1" destOrd="0" presId="urn:microsoft.com/office/officeart/2005/8/layout/vList4"/>
    <dgm:cxn modelId="{969A5359-F2AA-45C5-AD11-D327D2C6D0C1}" type="presOf" srcId="{EBD2C4E2-8908-42FB-96BD-05BE999EC14E}" destId="{4947ABC6-54F2-4531-BB65-9BA2C0A73602}" srcOrd="0" destOrd="0" presId="urn:microsoft.com/office/officeart/2005/8/layout/vList4"/>
    <dgm:cxn modelId="{50407C59-0818-48A1-ACDF-16E9FD5F7E12}" type="presOf" srcId="{2BB60E7C-8F4E-4815-B944-AF582C2CBBFF}" destId="{4947ABC6-54F2-4531-BB65-9BA2C0A73602}" srcOrd="0" destOrd="2" presId="urn:microsoft.com/office/officeart/2005/8/layout/vList4"/>
    <dgm:cxn modelId="{9D392382-926B-45A4-A27F-1FA78F2ABDFA}" type="presOf" srcId="{2BB60E7C-8F4E-4815-B944-AF582C2CBBFF}" destId="{B21ABE61-5217-4A29-9FF2-A8916027F2FD}" srcOrd="1" destOrd="2" presId="urn:microsoft.com/office/officeart/2005/8/layout/vList4"/>
    <dgm:cxn modelId="{02EDC193-DFC5-48EA-BF2C-129F493160EF}" srcId="{4DB5BCA8-F09F-4F15-8A7F-098DAE48D6C3}" destId="{3FF89D72-55BE-473D-AC3A-71B7B0532DB2}" srcOrd="0" destOrd="0" parTransId="{CAE75BA8-B01C-4937-A0AB-57C24B30EA80}" sibTransId="{DB54B780-96AE-46A9-B470-0A0DD75FC5A9}"/>
    <dgm:cxn modelId="{444C6494-847B-45F9-9EC2-A5F21FBE76F4}" type="presOf" srcId="{AA4EF9F3-BCA0-44CB-B232-82AE5E9E1C02}" destId="{B8FA1AA7-BE57-4E49-AC59-841F70F1C9BE}" srcOrd="0" destOrd="0" presId="urn:microsoft.com/office/officeart/2005/8/layout/vList4"/>
    <dgm:cxn modelId="{9CF918A1-DA1D-4071-B062-E04A5F16D2BA}" srcId="{4DB5BCA8-F09F-4F15-8A7F-098DAE48D6C3}" destId="{F4EF92F4-2833-4BD2-8840-1DDFB29A3789}" srcOrd="1" destOrd="0" parTransId="{1C28BC88-C24E-4DFD-A170-3601E91D2C54}" sibTransId="{FB516EB6-D40A-4D9F-A96C-C01CAA87D3A4}"/>
    <dgm:cxn modelId="{5AD5C9A2-1695-466F-8873-27C26C043FB0}" srcId="{EBD2C4E2-8908-42FB-96BD-05BE999EC14E}" destId="{5D44E64A-E8B1-415F-A075-AF83012D10FF}" srcOrd="0" destOrd="0" parTransId="{A0A3E1D7-AD8A-46E6-9662-B4BEF96A7390}" sibTransId="{614398EB-86BF-4917-925B-05B7A7E009F4}"/>
    <dgm:cxn modelId="{C490C5A3-BDFE-4987-BFB3-0B1FB1AF721D}" srcId="{EBD2C4E2-8908-42FB-96BD-05BE999EC14E}" destId="{2BB60E7C-8F4E-4815-B944-AF582C2CBBFF}" srcOrd="1" destOrd="0" parTransId="{A41D31CA-B7E6-4982-8143-32191A33FBF7}" sibTransId="{B1F8AD4E-58A2-428E-9A37-6271D5EA5644}"/>
    <dgm:cxn modelId="{5AF897B0-BBD6-47DE-80B0-22B926DFDE97}" type="presOf" srcId="{4DB5BCA8-F09F-4F15-8A7F-098DAE48D6C3}" destId="{844E41B5-9F70-4606-A578-1507F3A0731C}" srcOrd="1" destOrd="0" presId="urn:microsoft.com/office/officeart/2005/8/layout/vList4"/>
    <dgm:cxn modelId="{AC27EBB0-C6D2-4056-9549-52B02D6F075D}" srcId="{AA43D999-88BB-4933-9363-C4085DB4E215}" destId="{4DB5BCA8-F09F-4F15-8A7F-098DAE48D6C3}" srcOrd="0" destOrd="0" parTransId="{51533FA9-E008-4AA0-93FB-FE4FC210E9A9}" sibTransId="{CB68CD8D-5015-4180-A7EF-7420EF4A7D24}"/>
    <dgm:cxn modelId="{BB94BAB6-684A-4AFA-896E-6E0DE57464E1}" type="presOf" srcId="{3FF89D72-55BE-473D-AC3A-71B7B0532DB2}" destId="{8AEC3663-601D-41FF-B811-A614D417D10C}" srcOrd="0" destOrd="1" presId="urn:microsoft.com/office/officeart/2005/8/layout/vList4"/>
    <dgm:cxn modelId="{68EBECBA-DA93-4EE2-B26B-A3A8E1D16117}" type="presOf" srcId="{5D44E64A-E8B1-415F-A075-AF83012D10FF}" destId="{B21ABE61-5217-4A29-9FF2-A8916027F2FD}" srcOrd="1" destOrd="1" presId="urn:microsoft.com/office/officeart/2005/8/layout/vList4"/>
    <dgm:cxn modelId="{C1EDEABB-47FD-48EE-B672-13185A65B045}" type="presOf" srcId="{36A02401-3A54-4245-8FE3-CCBEC201C9F9}" destId="{B8FA1AA7-BE57-4E49-AC59-841F70F1C9BE}" srcOrd="0" destOrd="1" presId="urn:microsoft.com/office/officeart/2005/8/layout/vList4"/>
    <dgm:cxn modelId="{A179B5BD-38DF-40D9-BAAD-A382A9A848C9}" type="presOf" srcId="{AA4EF9F3-BCA0-44CB-B232-82AE5E9E1C02}" destId="{310E4DFA-D764-4B15-9F4A-831C8D26168A}" srcOrd="1" destOrd="0" presId="urn:microsoft.com/office/officeart/2005/8/layout/vList4"/>
    <dgm:cxn modelId="{F9176FC7-A695-4B5B-8CAA-E537E34384C6}" type="presOf" srcId="{36A02401-3A54-4245-8FE3-CCBEC201C9F9}" destId="{310E4DFA-D764-4B15-9F4A-831C8D26168A}" srcOrd="1" destOrd="1" presId="urn:microsoft.com/office/officeart/2005/8/layout/vList4"/>
    <dgm:cxn modelId="{2DB89FC8-793D-4CDD-A1C6-3F33E56F5C96}" srcId="{AA4EF9F3-BCA0-44CB-B232-82AE5E9E1C02}" destId="{36A02401-3A54-4245-8FE3-CCBEC201C9F9}" srcOrd="0" destOrd="0" parTransId="{F5D3E8F8-3F7F-48D1-A5D6-595023E713C2}" sibTransId="{12A3931E-01A6-404E-817A-96548FCF1216}"/>
    <dgm:cxn modelId="{2A9B6BCD-35F3-428C-A5FF-209DF7817B9A}" type="presOf" srcId="{3FF89D72-55BE-473D-AC3A-71B7B0532DB2}" destId="{844E41B5-9F70-4606-A578-1507F3A0731C}" srcOrd="1" destOrd="1" presId="urn:microsoft.com/office/officeart/2005/8/layout/vList4"/>
    <dgm:cxn modelId="{D60E99D9-0DA9-4F8A-921A-72EC9E8A1621}" type="presOf" srcId="{5D44E64A-E8B1-415F-A075-AF83012D10FF}" destId="{4947ABC6-54F2-4531-BB65-9BA2C0A73602}" srcOrd="0" destOrd="1" presId="urn:microsoft.com/office/officeart/2005/8/layout/vList4"/>
    <dgm:cxn modelId="{3CD310DC-1A9E-4658-8702-5DD7591BDD1D}" srcId="{AA4EF9F3-BCA0-44CB-B232-82AE5E9E1C02}" destId="{B5ACB308-5DF1-4BF3-8158-68F8495A6EE5}" srcOrd="1" destOrd="0" parTransId="{6AD52A02-9D8A-4B08-ABB8-476511DBD034}" sibTransId="{19F4F76E-1A58-4633-8579-8BF259CF275A}"/>
    <dgm:cxn modelId="{D0A92BE1-3F80-4F5F-B53D-6A6E769FDFCB}" type="presOf" srcId="{B5ACB308-5DF1-4BF3-8158-68F8495A6EE5}" destId="{B8FA1AA7-BE57-4E49-AC59-841F70F1C9BE}" srcOrd="0" destOrd="2" presId="urn:microsoft.com/office/officeart/2005/8/layout/vList4"/>
    <dgm:cxn modelId="{21AEF5EE-DBE3-4B2E-A5FF-AC459F2624A2}" type="presOf" srcId="{B5ACB308-5DF1-4BF3-8158-68F8495A6EE5}" destId="{310E4DFA-D764-4B15-9F4A-831C8D26168A}" srcOrd="1" destOrd="2" presId="urn:microsoft.com/office/officeart/2005/8/layout/vList4"/>
    <dgm:cxn modelId="{029ECD16-2FBA-49A3-B96B-4F0385DEEE56}" type="presParOf" srcId="{D8CF5658-45E7-4F0B-B887-0A27EAA63334}" destId="{D4995A34-943E-446E-AE4B-8A0F4D672362}" srcOrd="0" destOrd="0" presId="urn:microsoft.com/office/officeart/2005/8/layout/vList4"/>
    <dgm:cxn modelId="{A450A9B3-4743-492C-B042-4328D61E1185}" type="presParOf" srcId="{D4995A34-943E-446E-AE4B-8A0F4D672362}" destId="{8AEC3663-601D-41FF-B811-A614D417D10C}" srcOrd="0" destOrd="0" presId="urn:microsoft.com/office/officeart/2005/8/layout/vList4"/>
    <dgm:cxn modelId="{14AD76D8-CEB0-4517-AB50-9688E006C696}" type="presParOf" srcId="{D4995A34-943E-446E-AE4B-8A0F4D672362}" destId="{E64E27A0-6E52-4131-809E-EFD2CFE7CB85}" srcOrd="1" destOrd="0" presId="urn:microsoft.com/office/officeart/2005/8/layout/vList4"/>
    <dgm:cxn modelId="{68FFCDD1-C60C-489C-B7BB-062195E3C2DE}" type="presParOf" srcId="{D4995A34-943E-446E-AE4B-8A0F4D672362}" destId="{844E41B5-9F70-4606-A578-1507F3A0731C}" srcOrd="2" destOrd="0" presId="urn:microsoft.com/office/officeart/2005/8/layout/vList4"/>
    <dgm:cxn modelId="{23D29565-EA3E-4A05-ACF3-C405ABE5EF0E}" type="presParOf" srcId="{D8CF5658-45E7-4F0B-B887-0A27EAA63334}" destId="{13CC53BD-9694-428A-8D26-158CA260A258}" srcOrd="1" destOrd="0" presId="urn:microsoft.com/office/officeart/2005/8/layout/vList4"/>
    <dgm:cxn modelId="{1D9F5229-73B8-4F3F-9EE1-6B5A46C15DE3}" type="presParOf" srcId="{D8CF5658-45E7-4F0B-B887-0A27EAA63334}" destId="{82998EC0-7BF9-4AD8-BEB4-1C919DE3F8C1}" srcOrd="2" destOrd="0" presId="urn:microsoft.com/office/officeart/2005/8/layout/vList4"/>
    <dgm:cxn modelId="{65AB5DEC-78C0-4496-B496-916BA78CF7E9}" type="presParOf" srcId="{82998EC0-7BF9-4AD8-BEB4-1C919DE3F8C1}" destId="{B8FA1AA7-BE57-4E49-AC59-841F70F1C9BE}" srcOrd="0" destOrd="0" presId="urn:microsoft.com/office/officeart/2005/8/layout/vList4"/>
    <dgm:cxn modelId="{FC9B6D18-0704-4E40-A9EE-11FBDE6B1F4E}" type="presParOf" srcId="{82998EC0-7BF9-4AD8-BEB4-1C919DE3F8C1}" destId="{4D061ACE-B6EA-405B-A464-F4553E82026C}" srcOrd="1" destOrd="0" presId="urn:microsoft.com/office/officeart/2005/8/layout/vList4"/>
    <dgm:cxn modelId="{E76ED417-63D5-45BC-A456-3DD8EB0DCF15}" type="presParOf" srcId="{82998EC0-7BF9-4AD8-BEB4-1C919DE3F8C1}" destId="{310E4DFA-D764-4B15-9F4A-831C8D26168A}" srcOrd="2" destOrd="0" presId="urn:microsoft.com/office/officeart/2005/8/layout/vList4"/>
    <dgm:cxn modelId="{669D09D1-6B42-46FE-9183-23DB76208FD0}" type="presParOf" srcId="{D8CF5658-45E7-4F0B-B887-0A27EAA63334}" destId="{5A7D9556-6A7A-4B78-8A67-FBA89FDD8C20}" srcOrd="3" destOrd="0" presId="urn:microsoft.com/office/officeart/2005/8/layout/vList4"/>
    <dgm:cxn modelId="{8D916E55-6F43-4E53-B4DF-6E0F00E66DBE}" type="presParOf" srcId="{D8CF5658-45E7-4F0B-B887-0A27EAA63334}" destId="{4292B47C-68ED-4083-BFC0-7B5CF74A140E}" srcOrd="4" destOrd="0" presId="urn:microsoft.com/office/officeart/2005/8/layout/vList4"/>
    <dgm:cxn modelId="{09A437E7-933B-4C8E-919A-E6A979F2A707}" type="presParOf" srcId="{4292B47C-68ED-4083-BFC0-7B5CF74A140E}" destId="{4947ABC6-54F2-4531-BB65-9BA2C0A73602}" srcOrd="0" destOrd="0" presId="urn:microsoft.com/office/officeart/2005/8/layout/vList4"/>
    <dgm:cxn modelId="{DEF998E8-B609-44C3-8CD7-352DBDF93917}" type="presParOf" srcId="{4292B47C-68ED-4083-BFC0-7B5CF74A140E}" destId="{E5D9A1D2-2A59-44DD-ACD5-3205B1AB3F71}" srcOrd="1" destOrd="0" presId="urn:microsoft.com/office/officeart/2005/8/layout/vList4"/>
    <dgm:cxn modelId="{7119DFAB-05BB-4016-9F4E-59E4ABA589D4}" type="presParOf" srcId="{4292B47C-68ED-4083-BFC0-7B5CF74A140E}" destId="{B21ABE61-5217-4A29-9FF2-A8916027F2F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49420C-32CA-4E30-8116-0231285587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0D8374-0E49-446E-BE24-9E8A117B7826}">
      <dgm:prSet phldrT="[Text]"/>
      <dgm:spPr/>
      <dgm:t>
        <a:bodyPr/>
        <a:lstStyle/>
        <a:p>
          <a:r>
            <a:rPr lang="en-US"/>
            <a:t>Mar. 2023: Status</a:t>
          </a:r>
        </a:p>
      </dgm:t>
    </dgm:pt>
    <dgm:pt modelId="{0D67F6D2-C958-4E48-AEFB-8EF93133A3A9}" type="parTrans" cxnId="{EFB1C02B-833A-4514-B727-8ED8CC15F57B}">
      <dgm:prSet/>
      <dgm:spPr/>
      <dgm:t>
        <a:bodyPr/>
        <a:lstStyle/>
        <a:p>
          <a:endParaRPr lang="en-US"/>
        </a:p>
      </dgm:t>
    </dgm:pt>
    <dgm:pt modelId="{A648F675-8F6B-4D18-A3BD-E607E2F4DA23}" type="sibTrans" cxnId="{EFB1C02B-833A-4514-B727-8ED8CC15F57B}">
      <dgm:prSet/>
      <dgm:spPr/>
      <dgm:t>
        <a:bodyPr/>
        <a:lstStyle/>
        <a:p>
          <a:endParaRPr lang="en-US"/>
        </a:p>
      </dgm:t>
    </dgm:pt>
    <dgm:pt modelId="{BDE0D982-0042-4BEA-881F-184634F6B6B2}">
      <dgm:prSet phldrT="[Text]"/>
      <dgm:spPr/>
      <dgm:t>
        <a:bodyPr/>
        <a:lstStyle/>
        <a:p>
          <a:r>
            <a:rPr lang="en-US"/>
            <a:t>May 2023: Namespace</a:t>
          </a:r>
        </a:p>
      </dgm:t>
    </dgm:pt>
    <dgm:pt modelId="{7CF3FBE3-5A8E-4536-8021-93C0CAB686EB}" type="parTrans" cxnId="{A751A4BF-C3CD-4FBC-97FC-E325A90FE3E1}">
      <dgm:prSet/>
      <dgm:spPr/>
      <dgm:t>
        <a:bodyPr/>
        <a:lstStyle/>
        <a:p>
          <a:endParaRPr lang="en-US"/>
        </a:p>
      </dgm:t>
    </dgm:pt>
    <dgm:pt modelId="{78B530B1-6194-4A58-BF71-98CB0DC52F11}" type="sibTrans" cxnId="{A751A4BF-C3CD-4FBC-97FC-E325A90FE3E1}">
      <dgm:prSet/>
      <dgm:spPr/>
      <dgm:t>
        <a:bodyPr/>
        <a:lstStyle/>
        <a:p>
          <a:endParaRPr lang="en-US"/>
        </a:p>
      </dgm:t>
    </dgm:pt>
    <dgm:pt modelId="{3C94D855-4FC0-468A-99A2-48A4DE7BB24E}">
      <dgm:prSet phldrT="[Text]"/>
      <dgm:spPr/>
      <dgm:t>
        <a:bodyPr/>
        <a:lstStyle/>
        <a:p>
          <a:r>
            <a:rPr lang="en-US"/>
            <a:t>Jun. 2023: SDK Update</a:t>
          </a:r>
        </a:p>
      </dgm:t>
    </dgm:pt>
    <dgm:pt modelId="{60744376-9854-42C5-AF8C-0898C64D8A4C}" type="parTrans" cxnId="{C0EAAF93-9520-4261-8F58-906FC23EB6B6}">
      <dgm:prSet/>
      <dgm:spPr/>
      <dgm:t>
        <a:bodyPr/>
        <a:lstStyle/>
        <a:p>
          <a:endParaRPr lang="en-US"/>
        </a:p>
      </dgm:t>
    </dgm:pt>
    <dgm:pt modelId="{A290326A-93C2-408E-AE94-B99E37FE8AA7}" type="sibTrans" cxnId="{C0EAAF93-9520-4261-8F58-906FC23EB6B6}">
      <dgm:prSet/>
      <dgm:spPr/>
      <dgm:t>
        <a:bodyPr/>
        <a:lstStyle/>
        <a:p>
          <a:endParaRPr lang="en-US"/>
        </a:p>
      </dgm:t>
    </dgm:pt>
    <dgm:pt modelId="{B05B1321-89A3-422E-9D00-E5CC7F8F4112}" type="pres">
      <dgm:prSet presAssocID="{5649420C-32CA-4E30-8116-0231285587B0}" presName="linear" presStyleCnt="0">
        <dgm:presLayoutVars>
          <dgm:animLvl val="lvl"/>
          <dgm:resizeHandles val="exact"/>
        </dgm:presLayoutVars>
      </dgm:prSet>
      <dgm:spPr/>
    </dgm:pt>
    <dgm:pt modelId="{7438D87A-A2E3-4131-AF13-B3443EBB73B7}" type="pres">
      <dgm:prSet presAssocID="{D90D8374-0E49-446E-BE24-9E8A117B7826}" presName="parentText" presStyleLbl="node1" presStyleIdx="0" presStyleCnt="3" custScaleY="105354" custLinFactY="-10914" custLinFactNeighborX="1473" custLinFactNeighborY="-100000">
        <dgm:presLayoutVars>
          <dgm:chMax val="0"/>
          <dgm:bulletEnabled val="1"/>
        </dgm:presLayoutVars>
      </dgm:prSet>
      <dgm:spPr/>
    </dgm:pt>
    <dgm:pt modelId="{20847A4E-63A7-4677-8695-6320B7B04ADB}" type="pres">
      <dgm:prSet presAssocID="{A648F675-8F6B-4D18-A3BD-E607E2F4DA23}" presName="spacer" presStyleCnt="0"/>
      <dgm:spPr/>
    </dgm:pt>
    <dgm:pt modelId="{B6C9DE68-8760-4734-A65A-8063121ECD95}" type="pres">
      <dgm:prSet presAssocID="{BDE0D982-0042-4BEA-881F-184634F6B6B2}" presName="parentText" presStyleLbl="node1" presStyleIdx="1" presStyleCnt="3" custLinFactY="-4382" custLinFactNeighborY="-100000">
        <dgm:presLayoutVars>
          <dgm:chMax val="0"/>
          <dgm:bulletEnabled val="1"/>
        </dgm:presLayoutVars>
      </dgm:prSet>
      <dgm:spPr/>
    </dgm:pt>
    <dgm:pt modelId="{0FDDD51E-CDF1-412F-87CE-A599AC6B8B66}" type="pres">
      <dgm:prSet presAssocID="{78B530B1-6194-4A58-BF71-98CB0DC52F11}" presName="spacer" presStyleCnt="0"/>
      <dgm:spPr/>
    </dgm:pt>
    <dgm:pt modelId="{1BE61F60-FDDA-4756-B0DC-9D9AE52CDB4F}" type="pres">
      <dgm:prSet presAssocID="{3C94D855-4FC0-468A-99A2-48A4DE7BB24E}" presName="parentText" presStyleLbl="node1" presStyleIdx="2" presStyleCnt="3" custLinFactNeighborY="-60132">
        <dgm:presLayoutVars>
          <dgm:chMax val="0"/>
          <dgm:bulletEnabled val="1"/>
        </dgm:presLayoutVars>
      </dgm:prSet>
      <dgm:spPr/>
    </dgm:pt>
  </dgm:ptLst>
  <dgm:cxnLst>
    <dgm:cxn modelId="{EFB1C02B-833A-4514-B727-8ED8CC15F57B}" srcId="{5649420C-32CA-4E30-8116-0231285587B0}" destId="{D90D8374-0E49-446E-BE24-9E8A117B7826}" srcOrd="0" destOrd="0" parTransId="{0D67F6D2-C958-4E48-AEFB-8EF93133A3A9}" sibTransId="{A648F675-8F6B-4D18-A3BD-E607E2F4DA23}"/>
    <dgm:cxn modelId="{56C3AE63-37AB-40CC-8BFE-50A60517D43D}" type="presOf" srcId="{D90D8374-0E49-446E-BE24-9E8A117B7826}" destId="{7438D87A-A2E3-4131-AF13-B3443EBB73B7}" srcOrd="0" destOrd="0" presId="urn:microsoft.com/office/officeart/2005/8/layout/vList2"/>
    <dgm:cxn modelId="{7F2A4D70-AA35-4F59-9E12-ECD0A8DD1BCA}" type="presOf" srcId="{BDE0D982-0042-4BEA-881F-184634F6B6B2}" destId="{B6C9DE68-8760-4734-A65A-8063121ECD95}" srcOrd="0" destOrd="0" presId="urn:microsoft.com/office/officeart/2005/8/layout/vList2"/>
    <dgm:cxn modelId="{836B947D-FA5B-428E-827A-82EEC1FFBBAC}" type="presOf" srcId="{3C94D855-4FC0-468A-99A2-48A4DE7BB24E}" destId="{1BE61F60-FDDA-4756-B0DC-9D9AE52CDB4F}" srcOrd="0" destOrd="0" presId="urn:microsoft.com/office/officeart/2005/8/layout/vList2"/>
    <dgm:cxn modelId="{C0EAAF93-9520-4261-8F58-906FC23EB6B6}" srcId="{5649420C-32CA-4E30-8116-0231285587B0}" destId="{3C94D855-4FC0-468A-99A2-48A4DE7BB24E}" srcOrd="2" destOrd="0" parTransId="{60744376-9854-42C5-AF8C-0898C64D8A4C}" sibTransId="{A290326A-93C2-408E-AE94-B99E37FE8AA7}"/>
    <dgm:cxn modelId="{44E9D69B-A0E1-4660-9EEB-FA5CFEC5CE09}" type="presOf" srcId="{5649420C-32CA-4E30-8116-0231285587B0}" destId="{B05B1321-89A3-422E-9D00-E5CC7F8F4112}" srcOrd="0" destOrd="0" presId="urn:microsoft.com/office/officeart/2005/8/layout/vList2"/>
    <dgm:cxn modelId="{A751A4BF-C3CD-4FBC-97FC-E325A90FE3E1}" srcId="{5649420C-32CA-4E30-8116-0231285587B0}" destId="{BDE0D982-0042-4BEA-881F-184634F6B6B2}" srcOrd="1" destOrd="0" parTransId="{7CF3FBE3-5A8E-4536-8021-93C0CAB686EB}" sibTransId="{78B530B1-6194-4A58-BF71-98CB0DC52F11}"/>
    <dgm:cxn modelId="{CAE318C9-7D16-49F0-9350-349DE08FDC7C}" type="presParOf" srcId="{B05B1321-89A3-422E-9D00-E5CC7F8F4112}" destId="{7438D87A-A2E3-4131-AF13-B3443EBB73B7}" srcOrd="0" destOrd="0" presId="urn:microsoft.com/office/officeart/2005/8/layout/vList2"/>
    <dgm:cxn modelId="{80937153-465F-4568-AAA5-51036A03FE1F}" type="presParOf" srcId="{B05B1321-89A3-422E-9D00-E5CC7F8F4112}" destId="{20847A4E-63A7-4677-8695-6320B7B04ADB}" srcOrd="1" destOrd="0" presId="urn:microsoft.com/office/officeart/2005/8/layout/vList2"/>
    <dgm:cxn modelId="{8D2D6F0B-1ADB-4AC5-AD1F-B10732E251EB}" type="presParOf" srcId="{B05B1321-89A3-422E-9D00-E5CC7F8F4112}" destId="{B6C9DE68-8760-4734-A65A-8063121ECD95}" srcOrd="2" destOrd="0" presId="urn:microsoft.com/office/officeart/2005/8/layout/vList2"/>
    <dgm:cxn modelId="{E923D694-6A82-4305-8B1F-6008251F3DF8}" type="presParOf" srcId="{B05B1321-89A3-422E-9D00-E5CC7F8F4112}" destId="{0FDDD51E-CDF1-412F-87CE-A599AC6B8B66}" srcOrd="3" destOrd="0" presId="urn:microsoft.com/office/officeart/2005/8/layout/vList2"/>
    <dgm:cxn modelId="{D520D8D6-FBFB-4A14-B504-50D744826EE4}" type="presParOf" srcId="{B05B1321-89A3-422E-9D00-E5CC7F8F4112}" destId="{1BE61F60-FDDA-4756-B0DC-9D9AE52CDB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2F77A-6CBF-4B8D-8C12-56CBB28214A2}">
      <dsp:nvSpPr>
        <dsp:cNvPr id="0" name=""/>
        <dsp:cNvSpPr/>
      </dsp:nvSpPr>
      <dsp:spPr>
        <a:xfrm>
          <a:off x="0" y="9238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Active Vendor Involvement </a:t>
          </a:r>
        </a:p>
      </dsp:txBody>
      <dsp:txXfrm>
        <a:off x="28100" y="120482"/>
        <a:ext cx="3751193" cy="519439"/>
      </dsp:txXfrm>
    </dsp:sp>
    <dsp:sp modelId="{BB2D2E6F-170B-4775-B5DD-C3A2710FAE36}">
      <dsp:nvSpPr>
        <dsp:cNvPr id="0" name=""/>
        <dsp:cNvSpPr/>
      </dsp:nvSpPr>
      <dsp:spPr>
        <a:xfrm>
          <a:off x="0" y="73714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Regional ESC Support</a:t>
          </a:r>
        </a:p>
      </dsp:txBody>
      <dsp:txXfrm>
        <a:off x="28100" y="765242"/>
        <a:ext cx="3751193" cy="519439"/>
      </dsp:txXfrm>
    </dsp:sp>
    <dsp:sp modelId="{A6CE878A-6406-4630-904B-EAAAE07D4E4A}">
      <dsp:nvSpPr>
        <dsp:cNvPr id="0" name=""/>
        <dsp:cNvSpPr/>
      </dsp:nvSpPr>
      <dsp:spPr>
        <a:xfrm>
          <a:off x="0" y="138190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Initial Testing of 25+ LEAs</a:t>
          </a:r>
        </a:p>
      </dsp:txBody>
      <dsp:txXfrm>
        <a:off x="28100" y="1410002"/>
        <a:ext cx="3751193" cy="519439"/>
      </dsp:txXfrm>
    </dsp:sp>
    <dsp:sp modelId="{3DFDAC1E-EC7E-49C1-B162-DACF2BF735ED}">
      <dsp:nvSpPr>
        <dsp:cNvPr id="0" name=""/>
        <dsp:cNvSpPr/>
      </dsp:nvSpPr>
      <dsp:spPr>
        <a:xfrm>
          <a:off x="0" y="202666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Various Product Integrations</a:t>
          </a:r>
        </a:p>
      </dsp:txBody>
      <dsp:txXfrm>
        <a:off x="28100" y="2054762"/>
        <a:ext cx="3751193" cy="519439"/>
      </dsp:txXfrm>
    </dsp:sp>
    <dsp:sp modelId="{4DAC6202-41B1-4B72-B3AD-9B85A26E3643}">
      <dsp:nvSpPr>
        <dsp:cNvPr id="0" name=""/>
        <dsp:cNvSpPr/>
      </dsp:nvSpPr>
      <dsp:spPr>
        <a:xfrm>
          <a:off x="0" y="267142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LEA Custom Solutions</a:t>
          </a:r>
        </a:p>
      </dsp:txBody>
      <dsp:txXfrm>
        <a:off x="28100" y="2699522"/>
        <a:ext cx="3751193" cy="519439"/>
      </dsp:txXfrm>
    </dsp:sp>
    <dsp:sp modelId="{3179DEE8-662D-499D-A672-48DDFC7A9308}">
      <dsp:nvSpPr>
        <dsp:cNvPr id="0" name=""/>
        <dsp:cNvSpPr/>
      </dsp:nvSpPr>
      <dsp:spPr>
        <a:xfrm>
          <a:off x="0" y="331618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ECDS KG Collaboration</a:t>
          </a:r>
        </a:p>
      </dsp:txBody>
      <dsp:txXfrm>
        <a:off x="28100" y="3344282"/>
        <a:ext cx="3751193" cy="519439"/>
      </dsp:txXfrm>
    </dsp:sp>
    <dsp:sp modelId="{A7586FAA-408F-4A50-B45B-88D158DC8F62}">
      <dsp:nvSpPr>
        <dsp:cNvPr id="0" name=""/>
        <dsp:cNvSpPr/>
      </dsp:nvSpPr>
      <dsp:spPr>
        <a:xfrm>
          <a:off x="0" y="3960942"/>
          <a:ext cx="3807393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Vetting of TEA Resources</a:t>
          </a:r>
        </a:p>
      </dsp:txBody>
      <dsp:txXfrm>
        <a:off x="28100" y="3989042"/>
        <a:ext cx="3751193" cy="5194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5BC4B-4338-4EB8-A42C-4A5F1FF9BCE1}">
      <dsp:nvSpPr>
        <dsp:cNvPr id="0" name=""/>
        <dsp:cNvSpPr/>
      </dsp:nvSpPr>
      <dsp:spPr>
        <a:xfrm>
          <a:off x="0" y="9754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September 27, 2022</a:t>
          </a:r>
        </a:p>
      </dsp:txBody>
      <dsp:txXfrm>
        <a:off x="18734" y="28488"/>
        <a:ext cx="2279811" cy="346292"/>
      </dsp:txXfrm>
    </dsp:sp>
    <dsp:sp modelId="{9E0615E9-BB7D-416F-88B3-AC32A5CBB398}">
      <dsp:nvSpPr>
        <dsp:cNvPr id="0" name=""/>
        <dsp:cNvSpPr/>
      </dsp:nvSpPr>
      <dsp:spPr>
        <a:xfrm>
          <a:off x="0" y="439595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October 18, 2022</a:t>
          </a:r>
        </a:p>
      </dsp:txBody>
      <dsp:txXfrm>
        <a:off x="18734" y="458329"/>
        <a:ext cx="2279811" cy="346292"/>
      </dsp:txXfrm>
    </dsp:sp>
    <dsp:sp modelId="{DB242830-F0FB-4B68-B4C8-AE3CAD3B9622}">
      <dsp:nvSpPr>
        <dsp:cNvPr id="0" name=""/>
        <dsp:cNvSpPr/>
      </dsp:nvSpPr>
      <dsp:spPr>
        <a:xfrm>
          <a:off x="0" y="869435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December 13, 2022</a:t>
          </a:r>
        </a:p>
      </dsp:txBody>
      <dsp:txXfrm>
        <a:off x="18734" y="888169"/>
        <a:ext cx="2279811" cy="3462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5BC4B-4338-4EB8-A42C-4A5F1FF9BCE1}">
      <dsp:nvSpPr>
        <dsp:cNvPr id="0" name=""/>
        <dsp:cNvSpPr/>
      </dsp:nvSpPr>
      <dsp:spPr>
        <a:xfrm>
          <a:off x="0" y="9754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January 17, 2023</a:t>
          </a:r>
        </a:p>
      </dsp:txBody>
      <dsp:txXfrm>
        <a:off x="18734" y="28488"/>
        <a:ext cx="2279811" cy="346292"/>
      </dsp:txXfrm>
    </dsp:sp>
    <dsp:sp modelId="{9E0615E9-BB7D-416F-88B3-AC32A5CBB398}">
      <dsp:nvSpPr>
        <dsp:cNvPr id="0" name=""/>
        <dsp:cNvSpPr/>
      </dsp:nvSpPr>
      <dsp:spPr>
        <a:xfrm>
          <a:off x="0" y="439595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February 21, 2023</a:t>
          </a:r>
        </a:p>
      </dsp:txBody>
      <dsp:txXfrm>
        <a:off x="18734" y="458329"/>
        <a:ext cx="2279811" cy="346292"/>
      </dsp:txXfrm>
    </dsp:sp>
    <dsp:sp modelId="{DB242830-F0FB-4B68-B4C8-AE3CAD3B9622}">
      <dsp:nvSpPr>
        <dsp:cNvPr id="0" name=""/>
        <dsp:cNvSpPr/>
      </dsp:nvSpPr>
      <dsp:spPr>
        <a:xfrm>
          <a:off x="0" y="869435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March 22, 2023</a:t>
          </a:r>
        </a:p>
      </dsp:txBody>
      <dsp:txXfrm>
        <a:off x="18734" y="888169"/>
        <a:ext cx="2279811" cy="3462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5BC4B-4338-4EB8-A42C-4A5F1FF9BCE1}">
      <dsp:nvSpPr>
        <dsp:cNvPr id="0" name=""/>
        <dsp:cNvSpPr/>
      </dsp:nvSpPr>
      <dsp:spPr>
        <a:xfrm>
          <a:off x="0" y="9754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April 18, 2023</a:t>
          </a:r>
        </a:p>
      </dsp:txBody>
      <dsp:txXfrm>
        <a:off x="18734" y="28488"/>
        <a:ext cx="2279811" cy="346292"/>
      </dsp:txXfrm>
    </dsp:sp>
    <dsp:sp modelId="{9E0615E9-BB7D-416F-88B3-AC32A5CBB398}">
      <dsp:nvSpPr>
        <dsp:cNvPr id="0" name=""/>
        <dsp:cNvSpPr/>
      </dsp:nvSpPr>
      <dsp:spPr>
        <a:xfrm>
          <a:off x="0" y="439595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May 23, 2023</a:t>
          </a:r>
        </a:p>
      </dsp:txBody>
      <dsp:txXfrm>
        <a:off x="18734" y="458329"/>
        <a:ext cx="2279811" cy="346292"/>
      </dsp:txXfrm>
    </dsp:sp>
    <dsp:sp modelId="{DB242830-F0FB-4B68-B4C8-AE3CAD3B9622}">
      <dsp:nvSpPr>
        <dsp:cNvPr id="0" name=""/>
        <dsp:cNvSpPr/>
      </dsp:nvSpPr>
      <dsp:spPr>
        <a:xfrm>
          <a:off x="0" y="869435"/>
          <a:ext cx="2317279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June 20, 2023</a:t>
          </a:r>
        </a:p>
      </dsp:txBody>
      <dsp:txXfrm>
        <a:off x="18734" y="888169"/>
        <a:ext cx="2279811" cy="3462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8D87A-A2E3-4131-AF13-B3443EBB73B7}">
      <dsp:nvSpPr>
        <dsp:cNvPr id="0" name=""/>
        <dsp:cNvSpPr/>
      </dsp:nvSpPr>
      <dsp:spPr>
        <a:xfrm>
          <a:off x="0" y="0"/>
          <a:ext cx="2929717" cy="552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Dec. 2022: SDK Update</a:t>
          </a:r>
        </a:p>
      </dsp:txBody>
      <dsp:txXfrm>
        <a:off x="26984" y="26984"/>
        <a:ext cx="2875749" cy="498802"/>
      </dsp:txXfrm>
    </dsp:sp>
    <dsp:sp modelId="{B6C9DE68-8760-4734-A65A-8063121ECD95}">
      <dsp:nvSpPr>
        <dsp:cNvPr id="0" name=""/>
        <dsp:cNvSpPr/>
      </dsp:nvSpPr>
      <dsp:spPr>
        <a:xfrm>
          <a:off x="0" y="672149"/>
          <a:ext cx="2929717" cy="518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Jan. 2023: Cohort 1</a:t>
          </a:r>
        </a:p>
      </dsp:txBody>
      <dsp:txXfrm>
        <a:off x="25325" y="697474"/>
        <a:ext cx="2879067" cy="468125"/>
      </dsp:txXfrm>
    </dsp:sp>
    <dsp:sp modelId="{1BE61F60-FDDA-4756-B0DC-9D9AE52CDB4F}">
      <dsp:nvSpPr>
        <dsp:cNvPr id="0" name=""/>
        <dsp:cNvSpPr/>
      </dsp:nvSpPr>
      <dsp:spPr>
        <a:xfrm>
          <a:off x="0" y="1281177"/>
          <a:ext cx="2929717" cy="529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Feb. 2023: Cohort 2</a:t>
          </a:r>
        </a:p>
      </dsp:txBody>
      <dsp:txXfrm>
        <a:off x="25862" y="1307039"/>
        <a:ext cx="2877993" cy="47806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8D87A-A2E3-4131-AF13-B3443EBB73B7}">
      <dsp:nvSpPr>
        <dsp:cNvPr id="0" name=""/>
        <dsp:cNvSpPr/>
      </dsp:nvSpPr>
      <dsp:spPr>
        <a:xfrm>
          <a:off x="0" y="0"/>
          <a:ext cx="2929717" cy="5465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Aug. 2022: Kickoff</a:t>
          </a:r>
        </a:p>
      </dsp:txBody>
      <dsp:txXfrm>
        <a:off x="26680" y="26680"/>
        <a:ext cx="2876357" cy="493188"/>
      </dsp:txXfrm>
    </dsp:sp>
    <dsp:sp modelId="{B6C9DE68-8760-4734-A65A-8063121ECD95}">
      <dsp:nvSpPr>
        <dsp:cNvPr id="0" name=""/>
        <dsp:cNvSpPr/>
      </dsp:nvSpPr>
      <dsp:spPr>
        <a:xfrm>
          <a:off x="0" y="670828"/>
          <a:ext cx="2929717" cy="515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Sep. 2022: SDK</a:t>
          </a:r>
        </a:p>
      </dsp:txBody>
      <dsp:txXfrm>
        <a:off x="25152" y="695980"/>
        <a:ext cx="2879413" cy="464945"/>
      </dsp:txXfrm>
    </dsp:sp>
    <dsp:sp modelId="{1BE61F60-FDDA-4756-B0DC-9D9AE52CDB4F}">
      <dsp:nvSpPr>
        <dsp:cNvPr id="0" name=""/>
        <dsp:cNvSpPr/>
      </dsp:nvSpPr>
      <dsp:spPr>
        <a:xfrm>
          <a:off x="0" y="1292309"/>
          <a:ext cx="2929717" cy="5186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Oct. 2022: Exchange</a:t>
          </a:r>
        </a:p>
      </dsp:txBody>
      <dsp:txXfrm>
        <a:off x="25319" y="1317628"/>
        <a:ext cx="2879079" cy="4680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85DE4-F6AA-4E02-9983-3C3F94F8F822}">
      <dsp:nvSpPr>
        <dsp:cNvPr id="0" name=""/>
        <dsp:cNvSpPr/>
      </dsp:nvSpPr>
      <dsp:spPr>
        <a:xfrm rot="10800000">
          <a:off x="1232712" y="1713"/>
          <a:ext cx="4043171" cy="8572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037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Software Development Kit</a:t>
          </a:r>
        </a:p>
      </dsp:txBody>
      <dsp:txXfrm rot="10800000">
        <a:off x="1447032" y="1713"/>
        <a:ext cx="3828851" cy="857279"/>
      </dsp:txXfrm>
    </dsp:sp>
    <dsp:sp modelId="{50DB232F-85A2-460C-9D9A-FD0B7AC92F79}">
      <dsp:nvSpPr>
        <dsp:cNvPr id="0" name=""/>
        <dsp:cNvSpPr/>
      </dsp:nvSpPr>
      <dsp:spPr>
        <a:xfrm>
          <a:off x="804072" y="1713"/>
          <a:ext cx="857279" cy="857279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80878-CF06-4B05-9056-B502DBA87E26}">
      <dsp:nvSpPr>
        <dsp:cNvPr id="0" name=""/>
        <dsp:cNvSpPr/>
      </dsp:nvSpPr>
      <dsp:spPr>
        <a:xfrm rot="10800000">
          <a:off x="1232712" y="1114898"/>
          <a:ext cx="4043171" cy="8572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037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Staging Environment</a:t>
          </a:r>
        </a:p>
      </dsp:txBody>
      <dsp:txXfrm rot="10800000">
        <a:off x="1447032" y="1114898"/>
        <a:ext cx="3828851" cy="857279"/>
      </dsp:txXfrm>
    </dsp:sp>
    <dsp:sp modelId="{DCB703C5-30B3-49D3-BBD4-CC8E089B02D2}">
      <dsp:nvSpPr>
        <dsp:cNvPr id="0" name=""/>
        <dsp:cNvSpPr/>
      </dsp:nvSpPr>
      <dsp:spPr>
        <a:xfrm>
          <a:off x="804072" y="1114898"/>
          <a:ext cx="857279" cy="857279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FF333-2C5B-48CA-95BD-A5A420C04B68}">
      <dsp:nvSpPr>
        <dsp:cNvPr id="0" name=""/>
        <dsp:cNvSpPr/>
      </dsp:nvSpPr>
      <dsp:spPr>
        <a:xfrm rot="10800000">
          <a:off x="1232712" y="2228082"/>
          <a:ext cx="4043171" cy="8572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037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Ed-Fi Handbook</a:t>
          </a:r>
        </a:p>
      </dsp:txBody>
      <dsp:txXfrm rot="10800000">
        <a:off x="1447032" y="2228082"/>
        <a:ext cx="3828851" cy="857279"/>
      </dsp:txXfrm>
    </dsp:sp>
    <dsp:sp modelId="{3F5B3986-5F29-4867-92FF-AFB7DA6E1B73}">
      <dsp:nvSpPr>
        <dsp:cNvPr id="0" name=""/>
        <dsp:cNvSpPr/>
      </dsp:nvSpPr>
      <dsp:spPr>
        <a:xfrm>
          <a:off x="804072" y="2228082"/>
          <a:ext cx="857279" cy="857279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E102F-CDE1-40EC-BE17-0B5349758278}">
      <dsp:nvSpPr>
        <dsp:cNvPr id="0" name=""/>
        <dsp:cNvSpPr/>
      </dsp:nvSpPr>
      <dsp:spPr>
        <a:xfrm rot="10800000">
          <a:off x="1232712" y="3341266"/>
          <a:ext cx="4043171" cy="8572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037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Domain Dependency</a:t>
          </a:r>
        </a:p>
      </dsp:txBody>
      <dsp:txXfrm rot="10800000">
        <a:off x="1447032" y="3341266"/>
        <a:ext cx="3828851" cy="857279"/>
      </dsp:txXfrm>
    </dsp:sp>
    <dsp:sp modelId="{4D93E343-4AC2-4C3B-B60E-B3927988CF87}">
      <dsp:nvSpPr>
        <dsp:cNvPr id="0" name=""/>
        <dsp:cNvSpPr/>
      </dsp:nvSpPr>
      <dsp:spPr>
        <a:xfrm>
          <a:off x="804072" y="3341266"/>
          <a:ext cx="857279" cy="857279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A6CD6-9299-4AB3-845D-CC61F06EC940}">
      <dsp:nvSpPr>
        <dsp:cNvPr id="0" name=""/>
        <dsp:cNvSpPr/>
      </dsp:nvSpPr>
      <dsp:spPr>
        <a:xfrm rot="10800000">
          <a:off x="1232712" y="4454451"/>
          <a:ext cx="4043171" cy="8572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037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MetaEd Files</a:t>
          </a:r>
        </a:p>
      </dsp:txBody>
      <dsp:txXfrm rot="10800000">
        <a:off x="1447032" y="4454451"/>
        <a:ext cx="3828851" cy="857279"/>
      </dsp:txXfrm>
    </dsp:sp>
    <dsp:sp modelId="{FFB9B08F-0A2C-4ED3-AE56-DE9C75A115C4}">
      <dsp:nvSpPr>
        <dsp:cNvPr id="0" name=""/>
        <dsp:cNvSpPr/>
      </dsp:nvSpPr>
      <dsp:spPr>
        <a:xfrm>
          <a:off x="804072" y="4454451"/>
          <a:ext cx="857279" cy="857279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B578B-939C-44CC-8CEA-5A9A4FF5315E}">
      <dsp:nvSpPr>
        <dsp:cNvPr id="0" name=""/>
        <dsp:cNvSpPr/>
      </dsp:nvSpPr>
      <dsp:spPr>
        <a:xfrm>
          <a:off x="4" y="0"/>
          <a:ext cx="1756504" cy="160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Class Roster </a:t>
          </a:r>
        </a:p>
      </dsp:txBody>
      <dsp:txXfrm>
        <a:off x="4" y="640788"/>
        <a:ext cx="1756504" cy="640788"/>
      </dsp:txXfrm>
    </dsp:sp>
    <dsp:sp modelId="{BB4809FB-12B0-4F3C-985A-E1FACE397905}">
      <dsp:nvSpPr>
        <dsp:cNvPr id="0" name=""/>
        <dsp:cNvSpPr/>
      </dsp:nvSpPr>
      <dsp:spPr>
        <a:xfrm>
          <a:off x="612653" y="96118"/>
          <a:ext cx="533456" cy="5334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9999F-E24A-427F-905D-66766D63BA81}">
      <dsp:nvSpPr>
        <dsp:cNvPr id="0" name=""/>
        <dsp:cNvSpPr/>
      </dsp:nvSpPr>
      <dsp:spPr>
        <a:xfrm>
          <a:off x="1810328" y="0"/>
          <a:ext cx="1756504" cy="160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Child Find</a:t>
          </a:r>
        </a:p>
      </dsp:txBody>
      <dsp:txXfrm>
        <a:off x="1810328" y="640788"/>
        <a:ext cx="1756504" cy="640788"/>
      </dsp:txXfrm>
    </dsp:sp>
    <dsp:sp modelId="{CACD7DB8-91DA-4C84-A8A8-03721105C157}">
      <dsp:nvSpPr>
        <dsp:cNvPr id="0" name=""/>
        <dsp:cNvSpPr/>
      </dsp:nvSpPr>
      <dsp:spPr>
        <a:xfrm>
          <a:off x="2421852" y="96118"/>
          <a:ext cx="533456" cy="5334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F036D-BF11-4683-9770-CBDC8A2A9ACC}">
      <dsp:nvSpPr>
        <dsp:cNvPr id="0" name=""/>
        <dsp:cNvSpPr/>
      </dsp:nvSpPr>
      <dsp:spPr>
        <a:xfrm>
          <a:off x="3619527" y="0"/>
          <a:ext cx="1756504" cy="1601970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PEIMS Fall</a:t>
          </a:r>
        </a:p>
      </dsp:txBody>
      <dsp:txXfrm>
        <a:off x="3619527" y="640788"/>
        <a:ext cx="1756504" cy="640788"/>
      </dsp:txXfrm>
    </dsp:sp>
    <dsp:sp modelId="{5AD82BB1-C7C9-4236-8629-3BEFE98148C1}">
      <dsp:nvSpPr>
        <dsp:cNvPr id="0" name=""/>
        <dsp:cNvSpPr/>
      </dsp:nvSpPr>
      <dsp:spPr>
        <a:xfrm>
          <a:off x="4231051" y="96118"/>
          <a:ext cx="533456" cy="5334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0A7ED-1B57-4909-92F4-014BE1A373DF}">
      <dsp:nvSpPr>
        <dsp:cNvPr id="0" name=""/>
        <dsp:cNvSpPr/>
      </dsp:nvSpPr>
      <dsp:spPr>
        <a:xfrm>
          <a:off x="215086" y="1281576"/>
          <a:ext cx="4946988" cy="240295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EAAF9-4133-4E1B-91DC-8465245BF983}">
      <dsp:nvSpPr>
        <dsp:cNvPr id="0" name=""/>
        <dsp:cNvSpPr/>
      </dsp:nvSpPr>
      <dsp:spPr>
        <a:xfrm>
          <a:off x="706" y="149118"/>
          <a:ext cx="2757041" cy="165422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>
              <a:solidFill>
                <a:schemeClr val="tx1"/>
              </a:solidFill>
            </a:rPr>
            <a:t>Integrating with vendor products and connection</a:t>
          </a:r>
        </a:p>
      </dsp:txBody>
      <dsp:txXfrm>
        <a:off x="706" y="149118"/>
        <a:ext cx="2757041" cy="1654224"/>
      </dsp:txXfrm>
    </dsp:sp>
    <dsp:sp modelId="{791744F8-D1F6-4A0A-8EAF-D263612414E8}">
      <dsp:nvSpPr>
        <dsp:cNvPr id="0" name=""/>
        <dsp:cNvSpPr/>
      </dsp:nvSpPr>
      <dsp:spPr>
        <a:xfrm>
          <a:off x="3033452" y="149118"/>
          <a:ext cx="2757041" cy="165422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>
              <a:solidFill>
                <a:schemeClr val="tx1"/>
              </a:solidFill>
            </a:rPr>
            <a:t>Learning the new titles for the Ed-Fi components </a:t>
          </a:r>
        </a:p>
      </dsp:txBody>
      <dsp:txXfrm>
        <a:off x="3033452" y="149118"/>
        <a:ext cx="2757041" cy="1654224"/>
      </dsp:txXfrm>
    </dsp:sp>
    <dsp:sp modelId="{2AE094E9-9BF0-44AC-B8AF-59B6F9C17D31}">
      <dsp:nvSpPr>
        <dsp:cNvPr id="0" name=""/>
        <dsp:cNvSpPr/>
      </dsp:nvSpPr>
      <dsp:spPr>
        <a:xfrm>
          <a:off x="706" y="2079047"/>
          <a:ext cx="2757041" cy="165422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>
              <a:solidFill>
                <a:schemeClr val="tx1"/>
              </a:solidFill>
            </a:rPr>
            <a:t>Figuring out what the errors meant </a:t>
          </a:r>
        </a:p>
      </dsp:txBody>
      <dsp:txXfrm>
        <a:off x="706" y="2079047"/>
        <a:ext cx="2757041" cy="1654224"/>
      </dsp:txXfrm>
    </dsp:sp>
    <dsp:sp modelId="{088DE205-A603-4F18-8F2B-CB3780DD06C3}">
      <dsp:nvSpPr>
        <dsp:cNvPr id="0" name=""/>
        <dsp:cNvSpPr/>
      </dsp:nvSpPr>
      <dsp:spPr>
        <a:xfrm>
          <a:off x="3033452" y="2079047"/>
          <a:ext cx="2757041" cy="165422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>
              <a:solidFill>
                <a:schemeClr val="tx1"/>
              </a:solidFill>
            </a:rPr>
            <a:t>Lack of formal training for LEAs</a:t>
          </a:r>
        </a:p>
      </dsp:txBody>
      <dsp:txXfrm>
        <a:off x="3033452" y="2079047"/>
        <a:ext cx="2757041" cy="1654224"/>
      </dsp:txXfrm>
    </dsp:sp>
    <dsp:sp modelId="{CD149CC8-CEBB-4BAA-B882-D11C7B54A767}">
      <dsp:nvSpPr>
        <dsp:cNvPr id="0" name=""/>
        <dsp:cNvSpPr/>
      </dsp:nvSpPr>
      <dsp:spPr>
        <a:xfrm>
          <a:off x="706" y="4008976"/>
          <a:ext cx="2757041" cy="165422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>
              <a:solidFill>
                <a:schemeClr val="tx1"/>
              </a:solidFill>
            </a:rPr>
            <a:t>Unable to test against live data </a:t>
          </a:r>
        </a:p>
      </dsp:txBody>
      <dsp:txXfrm>
        <a:off x="706" y="4008976"/>
        <a:ext cx="2757041" cy="1654224"/>
      </dsp:txXfrm>
    </dsp:sp>
    <dsp:sp modelId="{61D0FFE4-46DC-44E6-9897-AB68A83B8CD0}">
      <dsp:nvSpPr>
        <dsp:cNvPr id="0" name=""/>
        <dsp:cNvSpPr/>
      </dsp:nvSpPr>
      <dsp:spPr>
        <a:xfrm>
          <a:off x="3033452" y="4008976"/>
          <a:ext cx="2757041" cy="165422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>
              <a:solidFill>
                <a:schemeClr val="tx1"/>
              </a:solidFill>
            </a:rPr>
            <a:t>Unable to get all data published</a:t>
          </a:r>
        </a:p>
      </dsp:txBody>
      <dsp:txXfrm>
        <a:off x="3033452" y="4008976"/>
        <a:ext cx="2757041" cy="16542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0465D-A2F1-41F3-9BF1-8D3FD1607FB0}">
      <dsp:nvSpPr>
        <dsp:cNvPr id="0" name=""/>
        <dsp:cNvSpPr/>
      </dsp:nvSpPr>
      <dsp:spPr>
        <a:xfrm>
          <a:off x="0" y="28773"/>
          <a:ext cx="6083300" cy="95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Provide videos or webinars to walk users all way through the process</a:t>
          </a:r>
        </a:p>
      </dsp:txBody>
      <dsp:txXfrm>
        <a:off x="46606" y="75379"/>
        <a:ext cx="5990088" cy="861508"/>
      </dsp:txXfrm>
    </dsp:sp>
    <dsp:sp modelId="{0501589E-E7E1-4BD2-B58D-178C18496EA5}">
      <dsp:nvSpPr>
        <dsp:cNvPr id="0" name=""/>
        <dsp:cNvSpPr/>
      </dsp:nvSpPr>
      <dsp:spPr>
        <a:xfrm>
          <a:off x="0" y="1130373"/>
          <a:ext cx="6083300" cy="95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sz="2400" b="1" kern="1200">
              <a:solidFill>
                <a:schemeClr val="tx1"/>
              </a:solidFill>
            </a:rPr>
            <a:t>Provide technical resources to assist users with parallel comparison testing</a:t>
          </a:r>
          <a:endParaRPr lang="en-US" sz="2400" b="1" kern="1200"/>
        </a:p>
      </dsp:txBody>
      <dsp:txXfrm>
        <a:off x="46606" y="1176979"/>
        <a:ext cx="5990088" cy="861508"/>
      </dsp:txXfrm>
    </dsp:sp>
    <dsp:sp modelId="{13DC8905-644D-4A28-9B32-052B30B6AB74}">
      <dsp:nvSpPr>
        <dsp:cNvPr id="0" name=""/>
        <dsp:cNvSpPr/>
      </dsp:nvSpPr>
      <dsp:spPr>
        <a:xfrm>
          <a:off x="0" y="2231973"/>
          <a:ext cx="6083300" cy="95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Provide b</a:t>
          </a:r>
          <a:r>
            <a:rPr lang="en-US" sz="2400" b="1" kern="1200">
              <a:solidFill>
                <a:schemeClr val="tx1"/>
              </a:solidFill>
            </a:rPr>
            <a:t>etter identification and explanation of errors for troubleshooting</a:t>
          </a:r>
          <a:endParaRPr lang="en-US" sz="2400" b="1" kern="1200"/>
        </a:p>
      </dsp:txBody>
      <dsp:txXfrm>
        <a:off x="46606" y="2278579"/>
        <a:ext cx="5990088" cy="861508"/>
      </dsp:txXfrm>
    </dsp:sp>
    <dsp:sp modelId="{CCEF0E9B-4DF9-4752-8E98-23312DD27419}">
      <dsp:nvSpPr>
        <dsp:cNvPr id="0" name=""/>
        <dsp:cNvSpPr/>
      </dsp:nvSpPr>
      <dsp:spPr>
        <a:xfrm>
          <a:off x="0" y="3333573"/>
          <a:ext cx="6083300" cy="95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Provide </a:t>
          </a:r>
          <a:r>
            <a:rPr lang="en-US" sz="2400" b="1" kern="1200">
              <a:solidFill>
                <a:schemeClr val="tx1"/>
              </a:solidFill>
            </a:rPr>
            <a:t>meetings with TEA, LEAs and vendors to resolve issues and share best practices</a:t>
          </a:r>
          <a:endParaRPr lang="en-US" sz="2400" b="1" kern="1200"/>
        </a:p>
      </dsp:txBody>
      <dsp:txXfrm>
        <a:off x="46606" y="3380179"/>
        <a:ext cx="5990088" cy="861508"/>
      </dsp:txXfrm>
    </dsp:sp>
    <dsp:sp modelId="{5C498C4F-DA5C-43C1-A6C0-F2D2A56ACD2E}">
      <dsp:nvSpPr>
        <dsp:cNvPr id="0" name=""/>
        <dsp:cNvSpPr/>
      </dsp:nvSpPr>
      <dsp:spPr>
        <a:xfrm>
          <a:off x="0" y="4435173"/>
          <a:ext cx="6083300" cy="95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Provide </a:t>
          </a:r>
          <a:r>
            <a:rPr lang="en-US" sz="2400" b="1" kern="1200">
              <a:solidFill>
                <a:schemeClr val="tx1"/>
              </a:solidFill>
            </a:rPr>
            <a:t>more transparency on when data is loaded to Transition Zone within the DMC</a:t>
          </a:r>
          <a:endParaRPr lang="en-US" sz="2400" b="1" kern="1200"/>
        </a:p>
      </dsp:txBody>
      <dsp:txXfrm>
        <a:off x="46606" y="4481779"/>
        <a:ext cx="5990088" cy="86150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2F77A-6CBF-4B8D-8C12-56CBB28214A2}">
      <dsp:nvSpPr>
        <dsp:cNvPr id="0" name=""/>
        <dsp:cNvSpPr/>
      </dsp:nvSpPr>
      <dsp:spPr>
        <a:xfrm>
          <a:off x="0" y="92382"/>
          <a:ext cx="4267199" cy="57563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Complete Vendor Readiness</a:t>
          </a:r>
        </a:p>
      </dsp:txBody>
      <dsp:txXfrm>
        <a:off x="28100" y="120482"/>
        <a:ext cx="4210999" cy="519439"/>
      </dsp:txXfrm>
    </dsp:sp>
    <dsp:sp modelId="{BB2D2E6F-170B-4775-B5DD-C3A2710FAE36}">
      <dsp:nvSpPr>
        <dsp:cNvPr id="0" name=""/>
        <dsp:cNvSpPr/>
      </dsp:nvSpPr>
      <dsp:spPr>
        <a:xfrm>
          <a:off x="0" y="737142"/>
          <a:ext cx="42671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Various Product Integrations</a:t>
          </a:r>
        </a:p>
      </dsp:txBody>
      <dsp:txXfrm>
        <a:off x="28100" y="765242"/>
        <a:ext cx="4210999" cy="519439"/>
      </dsp:txXfrm>
    </dsp:sp>
    <dsp:sp modelId="{A6CE878A-6406-4630-904B-EAAAE07D4E4A}">
      <dsp:nvSpPr>
        <dsp:cNvPr id="0" name=""/>
        <dsp:cNvSpPr/>
      </dsp:nvSpPr>
      <dsp:spPr>
        <a:xfrm>
          <a:off x="0" y="1381902"/>
          <a:ext cx="4267199" cy="57563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Testing of 300+ LEAs</a:t>
          </a:r>
        </a:p>
      </dsp:txBody>
      <dsp:txXfrm>
        <a:off x="28100" y="1410002"/>
        <a:ext cx="4210999" cy="519439"/>
      </dsp:txXfrm>
    </dsp:sp>
    <dsp:sp modelId="{3DFDAC1E-EC7E-49C1-B162-DACF2BF735ED}">
      <dsp:nvSpPr>
        <dsp:cNvPr id="0" name=""/>
        <dsp:cNvSpPr/>
      </dsp:nvSpPr>
      <dsp:spPr>
        <a:xfrm>
          <a:off x="0" y="2026662"/>
          <a:ext cx="42671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Regional ESC Support</a:t>
          </a:r>
        </a:p>
      </dsp:txBody>
      <dsp:txXfrm>
        <a:off x="28100" y="2054762"/>
        <a:ext cx="4210999" cy="519439"/>
      </dsp:txXfrm>
    </dsp:sp>
    <dsp:sp modelId="{4DAC6202-41B1-4B72-B3AD-9B85A26E3643}">
      <dsp:nvSpPr>
        <dsp:cNvPr id="0" name=""/>
        <dsp:cNvSpPr/>
      </dsp:nvSpPr>
      <dsp:spPr>
        <a:xfrm>
          <a:off x="0" y="2671422"/>
          <a:ext cx="4267199" cy="57563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Testing of All Custom Solutions</a:t>
          </a:r>
        </a:p>
      </dsp:txBody>
      <dsp:txXfrm>
        <a:off x="28100" y="2699522"/>
        <a:ext cx="4210999" cy="519439"/>
      </dsp:txXfrm>
    </dsp:sp>
    <dsp:sp modelId="{3179DEE8-662D-499D-A672-48DDFC7A9308}">
      <dsp:nvSpPr>
        <dsp:cNvPr id="0" name=""/>
        <dsp:cNvSpPr/>
      </dsp:nvSpPr>
      <dsp:spPr>
        <a:xfrm>
          <a:off x="0" y="3316182"/>
          <a:ext cx="42671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Vetting of TEA Resources</a:t>
          </a:r>
        </a:p>
      </dsp:txBody>
      <dsp:txXfrm>
        <a:off x="28100" y="3344282"/>
        <a:ext cx="4210999" cy="519439"/>
      </dsp:txXfrm>
    </dsp:sp>
    <dsp:sp modelId="{A7586FAA-408F-4A50-B45B-88D158DC8F62}">
      <dsp:nvSpPr>
        <dsp:cNvPr id="0" name=""/>
        <dsp:cNvSpPr/>
      </dsp:nvSpPr>
      <dsp:spPr>
        <a:xfrm>
          <a:off x="0" y="3960942"/>
          <a:ext cx="4267199" cy="57563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Testing of All TSDS Submissions</a:t>
          </a:r>
        </a:p>
      </dsp:txBody>
      <dsp:txXfrm>
        <a:off x="28100" y="3989042"/>
        <a:ext cx="4210999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B578B-939C-44CC-8CEA-5A9A4FF5315E}">
      <dsp:nvSpPr>
        <dsp:cNvPr id="0" name=""/>
        <dsp:cNvSpPr/>
      </dsp:nvSpPr>
      <dsp:spPr>
        <a:xfrm>
          <a:off x="5" y="0"/>
          <a:ext cx="1830356" cy="160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Integration </a:t>
          </a:r>
        </a:p>
      </dsp:txBody>
      <dsp:txXfrm>
        <a:off x="5" y="640788"/>
        <a:ext cx="1830356" cy="640788"/>
      </dsp:txXfrm>
    </dsp:sp>
    <dsp:sp modelId="{BB4809FB-12B0-4F3C-985A-E1FACE397905}">
      <dsp:nvSpPr>
        <dsp:cNvPr id="0" name=""/>
        <dsp:cNvSpPr/>
      </dsp:nvSpPr>
      <dsp:spPr>
        <a:xfrm>
          <a:off x="649626" y="96118"/>
          <a:ext cx="533456" cy="53345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9999F-E24A-427F-905D-66766D63BA81}">
      <dsp:nvSpPr>
        <dsp:cNvPr id="0" name=""/>
        <dsp:cNvSpPr/>
      </dsp:nvSpPr>
      <dsp:spPr>
        <a:xfrm>
          <a:off x="1886443" y="0"/>
          <a:ext cx="1830356" cy="160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Data Output</a:t>
          </a:r>
        </a:p>
      </dsp:txBody>
      <dsp:txXfrm>
        <a:off x="1886443" y="640788"/>
        <a:ext cx="1830356" cy="640788"/>
      </dsp:txXfrm>
    </dsp:sp>
    <dsp:sp modelId="{CACD7DB8-91DA-4C84-A8A8-03721105C157}">
      <dsp:nvSpPr>
        <dsp:cNvPr id="0" name=""/>
        <dsp:cNvSpPr/>
      </dsp:nvSpPr>
      <dsp:spPr>
        <a:xfrm>
          <a:off x="2534893" y="96118"/>
          <a:ext cx="533456" cy="533456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F036D-BF11-4683-9770-CBDC8A2A9ACC}">
      <dsp:nvSpPr>
        <dsp:cNvPr id="0" name=""/>
        <dsp:cNvSpPr/>
      </dsp:nvSpPr>
      <dsp:spPr>
        <a:xfrm>
          <a:off x="3771710" y="0"/>
          <a:ext cx="1830356" cy="1601970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End-to-End</a:t>
          </a:r>
        </a:p>
      </dsp:txBody>
      <dsp:txXfrm>
        <a:off x="3771710" y="640788"/>
        <a:ext cx="1830356" cy="640788"/>
      </dsp:txXfrm>
    </dsp:sp>
    <dsp:sp modelId="{5AD82BB1-C7C9-4236-8629-3BEFE98148C1}">
      <dsp:nvSpPr>
        <dsp:cNvPr id="0" name=""/>
        <dsp:cNvSpPr/>
      </dsp:nvSpPr>
      <dsp:spPr>
        <a:xfrm>
          <a:off x="4420160" y="96118"/>
          <a:ext cx="533456" cy="533456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0A7ED-1B57-4909-92F4-014BE1A373DF}">
      <dsp:nvSpPr>
        <dsp:cNvPr id="0" name=""/>
        <dsp:cNvSpPr/>
      </dsp:nvSpPr>
      <dsp:spPr>
        <a:xfrm>
          <a:off x="224129" y="1281576"/>
          <a:ext cx="5154983" cy="240295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19C2-D441-44B6-8F1E-D17EADC7F024}">
      <dsp:nvSpPr>
        <dsp:cNvPr id="0" name=""/>
        <dsp:cNvSpPr/>
      </dsp:nvSpPr>
      <dsp:spPr>
        <a:xfrm>
          <a:off x="0" y="0"/>
          <a:ext cx="10550479" cy="1584000"/>
        </a:xfrm>
        <a:prstGeom prst="rightArrow">
          <a:avLst/>
        </a:prstGeom>
        <a:solidFill>
          <a:srgbClr val="0082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99A05-4C07-4E02-BED9-C93F3BECA2F4}">
      <dsp:nvSpPr>
        <dsp:cNvPr id="0" name=""/>
        <dsp:cNvSpPr/>
      </dsp:nvSpPr>
      <dsp:spPr>
        <a:xfrm>
          <a:off x="7413083" y="418094"/>
          <a:ext cx="2730348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SUPPORT</a:t>
          </a:r>
        </a:p>
      </dsp:txBody>
      <dsp:txXfrm>
        <a:off x="7413083" y="418094"/>
        <a:ext cx="2730348" cy="792000"/>
      </dsp:txXfrm>
    </dsp:sp>
    <dsp:sp modelId="{5A2BC494-3084-4C82-B81B-18686878D5A1}">
      <dsp:nvSpPr>
        <dsp:cNvPr id="0" name=""/>
        <dsp:cNvSpPr/>
      </dsp:nvSpPr>
      <dsp:spPr>
        <a:xfrm>
          <a:off x="4136665" y="418094"/>
          <a:ext cx="2730348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 </a:t>
          </a:r>
        </a:p>
      </dsp:txBody>
      <dsp:txXfrm>
        <a:off x="4136665" y="418094"/>
        <a:ext cx="2730348" cy="792000"/>
      </dsp:txXfrm>
    </dsp:sp>
    <dsp:sp modelId="{39C63E9D-8FD2-4E47-A2C4-A4EBA119D8B7}">
      <dsp:nvSpPr>
        <dsp:cNvPr id="0" name=""/>
        <dsp:cNvSpPr/>
      </dsp:nvSpPr>
      <dsp:spPr>
        <a:xfrm>
          <a:off x="471226" y="421555"/>
          <a:ext cx="2061249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TRAINING</a:t>
          </a:r>
        </a:p>
      </dsp:txBody>
      <dsp:txXfrm>
        <a:off x="471226" y="421555"/>
        <a:ext cx="2061249" cy="7920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1E714-77C6-4AC1-9225-46D93C3BFF5F}">
      <dsp:nvSpPr>
        <dsp:cNvPr id="0" name=""/>
        <dsp:cNvSpPr/>
      </dsp:nvSpPr>
      <dsp:spPr>
        <a:xfrm>
          <a:off x="0" y="0"/>
          <a:ext cx="10605946" cy="1533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PARTICIPATION &amp; DATA SUBMISSIONS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 </a:t>
          </a:r>
          <a:r>
            <a:rPr lang="en-US" sz="1600" kern="1200"/>
            <a:t>All vendors are </a:t>
          </a:r>
          <a:r>
            <a:rPr lang="en-US" sz="1600" u="none" kern="1200"/>
            <a:t>required</a:t>
          </a:r>
          <a:r>
            <a:rPr lang="en-US" sz="1600" kern="1200"/>
            <a:t> to participate in the 2023-2024 Parallel Submission.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should provide “live” data, whenever possible, for parallel testing.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should ensure data is available prior to published due dates.</a:t>
          </a:r>
        </a:p>
      </dsp:txBody>
      <dsp:txXfrm>
        <a:off x="2274501" y="0"/>
        <a:ext cx="8331444" cy="1533126"/>
      </dsp:txXfrm>
    </dsp:sp>
    <dsp:sp modelId="{78C08A3F-6C5D-4312-959D-9F3CDA66CC94}">
      <dsp:nvSpPr>
        <dsp:cNvPr id="0" name=""/>
        <dsp:cNvSpPr/>
      </dsp:nvSpPr>
      <dsp:spPr>
        <a:xfrm>
          <a:off x="527829" y="235445"/>
          <a:ext cx="1372154" cy="10622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EDF30-5E4D-4EC3-8A10-08B444D7308A}">
      <dsp:nvSpPr>
        <dsp:cNvPr id="0" name=""/>
        <dsp:cNvSpPr/>
      </dsp:nvSpPr>
      <dsp:spPr>
        <a:xfrm>
          <a:off x="0" y="1686438"/>
          <a:ext cx="10605946" cy="1533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TRAINING &amp; SUPPORT</a:t>
          </a:r>
          <a:endParaRPr lang="en-US" sz="24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are responsible for providing any appliable training for their product(s).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are responsible for resolving Level 1 errors in a timely manner.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should obtain access to the TSDS Vendor Support Portal to submit issues to TEA.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</dsp:txBody>
      <dsp:txXfrm>
        <a:off x="2274501" y="1686438"/>
        <a:ext cx="8331444" cy="1533126"/>
      </dsp:txXfrm>
    </dsp:sp>
    <dsp:sp modelId="{3ADEAA04-DFBC-436D-82C8-A3C6E7085315}">
      <dsp:nvSpPr>
        <dsp:cNvPr id="0" name=""/>
        <dsp:cNvSpPr/>
      </dsp:nvSpPr>
      <dsp:spPr>
        <a:xfrm>
          <a:off x="418323" y="1945150"/>
          <a:ext cx="1405012" cy="10622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biLevel thresh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8BF5E-2A0E-4770-AE19-3CC9CC8FAA55}">
      <dsp:nvSpPr>
        <dsp:cNvPr id="0" name=""/>
        <dsp:cNvSpPr/>
      </dsp:nvSpPr>
      <dsp:spPr>
        <a:xfrm>
          <a:off x="0" y="3372877"/>
          <a:ext cx="10605946" cy="1533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VENDOR READINESS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are required obtain a TSDS Compatible Designation by the 2024-2025 Go-Live year.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vendors are required to test and support each of their TSDS data submissions.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SIS and HR/Finance vendors will need to obtain the necessary Ed-Fi certification. </a:t>
          </a:r>
        </a:p>
      </dsp:txBody>
      <dsp:txXfrm>
        <a:off x="2274501" y="3372877"/>
        <a:ext cx="8331444" cy="1533126"/>
      </dsp:txXfrm>
    </dsp:sp>
    <dsp:sp modelId="{0986A64F-D91E-4960-9081-F67BCFABF631}">
      <dsp:nvSpPr>
        <dsp:cNvPr id="0" name=""/>
        <dsp:cNvSpPr/>
      </dsp:nvSpPr>
      <dsp:spPr>
        <a:xfrm>
          <a:off x="275524" y="3608323"/>
          <a:ext cx="1657348" cy="106223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1103" t="-10689" r="11103" b="-1068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1E714-77C6-4AC1-9225-46D93C3BFF5F}">
      <dsp:nvSpPr>
        <dsp:cNvPr id="0" name=""/>
        <dsp:cNvSpPr/>
      </dsp:nvSpPr>
      <dsp:spPr>
        <a:xfrm>
          <a:off x="0" y="0"/>
          <a:ext cx="10605946" cy="1533126"/>
        </a:xfrm>
        <a:prstGeom prst="roundRect">
          <a:avLst>
            <a:gd name="adj" fmla="val 10000"/>
          </a:avLst>
        </a:prstGeom>
        <a:solidFill>
          <a:srgbClr val="00B4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PARTICIPATION &amp; DATA SUBMISSIONS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 </a:t>
          </a:r>
          <a:r>
            <a:rPr lang="en-US" sz="1600" kern="1200"/>
            <a:t>All ESCs are </a:t>
          </a:r>
          <a:r>
            <a:rPr lang="en-US" sz="1600" u="none" kern="1200"/>
            <a:t>required</a:t>
          </a:r>
          <a:r>
            <a:rPr lang="en-US" sz="1600" kern="1200"/>
            <a:t> to participate in the 2023-2024 Parallel Submission.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should coordinate with their vendor for onboarding and support.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should test and verify their required TSDS PEIMS submissions. </a:t>
          </a:r>
        </a:p>
      </dsp:txBody>
      <dsp:txXfrm>
        <a:off x="2274501" y="0"/>
        <a:ext cx="8331444" cy="1533126"/>
      </dsp:txXfrm>
    </dsp:sp>
    <dsp:sp modelId="{78C08A3F-6C5D-4312-959D-9F3CDA66CC94}">
      <dsp:nvSpPr>
        <dsp:cNvPr id="0" name=""/>
        <dsp:cNvSpPr/>
      </dsp:nvSpPr>
      <dsp:spPr>
        <a:xfrm>
          <a:off x="527829" y="235445"/>
          <a:ext cx="1372154" cy="10622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EDF30-5E4D-4EC3-8A10-08B444D7308A}">
      <dsp:nvSpPr>
        <dsp:cNvPr id="0" name=""/>
        <dsp:cNvSpPr/>
      </dsp:nvSpPr>
      <dsp:spPr>
        <a:xfrm>
          <a:off x="0" y="1686438"/>
          <a:ext cx="10605946" cy="1533126"/>
        </a:xfrm>
        <a:prstGeom prst="roundRect">
          <a:avLst>
            <a:gd name="adj" fmla="val 10000"/>
          </a:avLst>
        </a:prstGeom>
        <a:solidFill>
          <a:srgbClr val="00B4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TRAINING &amp; SUPPORT</a:t>
          </a:r>
          <a:endParaRPr lang="en-US" sz="24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are responsible for providing TSDS training to their participating LEAs.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are responsible for Level 2 support for their participating LEAs.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should attend webinars and continuous trainings throughout the Parallel Submission.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</dsp:txBody>
      <dsp:txXfrm>
        <a:off x="2274501" y="1686438"/>
        <a:ext cx="8331444" cy="1533126"/>
      </dsp:txXfrm>
    </dsp:sp>
    <dsp:sp modelId="{3ADEAA04-DFBC-436D-82C8-A3C6E7085315}">
      <dsp:nvSpPr>
        <dsp:cNvPr id="0" name=""/>
        <dsp:cNvSpPr/>
      </dsp:nvSpPr>
      <dsp:spPr>
        <a:xfrm>
          <a:off x="418323" y="1945150"/>
          <a:ext cx="1405012" cy="10622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biLevel thresh="25000"/>
          </a:blip>
          <a:srcRect/>
          <a:stretch>
            <a:fillRect t="-6000" b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8BF5E-2A0E-4770-AE19-3CC9CC8FAA55}">
      <dsp:nvSpPr>
        <dsp:cNvPr id="0" name=""/>
        <dsp:cNvSpPr/>
      </dsp:nvSpPr>
      <dsp:spPr>
        <a:xfrm>
          <a:off x="0" y="3372877"/>
          <a:ext cx="10605946" cy="1533126"/>
        </a:xfrm>
        <a:prstGeom prst="roundRect">
          <a:avLst>
            <a:gd name="adj" fmla="val 10000"/>
          </a:avLst>
        </a:prstGeom>
        <a:solidFill>
          <a:srgbClr val="00B4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FEEDBACK &amp;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are responsible for ensuring active LEA participation throughout the Parallel Submission.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should develop effective strategies to solicit feedback from their participating LEAs.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ESCs should share best practices and be actively involved in vetting TEA resources. </a:t>
          </a:r>
        </a:p>
      </dsp:txBody>
      <dsp:txXfrm>
        <a:off x="2274501" y="3372877"/>
        <a:ext cx="8331444" cy="1533126"/>
      </dsp:txXfrm>
    </dsp:sp>
    <dsp:sp modelId="{0986A64F-D91E-4960-9081-F67BCFABF631}">
      <dsp:nvSpPr>
        <dsp:cNvPr id="0" name=""/>
        <dsp:cNvSpPr/>
      </dsp:nvSpPr>
      <dsp:spPr>
        <a:xfrm>
          <a:off x="275524" y="3608323"/>
          <a:ext cx="1657348" cy="106223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11103" t="-10689" r="11103" b="-1068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1E714-77C6-4AC1-9225-46D93C3BFF5F}">
      <dsp:nvSpPr>
        <dsp:cNvPr id="0" name=""/>
        <dsp:cNvSpPr/>
      </dsp:nvSpPr>
      <dsp:spPr>
        <a:xfrm>
          <a:off x="0" y="0"/>
          <a:ext cx="10605946" cy="1533126"/>
        </a:xfrm>
        <a:prstGeom prst="roundRect">
          <a:avLst>
            <a:gd name="adj" fmla="val 10000"/>
          </a:avLst>
        </a:prstGeom>
        <a:solidFill>
          <a:srgbClr val="72C6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PARTICIPATION &amp; DATA SUBMISSIONS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 </a:t>
          </a:r>
          <a:r>
            <a:rPr lang="en-US" sz="1600" kern="1200"/>
            <a:t>All LEAs accepted by TEA are required to participate in at least one TSDS data submission.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coordinate with their vendor(s) for onboarding and support.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attend the TSDS training provided by their ESC prior to testing.</a:t>
          </a:r>
        </a:p>
      </dsp:txBody>
      <dsp:txXfrm>
        <a:off x="2274501" y="0"/>
        <a:ext cx="8331444" cy="1533126"/>
      </dsp:txXfrm>
    </dsp:sp>
    <dsp:sp modelId="{78C08A3F-6C5D-4312-959D-9F3CDA66CC94}">
      <dsp:nvSpPr>
        <dsp:cNvPr id="0" name=""/>
        <dsp:cNvSpPr/>
      </dsp:nvSpPr>
      <dsp:spPr>
        <a:xfrm>
          <a:off x="419543" y="235445"/>
          <a:ext cx="1372154" cy="106223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6684" t="-5953" r="6684" b="-595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EDF30-5E4D-4EC3-8A10-08B444D7308A}">
      <dsp:nvSpPr>
        <dsp:cNvPr id="0" name=""/>
        <dsp:cNvSpPr/>
      </dsp:nvSpPr>
      <dsp:spPr>
        <a:xfrm>
          <a:off x="0" y="1686438"/>
          <a:ext cx="10605946" cy="1533126"/>
        </a:xfrm>
        <a:prstGeom prst="roundRect">
          <a:avLst>
            <a:gd name="adj" fmla="val 10000"/>
          </a:avLst>
        </a:prstGeom>
        <a:solidFill>
          <a:srgbClr val="72C6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ACCESS &amp; TESTING </a:t>
          </a:r>
          <a:endParaRPr lang="en-US" sz="24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are required to obtain the appropriate access to the parallel environment.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compare data, validations, and reports to complete their testing.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collaborate with their ESC and vendor(s) on identified issues.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</dsp:txBody>
      <dsp:txXfrm>
        <a:off x="2274501" y="1686438"/>
        <a:ext cx="8331444" cy="1533126"/>
      </dsp:txXfrm>
    </dsp:sp>
    <dsp:sp modelId="{3ADEAA04-DFBC-436D-82C8-A3C6E7085315}">
      <dsp:nvSpPr>
        <dsp:cNvPr id="0" name=""/>
        <dsp:cNvSpPr/>
      </dsp:nvSpPr>
      <dsp:spPr>
        <a:xfrm>
          <a:off x="418323" y="1945150"/>
          <a:ext cx="1405012" cy="10622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biLevel thresh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8BF5E-2A0E-4770-AE19-3CC9CC8FAA55}">
      <dsp:nvSpPr>
        <dsp:cNvPr id="0" name=""/>
        <dsp:cNvSpPr/>
      </dsp:nvSpPr>
      <dsp:spPr>
        <a:xfrm>
          <a:off x="0" y="3372877"/>
          <a:ext cx="10605946" cy="1533126"/>
        </a:xfrm>
        <a:prstGeom prst="roundRect">
          <a:avLst>
            <a:gd name="adj" fmla="val 10000"/>
          </a:avLst>
        </a:prstGeom>
        <a:solidFill>
          <a:srgbClr val="72C6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FEEDBACK &amp;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implement effective strategies to ensure continuous progress.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coordinate with their ESC and vendor(s) to develop best practices.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 LEAs should submit enhancement requests through TIMS tickets.  </a:t>
          </a:r>
        </a:p>
      </dsp:txBody>
      <dsp:txXfrm>
        <a:off x="2274501" y="3372877"/>
        <a:ext cx="8331444" cy="1533126"/>
      </dsp:txXfrm>
    </dsp:sp>
    <dsp:sp modelId="{0986A64F-D91E-4960-9081-F67BCFABF631}">
      <dsp:nvSpPr>
        <dsp:cNvPr id="0" name=""/>
        <dsp:cNvSpPr/>
      </dsp:nvSpPr>
      <dsp:spPr>
        <a:xfrm>
          <a:off x="275524" y="3608323"/>
          <a:ext cx="1657348" cy="106223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1103" t="-10689" r="11103" b="-1068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34BEC-364D-4AC4-8B50-973AB272E4BE}">
      <dsp:nvSpPr>
        <dsp:cNvPr id="0" name=""/>
        <dsp:cNvSpPr/>
      </dsp:nvSpPr>
      <dsp:spPr>
        <a:xfrm>
          <a:off x="0" y="538"/>
          <a:ext cx="479583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94B6CF-71FE-4278-B6C7-1C5DE6D2FE4F}">
      <dsp:nvSpPr>
        <dsp:cNvPr id="0" name=""/>
        <dsp:cNvSpPr/>
      </dsp:nvSpPr>
      <dsp:spPr>
        <a:xfrm>
          <a:off x="0" y="538"/>
          <a:ext cx="4795838" cy="88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The onboarding strategy may vary from vendor to vendor and product to product.  </a:t>
          </a:r>
        </a:p>
      </dsp:txBody>
      <dsp:txXfrm>
        <a:off x="0" y="538"/>
        <a:ext cx="4795838" cy="882751"/>
      </dsp:txXfrm>
    </dsp:sp>
    <dsp:sp modelId="{AF19B1FA-75D3-4A47-A18D-E7B59C100FA1}">
      <dsp:nvSpPr>
        <dsp:cNvPr id="0" name=""/>
        <dsp:cNvSpPr/>
      </dsp:nvSpPr>
      <dsp:spPr>
        <a:xfrm>
          <a:off x="0" y="883290"/>
          <a:ext cx="479583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F7171A-8F97-449E-89A9-599C460D9C09}">
      <dsp:nvSpPr>
        <dsp:cNvPr id="0" name=""/>
        <dsp:cNvSpPr/>
      </dsp:nvSpPr>
      <dsp:spPr>
        <a:xfrm>
          <a:off x="0" y="883290"/>
          <a:ext cx="4795838" cy="88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A vendor may choose to onboard their LEAs in stages to ensure a high level of support.</a:t>
          </a:r>
        </a:p>
      </dsp:txBody>
      <dsp:txXfrm>
        <a:off x="0" y="883290"/>
        <a:ext cx="4795838" cy="882751"/>
      </dsp:txXfrm>
    </dsp:sp>
    <dsp:sp modelId="{7649F4F6-677C-40C4-BD38-CF9137DF85C8}">
      <dsp:nvSpPr>
        <dsp:cNvPr id="0" name=""/>
        <dsp:cNvSpPr/>
      </dsp:nvSpPr>
      <dsp:spPr>
        <a:xfrm>
          <a:off x="0" y="1766042"/>
          <a:ext cx="479583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D092AD-EA72-480C-99E8-46BF2418A5C9}">
      <dsp:nvSpPr>
        <dsp:cNvPr id="0" name=""/>
        <dsp:cNvSpPr/>
      </dsp:nvSpPr>
      <dsp:spPr>
        <a:xfrm>
          <a:off x="0" y="1766042"/>
          <a:ext cx="4795838" cy="88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A vendor may choose to establish testing cohorts based upon TSDS data submissions. </a:t>
          </a:r>
        </a:p>
      </dsp:txBody>
      <dsp:txXfrm>
        <a:off x="0" y="1766042"/>
        <a:ext cx="4795838" cy="882751"/>
      </dsp:txXfrm>
    </dsp:sp>
    <dsp:sp modelId="{A4FE3E19-DC7D-4203-AC2F-647B96AC6460}">
      <dsp:nvSpPr>
        <dsp:cNvPr id="0" name=""/>
        <dsp:cNvSpPr/>
      </dsp:nvSpPr>
      <dsp:spPr>
        <a:xfrm>
          <a:off x="0" y="2648794"/>
          <a:ext cx="479583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D0DD79-6983-4921-998A-8E24196AD8BA}">
      <dsp:nvSpPr>
        <dsp:cNvPr id="0" name=""/>
        <dsp:cNvSpPr/>
      </dsp:nvSpPr>
      <dsp:spPr>
        <a:xfrm>
          <a:off x="0" y="2648794"/>
          <a:ext cx="4795838" cy="88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A vendor should have all their participating LEAs onboarded successfully by January 2024.</a:t>
          </a:r>
        </a:p>
      </dsp:txBody>
      <dsp:txXfrm>
        <a:off x="0" y="2648794"/>
        <a:ext cx="4795838" cy="882751"/>
      </dsp:txXfrm>
    </dsp:sp>
    <dsp:sp modelId="{4E9A1CB8-AE62-462C-89E9-3791CD42B08F}">
      <dsp:nvSpPr>
        <dsp:cNvPr id="0" name=""/>
        <dsp:cNvSpPr/>
      </dsp:nvSpPr>
      <dsp:spPr>
        <a:xfrm>
          <a:off x="0" y="3531546"/>
          <a:ext cx="479583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FC64E1-5671-4299-A46E-35EF02C7E134}">
      <dsp:nvSpPr>
        <dsp:cNvPr id="0" name=""/>
        <dsp:cNvSpPr/>
      </dsp:nvSpPr>
      <dsp:spPr>
        <a:xfrm>
          <a:off x="0" y="3531546"/>
          <a:ext cx="4795838" cy="88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A vendor must have their LEAs certify their data submissions for TSDS Compatible Designation. </a:t>
          </a:r>
        </a:p>
      </dsp:txBody>
      <dsp:txXfrm>
        <a:off x="0" y="3531546"/>
        <a:ext cx="4795838" cy="88275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18BE6-29E0-478E-ADAA-F9BCA00755CD}">
      <dsp:nvSpPr>
        <dsp:cNvPr id="0" name=""/>
        <dsp:cNvSpPr/>
      </dsp:nvSpPr>
      <dsp:spPr>
        <a:xfrm>
          <a:off x="0" y="2372"/>
          <a:ext cx="5308980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E6714-B90C-486F-84EA-6FB8F8760170}">
      <dsp:nvSpPr>
        <dsp:cNvPr id="0" name=""/>
        <dsp:cNvSpPr/>
      </dsp:nvSpPr>
      <dsp:spPr>
        <a:xfrm>
          <a:off x="160096" y="69271"/>
          <a:ext cx="1068761" cy="1068761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C03B9-0EA4-47EC-96AC-E50056961504}">
      <dsp:nvSpPr>
        <dsp:cNvPr id="0" name=""/>
        <dsp:cNvSpPr/>
      </dsp:nvSpPr>
      <dsp:spPr>
        <a:xfrm>
          <a:off x="1388955" y="178"/>
          <a:ext cx="3920024" cy="1168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TEA has </a:t>
          </a:r>
          <a:r>
            <a:rPr lang="en-US" sz="1800" b="1" kern="1200"/>
            <a:t>concluded </a:t>
          </a:r>
          <a:r>
            <a:rPr lang="en-US" sz="1800" b="0" kern="1200"/>
            <a:t>the</a:t>
          </a:r>
          <a:r>
            <a:rPr lang="en-US" sz="1800" b="1" kern="1200"/>
            <a:t> Pilot Program </a:t>
          </a:r>
          <a:r>
            <a:rPr lang="en-US" sz="1800" kern="1200"/>
            <a:t>and will continue to solicit feedback form those that participated.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b="0" kern="1200"/>
        </a:p>
      </dsp:txBody>
      <dsp:txXfrm>
        <a:off x="1388955" y="178"/>
        <a:ext cx="3920024" cy="1168345"/>
      </dsp:txXfrm>
    </dsp:sp>
    <dsp:sp modelId="{D9196AF9-7D27-4D5F-AD70-40915B758B67}">
      <dsp:nvSpPr>
        <dsp:cNvPr id="0" name=""/>
        <dsp:cNvSpPr/>
      </dsp:nvSpPr>
      <dsp:spPr>
        <a:xfrm>
          <a:off x="0" y="1514506"/>
          <a:ext cx="5308980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C8D17-6300-4660-A1F1-6A9892CE9041}">
      <dsp:nvSpPr>
        <dsp:cNvPr id="0" name=""/>
        <dsp:cNvSpPr/>
      </dsp:nvSpPr>
      <dsp:spPr>
        <a:xfrm>
          <a:off x="160096" y="1572469"/>
          <a:ext cx="1068761" cy="1068761"/>
        </a:xfrm>
        <a:prstGeom prst="rect">
          <a:avLst/>
        </a:prstGeom>
        <a:blipFill>
          <a:blip xmlns:r="http://schemas.openxmlformats.org/officeDocument/2006/relationships"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1CA29-D1F2-4AF4-BAE8-54B79C36E48B}">
      <dsp:nvSpPr>
        <dsp:cNvPr id="0" name=""/>
        <dsp:cNvSpPr/>
      </dsp:nvSpPr>
      <dsp:spPr>
        <a:xfrm>
          <a:off x="1388955" y="1471682"/>
          <a:ext cx="3920024" cy="120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</a:t>
          </a:r>
          <a:r>
            <a:rPr lang="en-US" sz="1800" b="1" kern="1200"/>
            <a:t>vendors</a:t>
          </a:r>
          <a:r>
            <a:rPr lang="en-US" sz="1800" kern="1200"/>
            <a:t> are </a:t>
          </a:r>
          <a:r>
            <a:rPr lang="en-US" sz="1800" b="1" kern="1200"/>
            <a:t>required</a:t>
          </a:r>
          <a:r>
            <a:rPr lang="en-US" sz="1800" kern="1200"/>
            <a:t> to </a:t>
          </a:r>
          <a:r>
            <a:rPr lang="en-US" sz="1800" b="1" kern="1200"/>
            <a:t>participate</a:t>
          </a:r>
          <a:r>
            <a:rPr lang="en-US" sz="1800" kern="1200"/>
            <a:t> in the 2023-2024 Parallel Submission with their accepted LEAs.</a:t>
          </a:r>
        </a:p>
      </dsp:txBody>
      <dsp:txXfrm>
        <a:off x="1388955" y="1471682"/>
        <a:ext cx="3920024" cy="1202558"/>
      </dsp:txXfrm>
    </dsp:sp>
    <dsp:sp modelId="{32EC2B26-DC2E-4184-8BE4-1344C879720C}">
      <dsp:nvSpPr>
        <dsp:cNvPr id="0" name=""/>
        <dsp:cNvSpPr/>
      </dsp:nvSpPr>
      <dsp:spPr>
        <a:xfrm>
          <a:off x="0" y="3008769"/>
          <a:ext cx="5308980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2FCC2-9709-4FF9-B7EE-DCC0E54A822B}">
      <dsp:nvSpPr>
        <dsp:cNvPr id="0" name=""/>
        <dsp:cNvSpPr/>
      </dsp:nvSpPr>
      <dsp:spPr>
        <a:xfrm>
          <a:off x="106304" y="3040163"/>
          <a:ext cx="1068761" cy="1068761"/>
        </a:xfrm>
        <a:prstGeom prst="rect">
          <a:avLst/>
        </a:prstGeom>
        <a:blipFill dpi="0" rotWithShape="1">
          <a:blip xmlns:r="http://schemas.openxmlformats.org/officeDocument/2006/relationships" r:embed="rId5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7916" t="17916" r="17916" b="1791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A57D8-9CE0-4C36-89AA-832F4B221456}">
      <dsp:nvSpPr>
        <dsp:cNvPr id="0" name=""/>
        <dsp:cNvSpPr/>
      </dsp:nvSpPr>
      <dsp:spPr>
        <a:xfrm>
          <a:off x="1388955" y="3008769"/>
          <a:ext cx="3920024" cy="120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TEA will notify all </a:t>
          </a:r>
          <a:r>
            <a:rPr lang="en-US" sz="1800" b="1" kern="1200"/>
            <a:t>LEAs accepted </a:t>
          </a:r>
          <a:r>
            <a:rPr lang="en-US" sz="1800" kern="1200"/>
            <a:t>the 2023-2024 Parallel Submission by </a:t>
          </a:r>
          <a:r>
            <a:rPr lang="en-US" sz="1800" b="1" kern="1200"/>
            <a:t>August 14, </a:t>
          </a:r>
          <a:r>
            <a:rPr lang="en-US" sz="1800" b="1" kern="1200">
              <a:latin typeface="Calibri Light" panose="020F0302020204030204"/>
            </a:rPr>
            <a:t>2023</a:t>
          </a:r>
          <a:r>
            <a:rPr lang="en-US" sz="1800" kern="1200"/>
            <a:t>.</a:t>
          </a:r>
        </a:p>
      </dsp:txBody>
      <dsp:txXfrm>
        <a:off x="1388955" y="3008769"/>
        <a:ext cx="3920024" cy="1202558"/>
      </dsp:txXfrm>
    </dsp:sp>
    <dsp:sp modelId="{68BD6996-D400-4D00-8693-FA5F10A0358F}">
      <dsp:nvSpPr>
        <dsp:cNvPr id="0" name=""/>
        <dsp:cNvSpPr/>
      </dsp:nvSpPr>
      <dsp:spPr>
        <a:xfrm>
          <a:off x="0" y="4511967"/>
          <a:ext cx="5308980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36D34-F92B-4722-8F1F-C4428A78967E}">
      <dsp:nvSpPr>
        <dsp:cNvPr id="0" name=""/>
        <dsp:cNvSpPr/>
      </dsp:nvSpPr>
      <dsp:spPr>
        <a:xfrm>
          <a:off x="126920" y="4545690"/>
          <a:ext cx="1135113" cy="1135113"/>
        </a:xfrm>
        <a:prstGeom prst="rect">
          <a:avLst/>
        </a:prstGeom>
        <a:blipFill>
          <a:blip xmlns:r="http://schemas.openxmlformats.org/officeDocument/2006/relationships" r:embed="rId7">
            <a:biLevel thresh="7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F1691-E7D8-4985-85C7-DABB4EF5F651}">
      <dsp:nvSpPr>
        <dsp:cNvPr id="0" name=""/>
        <dsp:cNvSpPr/>
      </dsp:nvSpPr>
      <dsp:spPr>
        <a:xfrm>
          <a:off x="1388955" y="4511967"/>
          <a:ext cx="3920024" cy="120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Vendors and ESCs should coordinate with participating LEAs regarding their </a:t>
          </a:r>
          <a:r>
            <a:rPr lang="en-US" sz="1800" b="1" kern="1200"/>
            <a:t>onboarding</a:t>
          </a:r>
          <a:r>
            <a:rPr lang="en-US" sz="1800" b="0" kern="1200"/>
            <a:t> and </a:t>
          </a:r>
          <a:r>
            <a:rPr lang="en-US" sz="1800" b="1" kern="1200"/>
            <a:t>support plans</a:t>
          </a:r>
          <a:r>
            <a:rPr lang="en-US" sz="1800" b="0" kern="1200"/>
            <a:t>.</a:t>
          </a:r>
          <a:endParaRPr lang="en-US" sz="1800" b="1" kern="1200"/>
        </a:p>
      </dsp:txBody>
      <dsp:txXfrm>
        <a:off x="1388955" y="4511967"/>
        <a:ext cx="3920024" cy="12025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2ADA8-FEDA-4B46-A86B-EE4587B14B43}">
      <dsp:nvSpPr>
        <dsp:cNvPr id="0" name=""/>
        <dsp:cNvSpPr/>
      </dsp:nvSpPr>
      <dsp:spPr>
        <a:xfrm>
          <a:off x="0" y="0"/>
          <a:ext cx="1135680" cy="560036"/>
        </a:xfrm>
        <a:prstGeom prst="roundRect">
          <a:avLst>
            <a:gd name="adj" fmla="val 10000"/>
          </a:avLst>
        </a:prstGeom>
        <a:solidFill>
          <a:srgbClr val="0084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PEIMS       Fall</a:t>
          </a:r>
        </a:p>
      </dsp:txBody>
      <dsp:txXfrm>
        <a:off x="16403" y="16403"/>
        <a:ext cx="1102874" cy="527230"/>
      </dsp:txXfrm>
    </dsp:sp>
    <dsp:sp modelId="{448F2C0E-3EC9-41CD-A665-A5C35FEF7F36}">
      <dsp:nvSpPr>
        <dsp:cNvPr id="0" name=""/>
        <dsp:cNvSpPr/>
      </dsp:nvSpPr>
      <dsp:spPr>
        <a:xfrm>
          <a:off x="1327638" y="0"/>
          <a:ext cx="1135680" cy="560036"/>
        </a:xfrm>
        <a:prstGeom prst="roundRect">
          <a:avLst>
            <a:gd name="adj" fmla="val 10000"/>
          </a:avLst>
        </a:prstGeom>
        <a:solidFill>
          <a:srgbClr val="0084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Child        Find </a:t>
          </a:r>
        </a:p>
      </dsp:txBody>
      <dsp:txXfrm>
        <a:off x="1344041" y="16403"/>
        <a:ext cx="1102874" cy="527230"/>
      </dsp:txXfrm>
    </dsp:sp>
    <dsp:sp modelId="{058F1463-706D-4DB7-817D-D0A96135EE29}">
      <dsp:nvSpPr>
        <dsp:cNvPr id="0" name=""/>
        <dsp:cNvSpPr/>
      </dsp:nvSpPr>
      <dsp:spPr>
        <a:xfrm>
          <a:off x="2654113" y="0"/>
          <a:ext cx="1135680" cy="560036"/>
        </a:xfrm>
        <a:prstGeom prst="roundRect">
          <a:avLst>
            <a:gd name="adj" fmla="val 10000"/>
          </a:avLst>
        </a:prstGeom>
        <a:solidFill>
          <a:srgbClr val="0084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Class Roster Fall</a:t>
          </a:r>
        </a:p>
      </dsp:txBody>
      <dsp:txXfrm>
        <a:off x="2670516" y="16403"/>
        <a:ext cx="1102874" cy="527230"/>
      </dsp:txXfrm>
    </dsp:sp>
    <dsp:sp modelId="{883B779E-B403-4D4F-8C46-2F04A69B6D66}">
      <dsp:nvSpPr>
        <dsp:cNvPr id="0" name=""/>
        <dsp:cNvSpPr/>
      </dsp:nvSpPr>
      <dsp:spPr>
        <a:xfrm>
          <a:off x="3980587" y="0"/>
          <a:ext cx="1135680" cy="560036"/>
        </a:xfrm>
        <a:prstGeom prst="roundRect">
          <a:avLst>
            <a:gd name="adj" fmla="val 10000"/>
          </a:avLst>
        </a:prstGeom>
        <a:solidFill>
          <a:srgbClr val="0084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Class Roster Winter</a:t>
          </a:r>
        </a:p>
      </dsp:txBody>
      <dsp:txXfrm>
        <a:off x="3996990" y="16403"/>
        <a:ext cx="1102874" cy="5272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F410B-0628-4D54-8E11-816F719CA251}">
      <dsp:nvSpPr>
        <dsp:cNvPr id="0" name=""/>
        <dsp:cNvSpPr/>
      </dsp:nvSpPr>
      <dsp:spPr>
        <a:xfrm>
          <a:off x="0" y="0"/>
          <a:ext cx="2047250" cy="498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Arlington</a:t>
          </a:r>
        </a:p>
      </dsp:txBody>
      <dsp:txXfrm>
        <a:off x="459258" y="0"/>
        <a:ext cx="1587991" cy="498087"/>
      </dsp:txXfrm>
    </dsp:sp>
    <dsp:sp modelId="{3C9FC58B-0EFB-41E4-B411-6102CEBA173D}">
      <dsp:nvSpPr>
        <dsp:cNvPr id="0" name=""/>
        <dsp:cNvSpPr/>
      </dsp:nvSpPr>
      <dsp:spPr>
        <a:xfrm>
          <a:off x="49808" y="49808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ED2BC-BD4B-49E5-96B7-B8666AB5EE84}">
      <dsp:nvSpPr>
        <dsp:cNvPr id="0" name=""/>
        <dsp:cNvSpPr/>
      </dsp:nvSpPr>
      <dsp:spPr>
        <a:xfrm>
          <a:off x="0" y="547895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Avery</a:t>
          </a:r>
        </a:p>
      </dsp:txBody>
      <dsp:txXfrm>
        <a:off x="459258" y="547895"/>
        <a:ext cx="1587991" cy="498087"/>
      </dsp:txXfrm>
    </dsp:sp>
    <dsp:sp modelId="{2D7534F7-8C2B-4DAD-9B71-9D0100DF2139}">
      <dsp:nvSpPr>
        <dsp:cNvPr id="0" name=""/>
        <dsp:cNvSpPr/>
      </dsp:nvSpPr>
      <dsp:spPr>
        <a:xfrm>
          <a:off x="49808" y="597704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FBA1E-8650-46C4-9358-1DF817AD77F7}">
      <dsp:nvSpPr>
        <dsp:cNvPr id="0" name=""/>
        <dsp:cNvSpPr/>
      </dsp:nvSpPr>
      <dsp:spPr>
        <a:xfrm>
          <a:off x="0" y="1095791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Basis Texas</a:t>
          </a:r>
        </a:p>
      </dsp:txBody>
      <dsp:txXfrm>
        <a:off x="459258" y="1095791"/>
        <a:ext cx="1587991" cy="498087"/>
      </dsp:txXfrm>
    </dsp:sp>
    <dsp:sp modelId="{A55C6CE2-8A95-47FC-81B1-CBB40B929254}">
      <dsp:nvSpPr>
        <dsp:cNvPr id="0" name=""/>
        <dsp:cNvSpPr/>
      </dsp:nvSpPr>
      <dsp:spPr>
        <a:xfrm>
          <a:off x="49808" y="1145600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CF3D7-56E6-4B28-9DAF-D966E9C1B428}">
      <dsp:nvSpPr>
        <dsp:cNvPr id="0" name=""/>
        <dsp:cNvSpPr/>
      </dsp:nvSpPr>
      <dsp:spPr>
        <a:xfrm>
          <a:off x="0" y="1643687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Bryan</a:t>
          </a:r>
        </a:p>
      </dsp:txBody>
      <dsp:txXfrm>
        <a:off x="459258" y="1643687"/>
        <a:ext cx="1587991" cy="498087"/>
      </dsp:txXfrm>
    </dsp:sp>
    <dsp:sp modelId="{941836BF-B96D-4378-9D48-C6E4ADB00AA2}">
      <dsp:nvSpPr>
        <dsp:cNvPr id="0" name=""/>
        <dsp:cNvSpPr/>
      </dsp:nvSpPr>
      <dsp:spPr>
        <a:xfrm>
          <a:off x="49808" y="1693496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B67EA-3A14-45E8-8898-EA84B75853D5}">
      <dsp:nvSpPr>
        <dsp:cNvPr id="0" name=""/>
        <dsp:cNvSpPr/>
      </dsp:nvSpPr>
      <dsp:spPr>
        <a:xfrm>
          <a:off x="0" y="2191583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Cedars Int’l Academy</a:t>
          </a:r>
        </a:p>
      </dsp:txBody>
      <dsp:txXfrm>
        <a:off x="459258" y="2191583"/>
        <a:ext cx="1587991" cy="498087"/>
      </dsp:txXfrm>
    </dsp:sp>
    <dsp:sp modelId="{A8D7C74F-7A58-4438-AB18-EEF9663D417A}">
      <dsp:nvSpPr>
        <dsp:cNvPr id="0" name=""/>
        <dsp:cNvSpPr/>
      </dsp:nvSpPr>
      <dsp:spPr>
        <a:xfrm>
          <a:off x="49808" y="2241391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7E353-BDD1-47A7-9087-5F94A7EC2D1E}">
      <dsp:nvSpPr>
        <dsp:cNvPr id="0" name=""/>
        <dsp:cNvSpPr/>
      </dsp:nvSpPr>
      <dsp:spPr>
        <a:xfrm>
          <a:off x="0" y="2739478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Coppell</a:t>
          </a:r>
        </a:p>
      </dsp:txBody>
      <dsp:txXfrm>
        <a:off x="459258" y="2739478"/>
        <a:ext cx="1587991" cy="498087"/>
      </dsp:txXfrm>
    </dsp:sp>
    <dsp:sp modelId="{7E985310-B355-4F66-BAEF-11F643C1B9D4}">
      <dsp:nvSpPr>
        <dsp:cNvPr id="0" name=""/>
        <dsp:cNvSpPr/>
      </dsp:nvSpPr>
      <dsp:spPr>
        <a:xfrm>
          <a:off x="49808" y="2789287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DF6CA-4B00-4A62-82A4-3643B67FCFA7}">
      <dsp:nvSpPr>
        <dsp:cNvPr id="0" name=""/>
        <dsp:cNvSpPr/>
      </dsp:nvSpPr>
      <dsp:spPr>
        <a:xfrm>
          <a:off x="0" y="3287374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Eagle Pass</a:t>
          </a:r>
        </a:p>
      </dsp:txBody>
      <dsp:txXfrm>
        <a:off x="459258" y="3287374"/>
        <a:ext cx="1587991" cy="498087"/>
      </dsp:txXfrm>
    </dsp:sp>
    <dsp:sp modelId="{F8D13698-CBEE-46D1-8080-67125840CB1A}">
      <dsp:nvSpPr>
        <dsp:cNvPr id="0" name=""/>
        <dsp:cNvSpPr/>
      </dsp:nvSpPr>
      <dsp:spPr>
        <a:xfrm>
          <a:off x="49808" y="3337183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00927-9FC8-4156-BB85-0A6369B87FF4}">
      <dsp:nvSpPr>
        <dsp:cNvPr id="0" name=""/>
        <dsp:cNvSpPr/>
      </dsp:nvSpPr>
      <dsp:spPr>
        <a:xfrm>
          <a:off x="0" y="3835270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Edna</a:t>
          </a:r>
        </a:p>
      </dsp:txBody>
      <dsp:txXfrm>
        <a:off x="459258" y="3835270"/>
        <a:ext cx="1587991" cy="498087"/>
      </dsp:txXfrm>
    </dsp:sp>
    <dsp:sp modelId="{598BB20A-0CAA-4D8A-A602-D2D93A6762A7}">
      <dsp:nvSpPr>
        <dsp:cNvPr id="0" name=""/>
        <dsp:cNvSpPr/>
      </dsp:nvSpPr>
      <dsp:spPr>
        <a:xfrm>
          <a:off x="49808" y="3885079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FA91B-306C-422D-A386-F8A87B82C445}">
      <dsp:nvSpPr>
        <dsp:cNvPr id="0" name=""/>
        <dsp:cNvSpPr/>
      </dsp:nvSpPr>
      <dsp:spPr>
        <a:xfrm>
          <a:off x="0" y="4383166"/>
          <a:ext cx="2047250" cy="498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Fort Worth</a:t>
          </a:r>
        </a:p>
      </dsp:txBody>
      <dsp:txXfrm>
        <a:off x="459258" y="4383166"/>
        <a:ext cx="1587991" cy="498087"/>
      </dsp:txXfrm>
    </dsp:sp>
    <dsp:sp modelId="{FCF2E73B-4106-41BB-B66B-A49AD09BD096}">
      <dsp:nvSpPr>
        <dsp:cNvPr id="0" name=""/>
        <dsp:cNvSpPr/>
      </dsp:nvSpPr>
      <dsp:spPr>
        <a:xfrm>
          <a:off x="49808" y="4432975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F410B-0628-4D54-8E11-816F719CA251}">
      <dsp:nvSpPr>
        <dsp:cNvPr id="0" name=""/>
        <dsp:cNvSpPr/>
      </dsp:nvSpPr>
      <dsp:spPr>
        <a:xfrm>
          <a:off x="0" y="0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Gainesville</a:t>
          </a:r>
        </a:p>
      </dsp:txBody>
      <dsp:txXfrm>
        <a:off x="459258" y="0"/>
        <a:ext cx="1587991" cy="498087"/>
      </dsp:txXfrm>
    </dsp:sp>
    <dsp:sp modelId="{3C9FC58B-0EFB-41E4-B411-6102CEBA173D}">
      <dsp:nvSpPr>
        <dsp:cNvPr id="0" name=""/>
        <dsp:cNvSpPr/>
      </dsp:nvSpPr>
      <dsp:spPr>
        <a:xfrm>
          <a:off x="49808" y="49808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FBA1E-8650-46C4-9358-1DF817AD77F7}">
      <dsp:nvSpPr>
        <dsp:cNvPr id="0" name=""/>
        <dsp:cNvSpPr/>
      </dsp:nvSpPr>
      <dsp:spPr>
        <a:xfrm>
          <a:off x="0" y="547895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Gladewater</a:t>
          </a:r>
        </a:p>
      </dsp:txBody>
      <dsp:txXfrm>
        <a:off x="459258" y="547895"/>
        <a:ext cx="1587991" cy="498087"/>
      </dsp:txXfrm>
    </dsp:sp>
    <dsp:sp modelId="{A55C6CE2-8A95-47FC-81B1-CBB40B929254}">
      <dsp:nvSpPr>
        <dsp:cNvPr id="0" name=""/>
        <dsp:cNvSpPr/>
      </dsp:nvSpPr>
      <dsp:spPr>
        <a:xfrm>
          <a:off x="49808" y="597704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C605-5CF8-4FB8-AE14-0CE333A416E0}">
      <dsp:nvSpPr>
        <dsp:cNvPr id="0" name=""/>
        <dsp:cNvSpPr/>
      </dsp:nvSpPr>
      <dsp:spPr>
        <a:xfrm>
          <a:off x="0" y="1095791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Gold-Burg</a:t>
          </a:r>
        </a:p>
      </dsp:txBody>
      <dsp:txXfrm>
        <a:off x="459258" y="1095791"/>
        <a:ext cx="1587991" cy="498087"/>
      </dsp:txXfrm>
    </dsp:sp>
    <dsp:sp modelId="{8D534284-2333-4A76-830B-FEE249CA1F9B}">
      <dsp:nvSpPr>
        <dsp:cNvPr id="0" name=""/>
        <dsp:cNvSpPr/>
      </dsp:nvSpPr>
      <dsp:spPr>
        <a:xfrm>
          <a:off x="49808" y="1145600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CF3D7-56E6-4B28-9DAF-D966E9C1B428}">
      <dsp:nvSpPr>
        <dsp:cNvPr id="0" name=""/>
        <dsp:cNvSpPr/>
      </dsp:nvSpPr>
      <dsp:spPr>
        <a:xfrm>
          <a:off x="0" y="1643687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Hurst-Euless-Bedford</a:t>
          </a:r>
        </a:p>
      </dsp:txBody>
      <dsp:txXfrm>
        <a:off x="459258" y="1643687"/>
        <a:ext cx="1587991" cy="498087"/>
      </dsp:txXfrm>
    </dsp:sp>
    <dsp:sp modelId="{941836BF-B96D-4378-9D48-C6E4ADB00AA2}">
      <dsp:nvSpPr>
        <dsp:cNvPr id="0" name=""/>
        <dsp:cNvSpPr/>
      </dsp:nvSpPr>
      <dsp:spPr>
        <a:xfrm>
          <a:off x="49808" y="1693496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B67EA-3A14-45E8-8898-EA84B75853D5}">
      <dsp:nvSpPr>
        <dsp:cNvPr id="0" name=""/>
        <dsp:cNvSpPr/>
      </dsp:nvSpPr>
      <dsp:spPr>
        <a:xfrm>
          <a:off x="0" y="2191583"/>
          <a:ext cx="2047250" cy="498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Keller</a:t>
          </a:r>
        </a:p>
      </dsp:txBody>
      <dsp:txXfrm>
        <a:off x="459258" y="2191583"/>
        <a:ext cx="1587991" cy="498087"/>
      </dsp:txXfrm>
    </dsp:sp>
    <dsp:sp modelId="{A8D7C74F-7A58-4438-AB18-EEF9663D417A}">
      <dsp:nvSpPr>
        <dsp:cNvPr id="0" name=""/>
        <dsp:cNvSpPr/>
      </dsp:nvSpPr>
      <dsp:spPr>
        <a:xfrm>
          <a:off x="49808" y="2241391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7E353-BDD1-47A7-9087-5F94A7EC2D1E}">
      <dsp:nvSpPr>
        <dsp:cNvPr id="0" name=""/>
        <dsp:cNvSpPr/>
      </dsp:nvSpPr>
      <dsp:spPr>
        <a:xfrm>
          <a:off x="0" y="2739478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Lake Worth</a:t>
          </a:r>
        </a:p>
      </dsp:txBody>
      <dsp:txXfrm>
        <a:off x="459258" y="2739478"/>
        <a:ext cx="1587991" cy="498087"/>
      </dsp:txXfrm>
    </dsp:sp>
    <dsp:sp modelId="{7E985310-B355-4F66-BAEF-11F643C1B9D4}">
      <dsp:nvSpPr>
        <dsp:cNvPr id="0" name=""/>
        <dsp:cNvSpPr/>
      </dsp:nvSpPr>
      <dsp:spPr>
        <a:xfrm>
          <a:off x="49808" y="2789287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DF6CA-4B00-4A62-82A4-3643B67FCFA7}">
      <dsp:nvSpPr>
        <dsp:cNvPr id="0" name=""/>
        <dsp:cNvSpPr/>
      </dsp:nvSpPr>
      <dsp:spPr>
        <a:xfrm>
          <a:off x="0" y="3287374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Leon</a:t>
          </a:r>
        </a:p>
      </dsp:txBody>
      <dsp:txXfrm>
        <a:off x="459258" y="3287374"/>
        <a:ext cx="1587991" cy="498087"/>
      </dsp:txXfrm>
    </dsp:sp>
    <dsp:sp modelId="{F8D13698-CBEE-46D1-8080-67125840CB1A}">
      <dsp:nvSpPr>
        <dsp:cNvPr id="0" name=""/>
        <dsp:cNvSpPr/>
      </dsp:nvSpPr>
      <dsp:spPr>
        <a:xfrm>
          <a:off x="49808" y="3337183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00927-9FC8-4156-BB85-0A6369B87FF4}">
      <dsp:nvSpPr>
        <dsp:cNvPr id="0" name=""/>
        <dsp:cNvSpPr/>
      </dsp:nvSpPr>
      <dsp:spPr>
        <a:xfrm>
          <a:off x="0" y="3835270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Little Elm</a:t>
          </a:r>
        </a:p>
      </dsp:txBody>
      <dsp:txXfrm>
        <a:off x="459258" y="3835270"/>
        <a:ext cx="1587991" cy="498087"/>
      </dsp:txXfrm>
    </dsp:sp>
    <dsp:sp modelId="{598BB20A-0CAA-4D8A-A602-D2D93A6762A7}">
      <dsp:nvSpPr>
        <dsp:cNvPr id="0" name=""/>
        <dsp:cNvSpPr/>
      </dsp:nvSpPr>
      <dsp:spPr>
        <a:xfrm>
          <a:off x="49808" y="3885079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FA91B-306C-422D-A386-F8A87B82C445}">
      <dsp:nvSpPr>
        <dsp:cNvPr id="0" name=""/>
        <dsp:cNvSpPr/>
      </dsp:nvSpPr>
      <dsp:spPr>
        <a:xfrm>
          <a:off x="0" y="4383166"/>
          <a:ext cx="2047250" cy="49808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Lorena</a:t>
          </a:r>
        </a:p>
      </dsp:txBody>
      <dsp:txXfrm>
        <a:off x="459258" y="4383166"/>
        <a:ext cx="1587991" cy="498087"/>
      </dsp:txXfrm>
    </dsp:sp>
    <dsp:sp modelId="{FCF2E73B-4106-41BB-B66B-A49AD09BD096}">
      <dsp:nvSpPr>
        <dsp:cNvPr id="0" name=""/>
        <dsp:cNvSpPr/>
      </dsp:nvSpPr>
      <dsp:spPr>
        <a:xfrm>
          <a:off x="49808" y="4432975"/>
          <a:ext cx="409450" cy="3984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F410B-0628-4D54-8E11-816F719CA251}">
      <dsp:nvSpPr>
        <dsp:cNvPr id="0" name=""/>
        <dsp:cNvSpPr/>
      </dsp:nvSpPr>
      <dsp:spPr>
        <a:xfrm>
          <a:off x="0" y="0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Magnolia</a:t>
          </a:r>
        </a:p>
      </dsp:txBody>
      <dsp:txXfrm>
        <a:off x="465581" y="0"/>
        <a:ext cx="1581668" cy="561317"/>
      </dsp:txXfrm>
    </dsp:sp>
    <dsp:sp modelId="{3C9FC58B-0EFB-41E4-B411-6102CEBA173D}">
      <dsp:nvSpPr>
        <dsp:cNvPr id="0" name=""/>
        <dsp:cNvSpPr/>
      </dsp:nvSpPr>
      <dsp:spPr>
        <a:xfrm>
          <a:off x="56131" y="56131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FBA1E-8650-46C4-9358-1DF817AD77F7}">
      <dsp:nvSpPr>
        <dsp:cNvPr id="0" name=""/>
        <dsp:cNvSpPr/>
      </dsp:nvSpPr>
      <dsp:spPr>
        <a:xfrm>
          <a:off x="0" y="617449"/>
          <a:ext cx="2047250" cy="561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Moody</a:t>
          </a:r>
        </a:p>
      </dsp:txBody>
      <dsp:txXfrm>
        <a:off x="465581" y="617449"/>
        <a:ext cx="1581668" cy="561317"/>
      </dsp:txXfrm>
    </dsp:sp>
    <dsp:sp modelId="{A55C6CE2-8A95-47FC-81B1-CBB40B929254}">
      <dsp:nvSpPr>
        <dsp:cNvPr id="0" name=""/>
        <dsp:cNvSpPr/>
      </dsp:nvSpPr>
      <dsp:spPr>
        <a:xfrm>
          <a:off x="56131" y="673580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CF3D7-56E6-4B28-9DAF-D966E9C1B428}">
      <dsp:nvSpPr>
        <dsp:cNvPr id="0" name=""/>
        <dsp:cNvSpPr/>
      </dsp:nvSpPr>
      <dsp:spPr>
        <a:xfrm>
          <a:off x="0" y="1234898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Perryton</a:t>
          </a:r>
        </a:p>
      </dsp:txBody>
      <dsp:txXfrm>
        <a:off x="465581" y="1234898"/>
        <a:ext cx="1581668" cy="561317"/>
      </dsp:txXfrm>
    </dsp:sp>
    <dsp:sp modelId="{941836BF-B96D-4378-9D48-C6E4ADB00AA2}">
      <dsp:nvSpPr>
        <dsp:cNvPr id="0" name=""/>
        <dsp:cNvSpPr/>
      </dsp:nvSpPr>
      <dsp:spPr>
        <a:xfrm>
          <a:off x="56131" y="1291029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B67EA-3A14-45E8-8898-EA84B75853D5}">
      <dsp:nvSpPr>
        <dsp:cNvPr id="0" name=""/>
        <dsp:cNvSpPr/>
      </dsp:nvSpPr>
      <dsp:spPr>
        <a:xfrm>
          <a:off x="0" y="1852347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Princeton</a:t>
          </a:r>
        </a:p>
      </dsp:txBody>
      <dsp:txXfrm>
        <a:off x="465581" y="1852347"/>
        <a:ext cx="1581668" cy="561317"/>
      </dsp:txXfrm>
    </dsp:sp>
    <dsp:sp modelId="{A8D7C74F-7A58-4438-AB18-EEF9663D417A}">
      <dsp:nvSpPr>
        <dsp:cNvPr id="0" name=""/>
        <dsp:cNvSpPr/>
      </dsp:nvSpPr>
      <dsp:spPr>
        <a:xfrm>
          <a:off x="56131" y="1908478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7E353-BDD1-47A7-9087-5F94A7EC2D1E}">
      <dsp:nvSpPr>
        <dsp:cNvPr id="0" name=""/>
        <dsp:cNvSpPr/>
      </dsp:nvSpPr>
      <dsp:spPr>
        <a:xfrm>
          <a:off x="0" y="2469796"/>
          <a:ext cx="2047250" cy="561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Richardson</a:t>
          </a:r>
        </a:p>
      </dsp:txBody>
      <dsp:txXfrm>
        <a:off x="465581" y="2469796"/>
        <a:ext cx="1581668" cy="561317"/>
      </dsp:txXfrm>
    </dsp:sp>
    <dsp:sp modelId="{7E985310-B355-4F66-BAEF-11F643C1B9D4}">
      <dsp:nvSpPr>
        <dsp:cNvPr id="0" name=""/>
        <dsp:cNvSpPr/>
      </dsp:nvSpPr>
      <dsp:spPr>
        <a:xfrm>
          <a:off x="56131" y="2525927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DF6CA-4B00-4A62-82A4-3643B67FCFA7}">
      <dsp:nvSpPr>
        <dsp:cNvPr id="0" name=""/>
        <dsp:cNvSpPr/>
      </dsp:nvSpPr>
      <dsp:spPr>
        <a:xfrm>
          <a:off x="0" y="3087245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Royse City</a:t>
          </a:r>
        </a:p>
      </dsp:txBody>
      <dsp:txXfrm>
        <a:off x="465581" y="3087245"/>
        <a:ext cx="1581668" cy="561317"/>
      </dsp:txXfrm>
    </dsp:sp>
    <dsp:sp modelId="{F8D13698-CBEE-46D1-8080-67125840CB1A}">
      <dsp:nvSpPr>
        <dsp:cNvPr id="0" name=""/>
        <dsp:cNvSpPr/>
      </dsp:nvSpPr>
      <dsp:spPr>
        <a:xfrm>
          <a:off x="56131" y="3143376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00927-9FC8-4156-BB85-0A6369B87FF4}">
      <dsp:nvSpPr>
        <dsp:cNvPr id="0" name=""/>
        <dsp:cNvSpPr/>
      </dsp:nvSpPr>
      <dsp:spPr>
        <a:xfrm>
          <a:off x="0" y="3704694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San Angelo</a:t>
          </a:r>
        </a:p>
      </dsp:txBody>
      <dsp:txXfrm>
        <a:off x="465581" y="3704694"/>
        <a:ext cx="1581668" cy="561317"/>
      </dsp:txXfrm>
    </dsp:sp>
    <dsp:sp modelId="{598BB20A-0CAA-4D8A-A602-D2D93A6762A7}">
      <dsp:nvSpPr>
        <dsp:cNvPr id="0" name=""/>
        <dsp:cNvSpPr/>
      </dsp:nvSpPr>
      <dsp:spPr>
        <a:xfrm>
          <a:off x="56131" y="3760825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FA91B-306C-422D-A386-F8A87B82C445}">
      <dsp:nvSpPr>
        <dsp:cNvPr id="0" name=""/>
        <dsp:cNvSpPr/>
      </dsp:nvSpPr>
      <dsp:spPr>
        <a:xfrm>
          <a:off x="0" y="4322143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San Benito</a:t>
          </a:r>
        </a:p>
      </dsp:txBody>
      <dsp:txXfrm>
        <a:off x="465581" y="4322143"/>
        <a:ext cx="1581668" cy="561317"/>
      </dsp:txXfrm>
    </dsp:sp>
    <dsp:sp modelId="{FCF2E73B-4106-41BB-B66B-A49AD09BD096}">
      <dsp:nvSpPr>
        <dsp:cNvPr id="0" name=""/>
        <dsp:cNvSpPr/>
      </dsp:nvSpPr>
      <dsp:spPr>
        <a:xfrm>
          <a:off x="56131" y="4378274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F410B-0628-4D54-8E11-816F719CA251}">
      <dsp:nvSpPr>
        <dsp:cNvPr id="0" name=""/>
        <dsp:cNvSpPr/>
      </dsp:nvSpPr>
      <dsp:spPr>
        <a:xfrm>
          <a:off x="0" y="0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Sharyland</a:t>
          </a:r>
        </a:p>
      </dsp:txBody>
      <dsp:txXfrm>
        <a:off x="465581" y="0"/>
        <a:ext cx="1581668" cy="561317"/>
      </dsp:txXfrm>
    </dsp:sp>
    <dsp:sp modelId="{3C9FC58B-0EFB-41E4-B411-6102CEBA173D}">
      <dsp:nvSpPr>
        <dsp:cNvPr id="0" name=""/>
        <dsp:cNvSpPr/>
      </dsp:nvSpPr>
      <dsp:spPr>
        <a:xfrm>
          <a:off x="56131" y="56131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FBA1E-8650-46C4-9358-1DF817AD77F7}">
      <dsp:nvSpPr>
        <dsp:cNvPr id="0" name=""/>
        <dsp:cNvSpPr/>
      </dsp:nvSpPr>
      <dsp:spPr>
        <a:xfrm>
          <a:off x="0" y="617449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Sivells Bend</a:t>
          </a:r>
        </a:p>
      </dsp:txBody>
      <dsp:txXfrm>
        <a:off x="465581" y="617449"/>
        <a:ext cx="1581668" cy="561317"/>
      </dsp:txXfrm>
    </dsp:sp>
    <dsp:sp modelId="{A55C6CE2-8A95-47FC-81B1-CBB40B929254}">
      <dsp:nvSpPr>
        <dsp:cNvPr id="0" name=""/>
        <dsp:cNvSpPr/>
      </dsp:nvSpPr>
      <dsp:spPr>
        <a:xfrm>
          <a:off x="56131" y="673580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CF3D7-56E6-4B28-9DAF-D966E9C1B428}">
      <dsp:nvSpPr>
        <dsp:cNvPr id="0" name=""/>
        <dsp:cNvSpPr/>
      </dsp:nvSpPr>
      <dsp:spPr>
        <a:xfrm>
          <a:off x="0" y="1234898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Sweetwater</a:t>
          </a:r>
        </a:p>
      </dsp:txBody>
      <dsp:txXfrm>
        <a:off x="465581" y="1234898"/>
        <a:ext cx="1581668" cy="561317"/>
      </dsp:txXfrm>
    </dsp:sp>
    <dsp:sp modelId="{941836BF-B96D-4378-9D48-C6E4ADB00AA2}">
      <dsp:nvSpPr>
        <dsp:cNvPr id="0" name=""/>
        <dsp:cNvSpPr/>
      </dsp:nvSpPr>
      <dsp:spPr>
        <a:xfrm>
          <a:off x="56131" y="1291029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B67EA-3A14-45E8-8898-EA84B75853D5}">
      <dsp:nvSpPr>
        <dsp:cNvPr id="0" name=""/>
        <dsp:cNvSpPr/>
      </dsp:nvSpPr>
      <dsp:spPr>
        <a:xfrm>
          <a:off x="0" y="1852347"/>
          <a:ext cx="2047250" cy="561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Texas Tech University K-12</a:t>
          </a:r>
        </a:p>
      </dsp:txBody>
      <dsp:txXfrm>
        <a:off x="465581" y="1852347"/>
        <a:ext cx="1581668" cy="561317"/>
      </dsp:txXfrm>
    </dsp:sp>
    <dsp:sp modelId="{A8D7C74F-7A58-4438-AB18-EEF9663D417A}">
      <dsp:nvSpPr>
        <dsp:cNvPr id="0" name=""/>
        <dsp:cNvSpPr/>
      </dsp:nvSpPr>
      <dsp:spPr>
        <a:xfrm>
          <a:off x="56131" y="1908478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7E353-BDD1-47A7-9087-5F94A7EC2D1E}">
      <dsp:nvSpPr>
        <dsp:cNvPr id="0" name=""/>
        <dsp:cNvSpPr/>
      </dsp:nvSpPr>
      <dsp:spPr>
        <a:xfrm>
          <a:off x="0" y="2469796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Tomball</a:t>
          </a:r>
        </a:p>
      </dsp:txBody>
      <dsp:txXfrm>
        <a:off x="465581" y="2469796"/>
        <a:ext cx="1581668" cy="561317"/>
      </dsp:txXfrm>
    </dsp:sp>
    <dsp:sp modelId="{7E985310-B355-4F66-BAEF-11F643C1B9D4}">
      <dsp:nvSpPr>
        <dsp:cNvPr id="0" name=""/>
        <dsp:cNvSpPr/>
      </dsp:nvSpPr>
      <dsp:spPr>
        <a:xfrm>
          <a:off x="56131" y="2525927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DF6CA-4B00-4A62-82A4-3643B67FCFA7}">
      <dsp:nvSpPr>
        <dsp:cNvPr id="0" name=""/>
        <dsp:cNvSpPr/>
      </dsp:nvSpPr>
      <dsp:spPr>
        <a:xfrm>
          <a:off x="0" y="3087245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Uplift Education</a:t>
          </a:r>
        </a:p>
      </dsp:txBody>
      <dsp:txXfrm>
        <a:off x="465581" y="3087245"/>
        <a:ext cx="1581668" cy="561317"/>
      </dsp:txXfrm>
    </dsp:sp>
    <dsp:sp modelId="{F8D13698-CBEE-46D1-8080-67125840CB1A}">
      <dsp:nvSpPr>
        <dsp:cNvPr id="0" name=""/>
        <dsp:cNvSpPr/>
      </dsp:nvSpPr>
      <dsp:spPr>
        <a:xfrm>
          <a:off x="56131" y="3143376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00927-9FC8-4156-BB85-0A6369B87FF4}">
      <dsp:nvSpPr>
        <dsp:cNvPr id="0" name=""/>
        <dsp:cNvSpPr/>
      </dsp:nvSpPr>
      <dsp:spPr>
        <a:xfrm>
          <a:off x="0" y="3704694"/>
          <a:ext cx="2047250" cy="561317"/>
        </a:xfrm>
        <a:prstGeom prst="roundRect">
          <a:avLst>
            <a:gd name="adj" fmla="val 10000"/>
          </a:avLst>
        </a:prstGeom>
        <a:solidFill>
          <a:srgbClr val="0D6C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Woodville</a:t>
          </a:r>
        </a:p>
      </dsp:txBody>
      <dsp:txXfrm>
        <a:off x="465581" y="3704694"/>
        <a:ext cx="1581668" cy="561317"/>
      </dsp:txXfrm>
    </dsp:sp>
    <dsp:sp modelId="{598BB20A-0CAA-4D8A-A602-D2D93A6762A7}">
      <dsp:nvSpPr>
        <dsp:cNvPr id="0" name=""/>
        <dsp:cNvSpPr/>
      </dsp:nvSpPr>
      <dsp:spPr>
        <a:xfrm>
          <a:off x="56131" y="3760825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FA91B-306C-422D-A386-F8A87B82C445}">
      <dsp:nvSpPr>
        <dsp:cNvPr id="0" name=""/>
        <dsp:cNvSpPr/>
      </dsp:nvSpPr>
      <dsp:spPr>
        <a:xfrm>
          <a:off x="0" y="4322143"/>
          <a:ext cx="2047250" cy="561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Ysleta</a:t>
          </a:r>
        </a:p>
      </dsp:txBody>
      <dsp:txXfrm>
        <a:off x="465581" y="4322143"/>
        <a:ext cx="1581668" cy="561317"/>
      </dsp:txXfrm>
    </dsp:sp>
    <dsp:sp modelId="{FCF2E73B-4106-41BB-B66B-A49AD09BD096}">
      <dsp:nvSpPr>
        <dsp:cNvPr id="0" name=""/>
        <dsp:cNvSpPr/>
      </dsp:nvSpPr>
      <dsp:spPr>
        <a:xfrm>
          <a:off x="56131" y="4378274"/>
          <a:ext cx="409450" cy="4490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C3663-601D-41FF-B811-A614D417D10C}">
      <dsp:nvSpPr>
        <dsp:cNvPr id="0" name=""/>
        <dsp:cNvSpPr/>
      </dsp:nvSpPr>
      <dsp:spPr>
        <a:xfrm>
          <a:off x="0" y="0"/>
          <a:ext cx="8190378" cy="1437748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VENDOR INTEGRATION &amp; SUPPORT 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/>
            <a:t>SDK &amp; Staging Environment 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/>
            <a:t>TEDS, Webinars, Vendor Coordination Meetings</a:t>
          </a:r>
        </a:p>
      </dsp:txBody>
      <dsp:txXfrm>
        <a:off x="1781850" y="0"/>
        <a:ext cx="6408527" cy="1437748"/>
      </dsp:txXfrm>
    </dsp:sp>
    <dsp:sp modelId="{E64E27A0-6E52-4131-809E-EFD2CFE7CB85}">
      <dsp:nvSpPr>
        <dsp:cNvPr id="0" name=""/>
        <dsp:cNvSpPr/>
      </dsp:nvSpPr>
      <dsp:spPr>
        <a:xfrm>
          <a:off x="0" y="144499"/>
          <a:ext cx="1638075" cy="115019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111" t="8812" r="27111" b="8812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A1AA7-BE57-4E49-AC59-841F70F1C9BE}">
      <dsp:nvSpPr>
        <dsp:cNvPr id="0" name=""/>
        <dsp:cNvSpPr/>
      </dsp:nvSpPr>
      <dsp:spPr>
        <a:xfrm>
          <a:off x="2871283" y="1521281"/>
          <a:ext cx="5280664" cy="1437748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82321"/>
            <a:satOff val="-44076"/>
            <a:lumOff val="216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DATA PUBLICATION 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/>
            <a:t>LEA Coordination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/>
            <a:t>Level 1 Errors &amp; Incremental Data</a:t>
          </a:r>
        </a:p>
      </dsp:txBody>
      <dsp:txXfrm>
        <a:off x="4020114" y="1521281"/>
        <a:ext cx="4131834" cy="1437748"/>
      </dsp:txXfrm>
    </dsp:sp>
    <dsp:sp modelId="{4D061ACE-B6EA-405B-A464-F4553E82026C}">
      <dsp:nvSpPr>
        <dsp:cNvPr id="0" name=""/>
        <dsp:cNvSpPr/>
      </dsp:nvSpPr>
      <dsp:spPr>
        <a:xfrm>
          <a:off x="2711343" y="1653836"/>
          <a:ext cx="1638075" cy="11501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330" t="8812" r="25330" b="8812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7ABC6-54F2-4531-BB65-9BA2C0A73602}">
      <dsp:nvSpPr>
        <dsp:cNvPr id="0" name=""/>
        <dsp:cNvSpPr/>
      </dsp:nvSpPr>
      <dsp:spPr>
        <a:xfrm>
          <a:off x="5162685" y="3050629"/>
          <a:ext cx="3013485" cy="1437748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764642"/>
            <a:satOff val="-88151"/>
            <a:lumOff val="433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TESTING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/>
            <a:t>Data Counts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/>
            <a:t>TEA Use Cases</a:t>
          </a:r>
        </a:p>
      </dsp:txBody>
      <dsp:txXfrm>
        <a:off x="5818281" y="3050629"/>
        <a:ext cx="2357889" cy="1437748"/>
      </dsp:txXfrm>
    </dsp:sp>
    <dsp:sp modelId="{E5D9A1D2-2A59-44DD-ACD5-3205B1AB3F71}">
      <dsp:nvSpPr>
        <dsp:cNvPr id="0" name=""/>
        <dsp:cNvSpPr/>
      </dsp:nvSpPr>
      <dsp:spPr>
        <a:xfrm>
          <a:off x="5014399" y="3200440"/>
          <a:ext cx="1638075" cy="11501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330" t="8812" r="25330" b="8812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8D87A-A2E3-4131-AF13-B3443EBB73B7}">
      <dsp:nvSpPr>
        <dsp:cNvPr id="0" name=""/>
        <dsp:cNvSpPr/>
      </dsp:nvSpPr>
      <dsp:spPr>
        <a:xfrm>
          <a:off x="0" y="54211"/>
          <a:ext cx="2929717" cy="5559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Mar. 2023: Status</a:t>
          </a:r>
        </a:p>
      </dsp:txBody>
      <dsp:txXfrm>
        <a:off x="27138" y="81349"/>
        <a:ext cx="2875441" cy="501645"/>
      </dsp:txXfrm>
    </dsp:sp>
    <dsp:sp modelId="{B6C9DE68-8760-4734-A65A-8063121ECD95}">
      <dsp:nvSpPr>
        <dsp:cNvPr id="0" name=""/>
        <dsp:cNvSpPr/>
      </dsp:nvSpPr>
      <dsp:spPr>
        <a:xfrm>
          <a:off x="0" y="707960"/>
          <a:ext cx="292971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May 2023: Namespace</a:t>
          </a:r>
        </a:p>
      </dsp:txBody>
      <dsp:txXfrm>
        <a:off x="25759" y="733719"/>
        <a:ext cx="2878199" cy="476152"/>
      </dsp:txXfrm>
    </dsp:sp>
    <dsp:sp modelId="{1BE61F60-FDDA-4756-B0DC-9D9AE52CDB4F}">
      <dsp:nvSpPr>
        <dsp:cNvPr id="0" name=""/>
        <dsp:cNvSpPr/>
      </dsp:nvSpPr>
      <dsp:spPr>
        <a:xfrm>
          <a:off x="0" y="1347373"/>
          <a:ext cx="292971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Jun. 2023: SDK Update</a:t>
          </a:r>
        </a:p>
      </dsp:txBody>
      <dsp:txXfrm>
        <a:off x="25759" y="1373132"/>
        <a:ext cx="2878199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2F405-84C6-47B7-92AC-ABFE572AA29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4E3A5-B08E-477F-9194-D7180120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9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2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4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45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16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1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05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4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2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2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29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00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0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07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6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78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775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88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1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2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3018">
              <a:buNone/>
              <a:defRPr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14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3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52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5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3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75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3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29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2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09917" y="4670098"/>
            <a:ext cx="4372165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09917" y="4670098"/>
            <a:ext cx="4372165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0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1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6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8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47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271339-D660-E5F4-124E-720A9A24C72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75941" y="3670966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88537E-A4A5-5AF9-5A71-8910443863B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221729" y="3666731"/>
            <a:ext cx="4763" cy="747027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07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8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9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22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8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09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63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1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55904"/>
            <a:ext cx="241300" cy="160020"/>
          </a:xfrm>
          <a:custGeom>
            <a:avLst/>
            <a:gdLst/>
            <a:ahLst/>
            <a:cxnLst/>
            <a:rect l="l" t="t" r="r" b="b"/>
            <a:pathLst>
              <a:path w="241300" h="160019">
                <a:moveTo>
                  <a:pt x="0" y="160020"/>
                </a:moveTo>
                <a:lnTo>
                  <a:pt x="240792" y="160020"/>
                </a:lnTo>
                <a:lnTo>
                  <a:pt x="240792" y="0"/>
                </a:lnTo>
                <a:lnTo>
                  <a:pt x="0" y="0"/>
                </a:lnTo>
                <a:lnTo>
                  <a:pt x="0" y="160020"/>
                </a:lnTo>
                <a:close/>
              </a:path>
            </a:pathLst>
          </a:custGeom>
          <a:solidFill>
            <a:srgbClr val="F05F38">
              <a:alpha val="760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24227" y="755904"/>
            <a:ext cx="10368280" cy="160020"/>
          </a:xfrm>
          <a:custGeom>
            <a:avLst/>
            <a:gdLst/>
            <a:ahLst/>
            <a:cxnLst/>
            <a:rect l="l" t="t" r="r" b="b"/>
            <a:pathLst>
              <a:path w="10368280" h="160019">
                <a:moveTo>
                  <a:pt x="0" y="160020"/>
                </a:moveTo>
                <a:lnTo>
                  <a:pt x="10367772" y="160020"/>
                </a:lnTo>
                <a:lnTo>
                  <a:pt x="10367772" y="0"/>
                </a:lnTo>
                <a:lnTo>
                  <a:pt x="0" y="0"/>
                </a:lnTo>
                <a:lnTo>
                  <a:pt x="0" y="160020"/>
                </a:lnTo>
                <a:close/>
              </a:path>
            </a:pathLst>
          </a:custGeom>
          <a:solidFill>
            <a:srgbClr val="F05F38">
              <a:alpha val="760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0791" y="0"/>
            <a:ext cx="1583690" cy="6858000"/>
          </a:xfrm>
          <a:custGeom>
            <a:avLst/>
            <a:gdLst/>
            <a:ahLst/>
            <a:cxnLst/>
            <a:rect l="l" t="t" r="r" b="b"/>
            <a:pathLst>
              <a:path w="1583689" h="6858000">
                <a:moveTo>
                  <a:pt x="1583436" y="0"/>
                </a:moveTo>
                <a:lnTo>
                  <a:pt x="0" y="0"/>
                </a:lnTo>
                <a:lnTo>
                  <a:pt x="0" y="6858000"/>
                </a:lnTo>
                <a:lnTo>
                  <a:pt x="1583436" y="6858000"/>
                </a:lnTo>
                <a:lnTo>
                  <a:pt x="1583436" y="0"/>
                </a:lnTo>
                <a:close/>
              </a:path>
            </a:pathLst>
          </a:custGeom>
          <a:solidFill>
            <a:srgbClr val="0D6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351" y="208788"/>
            <a:ext cx="996695" cy="39776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503" y="5839967"/>
            <a:ext cx="865631" cy="525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0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1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4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02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77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80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255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69379"/>
            <a:ext cx="12192000" cy="33655"/>
          </a:xfrm>
          <a:custGeom>
            <a:avLst/>
            <a:gdLst/>
            <a:ahLst/>
            <a:cxnLst/>
            <a:rect l="l" t="t" r="r" b="b"/>
            <a:pathLst>
              <a:path w="12192000" h="33654">
                <a:moveTo>
                  <a:pt x="0" y="33528"/>
                </a:moveTo>
                <a:lnTo>
                  <a:pt x="12192000" y="33528"/>
                </a:lnTo>
                <a:lnTo>
                  <a:pt x="12192000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0D6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7652" y="6062471"/>
            <a:ext cx="996695" cy="39928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6502907"/>
            <a:ext cx="12192000" cy="123825"/>
          </a:xfrm>
          <a:custGeom>
            <a:avLst/>
            <a:gdLst/>
            <a:ahLst/>
            <a:cxnLst/>
            <a:rect l="l" t="t" r="r" b="b"/>
            <a:pathLst>
              <a:path w="12192000" h="123825">
                <a:moveTo>
                  <a:pt x="12192000" y="0"/>
                </a:moveTo>
                <a:lnTo>
                  <a:pt x="0" y="0"/>
                </a:lnTo>
                <a:lnTo>
                  <a:pt x="0" y="123444"/>
                </a:lnTo>
                <a:lnTo>
                  <a:pt x="12192000" y="1234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05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87457" y="152400"/>
            <a:ext cx="896110" cy="52882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836675"/>
            <a:ext cx="12192000" cy="5633085"/>
          </a:xfrm>
          <a:custGeom>
            <a:avLst/>
            <a:gdLst/>
            <a:ahLst/>
            <a:cxnLst/>
            <a:rect l="l" t="t" r="r" b="b"/>
            <a:pathLst>
              <a:path w="12192000" h="5633085">
                <a:moveTo>
                  <a:pt x="12192000" y="0"/>
                </a:moveTo>
                <a:lnTo>
                  <a:pt x="0" y="0"/>
                </a:lnTo>
                <a:lnTo>
                  <a:pt x="0" y="5632704"/>
                </a:lnTo>
                <a:lnTo>
                  <a:pt x="12192000" y="563270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05255"/>
            <a:ext cx="12191999" cy="59527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4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71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72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0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51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76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64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43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49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332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44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888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4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6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303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13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077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62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29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617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66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91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033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86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6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098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24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25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002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740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445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062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99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0461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09917" y="4670098"/>
            <a:ext cx="4372165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09917" y="4670098"/>
            <a:ext cx="4372165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86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7178" y="52824"/>
            <a:ext cx="10276239" cy="765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80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6927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80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63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81388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4" r:id="rId31"/>
    <p:sldLayoutId id="214748383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3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26" Type="http://schemas.microsoft.com/office/2007/relationships/diagramDrawing" Target="../diagrams/drawing12.xml"/><Relationship Id="rId3" Type="http://schemas.openxmlformats.org/officeDocument/2006/relationships/image" Target="../media/image77.png"/><Relationship Id="rId21" Type="http://schemas.microsoft.com/office/2007/relationships/diagramDrawing" Target="../diagrams/drawing11.xml"/><Relationship Id="rId34" Type="http://schemas.openxmlformats.org/officeDocument/2006/relationships/diagramQuickStyle" Target="../diagrams/quickStyle14.xml"/><Relationship Id="rId7" Type="http://schemas.openxmlformats.org/officeDocument/2006/relationships/diagramQuickStyle" Target="../diagrams/quickStyle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5" Type="http://schemas.openxmlformats.org/officeDocument/2006/relationships/diagramColors" Target="../diagrams/colors12.xml"/><Relationship Id="rId33" Type="http://schemas.openxmlformats.org/officeDocument/2006/relationships/diagramLayout" Target="../diagrams/layout14.xml"/><Relationship Id="rId2" Type="http://schemas.openxmlformats.org/officeDocument/2006/relationships/notesSlide" Target="../notesSlides/notesSlide11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29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30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80.svg"/><Relationship Id="rId24" Type="http://schemas.openxmlformats.org/officeDocument/2006/relationships/diagramQuickStyle" Target="../diagrams/quickStyle12.xml"/><Relationship Id="rId32" Type="http://schemas.openxmlformats.org/officeDocument/2006/relationships/diagramData" Target="../diagrams/data14.xml"/><Relationship Id="rId5" Type="http://schemas.openxmlformats.org/officeDocument/2006/relationships/diagramData" Target="../diagrams/data9.xml"/><Relationship Id="rId15" Type="http://schemas.openxmlformats.org/officeDocument/2006/relationships/diagramColors" Target="../diagrams/colors10.xml"/><Relationship Id="rId23" Type="http://schemas.openxmlformats.org/officeDocument/2006/relationships/diagramLayout" Target="../diagrams/layout12.xml"/><Relationship Id="rId28" Type="http://schemas.openxmlformats.org/officeDocument/2006/relationships/diagramLayout" Target="../diagrams/layout13.xml"/><Relationship Id="rId36" Type="http://schemas.microsoft.com/office/2007/relationships/diagramDrawing" Target="../diagrams/drawing14.xml"/><Relationship Id="rId10" Type="http://schemas.openxmlformats.org/officeDocument/2006/relationships/image" Target="../media/image79.png"/><Relationship Id="rId19" Type="http://schemas.openxmlformats.org/officeDocument/2006/relationships/diagramQuickStyle" Target="../diagrams/quickStyle11.xml"/><Relationship Id="rId31" Type="http://schemas.microsoft.com/office/2007/relationships/diagramDrawing" Target="../diagrams/drawing13.xml"/><Relationship Id="rId4" Type="http://schemas.openxmlformats.org/officeDocument/2006/relationships/image" Target="../media/image78.svg"/><Relationship Id="rId9" Type="http://schemas.microsoft.com/office/2007/relationships/diagramDrawing" Target="../diagrams/drawing9.xml"/><Relationship Id="rId14" Type="http://schemas.openxmlformats.org/officeDocument/2006/relationships/diagramQuickStyle" Target="../diagrams/quickStyle10.xml"/><Relationship Id="rId22" Type="http://schemas.openxmlformats.org/officeDocument/2006/relationships/diagramData" Target="../diagrams/data12.xml"/><Relationship Id="rId27" Type="http://schemas.openxmlformats.org/officeDocument/2006/relationships/diagramData" Target="../diagrams/data13.xml"/><Relationship Id="rId30" Type="http://schemas.openxmlformats.org/officeDocument/2006/relationships/diagramColors" Target="../diagrams/colors13.xml"/><Relationship Id="rId35" Type="http://schemas.openxmlformats.org/officeDocument/2006/relationships/diagramColors" Target="../diagrams/colors14.xml"/><Relationship Id="rId8" Type="http://schemas.openxmlformats.org/officeDocument/2006/relationships/diagramColors" Target="../diagrams/colors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90.png"/><Relationship Id="rId5" Type="http://schemas.openxmlformats.org/officeDocument/2006/relationships/diagramLayout" Target="../diagrams/layout15.xml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diagramData" Target="../diagrams/data15.xml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97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05.svg"/><Relationship Id="rId4" Type="http://schemas.openxmlformats.org/officeDocument/2006/relationships/diagramData" Target="../diagrams/data16.xml"/><Relationship Id="rId9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08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11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studentdatasystem.org/sites/texasstudentdatasystem.org/files/2023-2024%20Parallel%20LEAs.pdf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svg"/><Relationship Id="rId7" Type="http://schemas.openxmlformats.org/officeDocument/2006/relationships/image" Target="../media/image138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7.png"/><Relationship Id="rId5" Type="http://schemas.openxmlformats.org/officeDocument/2006/relationships/image" Target="../media/image136.svg"/><Relationship Id="rId10" Type="http://schemas.openxmlformats.org/officeDocument/2006/relationships/image" Target="../media/image141.sv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image" Target="../media/image152.svg"/><Relationship Id="rId3" Type="http://schemas.openxmlformats.org/officeDocument/2006/relationships/hyperlink" Target="https://www.texasstudentdatasystem.org/sites/texasstudentdatasystem.org/files/2023-2024%20Parallel%20LEAs.pdf" TargetMode="External"/><Relationship Id="rId7" Type="http://schemas.openxmlformats.org/officeDocument/2006/relationships/diagramData" Target="../diagrams/data25.xml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://tea4avcastro.tea.state.tx.us/tsds_training/SDK/TSDS-Vendor-SDK-Installation-Guide.pdf" TargetMode="External"/><Relationship Id="rId11" Type="http://schemas.microsoft.com/office/2007/relationships/diagramDrawing" Target="../diagrams/drawing25.xml"/><Relationship Id="rId5" Type="http://schemas.openxmlformats.org/officeDocument/2006/relationships/hyperlink" Target="https://www.texasstudentdatasystem.org/tsds/about/training-and-support/tsds-upgrade-project-training-materials" TargetMode="External"/><Relationship Id="rId10" Type="http://schemas.openxmlformats.org/officeDocument/2006/relationships/diagramColors" Target="../diagrams/colors25.xml"/><Relationship Id="rId4" Type="http://schemas.openxmlformats.org/officeDocument/2006/relationships/hyperlink" Target="https://www.texasstudentdatasystem.org/TSDS/About/Deployment/Deployment" TargetMode="External"/><Relationship Id="rId9" Type="http://schemas.openxmlformats.org/officeDocument/2006/relationships/diagramQuickStyle" Target="../diagrams/quickStyle25.xml"/><Relationship Id="rId1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2306" y="2941993"/>
            <a:ext cx="8804910" cy="132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455"/>
              </a:lnSpc>
            </a:pP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TITLE</a:t>
            </a:r>
            <a:r>
              <a:rPr sz="5000" b="1" spc="-30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SLIDE:</a:t>
            </a:r>
            <a:r>
              <a:rPr sz="5000" b="1" spc="-35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TSDS</a:t>
            </a:r>
            <a:r>
              <a:rPr sz="5000" b="1" spc="-40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ODS</a:t>
            </a:r>
            <a:r>
              <a:rPr sz="5000" b="1" spc="-25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3.x</a:t>
            </a:r>
            <a:r>
              <a:rPr sz="5000" b="1" spc="-20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 spc="-10">
                <a:solidFill>
                  <a:srgbClr val="3B6DBD"/>
                </a:solidFill>
                <a:latin typeface="Calibri"/>
                <a:cs typeface="Calibri"/>
              </a:rPr>
              <a:t>Project</a:t>
            </a:r>
            <a:endParaRPr sz="5000">
              <a:latin typeface="Calibri"/>
              <a:cs typeface="Calibri"/>
            </a:endParaRPr>
          </a:p>
          <a:p>
            <a:pPr marL="1270" algn="ctr">
              <a:lnSpc>
                <a:spcPts val="5700"/>
              </a:lnSpc>
            </a:pPr>
            <a:r>
              <a:rPr sz="5000" b="1" spc="-10">
                <a:solidFill>
                  <a:srgbClr val="3B6DBD"/>
                </a:solidFill>
                <a:latin typeface="Calibri"/>
                <a:cs typeface="Calibri"/>
              </a:rPr>
              <a:t>Updates</a:t>
            </a:r>
            <a:endParaRPr sz="5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267968"/>
            <a:ext cx="12192000" cy="5590031"/>
            <a:chOff x="0" y="1267968"/>
            <a:chExt cx="12192000" cy="5590031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67968"/>
              <a:ext cx="12191999" cy="55900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822681"/>
              <a:ext cx="12192000" cy="1851410"/>
            </a:xfrm>
            <a:custGeom>
              <a:avLst/>
              <a:gdLst/>
              <a:ahLst/>
              <a:cxnLst/>
              <a:rect l="l" t="t" r="r" b="b"/>
              <a:pathLst>
                <a:path w="12192000" h="2169159">
                  <a:moveTo>
                    <a:pt x="12192000" y="0"/>
                  </a:moveTo>
                  <a:lnTo>
                    <a:pt x="0" y="0"/>
                  </a:lnTo>
                  <a:lnTo>
                    <a:pt x="0" y="2168664"/>
                  </a:lnTo>
                  <a:lnTo>
                    <a:pt x="12192000" y="216866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0" y="4822681"/>
            <a:ext cx="12191999" cy="1781257"/>
          </a:xfrm>
          <a:prstGeom prst="rect">
            <a:avLst/>
          </a:prstGeom>
        </p:spPr>
        <p:txBody>
          <a:bodyPr vert="horz" wrap="square" lIns="0" tIns="67310" rIns="0" bIns="0" rtlCol="0" anchor="t">
            <a:spAutoFit/>
          </a:bodyPr>
          <a:lstStyle/>
          <a:p>
            <a:pPr algn="ctr">
              <a:spcBef>
                <a:spcPts val="530"/>
              </a:spcBef>
            </a:pPr>
            <a:r>
              <a:rPr lang="en-US" sz="4800" spc="-105">
                <a:solidFill>
                  <a:srgbClr val="0D6CB8"/>
                </a:solidFill>
                <a:latin typeface="Calibri"/>
                <a:cs typeface="Calibri"/>
              </a:rPr>
              <a:t>TSDS Upgrade Project</a:t>
            </a:r>
          </a:p>
          <a:p>
            <a:pPr marL="2331720" marR="2321560" algn="ctr">
              <a:spcBef>
                <a:spcPts val="185"/>
              </a:spcBef>
            </a:pPr>
            <a:r>
              <a:rPr lang="en-US" sz="3600">
                <a:solidFill>
                  <a:srgbClr val="0D6CB8"/>
                </a:solidFill>
                <a:latin typeface="Calibri"/>
                <a:cs typeface="Calibri"/>
              </a:rPr>
              <a:t>Texas Education Agency</a:t>
            </a:r>
            <a:endParaRPr lang="en-US" sz="3600">
              <a:solidFill>
                <a:schemeClr val="tx1"/>
              </a:solidFill>
              <a:latin typeface="Calibri"/>
              <a:cs typeface="Calibri"/>
            </a:endParaRPr>
          </a:p>
          <a:p>
            <a:pPr marL="2331720" marR="2321560" algn="ctr">
              <a:spcBef>
                <a:spcPts val="185"/>
              </a:spcBef>
            </a:pPr>
            <a:r>
              <a:rPr lang="en-US" sz="2200">
                <a:solidFill>
                  <a:schemeClr val="tx1"/>
                </a:solidFill>
                <a:latin typeface="Calibri"/>
                <a:cs typeface="Calibri"/>
              </a:rPr>
              <a:t>August 2023</a:t>
            </a:r>
            <a:endParaRPr sz="22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lock hour hand at 12 and minute hand at ten">
            <a:extLst>
              <a:ext uri="{FF2B5EF4-FFF2-40B4-BE49-F238E27FC236}">
                <a16:creationId xmlns:a16="http://schemas.microsoft.com/office/drawing/2014/main" id="{DFA4AA32-B1DF-5207-9844-04F6DEF6E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11153" r="621" b="13564"/>
          <a:stretch/>
        </p:blipFill>
        <p:spPr>
          <a:xfrm>
            <a:off x="1842448" y="919162"/>
            <a:ext cx="10349552" cy="5938838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E991EC13-B38B-0784-5336-A6BAE999F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719912"/>
              </p:ext>
            </p:extLst>
          </p:nvPr>
        </p:nvGraphicFramePr>
        <p:xfrm>
          <a:off x="3642233" y="1587353"/>
          <a:ext cx="8190378" cy="4600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8C801B3-1114-CAAE-8CAD-C178D85B6E57}"/>
              </a:ext>
            </a:extLst>
          </p:cNvPr>
          <p:cNvSpPr txBox="1">
            <a:spLocks/>
          </p:cNvSpPr>
          <p:nvPr/>
        </p:nvSpPr>
        <p:spPr>
          <a:xfrm>
            <a:off x="2537390" y="1587353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9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C1F530A-301B-8F23-A051-18FB6613C799}"/>
              </a:ext>
            </a:extLst>
          </p:cNvPr>
          <p:cNvSpPr txBox="1">
            <a:spLocks/>
          </p:cNvSpPr>
          <p:nvPr/>
        </p:nvSpPr>
        <p:spPr>
          <a:xfrm>
            <a:off x="2071843" y="2449063"/>
            <a:ext cx="1570390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MONTHS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C586918-A115-6845-7DB7-3FA97BFCC6D7}"/>
              </a:ext>
            </a:extLst>
          </p:cNvPr>
          <p:cNvSpPr txBox="1">
            <a:spLocks/>
          </p:cNvSpPr>
          <p:nvPr/>
        </p:nvSpPr>
        <p:spPr>
          <a:xfrm>
            <a:off x="5422357" y="3203876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5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837442D5-D2C0-C881-94A3-13CB5537F239}"/>
              </a:ext>
            </a:extLst>
          </p:cNvPr>
          <p:cNvSpPr txBox="1">
            <a:spLocks/>
          </p:cNvSpPr>
          <p:nvPr/>
        </p:nvSpPr>
        <p:spPr>
          <a:xfrm>
            <a:off x="4956810" y="4065586"/>
            <a:ext cx="1570390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MONTHS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538F9D2-EC6B-A465-C54E-82F906A1D817}"/>
              </a:ext>
            </a:extLst>
          </p:cNvPr>
          <p:cNvSpPr txBox="1">
            <a:spLocks/>
          </p:cNvSpPr>
          <p:nvPr/>
        </p:nvSpPr>
        <p:spPr>
          <a:xfrm>
            <a:off x="7701273" y="4784218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3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3DE2EB9-1E7A-92D8-2265-98D0B78DFC55}"/>
              </a:ext>
            </a:extLst>
          </p:cNvPr>
          <p:cNvSpPr txBox="1">
            <a:spLocks/>
          </p:cNvSpPr>
          <p:nvPr/>
        </p:nvSpPr>
        <p:spPr>
          <a:xfrm>
            <a:off x="7235726" y="5645928"/>
            <a:ext cx="1570390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MONTHS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872F8A6B-80C8-9EE5-2939-4AC52D514B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1863" y="166688"/>
            <a:ext cx="9631362" cy="752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FLIGHT TRACKER</a:t>
            </a:r>
          </a:p>
        </p:txBody>
      </p:sp>
    </p:spTree>
    <p:extLst>
      <p:ext uri="{BB962C8B-B14F-4D97-AF65-F5344CB8AC3E}">
        <p14:creationId xmlns:p14="http://schemas.microsoft.com/office/powerpoint/2010/main" val="294239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 playing with toy plane">
            <a:extLst>
              <a:ext uri="{FF2B5EF4-FFF2-40B4-BE49-F238E27FC236}">
                <a16:creationId xmlns:a16="http://schemas.microsoft.com/office/drawing/2014/main" id="{7375031F-0904-CA98-5E3D-91B1CE262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 b="6842"/>
          <a:stretch/>
        </p:blipFill>
        <p:spPr>
          <a:xfrm>
            <a:off x="1823892" y="904580"/>
            <a:ext cx="10368108" cy="5953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FD3A3-C87E-8FE2-630E-1F63896A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648" y="153230"/>
            <a:ext cx="10374351" cy="751350"/>
          </a:xfrm>
        </p:spPr>
        <p:txBody>
          <a:bodyPr>
            <a:noAutofit/>
          </a:bodyPr>
          <a:lstStyle/>
          <a:p>
            <a:pPr algn="ctr"/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IN-FLIGHT ANNOUNCEMENTS</a:t>
            </a:r>
            <a:endParaRPr lang="en-US" sz="5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ACFCB-AF24-7E3D-78BA-1CB50E53C7E6}"/>
              </a:ext>
            </a:extLst>
          </p:cNvPr>
          <p:cNvSpPr/>
          <p:nvPr/>
        </p:nvSpPr>
        <p:spPr>
          <a:xfrm>
            <a:off x="1836698" y="904581"/>
            <a:ext cx="4611288" cy="59534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21F8C27-5427-9D50-BBB0-D64A58F27DE4}"/>
              </a:ext>
            </a:extLst>
          </p:cNvPr>
          <p:cNvSpPr txBox="1">
            <a:spLocks/>
          </p:cNvSpPr>
          <p:nvPr/>
        </p:nvSpPr>
        <p:spPr>
          <a:xfrm>
            <a:off x="3757332" y="1209907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9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9FAE7B3-FAC8-D127-B6DB-26AD4DD677D4}"/>
              </a:ext>
            </a:extLst>
          </p:cNvPr>
          <p:cNvSpPr txBox="1">
            <a:spLocks/>
          </p:cNvSpPr>
          <p:nvPr/>
        </p:nvSpPr>
        <p:spPr>
          <a:xfrm>
            <a:off x="2665677" y="2234655"/>
            <a:ext cx="3099134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VENDOR WEBINARS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1F9BFB4-2280-3BAA-69DA-151FA07379FA}"/>
              </a:ext>
            </a:extLst>
          </p:cNvPr>
          <p:cNvSpPr txBox="1">
            <a:spLocks/>
          </p:cNvSpPr>
          <p:nvPr/>
        </p:nvSpPr>
        <p:spPr>
          <a:xfrm>
            <a:off x="3731758" y="2951892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6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8437E33-F0B4-CFE9-FD26-D41CC2FFB924}"/>
              </a:ext>
            </a:extLst>
          </p:cNvPr>
          <p:cNvSpPr txBox="1">
            <a:spLocks/>
          </p:cNvSpPr>
          <p:nvPr/>
        </p:nvSpPr>
        <p:spPr>
          <a:xfrm>
            <a:off x="2183564" y="4029318"/>
            <a:ext cx="3992228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REGIONAL  PRESENTATIONS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8BEE2641-B633-0ABF-1480-8F1BE5F7F746}"/>
              </a:ext>
            </a:extLst>
          </p:cNvPr>
          <p:cNvSpPr txBox="1">
            <a:spLocks/>
          </p:cNvSpPr>
          <p:nvPr/>
        </p:nvSpPr>
        <p:spPr>
          <a:xfrm>
            <a:off x="3724213" y="4849940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5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A4EA390-AC8F-538B-173B-9807F25AAEE4}"/>
              </a:ext>
            </a:extLst>
          </p:cNvPr>
          <p:cNvSpPr txBox="1">
            <a:spLocks/>
          </p:cNvSpPr>
          <p:nvPr/>
        </p:nvSpPr>
        <p:spPr>
          <a:xfrm>
            <a:off x="2935390" y="5822010"/>
            <a:ext cx="2347666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 CONFERENCES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D942E0-203C-D4C6-9AEA-1AE1B91FDE70}"/>
              </a:ext>
            </a:extLst>
          </p:cNvPr>
          <p:cNvCxnSpPr/>
          <p:nvPr/>
        </p:nvCxnSpPr>
        <p:spPr>
          <a:xfrm>
            <a:off x="6428935" y="904580"/>
            <a:ext cx="0" cy="595342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29ECC2-200A-0407-19A3-ED9D446F39D9}"/>
              </a:ext>
            </a:extLst>
          </p:cNvPr>
          <p:cNvSpPr/>
          <p:nvPr/>
        </p:nvSpPr>
        <p:spPr>
          <a:xfrm>
            <a:off x="1943100" y="1180730"/>
            <a:ext cx="10115551" cy="2934069"/>
          </a:xfrm>
          <a:prstGeom prst="roundRect">
            <a:avLst/>
          </a:prstGeom>
          <a:solidFill>
            <a:srgbClr val="C2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8" descr="Chat bubble with solid fill">
            <a:extLst>
              <a:ext uri="{FF2B5EF4-FFF2-40B4-BE49-F238E27FC236}">
                <a16:creationId xmlns:a16="http://schemas.microsoft.com/office/drawing/2014/main" id="{93136B31-C648-7CD5-F4AB-9C812F46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010" y="429380"/>
            <a:ext cx="6658260" cy="5360489"/>
          </a:xfrm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22EB33-0FF0-60D7-AA99-455E612A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THIS IS YOUR CAPTAIN SPEAKING</a:t>
            </a:r>
            <a:endParaRPr lang="en-US" sz="500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35A94D3-4E68-4855-6F79-4F33B600E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813146"/>
              </p:ext>
            </p:extLst>
          </p:nvPr>
        </p:nvGraphicFramePr>
        <p:xfrm>
          <a:off x="8805509" y="1929450"/>
          <a:ext cx="2929717" cy="208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Content Placeholder 10" descr="Chat bubble with solid fill">
            <a:extLst>
              <a:ext uri="{FF2B5EF4-FFF2-40B4-BE49-F238E27FC236}">
                <a16:creationId xmlns:a16="http://schemas.microsoft.com/office/drawing/2014/main" id="{9170EB04-8A00-195C-2C3D-C4CE7A9C1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0600" y="3600449"/>
            <a:ext cx="7953660" cy="3790951"/>
          </a:xfrm>
          <a:prstGeom prst="rect">
            <a:avLst/>
          </a:prstGeom>
          <a:effectLst/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D4C4CE-1049-67AF-D375-2BFDC1E6DF2B}"/>
              </a:ext>
            </a:extLst>
          </p:cNvPr>
          <p:cNvSpPr/>
          <p:nvPr/>
        </p:nvSpPr>
        <p:spPr>
          <a:xfrm>
            <a:off x="3848100" y="4205454"/>
            <a:ext cx="8197192" cy="20228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2F783D-DF62-D290-4BE3-F3B96126054C}"/>
              </a:ext>
            </a:extLst>
          </p:cNvPr>
          <p:cNvSpPr/>
          <p:nvPr/>
        </p:nvSpPr>
        <p:spPr>
          <a:xfrm>
            <a:off x="4781550" y="1226776"/>
            <a:ext cx="4558990" cy="4405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STATEWIDE VENDOR WEBINARS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AD1DC6-4903-844A-0E4D-6FBE97D36D74}"/>
              </a:ext>
            </a:extLst>
          </p:cNvPr>
          <p:cNvSpPr/>
          <p:nvPr/>
        </p:nvSpPr>
        <p:spPr>
          <a:xfrm>
            <a:off x="6581835" y="4275562"/>
            <a:ext cx="2758705" cy="41650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FCN WEBINARS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C9AED484-E978-CCF0-A86C-78038EF626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1408208"/>
              </p:ext>
            </p:extLst>
          </p:nvPr>
        </p:nvGraphicFramePr>
        <p:xfrm>
          <a:off x="4331171" y="4780721"/>
          <a:ext cx="2317279" cy="126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63029294-586B-8CFD-D813-561B14EDE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687892"/>
              </p:ext>
            </p:extLst>
          </p:nvPr>
        </p:nvGraphicFramePr>
        <p:xfrm>
          <a:off x="6829485" y="4784954"/>
          <a:ext cx="2317279" cy="126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8FE6A53F-CE96-2BE1-A1EE-CAAB9950F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234484"/>
              </p:ext>
            </p:extLst>
          </p:nvPr>
        </p:nvGraphicFramePr>
        <p:xfrm>
          <a:off x="9327799" y="4784954"/>
          <a:ext cx="2317279" cy="126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C1928B65-7478-0727-6471-97B7F30F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535426"/>
              </p:ext>
            </p:extLst>
          </p:nvPr>
        </p:nvGraphicFramePr>
        <p:xfrm>
          <a:off x="5552367" y="1979493"/>
          <a:ext cx="2929717" cy="181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5A811F6D-A44A-DA80-53A7-26F9DF0A2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751943"/>
              </p:ext>
            </p:extLst>
          </p:nvPr>
        </p:nvGraphicFramePr>
        <p:xfrm>
          <a:off x="2244775" y="1979492"/>
          <a:ext cx="2929717" cy="181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</p:spTree>
    <p:extLst>
      <p:ext uri="{BB962C8B-B14F-4D97-AF65-F5344CB8AC3E}">
        <p14:creationId xmlns:p14="http://schemas.microsoft.com/office/powerpoint/2010/main" val="224047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AC01BD6-E66F-E011-623F-D10AABFBCD67}"/>
              </a:ext>
            </a:extLst>
          </p:cNvPr>
          <p:cNvSpPr txBox="1">
            <a:spLocks/>
          </p:cNvSpPr>
          <p:nvPr/>
        </p:nvSpPr>
        <p:spPr>
          <a:xfrm>
            <a:off x="2016629" y="1087852"/>
            <a:ext cx="4785635" cy="5517446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70C0"/>
              </a:buClr>
            </a:pPr>
            <a:endParaRPr lang="en-US" sz="2200">
              <a:solidFill>
                <a:schemeClr val="tx1"/>
              </a:solidFill>
            </a:endParaRPr>
          </a:p>
          <a:p>
            <a:pPr lvl="1">
              <a:buClr>
                <a:srgbClr val="0070C0"/>
              </a:buClr>
            </a:pPr>
            <a:endParaRPr lang="en-US" sz="2200">
              <a:solidFill>
                <a:schemeClr val="tx1"/>
              </a:solidFill>
            </a:endParaRPr>
          </a:p>
          <a:p>
            <a:pPr lvl="1">
              <a:buClr>
                <a:srgbClr val="0070C0"/>
              </a:buClr>
            </a:pPr>
            <a:endParaRPr lang="en-US" sz="2200">
              <a:solidFill>
                <a:schemeClr val="tx1"/>
              </a:solidFill>
            </a:endParaRPr>
          </a:p>
          <a:p>
            <a:pPr lvl="1">
              <a:buClr>
                <a:srgbClr val="0070C0"/>
              </a:buClr>
            </a:pPr>
            <a:endParaRPr lang="en-US" sz="2200">
              <a:solidFill>
                <a:schemeClr val="tx1"/>
              </a:solidFill>
            </a:endParaRPr>
          </a:p>
          <a:p>
            <a:pPr lvl="1">
              <a:buClr>
                <a:srgbClr val="0070C0"/>
              </a:buClr>
            </a:pPr>
            <a:endParaRPr lang="en-US" sz="500">
              <a:solidFill>
                <a:schemeClr val="tx1"/>
              </a:solidFill>
            </a:endParaRPr>
          </a:p>
          <a:p>
            <a:pPr lvl="1">
              <a:buClr>
                <a:srgbClr val="0070C0"/>
              </a:buClr>
            </a:pPr>
            <a:endParaRPr lang="en-US" sz="220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</a:pP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03C16E-3BDE-4B69-B5F2-1B69A11EFDE7}"/>
              </a:ext>
            </a:extLst>
          </p:cNvPr>
          <p:cNvSpPr txBox="1">
            <a:spLocks/>
          </p:cNvSpPr>
          <p:nvPr/>
        </p:nvSpPr>
        <p:spPr>
          <a:xfrm>
            <a:off x="7046975" y="1071253"/>
            <a:ext cx="4785635" cy="5534045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200"/>
          </a:p>
          <a:p>
            <a:pPr lvl="1"/>
            <a:endParaRPr lang="en-US" sz="2200"/>
          </a:p>
          <a:p>
            <a:pPr lvl="1"/>
            <a:endParaRPr lang="en-US" sz="2200"/>
          </a:p>
          <a:p>
            <a:pPr lvl="1"/>
            <a:endParaRPr lang="en-US" sz="2200"/>
          </a:p>
          <a:p>
            <a:pPr lvl="1"/>
            <a:endParaRPr lang="en-US" sz="500"/>
          </a:p>
          <a:p>
            <a:pPr lvl="1"/>
            <a:endParaRPr lang="en-US" sz="2200"/>
          </a:p>
          <a:p>
            <a:endParaRPr lang="en-US" sz="800"/>
          </a:p>
          <a:p>
            <a:pPr marL="228600" lvl="1">
              <a:spcBef>
                <a:spcPts val="1000"/>
              </a:spcBef>
              <a:buClr>
                <a:schemeClr val="bg1"/>
              </a:buClr>
            </a:pPr>
            <a:endParaRPr lang="en-US" sz="2000"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84C5B6-4B86-CBDF-8765-CA859C6F3386}"/>
              </a:ext>
            </a:extLst>
          </p:cNvPr>
          <p:cNvSpPr/>
          <p:nvPr/>
        </p:nvSpPr>
        <p:spPr>
          <a:xfrm>
            <a:off x="7597262" y="2551972"/>
            <a:ext cx="3746809" cy="487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</a:rPr>
              <a:t>CONFERENCES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468631-AD8D-CD2B-7B9C-ABAF016ABB3E}"/>
              </a:ext>
            </a:extLst>
          </p:cNvPr>
          <p:cNvSpPr/>
          <p:nvPr/>
        </p:nvSpPr>
        <p:spPr>
          <a:xfrm>
            <a:off x="2569732" y="2541185"/>
            <a:ext cx="3746809" cy="487164"/>
          </a:xfrm>
          <a:prstGeom prst="rect">
            <a:avLst/>
          </a:prstGeom>
          <a:solidFill>
            <a:srgbClr val="0D6C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ESC REGIONS</a:t>
            </a:r>
          </a:p>
        </p:txBody>
      </p:sp>
      <p:pic>
        <p:nvPicPr>
          <p:cNvPr id="10" name="Graphic 9" descr="Connections with solid fill">
            <a:extLst>
              <a:ext uri="{FF2B5EF4-FFF2-40B4-BE49-F238E27FC236}">
                <a16:creationId xmlns:a16="http://schemas.microsoft.com/office/drawing/2014/main" id="{AB54F8BB-C11A-FE82-2CB5-8DBB177BC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98882" y="1079843"/>
            <a:ext cx="1477181" cy="147718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DE5B42-5E5A-AD4B-86DA-75A68DF75A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299" y="1169597"/>
            <a:ext cx="1424265" cy="120732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3192BAF-83D8-04E2-6C07-C76F46F6D859}"/>
              </a:ext>
            </a:extLst>
          </p:cNvPr>
          <p:cNvSpPr/>
          <p:nvPr/>
        </p:nvSpPr>
        <p:spPr>
          <a:xfrm>
            <a:off x="4506427" y="1828994"/>
            <a:ext cx="583640" cy="597299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Customer review with solid fill">
            <a:extLst>
              <a:ext uri="{FF2B5EF4-FFF2-40B4-BE49-F238E27FC236}">
                <a16:creationId xmlns:a16="http://schemas.microsoft.com/office/drawing/2014/main" id="{15FAD92B-07F4-1786-BF93-1AA3640A4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15711" y="1958059"/>
            <a:ext cx="408618" cy="40861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DC299F8-A9AB-316A-84CA-1795D0164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736393"/>
              </p:ext>
            </p:extLst>
          </p:nvPr>
        </p:nvGraphicFramePr>
        <p:xfrm>
          <a:off x="2569732" y="3057776"/>
          <a:ext cx="3746810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6414">
                  <a:extLst>
                    <a:ext uri="{9D8B030D-6E8A-4147-A177-3AD203B41FA5}">
                      <a16:colId xmlns:a16="http://schemas.microsoft.com/office/drawing/2014/main" val="3502781080"/>
                    </a:ext>
                  </a:extLst>
                </a:gridCol>
                <a:gridCol w="1520396">
                  <a:extLst>
                    <a:ext uri="{9D8B030D-6E8A-4147-A177-3AD203B41FA5}">
                      <a16:colId xmlns:a16="http://schemas.microsoft.com/office/drawing/2014/main" val="500175119"/>
                    </a:ext>
                  </a:extLst>
                </a:gridCol>
              </a:tblGrid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April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ESC-7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522461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May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ESC-10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479574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May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ESC-6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529739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May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ESC-11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995276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June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ESC-1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88493"/>
                  </a:ext>
                </a:extLst>
              </a:tr>
              <a:tr h="338242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June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accent1"/>
                          </a:solidFill>
                        </a:rPr>
                        <a:t>ESC-17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1468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/>
                          </a:solidFill>
                        </a:rPr>
                        <a:t>August 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/>
                          </a:solidFill>
                        </a:rPr>
                        <a:t>ESC-15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46956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/>
                          </a:solidFill>
                        </a:rPr>
                        <a:t>August 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/>
                          </a:solidFill>
                        </a:rPr>
                        <a:t>ESC-10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019444"/>
                  </a:ext>
                </a:extLst>
              </a:tr>
              <a:tr h="297364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/>
                          </a:solidFill>
                        </a:rPr>
                        <a:t>September 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/>
                          </a:solidFill>
                        </a:rPr>
                        <a:t>ESC-7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371268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017EB99-0778-5757-F9D6-15C5E7B95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76972"/>
              </p:ext>
            </p:extLst>
          </p:nvPr>
        </p:nvGraphicFramePr>
        <p:xfrm>
          <a:off x="7597262" y="3269973"/>
          <a:ext cx="4022306" cy="29974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6514">
                  <a:extLst>
                    <a:ext uri="{9D8B030D-6E8A-4147-A177-3AD203B41FA5}">
                      <a16:colId xmlns:a16="http://schemas.microsoft.com/office/drawing/2014/main" val="3502781080"/>
                    </a:ext>
                  </a:extLst>
                </a:gridCol>
                <a:gridCol w="278780">
                  <a:extLst>
                    <a:ext uri="{9D8B030D-6E8A-4147-A177-3AD203B41FA5}">
                      <a16:colId xmlns:a16="http://schemas.microsoft.com/office/drawing/2014/main" val="1858119353"/>
                    </a:ext>
                  </a:extLst>
                </a:gridCol>
                <a:gridCol w="2877012">
                  <a:extLst>
                    <a:ext uri="{9D8B030D-6E8A-4147-A177-3AD203B41FA5}">
                      <a16:colId xmlns:a16="http://schemas.microsoft.com/office/drawing/2014/main" val="5001751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Feb. 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TASBO Engage     SLDS Best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88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0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16373"/>
                  </a:ext>
                </a:extLst>
              </a:tr>
              <a:tr h="715617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Apr. 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TSUN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6551468"/>
                  </a:ext>
                </a:extLst>
              </a:tr>
              <a:tr h="2847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D6C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51259"/>
                  </a:ext>
                </a:extLst>
              </a:tr>
              <a:tr h="715617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Jun. 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TASBO Summer </a:t>
                      </a:r>
                    </a:p>
                    <a:p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ASCENDER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228076"/>
                  </a:ext>
                </a:extLst>
              </a:tr>
            </a:tbl>
          </a:graphicData>
        </a:graphic>
      </p:graphicFrame>
      <p:sp>
        <p:nvSpPr>
          <p:cNvPr id="16" name="Title 4">
            <a:extLst>
              <a:ext uri="{FF2B5EF4-FFF2-40B4-BE49-F238E27FC236}">
                <a16:creationId xmlns:a16="http://schemas.microsoft.com/office/drawing/2014/main" id="{61FEBDC8-03E3-EBCD-10C5-81473DE5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41" y="167275"/>
            <a:ext cx="9630770" cy="751350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ARRIVED AT YOUR DESTINATION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416952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16DE6-7419-2BCA-C7B6-8B715955194A}"/>
              </a:ext>
            </a:extLst>
          </p:cNvPr>
          <p:cNvSpPr/>
          <p:nvPr/>
        </p:nvSpPr>
        <p:spPr>
          <a:xfrm>
            <a:off x="1948849" y="1044850"/>
            <a:ext cx="4354720" cy="5677960"/>
          </a:xfrm>
          <a:prstGeom prst="rect">
            <a:avLst/>
          </a:prstGeom>
          <a:solidFill>
            <a:srgbClr val="C6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1E0DDEF-BD46-EFAB-F742-94A86F69438B}"/>
              </a:ext>
            </a:extLst>
          </p:cNvPr>
          <p:cNvSpPr txBox="1">
            <a:spLocks/>
          </p:cNvSpPr>
          <p:nvPr/>
        </p:nvSpPr>
        <p:spPr>
          <a:xfrm>
            <a:off x="1948849" y="1030137"/>
            <a:ext cx="4147151" cy="54669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3E7A56D-25F7-4CC0-52C9-211E173B04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6716" y="167275"/>
            <a:ext cx="10395284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>
                <a:solidFill>
                  <a:schemeClr val="tx1"/>
                </a:solidFill>
              </a:rPr>
              <a:t>SELF-SERVE INSTRUCTIONS (LEAs)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Things You Should Never Do on Plane, According to Flight Attendant">
            <a:extLst>
              <a:ext uri="{FF2B5EF4-FFF2-40B4-BE49-F238E27FC236}">
                <a16:creationId xmlns:a16="http://schemas.microsoft.com/office/drawing/2014/main" id="{40A665EA-251E-6992-F2C9-53FA3760E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r="12560"/>
          <a:stretch/>
        </p:blipFill>
        <p:spPr bwMode="auto">
          <a:xfrm>
            <a:off x="6303569" y="1044849"/>
            <a:ext cx="5760093" cy="5686927"/>
          </a:xfrm>
          <a:prstGeom prst="rect">
            <a:avLst/>
          </a:prstGeom>
          <a:noFill/>
          <a:ln w="127000" cap="sq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3C0A3CB-11A7-A17E-EFB2-0145C5DFA13A}"/>
              </a:ext>
            </a:extLst>
          </p:cNvPr>
          <p:cNvSpPr txBox="1">
            <a:spLocks/>
          </p:cNvSpPr>
          <p:nvPr/>
        </p:nvSpPr>
        <p:spPr>
          <a:xfrm>
            <a:off x="3637414" y="1422522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0000" b="1">
                <a:solidFill>
                  <a:schemeClr val="tx1"/>
                </a:solidFill>
              </a:rPr>
              <a:t>5</a:t>
            </a:r>
            <a:endParaRPr lang="en-US" sz="100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0DB82A0-D5E1-99BC-1C89-D25262CFF770}"/>
              </a:ext>
            </a:extLst>
          </p:cNvPr>
          <p:cNvSpPr txBox="1">
            <a:spLocks/>
          </p:cNvSpPr>
          <p:nvPr/>
        </p:nvSpPr>
        <p:spPr>
          <a:xfrm>
            <a:off x="1980932" y="2732644"/>
            <a:ext cx="4147151" cy="4035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CLICK SHEETS &amp; VIDEOS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1600" b="1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1600" b="1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>
                <a:solidFill>
                  <a:schemeClr val="tx1"/>
                </a:solidFill>
              </a:rPr>
              <a:t>Requesting Access to Parallel Portal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>
                <a:solidFill>
                  <a:schemeClr val="tx1"/>
                </a:solidFill>
              </a:rPr>
              <a:t>Generating Key and Secrets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>
                <a:solidFill>
                  <a:schemeClr val="tx1"/>
                </a:solidFill>
              </a:rPr>
              <a:t>Requesting Access for Promotions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>
                <a:solidFill>
                  <a:schemeClr val="tx1"/>
                </a:solidFill>
              </a:rPr>
              <a:t>Verify PEIMS Record Counts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>
                <a:solidFill>
                  <a:schemeClr val="tx1"/>
                </a:solidFill>
              </a:rPr>
              <a:t>Verify CORE Record Counts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5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2701B3-A714-6CC6-6A51-545161762F45}"/>
              </a:ext>
            </a:extLst>
          </p:cNvPr>
          <p:cNvSpPr/>
          <p:nvPr/>
        </p:nvSpPr>
        <p:spPr>
          <a:xfrm>
            <a:off x="6432884" y="902585"/>
            <a:ext cx="5759115" cy="5955416"/>
          </a:xfrm>
          <a:prstGeom prst="rect">
            <a:avLst/>
          </a:prstGeom>
          <a:solidFill>
            <a:srgbClr val="C6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 up of a control panel of an airplane flying at night">
            <a:extLst>
              <a:ext uri="{FF2B5EF4-FFF2-40B4-BE49-F238E27FC236}">
                <a16:creationId xmlns:a16="http://schemas.microsoft.com/office/drawing/2014/main" id="{57A4A366-FB95-9A05-F8EE-59248E7E2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r="15"/>
          <a:stretch/>
        </p:blipFill>
        <p:spPr>
          <a:xfrm>
            <a:off x="1828800" y="918626"/>
            <a:ext cx="4572000" cy="593937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3E7A56D-25F7-4CC0-52C9-211E173B04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6716" y="167275"/>
            <a:ext cx="10395284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MAINTAINING ALTITUDE (VENDORS)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9554DC-7FE8-8DF5-B3E7-3BB314ACD19D}"/>
              </a:ext>
            </a:extLst>
          </p:cNvPr>
          <p:cNvCxnSpPr>
            <a:cxnSpLocks/>
          </p:cNvCxnSpPr>
          <p:nvPr/>
        </p:nvCxnSpPr>
        <p:spPr>
          <a:xfrm>
            <a:off x="6400800" y="907992"/>
            <a:ext cx="0" cy="593937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F5152A-6167-F0C2-2C96-35F9B2BBC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807549"/>
              </p:ext>
            </p:extLst>
          </p:nvPr>
        </p:nvGraphicFramePr>
        <p:xfrm>
          <a:off x="6096000" y="1200150"/>
          <a:ext cx="6079957" cy="531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aphic 5" descr="Database outline">
            <a:extLst>
              <a:ext uri="{FF2B5EF4-FFF2-40B4-BE49-F238E27FC236}">
                <a16:creationId xmlns:a16="http://schemas.microsoft.com/office/drawing/2014/main" id="{ECACCEE5-E5DD-E20E-54AF-CF003F263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6258" y="2419350"/>
            <a:ext cx="723900" cy="7239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020CBAB-A1E3-1D11-7042-6EADC8301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64" y="1200149"/>
            <a:ext cx="858754" cy="858754"/>
          </a:xfrm>
          <a:prstGeom prst="rect">
            <a:avLst/>
          </a:prstGeom>
        </p:spPr>
      </p:pic>
      <p:pic>
        <p:nvPicPr>
          <p:cNvPr id="13" name="Picture 12" descr="A colorful circle design with white border&#10;&#10;Description automatically generated">
            <a:extLst>
              <a:ext uri="{FF2B5EF4-FFF2-40B4-BE49-F238E27FC236}">
                <a16:creationId xmlns:a16="http://schemas.microsoft.com/office/drawing/2014/main" id="{A153591D-E7B2-AA0C-251A-B2FD241A27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58" y="3503697"/>
            <a:ext cx="723900" cy="723900"/>
          </a:xfrm>
          <a:prstGeom prst="rect">
            <a:avLst/>
          </a:prstGeom>
        </p:spPr>
      </p:pic>
      <p:pic>
        <p:nvPicPr>
          <p:cNvPr id="15" name="Graphic 14" descr="Document with solid fill">
            <a:extLst>
              <a:ext uri="{FF2B5EF4-FFF2-40B4-BE49-F238E27FC236}">
                <a16:creationId xmlns:a16="http://schemas.microsoft.com/office/drawing/2014/main" id="{100DEE3A-C0C7-D855-475A-DC2D3ED96A8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5308" y="4607094"/>
            <a:ext cx="723900" cy="723900"/>
          </a:xfrm>
          <a:prstGeom prst="rect">
            <a:avLst/>
          </a:prstGeom>
        </p:spPr>
      </p:pic>
      <p:pic>
        <p:nvPicPr>
          <p:cNvPr id="20" name="Graphic 19" descr="Gears with solid fill">
            <a:extLst>
              <a:ext uri="{FF2B5EF4-FFF2-40B4-BE49-F238E27FC236}">
                <a16:creationId xmlns:a16="http://schemas.microsoft.com/office/drawing/2014/main" id="{A45D393F-FEC3-EB55-9DD0-6C1230DEAC39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52812" y="5748591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3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ther laying on floor lifting his son up in air on legs">
            <a:extLst>
              <a:ext uri="{FF2B5EF4-FFF2-40B4-BE49-F238E27FC236}">
                <a16:creationId xmlns:a16="http://schemas.microsoft.com/office/drawing/2014/main" id="{7375031F-0904-CA98-5E3D-91B1CE262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11917" r="-27672" b="1953"/>
          <a:stretch/>
        </p:blipFill>
        <p:spPr>
          <a:xfrm>
            <a:off x="1823892" y="904580"/>
            <a:ext cx="10368108" cy="5953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FD3A3-C87E-8FE2-630E-1F63896A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648" y="153230"/>
            <a:ext cx="10374351" cy="751350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SUPPORTING THE PILOT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969D8-D20E-52EC-7A3A-E90B6BECA094}"/>
              </a:ext>
            </a:extLst>
          </p:cNvPr>
          <p:cNvSpPr/>
          <p:nvPr/>
        </p:nvSpPr>
        <p:spPr>
          <a:xfrm>
            <a:off x="7835705" y="1294228"/>
            <a:ext cx="4189940" cy="5190978"/>
          </a:xfrm>
          <a:prstGeom prst="rect">
            <a:avLst/>
          </a:prstGeom>
          <a:solidFill>
            <a:srgbClr val="C2DAED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3192335-9472-63B1-0C06-88DA4D5F9F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43850" y="1492250"/>
            <a:ext cx="3973513" cy="4921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8000" b="1">
                <a:solidFill>
                  <a:schemeClr val="tx1"/>
                </a:solidFill>
              </a:rPr>
              <a:t>394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200" b="1">
                <a:solidFill>
                  <a:schemeClr val="tx1"/>
                </a:solidFill>
              </a:rPr>
              <a:t>Tickets Submitted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6000" b="1">
              <a:solidFill>
                <a:schemeClr val="tx1"/>
              </a:solidFill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8000" b="1">
                <a:solidFill>
                  <a:schemeClr val="tx1"/>
                </a:solidFill>
              </a:rPr>
              <a:t>336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200" b="1">
                <a:solidFill>
                  <a:schemeClr val="tx1"/>
                </a:solidFill>
              </a:rPr>
              <a:t>Tickets Resolved</a:t>
            </a:r>
            <a:endParaRPr lang="en-US" sz="60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DA5E16-6CFE-B668-1B2B-C7541B8C65FA}"/>
              </a:ext>
            </a:extLst>
          </p:cNvPr>
          <p:cNvSpPr/>
          <p:nvPr/>
        </p:nvSpPr>
        <p:spPr>
          <a:xfrm>
            <a:off x="7931131" y="3591368"/>
            <a:ext cx="1953949" cy="3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TIMS (LEAs): 137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94D43-AD8C-FAA2-9548-B3CB781FB312}"/>
              </a:ext>
            </a:extLst>
          </p:cNvPr>
          <p:cNvSpPr/>
          <p:nvPr/>
        </p:nvSpPr>
        <p:spPr>
          <a:xfrm>
            <a:off x="9993362" y="3583583"/>
            <a:ext cx="1945266" cy="3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Vendor Portal: 257</a:t>
            </a:r>
          </a:p>
        </p:txBody>
      </p:sp>
    </p:spTree>
    <p:extLst>
      <p:ext uri="{BB962C8B-B14F-4D97-AF65-F5344CB8AC3E}">
        <p14:creationId xmlns:p14="http://schemas.microsoft.com/office/powerpoint/2010/main" val="53100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16DE6-7419-2BCA-C7B6-8B715955194A}"/>
              </a:ext>
            </a:extLst>
          </p:cNvPr>
          <p:cNvSpPr/>
          <p:nvPr/>
        </p:nvSpPr>
        <p:spPr>
          <a:xfrm>
            <a:off x="6400800" y="918625"/>
            <a:ext cx="5791200" cy="5955416"/>
          </a:xfrm>
          <a:prstGeom prst="rect">
            <a:avLst/>
          </a:prstGeom>
          <a:solidFill>
            <a:srgbClr val="C6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4A366-FB95-9A05-F8EE-59248E7E2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8" r="28408"/>
          <a:stretch/>
        </p:blipFill>
        <p:spPr>
          <a:xfrm>
            <a:off x="1828800" y="918626"/>
            <a:ext cx="4572000" cy="5955416"/>
          </a:xfrm>
          <a:prstGeom prst="rect">
            <a:avLst/>
          </a:prstGeom>
        </p:spPr>
      </p:pic>
      <p:graphicFrame>
        <p:nvGraphicFramePr>
          <p:cNvPr id="6" name="Diagram 5" descr="Integration, Data Output, End-to-End Icons">
            <a:extLst>
              <a:ext uri="{FF2B5EF4-FFF2-40B4-BE49-F238E27FC236}">
                <a16:creationId xmlns:a16="http://schemas.microsoft.com/office/drawing/2014/main" id="{6A03A377-2B28-6C29-78D4-1CCA31E8E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393136"/>
              </p:ext>
            </p:extLst>
          </p:nvPr>
        </p:nvGraphicFramePr>
        <p:xfrm>
          <a:off x="6607819" y="5088755"/>
          <a:ext cx="5377161" cy="160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1E0DDEF-BD46-EFAB-F742-94A86F69438B}"/>
              </a:ext>
            </a:extLst>
          </p:cNvPr>
          <p:cNvSpPr txBox="1">
            <a:spLocks/>
          </p:cNvSpPr>
          <p:nvPr/>
        </p:nvSpPr>
        <p:spPr>
          <a:xfrm>
            <a:off x="6494778" y="1046178"/>
            <a:ext cx="5424507" cy="17112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3200" b="1">
                <a:solidFill>
                  <a:schemeClr val="tx1"/>
                </a:solidFill>
              </a:rPr>
              <a:t>VENDOR COORDINATION: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600">
                <a:solidFill>
                  <a:schemeClr val="tx1"/>
                </a:solidFill>
              </a:rPr>
              <a:t>Scheduled meetings with                     each pilot vendor to assist                         with their specific issues.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3E7A56D-25F7-4CC0-52C9-211E173B04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6716" y="167275"/>
            <a:ext cx="10395284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ON CALL SERVICE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9554DC-7FE8-8DF5-B3E7-3BB314ACD19D}"/>
              </a:ext>
            </a:extLst>
          </p:cNvPr>
          <p:cNvCxnSpPr>
            <a:cxnSpLocks/>
          </p:cNvCxnSpPr>
          <p:nvPr/>
        </p:nvCxnSpPr>
        <p:spPr>
          <a:xfrm>
            <a:off x="6400800" y="918625"/>
            <a:ext cx="0" cy="593937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5F3FE884-22FA-6887-AF9D-9DFADAA3513A}"/>
              </a:ext>
            </a:extLst>
          </p:cNvPr>
          <p:cNvSpPr txBox="1">
            <a:spLocks/>
          </p:cNvSpPr>
          <p:nvPr/>
        </p:nvSpPr>
        <p:spPr>
          <a:xfrm>
            <a:off x="6494778" y="3291764"/>
            <a:ext cx="5424507" cy="17112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3200" b="1">
                <a:solidFill>
                  <a:schemeClr val="tx1"/>
                </a:solidFill>
              </a:rPr>
              <a:t>PILOT LEA WEBINARS: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600">
                <a:solidFill>
                  <a:schemeClr val="tx1"/>
                </a:solidFill>
              </a:rPr>
              <a:t>Three webinars with all 34 Pilot LEAs to provide specific guidance and use case testing for pilot data submissions.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A7C077-D6C4-EBD1-589E-03383F6EE210}"/>
              </a:ext>
            </a:extLst>
          </p:cNvPr>
          <p:cNvSpPr/>
          <p:nvPr/>
        </p:nvSpPr>
        <p:spPr>
          <a:xfrm>
            <a:off x="10242884" y="1645778"/>
            <a:ext cx="1723046" cy="1120914"/>
          </a:xfrm>
          <a:prstGeom prst="roundRect">
            <a:avLst/>
          </a:prstGeom>
          <a:solidFill>
            <a:srgbClr val="BCC8E0"/>
          </a:solidFill>
          <a:ln w="57150">
            <a:solidFill>
              <a:srgbClr val="0D6CB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Meeting">
            <a:extLst>
              <a:ext uri="{FF2B5EF4-FFF2-40B4-BE49-F238E27FC236}">
                <a16:creationId xmlns:a16="http://schemas.microsoft.com/office/drawing/2014/main" id="{46A5F946-09EC-DAE2-2169-7A6C7B2B3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18825" y="1518911"/>
            <a:ext cx="1374648" cy="13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30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and white circle with dots&#10;&#10;Description automatically generated">
            <a:extLst>
              <a:ext uri="{FF2B5EF4-FFF2-40B4-BE49-F238E27FC236}">
                <a16:creationId xmlns:a16="http://schemas.microsoft.com/office/drawing/2014/main" id="{065C4C48-8BCE-16F2-7D86-A7A725E10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41" y="482530"/>
            <a:ext cx="6207460" cy="599106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7A5F71-088C-A33F-2559-3E2704F6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9" y="153230"/>
            <a:ext cx="9513918" cy="751350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FEEDBACK CAPTURED</a:t>
            </a:r>
            <a:endParaRPr lang="en-US" sz="5000"/>
          </a:p>
        </p:txBody>
      </p:sp>
      <p:pic>
        <p:nvPicPr>
          <p:cNvPr id="5" name="Content Placeholder 4" descr="A group of white speech bubbles&#10;&#10;Description automatically generated">
            <a:extLst>
              <a:ext uri="{FF2B5EF4-FFF2-40B4-BE49-F238E27FC236}">
                <a16:creationId xmlns:a16="http://schemas.microsoft.com/office/drawing/2014/main" id="{066EF67D-4C96-9A12-A9BE-424F8CE18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79" y="925544"/>
            <a:ext cx="5295671" cy="5295671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EF4084-5D8D-A829-946C-0EBCDD1615F0}"/>
              </a:ext>
            </a:extLst>
          </p:cNvPr>
          <p:cNvSpPr txBox="1"/>
          <p:nvPr/>
        </p:nvSpPr>
        <p:spPr>
          <a:xfrm>
            <a:off x="3962400" y="1570672"/>
            <a:ext cx="3248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>
                <a:latin typeface="+mn-lt"/>
              </a:rPr>
              <a:t>Reviewing the changes that we will see in the future.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A3100-772B-BB2E-C12E-A2CA6DDC082C}"/>
              </a:ext>
            </a:extLst>
          </p:cNvPr>
          <p:cNvSpPr txBox="1"/>
          <p:nvPr/>
        </p:nvSpPr>
        <p:spPr>
          <a:xfrm>
            <a:off x="2372897" y="2913984"/>
            <a:ext cx="35329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i="1">
                <a:latin typeface="+mn-lt"/>
              </a:rPr>
              <a:t>Being able to get a look at the screens and processes before going live.</a:t>
            </a: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26E41-AC9E-1F9C-C9A5-5AB29D1D3774}"/>
              </a:ext>
            </a:extLst>
          </p:cNvPr>
          <p:cNvSpPr txBox="1"/>
          <p:nvPr/>
        </p:nvSpPr>
        <p:spPr>
          <a:xfrm>
            <a:off x="7575576" y="2129838"/>
            <a:ext cx="36906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i="1">
                <a:latin typeface="+mn-lt"/>
              </a:rPr>
              <a:t>Weekly meetings to discuss discoveries of missing data, validation triggers, and processes.</a:t>
            </a:r>
            <a:endParaRPr lang="en-US" sz="3000" b="1" i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44CF85-3CA8-EBD4-4A06-0117699D54BF}"/>
              </a:ext>
            </a:extLst>
          </p:cNvPr>
          <p:cNvSpPr txBox="1"/>
          <p:nvPr/>
        </p:nvSpPr>
        <p:spPr>
          <a:xfrm>
            <a:off x="2590800" y="6221215"/>
            <a:ext cx="92432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>
                <a:latin typeface="+mn-lt"/>
              </a:rPr>
              <a:t>Providing the vendors dedicated time to do discovery and programming.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3FEF0C-7ACB-8498-6161-672CF311B9DF}"/>
              </a:ext>
            </a:extLst>
          </p:cNvPr>
          <p:cNvSpPr txBox="1"/>
          <p:nvPr/>
        </p:nvSpPr>
        <p:spPr>
          <a:xfrm>
            <a:off x="2144001" y="1021842"/>
            <a:ext cx="1696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>
                <a:latin typeface="+mn-lt"/>
              </a:rPr>
              <a:t>Regular meetings with TEA!</a:t>
            </a:r>
          </a:p>
        </p:txBody>
      </p:sp>
    </p:spTree>
    <p:extLst>
      <p:ext uri="{BB962C8B-B14F-4D97-AF65-F5344CB8AC3E}">
        <p14:creationId xmlns:p14="http://schemas.microsoft.com/office/powerpoint/2010/main" val="387860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F5DA-2DA4-3D99-CDB7-A687F347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CHALLENGES ENCOUNTERED</a:t>
            </a:r>
          </a:p>
        </p:txBody>
      </p:sp>
      <p:pic>
        <p:nvPicPr>
          <p:cNvPr id="2056" name="Picture 8" descr="Know your rights when your flight is delayed | Financial Times">
            <a:extLst>
              <a:ext uri="{FF2B5EF4-FFF2-40B4-BE49-F238E27FC236}">
                <a16:creationId xmlns:a16="http://schemas.microsoft.com/office/drawing/2014/main" id="{A2F4D571-F914-6FB7-5DB0-004EE751F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31" t="-13190" r="27031" b="131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E62341-2F38-91D7-0CAC-6937830E5001}"/>
              </a:ext>
            </a:extLst>
          </p:cNvPr>
          <p:cNvSpPr/>
          <p:nvPr/>
        </p:nvSpPr>
        <p:spPr>
          <a:xfrm>
            <a:off x="1828806" y="892450"/>
            <a:ext cx="5181594" cy="5965550"/>
          </a:xfrm>
          <a:prstGeom prst="rect">
            <a:avLst/>
          </a:prstGeom>
          <a:solidFill>
            <a:srgbClr val="C6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D9716BC-D1F7-0AB3-B91D-993ABEB4B6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652909"/>
              </p:ext>
            </p:extLst>
          </p:nvPr>
        </p:nvGraphicFramePr>
        <p:xfrm>
          <a:off x="514350" y="904580"/>
          <a:ext cx="5791200" cy="58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7B5CB7-8EAC-795E-CD9F-AE07629C7955}"/>
              </a:ext>
            </a:extLst>
          </p:cNvPr>
          <p:cNvCxnSpPr>
            <a:cxnSpLocks/>
          </p:cNvCxnSpPr>
          <p:nvPr/>
        </p:nvCxnSpPr>
        <p:spPr>
          <a:xfrm>
            <a:off x="7010400" y="873400"/>
            <a:ext cx="0" cy="59846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73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DE7492-7228-B2CA-ED13-692CCCF44114}"/>
              </a:ext>
            </a:extLst>
          </p:cNvPr>
          <p:cNvSpPr/>
          <p:nvPr/>
        </p:nvSpPr>
        <p:spPr>
          <a:xfrm>
            <a:off x="2374598" y="3970476"/>
            <a:ext cx="5048885" cy="1094844"/>
          </a:xfrm>
          <a:prstGeom prst="roundRect">
            <a:avLst/>
          </a:prstGeom>
          <a:solidFill>
            <a:srgbClr val="0D6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/>
              <a:t>NEXT STEPS</a:t>
            </a:r>
          </a:p>
          <a:p>
            <a:r>
              <a:rPr lang="en-US" sz="1900"/>
              <a:t>Recommended Actions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A33EAF-5673-107F-F1AB-7A7D82570900}"/>
              </a:ext>
            </a:extLst>
          </p:cNvPr>
          <p:cNvSpPr/>
          <p:nvPr/>
        </p:nvSpPr>
        <p:spPr>
          <a:xfrm>
            <a:off x="2358556" y="2649078"/>
            <a:ext cx="5048884" cy="1094844"/>
          </a:xfrm>
          <a:prstGeom prst="roundRect">
            <a:avLst/>
          </a:prstGeom>
          <a:solidFill>
            <a:srgbClr val="008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/>
              <a:t>PARALLEL SUBMISSION</a:t>
            </a:r>
          </a:p>
          <a:p>
            <a:r>
              <a:rPr lang="en-US" sz="1900"/>
              <a:t>2023-2024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6605D0-E9AD-3AE3-1217-D60AF4EBED2F}"/>
              </a:ext>
            </a:extLst>
          </p:cNvPr>
          <p:cNvSpPr/>
          <p:nvPr/>
        </p:nvSpPr>
        <p:spPr>
          <a:xfrm>
            <a:off x="2374598" y="1327680"/>
            <a:ext cx="5048884" cy="1094844"/>
          </a:xfrm>
          <a:prstGeom prst="roundRect">
            <a:avLst/>
          </a:prstGeom>
          <a:solidFill>
            <a:srgbClr val="E89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/>
              <a:t>PILOT PROGRAM</a:t>
            </a:r>
          </a:p>
          <a:p>
            <a:r>
              <a:rPr lang="en-US" sz="1900"/>
              <a:t>2022-2023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62E46C-ACD8-F173-1FF6-9421989B4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8" b="-1393"/>
          <a:stretch/>
        </p:blipFill>
        <p:spPr>
          <a:xfrm>
            <a:off x="7717209" y="2310282"/>
            <a:ext cx="4015392" cy="24677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D01A32-A70B-C45C-A9D7-2B764D11478C}"/>
              </a:ext>
            </a:extLst>
          </p:cNvPr>
          <p:cNvSpPr/>
          <p:nvPr/>
        </p:nvSpPr>
        <p:spPr>
          <a:xfrm>
            <a:off x="2358556" y="5291874"/>
            <a:ext cx="5048885" cy="1094844"/>
          </a:xfrm>
          <a:prstGeom prst="roundRect">
            <a:avLst/>
          </a:prstGeom>
          <a:solidFill>
            <a:srgbClr val="02B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/>
              <a:t>OPEN DISCUSSION</a:t>
            </a:r>
          </a:p>
          <a:p>
            <a:r>
              <a:rPr lang="en-US" sz="1900"/>
              <a:t>Questions and Comments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C838E9A5-B0F5-07D1-365C-3823D38934B1}"/>
              </a:ext>
            </a:extLst>
          </p:cNvPr>
          <p:cNvSpPr txBox="1">
            <a:spLocks/>
          </p:cNvSpPr>
          <p:nvPr/>
        </p:nvSpPr>
        <p:spPr>
          <a:xfrm>
            <a:off x="1828800" y="252702"/>
            <a:ext cx="10363200" cy="57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chemeClr val="tx1"/>
                </a:solidFill>
              </a:rPr>
              <a:t>SESSION AGENDA</a:t>
            </a:r>
          </a:p>
        </p:txBody>
      </p:sp>
    </p:spTree>
    <p:extLst>
      <p:ext uri="{BB962C8B-B14F-4D97-AF65-F5344CB8AC3E}">
        <p14:creationId xmlns:p14="http://schemas.microsoft.com/office/powerpoint/2010/main" val="264318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8ED3B9D-B2A2-513E-2DA3-C57B51AD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9" y="153230"/>
            <a:ext cx="9513918" cy="751350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CHANGES RECOMMENDED </a:t>
            </a:r>
          </a:p>
        </p:txBody>
      </p:sp>
      <p:pic>
        <p:nvPicPr>
          <p:cNvPr id="9" name="Content Placeholder 8" descr="A child with a light bulb on her head&#10;&#10;Description automatically generated">
            <a:extLst>
              <a:ext uri="{FF2B5EF4-FFF2-40B4-BE49-F238E27FC236}">
                <a16:creationId xmlns:a16="http://schemas.microsoft.com/office/drawing/2014/main" id="{980DB59B-A54E-873F-2046-FBC08B65E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" t="8887" r="12916"/>
          <a:stretch/>
        </p:blipFill>
        <p:spPr>
          <a:xfrm>
            <a:off x="1638301" y="904580"/>
            <a:ext cx="10553700" cy="5953420"/>
          </a:xfrm>
          <a:noFill/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164A32-CBEB-4B70-8DBA-F25826370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541463"/>
              </p:ext>
            </p:extLst>
          </p:nvPr>
        </p:nvGraphicFramePr>
        <p:xfrm>
          <a:off x="1921687" y="1192856"/>
          <a:ext cx="60833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734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two people's hands pointing at laptop screen with stack of 4 books in background, one person holding a pen">
            <a:extLst>
              <a:ext uri="{FF2B5EF4-FFF2-40B4-BE49-F238E27FC236}">
                <a16:creationId xmlns:a16="http://schemas.microsoft.com/office/drawing/2014/main" id="{5E90081E-4BC7-E00E-4D44-5DD1DF0BB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15486"/>
          <a:stretch/>
        </p:blipFill>
        <p:spPr>
          <a:xfrm>
            <a:off x="0" y="1243584"/>
            <a:ext cx="12192000" cy="5614416"/>
          </a:xfrm>
          <a:prstGeom prst="rect">
            <a:avLst/>
          </a:prstGeom>
          <a:noFill/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/>
          <p:nvPr/>
        </p:nvSpPr>
        <p:spPr>
          <a:xfrm>
            <a:off x="-1239" y="5558013"/>
            <a:ext cx="5346962" cy="806631"/>
          </a:xfrm>
          <a:prstGeom prst="rect">
            <a:avLst/>
          </a:prstGeom>
        </p:spPr>
        <p:txBody>
          <a:bodyPr vert="horz" wrap="square" lIns="0" tIns="6731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en-US" sz="4800" b="1">
                <a:solidFill>
                  <a:schemeClr val="tx1"/>
                </a:solidFill>
                <a:latin typeface="Calibri"/>
                <a:cs typeface="Calibri"/>
              </a:rPr>
              <a:t>PARALLEL YEAR</a:t>
            </a:r>
            <a:endParaRPr sz="48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837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ull frame shot of blank white paper">
            <a:extLst>
              <a:ext uri="{FF2B5EF4-FFF2-40B4-BE49-F238E27FC236}">
                <a16:creationId xmlns:a16="http://schemas.microsoft.com/office/drawing/2014/main" id="{99E0470F-FEDF-203E-5DC8-97A3EF4A17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005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DD672-E9A3-882C-B6B6-CDEBC825C1F9}"/>
              </a:ext>
            </a:extLst>
          </p:cNvPr>
          <p:cNvSpPr txBox="1"/>
          <p:nvPr/>
        </p:nvSpPr>
        <p:spPr>
          <a:xfrm>
            <a:off x="862082" y="192340"/>
            <a:ext cx="1046783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0000" b="1" i="0">
                <a:solidFill>
                  <a:schemeClr val="tx1"/>
                </a:solidFill>
                <a:effectLst/>
                <a:latin typeface="+mn-lt"/>
              </a:rPr>
              <a:t>Parallel Submission</a:t>
            </a:r>
          </a:p>
          <a:p>
            <a:pPr marL="0" indent="0">
              <a:buNone/>
            </a:pPr>
            <a:r>
              <a:rPr lang="en-US" sz="4000" i="1">
                <a:solidFill>
                  <a:schemeClr val="tx1"/>
                </a:solidFill>
                <a:latin typeface="+mn-lt"/>
              </a:rPr>
              <a:t>Running multiple versions of an application concurrently and testing of the same input on different systems</a:t>
            </a:r>
            <a:r>
              <a:rPr lang="en-US" sz="4000" b="0" i="1">
                <a:solidFill>
                  <a:schemeClr val="tx1"/>
                </a:solidFill>
                <a:effectLst/>
                <a:latin typeface="+mn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2A0341-65BA-5E14-37C0-9A017FF9E3FD}"/>
              </a:ext>
            </a:extLst>
          </p:cNvPr>
          <p:cNvSpPr/>
          <p:nvPr/>
        </p:nvSpPr>
        <p:spPr>
          <a:xfrm>
            <a:off x="957619" y="3943964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Clear Goals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E7A87-C198-7CB2-0714-1259DEF7BEC9}"/>
              </a:ext>
            </a:extLst>
          </p:cNvPr>
          <p:cNvSpPr/>
          <p:nvPr/>
        </p:nvSpPr>
        <p:spPr>
          <a:xfrm>
            <a:off x="3102139" y="3943964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Test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46312F-15FA-D73C-BA72-5BE8C9E59F90}"/>
              </a:ext>
            </a:extLst>
          </p:cNvPr>
          <p:cNvSpPr/>
          <p:nvPr/>
        </p:nvSpPr>
        <p:spPr>
          <a:xfrm>
            <a:off x="5277134" y="3916669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Time Length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137DA1-EFEA-16C7-ADCD-C4759E26D839}"/>
              </a:ext>
            </a:extLst>
          </p:cNvPr>
          <p:cNvSpPr/>
          <p:nvPr/>
        </p:nvSpPr>
        <p:spPr>
          <a:xfrm>
            <a:off x="7421654" y="3903259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Capture Feedback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29ADE-AE22-0CAA-02AB-8A6919D562F6}"/>
              </a:ext>
            </a:extLst>
          </p:cNvPr>
          <p:cNvSpPr/>
          <p:nvPr/>
        </p:nvSpPr>
        <p:spPr>
          <a:xfrm>
            <a:off x="9596649" y="3903259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Action Response</a:t>
            </a:r>
          </a:p>
        </p:txBody>
      </p:sp>
    </p:spTree>
    <p:extLst>
      <p:ext uri="{BB962C8B-B14F-4D97-AF65-F5344CB8AC3E}">
        <p14:creationId xmlns:p14="http://schemas.microsoft.com/office/powerpoint/2010/main" val="184825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F686EE-9BE6-2489-6F89-463E634F1763}"/>
              </a:ext>
            </a:extLst>
          </p:cNvPr>
          <p:cNvSpPr/>
          <p:nvPr/>
        </p:nvSpPr>
        <p:spPr>
          <a:xfrm>
            <a:off x="6577415" y="876868"/>
            <a:ext cx="4914802" cy="5049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udents in library">
            <a:extLst>
              <a:ext uri="{FF2B5EF4-FFF2-40B4-BE49-F238E27FC236}">
                <a16:creationId xmlns:a16="http://schemas.microsoft.com/office/drawing/2014/main" id="{7375031F-0904-CA98-5E3D-91B1CE262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9" t="20586" r="18248" b="20586"/>
          <a:stretch/>
        </p:blipFill>
        <p:spPr>
          <a:xfrm>
            <a:off x="848657" y="904580"/>
            <a:ext cx="5260409" cy="4963957"/>
          </a:xfrm>
          <a:prstGeom prst="rect">
            <a:avLst/>
          </a:prstGeom>
          <a:ln w="38100">
            <a:solidFill>
              <a:srgbClr val="BFBFBF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FD3A3-C87E-8FE2-630E-1F63896A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PARALLEL SUBMISSION GOALS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E5BC61C-0573-54C4-2DEC-68214ADE7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242465"/>
              </p:ext>
            </p:extLst>
          </p:nvPr>
        </p:nvGraphicFramePr>
        <p:xfrm>
          <a:off x="6901216" y="1114725"/>
          <a:ext cx="4267199" cy="462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1770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C820F84-2200-F2FF-060F-26EF3FED66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788" y="153988"/>
            <a:ext cx="11122025" cy="7508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WHO IS REQU</a:t>
            </a:r>
            <a:r>
              <a:rPr lang="en-US" sz="5000">
                <a:solidFill>
                  <a:schemeClr val="tx1"/>
                </a:solidFill>
              </a:rPr>
              <a:t>IRED?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81EAC-D81E-F24E-367F-F446B2CB9526}"/>
              </a:ext>
            </a:extLst>
          </p:cNvPr>
          <p:cNvSpPr txBox="1"/>
          <p:nvPr/>
        </p:nvSpPr>
        <p:spPr>
          <a:xfrm>
            <a:off x="485285" y="952652"/>
            <a:ext cx="3615093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0">
                <a:solidFill>
                  <a:srgbClr val="0082C8"/>
                </a:solidFill>
              </a:rPr>
              <a:t>ALL</a:t>
            </a:r>
          </a:p>
          <a:p>
            <a:pPr algn="ctr"/>
            <a:r>
              <a:rPr lang="en-US" sz="2800">
                <a:solidFill>
                  <a:srgbClr val="0082C8"/>
                </a:solidFill>
                <a:latin typeface="+mn-lt"/>
              </a:rPr>
              <a:t>Source System Vendors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3CE33-041E-16DF-C375-CFCA815C0721}"/>
              </a:ext>
            </a:extLst>
          </p:cNvPr>
          <p:cNvSpPr txBox="1"/>
          <p:nvPr/>
        </p:nvSpPr>
        <p:spPr>
          <a:xfrm>
            <a:off x="8091622" y="952652"/>
            <a:ext cx="3969356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0">
                <a:solidFill>
                  <a:srgbClr val="0082C8"/>
                </a:solidFill>
              </a:rPr>
              <a:t>ALL</a:t>
            </a:r>
          </a:p>
          <a:p>
            <a:pPr algn="ctr"/>
            <a:r>
              <a:rPr lang="en-US" sz="2800">
                <a:solidFill>
                  <a:srgbClr val="0082C8"/>
                </a:solidFill>
                <a:latin typeface="+mn-lt"/>
              </a:rPr>
              <a:t>Education Service Centers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0A1DA-D196-58A8-D747-26D93D996477}"/>
              </a:ext>
            </a:extLst>
          </p:cNvPr>
          <p:cNvSpPr txBox="1"/>
          <p:nvPr/>
        </p:nvSpPr>
        <p:spPr>
          <a:xfrm>
            <a:off x="4577796" y="982176"/>
            <a:ext cx="3036408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0">
                <a:solidFill>
                  <a:srgbClr val="F9A451"/>
                </a:solidFill>
              </a:rPr>
              <a:t>ALL</a:t>
            </a:r>
          </a:p>
          <a:p>
            <a:pPr algn="ctr"/>
            <a:r>
              <a:rPr lang="en-US" sz="2800">
                <a:solidFill>
                  <a:srgbClr val="F9A451"/>
                </a:solidFill>
                <a:latin typeface="+mn-lt"/>
              </a:rPr>
              <a:t>Custom Solutions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050F57D-6F83-3A15-7C3A-F69F0ED20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0702977"/>
              </p:ext>
            </p:extLst>
          </p:nvPr>
        </p:nvGraphicFramePr>
        <p:xfrm>
          <a:off x="1391311" y="4338586"/>
          <a:ext cx="10550479" cy="162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text overlay&#10;&#10;Description automatically generated">
            <a:extLst>
              <a:ext uri="{FF2B5EF4-FFF2-40B4-BE49-F238E27FC236}">
                <a16:creationId xmlns:a16="http://schemas.microsoft.com/office/drawing/2014/main" id="{B91A6D47-511D-A3C3-E23C-F5364F5EB9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3"/>
          <a:stretch/>
        </p:blipFill>
        <p:spPr>
          <a:xfrm>
            <a:off x="4255215" y="3519949"/>
            <a:ext cx="4037170" cy="24468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2C0E94-C718-1952-E875-48A8DC860525}"/>
              </a:ext>
            </a:extLst>
          </p:cNvPr>
          <p:cNvSpPr/>
          <p:nvPr/>
        </p:nvSpPr>
        <p:spPr>
          <a:xfrm>
            <a:off x="3858488" y="4338586"/>
            <a:ext cx="396727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760BB0-8B60-DC0B-2BCA-BB915E4BF8E7}"/>
              </a:ext>
            </a:extLst>
          </p:cNvPr>
          <p:cNvSpPr/>
          <p:nvPr/>
        </p:nvSpPr>
        <p:spPr>
          <a:xfrm>
            <a:off x="8281435" y="4338587"/>
            <a:ext cx="396727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0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A map of texas with numbers&#10;&#10;Description automatically generated">
            <a:extLst>
              <a:ext uri="{FF2B5EF4-FFF2-40B4-BE49-F238E27FC236}">
                <a16:creationId xmlns:a16="http://schemas.microsoft.com/office/drawing/2014/main" id="{231520CD-BBBA-6F4B-ED95-EEDDFD67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0687"/>
            <a:ext cx="5736611" cy="486282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C820F84-2200-F2FF-060F-26EF3FED66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788" y="153988"/>
            <a:ext cx="11122025" cy="7508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WHO IS PARTICIPATING?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81EAC-D81E-F24E-367F-F446B2CB9526}"/>
              </a:ext>
            </a:extLst>
          </p:cNvPr>
          <p:cNvSpPr txBox="1"/>
          <p:nvPr/>
        </p:nvSpPr>
        <p:spPr>
          <a:xfrm>
            <a:off x="1593188" y="904875"/>
            <a:ext cx="3847528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0">
                <a:solidFill>
                  <a:srgbClr val="0082C8"/>
                </a:solidFill>
              </a:rPr>
              <a:t>342</a:t>
            </a:r>
          </a:p>
          <a:p>
            <a:pPr algn="ctr"/>
            <a:r>
              <a:rPr lang="en-US" sz="2800">
                <a:solidFill>
                  <a:srgbClr val="0082C8"/>
                </a:solidFill>
                <a:latin typeface="+mn-lt"/>
              </a:rPr>
              <a:t>Local Education Agencies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3CE33-041E-16DF-C375-CFCA815C0721}"/>
              </a:ext>
            </a:extLst>
          </p:cNvPr>
          <p:cNvSpPr txBox="1"/>
          <p:nvPr/>
        </p:nvSpPr>
        <p:spPr>
          <a:xfrm>
            <a:off x="1072210" y="3297629"/>
            <a:ext cx="48894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>
                <a:solidFill>
                  <a:srgbClr val="0082C8"/>
                </a:solidFill>
              </a:rPr>
              <a:t>3 Million</a:t>
            </a:r>
          </a:p>
          <a:p>
            <a:pPr algn="ctr"/>
            <a:r>
              <a:rPr lang="en-US" sz="2800">
                <a:solidFill>
                  <a:srgbClr val="0082C8"/>
                </a:solidFill>
                <a:latin typeface="+mn-lt"/>
              </a:rPr>
              <a:t>Student Enrollment</a:t>
            </a:r>
          </a:p>
        </p:txBody>
      </p:sp>
    </p:spTree>
    <p:extLst>
      <p:ext uri="{BB962C8B-B14F-4D97-AF65-F5344CB8AC3E}">
        <p14:creationId xmlns:p14="http://schemas.microsoft.com/office/powerpoint/2010/main" val="385346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45A27-9B89-9E82-2C67-A67D9204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PARALLEL LEA ACCEPTANCE</a:t>
            </a:r>
            <a:endParaRPr lang="en-US" sz="5000"/>
          </a:p>
        </p:txBody>
      </p:sp>
      <p:pic>
        <p:nvPicPr>
          <p:cNvPr id="6" name="Picture 5" descr="A group of people in a room with their hands up&#10;&#10;Description automatically generated">
            <a:extLst>
              <a:ext uri="{FF2B5EF4-FFF2-40B4-BE49-F238E27FC236}">
                <a16:creationId xmlns:a16="http://schemas.microsoft.com/office/drawing/2014/main" id="{9EEE99B4-F592-55E6-2861-72C146E67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10974" r="11304" b="20354"/>
          <a:stretch/>
        </p:blipFill>
        <p:spPr>
          <a:xfrm>
            <a:off x="548124" y="1285424"/>
            <a:ext cx="5383620" cy="4351338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7CB0C4-76BD-1B54-B124-08689065F68A}"/>
              </a:ext>
            </a:extLst>
          </p:cNvPr>
          <p:cNvSpPr/>
          <p:nvPr/>
        </p:nvSpPr>
        <p:spPr>
          <a:xfrm>
            <a:off x="6303488" y="1285424"/>
            <a:ext cx="5340388" cy="43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F25C48-832D-A103-55CD-A2A3B878F59A}"/>
              </a:ext>
            </a:extLst>
          </p:cNvPr>
          <p:cNvSpPr/>
          <p:nvPr/>
        </p:nvSpPr>
        <p:spPr>
          <a:xfrm>
            <a:off x="6556018" y="1691914"/>
            <a:ext cx="1587880" cy="1507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/>
              <a:t>BY</a:t>
            </a:r>
          </a:p>
          <a:p>
            <a:pPr algn="ctr"/>
            <a:r>
              <a:rPr lang="en-US" sz="3000" b="1"/>
              <a:t>AUGUST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536AD7-B512-626B-94B3-E0F71D1C918E}"/>
              </a:ext>
            </a:extLst>
          </p:cNvPr>
          <p:cNvSpPr txBox="1"/>
          <p:nvPr/>
        </p:nvSpPr>
        <p:spPr>
          <a:xfrm>
            <a:off x="8396428" y="1771936"/>
            <a:ext cx="2819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+mn-lt"/>
              </a:rPr>
              <a:t>TEA will inform any LEA accepted to the 2023-2024 Parallel Submission via email.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A5B76-B244-847E-88E1-8FE716EF55F6}"/>
              </a:ext>
            </a:extLst>
          </p:cNvPr>
          <p:cNvSpPr txBox="1"/>
          <p:nvPr/>
        </p:nvSpPr>
        <p:spPr>
          <a:xfrm>
            <a:off x="7855271" y="4085698"/>
            <a:ext cx="3069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latin typeface="+mn-lt"/>
              </a:rPr>
              <a:t>Download</a:t>
            </a:r>
            <a:r>
              <a:rPr lang="en-US" sz="2200" b="1">
                <a:solidFill>
                  <a:schemeClr val="bg1"/>
                </a:solidFill>
                <a:latin typeface="+mn-lt"/>
              </a:rPr>
              <a:t>: </a:t>
            </a:r>
          </a:p>
          <a:p>
            <a:pPr algn="l"/>
            <a:r>
              <a:rPr lang="en-US" sz="2200" b="1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2023-2024 Parallel LEAs</a:t>
            </a:r>
            <a:endParaRPr lang="en-US" sz="22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 descr="A red paper with a white logo and an arrow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0148D56-2BF7-0126-2611-0740F4E31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67" y="3910699"/>
            <a:ext cx="747382" cy="971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868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8E71-25FB-5B8C-31F3-991761DE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VENDOR EXPECTATIONS</a:t>
            </a:r>
            <a:endParaRPr lang="en-US" sz="50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BCB9970-DA5F-5537-EA5F-7EAC04623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515229"/>
              </p:ext>
            </p:extLst>
          </p:nvPr>
        </p:nvGraphicFramePr>
        <p:xfrm>
          <a:off x="865121" y="952728"/>
          <a:ext cx="10605946" cy="4906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3861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8E71-25FB-5B8C-31F3-991761DE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ESC EXPECTATIONS</a:t>
            </a:r>
            <a:endParaRPr lang="en-US" sz="50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BCB9970-DA5F-5537-EA5F-7EAC04623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599869"/>
              </p:ext>
            </p:extLst>
          </p:nvPr>
        </p:nvGraphicFramePr>
        <p:xfrm>
          <a:off x="865121" y="952728"/>
          <a:ext cx="10605946" cy="4906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173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8E71-25FB-5B8C-31F3-991761DE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LEA EXPECTATIONS</a:t>
            </a:r>
            <a:endParaRPr lang="en-US" sz="50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BCB9970-DA5F-5537-EA5F-7EAC04623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745250"/>
              </p:ext>
            </p:extLst>
          </p:nvPr>
        </p:nvGraphicFramePr>
        <p:xfrm>
          <a:off x="865121" y="952728"/>
          <a:ext cx="10605946" cy="4906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790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 descr="Child playing with toy airplane">
            <a:extLst>
              <a:ext uri="{FF2B5EF4-FFF2-40B4-BE49-F238E27FC236}">
                <a16:creationId xmlns:a16="http://schemas.microsoft.com/office/drawing/2014/main" id="{45A406DD-F4D4-FA09-73B6-62B2D705DC4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8" b="23708"/>
          <a:stretch/>
        </p:blipFill>
        <p:spPr>
          <a:xfrm>
            <a:off x="0" y="1219200"/>
            <a:ext cx="12199526" cy="5638800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9D9371D6-E337-485D-71FD-57D5405E0CE7}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/>
          <p:nvPr/>
        </p:nvSpPr>
        <p:spPr>
          <a:xfrm>
            <a:off x="6943" y="5558013"/>
            <a:ext cx="5346962" cy="806631"/>
          </a:xfrm>
          <a:prstGeom prst="rect">
            <a:avLst/>
          </a:prstGeom>
        </p:spPr>
        <p:txBody>
          <a:bodyPr vert="horz" wrap="square" lIns="0" tIns="6731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en-US" sz="4800" b="1">
                <a:solidFill>
                  <a:schemeClr val="tx1"/>
                </a:solidFill>
                <a:latin typeface="Calibri"/>
                <a:cs typeface="Calibri"/>
              </a:rPr>
              <a:t>PILOT PROGRAM</a:t>
            </a:r>
            <a:endParaRPr sz="48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095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230"/>
            <a:ext cx="12192000" cy="7513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ONBOARDING GUIDANCE</a:t>
            </a:r>
            <a:endParaRPr lang="en-US" sz="5000" kern="1200">
              <a:solidFill>
                <a:schemeClr val="tx1"/>
              </a:solidFill>
              <a:ea typeface="+mj-ea"/>
              <a:cs typeface="+mj-cs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F06E0EE-ABEA-4C33-AC12-737AAF70549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9864833"/>
              </p:ext>
            </p:extLst>
          </p:nvPr>
        </p:nvGraphicFramePr>
        <p:xfrm>
          <a:off x="1018433" y="1371039"/>
          <a:ext cx="4795838" cy="441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Team of four people using computer in call center">
            <a:extLst>
              <a:ext uri="{FF2B5EF4-FFF2-40B4-BE49-F238E27FC236}">
                <a16:creationId xmlns:a16="http://schemas.microsoft.com/office/drawing/2014/main" id="{9775FA58-151E-767F-8186-6A88488DE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r="19499"/>
          <a:stretch/>
        </p:blipFill>
        <p:spPr>
          <a:xfrm>
            <a:off x="6811740" y="1371039"/>
            <a:ext cx="4588035" cy="42247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6980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Workflow with solid fill">
            <a:extLst>
              <a:ext uri="{FF2B5EF4-FFF2-40B4-BE49-F238E27FC236}">
                <a16:creationId xmlns:a16="http://schemas.microsoft.com/office/drawing/2014/main" id="{C47738D3-977D-499C-8DA7-469588DA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3175" y="3446267"/>
            <a:ext cx="1456650" cy="14566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2A9331-D30B-FEC5-82A7-B78D56C60D5F}"/>
              </a:ext>
            </a:extLst>
          </p:cNvPr>
          <p:cNvSpPr/>
          <p:nvPr/>
        </p:nvSpPr>
        <p:spPr>
          <a:xfrm>
            <a:off x="2474259" y="4316449"/>
            <a:ext cx="349180" cy="547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6C2EB-0FDB-0CDF-F725-E53A13A1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52" y="162854"/>
            <a:ext cx="11121657" cy="751350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LEVERAGING FROM PILOT</a:t>
            </a:r>
            <a:endParaRPr lang="en-US" sz="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004EE-3FBB-CF8D-BF4C-856EC34351A8}"/>
              </a:ext>
            </a:extLst>
          </p:cNvPr>
          <p:cNvSpPr txBox="1"/>
          <p:nvPr/>
        </p:nvSpPr>
        <p:spPr>
          <a:xfrm>
            <a:off x="3004665" y="1312767"/>
            <a:ext cx="227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n-lt"/>
              </a:rPr>
              <a:t>STATEWIDE</a:t>
            </a:r>
          </a:p>
          <a:p>
            <a:pPr algn="ctr"/>
            <a:r>
              <a:rPr lang="en-US" sz="2000" b="1">
                <a:latin typeface="+mn-lt"/>
              </a:rPr>
              <a:t>WEBINARS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8A978-8F70-70A7-E128-6114E7E0E428}"/>
              </a:ext>
            </a:extLst>
          </p:cNvPr>
          <p:cNvSpPr txBox="1"/>
          <p:nvPr/>
        </p:nvSpPr>
        <p:spPr>
          <a:xfrm>
            <a:off x="1596372" y="2545606"/>
            <a:ext cx="436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rtl="0"/>
            <a:r>
              <a:rPr lang="en-US" sz="1600">
                <a:solidFill>
                  <a:schemeClr val="tx1"/>
                </a:solidFill>
              </a:rPr>
              <a:t>Includes Field Coordination Network and vendor webinars, as well as submission-based webinars for participating LEAs.</a:t>
            </a:r>
          </a:p>
        </p:txBody>
      </p:sp>
      <p:pic>
        <p:nvPicPr>
          <p:cNvPr id="6" name="Graphic 16" descr="Customer review with solid fill">
            <a:extLst>
              <a:ext uri="{FF2B5EF4-FFF2-40B4-BE49-F238E27FC236}">
                <a16:creationId xmlns:a16="http://schemas.microsoft.com/office/drawing/2014/main" id="{05C84202-39EB-0578-DA28-A41860B91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43175" y="989224"/>
            <a:ext cx="1456650" cy="14566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3B1BA4-4B96-4065-C740-1E958DB8690E}"/>
              </a:ext>
            </a:extLst>
          </p:cNvPr>
          <p:cNvSpPr/>
          <p:nvPr/>
        </p:nvSpPr>
        <p:spPr>
          <a:xfrm>
            <a:off x="2549029" y="1686423"/>
            <a:ext cx="704169" cy="7206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6FA94-1102-CBAF-1F0C-CBBE6AAE319E}"/>
              </a:ext>
            </a:extLst>
          </p:cNvPr>
          <p:cNvSpPr txBox="1"/>
          <p:nvPr/>
        </p:nvSpPr>
        <p:spPr>
          <a:xfrm>
            <a:off x="7631481" y="1280771"/>
            <a:ext cx="294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n-lt"/>
              </a:rPr>
              <a:t>VENDOR   </a:t>
            </a:r>
            <a:r>
              <a:rPr lang="en-US" sz="2000" b="1">
                <a:latin typeface="+mn-lt"/>
              </a:rPr>
              <a:t>COORDINATION</a:t>
            </a:r>
          </a:p>
        </p:txBody>
      </p:sp>
      <p:pic>
        <p:nvPicPr>
          <p:cNvPr id="10" name="Graphic 16" descr="Call center with solid fill">
            <a:extLst>
              <a:ext uri="{FF2B5EF4-FFF2-40B4-BE49-F238E27FC236}">
                <a16:creationId xmlns:a16="http://schemas.microsoft.com/office/drawing/2014/main" id="{A799C55F-78D7-D772-75C7-C608F8F84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39120" y="989224"/>
            <a:ext cx="1456650" cy="145665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35006B1-EBF5-877B-3E39-8A8AECEB8C2E}"/>
              </a:ext>
            </a:extLst>
          </p:cNvPr>
          <p:cNvSpPr/>
          <p:nvPr/>
        </p:nvSpPr>
        <p:spPr>
          <a:xfrm>
            <a:off x="7444974" y="1686423"/>
            <a:ext cx="704169" cy="7206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EC92D3-8003-F686-1AA2-D441D6407B76}"/>
              </a:ext>
            </a:extLst>
          </p:cNvPr>
          <p:cNvSpPr txBox="1"/>
          <p:nvPr/>
        </p:nvSpPr>
        <p:spPr>
          <a:xfrm>
            <a:off x="6272131" y="2542190"/>
            <a:ext cx="436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600" kern="1200">
                <a:solidFill>
                  <a:schemeClr val="tx1"/>
                </a:solidFill>
              </a:rPr>
              <a:t>Includes vendor meetings with TEA to provide guidance, resolve roadblocks, and ensure effective progress.</a:t>
            </a:r>
          </a:p>
        </p:txBody>
      </p:sp>
      <p:pic>
        <p:nvPicPr>
          <p:cNvPr id="13" name="Graphic 33">
            <a:extLst>
              <a:ext uri="{FF2B5EF4-FFF2-40B4-BE49-F238E27FC236}">
                <a16:creationId xmlns:a16="http://schemas.microsoft.com/office/drawing/2014/main" id="{E2356017-AB2C-0C56-7983-227F7F452D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9455" y="1859406"/>
            <a:ext cx="493002" cy="327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15EF87-4C6F-F5ED-A735-D4068399F16E}"/>
              </a:ext>
            </a:extLst>
          </p:cNvPr>
          <p:cNvSpPr txBox="1"/>
          <p:nvPr/>
        </p:nvSpPr>
        <p:spPr>
          <a:xfrm>
            <a:off x="1596372" y="5110937"/>
            <a:ext cx="436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rtl="0"/>
            <a:r>
              <a:rPr lang="en-US" sz="1600" kern="1200">
                <a:solidFill>
                  <a:schemeClr val="tx1"/>
                </a:solidFill>
              </a:rPr>
              <a:t>Includes resources, guidance, and specific use cases to assist in testing for each TSDS data submission.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DDDA01-908B-81EE-7889-C58394E4D1F2}"/>
              </a:ext>
            </a:extLst>
          </p:cNvPr>
          <p:cNvSpPr/>
          <p:nvPr/>
        </p:nvSpPr>
        <p:spPr>
          <a:xfrm>
            <a:off x="2549029" y="4143466"/>
            <a:ext cx="704169" cy="7206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C2B88-A930-B04D-DD47-A4C5A3384F76}"/>
              </a:ext>
            </a:extLst>
          </p:cNvPr>
          <p:cNvSpPr txBox="1"/>
          <p:nvPr/>
        </p:nvSpPr>
        <p:spPr>
          <a:xfrm>
            <a:off x="8106611" y="3706474"/>
            <a:ext cx="22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n-lt"/>
              </a:rPr>
              <a:t>TECHNICAL</a:t>
            </a:r>
            <a:r>
              <a:rPr lang="en-US" sz="2000" b="1">
                <a:latin typeface="+mn-lt"/>
              </a:rPr>
              <a:t> RESOURCES</a:t>
            </a:r>
          </a:p>
        </p:txBody>
      </p:sp>
      <p:pic>
        <p:nvPicPr>
          <p:cNvPr id="21" name="Graphic 16" descr="Cmd Terminal with solid fill">
            <a:extLst>
              <a:ext uri="{FF2B5EF4-FFF2-40B4-BE49-F238E27FC236}">
                <a16:creationId xmlns:a16="http://schemas.microsoft.com/office/drawing/2014/main" id="{EE91F85A-2D10-9049-DAFE-35C5A1FFD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39120" y="3446267"/>
            <a:ext cx="1456650" cy="145665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17E5D59-E28D-ECB7-9287-6D4659D71EDD}"/>
              </a:ext>
            </a:extLst>
          </p:cNvPr>
          <p:cNvSpPr/>
          <p:nvPr/>
        </p:nvSpPr>
        <p:spPr>
          <a:xfrm>
            <a:off x="7444974" y="4143466"/>
            <a:ext cx="704169" cy="7206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B0806-EB7F-FB57-DD08-91805E60E3F1}"/>
              </a:ext>
            </a:extLst>
          </p:cNvPr>
          <p:cNvSpPr txBox="1"/>
          <p:nvPr/>
        </p:nvSpPr>
        <p:spPr>
          <a:xfrm>
            <a:off x="6272131" y="5107521"/>
            <a:ext cx="436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rtl="0"/>
            <a:r>
              <a:rPr lang="en-US" sz="1600" kern="1200">
                <a:solidFill>
                  <a:schemeClr val="tx1"/>
                </a:solidFill>
              </a:rPr>
              <a:t>Includes Software Development Kit, Staging environment, Swagger, Ed-Fi Handbook, and technical guidance documents.</a:t>
            </a:r>
          </a:p>
        </p:txBody>
      </p:sp>
      <p:pic>
        <p:nvPicPr>
          <p:cNvPr id="24" name="Graphic 33">
            <a:extLst>
              <a:ext uri="{FF2B5EF4-FFF2-40B4-BE49-F238E27FC236}">
                <a16:creationId xmlns:a16="http://schemas.microsoft.com/office/drawing/2014/main" id="{755DCDEE-23AA-333D-C4B5-619CF4ED84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9455" y="4316449"/>
            <a:ext cx="493002" cy="327519"/>
          </a:xfrm>
          <a:prstGeom prst="rect">
            <a:avLst/>
          </a:prstGeom>
        </p:spPr>
      </p:pic>
      <p:pic>
        <p:nvPicPr>
          <p:cNvPr id="25" name="Graphic 33">
            <a:extLst>
              <a:ext uri="{FF2B5EF4-FFF2-40B4-BE49-F238E27FC236}">
                <a16:creationId xmlns:a16="http://schemas.microsoft.com/office/drawing/2014/main" id="{E23DE855-8E51-D6AB-7D5C-D622E15089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3461" y="1871727"/>
            <a:ext cx="493002" cy="327519"/>
          </a:xfrm>
          <a:prstGeom prst="rect">
            <a:avLst/>
          </a:prstGeom>
        </p:spPr>
      </p:pic>
      <p:pic>
        <p:nvPicPr>
          <p:cNvPr id="26" name="Graphic 33">
            <a:extLst>
              <a:ext uri="{FF2B5EF4-FFF2-40B4-BE49-F238E27FC236}">
                <a16:creationId xmlns:a16="http://schemas.microsoft.com/office/drawing/2014/main" id="{BB8F4358-DD69-0C9B-6F64-D402F6D8E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3461" y="4340030"/>
            <a:ext cx="493002" cy="3275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487160-2F8D-993C-54B8-042E7D9E94AE}"/>
              </a:ext>
            </a:extLst>
          </p:cNvPr>
          <p:cNvSpPr txBox="1"/>
          <p:nvPr/>
        </p:nvSpPr>
        <p:spPr>
          <a:xfrm>
            <a:off x="2906289" y="3718056"/>
            <a:ext cx="22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n-lt"/>
              </a:rPr>
              <a:t>TESTING</a:t>
            </a:r>
            <a:r>
              <a:rPr lang="en-US" sz="2000" b="1">
                <a:latin typeface="+mn-lt"/>
              </a:rPr>
              <a:t> GUIDANCE</a:t>
            </a:r>
          </a:p>
        </p:txBody>
      </p:sp>
    </p:spTree>
    <p:extLst>
      <p:ext uri="{BB962C8B-B14F-4D97-AF65-F5344CB8AC3E}">
        <p14:creationId xmlns:p14="http://schemas.microsoft.com/office/powerpoint/2010/main" val="3680350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419BFC-C025-C962-DEEF-6151255D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3810" y="3219850"/>
            <a:ext cx="2233378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DFB075-E3C9-2B27-05A8-8A462F68E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341" y="3219850"/>
            <a:ext cx="2181174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ABA8D83-26AE-7CDC-8E0C-1D04E4AF7E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3230"/>
            <a:ext cx="12192000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>
                <a:solidFill>
                  <a:schemeClr val="tx1"/>
                </a:solidFill>
              </a:rPr>
              <a:t>PARALLEL SUBMISSION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1A9EC-CBD1-2162-521E-CD415318B1B0}"/>
              </a:ext>
            </a:extLst>
          </p:cNvPr>
          <p:cNvSpPr txBox="1"/>
          <p:nvPr/>
        </p:nvSpPr>
        <p:spPr>
          <a:xfrm>
            <a:off x="2691976" y="3258337"/>
            <a:ext cx="208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+mn-lt"/>
              </a:rPr>
              <a:t>INITIAL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813E5-1F6B-9C77-5929-BB8952C42BD2}"/>
              </a:ext>
            </a:extLst>
          </p:cNvPr>
          <p:cNvSpPr txBox="1"/>
          <p:nvPr/>
        </p:nvSpPr>
        <p:spPr>
          <a:xfrm>
            <a:off x="243523" y="1342834"/>
            <a:ext cx="251940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SEPTEMBER 2023 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DMC Configuration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Data Publication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Resolve L1 &amp; L1.5</a:t>
            </a: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0D1D9-CB41-A003-DBA3-6D938812EDE7}"/>
              </a:ext>
            </a:extLst>
          </p:cNvPr>
          <p:cNvSpPr txBox="1"/>
          <p:nvPr/>
        </p:nvSpPr>
        <p:spPr>
          <a:xfrm>
            <a:off x="2296536" y="4516036"/>
            <a:ext cx="287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DECEMBER 2023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PEIMS Fall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RF Tracker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D0DB4-F92B-AB09-6B7A-5FEB8B16F43A}"/>
              </a:ext>
            </a:extLst>
          </p:cNvPr>
          <p:cNvSpPr txBox="1"/>
          <p:nvPr/>
        </p:nvSpPr>
        <p:spPr>
          <a:xfrm>
            <a:off x="5003141" y="1372111"/>
            <a:ext cx="20697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JANUARY 2024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ECDS KG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PEIMS Mid-Year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PEIMS Fall (resub)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31B7C-FA76-4254-36BF-9E2FBAE641BC}"/>
              </a:ext>
            </a:extLst>
          </p:cNvPr>
          <p:cNvSpPr txBox="1"/>
          <p:nvPr/>
        </p:nvSpPr>
        <p:spPr>
          <a:xfrm>
            <a:off x="9841913" y="1372111"/>
            <a:ext cx="151195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JUNE 2024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PEIMS Summer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ECDS PK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SELA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BF8E74-6CFD-3F52-5321-4E82F7725499}"/>
              </a:ext>
            </a:extLst>
          </p:cNvPr>
          <p:cNvSpPr txBox="1"/>
          <p:nvPr/>
        </p:nvSpPr>
        <p:spPr>
          <a:xfrm>
            <a:off x="304737" y="3268398"/>
            <a:ext cx="218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+mn-lt"/>
              </a:rPr>
              <a:t>PARALLEL 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E1E98-AD48-CCD1-662F-2D5647EC35BC}"/>
              </a:ext>
            </a:extLst>
          </p:cNvPr>
          <p:cNvSpPr txBox="1"/>
          <p:nvPr/>
        </p:nvSpPr>
        <p:spPr>
          <a:xfrm>
            <a:off x="234775" y="4463684"/>
            <a:ext cx="20066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AUGUST 2023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ESC Training 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LEA Acceptance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Vendor Integration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9AA6BC-D7C3-868F-8C05-3CB210A16163}"/>
              </a:ext>
            </a:extLst>
          </p:cNvPr>
          <p:cNvSpPr txBox="1"/>
          <p:nvPr/>
        </p:nvSpPr>
        <p:spPr>
          <a:xfrm>
            <a:off x="2695562" y="2077463"/>
            <a:ext cx="2109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OCTOBER 2023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Class Roster Fall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Charter School Waitlist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41B6EE-8201-3ACD-27F0-B548409096F0}"/>
              </a:ext>
            </a:extLst>
          </p:cNvPr>
          <p:cNvSpPr txBox="1"/>
          <p:nvPr/>
        </p:nvSpPr>
        <p:spPr>
          <a:xfrm>
            <a:off x="7132266" y="4508746"/>
            <a:ext cx="2299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MAY 2024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Advanced DMC Functions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+mn-lt"/>
              </a:rPr>
              <a:t>Training &amp; Support Feedback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9357CB-0809-ADB4-123E-5D00BB338AB9}"/>
              </a:ext>
            </a:extLst>
          </p:cNvPr>
          <p:cNvSpPr txBox="1"/>
          <p:nvPr/>
        </p:nvSpPr>
        <p:spPr>
          <a:xfrm>
            <a:off x="4962883" y="4096738"/>
            <a:ext cx="2255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FEBRUARY 2024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SPPI-14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PEIMS Mid-Year (resub)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8E49AE-351E-07BC-86B1-C088C41C84EF}"/>
              </a:ext>
            </a:extLst>
          </p:cNvPr>
          <p:cNvSpPr txBox="1"/>
          <p:nvPr/>
        </p:nvSpPr>
        <p:spPr>
          <a:xfrm>
            <a:off x="10092564" y="4508745"/>
            <a:ext cx="1911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AUGUST 2023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Vendor &amp; LEA Feedback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Lessons Learned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6AC9C2-CA91-B42C-E15C-A8F266EBA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2883" y="3217508"/>
            <a:ext cx="2181174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CEE3D-C8A5-50E0-B1DA-EF58E2C62E51}"/>
              </a:ext>
            </a:extLst>
          </p:cNvPr>
          <p:cNvSpPr txBox="1"/>
          <p:nvPr/>
        </p:nvSpPr>
        <p:spPr>
          <a:xfrm>
            <a:off x="5019638" y="3255995"/>
            <a:ext cx="20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+mn-lt"/>
              </a:rPr>
              <a:t>CHECKPOINT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A2060-79D1-27A1-B241-4660A9787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5385" y="3223875"/>
            <a:ext cx="2181174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ADVANCED TESTING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FAEB97-DB14-EF11-48A4-E1984474B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76736" y="3217507"/>
            <a:ext cx="2233378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n-lt"/>
              </a:rPr>
              <a:t>PARALLEL END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932BFD-E1C4-3986-DA76-9F90D5FB8F3B}"/>
              </a:ext>
            </a:extLst>
          </p:cNvPr>
          <p:cNvSpPr txBox="1"/>
          <p:nvPr/>
        </p:nvSpPr>
        <p:spPr>
          <a:xfrm>
            <a:off x="7510193" y="2115135"/>
            <a:ext cx="17828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MARCH 2024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Class Roster Winter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2D6ADB-9C5D-DE28-4626-3F85DB2A46D8}"/>
              </a:ext>
            </a:extLst>
          </p:cNvPr>
          <p:cNvSpPr txBox="1"/>
          <p:nvPr/>
        </p:nvSpPr>
        <p:spPr>
          <a:xfrm>
            <a:off x="10049504" y="4463190"/>
            <a:ext cx="189667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JULY 2024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Child Find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RF Tracker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PEIMS Summer (resub)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073F45A-1C36-17B5-FAFC-EA27AE8BD7ED}"/>
              </a:ext>
            </a:extLst>
          </p:cNvPr>
          <p:cNvSpPr/>
          <p:nvPr/>
        </p:nvSpPr>
        <p:spPr>
          <a:xfrm>
            <a:off x="2626050" y="2877411"/>
            <a:ext cx="9184064" cy="219749"/>
          </a:xfrm>
          <a:prstGeom prst="roundRect">
            <a:avLst/>
          </a:prstGeom>
          <a:solidFill>
            <a:srgbClr val="76C5A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SUBMISSION-BASED WEBINARS &amp; RESOURCES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0E5E75F-30E8-2DAC-2514-21776F26BFAB}"/>
              </a:ext>
            </a:extLst>
          </p:cNvPr>
          <p:cNvSpPr/>
          <p:nvPr/>
        </p:nvSpPr>
        <p:spPr>
          <a:xfrm>
            <a:off x="323079" y="2877410"/>
            <a:ext cx="2207436" cy="201299"/>
          </a:xfrm>
          <a:prstGeom prst="roundRect">
            <a:avLst/>
          </a:prstGeom>
          <a:solidFill>
            <a:srgbClr val="F16038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KICKOFF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8F1D5EE-7F4B-294A-369D-37CE642E1B15}"/>
              </a:ext>
            </a:extLst>
          </p:cNvPr>
          <p:cNvSpPr/>
          <p:nvPr/>
        </p:nvSpPr>
        <p:spPr>
          <a:xfrm>
            <a:off x="2633810" y="3794262"/>
            <a:ext cx="9184064" cy="2197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TSDS COMPATIBLE DESIGNATION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792C0D5-280F-F50B-65B9-20EE3F6B26A1}"/>
              </a:ext>
            </a:extLst>
          </p:cNvPr>
          <p:cNvSpPr/>
          <p:nvPr/>
        </p:nvSpPr>
        <p:spPr>
          <a:xfrm>
            <a:off x="9589707" y="4109937"/>
            <a:ext cx="2207436" cy="201299"/>
          </a:xfrm>
          <a:prstGeom prst="roundRect">
            <a:avLst/>
          </a:prstGeom>
          <a:solidFill>
            <a:srgbClr val="0D6CB9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145362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AB353B-4E35-0B2D-1EE4-79158B8C5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UPCOMING IMPORTANT DATES</a:t>
            </a:r>
            <a:endParaRPr lang="en-US" sz="5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6D6AAF-3C0B-9A09-A34A-F229DED6EE04}"/>
              </a:ext>
            </a:extLst>
          </p:cNvPr>
          <p:cNvSpPr/>
          <p:nvPr/>
        </p:nvSpPr>
        <p:spPr>
          <a:xfrm>
            <a:off x="712380" y="989704"/>
            <a:ext cx="5206413" cy="19588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62F9BE-6382-B4D9-AFFF-423DD1B31B06}"/>
              </a:ext>
            </a:extLst>
          </p:cNvPr>
          <p:cNvSpPr/>
          <p:nvPr/>
        </p:nvSpPr>
        <p:spPr>
          <a:xfrm>
            <a:off x="712380" y="3284555"/>
            <a:ext cx="5206413" cy="19588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91DD61-A1B1-D664-E40F-F4B0064EDA87}"/>
              </a:ext>
            </a:extLst>
          </p:cNvPr>
          <p:cNvSpPr/>
          <p:nvPr/>
        </p:nvSpPr>
        <p:spPr>
          <a:xfrm>
            <a:off x="874059" y="1305596"/>
            <a:ext cx="1438835" cy="13104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AUG.</a:t>
            </a:r>
          </a:p>
          <a:p>
            <a:pPr algn="ctr"/>
            <a:r>
              <a:rPr lang="en-US" sz="2800" b="1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9257F-26C9-0D5B-3205-8539BF6017F6}"/>
              </a:ext>
            </a:extLst>
          </p:cNvPr>
          <p:cNvSpPr txBox="1"/>
          <p:nvPr/>
        </p:nvSpPr>
        <p:spPr>
          <a:xfrm>
            <a:off x="2474571" y="1237388"/>
            <a:ext cx="3444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n-lt"/>
              </a:rPr>
              <a:t>Parallel Submission Open</a:t>
            </a:r>
          </a:p>
          <a:p>
            <a:pPr algn="l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2024 IODS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+mn-lt"/>
              </a:rPr>
              <a:t>TEDS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2024.1.0 (March 2023)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2B739B-9DE5-E87C-649E-8F25F93FD3FC}"/>
              </a:ext>
            </a:extLst>
          </p:cNvPr>
          <p:cNvSpPr/>
          <p:nvPr/>
        </p:nvSpPr>
        <p:spPr>
          <a:xfrm>
            <a:off x="874058" y="3600447"/>
            <a:ext cx="1438835" cy="13104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AUG.</a:t>
            </a:r>
          </a:p>
          <a:p>
            <a:pPr algn="ctr"/>
            <a:r>
              <a:rPr lang="en-US" sz="2800" b="1"/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9CEDF-87D4-5252-FF57-2DA81BBC3892}"/>
              </a:ext>
            </a:extLst>
          </p:cNvPr>
          <p:cNvSpPr txBox="1"/>
          <p:nvPr/>
        </p:nvSpPr>
        <p:spPr>
          <a:xfrm>
            <a:off x="2474571" y="3569088"/>
            <a:ext cx="3280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n-lt"/>
              </a:rPr>
              <a:t>LEA Acceptance</a:t>
            </a:r>
          </a:p>
          <a:p>
            <a:pPr algn="l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TEA Notification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Vendor Coordination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59F96-5089-EB9B-453C-A455DAF31C27}"/>
              </a:ext>
            </a:extLst>
          </p:cNvPr>
          <p:cNvSpPr txBox="1"/>
          <p:nvPr/>
        </p:nvSpPr>
        <p:spPr>
          <a:xfrm>
            <a:off x="8035398" y="1476106"/>
            <a:ext cx="3444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n-lt"/>
              </a:rPr>
              <a:t>Class Roster Fall</a:t>
            </a:r>
          </a:p>
          <a:p>
            <a:pPr algn="l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Submission Due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Comparison Testing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8618F-3EE1-F14E-9248-27CF2F64CE12}"/>
              </a:ext>
            </a:extLst>
          </p:cNvPr>
          <p:cNvSpPr txBox="1"/>
          <p:nvPr/>
        </p:nvSpPr>
        <p:spPr>
          <a:xfrm>
            <a:off x="8035398" y="4087958"/>
            <a:ext cx="3280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n-lt"/>
              </a:rPr>
              <a:t>Charter School Waitlist</a:t>
            </a:r>
          </a:p>
          <a:p>
            <a:pPr algn="l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Submission Due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Comparison Testing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C28C2C-2858-0D04-B4DF-3D129B570545}"/>
              </a:ext>
            </a:extLst>
          </p:cNvPr>
          <p:cNvSpPr/>
          <p:nvPr/>
        </p:nvSpPr>
        <p:spPr>
          <a:xfrm>
            <a:off x="712380" y="5330757"/>
            <a:ext cx="10690920" cy="435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Late August/Early September</a:t>
            </a:r>
            <a:r>
              <a:rPr lang="en-US"/>
              <a:t>: SDK Update / Staging Environment TEDS 2024.2.0 (July 2023)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A90047-4E57-4BC7-3E2E-A7D1ABD91844}"/>
              </a:ext>
            </a:extLst>
          </p:cNvPr>
          <p:cNvSpPr/>
          <p:nvPr/>
        </p:nvSpPr>
        <p:spPr>
          <a:xfrm>
            <a:off x="6196887" y="989704"/>
            <a:ext cx="5206413" cy="19588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B7BBEE-C5FD-BDFB-9725-B9DEFBC7DBBB}"/>
              </a:ext>
            </a:extLst>
          </p:cNvPr>
          <p:cNvSpPr/>
          <p:nvPr/>
        </p:nvSpPr>
        <p:spPr>
          <a:xfrm>
            <a:off x="6196887" y="3284555"/>
            <a:ext cx="5206413" cy="19588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5E733A-64C7-C192-E64F-CC4B39CB7776}"/>
              </a:ext>
            </a:extLst>
          </p:cNvPr>
          <p:cNvSpPr/>
          <p:nvPr/>
        </p:nvSpPr>
        <p:spPr>
          <a:xfrm>
            <a:off x="6358566" y="1305596"/>
            <a:ext cx="1438835" cy="13104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OCT.</a:t>
            </a:r>
          </a:p>
          <a:p>
            <a:pPr algn="ctr"/>
            <a:r>
              <a:rPr lang="en-US" sz="2800" b="1"/>
              <a:t>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B5175-9520-5C4C-CE78-EA7C2C66499D}"/>
              </a:ext>
            </a:extLst>
          </p:cNvPr>
          <p:cNvSpPr txBox="1"/>
          <p:nvPr/>
        </p:nvSpPr>
        <p:spPr>
          <a:xfrm>
            <a:off x="7959078" y="1237388"/>
            <a:ext cx="3444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n-lt"/>
              </a:rPr>
              <a:t>Class Roster Fall</a:t>
            </a:r>
          </a:p>
          <a:p>
            <a:pPr algn="l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Submission Due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Comparison Testing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842F24-6E7D-F2CD-BA74-2DA01FA4729C}"/>
              </a:ext>
            </a:extLst>
          </p:cNvPr>
          <p:cNvSpPr/>
          <p:nvPr/>
        </p:nvSpPr>
        <p:spPr>
          <a:xfrm>
            <a:off x="6358565" y="3600447"/>
            <a:ext cx="1438835" cy="13104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OCT.</a:t>
            </a:r>
          </a:p>
          <a:p>
            <a:pPr algn="ctr"/>
            <a:r>
              <a:rPr lang="en-US" sz="2800" b="1"/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E295F8-329A-7C36-B716-491B90FB0C38}"/>
              </a:ext>
            </a:extLst>
          </p:cNvPr>
          <p:cNvSpPr txBox="1"/>
          <p:nvPr/>
        </p:nvSpPr>
        <p:spPr>
          <a:xfrm>
            <a:off x="7959078" y="3569088"/>
            <a:ext cx="3280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n-lt"/>
              </a:rPr>
              <a:t>Charter School Waitlist</a:t>
            </a:r>
          </a:p>
          <a:p>
            <a:pPr algn="l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Submission Due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+mn-lt"/>
              </a:rPr>
              <a:t>Comparison Testing</a:t>
            </a:r>
          </a:p>
        </p:txBody>
      </p:sp>
    </p:spTree>
    <p:extLst>
      <p:ext uri="{BB962C8B-B14F-4D97-AF65-F5344CB8AC3E}">
        <p14:creationId xmlns:p14="http://schemas.microsoft.com/office/powerpoint/2010/main" val="3574593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ptop computer covered in sticky notes">
            <a:extLst>
              <a:ext uri="{FF2B5EF4-FFF2-40B4-BE49-F238E27FC236}">
                <a16:creationId xmlns:a16="http://schemas.microsoft.com/office/drawing/2014/main" id="{5E90081E-4BC7-E00E-4D44-5DD1DF0BB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b="15493"/>
          <a:stretch/>
        </p:blipFill>
        <p:spPr>
          <a:xfrm>
            <a:off x="0" y="1243584"/>
            <a:ext cx="12192000" cy="5614416"/>
          </a:xfrm>
          <a:prstGeom prst="rect">
            <a:avLst/>
          </a:prstGeom>
          <a:noFill/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/>
          <p:nvPr/>
        </p:nvSpPr>
        <p:spPr>
          <a:xfrm>
            <a:off x="-1239" y="5558013"/>
            <a:ext cx="5346962" cy="683520"/>
          </a:xfrm>
          <a:prstGeom prst="rect">
            <a:avLst/>
          </a:prstGeom>
        </p:spPr>
        <p:txBody>
          <a:bodyPr vert="horz" wrap="square" lIns="0" tIns="6731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en-US" sz="4000" b="1">
                <a:solidFill>
                  <a:schemeClr val="tx1"/>
                </a:solidFill>
                <a:latin typeface="Calibri"/>
                <a:cs typeface="Calibri"/>
              </a:rPr>
              <a:t>NEXT STEPS</a:t>
            </a:r>
            <a:endParaRPr sz="40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752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3ACD-DA01-F6D7-BEC9-CC5CECF4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836" y="167275"/>
            <a:ext cx="9490164" cy="75135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chemeClr val="tx1"/>
                </a:solidFill>
              </a:rPr>
              <a:t>PARALLEL SUBMISSION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5C408-F16D-CF79-2E4F-E2BF4A9E7772}"/>
              </a:ext>
            </a:extLst>
          </p:cNvPr>
          <p:cNvSpPr txBox="1"/>
          <p:nvPr/>
        </p:nvSpPr>
        <p:spPr>
          <a:xfrm>
            <a:off x="4321276" y="1781028"/>
            <a:ext cx="312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n-lt"/>
              </a:rPr>
              <a:t>Communicate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2D0FDE-5F33-0D3C-96B6-A4DE5959E0E0}"/>
              </a:ext>
            </a:extLst>
          </p:cNvPr>
          <p:cNvSpPr txBox="1"/>
          <p:nvPr/>
        </p:nvSpPr>
        <p:spPr>
          <a:xfrm>
            <a:off x="9272304" y="1781027"/>
            <a:ext cx="256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n-lt"/>
              </a:rPr>
              <a:t>Obtain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51B62-94A5-5C18-C9C8-5D3C7EF818E8}"/>
              </a:ext>
            </a:extLst>
          </p:cNvPr>
          <p:cNvSpPr txBox="1"/>
          <p:nvPr/>
        </p:nvSpPr>
        <p:spPr>
          <a:xfrm>
            <a:off x="2701836" y="3069998"/>
            <a:ext cx="4513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Reach out to each accepted LEA to establish or identify the onboarding plan to set expectations on training and support. </a:t>
            </a:r>
            <a:endParaRPr lang="en-US" sz="160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F3308-A2D9-F216-AE89-E1BFDAAD987B}"/>
              </a:ext>
            </a:extLst>
          </p:cNvPr>
          <p:cNvSpPr txBox="1"/>
          <p:nvPr/>
        </p:nvSpPr>
        <p:spPr>
          <a:xfrm>
            <a:off x="4361982" y="2358352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+mn-lt"/>
              </a:rPr>
              <a:t>Prior to Onboarding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999DA-F7BA-D5E0-3919-F85D895C769C}"/>
              </a:ext>
            </a:extLst>
          </p:cNvPr>
          <p:cNvSpPr txBox="1"/>
          <p:nvPr/>
        </p:nvSpPr>
        <p:spPr>
          <a:xfrm>
            <a:off x="7659530" y="3069998"/>
            <a:ext cx="431207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latin typeface="+mn-lt"/>
              </a:rPr>
              <a:t>Provide guidance and support for each accepted LEA to obtain the necessary access for the parallel environment. </a:t>
            </a:r>
            <a:endParaRPr lang="en-US" b="1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D2100-68B6-C18B-AEF4-AE0DA54DE31D}"/>
              </a:ext>
            </a:extLst>
          </p:cNvPr>
          <p:cNvSpPr txBox="1"/>
          <p:nvPr/>
        </p:nvSpPr>
        <p:spPr>
          <a:xfrm>
            <a:off x="9272304" y="2381376"/>
            <a:ext cx="197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+mn-lt"/>
              </a:rPr>
              <a:t>Prior to Training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18BD8-5138-D322-5805-B59B69D48691}"/>
              </a:ext>
            </a:extLst>
          </p:cNvPr>
          <p:cNvSpPr txBox="1"/>
          <p:nvPr/>
        </p:nvSpPr>
        <p:spPr>
          <a:xfrm>
            <a:off x="4321276" y="4499647"/>
            <a:ext cx="296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n-lt"/>
              </a:rPr>
              <a:t>Provide Training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EF58F-FAEA-8875-BB6A-40A17DB73D3A}"/>
              </a:ext>
            </a:extLst>
          </p:cNvPr>
          <p:cNvSpPr txBox="1"/>
          <p:nvPr/>
        </p:nvSpPr>
        <p:spPr>
          <a:xfrm>
            <a:off x="2707765" y="5756774"/>
            <a:ext cx="4669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Ensure proper product training (vendor) and </a:t>
            </a:r>
            <a:r>
              <a:rPr lang="en-US" sz="1800">
                <a:latin typeface="+mn-lt"/>
              </a:rPr>
              <a:t>TSDS training (ESC) has been completed prior to the start of testing. </a:t>
            </a:r>
            <a:endParaRPr lang="en-US" b="1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35E98A-CA59-8DB2-8ED2-1083EA15147C}"/>
              </a:ext>
            </a:extLst>
          </p:cNvPr>
          <p:cNvSpPr txBox="1"/>
          <p:nvPr/>
        </p:nvSpPr>
        <p:spPr>
          <a:xfrm>
            <a:off x="4361982" y="5056197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+mn-lt"/>
              </a:rPr>
              <a:t>Prior to Testing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D496A1-E364-7DAF-ACDD-52E1786CB180}"/>
              </a:ext>
            </a:extLst>
          </p:cNvPr>
          <p:cNvSpPr txBox="1"/>
          <p:nvPr/>
        </p:nvSpPr>
        <p:spPr>
          <a:xfrm>
            <a:off x="9272304" y="4499647"/>
            <a:ext cx="296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n-lt"/>
              </a:rPr>
              <a:t>Support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5D25CC-D1E7-3222-78B1-A79BC94F07B0}"/>
              </a:ext>
            </a:extLst>
          </p:cNvPr>
          <p:cNvSpPr txBox="1"/>
          <p:nvPr/>
        </p:nvSpPr>
        <p:spPr>
          <a:xfrm>
            <a:off x="7632234" y="5756774"/>
            <a:ext cx="4507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Effectively monitor progress and actively support the participating LEAs throughout the Parallel Submission year.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C9DF0D-8984-46C3-015A-58FCC6BD96E0}"/>
              </a:ext>
            </a:extLst>
          </p:cNvPr>
          <p:cNvSpPr txBox="1"/>
          <p:nvPr/>
        </p:nvSpPr>
        <p:spPr>
          <a:xfrm>
            <a:off x="9268705" y="5056197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+mn-lt"/>
              </a:rPr>
              <a:t>Throughout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3F0FCB-637A-5866-2E36-39139B009E98}"/>
              </a:ext>
            </a:extLst>
          </p:cNvPr>
          <p:cNvSpPr/>
          <p:nvPr/>
        </p:nvSpPr>
        <p:spPr>
          <a:xfrm>
            <a:off x="2772176" y="1551759"/>
            <a:ext cx="1341120" cy="1285999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b="1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0E98F0-2FB5-AE35-9CCE-F56E86676691}"/>
              </a:ext>
            </a:extLst>
          </p:cNvPr>
          <p:cNvSpPr/>
          <p:nvPr/>
        </p:nvSpPr>
        <p:spPr>
          <a:xfrm>
            <a:off x="7752893" y="1551758"/>
            <a:ext cx="1341120" cy="1285999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b="1"/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45C3C3-9D42-95FF-60A8-9ACC270D7F88}"/>
              </a:ext>
            </a:extLst>
          </p:cNvPr>
          <p:cNvSpPr/>
          <p:nvPr/>
        </p:nvSpPr>
        <p:spPr>
          <a:xfrm>
            <a:off x="2772728" y="4268782"/>
            <a:ext cx="1341120" cy="1285999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b="1"/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BD2586-78FA-6CFC-FE24-C948C5441279}"/>
              </a:ext>
            </a:extLst>
          </p:cNvPr>
          <p:cNvSpPr/>
          <p:nvPr/>
        </p:nvSpPr>
        <p:spPr>
          <a:xfrm>
            <a:off x="7752893" y="4268781"/>
            <a:ext cx="1341120" cy="1285999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b="1"/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3E699F-B86E-4E59-9962-12F25FC33D98}"/>
              </a:ext>
            </a:extLst>
          </p:cNvPr>
          <p:cNvSpPr/>
          <p:nvPr/>
        </p:nvSpPr>
        <p:spPr>
          <a:xfrm>
            <a:off x="9268704" y="255487"/>
            <a:ext cx="2521755" cy="500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2584098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9F8971-E508-4964-9A5D-4A7633937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9237" y="1162052"/>
            <a:ext cx="4116230" cy="5371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C0A32D1-28B2-4915-BD24-E361F93D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46" y="252702"/>
            <a:ext cx="10396654" cy="5751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000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KEY TAKEAWAYS </a:t>
            </a:r>
          </a:p>
        </p:txBody>
      </p:sp>
      <p:sp>
        <p:nvSpPr>
          <p:cNvPr id="14" name="Content Placeholder 13" descr="DATA COLLECTION &#10;&#10;TSDS snapshot and collection due dates will not change.  Effective dating will be utilized to promote data to respective TSDS data submissions. &#10;&#10;Negative attendance will be collected at granular student and cumulative levels for initial rollout.&#10;&#10;LEAs will no longer need to load student enrollment and withdrawal data into Unique ID application. This will be collected via ODS 3.x transactions. &#10;">
            <a:extLst>
              <a:ext uri="{FF2B5EF4-FFF2-40B4-BE49-F238E27FC236}">
                <a16:creationId xmlns:a16="http://schemas.microsoft.com/office/drawing/2014/main" id="{3B0CA719-BA0D-49B8-940C-47939F3453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70293" y="1344323"/>
            <a:ext cx="3839931" cy="5260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b="1"/>
              <a:t>AVAILABLE RESOURCES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sz="1000" b="1"/>
          </a:p>
          <a:p>
            <a:pPr marL="0" indent="0" algn="ctr">
              <a:buFont typeface="Wingdings" panose="05000000000000000000" pitchFamily="2" charset="2"/>
              <a:buNone/>
            </a:pPr>
            <a:endParaRPr lang="en-US" sz="1000" b="1"/>
          </a:p>
          <a:p>
            <a:pPr marL="685800" lvl="2" indent="0">
              <a:buNone/>
            </a:pPr>
            <a:r>
              <a:rPr lang="en-US" sz="2400">
                <a:hlinkClick r:id="rId3"/>
              </a:rPr>
              <a:t>List of Parallel LEAs</a:t>
            </a:r>
            <a:endParaRPr lang="en-US" sz="2400"/>
          </a:p>
          <a:p>
            <a:pPr marL="914400" lvl="2"/>
            <a:r>
              <a:rPr lang="en-US" sz="1800"/>
              <a:t>Subject to change</a:t>
            </a:r>
          </a:p>
          <a:p>
            <a:pPr marL="228600" lvl="1" indent="0">
              <a:buNone/>
            </a:pPr>
            <a:endParaRPr lang="en-US" sz="2000"/>
          </a:p>
          <a:p>
            <a:pPr marL="685800" lvl="2" indent="0">
              <a:buNone/>
            </a:pPr>
            <a:r>
              <a:rPr lang="en-US" sz="2400">
                <a:hlinkClick r:id="rId4"/>
              </a:rPr>
              <a:t>TSDS Upgrade Project</a:t>
            </a:r>
            <a:endParaRPr lang="en-US" sz="1800"/>
          </a:p>
          <a:p>
            <a:pPr marL="914400" lvl="2"/>
            <a:r>
              <a:rPr lang="en-US" sz="1800"/>
              <a:t>More updates coming soon</a:t>
            </a:r>
          </a:p>
          <a:p>
            <a:pPr marL="914400" lvl="2"/>
            <a:endParaRPr lang="en-US" sz="1800"/>
          </a:p>
          <a:p>
            <a:pPr marL="685800" lvl="2" indent="0">
              <a:buNone/>
            </a:pPr>
            <a:r>
              <a:rPr lang="en-US" sz="2400">
                <a:hlinkClick r:id="rId5"/>
              </a:rPr>
              <a:t>TSDS Training Materials</a:t>
            </a:r>
            <a:endParaRPr lang="en-US" sz="1800"/>
          </a:p>
          <a:p>
            <a:pPr marL="914400" lvl="2"/>
            <a:r>
              <a:rPr lang="en-US" sz="1800"/>
              <a:t>Resources for ESCs</a:t>
            </a:r>
          </a:p>
          <a:p>
            <a:pPr marL="914400" lvl="2"/>
            <a:endParaRPr lang="en-US" sz="1800"/>
          </a:p>
          <a:p>
            <a:pPr marL="685800" lvl="2" indent="0">
              <a:buNone/>
            </a:pPr>
            <a:r>
              <a:rPr lang="en-US" sz="2400">
                <a:hlinkClick r:id="rId6"/>
              </a:rPr>
              <a:t>SDK - Installation Guide</a:t>
            </a:r>
            <a:endParaRPr lang="en-US" sz="2400"/>
          </a:p>
          <a:p>
            <a:pPr marL="914400" lvl="2"/>
            <a:r>
              <a:rPr lang="en-US" sz="1800"/>
              <a:t>Resource for vendors</a:t>
            </a:r>
          </a:p>
          <a:p>
            <a:pPr marL="914400" lvl="2"/>
            <a:endParaRPr lang="en-US" sz="1600"/>
          </a:p>
          <a:p>
            <a:pPr marL="914400" lvl="2"/>
            <a:endParaRPr lang="en-US" sz="1600"/>
          </a:p>
        </p:txBody>
      </p:sp>
      <p:graphicFrame>
        <p:nvGraphicFramePr>
          <p:cNvPr id="16" name="TextBox 5" descr="List of Key Takeaways ">
            <a:extLst>
              <a:ext uri="{FF2B5EF4-FFF2-40B4-BE49-F238E27FC236}">
                <a16:creationId xmlns:a16="http://schemas.microsoft.com/office/drawing/2014/main" id="{CCE7152F-A890-4108-A008-C0B645EA3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940910"/>
              </p:ext>
            </p:extLst>
          </p:nvPr>
        </p:nvGraphicFramePr>
        <p:xfrm>
          <a:off x="2210127" y="1032817"/>
          <a:ext cx="5308980" cy="571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Graphic 3" descr="Internet with solid fill">
            <a:extLst>
              <a:ext uri="{FF2B5EF4-FFF2-40B4-BE49-F238E27FC236}">
                <a16:creationId xmlns:a16="http://schemas.microsoft.com/office/drawing/2014/main" id="{F8A52097-A430-022F-3022-6E6BE85C75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7693" y="2170678"/>
            <a:ext cx="740101" cy="740101"/>
          </a:xfrm>
          <a:prstGeom prst="rect">
            <a:avLst/>
          </a:prstGeom>
        </p:spPr>
      </p:pic>
      <p:pic>
        <p:nvPicPr>
          <p:cNvPr id="9" name="Graphic 8" descr="Internet with solid fill">
            <a:extLst>
              <a:ext uri="{FF2B5EF4-FFF2-40B4-BE49-F238E27FC236}">
                <a16:creationId xmlns:a16="http://schemas.microsoft.com/office/drawing/2014/main" id="{ABE5BBCD-24EC-5719-1851-5E0DEB894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7692" y="3218099"/>
            <a:ext cx="740101" cy="740101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0D653EDB-EE41-B732-3CF1-527EC704A4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7691" y="4235898"/>
            <a:ext cx="740101" cy="740101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B8D80F6-B4FF-E9AA-8260-D83BD4AB61AA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91" y="5310213"/>
            <a:ext cx="740101" cy="7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5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5E90081E-4BC7-E00E-4D44-5DD1DF0BB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0" b="15430"/>
          <a:stretch/>
        </p:blipFill>
        <p:spPr>
          <a:xfrm>
            <a:off x="0" y="1243584"/>
            <a:ext cx="12192000" cy="5614416"/>
          </a:xfrm>
          <a:prstGeom prst="rect">
            <a:avLst/>
          </a:prstGeom>
          <a:noFill/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/>
          <p:nvPr/>
        </p:nvSpPr>
        <p:spPr>
          <a:xfrm>
            <a:off x="-1239" y="5558013"/>
            <a:ext cx="5346962" cy="683520"/>
          </a:xfrm>
          <a:prstGeom prst="rect">
            <a:avLst/>
          </a:prstGeom>
        </p:spPr>
        <p:txBody>
          <a:bodyPr vert="horz" wrap="square" lIns="0" tIns="6731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en-US" sz="4000" b="1">
                <a:solidFill>
                  <a:schemeClr val="tx1"/>
                </a:solidFill>
                <a:latin typeface="Calibri"/>
                <a:cs typeface="Calibri"/>
              </a:rPr>
              <a:t>OPEN DISCUSSION</a:t>
            </a:r>
            <a:endParaRPr sz="40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688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2306" y="2941993"/>
            <a:ext cx="8804910" cy="132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455"/>
              </a:lnSpc>
            </a:pP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TITLE</a:t>
            </a:r>
            <a:r>
              <a:rPr sz="5000" b="1" spc="-30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SLIDE:</a:t>
            </a:r>
            <a:r>
              <a:rPr sz="5000" b="1" spc="-35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TSDS</a:t>
            </a:r>
            <a:r>
              <a:rPr sz="5000" b="1" spc="-40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ODS</a:t>
            </a:r>
            <a:r>
              <a:rPr sz="5000" b="1" spc="-25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>
                <a:solidFill>
                  <a:srgbClr val="3B6DBD"/>
                </a:solidFill>
                <a:latin typeface="Calibri"/>
                <a:cs typeface="Calibri"/>
              </a:rPr>
              <a:t>3.x</a:t>
            </a:r>
            <a:r>
              <a:rPr sz="5000" b="1" spc="-20">
                <a:solidFill>
                  <a:srgbClr val="3B6DBD"/>
                </a:solidFill>
                <a:latin typeface="Calibri"/>
                <a:cs typeface="Calibri"/>
              </a:rPr>
              <a:t> </a:t>
            </a:r>
            <a:r>
              <a:rPr sz="5000" b="1" spc="-10">
                <a:solidFill>
                  <a:srgbClr val="3B6DBD"/>
                </a:solidFill>
                <a:latin typeface="Calibri"/>
                <a:cs typeface="Calibri"/>
              </a:rPr>
              <a:t>Project</a:t>
            </a:r>
            <a:endParaRPr sz="5000">
              <a:latin typeface="Calibri"/>
              <a:cs typeface="Calibri"/>
            </a:endParaRPr>
          </a:p>
          <a:p>
            <a:pPr marL="1270" algn="ctr">
              <a:lnSpc>
                <a:spcPts val="5700"/>
              </a:lnSpc>
            </a:pPr>
            <a:r>
              <a:rPr sz="5000" b="1" spc="-10">
                <a:solidFill>
                  <a:srgbClr val="3B6DBD"/>
                </a:solidFill>
                <a:latin typeface="Calibri"/>
                <a:cs typeface="Calibri"/>
              </a:rPr>
              <a:t>Updates</a:t>
            </a:r>
            <a:endParaRPr sz="5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7187" r="12927" b="54185"/>
          <a:stretch/>
        </p:blipFill>
        <p:spPr>
          <a:xfrm>
            <a:off x="0" y="1214203"/>
            <a:ext cx="12192000" cy="5643797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8AF6C62-F9EB-56C2-115D-228C87CC4891}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5F8864E-B9C1-EF99-A58C-09059F161B91}"/>
              </a:ext>
            </a:extLst>
          </p:cNvPr>
          <p:cNvSpPr txBox="1"/>
          <p:nvPr/>
        </p:nvSpPr>
        <p:spPr>
          <a:xfrm>
            <a:off x="6943" y="5558013"/>
            <a:ext cx="5346962" cy="806631"/>
          </a:xfrm>
          <a:prstGeom prst="rect">
            <a:avLst/>
          </a:prstGeom>
        </p:spPr>
        <p:txBody>
          <a:bodyPr vert="horz" wrap="square" lIns="0" tIns="6731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en-US" sz="4800" b="1">
                <a:solidFill>
                  <a:schemeClr val="tx1"/>
                </a:solidFill>
                <a:latin typeface="Calibri"/>
                <a:cs typeface="Calibri"/>
              </a:rPr>
              <a:t>QUESTIONS</a:t>
            </a:r>
            <a:endParaRPr sz="48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0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ull frame shot of blank white paper">
            <a:extLst>
              <a:ext uri="{FF2B5EF4-FFF2-40B4-BE49-F238E27FC236}">
                <a16:creationId xmlns:a16="http://schemas.microsoft.com/office/drawing/2014/main" id="{99E0470F-FEDF-203E-5DC8-97A3EF4A17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005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DD672-E9A3-882C-B6B6-CDEBC825C1F9}"/>
              </a:ext>
            </a:extLst>
          </p:cNvPr>
          <p:cNvSpPr txBox="1"/>
          <p:nvPr/>
        </p:nvSpPr>
        <p:spPr>
          <a:xfrm>
            <a:off x="862083" y="0"/>
            <a:ext cx="1046783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0000" b="1" i="0">
                <a:solidFill>
                  <a:schemeClr val="tx1"/>
                </a:solidFill>
                <a:effectLst/>
                <a:latin typeface="+mn-lt"/>
              </a:rPr>
              <a:t>Pilot Program </a:t>
            </a:r>
            <a:endParaRPr lang="en-US" sz="3600" b="1" i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buNone/>
            </a:pPr>
            <a:r>
              <a:rPr lang="en-US" sz="4000" b="0" i="1">
                <a:solidFill>
                  <a:schemeClr val="tx1"/>
                </a:solidFill>
                <a:effectLst/>
                <a:latin typeface="+mn-lt"/>
              </a:rPr>
              <a:t>A small-scale, short-term evaluation that helps an organization learn how a large-scale project might work in practice.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2A0341-65BA-5E14-37C0-9A017FF9E3FD}"/>
              </a:ext>
            </a:extLst>
          </p:cNvPr>
          <p:cNvSpPr/>
          <p:nvPr/>
        </p:nvSpPr>
        <p:spPr>
          <a:xfrm>
            <a:off x="957619" y="3943964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Clear Goals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E7A87-C198-7CB2-0714-1259DEF7BEC9}"/>
              </a:ext>
            </a:extLst>
          </p:cNvPr>
          <p:cNvSpPr/>
          <p:nvPr/>
        </p:nvSpPr>
        <p:spPr>
          <a:xfrm>
            <a:off x="3102139" y="3943964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Test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46312F-15FA-D73C-BA72-5BE8C9E59F90}"/>
              </a:ext>
            </a:extLst>
          </p:cNvPr>
          <p:cNvSpPr/>
          <p:nvPr/>
        </p:nvSpPr>
        <p:spPr>
          <a:xfrm>
            <a:off x="5277134" y="3916669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Time Length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137DA1-EFEA-16C7-ADCD-C4759E26D839}"/>
              </a:ext>
            </a:extLst>
          </p:cNvPr>
          <p:cNvSpPr/>
          <p:nvPr/>
        </p:nvSpPr>
        <p:spPr>
          <a:xfrm>
            <a:off x="7421654" y="3903259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Capture Feedback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29ADE-AE22-0CAA-02AB-8A6919D562F6}"/>
              </a:ext>
            </a:extLst>
          </p:cNvPr>
          <p:cNvSpPr/>
          <p:nvPr/>
        </p:nvSpPr>
        <p:spPr>
          <a:xfrm>
            <a:off x="9596649" y="3903259"/>
            <a:ext cx="1596332" cy="1527811"/>
          </a:xfrm>
          <a:prstGeom prst="rect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/>
              <a:t>Action Response</a:t>
            </a:r>
          </a:p>
        </p:txBody>
      </p:sp>
    </p:spTree>
    <p:extLst>
      <p:ext uri="{BB962C8B-B14F-4D97-AF65-F5344CB8AC3E}">
        <p14:creationId xmlns:p14="http://schemas.microsoft.com/office/powerpoint/2010/main" val="411161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rl playing with toy airplane">
            <a:extLst>
              <a:ext uri="{FF2B5EF4-FFF2-40B4-BE49-F238E27FC236}">
                <a16:creationId xmlns:a16="http://schemas.microsoft.com/office/drawing/2014/main" id="{7375031F-0904-CA98-5E3D-91B1CE262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20646" r="5432" b="9168"/>
          <a:stretch/>
        </p:blipFill>
        <p:spPr>
          <a:xfrm>
            <a:off x="1823892" y="904580"/>
            <a:ext cx="10368108" cy="5953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FD3A3-C87E-8FE2-630E-1F63896A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648" y="153230"/>
            <a:ext cx="10374351" cy="751350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PILOT PROGRAM GOALS</a:t>
            </a:r>
          </a:p>
        </p:txBody>
      </p:sp>
      <p:pic>
        <p:nvPicPr>
          <p:cNvPr id="13" name="Picture 12" descr="A picture containing text, circle, font, symbol&#10;&#10;Description automatically generated">
            <a:extLst>
              <a:ext uri="{FF2B5EF4-FFF2-40B4-BE49-F238E27FC236}">
                <a16:creationId xmlns:a16="http://schemas.microsoft.com/office/drawing/2014/main" id="{04D72F5D-731F-06D8-B04C-BA4DDC034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60" y="2063796"/>
            <a:ext cx="3517729" cy="3634987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E5BC61C-0573-54C4-2DEC-68214ADE7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74138"/>
              </p:ext>
            </p:extLst>
          </p:nvPr>
        </p:nvGraphicFramePr>
        <p:xfrm>
          <a:off x="8117907" y="1566806"/>
          <a:ext cx="3807393" cy="462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7949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16DE6-7419-2BCA-C7B6-8B715955194A}"/>
              </a:ext>
            </a:extLst>
          </p:cNvPr>
          <p:cNvSpPr/>
          <p:nvPr/>
        </p:nvSpPr>
        <p:spPr>
          <a:xfrm>
            <a:off x="6400800" y="918625"/>
            <a:ext cx="5791200" cy="5955416"/>
          </a:xfrm>
          <a:prstGeom prst="rect">
            <a:avLst/>
          </a:prstGeom>
          <a:solidFill>
            <a:srgbClr val="C6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oy with toy airplane on flight">
            <a:extLst>
              <a:ext uri="{FF2B5EF4-FFF2-40B4-BE49-F238E27FC236}">
                <a16:creationId xmlns:a16="http://schemas.microsoft.com/office/drawing/2014/main" id="{57A4A366-FB95-9A05-F8EE-59248E7E27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/>
          <a:stretch/>
        </p:blipFill>
        <p:spPr>
          <a:xfrm>
            <a:off x="1828800" y="918626"/>
            <a:ext cx="4572000" cy="5955416"/>
          </a:xfrm>
          <a:prstGeom prst="rect">
            <a:avLst/>
          </a:prstGeom>
        </p:spPr>
      </p:pic>
      <p:graphicFrame>
        <p:nvGraphicFramePr>
          <p:cNvPr id="6" name="Diagram 5" descr="Integration, Data Output, End-to-End Icons">
            <a:extLst>
              <a:ext uri="{FF2B5EF4-FFF2-40B4-BE49-F238E27FC236}">
                <a16:creationId xmlns:a16="http://schemas.microsoft.com/office/drawing/2014/main" id="{6A03A377-2B28-6C29-78D4-1CCA31E8E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0662977"/>
              </p:ext>
            </p:extLst>
          </p:nvPr>
        </p:nvGraphicFramePr>
        <p:xfrm>
          <a:off x="6494778" y="2347441"/>
          <a:ext cx="5603243" cy="160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1E0DDEF-BD46-EFAB-F742-94A86F69438B}"/>
              </a:ext>
            </a:extLst>
          </p:cNvPr>
          <p:cNvSpPr txBox="1">
            <a:spLocks/>
          </p:cNvSpPr>
          <p:nvPr/>
        </p:nvSpPr>
        <p:spPr>
          <a:xfrm>
            <a:off x="6494778" y="1046179"/>
            <a:ext cx="5424507" cy="14483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PURPOSE: </a:t>
            </a:r>
            <a:r>
              <a:rPr lang="en-US" sz="2600">
                <a:solidFill>
                  <a:schemeClr val="tx1"/>
                </a:solidFill>
              </a:rPr>
              <a:t>Provide </a:t>
            </a:r>
            <a:r>
              <a:rPr lang="en-US" sz="2600" b="1">
                <a:solidFill>
                  <a:schemeClr val="tx1"/>
                </a:solidFill>
              </a:rPr>
              <a:t>vendors</a:t>
            </a:r>
            <a:r>
              <a:rPr lang="en-US" sz="2600">
                <a:solidFill>
                  <a:schemeClr val="tx1"/>
                </a:solidFill>
              </a:rPr>
              <a:t> the ability to </a:t>
            </a:r>
            <a:r>
              <a:rPr lang="en-US" sz="2600" b="1">
                <a:solidFill>
                  <a:schemeClr val="tx1"/>
                </a:solidFill>
              </a:rPr>
              <a:t>develop</a:t>
            </a:r>
            <a:r>
              <a:rPr lang="en-US" sz="2600">
                <a:solidFill>
                  <a:schemeClr val="tx1"/>
                </a:solidFill>
              </a:rPr>
              <a:t> their product solutions and conduct </a:t>
            </a:r>
            <a:r>
              <a:rPr lang="en-US" sz="2600" b="1">
                <a:solidFill>
                  <a:schemeClr val="tx1"/>
                </a:solidFill>
              </a:rPr>
              <a:t>initial</a:t>
            </a:r>
            <a:r>
              <a:rPr lang="en-US" sz="2600">
                <a:solidFill>
                  <a:schemeClr val="tx1"/>
                </a:solidFill>
              </a:rPr>
              <a:t> </a:t>
            </a:r>
            <a:r>
              <a:rPr lang="en-US" sz="2600" b="1">
                <a:solidFill>
                  <a:schemeClr val="tx1"/>
                </a:solidFill>
              </a:rPr>
              <a:t>testing</a:t>
            </a:r>
            <a:r>
              <a:rPr lang="en-US" sz="2600">
                <a:solidFill>
                  <a:schemeClr val="tx1"/>
                </a:solidFill>
              </a:rPr>
              <a:t> with their LEAs. 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3E7A56D-25F7-4CC0-52C9-211E173B04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6716" y="167275"/>
            <a:ext cx="10395284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PREPARING FOR DEPARTURE</a:t>
            </a:r>
          </a:p>
        </p:txBody>
      </p:sp>
      <p:graphicFrame>
        <p:nvGraphicFramePr>
          <p:cNvPr id="18" name="Diagram 17" descr="PEIMS Fall, Child Find, Class Roster">
            <a:extLst>
              <a:ext uri="{FF2B5EF4-FFF2-40B4-BE49-F238E27FC236}">
                <a16:creationId xmlns:a16="http://schemas.microsoft.com/office/drawing/2014/main" id="{0B367C70-4227-E6FC-4477-90F529A579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169881"/>
              </p:ext>
            </p:extLst>
          </p:nvPr>
        </p:nvGraphicFramePr>
        <p:xfrm>
          <a:off x="6801853" y="4140725"/>
          <a:ext cx="5117432" cy="56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C586F013-72C5-50A4-75AF-2179F7F2D97C}"/>
              </a:ext>
            </a:extLst>
          </p:cNvPr>
          <p:cNvSpPr txBox="1">
            <a:spLocks/>
          </p:cNvSpPr>
          <p:nvPr/>
        </p:nvSpPr>
        <p:spPr>
          <a:xfrm>
            <a:off x="7189943" y="5123068"/>
            <a:ext cx="770020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9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D7EC804F-BA61-B00F-8E00-EA2ECB16C208}"/>
              </a:ext>
            </a:extLst>
          </p:cNvPr>
          <p:cNvSpPr txBox="1">
            <a:spLocks/>
          </p:cNvSpPr>
          <p:nvPr/>
        </p:nvSpPr>
        <p:spPr>
          <a:xfrm>
            <a:off x="8512344" y="5133650"/>
            <a:ext cx="1179094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34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9D5EF5E8-A6E3-6CDB-DE1B-53F98700668E}"/>
              </a:ext>
            </a:extLst>
          </p:cNvPr>
          <p:cNvSpPr txBox="1">
            <a:spLocks/>
          </p:cNvSpPr>
          <p:nvPr/>
        </p:nvSpPr>
        <p:spPr>
          <a:xfrm>
            <a:off x="10243819" y="5154395"/>
            <a:ext cx="1179094" cy="9720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7200" b="1">
                <a:solidFill>
                  <a:schemeClr val="tx1"/>
                </a:solidFill>
              </a:rPr>
              <a:t>17</a:t>
            </a: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1A433911-F6DC-DD55-FFB7-360D9BB28D34}"/>
              </a:ext>
            </a:extLst>
          </p:cNvPr>
          <p:cNvSpPr txBox="1">
            <a:spLocks/>
          </p:cNvSpPr>
          <p:nvPr/>
        </p:nvSpPr>
        <p:spPr>
          <a:xfrm>
            <a:off x="6724396" y="5984778"/>
            <a:ext cx="1570390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VENDORS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58361F6-EAB2-EA34-19E4-6721CF540859}"/>
              </a:ext>
            </a:extLst>
          </p:cNvPr>
          <p:cNvSpPr txBox="1">
            <a:spLocks/>
          </p:cNvSpPr>
          <p:nvPr/>
        </p:nvSpPr>
        <p:spPr>
          <a:xfrm>
            <a:off x="8681139" y="5992658"/>
            <a:ext cx="1570390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LEAs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500">
                <a:solidFill>
                  <a:schemeClr val="tx1"/>
                </a:solidFill>
              </a:rPr>
              <a:t>00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77AE03B0-A251-2D95-393D-96112E529C68}"/>
              </a:ext>
            </a:extLst>
          </p:cNvPr>
          <p:cNvSpPr txBox="1">
            <a:spLocks/>
          </p:cNvSpPr>
          <p:nvPr/>
        </p:nvSpPr>
        <p:spPr>
          <a:xfrm>
            <a:off x="10075311" y="5992658"/>
            <a:ext cx="1570390" cy="3483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00" b="1">
                <a:solidFill>
                  <a:schemeClr val="tx1"/>
                </a:solidFill>
              </a:rPr>
              <a:t>REGIONS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60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9554DC-7FE8-8DF5-B3E7-3BB314ACD19D}"/>
              </a:ext>
            </a:extLst>
          </p:cNvPr>
          <p:cNvCxnSpPr>
            <a:cxnSpLocks/>
          </p:cNvCxnSpPr>
          <p:nvPr/>
        </p:nvCxnSpPr>
        <p:spPr>
          <a:xfrm>
            <a:off x="6400800" y="918625"/>
            <a:ext cx="0" cy="593937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35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57D10C-ACDA-AD5E-2A7A-58EE54127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4115" y="1294966"/>
            <a:ext cx="9562356" cy="5064894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9B425F3-1A70-DCBD-54C9-C7A264998B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95346" y="153230"/>
            <a:ext cx="10396654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FLIGHT MANIFEST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2C5BC30-681C-F7CA-8992-3AE585F50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9858" y="4938307"/>
            <a:ext cx="2760345" cy="974081"/>
            <a:chOff x="5527250" y="4664863"/>
            <a:chExt cx="2760345" cy="974081"/>
          </a:xfrm>
        </p:grpSpPr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551B7AFF-ECD5-D001-8A86-5873D7D6F6C8}"/>
                </a:ext>
              </a:extLst>
            </p:cNvPr>
            <p:cNvSpPr/>
            <p:nvPr/>
          </p:nvSpPr>
          <p:spPr>
            <a:xfrm>
              <a:off x="5527250" y="4664863"/>
              <a:ext cx="2760345" cy="946785"/>
            </a:xfrm>
            <a:custGeom>
              <a:avLst/>
              <a:gdLst/>
              <a:ahLst/>
              <a:cxnLst/>
              <a:rect l="l" t="t" r="r" b="b"/>
              <a:pathLst>
                <a:path w="2760345" h="946785">
                  <a:moveTo>
                    <a:pt x="2602230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2230" y="946403"/>
                  </a:lnTo>
                  <a:lnTo>
                    <a:pt x="2652084" y="938362"/>
                  </a:lnTo>
                  <a:lnTo>
                    <a:pt x="2695383" y="915968"/>
                  </a:lnTo>
                  <a:lnTo>
                    <a:pt x="2729529" y="881820"/>
                  </a:lnTo>
                  <a:lnTo>
                    <a:pt x="2751922" y="838517"/>
                  </a:lnTo>
                  <a:lnTo>
                    <a:pt x="2759964" y="788657"/>
                  </a:lnTo>
                  <a:lnTo>
                    <a:pt x="2759964" y="157733"/>
                  </a:lnTo>
                  <a:lnTo>
                    <a:pt x="2751922" y="107874"/>
                  </a:lnTo>
                  <a:lnTo>
                    <a:pt x="2729529" y="64574"/>
                  </a:lnTo>
                  <a:lnTo>
                    <a:pt x="2695383" y="30431"/>
                  </a:lnTo>
                  <a:lnTo>
                    <a:pt x="2652084" y="80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2">
              <a:extLst>
                <a:ext uri="{FF2B5EF4-FFF2-40B4-BE49-F238E27FC236}">
                  <a16:creationId xmlns:a16="http://schemas.microsoft.com/office/drawing/2014/main" id="{6B50049B-6809-B588-7DAA-5829F6963CE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7661" y="4713877"/>
              <a:ext cx="928115" cy="925067"/>
            </a:xfrm>
            <a:prstGeom prst="rect">
              <a:avLst/>
            </a:prstGeom>
          </p:spPr>
        </p:pic>
        <p:sp>
          <p:nvSpPr>
            <p:cNvPr id="37" name="object 40">
              <a:extLst>
                <a:ext uri="{FF2B5EF4-FFF2-40B4-BE49-F238E27FC236}">
                  <a16:creationId xmlns:a16="http://schemas.microsoft.com/office/drawing/2014/main" id="{B9F7B524-0C5D-5065-D331-16B87AFACE24}"/>
                </a:ext>
              </a:extLst>
            </p:cNvPr>
            <p:cNvSpPr txBox="1"/>
            <p:nvPr/>
          </p:nvSpPr>
          <p:spPr>
            <a:xfrm>
              <a:off x="6532595" y="4859871"/>
              <a:ext cx="1683385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>
                  <a:solidFill>
                    <a:srgbClr val="FFFFFF"/>
                  </a:solidFill>
                  <a:latin typeface="Calibri"/>
                  <a:cs typeface="Calibri"/>
                </a:rPr>
                <a:t>INFINITE CAMPUS</a:t>
              </a:r>
              <a:endParaRPr sz="1600">
                <a:latin typeface="Calibri"/>
                <a:cs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F69AFF-DD81-E6A7-81DA-BD2BD3BD4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20119" y="2012709"/>
            <a:ext cx="2760345" cy="981451"/>
            <a:chOff x="2502407" y="2729487"/>
            <a:chExt cx="2760345" cy="981451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BFC2C20-A6CD-A7A2-2841-DF7D52CA679A}"/>
                </a:ext>
              </a:extLst>
            </p:cNvPr>
            <p:cNvSpPr/>
            <p:nvPr/>
          </p:nvSpPr>
          <p:spPr>
            <a:xfrm>
              <a:off x="2502407" y="2729487"/>
              <a:ext cx="2760345" cy="946785"/>
            </a:xfrm>
            <a:custGeom>
              <a:avLst/>
              <a:gdLst/>
              <a:ahLst/>
              <a:cxnLst/>
              <a:rect l="l" t="t" r="r" b="b"/>
              <a:pathLst>
                <a:path w="2760345" h="946785">
                  <a:moveTo>
                    <a:pt x="2602230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4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4"/>
                  </a:lnTo>
                  <a:lnTo>
                    <a:pt x="2602230" y="946404"/>
                  </a:lnTo>
                  <a:lnTo>
                    <a:pt x="2652084" y="938362"/>
                  </a:lnTo>
                  <a:lnTo>
                    <a:pt x="2695383" y="915968"/>
                  </a:lnTo>
                  <a:lnTo>
                    <a:pt x="2729529" y="881820"/>
                  </a:lnTo>
                  <a:lnTo>
                    <a:pt x="2751922" y="838517"/>
                  </a:lnTo>
                  <a:lnTo>
                    <a:pt x="2759964" y="788657"/>
                  </a:lnTo>
                  <a:lnTo>
                    <a:pt x="2759964" y="157734"/>
                  </a:lnTo>
                  <a:lnTo>
                    <a:pt x="2751922" y="107874"/>
                  </a:lnTo>
                  <a:lnTo>
                    <a:pt x="2729529" y="64574"/>
                  </a:lnTo>
                  <a:lnTo>
                    <a:pt x="2695383" y="30431"/>
                  </a:lnTo>
                  <a:lnTo>
                    <a:pt x="2652084" y="80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4">
              <a:extLst>
                <a:ext uri="{FF2B5EF4-FFF2-40B4-BE49-F238E27FC236}">
                  <a16:creationId xmlns:a16="http://schemas.microsoft.com/office/drawing/2014/main" id="{E249F767-328A-747B-1B7B-18AFACD71C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7271" y="2785871"/>
              <a:ext cx="925067" cy="925067"/>
            </a:xfrm>
            <a:prstGeom prst="rect">
              <a:avLst/>
            </a:prstGeom>
          </p:spPr>
        </p:pic>
        <p:sp>
          <p:nvSpPr>
            <p:cNvPr id="38" name="object 41">
              <a:extLst>
                <a:ext uri="{FF2B5EF4-FFF2-40B4-BE49-F238E27FC236}">
                  <a16:creationId xmlns:a16="http://schemas.microsoft.com/office/drawing/2014/main" id="{20520BB4-CE65-799F-379C-5AFB111EABB1}"/>
                </a:ext>
              </a:extLst>
            </p:cNvPr>
            <p:cNvSpPr txBox="1"/>
            <p:nvPr/>
          </p:nvSpPr>
          <p:spPr>
            <a:xfrm>
              <a:off x="3592428" y="3052311"/>
              <a:ext cx="1350630" cy="56746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AERIES</a:t>
              </a:r>
              <a:endParaRPr sz="200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25"/>
                </a:spcBef>
              </a:pPr>
              <a:endParaRPr sz="1600">
                <a:latin typeface="Calibri"/>
                <a:cs typeface="Calibri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8E901C-452C-EA64-E970-355446BC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21555" y="3445376"/>
            <a:ext cx="2760345" cy="946785"/>
            <a:chOff x="2502407" y="5152649"/>
            <a:chExt cx="2760345" cy="946785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D180471-6C5F-47F9-0D23-C2106DD2FDC4}"/>
                </a:ext>
              </a:extLst>
            </p:cNvPr>
            <p:cNvSpPr/>
            <p:nvPr/>
          </p:nvSpPr>
          <p:spPr>
            <a:xfrm>
              <a:off x="2502407" y="5152649"/>
              <a:ext cx="2760345" cy="946785"/>
            </a:xfrm>
            <a:custGeom>
              <a:avLst/>
              <a:gdLst/>
              <a:ahLst/>
              <a:cxnLst/>
              <a:rect l="l" t="t" r="r" b="b"/>
              <a:pathLst>
                <a:path w="2760345" h="946785">
                  <a:moveTo>
                    <a:pt x="2602230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2230" y="946403"/>
                  </a:lnTo>
                  <a:lnTo>
                    <a:pt x="2652084" y="938362"/>
                  </a:lnTo>
                  <a:lnTo>
                    <a:pt x="2695383" y="915968"/>
                  </a:lnTo>
                  <a:lnTo>
                    <a:pt x="2729529" y="881820"/>
                  </a:lnTo>
                  <a:lnTo>
                    <a:pt x="2751922" y="838517"/>
                  </a:lnTo>
                  <a:lnTo>
                    <a:pt x="2759964" y="788657"/>
                  </a:lnTo>
                  <a:lnTo>
                    <a:pt x="2759964" y="157733"/>
                  </a:lnTo>
                  <a:lnTo>
                    <a:pt x="2751922" y="107874"/>
                  </a:lnTo>
                  <a:lnTo>
                    <a:pt x="2729529" y="64574"/>
                  </a:lnTo>
                  <a:lnTo>
                    <a:pt x="2695383" y="30431"/>
                  </a:lnTo>
                  <a:lnTo>
                    <a:pt x="2652084" y="80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3">
              <a:extLst>
                <a:ext uri="{FF2B5EF4-FFF2-40B4-BE49-F238E27FC236}">
                  <a16:creationId xmlns:a16="http://schemas.microsoft.com/office/drawing/2014/main" id="{CA420B5F-654C-73FD-F2D7-FA8D54F7B1A7}"/>
                </a:ext>
              </a:extLst>
            </p:cNvPr>
            <p:cNvSpPr txBox="1"/>
            <p:nvPr/>
          </p:nvSpPr>
          <p:spPr>
            <a:xfrm>
              <a:off x="3555746" y="5465740"/>
              <a:ext cx="131254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ASCENDER</a:t>
              </a:r>
              <a:endParaRPr sz="2000">
                <a:latin typeface="Calibri"/>
                <a:cs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0FD61AD-5969-0D7C-1E0F-DE9F10463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61779" y="1975810"/>
            <a:ext cx="2758440" cy="986024"/>
            <a:chOff x="8676131" y="2729487"/>
            <a:chExt cx="2758440" cy="986024"/>
          </a:xfrm>
        </p:grpSpPr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131951AE-0139-EEB0-CCF2-EECC940AA9E3}"/>
                </a:ext>
              </a:extLst>
            </p:cNvPr>
            <p:cNvSpPr/>
            <p:nvPr/>
          </p:nvSpPr>
          <p:spPr>
            <a:xfrm>
              <a:off x="8676131" y="2729487"/>
              <a:ext cx="2758440" cy="946785"/>
            </a:xfrm>
            <a:custGeom>
              <a:avLst/>
              <a:gdLst/>
              <a:ahLst/>
              <a:cxnLst/>
              <a:rect l="l" t="t" r="r" b="b"/>
              <a:pathLst>
                <a:path w="2758440" h="946785">
                  <a:moveTo>
                    <a:pt x="2600706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4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4"/>
                  </a:lnTo>
                  <a:lnTo>
                    <a:pt x="2600706" y="946404"/>
                  </a:lnTo>
                  <a:lnTo>
                    <a:pt x="2650560" y="938362"/>
                  </a:lnTo>
                  <a:lnTo>
                    <a:pt x="2693859" y="915968"/>
                  </a:lnTo>
                  <a:lnTo>
                    <a:pt x="2728005" y="881820"/>
                  </a:lnTo>
                  <a:lnTo>
                    <a:pt x="2750398" y="838517"/>
                  </a:lnTo>
                  <a:lnTo>
                    <a:pt x="2758440" y="788657"/>
                  </a:lnTo>
                  <a:lnTo>
                    <a:pt x="2758440" y="157734"/>
                  </a:lnTo>
                  <a:lnTo>
                    <a:pt x="2750398" y="107874"/>
                  </a:lnTo>
                  <a:lnTo>
                    <a:pt x="2728005" y="64574"/>
                  </a:lnTo>
                  <a:lnTo>
                    <a:pt x="2693859" y="30431"/>
                  </a:lnTo>
                  <a:lnTo>
                    <a:pt x="2650560" y="8040"/>
                  </a:lnTo>
                  <a:lnTo>
                    <a:pt x="2600706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31">
              <a:extLst>
                <a:ext uri="{FF2B5EF4-FFF2-40B4-BE49-F238E27FC236}">
                  <a16:creationId xmlns:a16="http://schemas.microsoft.com/office/drawing/2014/main" id="{DAE16F47-C39D-DA85-0592-3C8ABA1FC2F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7279" y="2795016"/>
              <a:ext cx="923543" cy="920495"/>
            </a:xfrm>
            <a:prstGeom prst="rect">
              <a:avLst/>
            </a:prstGeom>
          </p:spPr>
        </p:pic>
        <p:sp>
          <p:nvSpPr>
            <p:cNvPr id="41" name="object 44">
              <a:extLst>
                <a:ext uri="{FF2B5EF4-FFF2-40B4-BE49-F238E27FC236}">
                  <a16:creationId xmlns:a16="http://schemas.microsoft.com/office/drawing/2014/main" id="{632DBB2D-C4CB-6AB1-1295-4500B1DFC771}"/>
                </a:ext>
              </a:extLst>
            </p:cNvPr>
            <p:cNvSpPr txBox="1"/>
            <p:nvPr/>
          </p:nvSpPr>
          <p:spPr>
            <a:xfrm>
              <a:off x="9683932" y="3038476"/>
              <a:ext cx="1750639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POWERSCHOOL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AA0853-FE05-F495-BA4A-331FCF63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02037" y="3466691"/>
            <a:ext cx="2784348" cy="984497"/>
            <a:chOff x="8676131" y="3941069"/>
            <a:chExt cx="2784348" cy="984497"/>
          </a:xfrm>
        </p:grpSpPr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40AA016B-2F0F-C416-5402-193238F22DA9}"/>
                </a:ext>
              </a:extLst>
            </p:cNvPr>
            <p:cNvSpPr/>
            <p:nvPr/>
          </p:nvSpPr>
          <p:spPr>
            <a:xfrm>
              <a:off x="8676131" y="3941069"/>
              <a:ext cx="2758440" cy="946785"/>
            </a:xfrm>
            <a:custGeom>
              <a:avLst/>
              <a:gdLst/>
              <a:ahLst/>
              <a:cxnLst/>
              <a:rect l="l" t="t" r="r" b="b"/>
              <a:pathLst>
                <a:path w="2758440" h="946785">
                  <a:moveTo>
                    <a:pt x="2600706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0706" y="946403"/>
                  </a:lnTo>
                  <a:lnTo>
                    <a:pt x="2650560" y="938362"/>
                  </a:lnTo>
                  <a:lnTo>
                    <a:pt x="2693859" y="915968"/>
                  </a:lnTo>
                  <a:lnTo>
                    <a:pt x="2728005" y="881820"/>
                  </a:lnTo>
                  <a:lnTo>
                    <a:pt x="2750398" y="838517"/>
                  </a:lnTo>
                  <a:lnTo>
                    <a:pt x="2758440" y="788657"/>
                  </a:lnTo>
                  <a:lnTo>
                    <a:pt x="2758440" y="157733"/>
                  </a:lnTo>
                  <a:lnTo>
                    <a:pt x="2750398" y="107874"/>
                  </a:lnTo>
                  <a:lnTo>
                    <a:pt x="2728005" y="64574"/>
                  </a:lnTo>
                  <a:lnTo>
                    <a:pt x="2693859" y="30431"/>
                  </a:lnTo>
                  <a:lnTo>
                    <a:pt x="2650560" y="8040"/>
                  </a:lnTo>
                  <a:lnTo>
                    <a:pt x="2600706" y="0"/>
                  </a:lnTo>
                  <a:close/>
                </a:path>
              </a:pathLst>
            </a:custGeom>
            <a:solidFill>
              <a:srgbClr val="0D6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30">
              <a:extLst>
                <a:ext uri="{FF2B5EF4-FFF2-40B4-BE49-F238E27FC236}">
                  <a16:creationId xmlns:a16="http://schemas.microsoft.com/office/drawing/2014/main" id="{35F4C2CC-BFCB-585C-41F7-DA729F08996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2039" y="4005071"/>
              <a:ext cx="923543" cy="920495"/>
            </a:xfrm>
            <a:prstGeom prst="rect">
              <a:avLst/>
            </a:prstGeom>
          </p:spPr>
        </p:pic>
        <p:sp>
          <p:nvSpPr>
            <p:cNvPr id="42" name="object 45">
              <a:extLst>
                <a:ext uri="{FF2B5EF4-FFF2-40B4-BE49-F238E27FC236}">
                  <a16:creationId xmlns:a16="http://schemas.microsoft.com/office/drawing/2014/main" id="{F4C18BFD-C61C-A28B-BAF4-D04655E4E8FA}"/>
                </a:ext>
              </a:extLst>
            </p:cNvPr>
            <p:cNvSpPr txBox="1"/>
            <p:nvPr/>
          </p:nvSpPr>
          <p:spPr>
            <a:xfrm>
              <a:off x="9677399" y="4277721"/>
              <a:ext cx="178308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SKYWARD</a:t>
              </a:r>
              <a:endParaRPr sz="2000">
                <a:latin typeface="Calibri"/>
                <a:cs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E39758D-E815-4611-0962-0C9C63C1F9E9}"/>
              </a:ext>
            </a:extLst>
          </p:cNvPr>
          <p:cNvSpPr/>
          <p:nvPr/>
        </p:nvSpPr>
        <p:spPr>
          <a:xfrm>
            <a:off x="5080464" y="1294966"/>
            <a:ext cx="3595665" cy="5088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PILOT VENDORS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9F2242-0DC3-791B-88DD-D3BC92DEF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3517" y="1972028"/>
            <a:ext cx="2760345" cy="1001262"/>
            <a:chOff x="2502407" y="5152649"/>
            <a:chExt cx="2760345" cy="1001262"/>
          </a:xfrm>
        </p:grpSpPr>
        <p:sp>
          <p:nvSpPr>
            <p:cNvPr id="47" name="object 15">
              <a:extLst>
                <a:ext uri="{FF2B5EF4-FFF2-40B4-BE49-F238E27FC236}">
                  <a16:creationId xmlns:a16="http://schemas.microsoft.com/office/drawing/2014/main" id="{DA3ACF2F-9F1D-DD12-5EAC-A9B4668EABD9}"/>
                </a:ext>
              </a:extLst>
            </p:cNvPr>
            <p:cNvSpPr/>
            <p:nvPr/>
          </p:nvSpPr>
          <p:spPr>
            <a:xfrm>
              <a:off x="2502407" y="5152649"/>
              <a:ext cx="2760345" cy="946785"/>
            </a:xfrm>
            <a:custGeom>
              <a:avLst/>
              <a:gdLst/>
              <a:ahLst/>
              <a:cxnLst/>
              <a:rect l="l" t="t" r="r" b="b"/>
              <a:pathLst>
                <a:path w="2760345" h="946785">
                  <a:moveTo>
                    <a:pt x="2602230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2230" y="946403"/>
                  </a:lnTo>
                  <a:lnTo>
                    <a:pt x="2652084" y="938362"/>
                  </a:lnTo>
                  <a:lnTo>
                    <a:pt x="2695383" y="915968"/>
                  </a:lnTo>
                  <a:lnTo>
                    <a:pt x="2729529" y="881820"/>
                  </a:lnTo>
                  <a:lnTo>
                    <a:pt x="2751922" y="838517"/>
                  </a:lnTo>
                  <a:lnTo>
                    <a:pt x="2759964" y="788657"/>
                  </a:lnTo>
                  <a:lnTo>
                    <a:pt x="2759964" y="157733"/>
                  </a:lnTo>
                  <a:lnTo>
                    <a:pt x="2751922" y="107874"/>
                  </a:lnTo>
                  <a:lnTo>
                    <a:pt x="2729529" y="64574"/>
                  </a:lnTo>
                  <a:lnTo>
                    <a:pt x="2695383" y="30431"/>
                  </a:lnTo>
                  <a:lnTo>
                    <a:pt x="2652084" y="80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36">
              <a:extLst>
                <a:ext uri="{FF2B5EF4-FFF2-40B4-BE49-F238E27FC236}">
                  <a16:creationId xmlns:a16="http://schemas.microsoft.com/office/drawing/2014/main" id="{94D7CF8B-3FED-3ED5-B124-854D794E822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7271" y="5198364"/>
              <a:ext cx="925067" cy="955547"/>
            </a:xfrm>
            <a:prstGeom prst="rect">
              <a:avLst/>
            </a:prstGeom>
          </p:spPr>
        </p:pic>
        <p:sp>
          <p:nvSpPr>
            <p:cNvPr id="56" name="object 43">
              <a:extLst>
                <a:ext uri="{FF2B5EF4-FFF2-40B4-BE49-F238E27FC236}">
                  <a16:creationId xmlns:a16="http://schemas.microsoft.com/office/drawing/2014/main" id="{E68269AB-E418-58FC-CA55-76D739E08233}"/>
                </a:ext>
              </a:extLst>
            </p:cNvPr>
            <p:cNvSpPr txBox="1"/>
            <p:nvPr/>
          </p:nvSpPr>
          <p:spPr>
            <a:xfrm>
              <a:off x="3555286" y="5327571"/>
              <a:ext cx="1312545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FRONTLINE EDUCATION</a:t>
              </a:r>
              <a:endParaRPr sz="1600">
                <a:latin typeface="Calibri"/>
                <a:cs typeface="Calibri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75833F-9C8B-A7D5-6944-9C85ADC6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20118" y="4897855"/>
            <a:ext cx="2760345" cy="946785"/>
            <a:chOff x="2502407" y="5152649"/>
            <a:chExt cx="2760345" cy="946785"/>
          </a:xfrm>
        </p:grpSpPr>
        <p:sp>
          <p:nvSpPr>
            <p:cNvPr id="64" name="object 15">
              <a:extLst>
                <a:ext uri="{FF2B5EF4-FFF2-40B4-BE49-F238E27FC236}">
                  <a16:creationId xmlns:a16="http://schemas.microsoft.com/office/drawing/2014/main" id="{144A19A9-4773-07F5-2AF8-D0EA2E014800}"/>
                </a:ext>
              </a:extLst>
            </p:cNvPr>
            <p:cNvSpPr/>
            <p:nvPr/>
          </p:nvSpPr>
          <p:spPr>
            <a:xfrm>
              <a:off x="2502407" y="5152649"/>
              <a:ext cx="2760345" cy="946785"/>
            </a:xfrm>
            <a:custGeom>
              <a:avLst/>
              <a:gdLst/>
              <a:ahLst/>
              <a:cxnLst/>
              <a:rect l="l" t="t" r="r" b="b"/>
              <a:pathLst>
                <a:path w="2760345" h="946785">
                  <a:moveTo>
                    <a:pt x="2602230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2230" y="946403"/>
                  </a:lnTo>
                  <a:lnTo>
                    <a:pt x="2652084" y="938362"/>
                  </a:lnTo>
                  <a:lnTo>
                    <a:pt x="2695383" y="915968"/>
                  </a:lnTo>
                  <a:lnTo>
                    <a:pt x="2729529" y="881820"/>
                  </a:lnTo>
                  <a:lnTo>
                    <a:pt x="2751922" y="838517"/>
                  </a:lnTo>
                  <a:lnTo>
                    <a:pt x="2759964" y="788657"/>
                  </a:lnTo>
                  <a:lnTo>
                    <a:pt x="2759964" y="157733"/>
                  </a:lnTo>
                  <a:lnTo>
                    <a:pt x="2751922" y="107874"/>
                  </a:lnTo>
                  <a:lnTo>
                    <a:pt x="2729529" y="64574"/>
                  </a:lnTo>
                  <a:lnTo>
                    <a:pt x="2695383" y="30431"/>
                  </a:lnTo>
                  <a:lnTo>
                    <a:pt x="2652084" y="80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>
              <a:extLst>
                <a:ext uri="{FF2B5EF4-FFF2-40B4-BE49-F238E27FC236}">
                  <a16:creationId xmlns:a16="http://schemas.microsoft.com/office/drawing/2014/main" id="{301DEDBA-0E10-F9FF-73AD-A7770E62841A}"/>
                </a:ext>
              </a:extLst>
            </p:cNvPr>
            <p:cNvSpPr txBox="1"/>
            <p:nvPr/>
          </p:nvSpPr>
          <p:spPr>
            <a:xfrm>
              <a:off x="3555286" y="5327571"/>
              <a:ext cx="1707466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FOCUS SCHOOL SOFTWARE</a:t>
              </a:r>
              <a:endParaRPr sz="2000">
                <a:latin typeface="Calibri"/>
                <a:cs typeface="Calibri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1C57FD0-4CC0-10A9-D2EE-21AE10AA3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1517" y="3441429"/>
            <a:ext cx="2786253" cy="946785"/>
            <a:chOff x="5527250" y="4664863"/>
            <a:chExt cx="2786253" cy="946785"/>
          </a:xfrm>
        </p:grpSpPr>
        <p:sp>
          <p:nvSpPr>
            <p:cNvPr id="73" name="object 21">
              <a:extLst>
                <a:ext uri="{FF2B5EF4-FFF2-40B4-BE49-F238E27FC236}">
                  <a16:creationId xmlns:a16="http://schemas.microsoft.com/office/drawing/2014/main" id="{54AB3B0A-F353-3952-3EEC-97EEFB67771C}"/>
                </a:ext>
              </a:extLst>
            </p:cNvPr>
            <p:cNvSpPr/>
            <p:nvPr/>
          </p:nvSpPr>
          <p:spPr>
            <a:xfrm>
              <a:off x="5527250" y="4664863"/>
              <a:ext cx="2760345" cy="946785"/>
            </a:xfrm>
            <a:custGeom>
              <a:avLst/>
              <a:gdLst/>
              <a:ahLst/>
              <a:cxnLst/>
              <a:rect l="l" t="t" r="r" b="b"/>
              <a:pathLst>
                <a:path w="2760345" h="946785">
                  <a:moveTo>
                    <a:pt x="2602230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2230" y="946403"/>
                  </a:lnTo>
                  <a:lnTo>
                    <a:pt x="2652084" y="938362"/>
                  </a:lnTo>
                  <a:lnTo>
                    <a:pt x="2695383" y="915968"/>
                  </a:lnTo>
                  <a:lnTo>
                    <a:pt x="2729529" y="881820"/>
                  </a:lnTo>
                  <a:lnTo>
                    <a:pt x="2751922" y="838517"/>
                  </a:lnTo>
                  <a:lnTo>
                    <a:pt x="2759964" y="788657"/>
                  </a:lnTo>
                  <a:lnTo>
                    <a:pt x="2759964" y="157733"/>
                  </a:lnTo>
                  <a:lnTo>
                    <a:pt x="2751922" y="107874"/>
                  </a:lnTo>
                  <a:lnTo>
                    <a:pt x="2729529" y="64574"/>
                  </a:lnTo>
                  <a:lnTo>
                    <a:pt x="2695383" y="30431"/>
                  </a:lnTo>
                  <a:lnTo>
                    <a:pt x="2652084" y="80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0D6CB8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40">
              <a:extLst>
                <a:ext uri="{FF2B5EF4-FFF2-40B4-BE49-F238E27FC236}">
                  <a16:creationId xmlns:a16="http://schemas.microsoft.com/office/drawing/2014/main" id="{50849DD0-5536-26D0-FC71-7FC8D2E4A9EA}"/>
                </a:ext>
              </a:extLst>
            </p:cNvPr>
            <p:cNvSpPr txBox="1"/>
            <p:nvPr/>
          </p:nvSpPr>
          <p:spPr>
            <a:xfrm>
              <a:off x="6532595" y="4859871"/>
              <a:ext cx="1780908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>
                  <a:solidFill>
                    <a:srgbClr val="FFFFFF"/>
                  </a:solidFill>
                  <a:latin typeface="Calibri"/>
                  <a:cs typeface="Calibri"/>
                </a:rPr>
                <a:t>HARRIS SCHOOL SOLUTIONS</a:t>
              </a:r>
              <a:endParaRPr sz="1600">
                <a:latin typeface="Calibri"/>
                <a:cs typeface="Calibri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2953E14-0C35-9754-8DAE-438FD06D5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02037" y="4929094"/>
            <a:ext cx="2758440" cy="946785"/>
            <a:chOff x="8676131" y="3941069"/>
            <a:chExt cx="2758440" cy="946785"/>
          </a:xfrm>
        </p:grpSpPr>
        <p:sp>
          <p:nvSpPr>
            <p:cNvPr id="77" name="object 25">
              <a:extLst>
                <a:ext uri="{FF2B5EF4-FFF2-40B4-BE49-F238E27FC236}">
                  <a16:creationId xmlns:a16="http://schemas.microsoft.com/office/drawing/2014/main" id="{04B52698-C071-0CF8-C4FF-12EE44921952}"/>
                </a:ext>
              </a:extLst>
            </p:cNvPr>
            <p:cNvSpPr/>
            <p:nvPr/>
          </p:nvSpPr>
          <p:spPr>
            <a:xfrm>
              <a:off x="8676131" y="3941069"/>
              <a:ext cx="2758440" cy="946785"/>
            </a:xfrm>
            <a:custGeom>
              <a:avLst/>
              <a:gdLst/>
              <a:ahLst/>
              <a:cxnLst/>
              <a:rect l="l" t="t" r="r" b="b"/>
              <a:pathLst>
                <a:path w="2758440" h="946785">
                  <a:moveTo>
                    <a:pt x="2600706" y="0"/>
                  </a:moveTo>
                  <a:lnTo>
                    <a:pt x="157734" y="0"/>
                  </a:lnTo>
                  <a:lnTo>
                    <a:pt x="107879" y="8040"/>
                  </a:lnTo>
                  <a:lnTo>
                    <a:pt x="64580" y="30431"/>
                  </a:lnTo>
                  <a:lnTo>
                    <a:pt x="30434" y="64574"/>
                  </a:lnTo>
                  <a:lnTo>
                    <a:pt x="8041" y="107874"/>
                  </a:lnTo>
                  <a:lnTo>
                    <a:pt x="0" y="157733"/>
                  </a:lnTo>
                  <a:lnTo>
                    <a:pt x="0" y="788657"/>
                  </a:lnTo>
                  <a:lnTo>
                    <a:pt x="8041" y="838517"/>
                  </a:lnTo>
                  <a:lnTo>
                    <a:pt x="30434" y="881820"/>
                  </a:lnTo>
                  <a:lnTo>
                    <a:pt x="64580" y="915968"/>
                  </a:lnTo>
                  <a:lnTo>
                    <a:pt x="107879" y="938362"/>
                  </a:lnTo>
                  <a:lnTo>
                    <a:pt x="157734" y="946403"/>
                  </a:lnTo>
                  <a:lnTo>
                    <a:pt x="2600706" y="946403"/>
                  </a:lnTo>
                  <a:lnTo>
                    <a:pt x="2650560" y="938362"/>
                  </a:lnTo>
                  <a:lnTo>
                    <a:pt x="2693859" y="915968"/>
                  </a:lnTo>
                  <a:lnTo>
                    <a:pt x="2728005" y="881820"/>
                  </a:lnTo>
                  <a:lnTo>
                    <a:pt x="2750398" y="838517"/>
                  </a:lnTo>
                  <a:lnTo>
                    <a:pt x="2758440" y="788657"/>
                  </a:lnTo>
                  <a:lnTo>
                    <a:pt x="2758440" y="157733"/>
                  </a:lnTo>
                  <a:lnTo>
                    <a:pt x="2750398" y="107874"/>
                  </a:lnTo>
                  <a:lnTo>
                    <a:pt x="2728005" y="64574"/>
                  </a:lnTo>
                  <a:lnTo>
                    <a:pt x="2693859" y="30431"/>
                  </a:lnTo>
                  <a:lnTo>
                    <a:pt x="2650560" y="8040"/>
                  </a:lnTo>
                  <a:lnTo>
                    <a:pt x="2600706" y="0"/>
                  </a:lnTo>
                  <a:close/>
                </a:path>
              </a:pathLst>
            </a:custGeom>
            <a:solidFill>
              <a:srgbClr val="0D6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5">
              <a:extLst>
                <a:ext uri="{FF2B5EF4-FFF2-40B4-BE49-F238E27FC236}">
                  <a16:creationId xmlns:a16="http://schemas.microsoft.com/office/drawing/2014/main" id="{C13EF870-FBED-2045-4B57-ABC11E1C71B5}"/>
                </a:ext>
              </a:extLst>
            </p:cNvPr>
            <p:cNvSpPr txBox="1"/>
            <p:nvPr/>
          </p:nvSpPr>
          <p:spPr>
            <a:xfrm>
              <a:off x="9651491" y="4111913"/>
              <a:ext cx="1783080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000" b="1" spc="-10">
                  <a:solidFill>
                    <a:srgbClr val="FFFFFF"/>
                  </a:solidFill>
                  <a:latin typeface="Calibri"/>
                  <a:cs typeface="Calibri"/>
                </a:rPr>
                <a:t>TYLER TECHNOLOGIES</a:t>
              </a:r>
              <a:endParaRPr sz="2000">
                <a:latin typeface="Calibri"/>
                <a:cs typeface="Calibri"/>
              </a:endParaRPr>
            </a:p>
          </p:txBody>
        </p:sp>
      </p:grpSp>
      <p:pic>
        <p:nvPicPr>
          <p:cNvPr id="80" name="object 35">
            <a:extLst>
              <a:ext uri="{FF2B5EF4-FFF2-40B4-BE49-F238E27FC236}">
                <a16:creationId xmlns:a16="http://schemas.microsoft.com/office/drawing/2014/main" id="{F7283350-9C89-79D9-82D7-B3B67FC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61688" y="3463147"/>
            <a:ext cx="929486" cy="929486"/>
          </a:xfrm>
          <a:prstGeom prst="rect">
            <a:avLst/>
          </a:prstGeom>
        </p:spPr>
      </p:pic>
      <p:pic>
        <p:nvPicPr>
          <p:cNvPr id="81" name="object 37">
            <a:extLst>
              <a:ext uri="{FF2B5EF4-FFF2-40B4-BE49-F238E27FC236}">
                <a16:creationId xmlns:a16="http://schemas.microsoft.com/office/drawing/2014/main" id="{8430296E-00B2-D66E-B7F6-07D49A36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894" y="4987321"/>
            <a:ext cx="783984" cy="780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2" name="object 37">
            <a:extLst>
              <a:ext uri="{FF2B5EF4-FFF2-40B4-BE49-F238E27FC236}">
                <a16:creationId xmlns:a16="http://schemas.microsoft.com/office/drawing/2014/main" id="{186B5DED-B37D-FA8D-F497-50F9BD5DF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88770" y="3489244"/>
            <a:ext cx="923543" cy="930722"/>
          </a:xfrm>
          <a:prstGeom prst="rect">
            <a:avLst/>
          </a:prstGeom>
        </p:spPr>
      </p:pic>
      <p:pic>
        <p:nvPicPr>
          <p:cNvPr id="83" name="object 29">
            <a:extLst>
              <a:ext uri="{FF2B5EF4-FFF2-40B4-BE49-F238E27FC236}">
                <a16:creationId xmlns:a16="http://schemas.microsoft.com/office/drawing/2014/main" id="{DDDFC0FC-2018-5A25-7419-E991A20FE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27945" y="4997728"/>
            <a:ext cx="887364" cy="8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85AF36-AC4F-DECB-2888-A2A15B75BFE9}"/>
              </a:ext>
            </a:extLst>
          </p:cNvPr>
          <p:cNvSpPr/>
          <p:nvPr/>
        </p:nvSpPr>
        <p:spPr>
          <a:xfrm>
            <a:off x="2006221" y="1149709"/>
            <a:ext cx="9935570" cy="5605933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4EA814-BB1E-150F-D5E2-3DD4B689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498" y="252702"/>
            <a:ext cx="10385502" cy="575136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FLIGHT MANIFEST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3E4B25-6AC9-A5DE-2EA5-77D8718FE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2524900" y="1745254"/>
          <a:ext cx="2047250" cy="488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A7D1A31-4B3F-2BAD-03C3-55834FCDE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4808205" y="1746196"/>
          <a:ext cx="2047250" cy="488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2FB48FA-D8B5-D1BB-E8DF-7EC3E2860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7091510" y="1730664"/>
          <a:ext cx="2047250" cy="488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BE1FB57-DD02-85FA-FA7E-52D3A2D15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9374815" y="1756300"/>
          <a:ext cx="2047250" cy="488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80638D2-AD89-C29D-4241-928E7D7D904A}"/>
              </a:ext>
            </a:extLst>
          </p:cNvPr>
          <p:cNvSpPr/>
          <p:nvPr/>
        </p:nvSpPr>
        <p:spPr>
          <a:xfrm>
            <a:off x="5137460" y="1149709"/>
            <a:ext cx="3595665" cy="5088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PILOT LEAS</a:t>
            </a:r>
          </a:p>
        </p:txBody>
      </p:sp>
    </p:spTree>
    <p:extLst>
      <p:ext uri="{BB962C8B-B14F-4D97-AF65-F5344CB8AC3E}">
        <p14:creationId xmlns:p14="http://schemas.microsoft.com/office/powerpoint/2010/main" val="228843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lying aircraft, showing contrails against blue sky">
            <a:extLst>
              <a:ext uri="{FF2B5EF4-FFF2-40B4-BE49-F238E27FC236}">
                <a16:creationId xmlns:a16="http://schemas.microsoft.com/office/drawing/2014/main" id="{E7BD7765-F5F4-4281-C2F6-0E53CE979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23739" r="2370" b="12243"/>
          <a:stretch/>
        </p:blipFill>
        <p:spPr>
          <a:xfrm>
            <a:off x="0" y="-1"/>
            <a:ext cx="12192000" cy="60439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19BFC-C025-C962-DEEF-6151255D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3810" y="3219850"/>
            <a:ext cx="2233378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DFB075-E3C9-2B27-05A8-8A462F68E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341" y="3219850"/>
            <a:ext cx="2181174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ABA8D83-26AE-7CDC-8E0C-1D04E4AF7E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3230"/>
            <a:ext cx="12192000" cy="7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>
                <a:solidFill>
                  <a:schemeClr val="tx1"/>
                </a:solidFill>
              </a:rPr>
              <a:t>PILOT FLIGHT PLAN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1A9EC-CBD1-2162-521E-CD415318B1B0}"/>
              </a:ext>
            </a:extLst>
          </p:cNvPr>
          <p:cNvSpPr txBox="1"/>
          <p:nvPr/>
        </p:nvSpPr>
        <p:spPr>
          <a:xfrm>
            <a:off x="3079752" y="3258337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+mn-lt"/>
              </a:rPr>
              <a:t>PILOT LEAs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813E5-1F6B-9C77-5929-BB8952C42BD2}"/>
              </a:ext>
            </a:extLst>
          </p:cNvPr>
          <p:cNvSpPr txBox="1"/>
          <p:nvPr/>
        </p:nvSpPr>
        <p:spPr>
          <a:xfrm>
            <a:off x="249133" y="1533334"/>
            <a:ext cx="25081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SEPTEMBER 2022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2022-2023 SDK Released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Pilot Vendor Commitments</a:t>
            </a:r>
          </a:p>
          <a:p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0D1D9-CB41-A003-DBA3-6D938812EDE7}"/>
              </a:ext>
            </a:extLst>
          </p:cNvPr>
          <p:cNvSpPr txBox="1"/>
          <p:nvPr/>
        </p:nvSpPr>
        <p:spPr>
          <a:xfrm>
            <a:off x="2360370" y="4483654"/>
            <a:ext cx="2878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DECEMBER 2022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TEA Testing, SDK Update,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Pilot LEA Selections (Initial)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D0DB4-F92B-AB09-6B7A-5FEB8B16F43A}"/>
              </a:ext>
            </a:extLst>
          </p:cNvPr>
          <p:cNvSpPr txBox="1"/>
          <p:nvPr/>
        </p:nvSpPr>
        <p:spPr>
          <a:xfrm>
            <a:off x="4812851" y="1530257"/>
            <a:ext cx="2462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JANUARY 2023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TEAL, Parallel Portal, &amp;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DMC Configuration for Pilot LEAs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31B7C-FA76-4254-36BF-9E2FBAE641BC}"/>
              </a:ext>
            </a:extLst>
          </p:cNvPr>
          <p:cNvSpPr txBox="1"/>
          <p:nvPr/>
        </p:nvSpPr>
        <p:spPr>
          <a:xfrm>
            <a:off x="9340443" y="1529821"/>
            <a:ext cx="2480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APRIL - JULY 2023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Complete End-to-End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Testing with LEAs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BF8E74-6CFD-3F52-5321-4E82F7725499}"/>
              </a:ext>
            </a:extLst>
          </p:cNvPr>
          <p:cNvSpPr txBox="1"/>
          <p:nvPr/>
        </p:nvSpPr>
        <p:spPr>
          <a:xfrm>
            <a:off x="304736" y="3268398"/>
            <a:ext cx="2233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+mn-lt"/>
              </a:rPr>
              <a:t>VENDOR 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E1E98-AD48-CCD1-662F-2D5647EC35BC}"/>
              </a:ext>
            </a:extLst>
          </p:cNvPr>
          <p:cNvSpPr txBox="1"/>
          <p:nvPr/>
        </p:nvSpPr>
        <p:spPr>
          <a:xfrm>
            <a:off x="234775" y="4463684"/>
            <a:ext cx="200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AUGUST 2022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TEDS Post-Addendum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9AA6BC-D7C3-868F-8C05-3CB210A16163}"/>
              </a:ext>
            </a:extLst>
          </p:cNvPr>
          <p:cNvSpPr txBox="1"/>
          <p:nvPr/>
        </p:nvSpPr>
        <p:spPr>
          <a:xfrm>
            <a:off x="2709458" y="2479266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OCTOBER 2022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Pilot Nominations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41B6EE-8201-3ACD-27F0-B548409096F0}"/>
              </a:ext>
            </a:extLst>
          </p:cNvPr>
          <p:cNvSpPr txBox="1"/>
          <p:nvPr/>
        </p:nvSpPr>
        <p:spPr>
          <a:xfrm>
            <a:off x="7125853" y="4508746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MARCH 2023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Cohort 1: Advanced Testing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Cohort 2: Initial Kickoff &amp; Setup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2ED6B9-AA6A-DED0-FCC6-1B7459FCBC3C}"/>
              </a:ext>
            </a:extLst>
          </p:cNvPr>
          <p:cNvSpPr/>
          <p:nvPr/>
        </p:nvSpPr>
        <p:spPr>
          <a:xfrm>
            <a:off x="4934089" y="2821713"/>
            <a:ext cx="6854839" cy="256995"/>
          </a:xfrm>
          <a:prstGeom prst="roundRect">
            <a:avLst/>
          </a:prstGeom>
          <a:solidFill>
            <a:srgbClr val="F16038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COHORT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96DBED-CAFE-B767-4852-CB64447456E3}"/>
              </a:ext>
            </a:extLst>
          </p:cNvPr>
          <p:cNvSpPr/>
          <p:nvPr/>
        </p:nvSpPr>
        <p:spPr>
          <a:xfrm>
            <a:off x="7256385" y="3771164"/>
            <a:ext cx="4525156" cy="256995"/>
          </a:xfrm>
          <a:prstGeom prst="round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COHORT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9357CB-0809-ADB4-123E-5D00BB338AB9}"/>
              </a:ext>
            </a:extLst>
          </p:cNvPr>
          <p:cNvSpPr txBox="1"/>
          <p:nvPr/>
        </p:nvSpPr>
        <p:spPr>
          <a:xfrm>
            <a:off x="5000639" y="3823914"/>
            <a:ext cx="2255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FEBRUARY 2023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Data Promotion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L1.5 Filters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8E49AE-351E-07BC-86B1-C088C41C84EF}"/>
              </a:ext>
            </a:extLst>
          </p:cNvPr>
          <p:cNvSpPr txBox="1"/>
          <p:nvPr/>
        </p:nvSpPr>
        <p:spPr>
          <a:xfrm>
            <a:off x="10092564" y="4508745"/>
            <a:ext cx="1911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AUGUST 2023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Vendor &amp; LEA Feedback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Lessons Learned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6AC9C2-CA91-B42C-E15C-A8F266EBA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2883" y="3217508"/>
            <a:ext cx="2181174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CEE3D-C8A5-50E0-B1DA-EF58E2C62E51}"/>
              </a:ext>
            </a:extLst>
          </p:cNvPr>
          <p:cNvSpPr txBox="1"/>
          <p:nvPr/>
        </p:nvSpPr>
        <p:spPr>
          <a:xfrm>
            <a:off x="5408825" y="3255995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+mn-lt"/>
              </a:rPr>
              <a:t>END-TO-END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A2060-79D1-27A1-B241-4660A9787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5385" y="3223875"/>
            <a:ext cx="2181174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PILOT TRAINING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FAEB97-DB14-EF11-48A4-E1984474B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76736" y="3217507"/>
            <a:ext cx="2233378" cy="446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097479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4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Butler, David</DisplayName>
        <AccountId>37</AccountId>
        <AccountType/>
      </UserInfo>
      <UserInfo>
        <DisplayName>Polo, Beth</DisplayName>
        <AccountId>30</AccountId>
        <AccountType/>
      </UserInfo>
      <UserInfo>
        <DisplayName>Briggs, Connor</DisplayName>
        <AccountId>15</AccountId>
        <AccountType/>
      </UserInfo>
      <UserInfo>
        <DisplayName>Momin, Shabana</DisplayName>
        <AccountId>36</AccountId>
        <AccountType/>
      </UserInfo>
      <UserInfo>
        <DisplayName>Pruitt, Donna</DisplayName>
        <AccountId>47</AccountId>
        <AccountType/>
      </UserInfo>
    </SharedWithUsers>
    <Notes xmlns="963efe96-9f3c-464d-8c8b-c76864a22ed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1" ma:contentTypeDescription="Create a new document." ma:contentTypeScope="" ma:versionID="240ad94ddd50fa34c521788eeeedaadf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0e47e9b313ee40300407cf596ad5cecf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A2F446-B3D6-421E-8B98-2C467BE1E4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380C1A-26ED-4753-BE79-07EE60A246E5}">
  <ds:schemaRefs>
    <ds:schemaRef ds:uri="533e3360-6378-4210-ada2-16ccdb17d2cd"/>
    <ds:schemaRef ds:uri="963efe96-9f3c-464d-8c8b-c76864a22e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86BCD5-0482-439F-8CAF-A6CE2708D0CE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38</Slides>
  <Notes>30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2_Office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PILOT PROGRAM GOALS</vt:lpstr>
      <vt:lpstr>PREPARING FOR DEPARTURE</vt:lpstr>
      <vt:lpstr>FLIGHT MANIFEST</vt:lpstr>
      <vt:lpstr>FLIGHT MANIFEST</vt:lpstr>
      <vt:lpstr>PILOT FLIGHT PLAN</vt:lpstr>
      <vt:lpstr>FLIGHT TRACKER</vt:lpstr>
      <vt:lpstr>IN-FLIGHT ANNOUNCEMENTS</vt:lpstr>
      <vt:lpstr>THIS IS YOUR CAPTAIN SPEAKING</vt:lpstr>
      <vt:lpstr>ARRIVED AT YOUR DESTINATION</vt:lpstr>
      <vt:lpstr>SELF-SERVE INSTRUCTIONS (LEAs)</vt:lpstr>
      <vt:lpstr>MAINTAINING ALTITUDE (VENDORS)</vt:lpstr>
      <vt:lpstr>SUPPORTING THE PILOT</vt:lpstr>
      <vt:lpstr>ON CALL SERVICE</vt:lpstr>
      <vt:lpstr>FEEDBACK CAPTURED</vt:lpstr>
      <vt:lpstr>CHALLENGES ENCOUNTERED</vt:lpstr>
      <vt:lpstr>CHANGES RECOMMENDED </vt:lpstr>
      <vt:lpstr>PowerPoint Presentation</vt:lpstr>
      <vt:lpstr>PowerPoint Presentation</vt:lpstr>
      <vt:lpstr>PARALLEL SUBMISSION GOALS</vt:lpstr>
      <vt:lpstr>WHO IS REQUIRED?</vt:lpstr>
      <vt:lpstr>WHO IS PARTICIPATING?</vt:lpstr>
      <vt:lpstr>PARALLEL LEA ACCEPTANCE</vt:lpstr>
      <vt:lpstr>VENDOR EXPECTATIONS</vt:lpstr>
      <vt:lpstr>ESC EXPECTATIONS</vt:lpstr>
      <vt:lpstr>LEA EXPECTATIONS</vt:lpstr>
      <vt:lpstr>ONBOARDING GUIDANCE</vt:lpstr>
      <vt:lpstr>LEVERAGING FROM PILOT</vt:lpstr>
      <vt:lpstr>PARALLEL SUBMISSION</vt:lpstr>
      <vt:lpstr>UPCOMING IMPORTANT DATES</vt:lpstr>
      <vt:lpstr>PowerPoint Presentation</vt:lpstr>
      <vt:lpstr>PARALLEL SUBMISSION</vt:lpstr>
      <vt:lpstr>KEY TAKEAWAYS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Spring Training Slides</dc:title>
  <dc:creator>Ulrich, Melanie</dc:creator>
  <cp:revision>1</cp:revision>
  <dcterms:created xsi:type="dcterms:W3CDTF">2022-11-02T17:57:27Z</dcterms:created>
  <dcterms:modified xsi:type="dcterms:W3CDTF">2023-08-02T12:37:30Z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0x010100C1B4A0170D64DA4B87EAA10CA1FAFFD3</vt:lpwstr>
  </property>
  <property fmtid="{D5CDD505-2E9C-101B-9397-08002B2CF9AE}" pid="3" name="Created">
    <vt:filetime>2022-10-18T00:00:00Z</vt:filetime>
  </property>
  <property fmtid="{D5CDD505-2E9C-101B-9397-08002B2CF9AE}" pid="4" name="Creator">
    <vt:lpwstr>Acrobat PDFMaker 22 for PowerPoint</vt:lpwstr>
  </property>
  <property fmtid="{D5CDD505-2E9C-101B-9397-08002B2CF9AE}" pid="5" name="LastSaved">
    <vt:filetime>2022-11-02T00:00:00Z</vt:filetime>
  </property>
  <property fmtid="{D5CDD505-2E9C-101B-9397-08002B2CF9AE}" pid="6" name="Producer">
    <vt:lpwstr>Adobe PDF Library 22.3.34</vt:lpwstr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bool>false</vt:bool>
  </property>
</Properties>
</file>