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65"/>
  </p:notesMasterIdLst>
  <p:sldIdLst>
    <p:sldId id="434" r:id="rId5"/>
    <p:sldId id="2145707010" r:id="rId6"/>
    <p:sldId id="2145707052" r:id="rId7"/>
    <p:sldId id="1338" r:id="rId8"/>
    <p:sldId id="2145707068" r:id="rId9"/>
    <p:sldId id="2145707069" r:id="rId10"/>
    <p:sldId id="2145707070" r:id="rId11"/>
    <p:sldId id="2145707071" r:id="rId12"/>
    <p:sldId id="2145707059" r:id="rId13"/>
    <p:sldId id="2145706923" r:id="rId14"/>
    <p:sldId id="2145707037" r:id="rId15"/>
    <p:sldId id="2145707001" r:id="rId16"/>
    <p:sldId id="2145707078" r:id="rId17"/>
    <p:sldId id="2145707160" r:id="rId18"/>
    <p:sldId id="2145707053" r:id="rId19"/>
    <p:sldId id="2145706996" r:id="rId20"/>
    <p:sldId id="2145707054" r:id="rId21"/>
    <p:sldId id="2145707213" r:id="rId22"/>
    <p:sldId id="2145707214" r:id="rId23"/>
    <p:sldId id="2145707203" r:id="rId24"/>
    <p:sldId id="1347" r:id="rId25"/>
    <p:sldId id="2145707156" r:id="rId26"/>
    <p:sldId id="2145707157" r:id="rId27"/>
    <p:sldId id="2145707163" r:id="rId28"/>
    <p:sldId id="2145707076" r:id="rId29"/>
    <p:sldId id="2145707038" r:id="rId30"/>
    <p:sldId id="2145707084" r:id="rId31"/>
    <p:sldId id="2145707085" r:id="rId32"/>
    <p:sldId id="2145707086" r:id="rId33"/>
    <p:sldId id="2145707075" r:id="rId34"/>
    <p:sldId id="2145707147" r:id="rId35"/>
    <p:sldId id="2145707152" r:id="rId36"/>
    <p:sldId id="2145707164" r:id="rId37"/>
    <p:sldId id="2145707165" r:id="rId38"/>
    <p:sldId id="2145707148" r:id="rId39"/>
    <p:sldId id="2145707081" r:id="rId40"/>
    <p:sldId id="2145707167" r:id="rId41"/>
    <p:sldId id="2145707168" r:id="rId42"/>
    <p:sldId id="2145707166" r:id="rId43"/>
    <p:sldId id="2145707169" r:id="rId44"/>
    <p:sldId id="2145707170" r:id="rId45"/>
    <p:sldId id="2145707154" r:id="rId46"/>
    <p:sldId id="2145707162" r:id="rId47"/>
    <p:sldId id="2145707077" r:id="rId48"/>
    <p:sldId id="2145707184" r:id="rId49"/>
    <p:sldId id="2145707185" r:id="rId50"/>
    <p:sldId id="2145707176" r:id="rId51"/>
    <p:sldId id="2145707177" r:id="rId52"/>
    <p:sldId id="2145707180" r:id="rId53"/>
    <p:sldId id="2145707186" r:id="rId54"/>
    <p:sldId id="2145707181" r:id="rId55"/>
    <p:sldId id="2145707178" r:id="rId56"/>
    <p:sldId id="2145707153" r:id="rId57"/>
    <p:sldId id="2145707183" r:id="rId58"/>
    <p:sldId id="2145707043" r:id="rId59"/>
    <p:sldId id="2145706918" r:id="rId60"/>
    <p:sldId id="2145707009" r:id="rId61"/>
    <p:sldId id="2145707151" r:id="rId62"/>
    <p:sldId id="2145707008" r:id="rId63"/>
    <p:sldId id="2145707056" r:id="rId6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AK"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5903ED2F-BCD8-DFB5-A544-2CEC5F0EDA29}" name="Polo, Beth" initials="PB" userId="S::Beth.Polo@tea.texas.gov::217503ae-afe6-4379-9001-e6919c8c2fa0" providerId="AD"/>
  <p188:author id="{FF4C063B-4FC0-3A2E-9CD3-E5B57F255495}" name="DeSantis, Candice" initials="DC" userId="S::candice.desantis@tea.texas.gov::ebf7425b-4c1c-4725-9788-d1206430aedf" providerId="AD"/>
  <p188:author id="{BF740E41-6A12-D1BD-EA7B-D1155DFB6DDF}" name="Linden, Edward" initials="LE" userId="S::Edward.Linden@tea.texas.gov::433a1750-097b-48bf-9475-b5c5f6172203" providerId="AD"/>
  <p188:author id="{0BF03642-40D0-8925-3165-BB2A01A463DD}" name="Witcher, Melissa" initials="WM" userId="S::Melissa.Witcher@tea.texas.gov::83c372d9-3955-43b0-8907-d58184af896d" providerId="AD"/>
  <p188:author id="{E4F68843-7891-64D6-928D-F5FFFD252AE8}" name="Rendon, Jason" initials="RJ" userId="S::jason.rendon@tea.texas.gov::ebbbadcc-3f8c-4a97-85bf-d19134d8f206"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CE9B4954-21C3-B375-C3F7-3D361BE7A56A}" name="Shabana Momin" initials="SM" userId="S::Shabana.Momin@tea.texas.gov::3fcd5f48-006f-4521-992d-30a906b0c166" providerId="AD"/>
  <p188:author id="{94E8E657-BE84-5DCD-0B20-67E8B1793911}" name="Johnson, Scott" initials="JS" userId="S::Scott.Johnson@tea.texas.gov::bec97677-f0c6-4bfb-b610-83dc74061801" providerId="AD"/>
  <p188:author id="{0AE53363-E97A-532C-149B-05595264354D}" name="Linden, Edward" initials="LE" userId="S::edward.linden@tea.texas.gov::433a1750-097b-48bf-9475-b5c5f6172203"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75C39684-A2E0-4441-55C6-B434B8001700}" name="Witcher, Melissa" initials="WM" userId="S::melissa.witcher@tea.texas.gov::83c372d9-3955-43b0-8907-d58184af896d"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3FF5F99C-0A32-E3F2-EA78-874C8D4A5835}" name="Adaky, Kathy" initials="AK" userId="S::kathy.adaky@tea.texas.gov::8c2da59b-9e4a-4960-a749-115f3818b707" providerId="AD"/>
  <p188:author id="{91CA0CA0-791E-12ED-F694-A5AA85FAF380}" name="Curry, Wayne" initials="CW" userId="S::wayne.curry@tea.texas.gov::7d2a708c-cace-4799-97cf-16338870386f"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 id="{95DE49F7-0FE9-FF73-D7BF-B61BF59E98AA}" name="Williams, Rhonda" initials="WR" userId="S::Rhonda.Williams@tea.texas.gov::f63d2dd0-120b-4ce1-9995-e805259acae3" providerId="AD"/>
  <p188:author id="{32AFC3F8-8B36-A4EC-7D85-A5E1829FA2FF}" name="Curry, Wayne" initials="CW" userId="S::Wayne.Curry@tea.texas.gov::7d2a708c-cace-4799-97cf-1633887038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en, Edward" initials="LE" lastIdx="19" clrIdx="0">
    <p:extLst>
      <p:ext uri="{19B8F6BF-5375-455C-9EA6-DF929625EA0E}">
        <p15:presenceInfo xmlns:p15="http://schemas.microsoft.com/office/powerpoint/2012/main" userId="S::Edward.Linden@tea.texas.gov::433a1750-097b-48bf-9475-b5c5f6172203" providerId="AD"/>
      </p:ext>
    </p:extLst>
  </p:cmAuthor>
  <p:cmAuthor id="2" name="Briggs, Connor" initials="BC" lastIdx="13" clrIdx="1">
    <p:extLst>
      <p:ext uri="{19B8F6BF-5375-455C-9EA6-DF929625EA0E}">
        <p15:presenceInfo xmlns:p15="http://schemas.microsoft.com/office/powerpoint/2012/main" userId="S::connor.briggs@tea.texas.gov::885b7513-d3fa-4947-add1-efc2b24f04bd" providerId="AD"/>
      </p:ext>
    </p:extLst>
  </p:cmAuthor>
  <p:cmAuthor id="3" name="Stehouwer, Mark" initials="SM" lastIdx="45" clrIdx="2">
    <p:extLst>
      <p:ext uri="{19B8F6BF-5375-455C-9EA6-DF929625EA0E}">
        <p15:presenceInfo xmlns:p15="http://schemas.microsoft.com/office/powerpoint/2012/main" userId="S::mark.stehouwer@tea.texas.gov::588e2f27-43b6-467b-b318-f8c62bd440d0" providerId="AD"/>
      </p:ext>
    </p:extLst>
  </p:cmAuthor>
  <p:cmAuthor id="4" name="Momin, Shabana" initials="MS" lastIdx="7" clrIdx="3">
    <p:extLst>
      <p:ext uri="{19B8F6BF-5375-455C-9EA6-DF929625EA0E}">
        <p15:presenceInfo xmlns:p15="http://schemas.microsoft.com/office/powerpoint/2012/main" userId="S::Shabana.Momin@tea.texas.gov::3fcd5f48-006f-4521-992d-30a906b0c166" providerId="AD"/>
      </p:ext>
    </p:extLst>
  </p:cmAuthor>
  <p:cmAuthor id="5" name="Johnson, Scott" initials="JS" lastIdx="122" clrIdx="4">
    <p:extLst>
      <p:ext uri="{19B8F6BF-5375-455C-9EA6-DF929625EA0E}">
        <p15:presenceInfo xmlns:p15="http://schemas.microsoft.com/office/powerpoint/2012/main" userId="S::scott.johnson@tea.texas.gov::bec97677-f0c6-4bfb-b610-83dc74061801" providerId="AD"/>
      </p:ext>
    </p:extLst>
  </p:cmAuthor>
  <p:cmAuthor id="6" name="Hanson, Terri" initials="HT" lastIdx="50" clrIdx="5">
    <p:extLst>
      <p:ext uri="{19B8F6BF-5375-455C-9EA6-DF929625EA0E}">
        <p15:presenceInfo xmlns:p15="http://schemas.microsoft.com/office/powerpoint/2012/main" userId="S::Terri.Hanson@tea.texas.gov::a02fd813-d4f3-43fd-83dd-7393041517de" providerId="AD"/>
      </p:ext>
    </p:extLst>
  </p:cmAuthor>
  <p:cmAuthor id="7" name="Muffoletto, Jamie" initials="MJ" lastIdx="36" clrIdx="6">
    <p:extLst>
      <p:ext uri="{19B8F6BF-5375-455C-9EA6-DF929625EA0E}">
        <p15:presenceInfo xmlns:p15="http://schemas.microsoft.com/office/powerpoint/2012/main" userId="S::jamie.muffoletto@tea.texas.gov::daf1e3c6-8137-448a-b141-d23049d419b5" providerId="AD"/>
      </p:ext>
    </p:extLst>
  </p:cmAuthor>
  <p:cmAuthor id="8" name="Connor Briggs" initials="CB" lastIdx="13" clrIdx="7">
    <p:extLst>
      <p:ext uri="{19B8F6BF-5375-455C-9EA6-DF929625EA0E}">
        <p15:presenceInfo xmlns:p15="http://schemas.microsoft.com/office/powerpoint/2012/main" userId="Connor Briggs" providerId="None"/>
      </p:ext>
    </p:extLst>
  </p:cmAuthor>
  <p:cmAuthor id="9" name="Adaky, Kathy" initials="AK" lastIdx="5" clrIdx="8">
    <p:extLst>
      <p:ext uri="{19B8F6BF-5375-455C-9EA6-DF929625EA0E}">
        <p15:presenceInfo xmlns:p15="http://schemas.microsoft.com/office/powerpoint/2012/main" userId="S::kathy.adaky@tea.texas.gov::8c2da59b-9e4a-4960-a749-115f3818b707" providerId="AD"/>
      </p:ext>
    </p:extLst>
  </p:cmAuthor>
  <p:cmAuthor id="10" name="DeSantis, Candice" initials="DC" lastIdx="7" clrIdx="9">
    <p:extLst>
      <p:ext uri="{19B8F6BF-5375-455C-9EA6-DF929625EA0E}">
        <p15:presenceInfo xmlns:p15="http://schemas.microsoft.com/office/powerpoint/2012/main" userId="S::candice.desantis@tea.texas.gov::ebf7425b-4c1c-4725-9788-d1206430aedf" providerId="AD"/>
      </p:ext>
    </p:extLst>
  </p:cmAuthor>
  <p:cmAuthor id="11" name="Simons, Leanne" initials="SL" lastIdx="42" clrIdx="10">
    <p:extLst>
      <p:ext uri="{19B8F6BF-5375-455C-9EA6-DF929625EA0E}">
        <p15:presenceInfo xmlns:p15="http://schemas.microsoft.com/office/powerpoint/2012/main" userId="S::leanne.simons@tea.texas.gov::f0b41770-584b-4844-b5c5-b29dec998724" providerId="AD"/>
      </p:ext>
    </p:extLst>
  </p:cmAuthor>
  <p:cmAuthor id="12" name="Rendon, Jason" initials="RJ" lastIdx="2" clrIdx="11">
    <p:extLst>
      <p:ext uri="{19B8F6BF-5375-455C-9EA6-DF929625EA0E}">
        <p15:presenceInfo xmlns:p15="http://schemas.microsoft.com/office/powerpoint/2012/main" userId="S::jason.rendon@tea.texas.gov::ebbbadcc-3f8c-4a97-85bf-d19134d8f206" providerId="AD"/>
      </p:ext>
    </p:extLst>
  </p:cmAuthor>
  <p:cmAuthor id="13" name="Helms, Jeanine" initials="HJ" lastIdx="4" clrIdx="12">
    <p:extLst>
      <p:ext uri="{19B8F6BF-5375-455C-9EA6-DF929625EA0E}">
        <p15:presenceInfo xmlns:p15="http://schemas.microsoft.com/office/powerpoint/2012/main" userId="S::jeanine.helms@tea.texas.gov::89688bc7-19a8-4659-8277-c7b73639ff2c" providerId="AD"/>
      </p:ext>
    </p:extLst>
  </p:cmAuthor>
  <p:cmAuthor id="14" name="Butler, David" initials="BD" lastIdx="6" clrIdx="13">
    <p:extLst>
      <p:ext uri="{19B8F6BF-5375-455C-9EA6-DF929625EA0E}">
        <p15:presenceInfo xmlns:p15="http://schemas.microsoft.com/office/powerpoint/2012/main" userId="S::david.butler@tea.texas.gov::e5831356-7759-43f3-884a-24eb754c7293" providerId="AD"/>
      </p:ext>
    </p:extLst>
  </p:cmAuthor>
  <p:cmAuthor id="15" name="Reese, John" initials="RJ" lastIdx="4" clrIdx="14">
    <p:extLst>
      <p:ext uri="{19B8F6BF-5375-455C-9EA6-DF929625EA0E}">
        <p15:presenceInfo xmlns:p15="http://schemas.microsoft.com/office/powerpoint/2012/main" userId="S::John.Reese@tea.texas.gov::8427cab8-ecc8-4a74-a2ec-269c5160d082" providerId="AD"/>
      </p:ext>
    </p:extLst>
  </p:cmAuthor>
  <p:cmAuthor id="16" name="Rissas, Laura" initials="RL" lastIdx="3" clrIdx="15">
    <p:extLst>
      <p:ext uri="{19B8F6BF-5375-455C-9EA6-DF929625EA0E}">
        <p15:presenceInfo xmlns:p15="http://schemas.microsoft.com/office/powerpoint/2012/main" userId="S::laura.rissas@tea.texas.gov::db74c695-cd5b-4a3d-ae8c-cbe6f3153e6d" providerId="AD"/>
      </p:ext>
    </p:extLst>
  </p:cmAuthor>
  <p:cmAuthor id="17" name="Polo, Beth" initials="PB" lastIdx="8" clrIdx="16">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055"/>
    <a:srgbClr val="E89A50"/>
    <a:srgbClr val="73C6A2"/>
    <a:srgbClr val="0D6CB9"/>
    <a:srgbClr val="008482"/>
    <a:srgbClr val="0082C8"/>
    <a:srgbClr val="00B5CA"/>
    <a:srgbClr val="F16038"/>
    <a:srgbClr val="6A548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A202AC-994E-4059-AA6D-008403940465}" v="7" dt="2023-03-21T01:21:45.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8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48A202AC-994E-4059-AA6D-008403940465}"/>
    <pc:docChg chg="undo custSel modSld">
      <pc:chgData name="Muffoletto, Jamie" userId="daf1e3c6-8137-448a-b141-d23049d419b5" providerId="ADAL" clId="{48A202AC-994E-4059-AA6D-008403940465}" dt="2023-03-21T01:22:18.943" v="117" actId="13244"/>
      <pc:docMkLst>
        <pc:docMk/>
      </pc:docMkLst>
      <pc:sldChg chg="modSp mod">
        <pc:chgData name="Muffoletto, Jamie" userId="daf1e3c6-8137-448a-b141-d23049d419b5" providerId="ADAL" clId="{48A202AC-994E-4059-AA6D-008403940465}" dt="2023-03-21T01:19:46.030" v="101" actId="13244"/>
        <pc:sldMkLst>
          <pc:docMk/>
          <pc:sldMk cId="2248009484" sldId="2145706918"/>
        </pc:sldMkLst>
        <pc:picChg chg="ord">
          <ac:chgData name="Muffoletto, Jamie" userId="daf1e3c6-8137-448a-b141-d23049d419b5" providerId="ADAL" clId="{48A202AC-994E-4059-AA6D-008403940465}" dt="2023-03-21T01:19:43.562" v="100" actId="13244"/>
          <ac:picMkLst>
            <pc:docMk/>
            <pc:sldMk cId="2248009484" sldId="2145706918"/>
            <ac:picMk id="26" creationId="{A245DE61-FDA2-C790-BBC2-F314BC2A7443}"/>
          </ac:picMkLst>
        </pc:picChg>
        <pc:picChg chg="ord">
          <ac:chgData name="Muffoletto, Jamie" userId="daf1e3c6-8137-448a-b141-d23049d419b5" providerId="ADAL" clId="{48A202AC-994E-4059-AA6D-008403940465}" dt="2023-03-21T01:19:46.030" v="101" actId="13244"/>
          <ac:picMkLst>
            <pc:docMk/>
            <pc:sldMk cId="2248009484" sldId="2145706918"/>
            <ac:picMk id="32" creationId="{7F6B9B5F-63DF-B3D8-DCDB-F3AA66B1B9F9}"/>
          </ac:picMkLst>
        </pc:picChg>
      </pc:sldChg>
      <pc:sldChg chg="addSp delSp modSp mod">
        <pc:chgData name="Muffoletto, Jamie" userId="daf1e3c6-8137-448a-b141-d23049d419b5" providerId="ADAL" clId="{48A202AC-994E-4059-AA6D-008403940465}" dt="2023-03-21T01:10:54.869" v="55" actId="962"/>
        <pc:sldMkLst>
          <pc:docMk/>
          <pc:sldMk cId="2055533898" sldId="2145707001"/>
        </pc:sldMkLst>
        <pc:spChg chg="del">
          <ac:chgData name="Muffoletto, Jamie" userId="daf1e3c6-8137-448a-b141-d23049d419b5" providerId="ADAL" clId="{48A202AC-994E-4059-AA6D-008403940465}" dt="2023-03-21T01:10:35.266" v="51" actId="478"/>
          <ac:spMkLst>
            <pc:docMk/>
            <pc:sldMk cId="2055533898" sldId="2145707001"/>
            <ac:spMk id="6" creationId="{28419BFC-C025-C962-DEEF-6151255DF16E}"/>
          </ac:spMkLst>
        </pc:spChg>
        <pc:spChg chg="del">
          <ac:chgData name="Muffoletto, Jamie" userId="daf1e3c6-8137-448a-b141-d23049d419b5" providerId="ADAL" clId="{48A202AC-994E-4059-AA6D-008403940465}" dt="2023-03-21T01:10:35.266" v="51" actId="478"/>
          <ac:spMkLst>
            <pc:docMk/>
            <pc:sldMk cId="2055533898" sldId="2145707001"/>
            <ac:spMk id="7" creationId="{4AB448B5-FF50-7C67-E646-ACCAF370AFC2}"/>
          </ac:spMkLst>
        </pc:spChg>
        <pc:spChg chg="del">
          <ac:chgData name="Muffoletto, Jamie" userId="daf1e3c6-8137-448a-b141-d23049d419b5" providerId="ADAL" clId="{48A202AC-994E-4059-AA6D-008403940465}" dt="2023-03-21T01:10:35.266" v="51" actId="478"/>
          <ac:spMkLst>
            <pc:docMk/>
            <pc:sldMk cId="2055533898" sldId="2145707001"/>
            <ac:spMk id="9" creationId="{F9DFB075-E3C9-2B27-05A8-8A462F68EE2D}"/>
          </ac:spMkLst>
        </pc:spChg>
        <pc:spChg chg="del">
          <ac:chgData name="Muffoletto, Jamie" userId="daf1e3c6-8137-448a-b141-d23049d419b5" providerId="ADAL" clId="{48A202AC-994E-4059-AA6D-008403940465}" dt="2023-03-21T01:10:35.266" v="51" actId="478"/>
          <ac:spMkLst>
            <pc:docMk/>
            <pc:sldMk cId="2055533898" sldId="2145707001"/>
            <ac:spMk id="11" creationId="{F5B1A9EC-CBD1-2162-521E-CD415318B1B0}"/>
          </ac:spMkLst>
        </pc:spChg>
        <pc:spChg chg="del">
          <ac:chgData name="Muffoletto, Jamie" userId="daf1e3c6-8137-448a-b141-d23049d419b5" providerId="ADAL" clId="{48A202AC-994E-4059-AA6D-008403940465}" dt="2023-03-21T01:10:35.266" v="51" actId="478"/>
          <ac:spMkLst>
            <pc:docMk/>
            <pc:sldMk cId="2055533898" sldId="2145707001"/>
            <ac:spMk id="12" creationId="{26A3255B-8F22-2F78-98EC-B1EE8BAF2AA0}"/>
          </ac:spMkLst>
        </pc:spChg>
        <pc:spChg chg="del">
          <ac:chgData name="Muffoletto, Jamie" userId="daf1e3c6-8137-448a-b141-d23049d419b5" providerId="ADAL" clId="{48A202AC-994E-4059-AA6D-008403940465}" dt="2023-03-21T01:10:35.266" v="51" actId="478"/>
          <ac:spMkLst>
            <pc:docMk/>
            <pc:sldMk cId="2055533898" sldId="2145707001"/>
            <ac:spMk id="13" creationId="{BE879A41-632F-8263-8CD3-584A816E96B1}"/>
          </ac:spMkLst>
        </pc:spChg>
        <pc:spChg chg="del">
          <ac:chgData name="Muffoletto, Jamie" userId="daf1e3c6-8137-448a-b141-d23049d419b5" providerId="ADAL" clId="{48A202AC-994E-4059-AA6D-008403940465}" dt="2023-03-21T01:10:35.266" v="51" actId="478"/>
          <ac:spMkLst>
            <pc:docMk/>
            <pc:sldMk cId="2055533898" sldId="2145707001"/>
            <ac:spMk id="14" creationId="{7270E57B-2B21-D7FA-C183-DE1EB6164A5F}"/>
          </ac:spMkLst>
        </pc:spChg>
        <pc:spChg chg="del">
          <ac:chgData name="Muffoletto, Jamie" userId="daf1e3c6-8137-448a-b141-d23049d419b5" providerId="ADAL" clId="{48A202AC-994E-4059-AA6D-008403940465}" dt="2023-03-21T01:10:35.266" v="51" actId="478"/>
          <ac:spMkLst>
            <pc:docMk/>
            <pc:sldMk cId="2055533898" sldId="2145707001"/>
            <ac:spMk id="15" creationId="{C62813E5-1F6B-9C77-5929-BB8952C42BD2}"/>
          </ac:spMkLst>
        </pc:spChg>
        <pc:spChg chg="del">
          <ac:chgData name="Muffoletto, Jamie" userId="daf1e3c6-8137-448a-b141-d23049d419b5" providerId="ADAL" clId="{48A202AC-994E-4059-AA6D-008403940465}" dt="2023-03-21T01:10:35.266" v="51" actId="478"/>
          <ac:spMkLst>
            <pc:docMk/>
            <pc:sldMk cId="2055533898" sldId="2145707001"/>
            <ac:spMk id="16" creationId="{A1A0D1D9-CB41-A003-DBA3-6D938812EDE7}"/>
          </ac:spMkLst>
        </pc:spChg>
        <pc:spChg chg="del">
          <ac:chgData name="Muffoletto, Jamie" userId="daf1e3c6-8137-448a-b141-d23049d419b5" providerId="ADAL" clId="{48A202AC-994E-4059-AA6D-008403940465}" dt="2023-03-21T01:10:35.266" v="51" actId="478"/>
          <ac:spMkLst>
            <pc:docMk/>
            <pc:sldMk cId="2055533898" sldId="2145707001"/>
            <ac:spMk id="17" creationId="{172D0DB4-F92B-AB09-6B7A-5FEB8B16F43A}"/>
          </ac:spMkLst>
        </pc:spChg>
        <pc:spChg chg="del">
          <ac:chgData name="Muffoletto, Jamie" userId="daf1e3c6-8137-448a-b141-d23049d419b5" providerId="ADAL" clId="{48A202AC-994E-4059-AA6D-008403940465}" dt="2023-03-21T01:10:35.266" v="51" actId="478"/>
          <ac:spMkLst>
            <pc:docMk/>
            <pc:sldMk cId="2055533898" sldId="2145707001"/>
            <ac:spMk id="18" creationId="{F9231B7C-FA76-4254-36BF-9E2FBAE641BC}"/>
          </ac:spMkLst>
        </pc:spChg>
        <pc:spChg chg="del">
          <ac:chgData name="Muffoletto, Jamie" userId="daf1e3c6-8137-448a-b141-d23049d419b5" providerId="ADAL" clId="{48A202AC-994E-4059-AA6D-008403940465}" dt="2023-03-21T01:10:35.266" v="51" actId="478"/>
          <ac:spMkLst>
            <pc:docMk/>
            <pc:sldMk cId="2055533898" sldId="2145707001"/>
            <ac:spMk id="19" creationId="{FEBF8E74-6CFD-3F52-5321-4E82F7725499}"/>
          </ac:spMkLst>
        </pc:spChg>
        <pc:spChg chg="del">
          <ac:chgData name="Muffoletto, Jamie" userId="daf1e3c6-8137-448a-b141-d23049d419b5" providerId="ADAL" clId="{48A202AC-994E-4059-AA6D-008403940465}" dt="2023-03-21T01:10:35.266" v="51" actId="478"/>
          <ac:spMkLst>
            <pc:docMk/>
            <pc:sldMk cId="2055533898" sldId="2145707001"/>
            <ac:spMk id="20" creationId="{7BEE1E98-AD48-CCD1-662F-2D5647EC35BC}"/>
          </ac:spMkLst>
        </pc:spChg>
        <pc:spChg chg="del">
          <ac:chgData name="Muffoletto, Jamie" userId="daf1e3c6-8137-448a-b141-d23049d419b5" providerId="ADAL" clId="{48A202AC-994E-4059-AA6D-008403940465}" dt="2023-03-21T01:10:35.266" v="51" actId="478"/>
          <ac:spMkLst>
            <pc:docMk/>
            <pc:sldMk cId="2055533898" sldId="2145707001"/>
            <ac:spMk id="21" creationId="{159AA6BC-D7C3-868F-8C05-3CB210A16163}"/>
          </ac:spMkLst>
        </pc:spChg>
        <pc:spChg chg="del">
          <ac:chgData name="Muffoletto, Jamie" userId="daf1e3c6-8137-448a-b141-d23049d419b5" providerId="ADAL" clId="{48A202AC-994E-4059-AA6D-008403940465}" dt="2023-03-21T01:10:35.266" v="51" actId="478"/>
          <ac:spMkLst>
            <pc:docMk/>
            <pc:sldMk cId="2055533898" sldId="2145707001"/>
            <ac:spMk id="22" creationId="{6941B6EE-8201-3ACD-27F0-B548409096F0}"/>
          </ac:spMkLst>
        </pc:spChg>
        <pc:spChg chg="del">
          <ac:chgData name="Muffoletto, Jamie" userId="daf1e3c6-8137-448a-b141-d23049d419b5" providerId="ADAL" clId="{48A202AC-994E-4059-AA6D-008403940465}" dt="2023-03-21T01:10:35.266" v="51" actId="478"/>
          <ac:spMkLst>
            <pc:docMk/>
            <pc:sldMk cId="2055533898" sldId="2145707001"/>
            <ac:spMk id="23" creationId="{1A2ED6B9-AA6A-DED0-FCC6-1B7459FCBC3C}"/>
          </ac:spMkLst>
        </pc:spChg>
        <pc:spChg chg="del">
          <ac:chgData name="Muffoletto, Jamie" userId="daf1e3c6-8137-448a-b141-d23049d419b5" providerId="ADAL" clId="{48A202AC-994E-4059-AA6D-008403940465}" dt="2023-03-21T01:10:35.266" v="51" actId="478"/>
          <ac:spMkLst>
            <pc:docMk/>
            <pc:sldMk cId="2055533898" sldId="2145707001"/>
            <ac:spMk id="24" creationId="{9796DBED-CAFE-B767-4852-CB64447456E3}"/>
          </ac:spMkLst>
        </pc:spChg>
        <pc:spChg chg="del">
          <ac:chgData name="Muffoletto, Jamie" userId="daf1e3c6-8137-448a-b141-d23049d419b5" providerId="ADAL" clId="{48A202AC-994E-4059-AA6D-008403940465}" dt="2023-03-21T01:10:35.266" v="51" actId="478"/>
          <ac:spMkLst>
            <pc:docMk/>
            <pc:sldMk cId="2055533898" sldId="2145707001"/>
            <ac:spMk id="25" creationId="{B09357CB-0809-ADB4-123E-5D00BB338AB9}"/>
          </ac:spMkLst>
        </pc:spChg>
        <pc:spChg chg="del">
          <ac:chgData name="Muffoletto, Jamie" userId="daf1e3c6-8137-448a-b141-d23049d419b5" providerId="ADAL" clId="{48A202AC-994E-4059-AA6D-008403940465}" dt="2023-03-21T01:10:35.266" v="51" actId="478"/>
          <ac:spMkLst>
            <pc:docMk/>
            <pc:sldMk cId="2055533898" sldId="2145707001"/>
            <ac:spMk id="27" creationId="{2B8E49AE-351E-07BC-86B1-C088C41C84EF}"/>
          </ac:spMkLst>
        </pc:spChg>
        <pc:picChg chg="add mod">
          <ac:chgData name="Muffoletto, Jamie" userId="daf1e3c6-8137-448a-b141-d23049d419b5" providerId="ADAL" clId="{48A202AC-994E-4059-AA6D-008403940465}" dt="2023-03-21T01:10:54.869" v="55" actId="962"/>
          <ac:picMkLst>
            <pc:docMk/>
            <pc:sldMk cId="2055533898" sldId="2145707001"/>
            <ac:picMk id="3" creationId="{60B07013-129F-EBDE-1D69-7128D22C50E3}"/>
          </ac:picMkLst>
        </pc:picChg>
        <pc:picChg chg="del">
          <ac:chgData name="Muffoletto, Jamie" userId="daf1e3c6-8137-448a-b141-d23049d419b5" providerId="ADAL" clId="{48A202AC-994E-4059-AA6D-008403940465}" dt="2023-03-21T01:10:35.266" v="51" actId="478"/>
          <ac:picMkLst>
            <pc:docMk/>
            <pc:sldMk cId="2055533898" sldId="2145707001"/>
            <ac:picMk id="8" creationId="{C6F4EBCE-015C-18BB-FE04-A5A9FAF8E5BC}"/>
          </ac:picMkLst>
        </pc:picChg>
        <pc:picChg chg="del">
          <ac:chgData name="Muffoletto, Jamie" userId="daf1e3c6-8137-448a-b141-d23049d419b5" providerId="ADAL" clId="{48A202AC-994E-4059-AA6D-008403940465}" dt="2023-03-21T01:10:35.266" v="51" actId="478"/>
          <ac:picMkLst>
            <pc:docMk/>
            <pc:sldMk cId="2055533898" sldId="2145707001"/>
            <ac:picMk id="28" creationId="{3BD40965-C56A-D8F6-8ECB-92813282D8CB}"/>
          </ac:picMkLst>
        </pc:picChg>
      </pc:sldChg>
      <pc:sldChg chg="modSp">
        <pc:chgData name="Muffoletto, Jamie" userId="daf1e3c6-8137-448a-b141-d23049d419b5" providerId="ADAL" clId="{48A202AC-994E-4059-AA6D-008403940465}" dt="2023-03-21T01:21:45.642" v="114" actId="13244"/>
        <pc:sldMkLst>
          <pc:docMk/>
          <pc:sldMk cId="2404701527" sldId="2145707008"/>
        </pc:sldMkLst>
        <pc:graphicFrameChg chg="mod">
          <ac:chgData name="Muffoletto, Jamie" userId="daf1e3c6-8137-448a-b141-d23049d419b5" providerId="ADAL" clId="{48A202AC-994E-4059-AA6D-008403940465}" dt="2023-03-21T01:21:45.642" v="114" actId="13244"/>
          <ac:graphicFrameMkLst>
            <pc:docMk/>
            <pc:sldMk cId="2404701527" sldId="2145707008"/>
            <ac:graphicFrameMk id="8" creationId="{966CA246-4EBC-F60A-FA08-59D0BD611E35}"/>
          </ac:graphicFrameMkLst>
        </pc:graphicFrameChg>
      </pc:sldChg>
      <pc:sldChg chg="modSp mod">
        <pc:chgData name="Muffoletto, Jamie" userId="daf1e3c6-8137-448a-b141-d23049d419b5" providerId="ADAL" clId="{48A202AC-994E-4059-AA6D-008403940465}" dt="2023-03-21T01:21:26.168" v="112" actId="13244"/>
        <pc:sldMkLst>
          <pc:docMk/>
          <pc:sldMk cId="1662575614" sldId="2145707009"/>
        </pc:sldMkLst>
        <pc:spChg chg="ord">
          <ac:chgData name="Muffoletto, Jamie" userId="daf1e3c6-8137-448a-b141-d23049d419b5" providerId="ADAL" clId="{48A202AC-994E-4059-AA6D-008403940465}" dt="2023-03-21T01:20:01.124" v="102" actId="13244"/>
          <ac:spMkLst>
            <pc:docMk/>
            <pc:sldMk cId="1662575614" sldId="2145707009"/>
            <ac:spMk id="12" creationId="{0295C408-F16D-CF79-2E4F-E2BF4A9E7772}"/>
          </ac:spMkLst>
        </pc:spChg>
        <pc:spChg chg="ord">
          <ac:chgData name="Muffoletto, Jamie" userId="daf1e3c6-8137-448a-b141-d23049d419b5" providerId="ADAL" clId="{48A202AC-994E-4059-AA6D-008403940465}" dt="2023-03-21T01:20:03.758" v="103" actId="13244"/>
          <ac:spMkLst>
            <pc:docMk/>
            <pc:sldMk cId="1662575614" sldId="2145707009"/>
            <ac:spMk id="13" creationId="{7F2D0FDE-5F33-0D3C-96B6-A4DE5959E0E0}"/>
          </ac:spMkLst>
        </pc:spChg>
        <pc:spChg chg="ord">
          <ac:chgData name="Muffoletto, Jamie" userId="daf1e3c6-8137-448a-b141-d23049d419b5" providerId="ADAL" clId="{48A202AC-994E-4059-AA6D-008403940465}" dt="2023-03-21T01:20:33.374" v="107" actId="13244"/>
          <ac:spMkLst>
            <pc:docMk/>
            <pc:sldMk cId="1662575614" sldId="2145707009"/>
            <ac:spMk id="14" creationId="{E6551B62-94A5-5C18-C9C8-5D3C7EF818E8}"/>
          </ac:spMkLst>
        </pc:spChg>
        <pc:spChg chg="ord">
          <ac:chgData name="Muffoletto, Jamie" userId="daf1e3c6-8137-448a-b141-d23049d419b5" providerId="ADAL" clId="{48A202AC-994E-4059-AA6D-008403940465}" dt="2023-03-21T01:20:26.518" v="106" actId="13244"/>
          <ac:spMkLst>
            <pc:docMk/>
            <pc:sldMk cId="1662575614" sldId="2145707009"/>
            <ac:spMk id="16" creationId="{340F3308-A2D9-F216-AE89-E1BFDAAD987B}"/>
          </ac:spMkLst>
        </pc:spChg>
        <pc:spChg chg="ord">
          <ac:chgData name="Muffoletto, Jamie" userId="daf1e3c6-8137-448a-b141-d23049d419b5" providerId="ADAL" clId="{48A202AC-994E-4059-AA6D-008403940465}" dt="2023-03-21T01:20:46.951" v="109" actId="13244"/>
          <ac:spMkLst>
            <pc:docMk/>
            <pc:sldMk cId="1662575614" sldId="2145707009"/>
            <ac:spMk id="17" creationId="{E90999DA-F7BA-D5E0-3919-F85D895C769C}"/>
          </ac:spMkLst>
        </pc:spChg>
        <pc:spChg chg="ord">
          <ac:chgData name="Muffoletto, Jamie" userId="daf1e3c6-8137-448a-b141-d23049d419b5" providerId="ADAL" clId="{48A202AC-994E-4059-AA6D-008403940465}" dt="2023-03-21T01:20:38.558" v="108" actId="13244"/>
          <ac:spMkLst>
            <pc:docMk/>
            <pc:sldMk cId="1662575614" sldId="2145707009"/>
            <ac:spMk id="18" creationId="{C03D2100-68B6-C18B-AEF4-AE0DA54DE31D}"/>
          </ac:spMkLst>
        </pc:spChg>
        <pc:spChg chg="ord">
          <ac:chgData name="Muffoletto, Jamie" userId="daf1e3c6-8137-448a-b141-d23049d419b5" providerId="ADAL" clId="{48A202AC-994E-4059-AA6D-008403940465}" dt="2023-03-21T01:20:13.615" v="104" actId="13244"/>
          <ac:spMkLst>
            <pc:docMk/>
            <pc:sldMk cId="1662575614" sldId="2145707009"/>
            <ac:spMk id="19" creationId="{73C18BD8-5138-D322-5805-B59B69D48691}"/>
          </ac:spMkLst>
        </pc:spChg>
        <pc:spChg chg="ord">
          <ac:chgData name="Muffoletto, Jamie" userId="daf1e3c6-8137-448a-b141-d23049d419b5" providerId="ADAL" clId="{48A202AC-994E-4059-AA6D-008403940465}" dt="2023-03-21T01:21:20.319" v="111" actId="13244"/>
          <ac:spMkLst>
            <pc:docMk/>
            <pc:sldMk cId="1662575614" sldId="2145707009"/>
            <ac:spMk id="20" creationId="{F9BEF58F-FAEA-8875-BB6A-40A17DB73D3A}"/>
          </ac:spMkLst>
        </pc:spChg>
        <pc:spChg chg="ord">
          <ac:chgData name="Muffoletto, Jamie" userId="daf1e3c6-8137-448a-b141-d23049d419b5" providerId="ADAL" clId="{48A202AC-994E-4059-AA6D-008403940465}" dt="2023-03-21T01:21:16.271" v="110" actId="13244"/>
          <ac:spMkLst>
            <pc:docMk/>
            <pc:sldMk cId="1662575614" sldId="2145707009"/>
            <ac:spMk id="21" creationId="{B835E98A-CA59-8DB2-8ED2-1083EA15147C}"/>
          </ac:spMkLst>
        </pc:spChg>
        <pc:spChg chg="ord">
          <ac:chgData name="Muffoletto, Jamie" userId="daf1e3c6-8137-448a-b141-d23049d419b5" providerId="ADAL" clId="{48A202AC-994E-4059-AA6D-008403940465}" dt="2023-03-21T01:20:18.191" v="105" actId="13244"/>
          <ac:spMkLst>
            <pc:docMk/>
            <pc:sldMk cId="1662575614" sldId="2145707009"/>
            <ac:spMk id="22" creationId="{25D496A1-E364-7DAF-ACDD-52E1786CB180}"/>
          </ac:spMkLst>
        </pc:spChg>
        <pc:spChg chg="ord">
          <ac:chgData name="Muffoletto, Jamie" userId="daf1e3c6-8137-448a-b141-d23049d419b5" providerId="ADAL" clId="{48A202AC-994E-4059-AA6D-008403940465}" dt="2023-03-21T01:21:26.168" v="112" actId="13244"/>
          <ac:spMkLst>
            <pc:docMk/>
            <pc:sldMk cId="1662575614" sldId="2145707009"/>
            <ac:spMk id="24" creationId="{04C9DF0D-8984-46C3-015A-58FCC6BD96E0}"/>
          </ac:spMkLst>
        </pc:spChg>
      </pc:sldChg>
      <pc:sldChg chg="modSp mod">
        <pc:chgData name="Muffoletto, Jamie" userId="daf1e3c6-8137-448a-b141-d23049d419b5" providerId="ADAL" clId="{48A202AC-994E-4059-AA6D-008403940465}" dt="2023-03-21T01:06:01.724" v="0" actId="207"/>
        <pc:sldMkLst>
          <pc:docMk/>
          <pc:sldMk cId="1739468608" sldId="2145707010"/>
        </pc:sldMkLst>
        <pc:spChg chg="mod">
          <ac:chgData name="Muffoletto, Jamie" userId="daf1e3c6-8137-448a-b141-d23049d419b5" providerId="ADAL" clId="{48A202AC-994E-4059-AA6D-008403940465}" dt="2023-03-21T01:06:01.724" v="0" actId="207"/>
          <ac:spMkLst>
            <pc:docMk/>
            <pc:sldMk cId="1739468608" sldId="2145707010"/>
            <ac:spMk id="8" creationId="{B26605D0-E9AD-3AE3-1217-D60AF4EBED2F}"/>
          </ac:spMkLst>
        </pc:spChg>
      </pc:sldChg>
      <pc:sldChg chg="delSp modSp mod">
        <pc:chgData name="Muffoletto, Jamie" userId="daf1e3c6-8137-448a-b141-d23049d419b5" providerId="ADAL" clId="{48A202AC-994E-4059-AA6D-008403940465}" dt="2023-03-21T01:22:18.943" v="117" actId="13244"/>
        <pc:sldMkLst>
          <pc:docMk/>
          <pc:sldMk cId="54704933" sldId="2145707056"/>
        </pc:sldMkLst>
        <pc:spChg chg="del">
          <ac:chgData name="Muffoletto, Jamie" userId="daf1e3c6-8137-448a-b141-d23049d419b5" providerId="ADAL" clId="{48A202AC-994E-4059-AA6D-008403940465}" dt="2023-03-21T01:22:10.940" v="115" actId="478"/>
          <ac:spMkLst>
            <pc:docMk/>
            <pc:sldMk cId="54704933" sldId="2145707056"/>
            <ac:spMk id="2" creationId="{00000000-0000-0000-0000-000000000000}"/>
          </ac:spMkLst>
        </pc:spChg>
        <pc:spChg chg="ord">
          <ac:chgData name="Muffoletto, Jamie" userId="daf1e3c6-8137-448a-b141-d23049d419b5" providerId="ADAL" clId="{48A202AC-994E-4059-AA6D-008403940465}" dt="2023-03-21T01:22:16.154" v="116" actId="13244"/>
          <ac:spMkLst>
            <pc:docMk/>
            <pc:sldMk cId="54704933" sldId="2145707056"/>
            <ac:spMk id="10" creationId="{55F8864E-B9C1-EF99-A58C-09059F161B91}"/>
          </ac:spMkLst>
        </pc:spChg>
        <pc:picChg chg="ord">
          <ac:chgData name="Muffoletto, Jamie" userId="daf1e3c6-8137-448a-b141-d23049d419b5" providerId="ADAL" clId="{48A202AC-994E-4059-AA6D-008403940465}" dt="2023-03-21T01:22:18.943" v="117" actId="13244"/>
          <ac:picMkLst>
            <pc:docMk/>
            <pc:sldMk cId="54704933" sldId="2145707056"/>
            <ac:picMk id="4" creationId="{00000000-0000-0000-0000-000000000000}"/>
          </ac:picMkLst>
        </pc:picChg>
      </pc:sldChg>
      <pc:sldChg chg="modSp">
        <pc:chgData name="Muffoletto, Jamie" userId="daf1e3c6-8137-448a-b141-d23049d419b5" providerId="ADAL" clId="{48A202AC-994E-4059-AA6D-008403940465}" dt="2023-03-21T01:09:43.250" v="49" actId="13244"/>
        <pc:sldMkLst>
          <pc:docMk/>
          <pc:sldMk cId="3136570939" sldId="2145707068"/>
        </pc:sldMkLst>
        <pc:picChg chg="mod">
          <ac:chgData name="Muffoletto, Jamie" userId="daf1e3c6-8137-448a-b141-d23049d419b5" providerId="ADAL" clId="{48A202AC-994E-4059-AA6D-008403940465}" dt="2023-03-21T01:09:43.250" v="49" actId="13244"/>
          <ac:picMkLst>
            <pc:docMk/>
            <pc:sldMk cId="3136570939" sldId="2145707068"/>
            <ac:picMk id="6" creationId="{48E52D62-23D4-087E-C6E8-D92A1BED669B}"/>
          </ac:picMkLst>
        </pc:picChg>
      </pc:sldChg>
      <pc:sldChg chg="modSp mod">
        <pc:chgData name="Muffoletto, Jamie" userId="daf1e3c6-8137-448a-b141-d23049d419b5" providerId="ADAL" clId="{48A202AC-994E-4059-AA6D-008403940465}" dt="2023-03-21T01:10:07.816" v="50" actId="13244"/>
        <pc:sldMkLst>
          <pc:docMk/>
          <pc:sldMk cId="4015568469" sldId="2145707071"/>
        </pc:sldMkLst>
        <pc:picChg chg="ord">
          <ac:chgData name="Muffoletto, Jamie" userId="daf1e3c6-8137-448a-b141-d23049d419b5" providerId="ADAL" clId="{48A202AC-994E-4059-AA6D-008403940465}" dt="2023-03-21T01:10:07.816" v="50" actId="13244"/>
          <ac:picMkLst>
            <pc:docMk/>
            <pc:sldMk cId="4015568469" sldId="2145707071"/>
            <ac:picMk id="10" creationId="{AAFB1158-CB1B-4B8B-2A0B-B1BB7DAE51AE}"/>
          </ac:picMkLst>
        </pc:picChg>
      </pc:sldChg>
      <pc:sldChg chg="modSp mod">
        <pc:chgData name="Muffoletto, Jamie" userId="daf1e3c6-8137-448a-b141-d23049d419b5" providerId="ADAL" clId="{48A202AC-994E-4059-AA6D-008403940465}" dt="2023-03-21T01:07:05.910" v="12" actId="207"/>
        <pc:sldMkLst>
          <pc:docMk/>
          <pc:sldMk cId="1455772960" sldId="2145707075"/>
        </pc:sldMkLst>
        <pc:spChg chg="mod">
          <ac:chgData name="Muffoletto, Jamie" userId="daf1e3c6-8137-448a-b141-d23049d419b5" providerId="ADAL" clId="{48A202AC-994E-4059-AA6D-008403940465}" dt="2023-03-21T01:07:05.910" v="12" actId="207"/>
          <ac:spMkLst>
            <pc:docMk/>
            <pc:sldMk cId="1455772960" sldId="2145707075"/>
            <ac:spMk id="11" creationId="{590265DC-D757-6984-EB05-0C4B7539B628}"/>
          </ac:spMkLst>
        </pc:spChg>
      </pc:sldChg>
      <pc:sldChg chg="modSp mod">
        <pc:chgData name="Muffoletto, Jamie" userId="daf1e3c6-8137-448a-b141-d23049d419b5" providerId="ADAL" clId="{48A202AC-994E-4059-AA6D-008403940465}" dt="2023-03-21T01:11:07.770" v="56" actId="13244"/>
        <pc:sldMkLst>
          <pc:docMk/>
          <pc:sldMk cId="1576577989" sldId="2145707078"/>
        </pc:sldMkLst>
        <pc:spChg chg="ord">
          <ac:chgData name="Muffoletto, Jamie" userId="daf1e3c6-8137-448a-b141-d23049d419b5" providerId="ADAL" clId="{48A202AC-994E-4059-AA6D-008403940465}" dt="2023-03-21T01:11:07.770" v="56" actId="13244"/>
          <ac:spMkLst>
            <pc:docMk/>
            <pc:sldMk cId="1576577989" sldId="2145707078"/>
            <ac:spMk id="9" creationId="{B8468631-AD8D-CD2B-7B9C-ABAF016ABB3E}"/>
          </ac:spMkLst>
        </pc:spChg>
      </pc:sldChg>
      <pc:sldChg chg="modSp mod">
        <pc:chgData name="Muffoletto, Jamie" userId="daf1e3c6-8137-448a-b141-d23049d419b5" providerId="ADAL" clId="{48A202AC-994E-4059-AA6D-008403940465}" dt="2023-03-21T01:13:15.192" v="68" actId="13244"/>
        <pc:sldMkLst>
          <pc:docMk/>
          <pc:sldMk cId="3920996616" sldId="2145707081"/>
        </pc:sldMkLst>
        <pc:spChg chg="ord">
          <ac:chgData name="Muffoletto, Jamie" userId="daf1e3c6-8137-448a-b141-d23049d419b5" providerId="ADAL" clId="{48A202AC-994E-4059-AA6D-008403940465}" dt="2023-03-21T01:13:05.618" v="67" actId="13244"/>
          <ac:spMkLst>
            <pc:docMk/>
            <pc:sldMk cId="3920996616" sldId="2145707081"/>
            <ac:spMk id="4" creationId="{E2637957-3307-5957-47BE-FCCC188FCD8B}"/>
          </ac:spMkLst>
        </pc:spChg>
        <pc:spChg chg="ord">
          <ac:chgData name="Muffoletto, Jamie" userId="daf1e3c6-8137-448a-b141-d23049d419b5" providerId="ADAL" clId="{48A202AC-994E-4059-AA6D-008403940465}" dt="2023-03-21T01:13:15.192" v="68" actId="13244"/>
          <ac:spMkLst>
            <pc:docMk/>
            <pc:sldMk cId="3920996616" sldId="2145707081"/>
            <ac:spMk id="9" creationId="{B8468631-AD8D-CD2B-7B9C-ABAF016ABB3E}"/>
          </ac:spMkLst>
        </pc:spChg>
      </pc:sldChg>
      <pc:sldChg chg="modSp mod">
        <pc:chgData name="Muffoletto, Jamie" userId="daf1e3c6-8137-448a-b141-d23049d419b5" providerId="ADAL" clId="{48A202AC-994E-4059-AA6D-008403940465}" dt="2023-03-21T01:06:47.501" v="8" actId="207"/>
        <pc:sldMkLst>
          <pc:docMk/>
          <pc:sldMk cId="1286877917" sldId="2145707085"/>
        </pc:sldMkLst>
        <pc:spChg chg="mod">
          <ac:chgData name="Muffoletto, Jamie" userId="daf1e3c6-8137-448a-b141-d23049d419b5" providerId="ADAL" clId="{48A202AC-994E-4059-AA6D-008403940465}" dt="2023-03-21T01:06:47.501" v="8" actId="207"/>
          <ac:spMkLst>
            <pc:docMk/>
            <pc:sldMk cId="1286877917" sldId="2145707085"/>
            <ac:spMk id="11" creationId="{590265DC-D757-6984-EB05-0C4B7539B628}"/>
          </ac:spMkLst>
        </pc:spChg>
      </pc:sldChg>
      <pc:sldChg chg="modSp mod">
        <pc:chgData name="Muffoletto, Jamie" userId="daf1e3c6-8137-448a-b141-d23049d419b5" providerId="ADAL" clId="{48A202AC-994E-4059-AA6D-008403940465}" dt="2023-03-21T01:06:57.623" v="10" actId="207"/>
        <pc:sldMkLst>
          <pc:docMk/>
          <pc:sldMk cId="3988610539" sldId="2145707086"/>
        </pc:sldMkLst>
        <pc:spChg chg="mod">
          <ac:chgData name="Muffoletto, Jamie" userId="daf1e3c6-8137-448a-b141-d23049d419b5" providerId="ADAL" clId="{48A202AC-994E-4059-AA6D-008403940465}" dt="2023-03-21T01:06:57.623" v="10" actId="207"/>
          <ac:spMkLst>
            <pc:docMk/>
            <pc:sldMk cId="3988610539" sldId="2145707086"/>
            <ac:spMk id="11" creationId="{590265DC-D757-6984-EB05-0C4B7539B628}"/>
          </ac:spMkLst>
        </pc:spChg>
      </pc:sldChg>
      <pc:sldChg chg="modSp mod">
        <pc:chgData name="Muffoletto, Jamie" userId="daf1e3c6-8137-448a-b141-d23049d419b5" providerId="ADAL" clId="{48A202AC-994E-4059-AA6D-008403940465}" dt="2023-03-21T01:07:19.057" v="14" actId="207"/>
        <pc:sldMkLst>
          <pc:docMk/>
          <pc:sldMk cId="1833675956" sldId="2145707147"/>
        </pc:sldMkLst>
        <pc:spChg chg="mod">
          <ac:chgData name="Muffoletto, Jamie" userId="daf1e3c6-8137-448a-b141-d23049d419b5" providerId="ADAL" clId="{48A202AC-994E-4059-AA6D-008403940465}" dt="2023-03-21T01:07:19.057" v="14" actId="207"/>
          <ac:spMkLst>
            <pc:docMk/>
            <pc:sldMk cId="1833675956" sldId="2145707147"/>
            <ac:spMk id="11" creationId="{590265DC-D757-6984-EB05-0C4B7539B628}"/>
          </ac:spMkLst>
        </pc:spChg>
      </pc:sldChg>
      <pc:sldChg chg="modSp mod">
        <pc:chgData name="Muffoletto, Jamie" userId="daf1e3c6-8137-448a-b141-d23049d419b5" providerId="ADAL" clId="{48A202AC-994E-4059-AA6D-008403940465}" dt="2023-03-21T01:21:35.232" v="113" actId="13244"/>
        <pc:sldMkLst>
          <pc:docMk/>
          <pc:sldMk cId="1922194625" sldId="2145707151"/>
        </pc:sldMkLst>
        <pc:picChg chg="ord">
          <ac:chgData name="Muffoletto, Jamie" userId="daf1e3c6-8137-448a-b141-d23049d419b5" providerId="ADAL" clId="{48A202AC-994E-4059-AA6D-008403940465}" dt="2023-03-21T01:21:35.232" v="113" actId="13244"/>
          <ac:picMkLst>
            <pc:docMk/>
            <pc:sldMk cId="1922194625" sldId="2145707151"/>
            <ac:picMk id="26" creationId="{82AB3162-75F5-F46E-88D8-A898AFB8B08C}"/>
          </ac:picMkLst>
        </pc:picChg>
      </pc:sldChg>
      <pc:sldChg chg="modSp mod">
        <pc:chgData name="Muffoletto, Jamie" userId="daf1e3c6-8137-448a-b141-d23049d419b5" providerId="ADAL" clId="{48A202AC-994E-4059-AA6D-008403940465}" dt="2023-03-21T01:07:32.887" v="16" actId="207"/>
        <pc:sldMkLst>
          <pc:docMk/>
          <pc:sldMk cId="3795382667" sldId="2145707152"/>
        </pc:sldMkLst>
        <pc:spChg chg="mod">
          <ac:chgData name="Muffoletto, Jamie" userId="daf1e3c6-8137-448a-b141-d23049d419b5" providerId="ADAL" clId="{48A202AC-994E-4059-AA6D-008403940465}" dt="2023-03-21T01:07:32.887" v="16" actId="207"/>
          <ac:spMkLst>
            <pc:docMk/>
            <pc:sldMk cId="3795382667" sldId="2145707152"/>
            <ac:spMk id="3" creationId="{06942845-BD5A-42C5-A5C4-13339DD507AB}"/>
          </ac:spMkLst>
        </pc:spChg>
      </pc:sldChg>
      <pc:sldChg chg="modSp mod">
        <pc:chgData name="Muffoletto, Jamie" userId="daf1e3c6-8137-448a-b141-d23049d419b5" providerId="ADAL" clId="{48A202AC-994E-4059-AA6D-008403940465}" dt="2023-03-21T01:09:22.166" v="45" actId="207"/>
        <pc:sldMkLst>
          <pc:docMk/>
          <pc:sldMk cId="1280002248" sldId="2145707153"/>
        </pc:sldMkLst>
        <pc:spChg chg="mod">
          <ac:chgData name="Muffoletto, Jamie" userId="daf1e3c6-8137-448a-b141-d23049d419b5" providerId="ADAL" clId="{48A202AC-994E-4059-AA6D-008403940465}" dt="2023-03-21T01:09:22.166" v="45" actId="207"/>
          <ac:spMkLst>
            <pc:docMk/>
            <pc:sldMk cId="1280002248" sldId="2145707153"/>
            <ac:spMk id="3" creationId="{06942845-BD5A-42C5-A5C4-13339DD507AB}"/>
          </ac:spMkLst>
        </pc:spChg>
      </pc:sldChg>
      <pc:sldChg chg="modSp mod">
        <pc:chgData name="Muffoletto, Jamie" userId="daf1e3c6-8137-448a-b141-d23049d419b5" providerId="ADAL" clId="{48A202AC-994E-4059-AA6D-008403940465}" dt="2023-03-21T01:08:59.792" v="39" actId="207"/>
        <pc:sldMkLst>
          <pc:docMk/>
          <pc:sldMk cId="3629238539" sldId="2145707154"/>
        </pc:sldMkLst>
        <pc:spChg chg="mod">
          <ac:chgData name="Muffoletto, Jamie" userId="daf1e3c6-8137-448a-b141-d23049d419b5" providerId="ADAL" clId="{48A202AC-994E-4059-AA6D-008403940465}" dt="2023-03-21T01:08:59.792" v="39" actId="207"/>
          <ac:spMkLst>
            <pc:docMk/>
            <pc:sldMk cId="3629238539" sldId="2145707154"/>
            <ac:spMk id="3" creationId="{06942845-BD5A-42C5-A5C4-13339DD507AB}"/>
          </ac:spMkLst>
        </pc:spChg>
      </pc:sldChg>
      <pc:sldChg chg="modSp mod">
        <pc:chgData name="Muffoletto, Jamie" userId="daf1e3c6-8137-448a-b141-d23049d419b5" providerId="ADAL" clId="{48A202AC-994E-4059-AA6D-008403940465}" dt="2023-03-21T01:06:16.753" v="2" actId="207"/>
        <pc:sldMkLst>
          <pc:docMk/>
          <pc:sldMk cId="1498863984" sldId="2145707156"/>
        </pc:sldMkLst>
        <pc:spChg chg="mod">
          <ac:chgData name="Muffoletto, Jamie" userId="daf1e3c6-8137-448a-b141-d23049d419b5" providerId="ADAL" clId="{48A202AC-994E-4059-AA6D-008403940465}" dt="2023-03-21T01:06:16.753" v="2" actId="207"/>
          <ac:spMkLst>
            <pc:docMk/>
            <pc:sldMk cId="1498863984" sldId="2145707156"/>
            <ac:spMk id="3" creationId="{06942845-BD5A-42C5-A5C4-13339DD507AB}"/>
          </ac:spMkLst>
        </pc:spChg>
      </pc:sldChg>
      <pc:sldChg chg="modSp mod">
        <pc:chgData name="Muffoletto, Jamie" userId="daf1e3c6-8137-448a-b141-d23049d419b5" providerId="ADAL" clId="{48A202AC-994E-4059-AA6D-008403940465}" dt="2023-03-21T01:06:26.454" v="4" actId="207"/>
        <pc:sldMkLst>
          <pc:docMk/>
          <pc:sldMk cId="1536074940" sldId="2145707157"/>
        </pc:sldMkLst>
        <pc:spChg chg="mod">
          <ac:chgData name="Muffoletto, Jamie" userId="daf1e3c6-8137-448a-b141-d23049d419b5" providerId="ADAL" clId="{48A202AC-994E-4059-AA6D-008403940465}" dt="2023-03-21T01:06:26.454" v="4" actId="207"/>
          <ac:spMkLst>
            <pc:docMk/>
            <pc:sldMk cId="1536074940" sldId="2145707157"/>
            <ac:spMk id="3" creationId="{06942845-BD5A-42C5-A5C4-13339DD507AB}"/>
          </ac:spMkLst>
        </pc:spChg>
      </pc:sldChg>
      <pc:sldChg chg="modSp mod">
        <pc:chgData name="Muffoletto, Jamie" userId="daf1e3c6-8137-448a-b141-d23049d419b5" providerId="ADAL" clId="{48A202AC-994E-4059-AA6D-008403940465}" dt="2023-03-21T01:09:11.833" v="42" actId="207"/>
        <pc:sldMkLst>
          <pc:docMk/>
          <pc:sldMk cId="2057827396" sldId="2145707162"/>
        </pc:sldMkLst>
        <pc:spChg chg="mod">
          <ac:chgData name="Muffoletto, Jamie" userId="daf1e3c6-8137-448a-b141-d23049d419b5" providerId="ADAL" clId="{48A202AC-994E-4059-AA6D-008403940465}" dt="2023-03-21T01:09:11.833" v="42" actId="207"/>
          <ac:spMkLst>
            <pc:docMk/>
            <pc:sldMk cId="2057827396" sldId="2145707162"/>
            <ac:spMk id="3" creationId="{06942845-BD5A-42C5-A5C4-13339DD507AB}"/>
          </ac:spMkLst>
        </pc:spChg>
      </pc:sldChg>
      <pc:sldChg chg="modSp mod">
        <pc:chgData name="Muffoletto, Jamie" userId="daf1e3c6-8137-448a-b141-d23049d419b5" providerId="ADAL" clId="{48A202AC-994E-4059-AA6D-008403940465}" dt="2023-03-21T01:06:35.182" v="6" actId="207"/>
        <pc:sldMkLst>
          <pc:docMk/>
          <pc:sldMk cId="3507242687" sldId="2145707163"/>
        </pc:sldMkLst>
        <pc:spChg chg="mod">
          <ac:chgData name="Muffoletto, Jamie" userId="daf1e3c6-8137-448a-b141-d23049d419b5" providerId="ADAL" clId="{48A202AC-994E-4059-AA6D-008403940465}" dt="2023-03-21T01:06:35.182" v="6" actId="207"/>
          <ac:spMkLst>
            <pc:docMk/>
            <pc:sldMk cId="3507242687" sldId="2145707163"/>
            <ac:spMk id="3" creationId="{06942845-BD5A-42C5-A5C4-13339DD507AB}"/>
          </ac:spMkLst>
        </pc:spChg>
      </pc:sldChg>
      <pc:sldChg chg="modSp mod">
        <pc:chgData name="Muffoletto, Jamie" userId="daf1e3c6-8137-448a-b141-d23049d419b5" providerId="ADAL" clId="{48A202AC-994E-4059-AA6D-008403940465}" dt="2023-03-21T01:07:41.550" v="18" actId="207"/>
        <pc:sldMkLst>
          <pc:docMk/>
          <pc:sldMk cId="779327963" sldId="2145707164"/>
        </pc:sldMkLst>
        <pc:spChg chg="mod">
          <ac:chgData name="Muffoletto, Jamie" userId="daf1e3c6-8137-448a-b141-d23049d419b5" providerId="ADAL" clId="{48A202AC-994E-4059-AA6D-008403940465}" dt="2023-03-21T01:07:41.550" v="18" actId="207"/>
          <ac:spMkLst>
            <pc:docMk/>
            <pc:sldMk cId="779327963" sldId="2145707164"/>
            <ac:spMk id="3" creationId="{06942845-BD5A-42C5-A5C4-13339DD507AB}"/>
          </ac:spMkLst>
        </pc:spChg>
      </pc:sldChg>
      <pc:sldChg chg="modSp mod">
        <pc:chgData name="Muffoletto, Jamie" userId="daf1e3c6-8137-448a-b141-d23049d419b5" providerId="ADAL" clId="{48A202AC-994E-4059-AA6D-008403940465}" dt="2023-03-21T01:07:49.210" v="20" actId="207"/>
        <pc:sldMkLst>
          <pc:docMk/>
          <pc:sldMk cId="2762832437" sldId="2145707165"/>
        </pc:sldMkLst>
        <pc:spChg chg="mod">
          <ac:chgData name="Muffoletto, Jamie" userId="daf1e3c6-8137-448a-b141-d23049d419b5" providerId="ADAL" clId="{48A202AC-994E-4059-AA6D-008403940465}" dt="2023-03-21T01:07:49.210" v="20" actId="207"/>
          <ac:spMkLst>
            <pc:docMk/>
            <pc:sldMk cId="2762832437" sldId="2145707165"/>
            <ac:spMk id="3" creationId="{06942845-BD5A-42C5-A5C4-13339DD507AB}"/>
          </ac:spMkLst>
        </pc:spChg>
      </pc:sldChg>
      <pc:sldChg chg="modSp mod">
        <pc:chgData name="Muffoletto, Jamie" userId="daf1e3c6-8137-448a-b141-d23049d419b5" providerId="ADAL" clId="{48A202AC-994E-4059-AA6D-008403940465}" dt="2023-03-21T01:08:25.612" v="30" actId="207"/>
        <pc:sldMkLst>
          <pc:docMk/>
          <pc:sldMk cId="869122334" sldId="2145707166"/>
        </pc:sldMkLst>
        <pc:spChg chg="mod">
          <ac:chgData name="Muffoletto, Jamie" userId="daf1e3c6-8137-448a-b141-d23049d419b5" providerId="ADAL" clId="{48A202AC-994E-4059-AA6D-008403940465}" dt="2023-03-21T01:08:25.612" v="30" actId="207"/>
          <ac:spMkLst>
            <pc:docMk/>
            <pc:sldMk cId="869122334" sldId="2145707166"/>
            <ac:spMk id="3" creationId="{06942845-BD5A-42C5-A5C4-13339DD507AB}"/>
          </ac:spMkLst>
        </pc:spChg>
      </pc:sldChg>
      <pc:sldChg chg="modSp mod">
        <pc:chgData name="Muffoletto, Jamie" userId="daf1e3c6-8137-448a-b141-d23049d419b5" providerId="ADAL" clId="{48A202AC-994E-4059-AA6D-008403940465}" dt="2023-03-21T01:08:00.383" v="22" actId="207"/>
        <pc:sldMkLst>
          <pc:docMk/>
          <pc:sldMk cId="791047891" sldId="2145707167"/>
        </pc:sldMkLst>
        <pc:spChg chg="mod">
          <ac:chgData name="Muffoletto, Jamie" userId="daf1e3c6-8137-448a-b141-d23049d419b5" providerId="ADAL" clId="{48A202AC-994E-4059-AA6D-008403940465}" dt="2023-03-21T01:08:00.383" v="22" actId="207"/>
          <ac:spMkLst>
            <pc:docMk/>
            <pc:sldMk cId="791047891" sldId="2145707167"/>
            <ac:spMk id="3" creationId="{06942845-BD5A-42C5-A5C4-13339DD507AB}"/>
          </ac:spMkLst>
        </pc:spChg>
      </pc:sldChg>
      <pc:sldChg chg="modSp mod">
        <pc:chgData name="Muffoletto, Jamie" userId="daf1e3c6-8137-448a-b141-d23049d419b5" providerId="ADAL" clId="{48A202AC-994E-4059-AA6D-008403940465}" dt="2023-03-21T01:08:07.472" v="24" actId="207"/>
        <pc:sldMkLst>
          <pc:docMk/>
          <pc:sldMk cId="3832686309" sldId="2145707168"/>
        </pc:sldMkLst>
        <pc:spChg chg="mod">
          <ac:chgData name="Muffoletto, Jamie" userId="daf1e3c6-8137-448a-b141-d23049d419b5" providerId="ADAL" clId="{48A202AC-994E-4059-AA6D-008403940465}" dt="2023-03-21T01:08:07.472" v="24" actId="207"/>
          <ac:spMkLst>
            <pc:docMk/>
            <pc:sldMk cId="3832686309" sldId="2145707168"/>
            <ac:spMk id="3" creationId="{06942845-BD5A-42C5-A5C4-13339DD507AB}"/>
          </ac:spMkLst>
        </pc:spChg>
      </pc:sldChg>
      <pc:sldChg chg="modSp mod">
        <pc:chgData name="Muffoletto, Jamie" userId="daf1e3c6-8137-448a-b141-d23049d419b5" providerId="ADAL" clId="{48A202AC-994E-4059-AA6D-008403940465}" dt="2023-03-21T01:08:34.802" v="33" actId="207"/>
        <pc:sldMkLst>
          <pc:docMk/>
          <pc:sldMk cId="3443321460" sldId="2145707169"/>
        </pc:sldMkLst>
        <pc:spChg chg="mod">
          <ac:chgData name="Muffoletto, Jamie" userId="daf1e3c6-8137-448a-b141-d23049d419b5" providerId="ADAL" clId="{48A202AC-994E-4059-AA6D-008403940465}" dt="2023-03-21T01:08:34.802" v="33" actId="207"/>
          <ac:spMkLst>
            <pc:docMk/>
            <pc:sldMk cId="3443321460" sldId="2145707169"/>
            <ac:spMk id="3" creationId="{06942845-BD5A-42C5-A5C4-13339DD507AB}"/>
          </ac:spMkLst>
        </pc:spChg>
      </pc:sldChg>
      <pc:sldChg chg="modSp mod">
        <pc:chgData name="Muffoletto, Jamie" userId="daf1e3c6-8137-448a-b141-d23049d419b5" providerId="ADAL" clId="{48A202AC-994E-4059-AA6D-008403940465}" dt="2023-03-21T01:08:51.337" v="36" actId="207"/>
        <pc:sldMkLst>
          <pc:docMk/>
          <pc:sldMk cId="633527442" sldId="2145707170"/>
        </pc:sldMkLst>
        <pc:spChg chg="mod">
          <ac:chgData name="Muffoletto, Jamie" userId="daf1e3c6-8137-448a-b141-d23049d419b5" providerId="ADAL" clId="{48A202AC-994E-4059-AA6D-008403940465}" dt="2023-03-21T01:08:51.337" v="36" actId="207"/>
          <ac:spMkLst>
            <pc:docMk/>
            <pc:sldMk cId="633527442" sldId="2145707170"/>
            <ac:spMk id="3" creationId="{06942845-BD5A-42C5-A5C4-13339DD507AB}"/>
          </ac:spMkLst>
        </pc:spChg>
      </pc:sldChg>
      <pc:sldChg chg="addSp delSp modSp mod">
        <pc:chgData name="Muffoletto, Jamie" userId="daf1e3c6-8137-448a-b141-d23049d419b5" providerId="ADAL" clId="{48A202AC-994E-4059-AA6D-008403940465}" dt="2023-03-21T01:17:34.840" v="94" actId="962"/>
        <pc:sldMkLst>
          <pc:docMk/>
          <pc:sldMk cId="4041083995" sldId="2145707176"/>
        </pc:sldMkLst>
        <pc:spChg chg="ord">
          <ac:chgData name="Muffoletto, Jamie" userId="daf1e3c6-8137-448a-b141-d23049d419b5" providerId="ADAL" clId="{48A202AC-994E-4059-AA6D-008403940465}" dt="2023-03-21T01:15:22.233" v="76" actId="13244"/>
          <ac:spMkLst>
            <pc:docMk/>
            <pc:sldMk cId="4041083995" sldId="2145707176"/>
            <ac:spMk id="2" creationId="{67F48512-F7B6-41BC-1542-06751ED353AC}"/>
          </ac:spMkLst>
        </pc:spChg>
        <pc:spChg chg="del ord">
          <ac:chgData name="Muffoletto, Jamie" userId="daf1e3c6-8137-448a-b141-d23049d419b5" providerId="ADAL" clId="{48A202AC-994E-4059-AA6D-008403940465}" dt="2023-03-21T01:17:19.110" v="89" actId="478"/>
          <ac:spMkLst>
            <pc:docMk/>
            <pc:sldMk cId="4041083995" sldId="2145707176"/>
            <ac:spMk id="4" creationId="{97779041-77CF-6C78-519F-0913AD51C929}"/>
          </ac:spMkLst>
        </pc:spChg>
        <pc:spChg chg="del ord">
          <ac:chgData name="Muffoletto, Jamie" userId="daf1e3c6-8137-448a-b141-d23049d419b5" providerId="ADAL" clId="{48A202AC-994E-4059-AA6D-008403940465}" dt="2023-03-21T01:16:50.875" v="83" actId="478"/>
          <ac:spMkLst>
            <pc:docMk/>
            <pc:sldMk cId="4041083995" sldId="2145707176"/>
            <ac:spMk id="7" creationId="{66C5614F-CE79-AE2A-D304-610C83858D7D}"/>
          </ac:spMkLst>
        </pc:spChg>
        <pc:graphicFrameChg chg="del mod">
          <ac:chgData name="Muffoletto, Jamie" userId="daf1e3c6-8137-448a-b141-d23049d419b5" providerId="ADAL" clId="{48A202AC-994E-4059-AA6D-008403940465}" dt="2023-03-21T01:17:11.409" v="88" actId="478"/>
          <ac:graphicFrameMkLst>
            <pc:docMk/>
            <pc:sldMk cId="4041083995" sldId="2145707176"/>
            <ac:graphicFrameMk id="3" creationId="{C0595EE8-2856-172C-8813-AD1B35F2A5FD}"/>
          </ac:graphicFrameMkLst>
        </pc:graphicFrameChg>
        <pc:picChg chg="add mod">
          <ac:chgData name="Muffoletto, Jamie" userId="daf1e3c6-8137-448a-b141-d23049d419b5" providerId="ADAL" clId="{48A202AC-994E-4059-AA6D-008403940465}" dt="2023-03-21T01:17:34.840" v="94" actId="962"/>
          <ac:picMkLst>
            <pc:docMk/>
            <pc:sldMk cId="4041083995" sldId="2145707176"/>
            <ac:picMk id="6" creationId="{751E78E7-12F6-D6DB-2A4B-1309A4136ABE}"/>
          </ac:picMkLst>
        </pc:picChg>
        <pc:picChg chg="del ord">
          <ac:chgData name="Muffoletto, Jamie" userId="daf1e3c6-8137-448a-b141-d23049d419b5" providerId="ADAL" clId="{48A202AC-994E-4059-AA6D-008403940465}" dt="2023-03-21T01:16:50.875" v="83" actId="478"/>
          <ac:picMkLst>
            <pc:docMk/>
            <pc:sldMk cId="4041083995" sldId="2145707176"/>
            <ac:picMk id="11" creationId="{81A1923F-8C03-8465-2AFA-6739BB05CCD2}"/>
          </ac:picMkLst>
        </pc:picChg>
      </pc:sldChg>
      <pc:sldChg chg="modSp mod">
        <pc:chgData name="Muffoletto, Jamie" userId="daf1e3c6-8137-448a-b141-d23049d419b5" providerId="ADAL" clId="{48A202AC-994E-4059-AA6D-008403940465}" dt="2023-03-21T01:17:52.603" v="96" actId="13244"/>
        <pc:sldMkLst>
          <pc:docMk/>
          <pc:sldMk cId="1417970378" sldId="2145707177"/>
        </pc:sldMkLst>
        <pc:spChg chg="ord">
          <ac:chgData name="Muffoletto, Jamie" userId="daf1e3c6-8137-448a-b141-d23049d419b5" providerId="ADAL" clId="{48A202AC-994E-4059-AA6D-008403940465}" dt="2023-03-21T01:17:52.603" v="96" actId="13244"/>
          <ac:spMkLst>
            <pc:docMk/>
            <pc:sldMk cId="1417970378" sldId="2145707177"/>
            <ac:spMk id="9" creationId="{3691D459-DB9B-329E-7533-3F11A9C59D54}"/>
          </ac:spMkLst>
        </pc:spChg>
        <pc:spChg chg="ord">
          <ac:chgData name="Muffoletto, Jamie" userId="daf1e3c6-8137-448a-b141-d23049d419b5" providerId="ADAL" clId="{48A202AC-994E-4059-AA6D-008403940465}" dt="2023-03-21T01:17:49.015" v="95" actId="13244"/>
          <ac:spMkLst>
            <pc:docMk/>
            <pc:sldMk cId="1417970378" sldId="2145707177"/>
            <ac:spMk id="10" creationId="{B96AEC97-1E06-36AD-3325-51E5C55E3050}"/>
          </ac:spMkLst>
        </pc:spChg>
      </pc:sldChg>
      <pc:sldChg chg="modSp mod">
        <pc:chgData name="Muffoletto, Jamie" userId="daf1e3c6-8137-448a-b141-d23049d419b5" providerId="ADAL" clId="{48A202AC-994E-4059-AA6D-008403940465}" dt="2023-03-21T01:18:14.786" v="97" actId="13244"/>
        <pc:sldMkLst>
          <pc:docMk/>
          <pc:sldMk cId="1350320056" sldId="2145707180"/>
        </pc:sldMkLst>
        <pc:picChg chg="ord">
          <ac:chgData name="Muffoletto, Jamie" userId="daf1e3c6-8137-448a-b141-d23049d419b5" providerId="ADAL" clId="{48A202AC-994E-4059-AA6D-008403940465}" dt="2023-03-21T01:18:14.786" v="97" actId="13244"/>
          <ac:picMkLst>
            <pc:docMk/>
            <pc:sldMk cId="1350320056" sldId="2145707180"/>
            <ac:picMk id="18" creationId="{74917CAC-FB48-23CA-718C-529C1A0F86FD}"/>
          </ac:picMkLst>
        </pc:picChg>
      </pc:sldChg>
      <pc:sldChg chg="modSp mod">
        <pc:chgData name="Muffoletto, Jamie" userId="daf1e3c6-8137-448a-b141-d23049d419b5" providerId="ADAL" clId="{48A202AC-994E-4059-AA6D-008403940465}" dt="2023-03-21T01:09:30.547" v="48" actId="207"/>
        <pc:sldMkLst>
          <pc:docMk/>
          <pc:sldMk cId="481858007" sldId="2145707183"/>
        </pc:sldMkLst>
        <pc:spChg chg="mod">
          <ac:chgData name="Muffoletto, Jamie" userId="daf1e3c6-8137-448a-b141-d23049d419b5" providerId="ADAL" clId="{48A202AC-994E-4059-AA6D-008403940465}" dt="2023-03-21T01:09:30.547" v="48" actId="207"/>
          <ac:spMkLst>
            <pc:docMk/>
            <pc:sldMk cId="481858007" sldId="2145707183"/>
            <ac:spMk id="3" creationId="{06942845-BD5A-42C5-A5C4-13339DD507AB}"/>
          </ac:spMkLst>
        </pc:spChg>
      </pc:sldChg>
      <pc:sldChg chg="modSp mod">
        <pc:chgData name="Muffoletto, Jamie" userId="daf1e3c6-8137-448a-b141-d23049d419b5" providerId="ADAL" clId="{48A202AC-994E-4059-AA6D-008403940465}" dt="2023-03-21T01:13:49.776" v="72" actId="13244"/>
        <pc:sldMkLst>
          <pc:docMk/>
          <pc:sldMk cId="3518780883" sldId="2145707184"/>
        </pc:sldMkLst>
        <pc:spChg chg="ord">
          <ac:chgData name="Muffoletto, Jamie" userId="daf1e3c6-8137-448a-b141-d23049d419b5" providerId="ADAL" clId="{48A202AC-994E-4059-AA6D-008403940465}" dt="2023-03-21T01:13:31.573" v="69" actId="13244"/>
          <ac:spMkLst>
            <pc:docMk/>
            <pc:sldMk cId="3518780883" sldId="2145707184"/>
            <ac:spMk id="2" creationId="{67F48512-F7B6-41BC-1542-06751ED353AC}"/>
          </ac:spMkLst>
        </pc:spChg>
        <pc:spChg chg="ord">
          <ac:chgData name="Muffoletto, Jamie" userId="daf1e3c6-8137-448a-b141-d23049d419b5" providerId="ADAL" clId="{48A202AC-994E-4059-AA6D-008403940465}" dt="2023-03-21T01:13:49.776" v="72" actId="13244"/>
          <ac:spMkLst>
            <pc:docMk/>
            <pc:sldMk cId="3518780883" sldId="2145707184"/>
            <ac:spMk id="21" creationId="{FC58D49D-0051-0A61-6BF3-3005AD92E616}"/>
          </ac:spMkLst>
        </pc:spChg>
        <pc:picChg chg="ord">
          <ac:chgData name="Muffoletto, Jamie" userId="daf1e3c6-8137-448a-b141-d23049d419b5" providerId="ADAL" clId="{48A202AC-994E-4059-AA6D-008403940465}" dt="2023-03-21T01:13:42.738" v="71" actId="13244"/>
          <ac:picMkLst>
            <pc:docMk/>
            <pc:sldMk cId="3518780883" sldId="2145707184"/>
            <ac:picMk id="14" creationId="{D3697C3E-BC01-B5FD-B2EE-B071DEE3FB71}"/>
          </ac:picMkLst>
        </pc:picChg>
      </pc:sldChg>
      <pc:sldChg chg="modSp mod">
        <pc:chgData name="Muffoletto, Jamie" userId="daf1e3c6-8137-448a-b141-d23049d419b5" providerId="ADAL" clId="{48A202AC-994E-4059-AA6D-008403940465}" dt="2023-03-21T01:15:14.577" v="75" actId="13244"/>
        <pc:sldMkLst>
          <pc:docMk/>
          <pc:sldMk cId="3911405413" sldId="2145707185"/>
        </pc:sldMkLst>
        <pc:spChg chg="ord">
          <ac:chgData name="Muffoletto, Jamie" userId="daf1e3c6-8137-448a-b141-d23049d419b5" providerId="ADAL" clId="{48A202AC-994E-4059-AA6D-008403940465}" dt="2023-03-21T01:15:12.651" v="74" actId="13244"/>
          <ac:spMkLst>
            <pc:docMk/>
            <pc:sldMk cId="3911405413" sldId="2145707185"/>
            <ac:spMk id="4" creationId="{97779041-77CF-6C78-519F-0913AD51C929}"/>
          </ac:spMkLst>
        </pc:spChg>
        <pc:spChg chg="ord">
          <ac:chgData name="Muffoletto, Jamie" userId="daf1e3c6-8137-448a-b141-d23049d419b5" providerId="ADAL" clId="{48A202AC-994E-4059-AA6D-008403940465}" dt="2023-03-21T01:15:05.009" v="73" actId="13244"/>
          <ac:spMkLst>
            <pc:docMk/>
            <pc:sldMk cId="3911405413" sldId="2145707185"/>
            <ac:spMk id="7" creationId="{66C5614F-CE79-AE2A-D304-610C83858D7D}"/>
          </ac:spMkLst>
        </pc:spChg>
        <pc:picChg chg="ord">
          <ac:chgData name="Muffoletto, Jamie" userId="daf1e3c6-8137-448a-b141-d23049d419b5" providerId="ADAL" clId="{48A202AC-994E-4059-AA6D-008403940465}" dt="2023-03-21T01:15:14.577" v="75" actId="13244"/>
          <ac:picMkLst>
            <pc:docMk/>
            <pc:sldMk cId="3911405413" sldId="2145707185"/>
            <ac:picMk id="9" creationId="{D2CF122B-5576-9F89-32DA-F4CD7510BA7A}"/>
          </ac:picMkLst>
        </pc:picChg>
      </pc:sldChg>
      <pc:sldChg chg="modSp mod">
        <pc:chgData name="Muffoletto, Jamie" userId="daf1e3c6-8137-448a-b141-d23049d419b5" providerId="ADAL" clId="{48A202AC-994E-4059-AA6D-008403940465}" dt="2023-03-21T01:19:09.812" v="99" actId="13244"/>
        <pc:sldMkLst>
          <pc:docMk/>
          <pc:sldMk cId="3466885149" sldId="2145707186"/>
        </pc:sldMkLst>
        <pc:picChg chg="ord">
          <ac:chgData name="Muffoletto, Jamie" userId="daf1e3c6-8137-448a-b141-d23049d419b5" providerId="ADAL" clId="{48A202AC-994E-4059-AA6D-008403940465}" dt="2023-03-21T01:18:53.082" v="98" actId="13244"/>
          <ac:picMkLst>
            <pc:docMk/>
            <pc:sldMk cId="3466885149" sldId="2145707186"/>
            <ac:picMk id="4" creationId="{3E1AC7A0-D2F8-4873-BE1A-580506AE8A94}"/>
          </ac:picMkLst>
        </pc:picChg>
        <pc:picChg chg="ord">
          <ac:chgData name="Muffoletto, Jamie" userId="daf1e3c6-8137-448a-b141-d23049d419b5" providerId="ADAL" clId="{48A202AC-994E-4059-AA6D-008403940465}" dt="2023-03-21T01:19:09.812" v="99" actId="13244"/>
          <ac:picMkLst>
            <pc:docMk/>
            <pc:sldMk cId="3466885149" sldId="2145707186"/>
            <ac:picMk id="9" creationId="{8B78681B-1C67-7239-FB2C-0D94179C6C38}"/>
          </ac:picMkLst>
        </pc:picChg>
      </pc:sldChg>
      <pc:sldChg chg="modSp mod">
        <pc:chgData name="Muffoletto, Jamie" userId="daf1e3c6-8137-448a-b141-d23049d419b5" providerId="ADAL" clId="{48A202AC-994E-4059-AA6D-008403940465}" dt="2023-03-21T01:12:50.733" v="66" actId="13244"/>
        <pc:sldMkLst>
          <pc:docMk/>
          <pc:sldMk cId="3961742603" sldId="2145707203"/>
        </pc:sldMkLst>
        <pc:spChg chg="ord">
          <ac:chgData name="Muffoletto, Jamie" userId="daf1e3c6-8137-448a-b141-d23049d419b5" providerId="ADAL" clId="{48A202AC-994E-4059-AA6D-008403940465}" dt="2023-03-21T01:11:23.770" v="57" actId="13244"/>
          <ac:spMkLst>
            <pc:docMk/>
            <pc:sldMk cId="3961742603" sldId="2145707203"/>
            <ac:spMk id="2" creationId="{F405FBC7-C49D-C064-5469-92E0F341FE68}"/>
          </ac:spMkLst>
        </pc:spChg>
        <pc:spChg chg="ord">
          <ac:chgData name="Muffoletto, Jamie" userId="daf1e3c6-8137-448a-b141-d23049d419b5" providerId="ADAL" clId="{48A202AC-994E-4059-AA6D-008403940465}" dt="2023-03-21T01:12:23.100" v="64" actId="13244"/>
          <ac:spMkLst>
            <pc:docMk/>
            <pc:sldMk cId="3961742603" sldId="2145707203"/>
            <ac:spMk id="5" creationId="{6F37A8D6-CC0D-770C-47D0-AF0CEEDAE4A4}"/>
          </ac:spMkLst>
        </pc:spChg>
        <pc:spChg chg="ord">
          <ac:chgData name="Muffoletto, Jamie" userId="daf1e3c6-8137-448a-b141-d23049d419b5" providerId="ADAL" clId="{48A202AC-994E-4059-AA6D-008403940465}" dt="2023-03-21T01:12:50.733" v="66" actId="13244"/>
          <ac:spMkLst>
            <pc:docMk/>
            <pc:sldMk cId="3961742603" sldId="2145707203"/>
            <ac:spMk id="16" creationId="{3AFDBE71-3513-9958-95C3-EE66CEBEA298}"/>
          </ac:spMkLst>
        </pc:spChg>
        <pc:graphicFrameChg chg="mod">
          <ac:chgData name="Muffoletto, Jamie" userId="daf1e3c6-8137-448a-b141-d23049d419b5" providerId="ADAL" clId="{48A202AC-994E-4059-AA6D-008403940465}" dt="2023-03-21T01:12:03.116" v="62" actId="13244"/>
          <ac:graphicFrameMkLst>
            <pc:docMk/>
            <pc:sldMk cId="3961742603" sldId="2145707203"/>
            <ac:graphicFrameMk id="9" creationId="{BA994150-0051-F1CC-1FA9-9683B33D420A}"/>
          </ac:graphicFrameMkLst>
        </pc:graphicFrameChg>
        <pc:picChg chg="ord">
          <ac:chgData name="Muffoletto, Jamie" userId="daf1e3c6-8137-448a-b141-d23049d419b5" providerId="ADAL" clId="{48A202AC-994E-4059-AA6D-008403940465}" dt="2023-03-21T01:11:31.607" v="58" actId="13244"/>
          <ac:picMkLst>
            <pc:docMk/>
            <pc:sldMk cId="3961742603" sldId="2145707203"/>
            <ac:picMk id="4" creationId="{ECDD4806-BA3A-74B2-CB2A-76CCDE421907}"/>
          </ac:picMkLst>
        </pc:picChg>
        <pc:picChg chg="ord">
          <ac:chgData name="Muffoletto, Jamie" userId="daf1e3c6-8137-448a-b141-d23049d419b5" providerId="ADAL" clId="{48A202AC-994E-4059-AA6D-008403940465}" dt="2023-03-21T01:11:51.370" v="60" actId="13244"/>
          <ac:picMkLst>
            <pc:docMk/>
            <pc:sldMk cId="3961742603" sldId="2145707203"/>
            <ac:picMk id="8" creationId="{BD98C4C7-B5F0-314F-10E7-3A1193E028BC}"/>
          </ac:picMkLst>
        </pc:picChg>
        <pc:picChg chg="ord">
          <ac:chgData name="Muffoletto, Jamie" userId="daf1e3c6-8137-448a-b141-d23049d419b5" providerId="ADAL" clId="{48A202AC-994E-4059-AA6D-008403940465}" dt="2023-03-21T01:11:55.058" v="61" actId="13244"/>
          <ac:picMkLst>
            <pc:docMk/>
            <pc:sldMk cId="3961742603" sldId="2145707203"/>
            <ac:picMk id="10" creationId="{B200A4DC-0C31-FA0C-5CBA-DD6811509BCB}"/>
          </ac:picMkLst>
        </pc:picChg>
        <pc:picChg chg="ord">
          <ac:chgData name="Muffoletto, Jamie" userId="daf1e3c6-8137-448a-b141-d23049d419b5" providerId="ADAL" clId="{48A202AC-994E-4059-AA6D-008403940465}" dt="2023-03-21T01:12:07.271" v="63" actId="13244"/>
          <ac:picMkLst>
            <pc:docMk/>
            <pc:sldMk cId="3961742603" sldId="2145707203"/>
            <ac:picMk id="13" creationId="{46158D11-F833-2114-AC48-0954F16FB9B8}"/>
          </ac:picMkLst>
        </pc:picChg>
        <pc:picChg chg="ord">
          <ac:chgData name="Muffoletto, Jamie" userId="daf1e3c6-8137-448a-b141-d23049d419b5" providerId="ADAL" clId="{48A202AC-994E-4059-AA6D-008403940465}" dt="2023-03-21T01:11:40.758" v="59" actId="13244"/>
          <ac:picMkLst>
            <pc:docMk/>
            <pc:sldMk cId="3961742603" sldId="2145707203"/>
            <ac:picMk id="17" creationId="{8AA68396-0C11-061E-3417-5DF2D272D138}"/>
          </ac:picMkLst>
        </pc:picChg>
        <pc:picChg chg="ord">
          <ac:chgData name="Muffoletto, Jamie" userId="daf1e3c6-8137-448a-b141-d23049d419b5" providerId="ADAL" clId="{48A202AC-994E-4059-AA6D-008403940465}" dt="2023-03-21T01:12:38.062" v="65" actId="13244"/>
          <ac:picMkLst>
            <pc:docMk/>
            <pc:sldMk cId="3961742603" sldId="2145707203"/>
            <ac:picMk id="18" creationId="{9E0FF158-5E0B-ED76-B0D2-92170D0C48A2}"/>
          </ac:picMkLst>
        </pc:picChg>
      </pc:sldChg>
    </pc:docChg>
  </pc:docChgLst>
</pc:chgInfo>
</file>

<file path=ppt/diagrams/_rels/data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4" Type="http://schemas.openxmlformats.org/officeDocument/2006/relationships/image" Target="../media/image97.svg"/></Relationships>
</file>

<file path=ppt/diagrams/_rels/data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image" Target="../media/image99.png"/></Relationships>
</file>

<file path=ppt/diagrams/_rels/data19.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iagrams/_rels/data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diagrams/_rels/data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ata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ata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image" Target="../media/image59.jpe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diagrams/_rels/data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image" Target="../media/image67.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diagrams/_rels/data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ata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jpeg"/><Relationship Id="rId5" Type="http://schemas.openxmlformats.org/officeDocument/2006/relationships/image" Target="../media/image83.jpeg"/><Relationship Id="rId4" Type="http://schemas.openxmlformats.org/officeDocument/2006/relationships/image" Target="../media/image82.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4" Type="http://schemas.openxmlformats.org/officeDocument/2006/relationships/image" Target="../media/image97.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image" Target="../media/image99.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iagrams/_rels/drawing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image" Target="../media/image59.jpe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image" Target="../media/image67.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jpeg"/><Relationship Id="rId5" Type="http://schemas.openxmlformats.org/officeDocument/2006/relationships/image" Target="../media/image83.jpeg"/><Relationship Id="rId4"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FB581-AD4E-4D8D-8114-8584BD409AC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18F15C0D-24BE-49D1-91D2-778ADF8B75BF}">
      <dgm:prSet phldrT="[Text]"/>
      <dgm:spPr/>
      <dgm:t>
        <a:bodyPr/>
        <a:lstStyle/>
        <a:p>
          <a:r>
            <a:rPr lang="en-US" dirty="0"/>
            <a:t>Pilot</a:t>
          </a:r>
        </a:p>
      </dgm:t>
    </dgm:pt>
    <dgm:pt modelId="{25899D8C-5C87-4FAD-8D48-41E1CC1345D1}" type="parTrans" cxnId="{E5D38B37-CDEF-42DD-9BB7-DE5CA26985D5}">
      <dgm:prSet/>
      <dgm:spPr/>
      <dgm:t>
        <a:bodyPr/>
        <a:lstStyle/>
        <a:p>
          <a:endParaRPr lang="en-US"/>
        </a:p>
      </dgm:t>
    </dgm:pt>
    <dgm:pt modelId="{E0C85F22-F177-4093-9A20-59A7CC4C42B2}" type="sibTrans" cxnId="{E5D38B37-CDEF-42DD-9BB7-DE5CA26985D5}">
      <dgm:prSet/>
      <dgm:spPr/>
      <dgm:t>
        <a:bodyPr/>
        <a:lstStyle/>
        <a:p>
          <a:endParaRPr lang="en-US"/>
        </a:p>
      </dgm:t>
    </dgm:pt>
    <dgm:pt modelId="{CE88DE76-B389-47FD-9763-3FC0E193A5F4}">
      <dgm:prSet phldrT="[Text]"/>
      <dgm:spPr/>
      <dgm:t>
        <a:bodyPr/>
        <a:lstStyle/>
        <a:p>
          <a:r>
            <a:rPr lang="en-US" dirty="0"/>
            <a:t>Parallel</a:t>
          </a:r>
        </a:p>
      </dgm:t>
    </dgm:pt>
    <dgm:pt modelId="{27A35FCB-22D6-4221-9236-0CEA737B78AE}" type="parTrans" cxnId="{098A47F1-B6EC-4DFD-AA24-541478EC3436}">
      <dgm:prSet/>
      <dgm:spPr/>
      <dgm:t>
        <a:bodyPr/>
        <a:lstStyle/>
        <a:p>
          <a:endParaRPr lang="en-US"/>
        </a:p>
      </dgm:t>
    </dgm:pt>
    <dgm:pt modelId="{9358CEFC-3725-4900-BE9D-1A12794E1564}" type="sibTrans" cxnId="{098A47F1-B6EC-4DFD-AA24-541478EC3436}">
      <dgm:prSet/>
      <dgm:spPr/>
      <dgm:t>
        <a:bodyPr/>
        <a:lstStyle/>
        <a:p>
          <a:endParaRPr lang="en-US"/>
        </a:p>
      </dgm:t>
    </dgm:pt>
    <dgm:pt modelId="{F9F3327D-636D-44FB-9FFD-E82603F9DCE2}">
      <dgm:prSet phldrT="[Text]"/>
      <dgm:spPr/>
      <dgm:t>
        <a:bodyPr/>
        <a:lstStyle/>
        <a:p>
          <a:r>
            <a:rPr lang="en-US" dirty="0"/>
            <a:t>Go Live</a:t>
          </a:r>
        </a:p>
      </dgm:t>
    </dgm:pt>
    <dgm:pt modelId="{E98A7F99-5C46-468F-83D5-111A83A58733}" type="parTrans" cxnId="{04C94933-3068-4052-A275-E02E86711992}">
      <dgm:prSet/>
      <dgm:spPr/>
      <dgm:t>
        <a:bodyPr/>
        <a:lstStyle/>
        <a:p>
          <a:endParaRPr lang="en-US"/>
        </a:p>
      </dgm:t>
    </dgm:pt>
    <dgm:pt modelId="{C6D51DB8-F6B2-43AB-BB6E-D81BFB30E4F1}" type="sibTrans" cxnId="{04C94933-3068-4052-A275-E02E86711992}">
      <dgm:prSet/>
      <dgm:spPr/>
      <dgm:t>
        <a:bodyPr/>
        <a:lstStyle/>
        <a:p>
          <a:endParaRPr lang="en-US"/>
        </a:p>
      </dgm:t>
    </dgm:pt>
    <dgm:pt modelId="{7801DF45-F39B-43DF-B377-11D017FE3D08}" type="pres">
      <dgm:prSet presAssocID="{9A1FB581-AD4E-4D8D-8114-8584BD409AC8}" presName="Name0" presStyleCnt="0">
        <dgm:presLayoutVars>
          <dgm:chMax val="7"/>
          <dgm:chPref val="7"/>
          <dgm:dir/>
          <dgm:animLvl val="lvl"/>
        </dgm:presLayoutVars>
      </dgm:prSet>
      <dgm:spPr/>
    </dgm:pt>
    <dgm:pt modelId="{AC47AD7A-AF76-40C4-AA27-8C5E1A2C0B94}" type="pres">
      <dgm:prSet presAssocID="{18F15C0D-24BE-49D1-91D2-778ADF8B75BF}" presName="Accent1" presStyleCnt="0"/>
      <dgm:spPr/>
    </dgm:pt>
    <dgm:pt modelId="{97A8ABFD-3C58-4694-BC19-8E513D1C9C8E}" type="pres">
      <dgm:prSet presAssocID="{18F15C0D-24BE-49D1-91D2-778ADF8B75BF}" presName="Accent" presStyleLbl="node1" presStyleIdx="0" presStyleCnt="3"/>
      <dgm:spPr/>
    </dgm:pt>
    <dgm:pt modelId="{94EC470B-1382-489F-A8B0-244665BDDAE2}" type="pres">
      <dgm:prSet presAssocID="{18F15C0D-24BE-49D1-91D2-778ADF8B75BF}" presName="Parent1" presStyleLbl="revTx" presStyleIdx="0" presStyleCnt="3" custScaleY="102347" custLinFactNeighborX="-1425" custLinFactNeighborY="-32924">
        <dgm:presLayoutVars>
          <dgm:chMax val="1"/>
          <dgm:chPref val="1"/>
          <dgm:bulletEnabled val="1"/>
        </dgm:presLayoutVars>
      </dgm:prSet>
      <dgm:spPr/>
    </dgm:pt>
    <dgm:pt modelId="{A288834F-C470-4106-A027-450FED513EF2}" type="pres">
      <dgm:prSet presAssocID="{CE88DE76-B389-47FD-9763-3FC0E193A5F4}" presName="Accent2" presStyleCnt="0"/>
      <dgm:spPr/>
    </dgm:pt>
    <dgm:pt modelId="{B0BEA868-E43A-4406-81A1-B84B200AF42E}" type="pres">
      <dgm:prSet presAssocID="{CE88DE76-B389-47FD-9763-3FC0E193A5F4}" presName="Accent" presStyleLbl="node1" presStyleIdx="1" presStyleCnt="3"/>
      <dgm:spPr/>
    </dgm:pt>
    <dgm:pt modelId="{54261236-88B9-4884-8BF9-7C2D6CB7575A}" type="pres">
      <dgm:prSet presAssocID="{CE88DE76-B389-47FD-9763-3FC0E193A5F4}" presName="Parent2" presStyleLbl="revTx" presStyleIdx="1" presStyleCnt="3">
        <dgm:presLayoutVars>
          <dgm:chMax val="1"/>
          <dgm:chPref val="1"/>
          <dgm:bulletEnabled val="1"/>
        </dgm:presLayoutVars>
      </dgm:prSet>
      <dgm:spPr/>
    </dgm:pt>
    <dgm:pt modelId="{44695984-63B0-4E76-94E7-4BF348FC9128}" type="pres">
      <dgm:prSet presAssocID="{F9F3327D-636D-44FB-9FFD-E82603F9DCE2}" presName="Accent3" presStyleCnt="0"/>
      <dgm:spPr/>
    </dgm:pt>
    <dgm:pt modelId="{5C6614B3-6F8F-4A77-8220-DBE18686C55E}" type="pres">
      <dgm:prSet presAssocID="{F9F3327D-636D-44FB-9FFD-E82603F9DCE2}" presName="Accent" presStyleLbl="node1" presStyleIdx="2" presStyleCnt="3"/>
      <dgm:spPr/>
    </dgm:pt>
    <dgm:pt modelId="{3FC7CD17-41AB-4627-8123-DB522EC9DD5E}" type="pres">
      <dgm:prSet presAssocID="{F9F3327D-636D-44FB-9FFD-E82603F9DCE2}" presName="Parent3" presStyleLbl="revTx" presStyleIdx="2" presStyleCnt="3">
        <dgm:presLayoutVars>
          <dgm:chMax val="1"/>
          <dgm:chPref val="1"/>
          <dgm:bulletEnabled val="1"/>
        </dgm:presLayoutVars>
      </dgm:prSet>
      <dgm:spPr/>
    </dgm:pt>
  </dgm:ptLst>
  <dgm:cxnLst>
    <dgm:cxn modelId="{5CC9B500-F3E5-4FE6-A61E-09EF1054733C}" type="presOf" srcId="{CE88DE76-B389-47FD-9763-3FC0E193A5F4}" destId="{54261236-88B9-4884-8BF9-7C2D6CB7575A}" srcOrd="0" destOrd="0" presId="urn:microsoft.com/office/officeart/2009/layout/CircleArrowProcess"/>
    <dgm:cxn modelId="{597BC106-A427-4C29-9284-A9CC1F1F87CA}" type="presOf" srcId="{9A1FB581-AD4E-4D8D-8114-8584BD409AC8}" destId="{7801DF45-F39B-43DF-B377-11D017FE3D08}" srcOrd="0" destOrd="0" presId="urn:microsoft.com/office/officeart/2009/layout/CircleArrowProcess"/>
    <dgm:cxn modelId="{D1014F20-236D-447F-BEE1-E4E4760FCDFF}" type="presOf" srcId="{F9F3327D-636D-44FB-9FFD-E82603F9DCE2}" destId="{3FC7CD17-41AB-4627-8123-DB522EC9DD5E}" srcOrd="0" destOrd="0" presId="urn:microsoft.com/office/officeart/2009/layout/CircleArrowProcess"/>
    <dgm:cxn modelId="{24773D30-8E46-4843-8865-626DB31A534F}" type="presOf" srcId="{18F15C0D-24BE-49D1-91D2-778ADF8B75BF}" destId="{94EC470B-1382-489F-A8B0-244665BDDAE2}" srcOrd="0" destOrd="0" presId="urn:microsoft.com/office/officeart/2009/layout/CircleArrowProcess"/>
    <dgm:cxn modelId="{04C94933-3068-4052-A275-E02E86711992}" srcId="{9A1FB581-AD4E-4D8D-8114-8584BD409AC8}" destId="{F9F3327D-636D-44FB-9FFD-E82603F9DCE2}" srcOrd="2" destOrd="0" parTransId="{E98A7F99-5C46-468F-83D5-111A83A58733}" sibTransId="{C6D51DB8-F6B2-43AB-BB6E-D81BFB30E4F1}"/>
    <dgm:cxn modelId="{E5D38B37-CDEF-42DD-9BB7-DE5CA26985D5}" srcId="{9A1FB581-AD4E-4D8D-8114-8584BD409AC8}" destId="{18F15C0D-24BE-49D1-91D2-778ADF8B75BF}" srcOrd="0" destOrd="0" parTransId="{25899D8C-5C87-4FAD-8D48-41E1CC1345D1}" sibTransId="{E0C85F22-F177-4093-9A20-59A7CC4C42B2}"/>
    <dgm:cxn modelId="{098A47F1-B6EC-4DFD-AA24-541478EC3436}" srcId="{9A1FB581-AD4E-4D8D-8114-8584BD409AC8}" destId="{CE88DE76-B389-47FD-9763-3FC0E193A5F4}" srcOrd="1" destOrd="0" parTransId="{27A35FCB-22D6-4221-9236-0CEA737B78AE}" sibTransId="{9358CEFC-3725-4900-BE9D-1A12794E1564}"/>
    <dgm:cxn modelId="{98DAD5C0-A9C7-4794-A77B-B875B631BE23}" type="presParOf" srcId="{7801DF45-F39B-43DF-B377-11D017FE3D08}" destId="{AC47AD7A-AF76-40C4-AA27-8C5E1A2C0B94}" srcOrd="0" destOrd="0" presId="urn:microsoft.com/office/officeart/2009/layout/CircleArrowProcess"/>
    <dgm:cxn modelId="{4A2119A2-E881-4A18-9B70-F33206384EE2}" type="presParOf" srcId="{AC47AD7A-AF76-40C4-AA27-8C5E1A2C0B94}" destId="{97A8ABFD-3C58-4694-BC19-8E513D1C9C8E}" srcOrd="0" destOrd="0" presId="urn:microsoft.com/office/officeart/2009/layout/CircleArrowProcess"/>
    <dgm:cxn modelId="{CF7E3B44-8692-458A-B434-C551C1297F46}" type="presParOf" srcId="{7801DF45-F39B-43DF-B377-11D017FE3D08}" destId="{94EC470B-1382-489F-A8B0-244665BDDAE2}" srcOrd="1" destOrd="0" presId="urn:microsoft.com/office/officeart/2009/layout/CircleArrowProcess"/>
    <dgm:cxn modelId="{74DBBA78-BEF4-4EB3-B45E-8DF732A5BD0B}" type="presParOf" srcId="{7801DF45-F39B-43DF-B377-11D017FE3D08}" destId="{A288834F-C470-4106-A027-450FED513EF2}" srcOrd="2" destOrd="0" presId="urn:microsoft.com/office/officeart/2009/layout/CircleArrowProcess"/>
    <dgm:cxn modelId="{52803A73-0DCF-4F91-B7EB-D74F784262D7}" type="presParOf" srcId="{A288834F-C470-4106-A027-450FED513EF2}" destId="{B0BEA868-E43A-4406-81A1-B84B200AF42E}" srcOrd="0" destOrd="0" presId="urn:microsoft.com/office/officeart/2009/layout/CircleArrowProcess"/>
    <dgm:cxn modelId="{6E0CA44C-D996-4912-A646-9AE079BA3CBF}" type="presParOf" srcId="{7801DF45-F39B-43DF-B377-11D017FE3D08}" destId="{54261236-88B9-4884-8BF9-7C2D6CB7575A}" srcOrd="3" destOrd="0" presId="urn:microsoft.com/office/officeart/2009/layout/CircleArrowProcess"/>
    <dgm:cxn modelId="{8319399E-89E7-4B40-8CA2-2E878EF3E02D}" type="presParOf" srcId="{7801DF45-F39B-43DF-B377-11D017FE3D08}" destId="{44695984-63B0-4E76-94E7-4BF348FC9128}" srcOrd="4" destOrd="0" presId="urn:microsoft.com/office/officeart/2009/layout/CircleArrowProcess"/>
    <dgm:cxn modelId="{F6CA584C-3BA0-41B1-B960-F6942C19AE2F}" type="presParOf" srcId="{44695984-63B0-4E76-94E7-4BF348FC9128}" destId="{5C6614B3-6F8F-4A77-8220-DBE18686C55E}" srcOrd="0" destOrd="0" presId="urn:microsoft.com/office/officeart/2009/layout/CircleArrowProcess"/>
    <dgm:cxn modelId="{782BBDBE-19C6-427E-B8FD-9EF96D4AF348}" type="presParOf" srcId="{7801DF45-F39B-43DF-B377-11D017FE3D08}" destId="{3FC7CD17-41AB-4627-8123-DB522EC9DD5E}"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3F493C-28A6-4093-B8AF-950F0993FB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EF6509-CFE8-4555-8A19-695A3102A50E}">
      <dgm:prSet phldrT="[Text]"/>
      <dgm:spPr/>
      <dgm:t>
        <a:bodyPr/>
        <a:lstStyle/>
        <a:p>
          <a:pPr algn="ctr"/>
          <a:r>
            <a:rPr lang="en-US"/>
            <a:t>At least one LEA from each ESC</a:t>
          </a:r>
        </a:p>
      </dgm:t>
    </dgm:pt>
    <dgm:pt modelId="{071C1D19-5E84-43EC-9237-B6E80F448880}" type="parTrans" cxnId="{E11452D8-95D7-4F44-ACF3-121EC15668E0}">
      <dgm:prSet/>
      <dgm:spPr/>
      <dgm:t>
        <a:bodyPr/>
        <a:lstStyle/>
        <a:p>
          <a:endParaRPr lang="en-US"/>
        </a:p>
      </dgm:t>
    </dgm:pt>
    <dgm:pt modelId="{FF9B00CD-294E-4FEF-8DA0-E4720CA055D4}" type="sibTrans" cxnId="{E11452D8-95D7-4F44-ACF3-121EC15668E0}">
      <dgm:prSet/>
      <dgm:spPr/>
      <dgm:t>
        <a:bodyPr/>
        <a:lstStyle/>
        <a:p>
          <a:endParaRPr lang="en-US"/>
        </a:p>
      </dgm:t>
    </dgm:pt>
    <dgm:pt modelId="{DC9115C0-0B05-4C21-95B1-2517A6548749}">
      <dgm:prSet phldrT="[Text]"/>
      <dgm:spPr/>
      <dgm:t>
        <a:bodyPr/>
        <a:lstStyle/>
        <a:p>
          <a:pPr algn="ctr"/>
          <a:r>
            <a:rPr lang="en-US"/>
            <a:t>At least one Charter School</a:t>
          </a:r>
        </a:p>
      </dgm:t>
    </dgm:pt>
    <dgm:pt modelId="{4BC7156F-E6A2-45B2-8F9A-3C7954E7EEB6}" type="parTrans" cxnId="{D0CC07D7-908C-4534-BD4F-8D5C4FBD912B}">
      <dgm:prSet/>
      <dgm:spPr/>
      <dgm:t>
        <a:bodyPr/>
        <a:lstStyle/>
        <a:p>
          <a:endParaRPr lang="en-US"/>
        </a:p>
      </dgm:t>
    </dgm:pt>
    <dgm:pt modelId="{D30CEC07-95AD-406D-BD71-C4F3A4F44F7B}" type="sibTrans" cxnId="{D0CC07D7-908C-4534-BD4F-8D5C4FBD912B}">
      <dgm:prSet/>
      <dgm:spPr/>
      <dgm:t>
        <a:bodyPr/>
        <a:lstStyle/>
        <a:p>
          <a:endParaRPr lang="en-US"/>
        </a:p>
      </dgm:t>
    </dgm:pt>
    <dgm:pt modelId="{FF719D0A-7492-44B0-9987-A493A136BD9D}">
      <dgm:prSet phldrT="[Text]"/>
      <dgm:spPr/>
      <dgm:t>
        <a:bodyPr/>
        <a:lstStyle/>
        <a:p>
          <a:pPr algn="ctr"/>
          <a:r>
            <a:rPr lang="en-US"/>
            <a:t>LEA with in-house solution</a:t>
          </a:r>
        </a:p>
      </dgm:t>
    </dgm:pt>
    <dgm:pt modelId="{66BE5A17-F387-4509-87E3-C98FB2C2FAEC}" type="parTrans" cxnId="{B348CE1A-1970-4EBA-849B-8606416512A5}">
      <dgm:prSet/>
      <dgm:spPr/>
      <dgm:t>
        <a:bodyPr/>
        <a:lstStyle/>
        <a:p>
          <a:endParaRPr lang="en-US"/>
        </a:p>
      </dgm:t>
    </dgm:pt>
    <dgm:pt modelId="{7ABB0A44-38EE-40DF-BB48-6E5BFD598E66}" type="sibTrans" cxnId="{B348CE1A-1970-4EBA-849B-8606416512A5}">
      <dgm:prSet/>
      <dgm:spPr/>
      <dgm:t>
        <a:bodyPr/>
        <a:lstStyle/>
        <a:p>
          <a:endParaRPr lang="en-US"/>
        </a:p>
      </dgm:t>
    </dgm:pt>
    <dgm:pt modelId="{9551EDDF-FD03-41D2-81CA-E4F7398306A3}">
      <dgm:prSet phldrT="[Text]"/>
      <dgm:spPr/>
      <dgm:t>
        <a:bodyPr/>
        <a:lstStyle/>
        <a:p>
          <a:pPr algn="ctr"/>
          <a:r>
            <a:rPr lang="en-US"/>
            <a:t>LEA with multiple vendors</a:t>
          </a:r>
        </a:p>
      </dgm:t>
    </dgm:pt>
    <dgm:pt modelId="{804FEC68-8E01-409D-B88E-A02820E28A78}" type="parTrans" cxnId="{E5D9F9DD-F4F0-44F9-B778-325B958F130D}">
      <dgm:prSet/>
      <dgm:spPr/>
      <dgm:t>
        <a:bodyPr/>
        <a:lstStyle/>
        <a:p>
          <a:endParaRPr lang="en-US"/>
        </a:p>
      </dgm:t>
    </dgm:pt>
    <dgm:pt modelId="{26957D66-30A9-4FBA-AD41-5FD4EE65F7A5}" type="sibTrans" cxnId="{E5D9F9DD-F4F0-44F9-B778-325B958F130D}">
      <dgm:prSet/>
      <dgm:spPr/>
      <dgm:t>
        <a:bodyPr/>
        <a:lstStyle/>
        <a:p>
          <a:endParaRPr lang="en-US"/>
        </a:p>
      </dgm:t>
    </dgm:pt>
    <dgm:pt modelId="{68F8F311-7DE2-424D-B15F-2EADC312C404}">
      <dgm:prSet phldrT="[Text]"/>
      <dgm:spPr/>
      <dgm:t>
        <a:bodyPr/>
        <a:lstStyle/>
        <a:p>
          <a:pPr algn="ctr"/>
          <a:r>
            <a:rPr lang="en-US"/>
            <a:t>Early testing of ECDS KG</a:t>
          </a:r>
        </a:p>
      </dgm:t>
    </dgm:pt>
    <dgm:pt modelId="{2A193A8E-4923-4381-A586-0C1F41EFF282}" type="parTrans" cxnId="{BA6CD8F6-7040-4938-A533-F988FBBD5781}">
      <dgm:prSet/>
      <dgm:spPr/>
      <dgm:t>
        <a:bodyPr/>
        <a:lstStyle/>
        <a:p>
          <a:endParaRPr lang="en-US"/>
        </a:p>
      </dgm:t>
    </dgm:pt>
    <dgm:pt modelId="{72466ED9-FAAE-4243-BCAC-666138572FCC}" type="sibTrans" cxnId="{BA6CD8F6-7040-4938-A533-F988FBBD5781}">
      <dgm:prSet/>
      <dgm:spPr/>
      <dgm:t>
        <a:bodyPr/>
        <a:lstStyle/>
        <a:p>
          <a:endParaRPr lang="en-US"/>
        </a:p>
      </dgm:t>
    </dgm:pt>
    <dgm:pt modelId="{0E3E0EDC-5363-4630-9928-B3191DBC3B32}">
      <dgm:prSet phldrT="[Text]"/>
      <dgm:spPr/>
      <dgm:t>
        <a:bodyPr/>
        <a:lstStyle/>
        <a:p>
          <a:pPr algn="ctr"/>
          <a:r>
            <a:rPr lang="en-US"/>
            <a:t>Wide range of data diversity</a:t>
          </a:r>
        </a:p>
      </dgm:t>
    </dgm:pt>
    <dgm:pt modelId="{7761A807-61CF-45C5-9310-51C89F27C9B6}" type="parTrans" cxnId="{0D9B5EF0-84E4-46EA-8DE0-48C373D90A93}">
      <dgm:prSet/>
      <dgm:spPr/>
      <dgm:t>
        <a:bodyPr/>
        <a:lstStyle/>
        <a:p>
          <a:endParaRPr lang="en-US"/>
        </a:p>
      </dgm:t>
    </dgm:pt>
    <dgm:pt modelId="{22696D82-F607-4D69-A6DE-871F8075584F}" type="sibTrans" cxnId="{0D9B5EF0-84E4-46EA-8DE0-48C373D90A93}">
      <dgm:prSet/>
      <dgm:spPr/>
      <dgm:t>
        <a:bodyPr/>
        <a:lstStyle/>
        <a:p>
          <a:endParaRPr lang="en-US"/>
        </a:p>
      </dgm:t>
    </dgm:pt>
    <dgm:pt modelId="{A0EFA712-6D07-4B21-917D-6B6661F1FC79}">
      <dgm:prSet phldrT="[Text]"/>
      <dgm:spPr/>
      <dgm:t>
        <a:bodyPr/>
        <a:lstStyle/>
        <a:p>
          <a:pPr algn="ctr"/>
          <a:r>
            <a:rPr lang="en-US"/>
            <a:t>25+ LEAs by the end of July</a:t>
          </a:r>
        </a:p>
      </dgm:t>
    </dgm:pt>
    <dgm:pt modelId="{EF760EEB-3E8C-45DD-A1F4-5867FA54FA75}" type="parTrans" cxnId="{1365C39C-0DE5-4707-BBC1-6F50A92520DA}">
      <dgm:prSet/>
      <dgm:spPr/>
      <dgm:t>
        <a:bodyPr/>
        <a:lstStyle/>
        <a:p>
          <a:endParaRPr lang="en-US"/>
        </a:p>
      </dgm:t>
    </dgm:pt>
    <dgm:pt modelId="{B701A1E2-CC09-4A9B-A52A-3F2F07A09B4B}" type="sibTrans" cxnId="{1365C39C-0DE5-4707-BBC1-6F50A92520DA}">
      <dgm:prSet/>
      <dgm:spPr/>
      <dgm:t>
        <a:bodyPr/>
        <a:lstStyle/>
        <a:p>
          <a:endParaRPr lang="en-US"/>
        </a:p>
      </dgm:t>
    </dgm:pt>
    <dgm:pt modelId="{57362C19-1D6C-48F6-B523-892DF7E933FB}" type="pres">
      <dgm:prSet presAssocID="{523F493C-28A6-4093-B8AF-950F0993FB40}" presName="linear" presStyleCnt="0">
        <dgm:presLayoutVars>
          <dgm:animLvl val="lvl"/>
          <dgm:resizeHandles val="exact"/>
        </dgm:presLayoutVars>
      </dgm:prSet>
      <dgm:spPr/>
    </dgm:pt>
    <dgm:pt modelId="{A6CE878A-6406-4630-904B-EAAAE07D4E4A}" type="pres">
      <dgm:prSet presAssocID="{A0EFA712-6D07-4B21-917D-6B6661F1FC79}" presName="parentText" presStyleLbl="node1" presStyleIdx="0" presStyleCnt="7">
        <dgm:presLayoutVars>
          <dgm:chMax val="0"/>
          <dgm:bulletEnabled val="1"/>
        </dgm:presLayoutVars>
      </dgm:prSet>
      <dgm:spPr/>
    </dgm:pt>
    <dgm:pt modelId="{CB7AE235-E805-4EF0-B93E-DB6C01C29320}" type="pres">
      <dgm:prSet presAssocID="{B701A1E2-CC09-4A9B-A52A-3F2F07A09B4B}" presName="spacer" presStyleCnt="0"/>
      <dgm:spPr/>
    </dgm:pt>
    <dgm:pt modelId="{3241B1A1-AFD0-4784-B6F6-8127DFA44D46}" type="pres">
      <dgm:prSet presAssocID="{0BEF6509-CFE8-4555-8A19-695A3102A50E}" presName="parentText" presStyleLbl="node1" presStyleIdx="1" presStyleCnt="7">
        <dgm:presLayoutVars>
          <dgm:chMax val="0"/>
          <dgm:bulletEnabled val="1"/>
        </dgm:presLayoutVars>
      </dgm:prSet>
      <dgm:spPr/>
    </dgm:pt>
    <dgm:pt modelId="{6113948E-94FC-48E8-85B7-78CD3E012126}" type="pres">
      <dgm:prSet presAssocID="{FF9B00CD-294E-4FEF-8DA0-E4720CA055D4}" presName="spacer" presStyleCnt="0"/>
      <dgm:spPr/>
    </dgm:pt>
    <dgm:pt modelId="{E55CD880-28B6-4399-9224-C934D551D63B}" type="pres">
      <dgm:prSet presAssocID="{DC9115C0-0B05-4C21-95B1-2517A6548749}" presName="parentText" presStyleLbl="node1" presStyleIdx="2" presStyleCnt="7">
        <dgm:presLayoutVars>
          <dgm:chMax val="0"/>
          <dgm:bulletEnabled val="1"/>
        </dgm:presLayoutVars>
      </dgm:prSet>
      <dgm:spPr/>
    </dgm:pt>
    <dgm:pt modelId="{A3EFE155-CC5E-4DBF-A3EC-62B2D8911FD3}" type="pres">
      <dgm:prSet presAssocID="{D30CEC07-95AD-406D-BD71-C4F3A4F44F7B}" presName="spacer" presStyleCnt="0"/>
      <dgm:spPr/>
    </dgm:pt>
    <dgm:pt modelId="{4DAC6202-41B1-4B72-B3AD-9B85A26E3643}" type="pres">
      <dgm:prSet presAssocID="{9551EDDF-FD03-41D2-81CA-E4F7398306A3}" presName="parentText" presStyleLbl="node1" presStyleIdx="3" presStyleCnt="7">
        <dgm:presLayoutVars>
          <dgm:chMax val="0"/>
          <dgm:bulletEnabled val="1"/>
        </dgm:presLayoutVars>
      </dgm:prSet>
      <dgm:spPr/>
    </dgm:pt>
    <dgm:pt modelId="{5C127BBE-43D0-424B-A358-D76CC90293EB}" type="pres">
      <dgm:prSet presAssocID="{26957D66-30A9-4FBA-AD41-5FD4EE65F7A5}" presName="spacer" presStyleCnt="0"/>
      <dgm:spPr/>
    </dgm:pt>
    <dgm:pt modelId="{0503EFD0-5690-45F2-AFF5-CEC4931BE0DD}" type="pres">
      <dgm:prSet presAssocID="{FF719D0A-7492-44B0-9987-A493A136BD9D}" presName="parentText" presStyleLbl="node1" presStyleIdx="4" presStyleCnt="7">
        <dgm:presLayoutVars>
          <dgm:chMax val="0"/>
          <dgm:bulletEnabled val="1"/>
        </dgm:presLayoutVars>
      </dgm:prSet>
      <dgm:spPr/>
    </dgm:pt>
    <dgm:pt modelId="{2DC00EF7-D237-45A0-B2F1-3C0736479578}" type="pres">
      <dgm:prSet presAssocID="{7ABB0A44-38EE-40DF-BB48-6E5BFD598E66}" presName="spacer" presStyleCnt="0"/>
      <dgm:spPr/>
    </dgm:pt>
    <dgm:pt modelId="{DB59FE51-039E-4AD9-90A9-355BB7B32955}" type="pres">
      <dgm:prSet presAssocID="{68F8F311-7DE2-424D-B15F-2EADC312C404}" presName="parentText" presStyleLbl="node1" presStyleIdx="5" presStyleCnt="7">
        <dgm:presLayoutVars>
          <dgm:chMax val="0"/>
          <dgm:bulletEnabled val="1"/>
        </dgm:presLayoutVars>
      </dgm:prSet>
      <dgm:spPr/>
    </dgm:pt>
    <dgm:pt modelId="{A72F2CA8-DAE7-4C91-836A-DF570697197B}" type="pres">
      <dgm:prSet presAssocID="{72466ED9-FAAE-4243-BCAC-666138572FCC}" presName="spacer" presStyleCnt="0"/>
      <dgm:spPr/>
    </dgm:pt>
    <dgm:pt modelId="{4824686E-B4BA-482D-8ABB-2296F386F8DA}" type="pres">
      <dgm:prSet presAssocID="{0E3E0EDC-5363-4630-9928-B3191DBC3B32}" presName="parentText" presStyleLbl="node1" presStyleIdx="6" presStyleCnt="7">
        <dgm:presLayoutVars>
          <dgm:chMax val="0"/>
          <dgm:bulletEnabled val="1"/>
        </dgm:presLayoutVars>
      </dgm:prSet>
      <dgm:spPr/>
    </dgm:pt>
  </dgm:ptLst>
  <dgm:cxnLst>
    <dgm:cxn modelId="{B348CE1A-1970-4EBA-849B-8606416512A5}" srcId="{523F493C-28A6-4093-B8AF-950F0993FB40}" destId="{FF719D0A-7492-44B0-9987-A493A136BD9D}" srcOrd="4" destOrd="0" parTransId="{66BE5A17-F387-4509-87E3-C98FB2C2FAEC}" sibTransId="{7ABB0A44-38EE-40DF-BB48-6E5BFD598E66}"/>
    <dgm:cxn modelId="{2B63E93B-3032-437A-A263-46444AF4C5B0}" type="presOf" srcId="{A0EFA712-6D07-4B21-917D-6B6661F1FC79}" destId="{A6CE878A-6406-4630-904B-EAAAE07D4E4A}" srcOrd="0" destOrd="0" presId="urn:microsoft.com/office/officeart/2005/8/layout/vList2"/>
    <dgm:cxn modelId="{5CAEA149-EFCC-487A-A867-C116CDF6D723}" type="presOf" srcId="{68F8F311-7DE2-424D-B15F-2EADC312C404}" destId="{DB59FE51-039E-4AD9-90A9-355BB7B32955}" srcOrd="0" destOrd="0" presId="urn:microsoft.com/office/officeart/2005/8/layout/vList2"/>
    <dgm:cxn modelId="{5E811383-BC58-4FCC-B74D-EE39004BD7A4}" type="presOf" srcId="{0BEF6509-CFE8-4555-8A19-695A3102A50E}" destId="{3241B1A1-AFD0-4784-B6F6-8127DFA44D46}" srcOrd="0" destOrd="0" presId="urn:microsoft.com/office/officeart/2005/8/layout/vList2"/>
    <dgm:cxn modelId="{97C4E98B-23A1-4E3E-9C66-F708FAF8B304}" type="presOf" srcId="{DC9115C0-0B05-4C21-95B1-2517A6548749}" destId="{E55CD880-28B6-4399-9224-C934D551D63B}" srcOrd="0" destOrd="0" presId="urn:microsoft.com/office/officeart/2005/8/layout/vList2"/>
    <dgm:cxn modelId="{4E86008C-16F7-4F34-A030-33D6255098D8}" type="presOf" srcId="{0E3E0EDC-5363-4630-9928-B3191DBC3B32}" destId="{4824686E-B4BA-482D-8ABB-2296F386F8DA}" srcOrd="0" destOrd="0" presId="urn:microsoft.com/office/officeart/2005/8/layout/vList2"/>
    <dgm:cxn modelId="{1365C39C-0DE5-4707-BBC1-6F50A92520DA}" srcId="{523F493C-28A6-4093-B8AF-950F0993FB40}" destId="{A0EFA712-6D07-4B21-917D-6B6661F1FC79}" srcOrd="0" destOrd="0" parTransId="{EF760EEB-3E8C-45DD-A1F4-5867FA54FA75}" sibTransId="{B701A1E2-CC09-4A9B-A52A-3F2F07A09B4B}"/>
    <dgm:cxn modelId="{BE2D87AD-C2F8-4EB4-A5AC-898C5888A079}" type="presOf" srcId="{9551EDDF-FD03-41D2-81CA-E4F7398306A3}" destId="{4DAC6202-41B1-4B72-B3AD-9B85A26E3643}" srcOrd="0" destOrd="0" presId="urn:microsoft.com/office/officeart/2005/8/layout/vList2"/>
    <dgm:cxn modelId="{68FC24B4-B915-48BB-A803-F5FB71190E36}" type="presOf" srcId="{FF719D0A-7492-44B0-9987-A493A136BD9D}" destId="{0503EFD0-5690-45F2-AFF5-CEC4931BE0DD}" srcOrd="0" destOrd="0" presId="urn:microsoft.com/office/officeart/2005/8/layout/vList2"/>
    <dgm:cxn modelId="{BCB9ABC0-AFE2-44A3-8BAD-BE37154DC398}" type="presOf" srcId="{523F493C-28A6-4093-B8AF-950F0993FB40}" destId="{57362C19-1D6C-48F6-B523-892DF7E933FB}" srcOrd="0" destOrd="0" presId="urn:microsoft.com/office/officeart/2005/8/layout/vList2"/>
    <dgm:cxn modelId="{D0CC07D7-908C-4534-BD4F-8D5C4FBD912B}" srcId="{523F493C-28A6-4093-B8AF-950F0993FB40}" destId="{DC9115C0-0B05-4C21-95B1-2517A6548749}" srcOrd="2" destOrd="0" parTransId="{4BC7156F-E6A2-45B2-8F9A-3C7954E7EEB6}" sibTransId="{D30CEC07-95AD-406D-BD71-C4F3A4F44F7B}"/>
    <dgm:cxn modelId="{E11452D8-95D7-4F44-ACF3-121EC15668E0}" srcId="{523F493C-28A6-4093-B8AF-950F0993FB40}" destId="{0BEF6509-CFE8-4555-8A19-695A3102A50E}" srcOrd="1" destOrd="0" parTransId="{071C1D19-5E84-43EC-9237-B6E80F448880}" sibTransId="{FF9B00CD-294E-4FEF-8DA0-E4720CA055D4}"/>
    <dgm:cxn modelId="{E5D9F9DD-F4F0-44F9-B778-325B958F130D}" srcId="{523F493C-28A6-4093-B8AF-950F0993FB40}" destId="{9551EDDF-FD03-41D2-81CA-E4F7398306A3}" srcOrd="3" destOrd="0" parTransId="{804FEC68-8E01-409D-B88E-A02820E28A78}" sibTransId="{26957D66-30A9-4FBA-AD41-5FD4EE65F7A5}"/>
    <dgm:cxn modelId="{0D9B5EF0-84E4-46EA-8DE0-48C373D90A93}" srcId="{523F493C-28A6-4093-B8AF-950F0993FB40}" destId="{0E3E0EDC-5363-4630-9928-B3191DBC3B32}" srcOrd="6" destOrd="0" parTransId="{7761A807-61CF-45C5-9310-51C89F27C9B6}" sibTransId="{22696D82-F607-4D69-A6DE-871F8075584F}"/>
    <dgm:cxn modelId="{BA6CD8F6-7040-4938-A533-F988FBBD5781}" srcId="{523F493C-28A6-4093-B8AF-950F0993FB40}" destId="{68F8F311-7DE2-424D-B15F-2EADC312C404}" srcOrd="5" destOrd="0" parTransId="{2A193A8E-4923-4381-A586-0C1F41EFF282}" sibTransId="{72466ED9-FAAE-4243-BCAC-666138572FCC}"/>
    <dgm:cxn modelId="{D6E8B77F-30EA-41B8-9FC2-78A755F13EBE}" type="presParOf" srcId="{57362C19-1D6C-48F6-B523-892DF7E933FB}" destId="{A6CE878A-6406-4630-904B-EAAAE07D4E4A}" srcOrd="0" destOrd="0" presId="urn:microsoft.com/office/officeart/2005/8/layout/vList2"/>
    <dgm:cxn modelId="{44B8F2B5-09C2-4274-997B-8ACB95F1FD18}" type="presParOf" srcId="{57362C19-1D6C-48F6-B523-892DF7E933FB}" destId="{CB7AE235-E805-4EF0-B93E-DB6C01C29320}" srcOrd="1" destOrd="0" presId="urn:microsoft.com/office/officeart/2005/8/layout/vList2"/>
    <dgm:cxn modelId="{456C8DDA-EE8F-4B26-9BC3-E9D958DBB2C5}" type="presParOf" srcId="{57362C19-1D6C-48F6-B523-892DF7E933FB}" destId="{3241B1A1-AFD0-4784-B6F6-8127DFA44D46}" srcOrd="2" destOrd="0" presId="urn:microsoft.com/office/officeart/2005/8/layout/vList2"/>
    <dgm:cxn modelId="{3197D7FF-5C07-41CD-AA0C-21D1B3E5083D}" type="presParOf" srcId="{57362C19-1D6C-48F6-B523-892DF7E933FB}" destId="{6113948E-94FC-48E8-85B7-78CD3E012126}" srcOrd="3" destOrd="0" presId="urn:microsoft.com/office/officeart/2005/8/layout/vList2"/>
    <dgm:cxn modelId="{D85814A2-1782-4EF6-886B-83217EFA0215}" type="presParOf" srcId="{57362C19-1D6C-48F6-B523-892DF7E933FB}" destId="{E55CD880-28B6-4399-9224-C934D551D63B}" srcOrd="4" destOrd="0" presId="urn:microsoft.com/office/officeart/2005/8/layout/vList2"/>
    <dgm:cxn modelId="{9500E09D-7885-431B-8D00-95CA5852E2FB}" type="presParOf" srcId="{57362C19-1D6C-48F6-B523-892DF7E933FB}" destId="{A3EFE155-CC5E-4DBF-A3EC-62B2D8911FD3}" srcOrd="5" destOrd="0" presId="urn:microsoft.com/office/officeart/2005/8/layout/vList2"/>
    <dgm:cxn modelId="{3AAAF34D-2A0F-408E-BE76-44F2FD04B9BB}" type="presParOf" srcId="{57362C19-1D6C-48F6-B523-892DF7E933FB}" destId="{4DAC6202-41B1-4B72-B3AD-9B85A26E3643}" srcOrd="6" destOrd="0" presId="urn:microsoft.com/office/officeart/2005/8/layout/vList2"/>
    <dgm:cxn modelId="{574FA13F-40E6-4B79-BCA4-B688508C1122}" type="presParOf" srcId="{57362C19-1D6C-48F6-B523-892DF7E933FB}" destId="{5C127BBE-43D0-424B-A358-D76CC90293EB}" srcOrd="7" destOrd="0" presId="urn:microsoft.com/office/officeart/2005/8/layout/vList2"/>
    <dgm:cxn modelId="{AE731DB3-3F84-4C1D-A4F7-19B1CB6E93C6}" type="presParOf" srcId="{57362C19-1D6C-48F6-B523-892DF7E933FB}" destId="{0503EFD0-5690-45F2-AFF5-CEC4931BE0DD}" srcOrd="8" destOrd="0" presId="urn:microsoft.com/office/officeart/2005/8/layout/vList2"/>
    <dgm:cxn modelId="{6D35C607-EFA6-4A2C-8DE7-AB12B3C0A274}" type="presParOf" srcId="{57362C19-1D6C-48F6-B523-892DF7E933FB}" destId="{2DC00EF7-D237-45A0-B2F1-3C0736479578}" srcOrd="9" destOrd="0" presId="urn:microsoft.com/office/officeart/2005/8/layout/vList2"/>
    <dgm:cxn modelId="{622CE7D9-9882-495B-AB13-FE7C9C1558DD}" type="presParOf" srcId="{57362C19-1D6C-48F6-B523-892DF7E933FB}" destId="{DB59FE51-039E-4AD9-90A9-355BB7B32955}" srcOrd="10" destOrd="0" presId="urn:microsoft.com/office/officeart/2005/8/layout/vList2"/>
    <dgm:cxn modelId="{E143F6E2-B196-4EFB-9290-34E16F8AE8AE}" type="presParOf" srcId="{57362C19-1D6C-48F6-B523-892DF7E933FB}" destId="{A72F2CA8-DAE7-4C91-836A-DF570697197B}" srcOrd="11" destOrd="0" presId="urn:microsoft.com/office/officeart/2005/8/layout/vList2"/>
    <dgm:cxn modelId="{C09B3FE8-21B0-42B3-9472-3242FEAD3E92}" type="presParOf" srcId="{57362C19-1D6C-48F6-B523-892DF7E933FB}" destId="{4824686E-B4BA-482D-8ABB-2296F386F8DA}"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23F493C-28A6-4093-B8AF-950F0993FB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EF6509-CFE8-4555-8A19-695A3102A50E}">
      <dgm:prSet phldrT="[Text]"/>
      <dgm:spPr>
        <a:solidFill>
          <a:srgbClr val="E89A50"/>
        </a:solidFill>
      </dgm:spPr>
      <dgm:t>
        <a:bodyPr/>
        <a:lstStyle/>
        <a:p>
          <a:pPr algn="ctr"/>
          <a:r>
            <a:rPr lang="en-US">
              <a:solidFill>
                <a:schemeClr val="tx1"/>
              </a:solidFill>
            </a:rPr>
            <a:t>17 ESC regions with a pilot LEA</a:t>
          </a:r>
        </a:p>
      </dgm:t>
    </dgm:pt>
    <dgm:pt modelId="{071C1D19-5E84-43EC-9237-B6E80F448880}" type="parTrans" cxnId="{E11452D8-95D7-4F44-ACF3-121EC15668E0}">
      <dgm:prSet/>
      <dgm:spPr/>
      <dgm:t>
        <a:bodyPr/>
        <a:lstStyle/>
        <a:p>
          <a:endParaRPr lang="en-US"/>
        </a:p>
      </dgm:t>
    </dgm:pt>
    <dgm:pt modelId="{FF9B00CD-294E-4FEF-8DA0-E4720CA055D4}" type="sibTrans" cxnId="{E11452D8-95D7-4F44-ACF3-121EC15668E0}">
      <dgm:prSet/>
      <dgm:spPr/>
      <dgm:t>
        <a:bodyPr/>
        <a:lstStyle/>
        <a:p>
          <a:endParaRPr lang="en-US"/>
        </a:p>
      </dgm:t>
    </dgm:pt>
    <dgm:pt modelId="{DC9115C0-0B05-4C21-95B1-2517A6548749}">
      <dgm:prSet phldrT="[Text]"/>
      <dgm:spPr>
        <a:solidFill>
          <a:srgbClr val="73C6A2"/>
        </a:solidFill>
      </dgm:spPr>
      <dgm:t>
        <a:bodyPr/>
        <a:lstStyle/>
        <a:p>
          <a:pPr algn="ctr"/>
          <a:r>
            <a:rPr lang="en-US">
              <a:solidFill>
                <a:schemeClr val="tx1"/>
              </a:solidFill>
            </a:rPr>
            <a:t>3 Charter Schools accepted</a:t>
          </a:r>
        </a:p>
      </dgm:t>
    </dgm:pt>
    <dgm:pt modelId="{4BC7156F-E6A2-45B2-8F9A-3C7954E7EEB6}" type="parTrans" cxnId="{D0CC07D7-908C-4534-BD4F-8D5C4FBD912B}">
      <dgm:prSet/>
      <dgm:spPr/>
      <dgm:t>
        <a:bodyPr/>
        <a:lstStyle/>
        <a:p>
          <a:endParaRPr lang="en-US"/>
        </a:p>
      </dgm:t>
    </dgm:pt>
    <dgm:pt modelId="{D30CEC07-95AD-406D-BD71-C4F3A4F44F7B}" type="sibTrans" cxnId="{D0CC07D7-908C-4534-BD4F-8D5C4FBD912B}">
      <dgm:prSet/>
      <dgm:spPr/>
      <dgm:t>
        <a:bodyPr/>
        <a:lstStyle/>
        <a:p>
          <a:endParaRPr lang="en-US"/>
        </a:p>
      </dgm:t>
    </dgm:pt>
    <dgm:pt modelId="{FF719D0A-7492-44B0-9987-A493A136BD9D}">
      <dgm:prSet phldrT="[Text]"/>
      <dgm:spPr>
        <a:solidFill>
          <a:srgbClr val="E89A50"/>
        </a:solidFill>
      </dgm:spPr>
      <dgm:t>
        <a:bodyPr/>
        <a:lstStyle/>
        <a:p>
          <a:pPr algn="ctr"/>
          <a:r>
            <a:rPr lang="en-US">
              <a:solidFill>
                <a:schemeClr val="tx1"/>
              </a:solidFill>
            </a:rPr>
            <a:t>*Several LEAs in consideration</a:t>
          </a:r>
        </a:p>
      </dgm:t>
    </dgm:pt>
    <dgm:pt modelId="{66BE5A17-F387-4509-87E3-C98FB2C2FAEC}" type="parTrans" cxnId="{B348CE1A-1970-4EBA-849B-8606416512A5}">
      <dgm:prSet/>
      <dgm:spPr/>
      <dgm:t>
        <a:bodyPr/>
        <a:lstStyle/>
        <a:p>
          <a:endParaRPr lang="en-US"/>
        </a:p>
      </dgm:t>
    </dgm:pt>
    <dgm:pt modelId="{7ABB0A44-38EE-40DF-BB48-6E5BFD598E66}" type="sibTrans" cxnId="{B348CE1A-1970-4EBA-849B-8606416512A5}">
      <dgm:prSet/>
      <dgm:spPr/>
      <dgm:t>
        <a:bodyPr/>
        <a:lstStyle/>
        <a:p>
          <a:endParaRPr lang="en-US"/>
        </a:p>
      </dgm:t>
    </dgm:pt>
    <dgm:pt modelId="{9551EDDF-FD03-41D2-81CA-E4F7398306A3}">
      <dgm:prSet phldrT="[Text]"/>
      <dgm:spPr>
        <a:solidFill>
          <a:srgbClr val="73C6A2"/>
        </a:solidFill>
      </dgm:spPr>
      <dgm:t>
        <a:bodyPr/>
        <a:lstStyle/>
        <a:p>
          <a:pPr algn="ctr"/>
          <a:r>
            <a:rPr lang="en-US">
              <a:solidFill>
                <a:schemeClr val="tx1"/>
              </a:solidFill>
            </a:rPr>
            <a:t>9 LEAs with multiple vendors</a:t>
          </a:r>
        </a:p>
      </dgm:t>
    </dgm:pt>
    <dgm:pt modelId="{804FEC68-8E01-409D-B88E-A02820E28A78}" type="parTrans" cxnId="{E5D9F9DD-F4F0-44F9-B778-325B958F130D}">
      <dgm:prSet/>
      <dgm:spPr/>
      <dgm:t>
        <a:bodyPr/>
        <a:lstStyle/>
        <a:p>
          <a:endParaRPr lang="en-US"/>
        </a:p>
      </dgm:t>
    </dgm:pt>
    <dgm:pt modelId="{26957D66-30A9-4FBA-AD41-5FD4EE65F7A5}" type="sibTrans" cxnId="{E5D9F9DD-F4F0-44F9-B778-325B958F130D}">
      <dgm:prSet/>
      <dgm:spPr/>
      <dgm:t>
        <a:bodyPr/>
        <a:lstStyle/>
        <a:p>
          <a:endParaRPr lang="en-US"/>
        </a:p>
      </dgm:t>
    </dgm:pt>
    <dgm:pt modelId="{68F8F311-7DE2-424D-B15F-2EADC312C404}">
      <dgm:prSet phldrT="[Text]"/>
      <dgm:spPr>
        <a:solidFill>
          <a:srgbClr val="E89A50"/>
        </a:solidFill>
      </dgm:spPr>
      <dgm:t>
        <a:bodyPr/>
        <a:lstStyle/>
        <a:p>
          <a:pPr algn="ctr"/>
          <a:r>
            <a:rPr lang="en-US">
              <a:solidFill>
                <a:schemeClr val="tx1"/>
              </a:solidFill>
            </a:rPr>
            <a:t>*LEAs with CLI in consideration</a:t>
          </a:r>
        </a:p>
      </dgm:t>
    </dgm:pt>
    <dgm:pt modelId="{2A193A8E-4923-4381-A586-0C1F41EFF282}" type="parTrans" cxnId="{BA6CD8F6-7040-4938-A533-F988FBBD5781}">
      <dgm:prSet/>
      <dgm:spPr/>
      <dgm:t>
        <a:bodyPr/>
        <a:lstStyle/>
        <a:p>
          <a:endParaRPr lang="en-US"/>
        </a:p>
      </dgm:t>
    </dgm:pt>
    <dgm:pt modelId="{72466ED9-FAAE-4243-BCAC-666138572FCC}" type="sibTrans" cxnId="{BA6CD8F6-7040-4938-A533-F988FBBD5781}">
      <dgm:prSet/>
      <dgm:spPr/>
      <dgm:t>
        <a:bodyPr/>
        <a:lstStyle/>
        <a:p>
          <a:endParaRPr lang="en-US"/>
        </a:p>
      </dgm:t>
    </dgm:pt>
    <dgm:pt modelId="{0E3E0EDC-5363-4630-9928-B3191DBC3B32}">
      <dgm:prSet phldrT="[Text]"/>
      <dgm:spPr>
        <a:solidFill>
          <a:srgbClr val="73C6A2"/>
        </a:solidFill>
      </dgm:spPr>
      <dgm:t>
        <a:bodyPr/>
        <a:lstStyle/>
        <a:p>
          <a:pPr algn="ctr"/>
          <a:r>
            <a:rPr lang="en-US">
              <a:solidFill>
                <a:schemeClr val="tx1"/>
              </a:solidFill>
            </a:rPr>
            <a:t>LEA and vendor hosted systems</a:t>
          </a:r>
        </a:p>
      </dgm:t>
    </dgm:pt>
    <dgm:pt modelId="{7761A807-61CF-45C5-9310-51C89F27C9B6}" type="parTrans" cxnId="{0D9B5EF0-84E4-46EA-8DE0-48C373D90A93}">
      <dgm:prSet/>
      <dgm:spPr/>
      <dgm:t>
        <a:bodyPr/>
        <a:lstStyle/>
        <a:p>
          <a:endParaRPr lang="en-US"/>
        </a:p>
      </dgm:t>
    </dgm:pt>
    <dgm:pt modelId="{22696D82-F607-4D69-A6DE-871F8075584F}" type="sibTrans" cxnId="{0D9B5EF0-84E4-46EA-8DE0-48C373D90A93}">
      <dgm:prSet/>
      <dgm:spPr/>
      <dgm:t>
        <a:bodyPr/>
        <a:lstStyle/>
        <a:p>
          <a:endParaRPr lang="en-US"/>
        </a:p>
      </dgm:t>
    </dgm:pt>
    <dgm:pt modelId="{A0EFA712-6D07-4B21-917D-6B6661F1FC79}">
      <dgm:prSet phldrT="[Text]"/>
      <dgm:spPr>
        <a:solidFill>
          <a:srgbClr val="73C6A2"/>
        </a:solidFill>
      </dgm:spPr>
      <dgm:t>
        <a:bodyPr/>
        <a:lstStyle/>
        <a:p>
          <a:pPr algn="ctr"/>
          <a:r>
            <a:rPr lang="en-US" dirty="0">
              <a:solidFill>
                <a:schemeClr val="tx1"/>
              </a:solidFill>
            </a:rPr>
            <a:t>32 LEAs accepted</a:t>
          </a:r>
        </a:p>
      </dgm:t>
    </dgm:pt>
    <dgm:pt modelId="{EF760EEB-3E8C-45DD-A1F4-5867FA54FA75}" type="parTrans" cxnId="{1365C39C-0DE5-4707-BBC1-6F50A92520DA}">
      <dgm:prSet/>
      <dgm:spPr/>
      <dgm:t>
        <a:bodyPr/>
        <a:lstStyle/>
        <a:p>
          <a:endParaRPr lang="en-US"/>
        </a:p>
      </dgm:t>
    </dgm:pt>
    <dgm:pt modelId="{B701A1E2-CC09-4A9B-A52A-3F2F07A09B4B}" type="sibTrans" cxnId="{1365C39C-0DE5-4707-BBC1-6F50A92520DA}">
      <dgm:prSet/>
      <dgm:spPr/>
      <dgm:t>
        <a:bodyPr/>
        <a:lstStyle/>
        <a:p>
          <a:endParaRPr lang="en-US"/>
        </a:p>
      </dgm:t>
    </dgm:pt>
    <dgm:pt modelId="{57362C19-1D6C-48F6-B523-892DF7E933FB}" type="pres">
      <dgm:prSet presAssocID="{523F493C-28A6-4093-B8AF-950F0993FB40}" presName="linear" presStyleCnt="0">
        <dgm:presLayoutVars>
          <dgm:animLvl val="lvl"/>
          <dgm:resizeHandles val="exact"/>
        </dgm:presLayoutVars>
      </dgm:prSet>
      <dgm:spPr/>
    </dgm:pt>
    <dgm:pt modelId="{A6CE878A-6406-4630-904B-EAAAE07D4E4A}" type="pres">
      <dgm:prSet presAssocID="{A0EFA712-6D07-4B21-917D-6B6661F1FC79}" presName="parentText" presStyleLbl="node1" presStyleIdx="0" presStyleCnt="7">
        <dgm:presLayoutVars>
          <dgm:chMax val="0"/>
          <dgm:bulletEnabled val="1"/>
        </dgm:presLayoutVars>
      </dgm:prSet>
      <dgm:spPr/>
    </dgm:pt>
    <dgm:pt modelId="{CB7AE235-E805-4EF0-B93E-DB6C01C29320}" type="pres">
      <dgm:prSet presAssocID="{B701A1E2-CC09-4A9B-A52A-3F2F07A09B4B}" presName="spacer" presStyleCnt="0"/>
      <dgm:spPr/>
    </dgm:pt>
    <dgm:pt modelId="{3241B1A1-AFD0-4784-B6F6-8127DFA44D46}" type="pres">
      <dgm:prSet presAssocID="{0BEF6509-CFE8-4555-8A19-695A3102A50E}" presName="parentText" presStyleLbl="node1" presStyleIdx="1" presStyleCnt="7">
        <dgm:presLayoutVars>
          <dgm:chMax val="0"/>
          <dgm:bulletEnabled val="1"/>
        </dgm:presLayoutVars>
      </dgm:prSet>
      <dgm:spPr/>
    </dgm:pt>
    <dgm:pt modelId="{6113948E-94FC-48E8-85B7-78CD3E012126}" type="pres">
      <dgm:prSet presAssocID="{FF9B00CD-294E-4FEF-8DA0-E4720CA055D4}" presName="spacer" presStyleCnt="0"/>
      <dgm:spPr/>
    </dgm:pt>
    <dgm:pt modelId="{E55CD880-28B6-4399-9224-C934D551D63B}" type="pres">
      <dgm:prSet presAssocID="{DC9115C0-0B05-4C21-95B1-2517A6548749}" presName="parentText" presStyleLbl="node1" presStyleIdx="2" presStyleCnt="7">
        <dgm:presLayoutVars>
          <dgm:chMax val="0"/>
          <dgm:bulletEnabled val="1"/>
        </dgm:presLayoutVars>
      </dgm:prSet>
      <dgm:spPr/>
    </dgm:pt>
    <dgm:pt modelId="{A3EFE155-CC5E-4DBF-A3EC-62B2D8911FD3}" type="pres">
      <dgm:prSet presAssocID="{D30CEC07-95AD-406D-BD71-C4F3A4F44F7B}" presName="spacer" presStyleCnt="0"/>
      <dgm:spPr/>
    </dgm:pt>
    <dgm:pt modelId="{4DAC6202-41B1-4B72-B3AD-9B85A26E3643}" type="pres">
      <dgm:prSet presAssocID="{9551EDDF-FD03-41D2-81CA-E4F7398306A3}" presName="parentText" presStyleLbl="node1" presStyleIdx="3" presStyleCnt="7" custLinFactNeighborX="353">
        <dgm:presLayoutVars>
          <dgm:chMax val="0"/>
          <dgm:bulletEnabled val="1"/>
        </dgm:presLayoutVars>
      </dgm:prSet>
      <dgm:spPr/>
    </dgm:pt>
    <dgm:pt modelId="{5C127BBE-43D0-424B-A358-D76CC90293EB}" type="pres">
      <dgm:prSet presAssocID="{26957D66-30A9-4FBA-AD41-5FD4EE65F7A5}" presName="spacer" presStyleCnt="0"/>
      <dgm:spPr/>
    </dgm:pt>
    <dgm:pt modelId="{0503EFD0-5690-45F2-AFF5-CEC4931BE0DD}" type="pres">
      <dgm:prSet presAssocID="{FF719D0A-7492-44B0-9987-A493A136BD9D}" presName="parentText" presStyleLbl="node1" presStyleIdx="4" presStyleCnt="7">
        <dgm:presLayoutVars>
          <dgm:chMax val="0"/>
          <dgm:bulletEnabled val="1"/>
        </dgm:presLayoutVars>
      </dgm:prSet>
      <dgm:spPr/>
    </dgm:pt>
    <dgm:pt modelId="{2DC00EF7-D237-45A0-B2F1-3C0736479578}" type="pres">
      <dgm:prSet presAssocID="{7ABB0A44-38EE-40DF-BB48-6E5BFD598E66}" presName="spacer" presStyleCnt="0"/>
      <dgm:spPr/>
    </dgm:pt>
    <dgm:pt modelId="{DB59FE51-039E-4AD9-90A9-355BB7B32955}" type="pres">
      <dgm:prSet presAssocID="{68F8F311-7DE2-424D-B15F-2EADC312C404}" presName="parentText" presStyleLbl="node1" presStyleIdx="5" presStyleCnt="7">
        <dgm:presLayoutVars>
          <dgm:chMax val="0"/>
          <dgm:bulletEnabled val="1"/>
        </dgm:presLayoutVars>
      </dgm:prSet>
      <dgm:spPr/>
    </dgm:pt>
    <dgm:pt modelId="{A72F2CA8-DAE7-4C91-836A-DF570697197B}" type="pres">
      <dgm:prSet presAssocID="{72466ED9-FAAE-4243-BCAC-666138572FCC}" presName="spacer" presStyleCnt="0"/>
      <dgm:spPr/>
    </dgm:pt>
    <dgm:pt modelId="{4824686E-B4BA-482D-8ABB-2296F386F8DA}" type="pres">
      <dgm:prSet presAssocID="{0E3E0EDC-5363-4630-9928-B3191DBC3B32}" presName="parentText" presStyleLbl="node1" presStyleIdx="6" presStyleCnt="7">
        <dgm:presLayoutVars>
          <dgm:chMax val="0"/>
          <dgm:bulletEnabled val="1"/>
        </dgm:presLayoutVars>
      </dgm:prSet>
      <dgm:spPr/>
    </dgm:pt>
  </dgm:ptLst>
  <dgm:cxnLst>
    <dgm:cxn modelId="{B348CE1A-1970-4EBA-849B-8606416512A5}" srcId="{523F493C-28A6-4093-B8AF-950F0993FB40}" destId="{FF719D0A-7492-44B0-9987-A493A136BD9D}" srcOrd="4" destOrd="0" parTransId="{66BE5A17-F387-4509-87E3-C98FB2C2FAEC}" sibTransId="{7ABB0A44-38EE-40DF-BB48-6E5BFD598E66}"/>
    <dgm:cxn modelId="{2B63E93B-3032-437A-A263-46444AF4C5B0}" type="presOf" srcId="{A0EFA712-6D07-4B21-917D-6B6661F1FC79}" destId="{A6CE878A-6406-4630-904B-EAAAE07D4E4A}" srcOrd="0" destOrd="0" presId="urn:microsoft.com/office/officeart/2005/8/layout/vList2"/>
    <dgm:cxn modelId="{5CAEA149-EFCC-487A-A867-C116CDF6D723}" type="presOf" srcId="{68F8F311-7DE2-424D-B15F-2EADC312C404}" destId="{DB59FE51-039E-4AD9-90A9-355BB7B32955}" srcOrd="0" destOrd="0" presId="urn:microsoft.com/office/officeart/2005/8/layout/vList2"/>
    <dgm:cxn modelId="{5E811383-BC58-4FCC-B74D-EE39004BD7A4}" type="presOf" srcId="{0BEF6509-CFE8-4555-8A19-695A3102A50E}" destId="{3241B1A1-AFD0-4784-B6F6-8127DFA44D46}" srcOrd="0" destOrd="0" presId="urn:microsoft.com/office/officeart/2005/8/layout/vList2"/>
    <dgm:cxn modelId="{97C4E98B-23A1-4E3E-9C66-F708FAF8B304}" type="presOf" srcId="{DC9115C0-0B05-4C21-95B1-2517A6548749}" destId="{E55CD880-28B6-4399-9224-C934D551D63B}" srcOrd="0" destOrd="0" presId="urn:microsoft.com/office/officeart/2005/8/layout/vList2"/>
    <dgm:cxn modelId="{4E86008C-16F7-4F34-A030-33D6255098D8}" type="presOf" srcId="{0E3E0EDC-5363-4630-9928-B3191DBC3B32}" destId="{4824686E-B4BA-482D-8ABB-2296F386F8DA}" srcOrd="0" destOrd="0" presId="urn:microsoft.com/office/officeart/2005/8/layout/vList2"/>
    <dgm:cxn modelId="{1365C39C-0DE5-4707-BBC1-6F50A92520DA}" srcId="{523F493C-28A6-4093-B8AF-950F0993FB40}" destId="{A0EFA712-6D07-4B21-917D-6B6661F1FC79}" srcOrd="0" destOrd="0" parTransId="{EF760EEB-3E8C-45DD-A1F4-5867FA54FA75}" sibTransId="{B701A1E2-CC09-4A9B-A52A-3F2F07A09B4B}"/>
    <dgm:cxn modelId="{BE2D87AD-C2F8-4EB4-A5AC-898C5888A079}" type="presOf" srcId="{9551EDDF-FD03-41D2-81CA-E4F7398306A3}" destId="{4DAC6202-41B1-4B72-B3AD-9B85A26E3643}" srcOrd="0" destOrd="0" presId="urn:microsoft.com/office/officeart/2005/8/layout/vList2"/>
    <dgm:cxn modelId="{68FC24B4-B915-48BB-A803-F5FB71190E36}" type="presOf" srcId="{FF719D0A-7492-44B0-9987-A493A136BD9D}" destId="{0503EFD0-5690-45F2-AFF5-CEC4931BE0DD}" srcOrd="0" destOrd="0" presId="urn:microsoft.com/office/officeart/2005/8/layout/vList2"/>
    <dgm:cxn modelId="{BCB9ABC0-AFE2-44A3-8BAD-BE37154DC398}" type="presOf" srcId="{523F493C-28A6-4093-B8AF-950F0993FB40}" destId="{57362C19-1D6C-48F6-B523-892DF7E933FB}" srcOrd="0" destOrd="0" presId="urn:microsoft.com/office/officeart/2005/8/layout/vList2"/>
    <dgm:cxn modelId="{D0CC07D7-908C-4534-BD4F-8D5C4FBD912B}" srcId="{523F493C-28A6-4093-B8AF-950F0993FB40}" destId="{DC9115C0-0B05-4C21-95B1-2517A6548749}" srcOrd="2" destOrd="0" parTransId="{4BC7156F-E6A2-45B2-8F9A-3C7954E7EEB6}" sibTransId="{D30CEC07-95AD-406D-BD71-C4F3A4F44F7B}"/>
    <dgm:cxn modelId="{E11452D8-95D7-4F44-ACF3-121EC15668E0}" srcId="{523F493C-28A6-4093-B8AF-950F0993FB40}" destId="{0BEF6509-CFE8-4555-8A19-695A3102A50E}" srcOrd="1" destOrd="0" parTransId="{071C1D19-5E84-43EC-9237-B6E80F448880}" sibTransId="{FF9B00CD-294E-4FEF-8DA0-E4720CA055D4}"/>
    <dgm:cxn modelId="{E5D9F9DD-F4F0-44F9-B778-325B958F130D}" srcId="{523F493C-28A6-4093-B8AF-950F0993FB40}" destId="{9551EDDF-FD03-41D2-81CA-E4F7398306A3}" srcOrd="3" destOrd="0" parTransId="{804FEC68-8E01-409D-B88E-A02820E28A78}" sibTransId="{26957D66-30A9-4FBA-AD41-5FD4EE65F7A5}"/>
    <dgm:cxn modelId="{0D9B5EF0-84E4-46EA-8DE0-48C373D90A93}" srcId="{523F493C-28A6-4093-B8AF-950F0993FB40}" destId="{0E3E0EDC-5363-4630-9928-B3191DBC3B32}" srcOrd="6" destOrd="0" parTransId="{7761A807-61CF-45C5-9310-51C89F27C9B6}" sibTransId="{22696D82-F607-4D69-A6DE-871F8075584F}"/>
    <dgm:cxn modelId="{BA6CD8F6-7040-4938-A533-F988FBBD5781}" srcId="{523F493C-28A6-4093-B8AF-950F0993FB40}" destId="{68F8F311-7DE2-424D-B15F-2EADC312C404}" srcOrd="5" destOrd="0" parTransId="{2A193A8E-4923-4381-A586-0C1F41EFF282}" sibTransId="{72466ED9-FAAE-4243-BCAC-666138572FCC}"/>
    <dgm:cxn modelId="{D6E8B77F-30EA-41B8-9FC2-78A755F13EBE}" type="presParOf" srcId="{57362C19-1D6C-48F6-B523-892DF7E933FB}" destId="{A6CE878A-6406-4630-904B-EAAAE07D4E4A}" srcOrd="0" destOrd="0" presId="urn:microsoft.com/office/officeart/2005/8/layout/vList2"/>
    <dgm:cxn modelId="{44B8F2B5-09C2-4274-997B-8ACB95F1FD18}" type="presParOf" srcId="{57362C19-1D6C-48F6-B523-892DF7E933FB}" destId="{CB7AE235-E805-4EF0-B93E-DB6C01C29320}" srcOrd="1" destOrd="0" presId="urn:microsoft.com/office/officeart/2005/8/layout/vList2"/>
    <dgm:cxn modelId="{456C8DDA-EE8F-4B26-9BC3-E9D958DBB2C5}" type="presParOf" srcId="{57362C19-1D6C-48F6-B523-892DF7E933FB}" destId="{3241B1A1-AFD0-4784-B6F6-8127DFA44D46}" srcOrd="2" destOrd="0" presId="urn:microsoft.com/office/officeart/2005/8/layout/vList2"/>
    <dgm:cxn modelId="{3197D7FF-5C07-41CD-AA0C-21D1B3E5083D}" type="presParOf" srcId="{57362C19-1D6C-48F6-B523-892DF7E933FB}" destId="{6113948E-94FC-48E8-85B7-78CD3E012126}" srcOrd="3" destOrd="0" presId="urn:microsoft.com/office/officeart/2005/8/layout/vList2"/>
    <dgm:cxn modelId="{D85814A2-1782-4EF6-886B-83217EFA0215}" type="presParOf" srcId="{57362C19-1D6C-48F6-B523-892DF7E933FB}" destId="{E55CD880-28B6-4399-9224-C934D551D63B}" srcOrd="4" destOrd="0" presId="urn:microsoft.com/office/officeart/2005/8/layout/vList2"/>
    <dgm:cxn modelId="{9500E09D-7885-431B-8D00-95CA5852E2FB}" type="presParOf" srcId="{57362C19-1D6C-48F6-B523-892DF7E933FB}" destId="{A3EFE155-CC5E-4DBF-A3EC-62B2D8911FD3}" srcOrd="5" destOrd="0" presId="urn:microsoft.com/office/officeart/2005/8/layout/vList2"/>
    <dgm:cxn modelId="{3AAAF34D-2A0F-408E-BE76-44F2FD04B9BB}" type="presParOf" srcId="{57362C19-1D6C-48F6-B523-892DF7E933FB}" destId="{4DAC6202-41B1-4B72-B3AD-9B85A26E3643}" srcOrd="6" destOrd="0" presId="urn:microsoft.com/office/officeart/2005/8/layout/vList2"/>
    <dgm:cxn modelId="{574FA13F-40E6-4B79-BCA4-B688508C1122}" type="presParOf" srcId="{57362C19-1D6C-48F6-B523-892DF7E933FB}" destId="{5C127BBE-43D0-424B-A358-D76CC90293EB}" srcOrd="7" destOrd="0" presId="urn:microsoft.com/office/officeart/2005/8/layout/vList2"/>
    <dgm:cxn modelId="{AE731DB3-3F84-4C1D-A4F7-19B1CB6E93C6}" type="presParOf" srcId="{57362C19-1D6C-48F6-B523-892DF7E933FB}" destId="{0503EFD0-5690-45F2-AFF5-CEC4931BE0DD}" srcOrd="8" destOrd="0" presId="urn:microsoft.com/office/officeart/2005/8/layout/vList2"/>
    <dgm:cxn modelId="{6D35C607-EFA6-4A2C-8DE7-AB12B3C0A274}" type="presParOf" srcId="{57362C19-1D6C-48F6-B523-892DF7E933FB}" destId="{2DC00EF7-D237-45A0-B2F1-3C0736479578}" srcOrd="9" destOrd="0" presId="urn:microsoft.com/office/officeart/2005/8/layout/vList2"/>
    <dgm:cxn modelId="{622CE7D9-9882-495B-AB13-FE7C9C1558DD}" type="presParOf" srcId="{57362C19-1D6C-48F6-B523-892DF7E933FB}" destId="{DB59FE51-039E-4AD9-90A9-355BB7B32955}" srcOrd="10" destOrd="0" presId="urn:microsoft.com/office/officeart/2005/8/layout/vList2"/>
    <dgm:cxn modelId="{E143F6E2-B196-4EFB-9290-34E16F8AE8AE}" type="presParOf" srcId="{57362C19-1D6C-48F6-B523-892DF7E933FB}" destId="{A72F2CA8-DAE7-4C91-836A-DF570697197B}" srcOrd="11" destOrd="0" presId="urn:microsoft.com/office/officeart/2005/8/layout/vList2"/>
    <dgm:cxn modelId="{C09B3FE8-21B0-42B3-9472-3242FEAD3E92}" type="presParOf" srcId="{57362C19-1D6C-48F6-B523-892DF7E933FB}" destId="{4824686E-B4BA-482D-8ABB-2296F386F8DA}" srcOrd="12"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E81CDF-9DB1-48E0-AA1F-8B93586ED3B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4D0B7B-3354-4228-85A4-CAB6402A175F}">
      <dgm:prSet phldrT="[Text]" custT="1"/>
      <dgm:spPr>
        <a:solidFill>
          <a:srgbClr val="E89A50"/>
        </a:solidFill>
      </dgm:spPr>
      <dgm:t>
        <a:bodyPr/>
        <a:lstStyle/>
        <a:p>
          <a:pPr algn="ctr"/>
          <a:r>
            <a:rPr lang="en-US" sz="3800" dirty="0">
              <a:solidFill>
                <a:schemeClr val="tx1"/>
              </a:solidFill>
            </a:rPr>
            <a:t>LEVEL 1</a:t>
          </a:r>
        </a:p>
        <a:p>
          <a:pPr algn="l" rtl="0"/>
          <a:r>
            <a:rPr lang="en-US" sz="1800" dirty="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gm:t>
    </dgm:pt>
    <dgm:pt modelId="{C9943B71-8049-48A4-ADEC-D53F2FAE7381}" type="parTrans" cxnId="{7A93F8D5-A911-4216-9970-D67E1E7A180F}">
      <dgm:prSet/>
      <dgm:spPr/>
      <dgm:t>
        <a:bodyPr/>
        <a:lstStyle/>
        <a:p>
          <a:endParaRPr lang="en-US"/>
        </a:p>
      </dgm:t>
    </dgm:pt>
    <dgm:pt modelId="{AA229899-3ED5-45D4-BCCA-7B0481574C54}" type="sibTrans" cxnId="{7A93F8D5-A911-4216-9970-D67E1E7A180F}">
      <dgm:prSet/>
      <dgm:spPr/>
      <dgm:t>
        <a:bodyPr/>
        <a:lstStyle/>
        <a:p>
          <a:endParaRPr lang="en-US"/>
        </a:p>
      </dgm:t>
    </dgm:pt>
    <dgm:pt modelId="{2176DE02-50B4-4D17-B0DD-01AD97991D80}">
      <dgm:prSet phldrT="[Text]" custT="1"/>
      <dgm:spPr>
        <a:solidFill>
          <a:srgbClr val="0082C8"/>
        </a:solidFill>
      </dgm:spPr>
      <dgm:t>
        <a:bodyPr/>
        <a:lstStyle/>
        <a:p>
          <a:pPr algn="ctr"/>
          <a:r>
            <a:rPr lang="en-US" sz="3800" kern="1200" dirty="0">
              <a:solidFill>
                <a:schemeClr val="tx1"/>
              </a:solidFill>
              <a:latin typeface="Calibri" panose="020F0502020204030204"/>
              <a:ea typeface="+mn-ea"/>
              <a:cs typeface="+mn-cs"/>
            </a:rPr>
            <a:t>LEVEL 1.5</a:t>
          </a:r>
        </a:p>
        <a:p>
          <a:pPr algn="l"/>
          <a:r>
            <a:rPr lang="en-US" sz="1800" kern="1200" dirty="0">
              <a:solidFill>
                <a:schemeClr val="tx1"/>
              </a:solidFill>
            </a:rPr>
            <a:t>Includes filters that prevent invalid or non-TSDS data from being loaded into TSDS. These filters include Unique ID checks, descriptor value checks, Do Not Report flag checks, and Course ID checks. </a:t>
          </a:r>
        </a:p>
      </dgm:t>
    </dgm:pt>
    <dgm:pt modelId="{F07DD48B-FA4C-42F8-AE32-BCD5BB46CA09}" type="parTrans" cxnId="{0E9251D8-6E5E-46F5-BD49-06DC5A1BEEA1}">
      <dgm:prSet/>
      <dgm:spPr/>
      <dgm:t>
        <a:bodyPr/>
        <a:lstStyle/>
        <a:p>
          <a:endParaRPr lang="en-US"/>
        </a:p>
      </dgm:t>
    </dgm:pt>
    <dgm:pt modelId="{4EA0E681-E7B5-4C6D-A5EC-2735083E3AFC}" type="sibTrans" cxnId="{0E9251D8-6E5E-46F5-BD49-06DC5A1BEEA1}">
      <dgm:prSet/>
      <dgm:spPr/>
      <dgm:t>
        <a:bodyPr/>
        <a:lstStyle/>
        <a:p>
          <a:endParaRPr lang="en-US"/>
        </a:p>
      </dgm:t>
    </dgm:pt>
    <dgm:pt modelId="{DE66A6CA-1727-409F-B78B-DF20F1F2077B}">
      <dgm:prSet phldrT="[Text]" custT="1"/>
      <dgm:spPr>
        <a:solidFill>
          <a:srgbClr val="00B5CA"/>
        </a:solidFill>
      </dgm:spPr>
      <dgm:t>
        <a:bodyPr/>
        <a:lstStyle/>
        <a:p>
          <a:pPr algn="ctr"/>
          <a:r>
            <a:rPr lang="en-US" sz="3800" kern="1200" dirty="0">
              <a:solidFill>
                <a:schemeClr val="tx1"/>
              </a:solidFill>
              <a:latin typeface="Calibri" panose="020F0502020204030204"/>
              <a:ea typeface="+mn-ea"/>
              <a:cs typeface="+mn-cs"/>
            </a:rPr>
            <a:t>LEVEL 3</a:t>
          </a:r>
        </a:p>
        <a:p>
          <a:pPr algn="l" rtl="0"/>
          <a:r>
            <a:rPr lang="en-US" sz="1800" kern="1200" dirty="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gm:t>
    </dgm:pt>
    <dgm:pt modelId="{53764883-DDB8-48A2-B7CD-684A5DB6CFFB}" type="parTrans" cxnId="{B5D7C5C6-AA26-4E14-B072-86BA1AFC3B0F}">
      <dgm:prSet/>
      <dgm:spPr/>
      <dgm:t>
        <a:bodyPr/>
        <a:lstStyle/>
        <a:p>
          <a:endParaRPr lang="en-US"/>
        </a:p>
      </dgm:t>
    </dgm:pt>
    <dgm:pt modelId="{C33C2066-8E76-46AD-A26D-366EF5CF3B66}" type="sibTrans" cxnId="{B5D7C5C6-AA26-4E14-B072-86BA1AFC3B0F}">
      <dgm:prSet/>
      <dgm:spPr/>
      <dgm:t>
        <a:bodyPr/>
        <a:lstStyle/>
        <a:p>
          <a:endParaRPr lang="en-US"/>
        </a:p>
      </dgm:t>
    </dgm:pt>
    <dgm:pt modelId="{C65F44F4-8E6B-4D98-B9E7-91CD55BA9B18}">
      <dgm:prSet phldrT="[Text]" custT="1"/>
      <dgm:spPr>
        <a:solidFill>
          <a:srgbClr val="73C6A2"/>
        </a:solidFill>
      </dgm:spPr>
      <dgm:t>
        <a:bodyPr/>
        <a:lstStyle/>
        <a:p>
          <a:pPr algn="ctr" rtl="0"/>
          <a:r>
            <a:rPr lang="en-US" sz="3800" kern="1200" dirty="0">
              <a:solidFill>
                <a:prstClr val="black"/>
              </a:solidFill>
              <a:latin typeface="Calibri" panose="020F0502020204030204"/>
              <a:ea typeface="+mn-ea"/>
              <a:cs typeface="+mn-cs"/>
            </a:rPr>
            <a:t>LEVEL 2</a:t>
          </a:r>
        </a:p>
        <a:p>
          <a:pPr algn="l" rtl="0"/>
          <a:r>
            <a:rPr lang="en-US" sz="1800" kern="1200" dirty="0">
              <a:solidFill>
                <a:schemeClr val="tx1"/>
              </a:solidFill>
            </a:rPr>
            <a:t>Business rules that are executed on the data destined for TSDS. Fatal, Special Warning, and Warning validation errors do not prevent data from being loaded to TSDS.</a:t>
          </a:r>
        </a:p>
      </dgm:t>
    </dgm:pt>
    <dgm:pt modelId="{B673BC88-B513-4468-8842-6729D92F684C}" type="sibTrans" cxnId="{2DBF732E-09DF-4E3F-B172-9E937F62FF8D}">
      <dgm:prSet/>
      <dgm:spPr/>
      <dgm:t>
        <a:bodyPr/>
        <a:lstStyle/>
        <a:p>
          <a:endParaRPr lang="en-US"/>
        </a:p>
      </dgm:t>
    </dgm:pt>
    <dgm:pt modelId="{44D6598C-2500-42D3-8CFB-21172CF7990B}" type="parTrans" cxnId="{2DBF732E-09DF-4E3F-B172-9E937F62FF8D}">
      <dgm:prSet/>
      <dgm:spPr/>
      <dgm:t>
        <a:bodyPr/>
        <a:lstStyle/>
        <a:p>
          <a:endParaRPr lang="en-US"/>
        </a:p>
      </dgm:t>
    </dgm:pt>
    <dgm:pt modelId="{5FDB7D2B-11A3-4253-888A-BEC58DA55301}" type="pres">
      <dgm:prSet presAssocID="{C2E81CDF-9DB1-48E0-AA1F-8B93586ED3BE}" presName="diagram" presStyleCnt="0">
        <dgm:presLayoutVars>
          <dgm:dir/>
          <dgm:resizeHandles val="exact"/>
        </dgm:presLayoutVars>
      </dgm:prSet>
      <dgm:spPr/>
    </dgm:pt>
    <dgm:pt modelId="{1BA6D669-F8AE-4063-99B4-C60C1ADA3FF4}" type="pres">
      <dgm:prSet presAssocID="{094D0B7B-3354-4228-85A4-CAB6402A175F}" presName="node" presStyleLbl="node1" presStyleIdx="0" presStyleCnt="4">
        <dgm:presLayoutVars>
          <dgm:bulletEnabled val="1"/>
        </dgm:presLayoutVars>
      </dgm:prSet>
      <dgm:spPr/>
    </dgm:pt>
    <dgm:pt modelId="{6F122F09-B743-460E-9C2B-7839FC6EC1E6}" type="pres">
      <dgm:prSet presAssocID="{AA229899-3ED5-45D4-BCCA-7B0481574C54}" presName="sibTrans" presStyleCnt="0"/>
      <dgm:spPr/>
    </dgm:pt>
    <dgm:pt modelId="{EB25C29A-D47F-46FC-AFFD-D352D7DECC37}" type="pres">
      <dgm:prSet presAssocID="{2176DE02-50B4-4D17-B0DD-01AD97991D80}" presName="node" presStyleLbl="node1" presStyleIdx="1" presStyleCnt="4">
        <dgm:presLayoutVars>
          <dgm:bulletEnabled val="1"/>
        </dgm:presLayoutVars>
      </dgm:prSet>
      <dgm:spPr/>
    </dgm:pt>
    <dgm:pt modelId="{16DB6AC7-1541-4428-AAAE-EE1CBDB6D0B5}" type="pres">
      <dgm:prSet presAssocID="{4EA0E681-E7B5-4C6D-A5EC-2735083E3AFC}" presName="sibTrans" presStyleCnt="0"/>
      <dgm:spPr/>
    </dgm:pt>
    <dgm:pt modelId="{C09ACF61-DD36-4F93-A22B-373ADC4C5467}" type="pres">
      <dgm:prSet presAssocID="{C65F44F4-8E6B-4D98-B9E7-91CD55BA9B18}" presName="node" presStyleLbl="node1" presStyleIdx="2" presStyleCnt="4">
        <dgm:presLayoutVars>
          <dgm:bulletEnabled val="1"/>
        </dgm:presLayoutVars>
      </dgm:prSet>
      <dgm:spPr/>
    </dgm:pt>
    <dgm:pt modelId="{88300204-9B16-4860-9984-57D29EB39EA1}" type="pres">
      <dgm:prSet presAssocID="{B673BC88-B513-4468-8842-6729D92F684C}" presName="sibTrans" presStyleCnt="0"/>
      <dgm:spPr/>
    </dgm:pt>
    <dgm:pt modelId="{6AE4E75B-9CC3-41A3-BEB8-297D800EFEDB}" type="pres">
      <dgm:prSet presAssocID="{DE66A6CA-1727-409F-B78B-DF20F1F2077B}" presName="node" presStyleLbl="node1" presStyleIdx="3" presStyleCnt="4">
        <dgm:presLayoutVars>
          <dgm:bulletEnabled val="1"/>
        </dgm:presLayoutVars>
      </dgm:prSet>
      <dgm:spPr/>
    </dgm:pt>
  </dgm:ptLst>
  <dgm:cxnLst>
    <dgm:cxn modelId="{9E381C0F-6A70-451A-9A9E-811292548728}" type="presOf" srcId="{C2E81CDF-9DB1-48E0-AA1F-8B93586ED3BE}" destId="{5FDB7D2B-11A3-4253-888A-BEC58DA55301}" srcOrd="0" destOrd="0" presId="urn:microsoft.com/office/officeart/2005/8/layout/default"/>
    <dgm:cxn modelId="{2DBF732E-09DF-4E3F-B172-9E937F62FF8D}" srcId="{C2E81CDF-9DB1-48E0-AA1F-8B93586ED3BE}" destId="{C65F44F4-8E6B-4D98-B9E7-91CD55BA9B18}" srcOrd="2" destOrd="0" parTransId="{44D6598C-2500-42D3-8CFB-21172CF7990B}" sibTransId="{B673BC88-B513-4468-8842-6729D92F684C}"/>
    <dgm:cxn modelId="{68AC2C5C-6891-4E89-9209-99EF2C0C226E}" type="presOf" srcId="{094D0B7B-3354-4228-85A4-CAB6402A175F}" destId="{1BA6D669-F8AE-4063-99B4-C60C1ADA3FF4}" srcOrd="0" destOrd="0" presId="urn:microsoft.com/office/officeart/2005/8/layout/default"/>
    <dgm:cxn modelId="{475F6D4F-DF1E-4E1B-AAEB-24186C1C495C}" type="presOf" srcId="{DE66A6CA-1727-409F-B78B-DF20F1F2077B}" destId="{6AE4E75B-9CC3-41A3-BEB8-297D800EFEDB}" srcOrd="0" destOrd="0" presId="urn:microsoft.com/office/officeart/2005/8/layout/default"/>
    <dgm:cxn modelId="{4E680C84-6267-43F8-B6B5-8C87FCB73952}" type="presOf" srcId="{C65F44F4-8E6B-4D98-B9E7-91CD55BA9B18}" destId="{C09ACF61-DD36-4F93-A22B-373ADC4C5467}" srcOrd="0" destOrd="0" presId="urn:microsoft.com/office/officeart/2005/8/layout/default"/>
    <dgm:cxn modelId="{B5D7C5C6-AA26-4E14-B072-86BA1AFC3B0F}" srcId="{C2E81CDF-9DB1-48E0-AA1F-8B93586ED3BE}" destId="{DE66A6CA-1727-409F-B78B-DF20F1F2077B}" srcOrd="3" destOrd="0" parTransId="{53764883-DDB8-48A2-B7CD-684A5DB6CFFB}" sibTransId="{C33C2066-8E76-46AD-A26D-366EF5CF3B66}"/>
    <dgm:cxn modelId="{7A93F8D5-A911-4216-9970-D67E1E7A180F}" srcId="{C2E81CDF-9DB1-48E0-AA1F-8B93586ED3BE}" destId="{094D0B7B-3354-4228-85A4-CAB6402A175F}" srcOrd="0" destOrd="0" parTransId="{C9943B71-8049-48A4-ADEC-D53F2FAE7381}" sibTransId="{AA229899-3ED5-45D4-BCCA-7B0481574C54}"/>
    <dgm:cxn modelId="{15E7FED5-E8D5-46FD-8916-28DF47B422E3}" type="presOf" srcId="{2176DE02-50B4-4D17-B0DD-01AD97991D80}" destId="{EB25C29A-D47F-46FC-AFFD-D352D7DECC37}" srcOrd="0" destOrd="0" presId="urn:microsoft.com/office/officeart/2005/8/layout/default"/>
    <dgm:cxn modelId="{0E9251D8-6E5E-46F5-BD49-06DC5A1BEEA1}" srcId="{C2E81CDF-9DB1-48E0-AA1F-8B93586ED3BE}" destId="{2176DE02-50B4-4D17-B0DD-01AD97991D80}" srcOrd="1" destOrd="0" parTransId="{F07DD48B-FA4C-42F8-AE32-BCD5BB46CA09}" sibTransId="{4EA0E681-E7B5-4C6D-A5EC-2735083E3AFC}"/>
    <dgm:cxn modelId="{32A5F773-ABE0-4A52-9FAC-6CA6E74BDD33}" type="presParOf" srcId="{5FDB7D2B-11A3-4253-888A-BEC58DA55301}" destId="{1BA6D669-F8AE-4063-99B4-C60C1ADA3FF4}" srcOrd="0" destOrd="0" presId="urn:microsoft.com/office/officeart/2005/8/layout/default"/>
    <dgm:cxn modelId="{887BDD84-9121-4984-82A6-A1AC62530676}" type="presParOf" srcId="{5FDB7D2B-11A3-4253-888A-BEC58DA55301}" destId="{6F122F09-B743-460E-9C2B-7839FC6EC1E6}" srcOrd="1" destOrd="0" presId="urn:microsoft.com/office/officeart/2005/8/layout/default"/>
    <dgm:cxn modelId="{020904C6-181C-48CA-BA31-6B08BA781F56}" type="presParOf" srcId="{5FDB7D2B-11A3-4253-888A-BEC58DA55301}" destId="{EB25C29A-D47F-46FC-AFFD-D352D7DECC37}" srcOrd="2" destOrd="0" presId="urn:microsoft.com/office/officeart/2005/8/layout/default"/>
    <dgm:cxn modelId="{0BF92280-6F9D-4607-B600-A908F5904C53}" type="presParOf" srcId="{5FDB7D2B-11A3-4253-888A-BEC58DA55301}" destId="{16DB6AC7-1541-4428-AAAE-EE1CBDB6D0B5}" srcOrd="3" destOrd="0" presId="urn:microsoft.com/office/officeart/2005/8/layout/default"/>
    <dgm:cxn modelId="{D78654FF-5FD4-4389-B8E8-F4E662B979C9}" type="presParOf" srcId="{5FDB7D2B-11A3-4253-888A-BEC58DA55301}" destId="{C09ACF61-DD36-4F93-A22B-373ADC4C5467}" srcOrd="4" destOrd="0" presId="urn:microsoft.com/office/officeart/2005/8/layout/default"/>
    <dgm:cxn modelId="{FC0AD703-8A97-4980-ACD4-200EF2B45FD4}" type="presParOf" srcId="{5FDB7D2B-11A3-4253-888A-BEC58DA55301}" destId="{88300204-9B16-4860-9984-57D29EB39EA1}" srcOrd="5" destOrd="0" presId="urn:microsoft.com/office/officeart/2005/8/layout/default"/>
    <dgm:cxn modelId="{470A90B4-8AEF-405D-9837-960DE87CC50E}" type="presParOf" srcId="{5FDB7D2B-11A3-4253-888A-BEC58DA55301}" destId="{6AE4E75B-9CC3-41A3-BEB8-297D800EFED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2E3618-937D-4D97-A6C0-14267EE1BE2F}"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0DAF19AA-7BAD-4E07-B54E-0804BFF86D20}">
      <dgm:prSet phldrT="[Text]" custT="1"/>
      <dgm:spPr>
        <a:solidFill>
          <a:schemeClr val="accent1"/>
        </a:solidFill>
        <a:ln>
          <a:noFill/>
        </a:ln>
      </dgm:spPr>
      <dgm:t>
        <a:bodyPr/>
        <a:lstStyle/>
        <a:p>
          <a:pPr algn="l"/>
          <a:r>
            <a:rPr lang="en-US" sz="3800" b="1" dirty="0">
              <a:solidFill>
                <a:schemeClr val="tx1"/>
              </a:solidFill>
            </a:rPr>
            <a:t>STRATEGY: SUPPORT &amp; OBSERVATION</a:t>
          </a:r>
        </a:p>
        <a:p>
          <a:pPr algn="l"/>
          <a:r>
            <a:rPr lang="en-US" sz="1800" dirty="0">
              <a:solidFill>
                <a:schemeClr val="tx1"/>
              </a:solidFill>
            </a:rPr>
            <a:t>Ensure testing progress of frequent and incremental releases of TSDS functionality. TEA </a:t>
          </a:r>
          <a:r>
            <a:rPr lang="en-US" sz="1800" u="sng" dirty="0">
              <a:solidFill>
                <a:schemeClr val="tx1"/>
              </a:solidFill>
            </a:rPr>
            <a:t>proactively</a:t>
          </a:r>
          <a:r>
            <a:rPr lang="en-US" sz="1800" u="none" dirty="0">
              <a:solidFill>
                <a:schemeClr val="tx1"/>
              </a:solidFill>
            </a:rPr>
            <a:t> </a:t>
          </a:r>
          <a:r>
            <a:rPr lang="en-US" sz="1800" u="sng" dirty="0">
              <a:solidFill>
                <a:schemeClr val="tx1"/>
              </a:solidFill>
            </a:rPr>
            <a:t>supports</a:t>
          </a:r>
          <a:r>
            <a:rPr lang="en-US" sz="1800" u="none" dirty="0">
              <a:solidFill>
                <a:schemeClr val="tx1"/>
              </a:solidFill>
            </a:rPr>
            <a:t> </a:t>
          </a:r>
          <a:r>
            <a:rPr lang="en-US" sz="1800" dirty="0">
              <a:solidFill>
                <a:schemeClr val="tx1"/>
              </a:solidFill>
            </a:rPr>
            <a:t>LEAs with resources that promote self-learning and limit the need for instructor-led trainings. ESCs observe training and guidance. </a:t>
          </a:r>
        </a:p>
      </dgm:t>
    </dgm:pt>
    <dgm:pt modelId="{B9661D90-16CE-4C77-95F5-C3B48ACD0D3D}" type="parTrans" cxnId="{B7FDC0EA-4A27-485D-8691-18CE08B45863}">
      <dgm:prSet/>
      <dgm:spPr/>
      <dgm:t>
        <a:bodyPr/>
        <a:lstStyle/>
        <a:p>
          <a:endParaRPr lang="en-US"/>
        </a:p>
      </dgm:t>
    </dgm:pt>
    <dgm:pt modelId="{DAF22F9C-02CB-4EE8-BF10-4A798E17A426}" type="sibTrans" cxnId="{B7FDC0EA-4A27-485D-8691-18CE08B45863}">
      <dgm:prSet/>
      <dgm:spPr/>
      <dgm:t>
        <a:bodyPr/>
        <a:lstStyle/>
        <a:p>
          <a:endParaRPr lang="en-US"/>
        </a:p>
      </dgm:t>
    </dgm:pt>
    <dgm:pt modelId="{EC87BDF3-AFBA-4760-B074-C578AA6C126B}">
      <dgm:prSet phldrT="[Text]" custT="1"/>
      <dgm:spPr>
        <a:solidFill>
          <a:schemeClr val="accent1"/>
        </a:solidFill>
      </dgm:spPr>
      <dgm:t>
        <a:bodyPr/>
        <a:lstStyle/>
        <a:p>
          <a:pPr algn="l"/>
          <a:r>
            <a:rPr lang="en-US" sz="3000" b="1" kern="1200" dirty="0">
              <a:solidFill>
                <a:schemeClr val="tx1"/>
              </a:solidFill>
            </a:rPr>
            <a:t>Self-Guiding Resources:</a:t>
          </a:r>
        </a:p>
        <a:p>
          <a:pPr algn="l"/>
          <a:r>
            <a:rPr lang="en-US" sz="1800" kern="1200" dirty="0">
              <a:solidFill>
                <a:schemeClr val="tx1"/>
              </a:solidFill>
              <a:latin typeface="Calibri" panose="020F0502020204030204"/>
              <a:ea typeface="+mn-ea"/>
              <a:cs typeface="+mn-cs"/>
            </a:rPr>
            <a:t>TEA promoted self-learning through click sheets and how-to-videos for more intuitive features and then conducted a Level 1.5 Filter Details training course with interaction and demonstration.</a:t>
          </a:r>
        </a:p>
      </dgm:t>
    </dgm:pt>
    <dgm:pt modelId="{DF9E9224-5770-4085-8FC7-7BDE4B8AF790}" type="parTrans" cxnId="{123D40F7-495B-40B4-9D55-01D2E54032DC}">
      <dgm:prSet/>
      <dgm:spPr/>
      <dgm:t>
        <a:bodyPr/>
        <a:lstStyle/>
        <a:p>
          <a:endParaRPr lang="en-US"/>
        </a:p>
      </dgm:t>
    </dgm:pt>
    <dgm:pt modelId="{3D604379-3EE5-4B90-B831-85ED8C727EA9}" type="sibTrans" cxnId="{123D40F7-495B-40B4-9D55-01D2E54032DC}">
      <dgm:prSet/>
      <dgm:spPr/>
      <dgm:t>
        <a:bodyPr/>
        <a:lstStyle/>
        <a:p>
          <a:endParaRPr lang="en-US"/>
        </a:p>
      </dgm:t>
    </dgm:pt>
    <dgm:pt modelId="{A86E8CFB-BB70-4B78-8620-1B62F33CD27B}">
      <dgm:prSet phldrT="[Text]" custT="1"/>
      <dgm:spPr>
        <a:solidFill>
          <a:schemeClr val="accent1"/>
        </a:solidFill>
      </dgm:spPr>
      <dgm:t>
        <a:bodyPr/>
        <a:lstStyle/>
        <a:p>
          <a:pPr algn="l"/>
          <a:r>
            <a:rPr lang="en-US" sz="3000" b="1" dirty="0">
              <a:solidFill>
                <a:schemeClr val="tx1"/>
              </a:solidFill>
            </a:rPr>
            <a:t>Weekly Assignments:</a:t>
          </a:r>
        </a:p>
        <a:p>
          <a:pPr algn="l"/>
          <a:r>
            <a:rPr lang="en-US" sz="1800" dirty="0">
              <a:solidFill>
                <a:schemeClr val="tx1"/>
              </a:solidFill>
            </a:rPr>
            <a:t>TEA provided week-by-week assignments for LEAs to ensure progress and limit time commitments. LEAs received support from TEA and provided feedback through weekly meetings.</a:t>
          </a:r>
        </a:p>
      </dgm:t>
    </dgm:pt>
    <dgm:pt modelId="{12FAB8E2-FCC8-4B90-BFD7-BC9018E761E2}" type="parTrans" cxnId="{21522442-926A-425D-A128-2BB656EEB4EC}">
      <dgm:prSet/>
      <dgm:spPr/>
      <dgm:t>
        <a:bodyPr/>
        <a:lstStyle/>
        <a:p>
          <a:endParaRPr lang="en-US"/>
        </a:p>
      </dgm:t>
    </dgm:pt>
    <dgm:pt modelId="{02AA3A37-A0CF-44BA-8419-10DEF6CC21D8}" type="sibTrans" cxnId="{21522442-926A-425D-A128-2BB656EEB4EC}">
      <dgm:prSet/>
      <dgm:spPr/>
      <dgm:t>
        <a:bodyPr/>
        <a:lstStyle/>
        <a:p>
          <a:endParaRPr lang="en-US"/>
        </a:p>
      </dgm:t>
    </dgm:pt>
    <dgm:pt modelId="{20102FF6-D2F4-41C8-BDD3-629349FAA9A2}" type="pres">
      <dgm:prSet presAssocID="{7C2E3618-937D-4D97-A6C0-14267EE1BE2F}" presName="layout" presStyleCnt="0">
        <dgm:presLayoutVars>
          <dgm:chMax/>
          <dgm:chPref/>
          <dgm:dir/>
          <dgm:animOne val="branch"/>
          <dgm:animLvl val="lvl"/>
          <dgm:resizeHandles/>
        </dgm:presLayoutVars>
      </dgm:prSet>
      <dgm:spPr/>
    </dgm:pt>
    <dgm:pt modelId="{D9D0D7C5-5444-4E29-A832-8B9620A1C88B}" type="pres">
      <dgm:prSet presAssocID="{0DAF19AA-7BAD-4E07-B54E-0804BFF86D20}" presName="root" presStyleCnt="0">
        <dgm:presLayoutVars>
          <dgm:chMax/>
          <dgm:chPref val="4"/>
        </dgm:presLayoutVars>
      </dgm:prSet>
      <dgm:spPr/>
    </dgm:pt>
    <dgm:pt modelId="{CD483D97-B423-4DB6-9BB0-442A8B8505DF}" type="pres">
      <dgm:prSet presAssocID="{0DAF19AA-7BAD-4E07-B54E-0804BFF86D20}" presName="rootComposite" presStyleCnt="0">
        <dgm:presLayoutVars/>
      </dgm:prSet>
      <dgm:spPr/>
    </dgm:pt>
    <dgm:pt modelId="{05774B7B-2B56-40F6-BE3C-7375DFF27157}" type="pres">
      <dgm:prSet presAssocID="{0DAF19AA-7BAD-4E07-B54E-0804BFF86D20}" presName="rootText" presStyleLbl="node0" presStyleIdx="0" presStyleCnt="1" custScaleY="119318">
        <dgm:presLayoutVars>
          <dgm:chMax/>
          <dgm:chPref val="4"/>
        </dgm:presLayoutVars>
      </dgm:prSet>
      <dgm:spPr/>
    </dgm:pt>
    <dgm:pt modelId="{5153E3BA-30A6-4F34-8A06-4ECBEB0B1C9D}" type="pres">
      <dgm:prSet presAssocID="{0DAF19AA-7BAD-4E07-B54E-0804BFF86D20}" presName="childShape" presStyleCnt="0">
        <dgm:presLayoutVars>
          <dgm:chMax val="0"/>
          <dgm:chPref val="0"/>
        </dgm:presLayoutVars>
      </dgm:prSet>
      <dgm:spPr/>
    </dgm:pt>
    <dgm:pt modelId="{79C9BD5D-0766-400B-9C22-0E3396351944}" type="pres">
      <dgm:prSet presAssocID="{EC87BDF3-AFBA-4760-B074-C578AA6C126B}" presName="childComposite" presStyleCnt="0">
        <dgm:presLayoutVars>
          <dgm:chMax val="0"/>
          <dgm:chPref val="0"/>
        </dgm:presLayoutVars>
      </dgm:prSet>
      <dgm:spPr/>
    </dgm:pt>
    <dgm:pt modelId="{393F6995-9B00-4BCD-9378-82B80134E9C6}" type="pres">
      <dgm:prSet presAssocID="{EC87BDF3-AFBA-4760-B074-C578AA6C126B}" presName="Image"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cket with solid fill"/>
        </a:ext>
      </dgm:extLst>
    </dgm:pt>
    <dgm:pt modelId="{2D7000DB-9404-4ED7-8030-829B660401B1}" type="pres">
      <dgm:prSet presAssocID="{EC87BDF3-AFBA-4760-B074-C578AA6C126B}" presName="childText" presStyleLbl="lnNode1" presStyleIdx="0" presStyleCnt="2">
        <dgm:presLayoutVars>
          <dgm:chMax val="0"/>
          <dgm:chPref val="0"/>
          <dgm:bulletEnabled val="1"/>
        </dgm:presLayoutVars>
      </dgm:prSet>
      <dgm:spPr/>
    </dgm:pt>
    <dgm:pt modelId="{B35A2D89-BE98-4F26-99F8-33733E2F31A8}" type="pres">
      <dgm:prSet presAssocID="{A86E8CFB-BB70-4B78-8620-1B62F33CD27B}" presName="childComposite" presStyleCnt="0">
        <dgm:presLayoutVars>
          <dgm:chMax val="0"/>
          <dgm:chPref val="0"/>
        </dgm:presLayoutVars>
      </dgm:prSet>
      <dgm:spPr/>
    </dgm:pt>
    <dgm:pt modelId="{11BF1311-886E-48EA-A063-BEA2C05F3646}" type="pres">
      <dgm:prSet presAssocID="{A86E8CFB-BB70-4B78-8620-1B62F33CD27B}" presName="Image"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D96C286B-C96F-4D6B-A8AE-EB191CFD05F4}" type="pres">
      <dgm:prSet presAssocID="{A86E8CFB-BB70-4B78-8620-1B62F33CD27B}" presName="childText" presStyleLbl="lnNode1" presStyleIdx="1" presStyleCnt="2">
        <dgm:presLayoutVars>
          <dgm:chMax val="0"/>
          <dgm:chPref val="0"/>
          <dgm:bulletEnabled val="1"/>
        </dgm:presLayoutVars>
      </dgm:prSet>
      <dgm:spPr/>
    </dgm:pt>
  </dgm:ptLst>
  <dgm:cxnLst>
    <dgm:cxn modelId="{E7F9C412-BD8D-4DDD-B8C3-1EC76720F481}" type="presOf" srcId="{0DAF19AA-7BAD-4E07-B54E-0804BFF86D20}" destId="{05774B7B-2B56-40F6-BE3C-7375DFF27157}" srcOrd="0" destOrd="0" presId="urn:microsoft.com/office/officeart/2008/layout/PictureAccentList"/>
    <dgm:cxn modelId="{21522442-926A-425D-A128-2BB656EEB4EC}" srcId="{0DAF19AA-7BAD-4E07-B54E-0804BFF86D20}" destId="{A86E8CFB-BB70-4B78-8620-1B62F33CD27B}" srcOrd="1" destOrd="0" parTransId="{12FAB8E2-FCC8-4B90-BFD7-BC9018E761E2}" sibTransId="{02AA3A37-A0CF-44BA-8419-10DEF6CC21D8}"/>
    <dgm:cxn modelId="{3219ED55-1BE0-4040-BE49-DD49B4F60508}" type="presOf" srcId="{A86E8CFB-BB70-4B78-8620-1B62F33CD27B}" destId="{D96C286B-C96F-4D6B-A8AE-EB191CFD05F4}" srcOrd="0" destOrd="0" presId="urn:microsoft.com/office/officeart/2008/layout/PictureAccentList"/>
    <dgm:cxn modelId="{FFF1C082-C995-4946-8E03-71DA587C8ED7}" type="presOf" srcId="{7C2E3618-937D-4D97-A6C0-14267EE1BE2F}" destId="{20102FF6-D2F4-41C8-BDD3-629349FAA9A2}" srcOrd="0" destOrd="0" presId="urn:microsoft.com/office/officeart/2008/layout/PictureAccentList"/>
    <dgm:cxn modelId="{A1741E87-9D6B-420F-A74D-23DD33D08D97}" type="presOf" srcId="{EC87BDF3-AFBA-4760-B074-C578AA6C126B}" destId="{2D7000DB-9404-4ED7-8030-829B660401B1}" srcOrd="0" destOrd="0" presId="urn:microsoft.com/office/officeart/2008/layout/PictureAccentList"/>
    <dgm:cxn modelId="{B7FDC0EA-4A27-485D-8691-18CE08B45863}" srcId="{7C2E3618-937D-4D97-A6C0-14267EE1BE2F}" destId="{0DAF19AA-7BAD-4E07-B54E-0804BFF86D20}" srcOrd="0" destOrd="0" parTransId="{B9661D90-16CE-4C77-95F5-C3B48ACD0D3D}" sibTransId="{DAF22F9C-02CB-4EE8-BF10-4A798E17A426}"/>
    <dgm:cxn modelId="{123D40F7-495B-40B4-9D55-01D2E54032DC}" srcId="{0DAF19AA-7BAD-4E07-B54E-0804BFF86D20}" destId="{EC87BDF3-AFBA-4760-B074-C578AA6C126B}" srcOrd="0" destOrd="0" parTransId="{DF9E9224-5770-4085-8FC7-7BDE4B8AF790}" sibTransId="{3D604379-3EE5-4B90-B831-85ED8C727EA9}"/>
    <dgm:cxn modelId="{2BA9FF8A-C305-4EA9-A0B0-C2D4E6AD5CFD}" type="presParOf" srcId="{20102FF6-D2F4-41C8-BDD3-629349FAA9A2}" destId="{D9D0D7C5-5444-4E29-A832-8B9620A1C88B}" srcOrd="0" destOrd="0" presId="urn:microsoft.com/office/officeart/2008/layout/PictureAccentList"/>
    <dgm:cxn modelId="{50FCC02F-B8E4-4ECC-8A25-A598E5B04B51}" type="presParOf" srcId="{D9D0D7C5-5444-4E29-A832-8B9620A1C88B}" destId="{CD483D97-B423-4DB6-9BB0-442A8B8505DF}" srcOrd="0" destOrd="0" presId="urn:microsoft.com/office/officeart/2008/layout/PictureAccentList"/>
    <dgm:cxn modelId="{8761C4FD-66AE-4790-8718-EB45B0F9AA09}" type="presParOf" srcId="{CD483D97-B423-4DB6-9BB0-442A8B8505DF}" destId="{05774B7B-2B56-40F6-BE3C-7375DFF27157}" srcOrd="0" destOrd="0" presId="urn:microsoft.com/office/officeart/2008/layout/PictureAccentList"/>
    <dgm:cxn modelId="{EB54FAC3-D75B-4A0A-BB67-092B9ED481FD}" type="presParOf" srcId="{D9D0D7C5-5444-4E29-A832-8B9620A1C88B}" destId="{5153E3BA-30A6-4F34-8A06-4ECBEB0B1C9D}" srcOrd="1" destOrd="0" presId="urn:microsoft.com/office/officeart/2008/layout/PictureAccentList"/>
    <dgm:cxn modelId="{BCAE3E0D-40D8-465E-A358-6A97CEAAB5D5}" type="presParOf" srcId="{5153E3BA-30A6-4F34-8A06-4ECBEB0B1C9D}" destId="{79C9BD5D-0766-400B-9C22-0E3396351944}" srcOrd="0" destOrd="0" presId="urn:microsoft.com/office/officeart/2008/layout/PictureAccentList"/>
    <dgm:cxn modelId="{75D3BE9E-5D21-400C-B355-489AA9004182}" type="presParOf" srcId="{79C9BD5D-0766-400B-9C22-0E3396351944}" destId="{393F6995-9B00-4BCD-9378-82B80134E9C6}" srcOrd="0" destOrd="0" presId="urn:microsoft.com/office/officeart/2008/layout/PictureAccentList"/>
    <dgm:cxn modelId="{174AE822-D80B-47ED-97C6-A30B57332ED8}" type="presParOf" srcId="{79C9BD5D-0766-400B-9C22-0E3396351944}" destId="{2D7000DB-9404-4ED7-8030-829B660401B1}" srcOrd="1" destOrd="0" presId="urn:microsoft.com/office/officeart/2008/layout/PictureAccentList"/>
    <dgm:cxn modelId="{1B5A7598-CCE5-4E53-9D8E-87DEF841AA5F}" type="presParOf" srcId="{5153E3BA-30A6-4F34-8A06-4ECBEB0B1C9D}" destId="{B35A2D89-BE98-4F26-99F8-33733E2F31A8}" srcOrd="1" destOrd="0" presId="urn:microsoft.com/office/officeart/2008/layout/PictureAccentList"/>
    <dgm:cxn modelId="{4531EE8F-5B67-4675-A71A-E9DFDE952810}" type="presParOf" srcId="{B35A2D89-BE98-4F26-99F8-33733E2F31A8}" destId="{11BF1311-886E-48EA-A063-BEA2C05F3646}" srcOrd="0" destOrd="0" presId="urn:microsoft.com/office/officeart/2008/layout/PictureAccentList"/>
    <dgm:cxn modelId="{74B8FB22-397E-4822-A59A-7F91E60FF999}" type="presParOf" srcId="{B35A2D89-BE98-4F26-99F8-33733E2F31A8}" destId="{D96C286B-C96F-4D6B-A8AE-EB191CFD05F4}"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C2E3618-937D-4D97-A6C0-14267EE1BE2F}"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0DAF19AA-7BAD-4E07-B54E-0804BFF86D20}">
      <dgm:prSet phldrT="[Text]" custT="1"/>
      <dgm:spPr>
        <a:solidFill>
          <a:srgbClr val="E89A50"/>
        </a:solidFill>
        <a:ln>
          <a:noFill/>
        </a:ln>
      </dgm:spPr>
      <dgm:t>
        <a:bodyPr/>
        <a:lstStyle/>
        <a:p>
          <a:pPr algn="l"/>
          <a:r>
            <a:rPr lang="en-US" sz="3800" b="1" dirty="0">
              <a:solidFill>
                <a:schemeClr val="tx1"/>
              </a:solidFill>
            </a:rPr>
            <a:t>STRATEGY: TRAINING WHEELS</a:t>
          </a:r>
        </a:p>
        <a:p>
          <a:pPr algn="l"/>
          <a:r>
            <a:rPr lang="en-US" sz="1800" dirty="0">
              <a:solidFill>
                <a:schemeClr val="tx1"/>
              </a:solidFill>
            </a:rPr>
            <a:t>Determine the effectiveness of the training resources previously developed with Cohort 1. TEA </a:t>
          </a:r>
          <a:r>
            <a:rPr lang="en-US" sz="1800" u="sng" dirty="0">
              <a:solidFill>
                <a:schemeClr val="tx1"/>
              </a:solidFill>
            </a:rPr>
            <a:t>reactively</a:t>
          </a:r>
          <a:r>
            <a:rPr lang="en-US" sz="1800" u="none" dirty="0">
              <a:solidFill>
                <a:schemeClr val="tx1"/>
              </a:solidFill>
            </a:rPr>
            <a:t> </a:t>
          </a:r>
          <a:r>
            <a:rPr lang="en-US" sz="1800" u="sng" dirty="0">
              <a:solidFill>
                <a:schemeClr val="tx1"/>
              </a:solidFill>
            </a:rPr>
            <a:t>supports</a:t>
          </a:r>
          <a:r>
            <a:rPr lang="en-US" sz="1800" u="none" dirty="0">
              <a:solidFill>
                <a:schemeClr val="tx1"/>
              </a:solidFill>
            </a:rPr>
            <a:t> </a:t>
          </a:r>
          <a:r>
            <a:rPr lang="en-US" sz="1800" dirty="0">
              <a:solidFill>
                <a:schemeClr val="tx1"/>
              </a:solidFill>
            </a:rPr>
            <a:t>LEAs by offering assistance and guidance only when requested. TEA begins to rely upon ESCs to monitor progress and support.  </a:t>
          </a:r>
        </a:p>
      </dgm:t>
    </dgm:pt>
    <dgm:pt modelId="{B9661D90-16CE-4C77-95F5-C3B48ACD0D3D}" type="parTrans" cxnId="{B7FDC0EA-4A27-485D-8691-18CE08B45863}">
      <dgm:prSet/>
      <dgm:spPr/>
      <dgm:t>
        <a:bodyPr/>
        <a:lstStyle/>
        <a:p>
          <a:endParaRPr lang="en-US"/>
        </a:p>
      </dgm:t>
    </dgm:pt>
    <dgm:pt modelId="{DAF22F9C-02CB-4EE8-BF10-4A798E17A426}" type="sibTrans" cxnId="{B7FDC0EA-4A27-485D-8691-18CE08B45863}">
      <dgm:prSet/>
      <dgm:spPr/>
      <dgm:t>
        <a:bodyPr/>
        <a:lstStyle/>
        <a:p>
          <a:endParaRPr lang="en-US"/>
        </a:p>
      </dgm:t>
    </dgm:pt>
    <dgm:pt modelId="{EC87BDF3-AFBA-4760-B074-C578AA6C126B}">
      <dgm:prSet phldrT="[Text]" custT="1"/>
      <dgm:spPr>
        <a:solidFill>
          <a:srgbClr val="E89A50"/>
        </a:solidFill>
      </dgm:spPr>
      <dgm:t>
        <a:bodyPr/>
        <a:lstStyle/>
        <a:p>
          <a:pPr algn="l"/>
          <a:r>
            <a:rPr lang="en-US" sz="3000" b="1" kern="1200" dirty="0">
              <a:solidFill>
                <a:schemeClr val="tx1"/>
              </a:solidFill>
            </a:rPr>
            <a:t>Launch Meeting:</a:t>
          </a:r>
        </a:p>
        <a:p>
          <a:pPr algn="l"/>
          <a:r>
            <a:rPr lang="en-US" sz="1800" kern="1200" dirty="0">
              <a:solidFill>
                <a:schemeClr val="tx1"/>
              </a:solidFill>
            </a:rPr>
            <a:t>TEA </a:t>
          </a:r>
          <a:r>
            <a:rPr lang="en-US" sz="1800" kern="1200" dirty="0">
              <a:solidFill>
                <a:schemeClr val="tx1"/>
              </a:solidFill>
              <a:latin typeface="Calibri" panose="020F0502020204030204"/>
              <a:ea typeface="+mn-ea"/>
              <a:cs typeface="+mn-cs"/>
            </a:rPr>
            <a:t>provided all self-guiding resources to LEAs and ESCs during the kickoff launch meeting of Cohort 2 through an online site. LEAs completed click sheets and resources at their own pace.</a:t>
          </a:r>
        </a:p>
      </dgm:t>
    </dgm:pt>
    <dgm:pt modelId="{DF9E9224-5770-4085-8FC7-7BDE4B8AF790}" type="parTrans" cxnId="{123D40F7-495B-40B4-9D55-01D2E54032DC}">
      <dgm:prSet/>
      <dgm:spPr/>
      <dgm:t>
        <a:bodyPr/>
        <a:lstStyle/>
        <a:p>
          <a:endParaRPr lang="en-US"/>
        </a:p>
      </dgm:t>
    </dgm:pt>
    <dgm:pt modelId="{3D604379-3EE5-4B90-B831-85ED8C727EA9}" type="sibTrans" cxnId="{123D40F7-495B-40B4-9D55-01D2E54032DC}">
      <dgm:prSet/>
      <dgm:spPr/>
      <dgm:t>
        <a:bodyPr/>
        <a:lstStyle/>
        <a:p>
          <a:endParaRPr lang="en-US"/>
        </a:p>
      </dgm:t>
    </dgm:pt>
    <dgm:pt modelId="{A86E8CFB-BB70-4B78-8620-1B62F33CD27B}">
      <dgm:prSet phldrT="[Text]" custT="1"/>
      <dgm:spPr>
        <a:solidFill>
          <a:srgbClr val="E89A50"/>
        </a:solidFill>
      </dgm:spPr>
      <dgm:t>
        <a:bodyPr/>
        <a:lstStyle/>
        <a:p>
          <a:pPr algn="l"/>
          <a:r>
            <a:rPr lang="en-US" sz="3000" b="1" dirty="0">
              <a:solidFill>
                <a:schemeClr val="tx1"/>
              </a:solidFill>
            </a:rPr>
            <a:t>TIMS Support:</a:t>
          </a:r>
        </a:p>
        <a:p>
          <a:pPr algn="l"/>
          <a:r>
            <a:rPr lang="en-US" sz="1800" dirty="0">
              <a:solidFill>
                <a:schemeClr val="tx1"/>
              </a:solidFill>
            </a:rPr>
            <a:t>LEAs expected to submit issues through TIMS for any support needed. ESCs begin to get involved in supporting the LEAs. TEA expected to conduct monthly webinars for support and guidance.</a:t>
          </a:r>
        </a:p>
      </dgm:t>
    </dgm:pt>
    <dgm:pt modelId="{12FAB8E2-FCC8-4B90-BFD7-BC9018E761E2}" type="parTrans" cxnId="{21522442-926A-425D-A128-2BB656EEB4EC}">
      <dgm:prSet/>
      <dgm:spPr/>
      <dgm:t>
        <a:bodyPr/>
        <a:lstStyle/>
        <a:p>
          <a:endParaRPr lang="en-US"/>
        </a:p>
      </dgm:t>
    </dgm:pt>
    <dgm:pt modelId="{02AA3A37-A0CF-44BA-8419-10DEF6CC21D8}" type="sibTrans" cxnId="{21522442-926A-425D-A128-2BB656EEB4EC}">
      <dgm:prSet/>
      <dgm:spPr/>
      <dgm:t>
        <a:bodyPr/>
        <a:lstStyle/>
        <a:p>
          <a:endParaRPr lang="en-US"/>
        </a:p>
      </dgm:t>
    </dgm:pt>
    <dgm:pt modelId="{20102FF6-D2F4-41C8-BDD3-629349FAA9A2}" type="pres">
      <dgm:prSet presAssocID="{7C2E3618-937D-4D97-A6C0-14267EE1BE2F}" presName="layout" presStyleCnt="0">
        <dgm:presLayoutVars>
          <dgm:chMax/>
          <dgm:chPref/>
          <dgm:dir/>
          <dgm:animOne val="branch"/>
          <dgm:animLvl val="lvl"/>
          <dgm:resizeHandles/>
        </dgm:presLayoutVars>
      </dgm:prSet>
      <dgm:spPr/>
    </dgm:pt>
    <dgm:pt modelId="{D9D0D7C5-5444-4E29-A832-8B9620A1C88B}" type="pres">
      <dgm:prSet presAssocID="{0DAF19AA-7BAD-4E07-B54E-0804BFF86D20}" presName="root" presStyleCnt="0">
        <dgm:presLayoutVars>
          <dgm:chMax/>
          <dgm:chPref val="4"/>
        </dgm:presLayoutVars>
      </dgm:prSet>
      <dgm:spPr/>
    </dgm:pt>
    <dgm:pt modelId="{CD483D97-B423-4DB6-9BB0-442A8B8505DF}" type="pres">
      <dgm:prSet presAssocID="{0DAF19AA-7BAD-4E07-B54E-0804BFF86D20}" presName="rootComposite" presStyleCnt="0">
        <dgm:presLayoutVars/>
      </dgm:prSet>
      <dgm:spPr/>
    </dgm:pt>
    <dgm:pt modelId="{05774B7B-2B56-40F6-BE3C-7375DFF27157}" type="pres">
      <dgm:prSet presAssocID="{0DAF19AA-7BAD-4E07-B54E-0804BFF86D20}" presName="rootText" presStyleLbl="node0" presStyleIdx="0" presStyleCnt="1" custScaleY="119318">
        <dgm:presLayoutVars>
          <dgm:chMax/>
          <dgm:chPref val="4"/>
        </dgm:presLayoutVars>
      </dgm:prSet>
      <dgm:spPr/>
    </dgm:pt>
    <dgm:pt modelId="{5153E3BA-30A6-4F34-8A06-4ECBEB0B1C9D}" type="pres">
      <dgm:prSet presAssocID="{0DAF19AA-7BAD-4E07-B54E-0804BFF86D20}" presName="childShape" presStyleCnt="0">
        <dgm:presLayoutVars>
          <dgm:chMax val="0"/>
          <dgm:chPref val="0"/>
        </dgm:presLayoutVars>
      </dgm:prSet>
      <dgm:spPr/>
    </dgm:pt>
    <dgm:pt modelId="{79C9BD5D-0766-400B-9C22-0E3396351944}" type="pres">
      <dgm:prSet presAssocID="{EC87BDF3-AFBA-4760-B074-C578AA6C126B}" presName="childComposite" presStyleCnt="0">
        <dgm:presLayoutVars>
          <dgm:chMax val="0"/>
          <dgm:chPref val="0"/>
        </dgm:presLayoutVars>
      </dgm:prSet>
      <dgm:spPr/>
    </dgm:pt>
    <dgm:pt modelId="{393F6995-9B00-4BCD-9378-82B80134E9C6}" type="pres">
      <dgm:prSet presAssocID="{EC87BDF3-AFBA-4760-B074-C578AA6C126B}" presName="Image" presStyleLbl="node1" presStyleIdx="0" presStyleCnt="2"/>
      <dgm:spPr>
        <a:blipFill rotWithShape="1">
          <a:blip xmlns:r="http://schemas.openxmlformats.org/officeDocument/2006/relationships" r:embed="rId1"/>
          <a:srcRect/>
          <a:stretch>
            <a:fillRect/>
          </a:stretch>
        </a:blipFill>
      </dgm:spPr>
      <dgm:extLst>
        <a:ext uri="{E40237B7-FDA0-4F09-8148-C483321AD2D9}">
          <dgm14:cNvPr xmlns:dgm14="http://schemas.microsoft.com/office/drawing/2010/diagram" id="0" name="" descr="Rocket with solid fill"/>
        </a:ext>
      </dgm:extLst>
    </dgm:pt>
    <dgm:pt modelId="{2D7000DB-9404-4ED7-8030-829B660401B1}" type="pres">
      <dgm:prSet presAssocID="{EC87BDF3-AFBA-4760-B074-C578AA6C126B}" presName="childText" presStyleLbl="lnNode1" presStyleIdx="0" presStyleCnt="2">
        <dgm:presLayoutVars>
          <dgm:chMax val="0"/>
          <dgm:chPref val="0"/>
          <dgm:bulletEnabled val="1"/>
        </dgm:presLayoutVars>
      </dgm:prSet>
      <dgm:spPr/>
    </dgm:pt>
    <dgm:pt modelId="{B35A2D89-BE98-4F26-99F8-33733E2F31A8}" type="pres">
      <dgm:prSet presAssocID="{A86E8CFB-BB70-4B78-8620-1B62F33CD27B}" presName="childComposite" presStyleCnt="0">
        <dgm:presLayoutVars>
          <dgm:chMax val="0"/>
          <dgm:chPref val="0"/>
        </dgm:presLayoutVars>
      </dgm:prSet>
      <dgm:spPr/>
    </dgm:pt>
    <dgm:pt modelId="{11BF1311-886E-48EA-A063-BEA2C05F3646}" type="pres">
      <dgm:prSet presAssocID="{A86E8CFB-BB70-4B78-8620-1B62F33CD27B}" presName="Image" presStyleLbl="node1" presStyleIdx="1" presStyleCnt="2"/>
      <dgm:spPr>
        <a:blipFill rotWithShape="1">
          <a:blip xmlns:r="http://schemas.openxmlformats.org/officeDocument/2006/relationships" r:embed="rId2"/>
          <a:srcRect/>
          <a:stretch>
            <a:fillRect/>
          </a:stretch>
        </a:blipFill>
      </dgm:spPr>
    </dgm:pt>
    <dgm:pt modelId="{D96C286B-C96F-4D6B-A8AE-EB191CFD05F4}" type="pres">
      <dgm:prSet presAssocID="{A86E8CFB-BB70-4B78-8620-1B62F33CD27B}" presName="childText" presStyleLbl="lnNode1" presStyleIdx="1" presStyleCnt="2">
        <dgm:presLayoutVars>
          <dgm:chMax val="0"/>
          <dgm:chPref val="0"/>
          <dgm:bulletEnabled val="1"/>
        </dgm:presLayoutVars>
      </dgm:prSet>
      <dgm:spPr/>
    </dgm:pt>
  </dgm:ptLst>
  <dgm:cxnLst>
    <dgm:cxn modelId="{E7F9C412-BD8D-4DDD-B8C3-1EC76720F481}" type="presOf" srcId="{0DAF19AA-7BAD-4E07-B54E-0804BFF86D20}" destId="{05774B7B-2B56-40F6-BE3C-7375DFF27157}" srcOrd="0" destOrd="0" presId="urn:microsoft.com/office/officeart/2008/layout/PictureAccentList"/>
    <dgm:cxn modelId="{21522442-926A-425D-A128-2BB656EEB4EC}" srcId="{0DAF19AA-7BAD-4E07-B54E-0804BFF86D20}" destId="{A86E8CFB-BB70-4B78-8620-1B62F33CD27B}" srcOrd="1" destOrd="0" parTransId="{12FAB8E2-FCC8-4B90-BFD7-BC9018E761E2}" sibTransId="{02AA3A37-A0CF-44BA-8419-10DEF6CC21D8}"/>
    <dgm:cxn modelId="{3219ED55-1BE0-4040-BE49-DD49B4F60508}" type="presOf" srcId="{A86E8CFB-BB70-4B78-8620-1B62F33CD27B}" destId="{D96C286B-C96F-4D6B-A8AE-EB191CFD05F4}" srcOrd="0" destOrd="0" presId="urn:microsoft.com/office/officeart/2008/layout/PictureAccentList"/>
    <dgm:cxn modelId="{FFF1C082-C995-4946-8E03-71DA587C8ED7}" type="presOf" srcId="{7C2E3618-937D-4D97-A6C0-14267EE1BE2F}" destId="{20102FF6-D2F4-41C8-BDD3-629349FAA9A2}" srcOrd="0" destOrd="0" presId="urn:microsoft.com/office/officeart/2008/layout/PictureAccentList"/>
    <dgm:cxn modelId="{A1741E87-9D6B-420F-A74D-23DD33D08D97}" type="presOf" srcId="{EC87BDF3-AFBA-4760-B074-C578AA6C126B}" destId="{2D7000DB-9404-4ED7-8030-829B660401B1}" srcOrd="0" destOrd="0" presId="urn:microsoft.com/office/officeart/2008/layout/PictureAccentList"/>
    <dgm:cxn modelId="{B7FDC0EA-4A27-485D-8691-18CE08B45863}" srcId="{7C2E3618-937D-4D97-A6C0-14267EE1BE2F}" destId="{0DAF19AA-7BAD-4E07-B54E-0804BFF86D20}" srcOrd="0" destOrd="0" parTransId="{B9661D90-16CE-4C77-95F5-C3B48ACD0D3D}" sibTransId="{DAF22F9C-02CB-4EE8-BF10-4A798E17A426}"/>
    <dgm:cxn modelId="{123D40F7-495B-40B4-9D55-01D2E54032DC}" srcId="{0DAF19AA-7BAD-4E07-B54E-0804BFF86D20}" destId="{EC87BDF3-AFBA-4760-B074-C578AA6C126B}" srcOrd="0" destOrd="0" parTransId="{DF9E9224-5770-4085-8FC7-7BDE4B8AF790}" sibTransId="{3D604379-3EE5-4B90-B831-85ED8C727EA9}"/>
    <dgm:cxn modelId="{2BA9FF8A-C305-4EA9-A0B0-C2D4E6AD5CFD}" type="presParOf" srcId="{20102FF6-D2F4-41C8-BDD3-629349FAA9A2}" destId="{D9D0D7C5-5444-4E29-A832-8B9620A1C88B}" srcOrd="0" destOrd="0" presId="urn:microsoft.com/office/officeart/2008/layout/PictureAccentList"/>
    <dgm:cxn modelId="{50FCC02F-B8E4-4ECC-8A25-A598E5B04B51}" type="presParOf" srcId="{D9D0D7C5-5444-4E29-A832-8B9620A1C88B}" destId="{CD483D97-B423-4DB6-9BB0-442A8B8505DF}" srcOrd="0" destOrd="0" presId="urn:microsoft.com/office/officeart/2008/layout/PictureAccentList"/>
    <dgm:cxn modelId="{8761C4FD-66AE-4790-8718-EB45B0F9AA09}" type="presParOf" srcId="{CD483D97-B423-4DB6-9BB0-442A8B8505DF}" destId="{05774B7B-2B56-40F6-BE3C-7375DFF27157}" srcOrd="0" destOrd="0" presId="urn:microsoft.com/office/officeart/2008/layout/PictureAccentList"/>
    <dgm:cxn modelId="{EB54FAC3-D75B-4A0A-BB67-092B9ED481FD}" type="presParOf" srcId="{D9D0D7C5-5444-4E29-A832-8B9620A1C88B}" destId="{5153E3BA-30A6-4F34-8A06-4ECBEB0B1C9D}" srcOrd="1" destOrd="0" presId="urn:microsoft.com/office/officeart/2008/layout/PictureAccentList"/>
    <dgm:cxn modelId="{BCAE3E0D-40D8-465E-A358-6A97CEAAB5D5}" type="presParOf" srcId="{5153E3BA-30A6-4F34-8A06-4ECBEB0B1C9D}" destId="{79C9BD5D-0766-400B-9C22-0E3396351944}" srcOrd="0" destOrd="0" presId="urn:microsoft.com/office/officeart/2008/layout/PictureAccentList"/>
    <dgm:cxn modelId="{75D3BE9E-5D21-400C-B355-489AA9004182}" type="presParOf" srcId="{79C9BD5D-0766-400B-9C22-0E3396351944}" destId="{393F6995-9B00-4BCD-9378-82B80134E9C6}" srcOrd="0" destOrd="0" presId="urn:microsoft.com/office/officeart/2008/layout/PictureAccentList"/>
    <dgm:cxn modelId="{174AE822-D80B-47ED-97C6-A30B57332ED8}" type="presParOf" srcId="{79C9BD5D-0766-400B-9C22-0E3396351944}" destId="{2D7000DB-9404-4ED7-8030-829B660401B1}" srcOrd="1" destOrd="0" presId="urn:microsoft.com/office/officeart/2008/layout/PictureAccentList"/>
    <dgm:cxn modelId="{1B5A7598-CCE5-4E53-9D8E-87DEF841AA5F}" type="presParOf" srcId="{5153E3BA-30A6-4F34-8A06-4ECBEB0B1C9D}" destId="{B35A2D89-BE98-4F26-99F8-33733E2F31A8}" srcOrd="1" destOrd="0" presId="urn:microsoft.com/office/officeart/2008/layout/PictureAccentList"/>
    <dgm:cxn modelId="{4531EE8F-5B67-4675-A71A-E9DFDE952810}" type="presParOf" srcId="{B35A2D89-BE98-4F26-99F8-33733E2F31A8}" destId="{11BF1311-886E-48EA-A063-BEA2C05F3646}" srcOrd="0" destOrd="0" presId="urn:microsoft.com/office/officeart/2008/layout/PictureAccentList"/>
    <dgm:cxn modelId="{74B8FB22-397E-4822-A59A-7F91E60FF999}" type="presParOf" srcId="{B35A2D89-BE98-4F26-99F8-33733E2F31A8}" destId="{D96C286B-C96F-4D6B-A8AE-EB191CFD05F4}"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AAC6424-5CB1-4ED9-A960-9031776F756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8FBDF079-68A6-4438-BF84-8405E82F96FC}">
      <dgm:prSet phldrT="[Text]"/>
      <dgm:spPr/>
      <dgm:t>
        <a:bodyPr/>
        <a:lstStyle/>
        <a:p>
          <a:r>
            <a:rPr lang="en-US" dirty="0"/>
            <a:t>Technical Champion Curriculum</a:t>
          </a:r>
        </a:p>
      </dgm:t>
    </dgm:pt>
    <dgm:pt modelId="{28894B9B-BB1C-4AA4-8056-7E847187AEFB}" type="parTrans" cxnId="{868C997C-B618-446F-B2D8-8A0BA88B3DE6}">
      <dgm:prSet/>
      <dgm:spPr/>
      <dgm:t>
        <a:bodyPr/>
        <a:lstStyle/>
        <a:p>
          <a:endParaRPr lang="en-US"/>
        </a:p>
      </dgm:t>
    </dgm:pt>
    <dgm:pt modelId="{C14A1151-6139-4427-B9D2-EEC815E7F27C}" type="sibTrans" cxnId="{868C997C-B618-446F-B2D8-8A0BA88B3DE6}">
      <dgm:prSet/>
      <dgm:spPr/>
      <dgm:t>
        <a:bodyPr/>
        <a:lstStyle/>
        <a:p>
          <a:endParaRPr lang="en-US"/>
        </a:p>
      </dgm:t>
    </dgm:pt>
    <dgm:pt modelId="{D4C984A6-441D-46EF-BEFB-A00D3B2133EA}">
      <dgm:prSet phldrT="[Text]"/>
      <dgm:spPr/>
      <dgm:t>
        <a:bodyPr/>
        <a:lstStyle/>
        <a:p>
          <a:r>
            <a:rPr lang="en-US" dirty="0"/>
            <a:t>Data Transfer Utility </a:t>
          </a:r>
        </a:p>
        <a:p>
          <a:r>
            <a:rPr lang="en-US" dirty="0"/>
            <a:t>(DTU)</a:t>
          </a:r>
        </a:p>
      </dgm:t>
    </dgm:pt>
    <dgm:pt modelId="{C03FC0FF-ACA0-43CA-AB12-AE853B0975E2}" type="parTrans" cxnId="{104D311F-9878-4EBF-96DB-6C48D3D7DDEC}">
      <dgm:prSet/>
      <dgm:spPr/>
      <dgm:t>
        <a:bodyPr/>
        <a:lstStyle/>
        <a:p>
          <a:endParaRPr lang="en-US"/>
        </a:p>
      </dgm:t>
    </dgm:pt>
    <dgm:pt modelId="{13F0113E-D043-436A-8F43-74CECF9EC9E2}" type="sibTrans" cxnId="{104D311F-9878-4EBF-96DB-6C48D3D7DDEC}">
      <dgm:prSet/>
      <dgm:spPr/>
      <dgm:t>
        <a:bodyPr/>
        <a:lstStyle/>
        <a:p>
          <a:endParaRPr lang="en-US"/>
        </a:p>
      </dgm:t>
    </dgm:pt>
    <dgm:pt modelId="{0975F755-1D35-4C7E-A085-730CCFDBEE60}">
      <dgm:prSet phldrT="[Text]"/>
      <dgm:spPr/>
      <dgm:t>
        <a:bodyPr/>
        <a:lstStyle/>
        <a:p>
          <a:r>
            <a:rPr lang="en-US" dirty="0"/>
            <a:t>Validation Tool </a:t>
          </a:r>
        </a:p>
        <a:p>
          <a:r>
            <a:rPr lang="en-US" dirty="0"/>
            <a:t>(VT)</a:t>
          </a:r>
        </a:p>
      </dgm:t>
    </dgm:pt>
    <dgm:pt modelId="{4215007F-97C8-4901-BA69-0A0A99B736F1}" type="parTrans" cxnId="{30AE60CA-27D6-428E-B7B5-18A394925383}">
      <dgm:prSet/>
      <dgm:spPr/>
      <dgm:t>
        <a:bodyPr/>
        <a:lstStyle/>
        <a:p>
          <a:endParaRPr lang="en-US"/>
        </a:p>
      </dgm:t>
    </dgm:pt>
    <dgm:pt modelId="{789006FF-8CC1-46F5-B66C-D3C9E146C104}" type="sibTrans" cxnId="{30AE60CA-27D6-428E-B7B5-18A394925383}">
      <dgm:prSet/>
      <dgm:spPr/>
      <dgm:t>
        <a:bodyPr/>
        <a:lstStyle/>
        <a:p>
          <a:endParaRPr lang="en-US"/>
        </a:p>
      </dgm:t>
    </dgm:pt>
    <dgm:pt modelId="{61E672E1-8D76-4AC0-AA65-95E75AA5BADE}">
      <dgm:prSet phldrT="[Text]"/>
      <dgm:spPr/>
      <dgm:t>
        <a:bodyPr/>
        <a:lstStyle/>
        <a:p>
          <a:r>
            <a:rPr lang="en-US" dirty="0"/>
            <a:t>Delete Utility</a:t>
          </a:r>
        </a:p>
      </dgm:t>
    </dgm:pt>
    <dgm:pt modelId="{DAF2D93A-9ADE-4E6D-879D-262D7713B105}" type="parTrans" cxnId="{031A7CC9-BE2A-4EDC-ABCA-0A6E0705C003}">
      <dgm:prSet/>
      <dgm:spPr/>
      <dgm:t>
        <a:bodyPr/>
        <a:lstStyle/>
        <a:p>
          <a:endParaRPr lang="en-US"/>
        </a:p>
      </dgm:t>
    </dgm:pt>
    <dgm:pt modelId="{FEC3AEB2-2E68-4E31-86C6-874D34BA17A3}" type="sibTrans" cxnId="{031A7CC9-BE2A-4EDC-ABCA-0A6E0705C003}">
      <dgm:prSet/>
      <dgm:spPr/>
      <dgm:t>
        <a:bodyPr/>
        <a:lstStyle/>
        <a:p>
          <a:endParaRPr lang="en-US"/>
        </a:p>
      </dgm:t>
    </dgm:pt>
    <dgm:pt modelId="{0F38F757-2751-44FE-B14A-D1CF5EC32683}">
      <dgm:prSet phldrT="[Text]"/>
      <dgm:spPr/>
      <dgm:t>
        <a:bodyPr/>
        <a:lstStyle/>
        <a:p>
          <a:r>
            <a:rPr lang="en-US" dirty="0"/>
            <a:t>eData Manager</a:t>
          </a:r>
        </a:p>
        <a:p>
          <a:r>
            <a:rPr lang="en-US" dirty="0"/>
            <a:t>(eDM) Data Loading</a:t>
          </a:r>
        </a:p>
      </dgm:t>
    </dgm:pt>
    <dgm:pt modelId="{FC8B1410-706B-40BC-BC9D-FF63523A6845}" type="parTrans" cxnId="{8B8AED8C-A63E-4729-8CD5-BAAB3BB8D40D}">
      <dgm:prSet/>
      <dgm:spPr/>
      <dgm:t>
        <a:bodyPr/>
        <a:lstStyle/>
        <a:p>
          <a:endParaRPr lang="en-US"/>
        </a:p>
      </dgm:t>
    </dgm:pt>
    <dgm:pt modelId="{B822801F-9171-47E4-A83D-2F596F14363B}" type="sibTrans" cxnId="{8B8AED8C-A63E-4729-8CD5-BAAB3BB8D40D}">
      <dgm:prSet/>
      <dgm:spPr/>
      <dgm:t>
        <a:bodyPr/>
        <a:lstStyle/>
        <a:p>
          <a:endParaRPr lang="en-US"/>
        </a:p>
      </dgm:t>
    </dgm:pt>
    <dgm:pt modelId="{9288770B-8A5C-449D-968C-9B6B8D04DDD2}" type="pres">
      <dgm:prSet presAssocID="{8AAC6424-5CB1-4ED9-A960-9031776F756B}" presName="diagram" presStyleCnt="0">
        <dgm:presLayoutVars>
          <dgm:chMax val="1"/>
          <dgm:dir/>
          <dgm:animLvl val="ctr"/>
          <dgm:resizeHandles val="exact"/>
        </dgm:presLayoutVars>
      </dgm:prSet>
      <dgm:spPr/>
    </dgm:pt>
    <dgm:pt modelId="{2174FF87-2552-45A7-BFB0-F7048A1967C6}" type="pres">
      <dgm:prSet presAssocID="{8AAC6424-5CB1-4ED9-A960-9031776F756B}" presName="matrix" presStyleCnt="0"/>
      <dgm:spPr/>
    </dgm:pt>
    <dgm:pt modelId="{2FF94333-921A-4AAF-9F0F-183AE7282195}" type="pres">
      <dgm:prSet presAssocID="{8AAC6424-5CB1-4ED9-A960-9031776F756B}" presName="tile1" presStyleLbl="node1" presStyleIdx="0" presStyleCnt="4"/>
      <dgm:spPr/>
    </dgm:pt>
    <dgm:pt modelId="{E9E0223A-6D70-4135-8296-B8239EF2FB1F}" type="pres">
      <dgm:prSet presAssocID="{8AAC6424-5CB1-4ED9-A960-9031776F756B}" presName="tile1text" presStyleLbl="node1" presStyleIdx="0" presStyleCnt="4">
        <dgm:presLayoutVars>
          <dgm:chMax val="0"/>
          <dgm:chPref val="0"/>
          <dgm:bulletEnabled val="1"/>
        </dgm:presLayoutVars>
      </dgm:prSet>
      <dgm:spPr/>
    </dgm:pt>
    <dgm:pt modelId="{1407DAC4-902A-4C54-9E3A-3390B13448A0}" type="pres">
      <dgm:prSet presAssocID="{8AAC6424-5CB1-4ED9-A960-9031776F756B}" presName="tile2" presStyleLbl="node1" presStyleIdx="1" presStyleCnt="4"/>
      <dgm:spPr/>
    </dgm:pt>
    <dgm:pt modelId="{2E4EB742-B630-427F-88AA-3F7D458B77D8}" type="pres">
      <dgm:prSet presAssocID="{8AAC6424-5CB1-4ED9-A960-9031776F756B}" presName="tile2text" presStyleLbl="node1" presStyleIdx="1" presStyleCnt="4">
        <dgm:presLayoutVars>
          <dgm:chMax val="0"/>
          <dgm:chPref val="0"/>
          <dgm:bulletEnabled val="1"/>
        </dgm:presLayoutVars>
      </dgm:prSet>
      <dgm:spPr/>
    </dgm:pt>
    <dgm:pt modelId="{DF22E83A-7D32-4A3E-930E-C4B2FF9511F6}" type="pres">
      <dgm:prSet presAssocID="{8AAC6424-5CB1-4ED9-A960-9031776F756B}" presName="tile3" presStyleLbl="node1" presStyleIdx="2" presStyleCnt="4"/>
      <dgm:spPr/>
    </dgm:pt>
    <dgm:pt modelId="{76F85F7B-DAD3-4312-8D49-D4DCC04EEC06}" type="pres">
      <dgm:prSet presAssocID="{8AAC6424-5CB1-4ED9-A960-9031776F756B}" presName="tile3text" presStyleLbl="node1" presStyleIdx="2" presStyleCnt="4">
        <dgm:presLayoutVars>
          <dgm:chMax val="0"/>
          <dgm:chPref val="0"/>
          <dgm:bulletEnabled val="1"/>
        </dgm:presLayoutVars>
      </dgm:prSet>
      <dgm:spPr/>
    </dgm:pt>
    <dgm:pt modelId="{85C82681-1934-4E02-B13A-29B0AC51D029}" type="pres">
      <dgm:prSet presAssocID="{8AAC6424-5CB1-4ED9-A960-9031776F756B}" presName="tile4" presStyleLbl="node1" presStyleIdx="3" presStyleCnt="4"/>
      <dgm:spPr/>
    </dgm:pt>
    <dgm:pt modelId="{7BD8B23F-9FA8-45D3-9056-BF30C763090E}" type="pres">
      <dgm:prSet presAssocID="{8AAC6424-5CB1-4ED9-A960-9031776F756B}" presName="tile4text" presStyleLbl="node1" presStyleIdx="3" presStyleCnt="4">
        <dgm:presLayoutVars>
          <dgm:chMax val="0"/>
          <dgm:chPref val="0"/>
          <dgm:bulletEnabled val="1"/>
        </dgm:presLayoutVars>
      </dgm:prSet>
      <dgm:spPr/>
    </dgm:pt>
    <dgm:pt modelId="{C4BCE3F9-1AE6-4E07-A729-9E0FEB03C966}" type="pres">
      <dgm:prSet presAssocID="{8AAC6424-5CB1-4ED9-A960-9031776F756B}" presName="centerTile" presStyleLbl="fgShp" presStyleIdx="0" presStyleCnt="1" custScaleX="153471" custScaleY="145686">
        <dgm:presLayoutVars>
          <dgm:chMax val="0"/>
          <dgm:chPref val="0"/>
        </dgm:presLayoutVars>
      </dgm:prSet>
      <dgm:spPr/>
    </dgm:pt>
  </dgm:ptLst>
  <dgm:cxnLst>
    <dgm:cxn modelId="{1EF4C702-B7AD-4D15-8707-107585FAE505}" type="presOf" srcId="{0975F755-1D35-4C7E-A085-730CCFDBEE60}" destId="{2E4EB742-B630-427F-88AA-3F7D458B77D8}" srcOrd="1" destOrd="0" presId="urn:microsoft.com/office/officeart/2005/8/layout/matrix1"/>
    <dgm:cxn modelId="{D868FF03-F3EF-46AA-992C-EDC7BB1E06A8}" type="presOf" srcId="{D4C984A6-441D-46EF-BEFB-A00D3B2133EA}" destId="{E9E0223A-6D70-4135-8296-B8239EF2FB1F}" srcOrd="1" destOrd="0" presId="urn:microsoft.com/office/officeart/2005/8/layout/matrix1"/>
    <dgm:cxn modelId="{104D311F-9878-4EBF-96DB-6C48D3D7DDEC}" srcId="{8FBDF079-68A6-4438-BF84-8405E82F96FC}" destId="{D4C984A6-441D-46EF-BEFB-A00D3B2133EA}" srcOrd="0" destOrd="0" parTransId="{C03FC0FF-ACA0-43CA-AB12-AE853B0975E2}" sibTransId="{13F0113E-D043-436A-8F43-74CECF9EC9E2}"/>
    <dgm:cxn modelId="{C0C03A38-3EA7-428D-B09F-FE1836F9F016}" type="presOf" srcId="{0975F755-1D35-4C7E-A085-730CCFDBEE60}" destId="{1407DAC4-902A-4C54-9E3A-3390B13448A0}" srcOrd="0" destOrd="0" presId="urn:microsoft.com/office/officeart/2005/8/layout/matrix1"/>
    <dgm:cxn modelId="{6EACB738-9FFA-4AD8-83A2-7E71AF7E62E4}" type="presOf" srcId="{61E672E1-8D76-4AC0-AA65-95E75AA5BADE}" destId="{DF22E83A-7D32-4A3E-930E-C4B2FF9511F6}" srcOrd="0" destOrd="0" presId="urn:microsoft.com/office/officeart/2005/8/layout/matrix1"/>
    <dgm:cxn modelId="{8F6C983E-3B8B-4212-85D5-8C7DDA6D242C}" type="presOf" srcId="{D4C984A6-441D-46EF-BEFB-A00D3B2133EA}" destId="{2FF94333-921A-4AAF-9F0F-183AE7282195}" srcOrd="0" destOrd="0" presId="urn:microsoft.com/office/officeart/2005/8/layout/matrix1"/>
    <dgm:cxn modelId="{A5D5BB40-48B7-4930-8E10-E1AEFEE5794E}" type="presOf" srcId="{61E672E1-8D76-4AC0-AA65-95E75AA5BADE}" destId="{76F85F7B-DAD3-4312-8D49-D4DCC04EEC06}" srcOrd="1" destOrd="0" presId="urn:microsoft.com/office/officeart/2005/8/layout/matrix1"/>
    <dgm:cxn modelId="{1AE29275-459C-4674-9130-1ABF2DC7DC7A}" type="presOf" srcId="{8FBDF079-68A6-4438-BF84-8405E82F96FC}" destId="{C4BCE3F9-1AE6-4E07-A729-9E0FEB03C966}" srcOrd="0" destOrd="0" presId="urn:microsoft.com/office/officeart/2005/8/layout/matrix1"/>
    <dgm:cxn modelId="{868C997C-B618-446F-B2D8-8A0BA88B3DE6}" srcId="{8AAC6424-5CB1-4ED9-A960-9031776F756B}" destId="{8FBDF079-68A6-4438-BF84-8405E82F96FC}" srcOrd="0" destOrd="0" parTransId="{28894B9B-BB1C-4AA4-8056-7E847187AEFB}" sibTransId="{C14A1151-6139-4427-B9D2-EEC815E7F27C}"/>
    <dgm:cxn modelId="{8B8AED8C-A63E-4729-8CD5-BAAB3BB8D40D}" srcId="{8FBDF079-68A6-4438-BF84-8405E82F96FC}" destId="{0F38F757-2751-44FE-B14A-D1CF5EC32683}" srcOrd="3" destOrd="0" parTransId="{FC8B1410-706B-40BC-BC9D-FF63523A6845}" sibTransId="{B822801F-9171-47E4-A83D-2F596F14363B}"/>
    <dgm:cxn modelId="{7D5A68C4-9A09-4408-BE18-F60D80E37DEB}" type="presOf" srcId="{0F38F757-2751-44FE-B14A-D1CF5EC32683}" destId="{85C82681-1934-4E02-B13A-29B0AC51D029}" srcOrd="0" destOrd="0" presId="urn:microsoft.com/office/officeart/2005/8/layout/matrix1"/>
    <dgm:cxn modelId="{031A7CC9-BE2A-4EDC-ABCA-0A6E0705C003}" srcId="{8FBDF079-68A6-4438-BF84-8405E82F96FC}" destId="{61E672E1-8D76-4AC0-AA65-95E75AA5BADE}" srcOrd="2" destOrd="0" parTransId="{DAF2D93A-9ADE-4E6D-879D-262D7713B105}" sibTransId="{FEC3AEB2-2E68-4E31-86C6-874D34BA17A3}"/>
    <dgm:cxn modelId="{30AE60CA-27D6-428E-B7B5-18A394925383}" srcId="{8FBDF079-68A6-4438-BF84-8405E82F96FC}" destId="{0975F755-1D35-4C7E-A085-730CCFDBEE60}" srcOrd="1" destOrd="0" parTransId="{4215007F-97C8-4901-BA69-0A0A99B736F1}" sibTransId="{789006FF-8CC1-46F5-B66C-D3C9E146C104}"/>
    <dgm:cxn modelId="{735F76CB-B879-4227-B250-E10205D38D58}" type="presOf" srcId="{8AAC6424-5CB1-4ED9-A960-9031776F756B}" destId="{9288770B-8A5C-449D-968C-9B6B8D04DDD2}" srcOrd="0" destOrd="0" presId="urn:microsoft.com/office/officeart/2005/8/layout/matrix1"/>
    <dgm:cxn modelId="{C7C925ED-7D22-4BA9-A3C9-FCC8C783B499}" type="presOf" srcId="{0F38F757-2751-44FE-B14A-D1CF5EC32683}" destId="{7BD8B23F-9FA8-45D3-9056-BF30C763090E}" srcOrd="1" destOrd="0" presId="urn:microsoft.com/office/officeart/2005/8/layout/matrix1"/>
    <dgm:cxn modelId="{FD4C7289-8258-4A51-ADB8-9D701F380973}" type="presParOf" srcId="{9288770B-8A5C-449D-968C-9B6B8D04DDD2}" destId="{2174FF87-2552-45A7-BFB0-F7048A1967C6}" srcOrd="0" destOrd="0" presId="urn:microsoft.com/office/officeart/2005/8/layout/matrix1"/>
    <dgm:cxn modelId="{A5731988-2A64-4928-9047-F1E78749DB78}" type="presParOf" srcId="{2174FF87-2552-45A7-BFB0-F7048A1967C6}" destId="{2FF94333-921A-4AAF-9F0F-183AE7282195}" srcOrd="0" destOrd="0" presId="urn:microsoft.com/office/officeart/2005/8/layout/matrix1"/>
    <dgm:cxn modelId="{A9C3325E-82B0-449E-8EDE-4B564187A83D}" type="presParOf" srcId="{2174FF87-2552-45A7-BFB0-F7048A1967C6}" destId="{E9E0223A-6D70-4135-8296-B8239EF2FB1F}" srcOrd="1" destOrd="0" presId="urn:microsoft.com/office/officeart/2005/8/layout/matrix1"/>
    <dgm:cxn modelId="{80690E78-4409-4AAC-9B46-8D1BAE0EC5E2}" type="presParOf" srcId="{2174FF87-2552-45A7-BFB0-F7048A1967C6}" destId="{1407DAC4-902A-4C54-9E3A-3390B13448A0}" srcOrd="2" destOrd="0" presId="urn:microsoft.com/office/officeart/2005/8/layout/matrix1"/>
    <dgm:cxn modelId="{75F06614-DD0A-4668-9727-DB5EA63B7047}" type="presParOf" srcId="{2174FF87-2552-45A7-BFB0-F7048A1967C6}" destId="{2E4EB742-B630-427F-88AA-3F7D458B77D8}" srcOrd="3" destOrd="0" presId="urn:microsoft.com/office/officeart/2005/8/layout/matrix1"/>
    <dgm:cxn modelId="{5D64F4B6-7171-41F2-BCC0-5F2389C36415}" type="presParOf" srcId="{2174FF87-2552-45A7-BFB0-F7048A1967C6}" destId="{DF22E83A-7D32-4A3E-930E-C4B2FF9511F6}" srcOrd="4" destOrd="0" presId="urn:microsoft.com/office/officeart/2005/8/layout/matrix1"/>
    <dgm:cxn modelId="{ED54A8A2-F8C0-48A1-BADC-6AA87060C146}" type="presParOf" srcId="{2174FF87-2552-45A7-BFB0-F7048A1967C6}" destId="{76F85F7B-DAD3-4312-8D49-D4DCC04EEC06}" srcOrd="5" destOrd="0" presId="urn:microsoft.com/office/officeart/2005/8/layout/matrix1"/>
    <dgm:cxn modelId="{B9BCA182-FE6F-4C7A-A206-9DCB96F95243}" type="presParOf" srcId="{2174FF87-2552-45A7-BFB0-F7048A1967C6}" destId="{85C82681-1934-4E02-B13A-29B0AC51D029}" srcOrd="6" destOrd="0" presId="urn:microsoft.com/office/officeart/2005/8/layout/matrix1"/>
    <dgm:cxn modelId="{CCED102C-D383-48FE-9CE6-61781E8FBD86}" type="presParOf" srcId="{2174FF87-2552-45A7-BFB0-F7048A1967C6}" destId="{7BD8B23F-9FA8-45D3-9056-BF30C763090E}" srcOrd="7" destOrd="0" presId="urn:microsoft.com/office/officeart/2005/8/layout/matrix1"/>
    <dgm:cxn modelId="{64C7FB63-6B94-4B81-844A-E53AEA5513E2}" type="presParOf" srcId="{9288770B-8A5C-449D-968C-9B6B8D04DDD2}" destId="{C4BCE3F9-1AE6-4E07-A729-9E0FEB03C966}" srcOrd="1" destOrd="0" presId="urn:microsoft.com/office/officeart/2005/8/layout/matrix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50DD513-B63C-4365-8623-E7472C15B949}"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95ECAE98-96CE-4854-BF36-28E9DA402593}">
      <dgm:prSet phldrT="[Text]"/>
      <dgm:spPr>
        <a:solidFill>
          <a:srgbClr val="008482"/>
        </a:solidFill>
      </dgm:spPr>
      <dgm:t>
        <a:bodyPr/>
        <a:lstStyle/>
        <a:p>
          <a:r>
            <a:rPr lang="en-US" dirty="0"/>
            <a:t>TEDS/TWEDS</a:t>
          </a:r>
        </a:p>
      </dgm:t>
    </dgm:pt>
    <dgm:pt modelId="{5A98FA6D-786B-4F57-9262-38669A2F8D12}" type="parTrans" cxnId="{0A349754-CF35-413A-B25C-8DDE629329E7}">
      <dgm:prSet/>
      <dgm:spPr/>
      <dgm:t>
        <a:bodyPr/>
        <a:lstStyle/>
        <a:p>
          <a:endParaRPr lang="en-US"/>
        </a:p>
      </dgm:t>
    </dgm:pt>
    <dgm:pt modelId="{7132324E-B8B8-435F-A95F-683DD0554397}" type="sibTrans" cxnId="{0A349754-CF35-413A-B25C-8DDE629329E7}">
      <dgm:prSet/>
      <dgm:spPr/>
      <dgm:t>
        <a:bodyPr/>
        <a:lstStyle/>
        <a:p>
          <a:endParaRPr lang="en-US"/>
        </a:p>
      </dgm:t>
    </dgm:pt>
    <dgm:pt modelId="{19CFDEEC-B1BE-4CA6-B9F8-13EC6891E13A}">
      <dgm:prSet phldrT="[Text]"/>
      <dgm:spPr>
        <a:solidFill>
          <a:srgbClr val="008482"/>
        </a:solidFill>
      </dgm:spPr>
      <dgm:t>
        <a:bodyPr/>
        <a:lstStyle/>
        <a:p>
          <a:r>
            <a:rPr lang="en-US" dirty="0"/>
            <a:t>PEIMS</a:t>
          </a:r>
        </a:p>
      </dgm:t>
    </dgm:pt>
    <dgm:pt modelId="{1401A158-CB32-43EF-A860-71088C42CB3E}" type="parTrans" cxnId="{C4BCA2D8-6391-4094-BD00-17A85D2E8E88}">
      <dgm:prSet/>
      <dgm:spPr/>
      <dgm:t>
        <a:bodyPr/>
        <a:lstStyle/>
        <a:p>
          <a:endParaRPr lang="en-US"/>
        </a:p>
      </dgm:t>
    </dgm:pt>
    <dgm:pt modelId="{7558DEEF-D2EB-4DC6-BCEA-517EF11309B4}" type="sibTrans" cxnId="{C4BCA2D8-6391-4094-BD00-17A85D2E8E88}">
      <dgm:prSet/>
      <dgm:spPr/>
      <dgm:t>
        <a:bodyPr/>
        <a:lstStyle/>
        <a:p>
          <a:endParaRPr lang="en-US"/>
        </a:p>
      </dgm:t>
    </dgm:pt>
    <dgm:pt modelId="{34B90B26-C06D-44D4-8B81-41A1B44AF005}">
      <dgm:prSet phldrT="[Text]"/>
      <dgm:spPr>
        <a:solidFill>
          <a:srgbClr val="008482"/>
        </a:solidFill>
      </dgm:spPr>
      <dgm:t>
        <a:bodyPr/>
        <a:lstStyle/>
        <a:p>
          <a:r>
            <a:rPr lang="en-US" dirty="0"/>
            <a:t>Unique ID</a:t>
          </a:r>
        </a:p>
      </dgm:t>
    </dgm:pt>
    <dgm:pt modelId="{F78C9406-FD16-4B28-8110-6282D6A84801}" type="parTrans" cxnId="{F68C84C1-6712-4C92-86C6-D9EE5768C822}">
      <dgm:prSet/>
      <dgm:spPr/>
      <dgm:t>
        <a:bodyPr/>
        <a:lstStyle/>
        <a:p>
          <a:endParaRPr lang="en-US"/>
        </a:p>
      </dgm:t>
    </dgm:pt>
    <dgm:pt modelId="{F8844349-45E2-458F-9ED5-21EBE7A60EA4}" type="sibTrans" cxnId="{F68C84C1-6712-4C92-86C6-D9EE5768C822}">
      <dgm:prSet/>
      <dgm:spPr/>
      <dgm:t>
        <a:bodyPr/>
        <a:lstStyle/>
        <a:p>
          <a:endParaRPr lang="en-US"/>
        </a:p>
      </dgm:t>
    </dgm:pt>
    <dgm:pt modelId="{D40A5739-A393-4E53-8AF2-1715EA49965F}">
      <dgm:prSet phldrT="[Text]"/>
      <dgm:spPr>
        <a:solidFill>
          <a:srgbClr val="008482"/>
        </a:solidFill>
      </dgm:spPr>
      <dgm:t>
        <a:bodyPr/>
        <a:lstStyle/>
        <a:p>
          <a:r>
            <a:rPr lang="en-US" dirty="0"/>
            <a:t>ECDS</a:t>
          </a:r>
        </a:p>
      </dgm:t>
    </dgm:pt>
    <dgm:pt modelId="{1DEE713D-1FD4-4AA9-9F42-9BF788199767}" type="parTrans" cxnId="{AAC9A3F5-E8F4-4DD5-B75A-A31E46C73341}">
      <dgm:prSet/>
      <dgm:spPr/>
      <dgm:t>
        <a:bodyPr/>
        <a:lstStyle/>
        <a:p>
          <a:endParaRPr lang="en-US"/>
        </a:p>
      </dgm:t>
    </dgm:pt>
    <dgm:pt modelId="{F3E82210-7314-4B26-98CC-1E0BB55CD26B}" type="sibTrans" cxnId="{AAC9A3F5-E8F4-4DD5-B75A-A31E46C73341}">
      <dgm:prSet/>
      <dgm:spPr/>
      <dgm:t>
        <a:bodyPr/>
        <a:lstStyle/>
        <a:p>
          <a:endParaRPr lang="en-US"/>
        </a:p>
      </dgm:t>
    </dgm:pt>
    <dgm:pt modelId="{8F15CFAC-B542-4BB2-8F25-F45ADD1C7C94}">
      <dgm:prSet phldrT="[Text]"/>
      <dgm:spPr>
        <a:solidFill>
          <a:srgbClr val="008482"/>
        </a:solidFill>
      </dgm:spPr>
      <dgm:t>
        <a:bodyPr/>
        <a:lstStyle/>
        <a:p>
          <a:r>
            <a:rPr lang="en-US" dirty="0"/>
            <a:t>RF Tracker</a:t>
          </a:r>
        </a:p>
      </dgm:t>
    </dgm:pt>
    <dgm:pt modelId="{5725FA94-0BE7-4B98-9BDD-7CDF7C202FBA}" type="parTrans" cxnId="{117E2292-2547-4033-A9E1-9A0F470359F3}">
      <dgm:prSet/>
      <dgm:spPr/>
      <dgm:t>
        <a:bodyPr/>
        <a:lstStyle/>
        <a:p>
          <a:endParaRPr lang="en-US"/>
        </a:p>
      </dgm:t>
    </dgm:pt>
    <dgm:pt modelId="{5013667B-9B1A-4B1F-8A9A-1A7B256D1C16}" type="sibTrans" cxnId="{117E2292-2547-4033-A9E1-9A0F470359F3}">
      <dgm:prSet/>
      <dgm:spPr/>
      <dgm:t>
        <a:bodyPr/>
        <a:lstStyle/>
        <a:p>
          <a:endParaRPr lang="en-US"/>
        </a:p>
      </dgm:t>
    </dgm:pt>
    <dgm:pt modelId="{4497A94F-9AAB-432C-BBF3-CC6FF7B6B8AD}">
      <dgm:prSet phldrT="[Text]"/>
      <dgm:spPr>
        <a:solidFill>
          <a:srgbClr val="008482"/>
        </a:solidFill>
      </dgm:spPr>
      <dgm:t>
        <a:bodyPr/>
        <a:lstStyle/>
        <a:p>
          <a:r>
            <a:rPr lang="en-US" dirty="0"/>
            <a:t>Charter School Waitlist</a:t>
          </a:r>
        </a:p>
      </dgm:t>
    </dgm:pt>
    <dgm:pt modelId="{ECE5DFEE-1EDE-4840-9467-C62D7894C9B3}" type="parTrans" cxnId="{2C02A816-377E-4107-9D7A-C78358A14695}">
      <dgm:prSet/>
      <dgm:spPr/>
      <dgm:t>
        <a:bodyPr/>
        <a:lstStyle/>
        <a:p>
          <a:endParaRPr lang="en-US"/>
        </a:p>
      </dgm:t>
    </dgm:pt>
    <dgm:pt modelId="{B440264C-7997-44E8-9E90-E5A8FF6483CB}" type="sibTrans" cxnId="{2C02A816-377E-4107-9D7A-C78358A14695}">
      <dgm:prSet/>
      <dgm:spPr/>
      <dgm:t>
        <a:bodyPr/>
        <a:lstStyle/>
        <a:p>
          <a:endParaRPr lang="en-US"/>
        </a:p>
      </dgm:t>
    </dgm:pt>
    <dgm:pt modelId="{B3086E90-F551-48E4-912B-84F6F0019A04}">
      <dgm:prSet phldrT="[Text]"/>
      <dgm:spPr>
        <a:solidFill>
          <a:srgbClr val="008482"/>
        </a:solidFill>
      </dgm:spPr>
      <dgm:t>
        <a:bodyPr/>
        <a:lstStyle/>
        <a:p>
          <a:r>
            <a:rPr lang="en-US" dirty="0"/>
            <a:t>SPPI-14</a:t>
          </a:r>
        </a:p>
      </dgm:t>
    </dgm:pt>
    <dgm:pt modelId="{FD8D3B13-3630-4A8A-89A5-B8FBE294C71B}" type="parTrans" cxnId="{12CE16C7-9E88-47E5-BA6E-008D9BD716A2}">
      <dgm:prSet/>
      <dgm:spPr/>
      <dgm:t>
        <a:bodyPr/>
        <a:lstStyle/>
        <a:p>
          <a:endParaRPr lang="en-US"/>
        </a:p>
      </dgm:t>
    </dgm:pt>
    <dgm:pt modelId="{43A1D049-D973-47C9-A891-4CBFF7BC237D}" type="sibTrans" cxnId="{12CE16C7-9E88-47E5-BA6E-008D9BD716A2}">
      <dgm:prSet/>
      <dgm:spPr/>
      <dgm:t>
        <a:bodyPr/>
        <a:lstStyle/>
        <a:p>
          <a:endParaRPr lang="en-US"/>
        </a:p>
      </dgm:t>
    </dgm:pt>
    <dgm:pt modelId="{223FEBC0-3F4F-4A25-B4CF-55D1F92F49F4}">
      <dgm:prSet phldrT="[Text]"/>
      <dgm:spPr>
        <a:solidFill>
          <a:srgbClr val="008482"/>
        </a:solidFill>
      </dgm:spPr>
      <dgm:t>
        <a:bodyPr/>
        <a:lstStyle/>
        <a:p>
          <a:r>
            <a:rPr lang="en-US" dirty="0"/>
            <a:t>SELA</a:t>
          </a:r>
        </a:p>
      </dgm:t>
    </dgm:pt>
    <dgm:pt modelId="{A35A5E68-1B16-41DB-8D6D-B49A921998F2}" type="parTrans" cxnId="{8F179BD4-1CAE-4A2A-BF31-E5B0972C91C4}">
      <dgm:prSet/>
      <dgm:spPr/>
      <dgm:t>
        <a:bodyPr/>
        <a:lstStyle/>
        <a:p>
          <a:endParaRPr lang="en-US"/>
        </a:p>
      </dgm:t>
    </dgm:pt>
    <dgm:pt modelId="{E8CC5C5A-D702-4870-A5BE-205C16BB090B}" type="sibTrans" cxnId="{8F179BD4-1CAE-4A2A-BF31-E5B0972C91C4}">
      <dgm:prSet/>
      <dgm:spPr/>
      <dgm:t>
        <a:bodyPr/>
        <a:lstStyle/>
        <a:p>
          <a:endParaRPr lang="en-US"/>
        </a:p>
      </dgm:t>
    </dgm:pt>
    <dgm:pt modelId="{F6DD3486-6967-47F7-A86A-21F4E74754E8}">
      <dgm:prSet phldrT="[Text]"/>
      <dgm:spPr>
        <a:solidFill>
          <a:srgbClr val="008482"/>
        </a:solidFill>
      </dgm:spPr>
      <dgm:t>
        <a:bodyPr/>
        <a:lstStyle/>
        <a:p>
          <a:r>
            <a:rPr lang="en-US" dirty="0"/>
            <a:t>Class Roster</a:t>
          </a:r>
        </a:p>
      </dgm:t>
    </dgm:pt>
    <dgm:pt modelId="{64B945BE-DBD9-43EA-B0E7-3D2E89CE43BF}" type="parTrans" cxnId="{B8D55737-9B12-4FDC-96C8-195428BA9E33}">
      <dgm:prSet/>
      <dgm:spPr/>
      <dgm:t>
        <a:bodyPr/>
        <a:lstStyle/>
        <a:p>
          <a:endParaRPr lang="en-US"/>
        </a:p>
      </dgm:t>
    </dgm:pt>
    <dgm:pt modelId="{0AF17241-11D5-4CC5-BE70-09BBF7792A95}" type="sibTrans" cxnId="{B8D55737-9B12-4FDC-96C8-195428BA9E33}">
      <dgm:prSet/>
      <dgm:spPr/>
      <dgm:t>
        <a:bodyPr/>
        <a:lstStyle/>
        <a:p>
          <a:endParaRPr lang="en-US"/>
        </a:p>
      </dgm:t>
    </dgm:pt>
    <dgm:pt modelId="{A884FD68-E1C2-4C96-A4B2-8BC56D00236B}">
      <dgm:prSet phldrT="[Text]"/>
      <dgm:spPr>
        <a:solidFill>
          <a:srgbClr val="008482"/>
        </a:solidFill>
      </dgm:spPr>
      <dgm:t>
        <a:bodyPr/>
        <a:lstStyle/>
        <a:p>
          <a:r>
            <a:rPr lang="en-US" dirty="0"/>
            <a:t>Child Find</a:t>
          </a:r>
        </a:p>
      </dgm:t>
    </dgm:pt>
    <dgm:pt modelId="{3C96CC62-2E76-46C6-BF8F-D0EC6C0D1F17}" type="parTrans" cxnId="{934AE27A-E694-45B9-9E85-4123C3CF44BE}">
      <dgm:prSet/>
      <dgm:spPr/>
      <dgm:t>
        <a:bodyPr/>
        <a:lstStyle/>
        <a:p>
          <a:endParaRPr lang="en-US"/>
        </a:p>
      </dgm:t>
    </dgm:pt>
    <dgm:pt modelId="{AAB33046-A4A7-46F9-AE95-98C36AD0ACBC}" type="sibTrans" cxnId="{934AE27A-E694-45B9-9E85-4123C3CF44BE}">
      <dgm:prSet/>
      <dgm:spPr/>
      <dgm:t>
        <a:bodyPr/>
        <a:lstStyle/>
        <a:p>
          <a:endParaRPr lang="en-US"/>
        </a:p>
      </dgm:t>
    </dgm:pt>
    <dgm:pt modelId="{611D17DC-8A00-4B99-A5D4-D2B5016D45DF}">
      <dgm:prSet phldrT="[Text]"/>
      <dgm:spPr>
        <a:solidFill>
          <a:srgbClr val="008482"/>
        </a:solidFill>
      </dgm:spPr>
      <dgm:t>
        <a:bodyPr/>
        <a:lstStyle/>
        <a:p>
          <a:r>
            <a:rPr lang="en-US" dirty="0"/>
            <a:t>TIMS</a:t>
          </a:r>
        </a:p>
      </dgm:t>
    </dgm:pt>
    <dgm:pt modelId="{0C3CA976-81AA-45DF-9D66-658E2004FA37}" type="parTrans" cxnId="{D02C9233-F5F9-46F3-AA7F-D4A31466D1C6}">
      <dgm:prSet/>
      <dgm:spPr/>
      <dgm:t>
        <a:bodyPr/>
        <a:lstStyle/>
        <a:p>
          <a:endParaRPr lang="en-US"/>
        </a:p>
      </dgm:t>
    </dgm:pt>
    <dgm:pt modelId="{B72E1A1F-056B-49C3-8DA4-6F83B686BEF5}" type="sibTrans" cxnId="{D02C9233-F5F9-46F3-AA7F-D4A31466D1C6}">
      <dgm:prSet/>
      <dgm:spPr/>
      <dgm:t>
        <a:bodyPr/>
        <a:lstStyle/>
        <a:p>
          <a:endParaRPr lang="en-US"/>
        </a:p>
      </dgm:t>
    </dgm:pt>
    <dgm:pt modelId="{2902562E-333E-42CD-A040-94757247DD29}">
      <dgm:prSet phldrT="[Text]"/>
      <dgm:spPr>
        <a:solidFill>
          <a:srgbClr val="008482"/>
        </a:solidFill>
      </dgm:spPr>
      <dgm:t>
        <a:bodyPr/>
        <a:lstStyle/>
        <a:p>
          <a:r>
            <a:rPr lang="en-US" dirty="0"/>
            <a:t>Common Steps for Core</a:t>
          </a:r>
        </a:p>
      </dgm:t>
    </dgm:pt>
    <dgm:pt modelId="{5228060F-B272-4D4E-B6F5-910275EB4C88}" type="parTrans" cxnId="{D14E731B-5E0E-40F6-9CEE-200E0CA3B0B6}">
      <dgm:prSet/>
      <dgm:spPr/>
      <dgm:t>
        <a:bodyPr/>
        <a:lstStyle/>
        <a:p>
          <a:endParaRPr lang="en-US"/>
        </a:p>
      </dgm:t>
    </dgm:pt>
    <dgm:pt modelId="{0FFB2D81-75BB-4ADD-880A-A5EF5CBBA60F}" type="sibTrans" cxnId="{D14E731B-5E0E-40F6-9CEE-200E0CA3B0B6}">
      <dgm:prSet/>
      <dgm:spPr/>
      <dgm:t>
        <a:bodyPr/>
        <a:lstStyle/>
        <a:p>
          <a:endParaRPr lang="en-US"/>
        </a:p>
      </dgm:t>
    </dgm:pt>
    <dgm:pt modelId="{450CFA25-3F4B-4FB7-AF7D-F700D9D7B8FE}" type="pres">
      <dgm:prSet presAssocID="{550DD513-B63C-4365-8623-E7472C15B949}" presName="diagram" presStyleCnt="0">
        <dgm:presLayoutVars>
          <dgm:dir/>
          <dgm:resizeHandles val="exact"/>
        </dgm:presLayoutVars>
      </dgm:prSet>
      <dgm:spPr/>
    </dgm:pt>
    <dgm:pt modelId="{BA6E7613-AEE6-4DF8-A42B-07A3EE1F1B91}" type="pres">
      <dgm:prSet presAssocID="{95ECAE98-96CE-4854-BF36-28E9DA402593}" presName="node" presStyleLbl="node1" presStyleIdx="0" presStyleCnt="12">
        <dgm:presLayoutVars>
          <dgm:bulletEnabled val="1"/>
        </dgm:presLayoutVars>
      </dgm:prSet>
      <dgm:spPr/>
    </dgm:pt>
    <dgm:pt modelId="{7DE783DA-0D2B-496D-AAB9-08889618EF20}" type="pres">
      <dgm:prSet presAssocID="{7132324E-B8B8-435F-A95F-683DD0554397}" presName="sibTrans" presStyleCnt="0"/>
      <dgm:spPr/>
    </dgm:pt>
    <dgm:pt modelId="{8FFF0354-89BE-41C9-9D28-5F9ADE8171C4}" type="pres">
      <dgm:prSet presAssocID="{611D17DC-8A00-4B99-A5D4-D2B5016D45DF}" presName="node" presStyleLbl="node1" presStyleIdx="1" presStyleCnt="12">
        <dgm:presLayoutVars>
          <dgm:bulletEnabled val="1"/>
        </dgm:presLayoutVars>
      </dgm:prSet>
      <dgm:spPr/>
    </dgm:pt>
    <dgm:pt modelId="{FD301E00-C90B-4BAB-9F00-11B5705E4ED1}" type="pres">
      <dgm:prSet presAssocID="{B72E1A1F-056B-49C3-8DA4-6F83B686BEF5}" presName="sibTrans" presStyleCnt="0"/>
      <dgm:spPr/>
    </dgm:pt>
    <dgm:pt modelId="{59226FE3-2D66-47E1-B43B-0C50AA35C083}" type="pres">
      <dgm:prSet presAssocID="{19CFDEEC-B1BE-4CA6-B9F8-13EC6891E13A}" presName="node" presStyleLbl="node1" presStyleIdx="2" presStyleCnt="12">
        <dgm:presLayoutVars>
          <dgm:bulletEnabled val="1"/>
        </dgm:presLayoutVars>
      </dgm:prSet>
      <dgm:spPr/>
    </dgm:pt>
    <dgm:pt modelId="{21D6C728-5C94-48A2-9FA5-11FB9518AC0C}" type="pres">
      <dgm:prSet presAssocID="{7558DEEF-D2EB-4DC6-BCEA-517EF11309B4}" presName="sibTrans" presStyleCnt="0"/>
      <dgm:spPr/>
    </dgm:pt>
    <dgm:pt modelId="{19E2AACB-8DFE-4A59-9F71-EE500E2D6BE5}" type="pres">
      <dgm:prSet presAssocID="{34B90B26-C06D-44D4-8B81-41A1B44AF005}" presName="node" presStyleLbl="node1" presStyleIdx="3" presStyleCnt="12">
        <dgm:presLayoutVars>
          <dgm:bulletEnabled val="1"/>
        </dgm:presLayoutVars>
      </dgm:prSet>
      <dgm:spPr/>
    </dgm:pt>
    <dgm:pt modelId="{2DFA1346-360F-4C63-8F45-C26B978B401A}" type="pres">
      <dgm:prSet presAssocID="{F8844349-45E2-458F-9ED5-21EBE7A60EA4}" presName="sibTrans" presStyleCnt="0"/>
      <dgm:spPr/>
    </dgm:pt>
    <dgm:pt modelId="{9110AEA2-C7C6-4B33-809B-CAE47BD80A21}" type="pres">
      <dgm:prSet presAssocID="{D40A5739-A393-4E53-8AF2-1715EA49965F}" presName="node" presStyleLbl="node1" presStyleIdx="4" presStyleCnt="12">
        <dgm:presLayoutVars>
          <dgm:bulletEnabled val="1"/>
        </dgm:presLayoutVars>
      </dgm:prSet>
      <dgm:spPr/>
    </dgm:pt>
    <dgm:pt modelId="{2AA61BCF-FE8F-46B6-82DB-B34122B3F138}" type="pres">
      <dgm:prSet presAssocID="{F3E82210-7314-4B26-98CC-1E0BB55CD26B}" presName="sibTrans" presStyleCnt="0"/>
      <dgm:spPr/>
    </dgm:pt>
    <dgm:pt modelId="{4E13EDDE-A3D4-4408-9AF0-7DD5B1AB2D13}" type="pres">
      <dgm:prSet presAssocID="{8F15CFAC-B542-4BB2-8F25-F45ADD1C7C94}" presName="node" presStyleLbl="node1" presStyleIdx="5" presStyleCnt="12">
        <dgm:presLayoutVars>
          <dgm:bulletEnabled val="1"/>
        </dgm:presLayoutVars>
      </dgm:prSet>
      <dgm:spPr/>
    </dgm:pt>
    <dgm:pt modelId="{97631715-4A6D-4250-8D88-BD414F5C7EDF}" type="pres">
      <dgm:prSet presAssocID="{5013667B-9B1A-4B1F-8A9A-1A7B256D1C16}" presName="sibTrans" presStyleCnt="0"/>
      <dgm:spPr/>
    </dgm:pt>
    <dgm:pt modelId="{B641C55E-514A-4992-8DD2-2C1B718342AC}" type="pres">
      <dgm:prSet presAssocID="{4497A94F-9AAB-432C-BBF3-CC6FF7B6B8AD}" presName="node" presStyleLbl="node1" presStyleIdx="6" presStyleCnt="12">
        <dgm:presLayoutVars>
          <dgm:bulletEnabled val="1"/>
        </dgm:presLayoutVars>
      </dgm:prSet>
      <dgm:spPr/>
    </dgm:pt>
    <dgm:pt modelId="{7E0748CE-4E90-4EA3-8FA4-EC17FB793FCD}" type="pres">
      <dgm:prSet presAssocID="{B440264C-7997-44E8-9E90-E5A8FF6483CB}" presName="sibTrans" presStyleCnt="0"/>
      <dgm:spPr/>
    </dgm:pt>
    <dgm:pt modelId="{25A7EE5B-0542-47BF-8B6B-24DB5C3D4A19}" type="pres">
      <dgm:prSet presAssocID="{B3086E90-F551-48E4-912B-84F6F0019A04}" presName="node" presStyleLbl="node1" presStyleIdx="7" presStyleCnt="12">
        <dgm:presLayoutVars>
          <dgm:bulletEnabled val="1"/>
        </dgm:presLayoutVars>
      </dgm:prSet>
      <dgm:spPr/>
    </dgm:pt>
    <dgm:pt modelId="{B0257472-3D33-499B-86F8-2A16496463DE}" type="pres">
      <dgm:prSet presAssocID="{43A1D049-D973-47C9-A891-4CBFF7BC237D}" presName="sibTrans" presStyleCnt="0"/>
      <dgm:spPr/>
    </dgm:pt>
    <dgm:pt modelId="{28EE2ACD-9149-4378-9ACF-6E4661A7B119}" type="pres">
      <dgm:prSet presAssocID="{223FEBC0-3F4F-4A25-B4CF-55D1F92F49F4}" presName="node" presStyleLbl="node1" presStyleIdx="8" presStyleCnt="12">
        <dgm:presLayoutVars>
          <dgm:bulletEnabled val="1"/>
        </dgm:presLayoutVars>
      </dgm:prSet>
      <dgm:spPr/>
    </dgm:pt>
    <dgm:pt modelId="{D105DF6C-09E0-4AA2-969C-4504AB071FAB}" type="pres">
      <dgm:prSet presAssocID="{E8CC5C5A-D702-4870-A5BE-205C16BB090B}" presName="sibTrans" presStyleCnt="0"/>
      <dgm:spPr/>
    </dgm:pt>
    <dgm:pt modelId="{E47F2049-53A3-4E2C-97A9-2B93EEF18EAE}" type="pres">
      <dgm:prSet presAssocID="{F6DD3486-6967-47F7-A86A-21F4E74754E8}" presName="node" presStyleLbl="node1" presStyleIdx="9" presStyleCnt="12">
        <dgm:presLayoutVars>
          <dgm:bulletEnabled val="1"/>
        </dgm:presLayoutVars>
      </dgm:prSet>
      <dgm:spPr/>
    </dgm:pt>
    <dgm:pt modelId="{6E16093F-AD55-48E9-80D0-6711E32A4FF8}" type="pres">
      <dgm:prSet presAssocID="{0AF17241-11D5-4CC5-BE70-09BBF7792A95}" presName="sibTrans" presStyleCnt="0"/>
      <dgm:spPr/>
    </dgm:pt>
    <dgm:pt modelId="{7D7B9C82-E1B5-45E0-81D6-803C2F4494A5}" type="pres">
      <dgm:prSet presAssocID="{A884FD68-E1C2-4C96-A4B2-8BC56D00236B}" presName="node" presStyleLbl="node1" presStyleIdx="10" presStyleCnt="12">
        <dgm:presLayoutVars>
          <dgm:bulletEnabled val="1"/>
        </dgm:presLayoutVars>
      </dgm:prSet>
      <dgm:spPr/>
    </dgm:pt>
    <dgm:pt modelId="{7BF5CD91-B327-4D7B-B5F8-538A9F8C45D0}" type="pres">
      <dgm:prSet presAssocID="{AAB33046-A4A7-46F9-AE95-98C36AD0ACBC}" presName="sibTrans" presStyleCnt="0"/>
      <dgm:spPr/>
    </dgm:pt>
    <dgm:pt modelId="{967F0580-F122-4515-831E-78AAC5B4197E}" type="pres">
      <dgm:prSet presAssocID="{2902562E-333E-42CD-A040-94757247DD29}" presName="node" presStyleLbl="node1" presStyleIdx="11" presStyleCnt="12">
        <dgm:presLayoutVars>
          <dgm:bulletEnabled val="1"/>
        </dgm:presLayoutVars>
      </dgm:prSet>
      <dgm:spPr/>
    </dgm:pt>
  </dgm:ptLst>
  <dgm:cxnLst>
    <dgm:cxn modelId="{61ADBC00-B5FE-44F1-941D-CA5C408A04CC}" type="presOf" srcId="{B3086E90-F551-48E4-912B-84F6F0019A04}" destId="{25A7EE5B-0542-47BF-8B6B-24DB5C3D4A19}" srcOrd="0" destOrd="0" presId="urn:microsoft.com/office/officeart/2005/8/layout/default"/>
    <dgm:cxn modelId="{8FFA1503-64E6-435F-80FD-813DB679B200}" type="presOf" srcId="{95ECAE98-96CE-4854-BF36-28E9DA402593}" destId="{BA6E7613-AEE6-4DF8-A42B-07A3EE1F1B91}" srcOrd="0" destOrd="0" presId="urn:microsoft.com/office/officeart/2005/8/layout/default"/>
    <dgm:cxn modelId="{E2529009-48E5-4026-84C6-418FDFD41FF7}" type="presOf" srcId="{19CFDEEC-B1BE-4CA6-B9F8-13EC6891E13A}" destId="{59226FE3-2D66-47E1-B43B-0C50AA35C083}" srcOrd="0" destOrd="0" presId="urn:microsoft.com/office/officeart/2005/8/layout/default"/>
    <dgm:cxn modelId="{2C02A816-377E-4107-9D7A-C78358A14695}" srcId="{550DD513-B63C-4365-8623-E7472C15B949}" destId="{4497A94F-9AAB-432C-BBF3-CC6FF7B6B8AD}" srcOrd="6" destOrd="0" parTransId="{ECE5DFEE-1EDE-4840-9467-C62D7894C9B3}" sibTransId="{B440264C-7997-44E8-9E90-E5A8FF6483CB}"/>
    <dgm:cxn modelId="{97122F18-2533-478A-8F66-8A447ADE13CF}" type="presOf" srcId="{34B90B26-C06D-44D4-8B81-41A1B44AF005}" destId="{19E2AACB-8DFE-4A59-9F71-EE500E2D6BE5}" srcOrd="0" destOrd="0" presId="urn:microsoft.com/office/officeart/2005/8/layout/default"/>
    <dgm:cxn modelId="{D14E731B-5E0E-40F6-9CEE-200E0CA3B0B6}" srcId="{550DD513-B63C-4365-8623-E7472C15B949}" destId="{2902562E-333E-42CD-A040-94757247DD29}" srcOrd="11" destOrd="0" parTransId="{5228060F-B272-4D4E-B6F5-910275EB4C88}" sibTransId="{0FFB2D81-75BB-4ADD-880A-A5EF5CBBA60F}"/>
    <dgm:cxn modelId="{480CD71C-1885-42EE-B6AA-116B636EB83E}" type="presOf" srcId="{8F15CFAC-B542-4BB2-8F25-F45ADD1C7C94}" destId="{4E13EDDE-A3D4-4408-9AF0-7DD5B1AB2D13}" srcOrd="0" destOrd="0" presId="urn:microsoft.com/office/officeart/2005/8/layout/default"/>
    <dgm:cxn modelId="{5568912F-5ED9-49BE-B3E6-B6CF1F37B6FA}" type="presOf" srcId="{F6DD3486-6967-47F7-A86A-21F4E74754E8}" destId="{E47F2049-53A3-4E2C-97A9-2B93EEF18EAE}" srcOrd="0" destOrd="0" presId="urn:microsoft.com/office/officeart/2005/8/layout/default"/>
    <dgm:cxn modelId="{D02C9233-F5F9-46F3-AA7F-D4A31466D1C6}" srcId="{550DD513-B63C-4365-8623-E7472C15B949}" destId="{611D17DC-8A00-4B99-A5D4-D2B5016D45DF}" srcOrd="1" destOrd="0" parTransId="{0C3CA976-81AA-45DF-9D66-658E2004FA37}" sibTransId="{B72E1A1F-056B-49C3-8DA4-6F83B686BEF5}"/>
    <dgm:cxn modelId="{B8D55737-9B12-4FDC-96C8-195428BA9E33}" srcId="{550DD513-B63C-4365-8623-E7472C15B949}" destId="{F6DD3486-6967-47F7-A86A-21F4E74754E8}" srcOrd="9" destOrd="0" parTransId="{64B945BE-DBD9-43EA-B0E7-3D2E89CE43BF}" sibTransId="{0AF17241-11D5-4CC5-BE70-09BBF7792A95}"/>
    <dgm:cxn modelId="{E2404351-F7DD-4BCB-97C0-7FBE82473381}" type="presOf" srcId="{2902562E-333E-42CD-A040-94757247DD29}" destId="{967F0580-F122-4515-831E-78AAC5B4197E}" srcOrd="0" destOrd="0" presId="urn:microsoft.com/office/officeart/2005/8/layout/default"/>
    <dgm:cxn modelId="{0A349754-CF35-413A-B25C-8DDE629329E7}" srcId="{550DD513-B63C-4365-8623-E7472C15B949}" destId="{95ECAE98-96CE-4854-BF36-28E9DA402593}" srcOrd="0" destOrd="0" parTransId="{5A98FA6D-786B-4F57-9262-38669A2F8D12}" sibTransId="{7132324E-B8B8-435F-A95F-683DD0554397}"/>
    <dgm:cxn modelId="{934AE27A-E694-45B9-9E85-4123C3CF44BE}" srcId="{550DD513-B63C-4365-8623-E7472C15B949}" destId="{A884FD68-E1C2-4C96-A4B2-8BC56D00236B}" srcOrd="10" destOrd="0" parTransId="{3C96CC62-2E76-46C6-BF8F-D0EC6C0D1F17}" sibTransId="{AAB33046-A4A7-46F9-AE95-98C36AD0ACBC}"/>
    <dgm:cxn modelId="{54B42685-A874-4670-8725-41EC2A6A0AFF}" type="presOf" srcId="{D40A5739-A393-4E53-8AF2-1715EA49965F}" destId="{9110AEA2-C7C6-4B33-809B-CAE47BD80A21}" srcOrd="0" destOrd="0" presId="urn:microsoft.com/office/officeart/2005/8/layout/default"/>
    <dgm:cxn modelId="{AA6C4A8D-44C6-4FB4-A5CC-AB829335186A}" type="presOf" srcId="{4497A94F-9AAB-432C-BBF3-CC6FF7B6B8AD}" destId="{B641C55E-514A-4992-8DD2-2C1B718342AC}" srcOrd="0" destOrd="0" presId="urn:microsoft.com/office/officeart/2005/8/layout/default"/>
    <dgm:cxn modelId="{117E2292-2547-4033-A9E1-9A0F470359F3}" srcId="{550DD513-B63C-4365-8623-E7472C15B949}" destId="{8F15CFAC-B542-4BB2-8F25-F45ADD1C7C94}" srcOrd="5" destOrd="0" parTransId="{5725FA94-0BE7-4B98-9BDD-7CDF7C202FBA}" sibTransId="{5013667B-9B1A-4B1F-8A9A-1A7B256D1C16}"/>
    <dgm:cxn modelId="{F68C84C1-6712-4C92-86C6-D9EE5768C822}" srcId="{550DD513-B63C-4365-8623-E7472C15B949}" destId="{34B90B26-C06D-44D4-8B81-41A1B44AF005}" srcOrd="3" destOrd="0" parTransId="{F78C9406-FD16-4B28-8110-6282D6A84801}" sibTransId="{F8844349-45E2-458F-9ED5-21EBE7A60EA4}"/>
    <dgm:cxn modelId="{12CE16C7-9E88-47E5-BA6E-008D9BD716A2}" srcId="{550DD513-B63C-4365-8623-E7472C15B949}" destId="{B3086E90-F551-48E4-912B-84F6F0019A04}" srcOrd="7" destOrd="0" parTransId="{FD8D3B13-3630-4A8A-89A5-B8FBE294C71B}" sibTransId="{43A1D049-D973-47C9-A891-4CBFF7BC237D}"/>
    <dgm:cxn modelId="{245A1DCA-2683-4DCF-A4EC-0534C805DD9E}" type="presOf" srcId="{223FEBC0-3F4F-4A25-B4CF-55D1F92F49F4}" destId="{28EE2ACD-9149-4378-9ACF-6E4661A7B119}" srcOrd="0" destOrd="0" presId="urn:microsoft.com/office/officeart/2005/8/layout/default"/>
    <dgm:cxn modelId="{D4C883CD-D963-47ED-BF67-55C36F5ED002}" type="presOf" srcId="{611D17DC-8A00-4B99-A5D4-D2B5016D45DF}" destId="{8FFF0354-89BE-41C9-9D28-5F9ADE8171C4}" srcOrd="0" destOrd="0" presId="urn:microsoft.com/office/officeart/2005/8/layout/default"/>
    <dgm:cxn modelId="{8F179BD4-1CAE-4A2A-BF31-E5B0972C91C4}" srcId="{550DD513-B63C-4365-8623-E7472C15B949}" destId="{223FEBC0-3F4F-4A25-B4CF-55D1F92F49F4}" srcOrd="8" destOrd="0" parTransId="{A35A5E68-1B16-41DB-8D6D-B49A921998F2}" sibTransId="{E8CC5C5A-D702-4870-A5BE-205C16BB090B}"/>
    <dgm:cxn modelId="{C4BCA2D8-6391-4094-BD00-17A85D2E8E88}" srcId="{550DD513-B63C-4365-8623-E7472C15B949}" destId="{19CFDEEC-B1BE-4CA6-B9F8-13EC6891E13A}" srcOrd="2" destOrd="0" parTransId="{1401A158-CB32-43EF-A860-71088C42CB3E}" sibTransId="{7558DEEF-D2EB-4DC6-BCEA-517EF11309B4}"/>
    <dgm:cxn modelId="{FC26D2DE-D1DC-4CFA-9FCC-298572E031FB}" type="presOf" srcId="{550DD513-B63C-4365-8623-E7472C15B949}" destId="{450CFA25-3F4B-4FB7-AF7D-F700D9D7B8FE}" srcOrd="0" destOrd="0" presId="urn:microsoft.com/office/officeart/2005/8/layout/default"/>
    <dgm:cxn modelId="{EB32C3F2-6C2A-4F4B-9BAE-0EEBE274A9A6}" type="presOf" srcId="{A884FD68-E1C2-4C96-A4B2-8BC56D00236B}" destId="{7D7B9C82-E1B5-45E0-81D6-803C2F4494A5}" srcOrd="0" destOrd="0" presId="urn:microsoft.com/office/officeart/2005/8/layout/default"/>
    <dgm:cxn modelId="{AAC9A3F5-E8F4-4DD5-B75A-A31E46C73341}" srcId="{550DD513-B63C-4365-8623-E7472C15B949}" destId="{D40A5739-A393-4E53-8AF2-1715EA49965F}" srcOrd="4" destOrd="0" parTransId="{1DEE713D-1FD4-4AA9-9F42-9BF788199767}" sibTransId="{F3E82210-7314-4B26-98CC-1E0BB55CD26B}"/>
    <dgm:cxn modelId="{C107BAF9-A629-4FE2-B190-F2B308E67956}" type="presParOf" srcId="{450CFA25-3F4B-4FB7-AF7D-F700D9D7B8FE}" destId="{BA6E7613-AEE6-4DF8-A42B-07A3EE1F1B91}" srcOrd="0" destOrd="0" presId="urn:microsoft.com/office/officeart/2005/8/layout/default"/>
    <dgm:cxn modelId="{1B531EBF-4941-48F1-9344-8DB7930A79F2}" type="presParOf" srcId="{450CFA25-3F4B-4FB7-AF7D-F700D9D7B8FE}" destId="{7DE783DA-0D2B-496D-AAB9-08889618EF20}" srcOrd="1" destOrd="0" presId="urn:microsoft.com/office/officeart/2005/8/layout/default"/>
    <dgm:cxn modelId="{19CFE48C-2E68-4EAB-A8B7-C11957B41903}" type="presParOf" srcId="{450CFA25-3F4B-4FB7-AF7D-F700D9D7B8FE}" destId="{8FFF0354-89BE-41C9-9D28-5F9ADE8171C4}" srcOrd="2" destOrd="0" presId="urn:microsoft.com/office/officeart/2005/8/layout/default"/>
    <dgm:cxn modelId="{F272BC5E-0D19-4B55-B411-947FD9137500}" type="presParOf" srcId="{450CFA25-3F4B-4FB7-AF7D-F700D9D7B8FE}" destId="{FD301E00-C90B-4BAB-9F00-11B5705E4ED1}" srcOrd="3" destOrd="0" presId="urn:microsoft.com/office/officeart/2005/8/layout/default"/>
    <dgm:cxn modelId="{7FB6F992-39F8-4176-A33E-AD6BF76DF4F2}" type="presParOf" srcId="{450CFA25-3F4B-4FB7-AF7D-F700D9D7B8FE}" destId="{59226FE3-2D66-47E1-B43B-0C50AA35C083}" srcOrd="4" destOrd="0" presId="urn:microsoft.com/office/officeart/2005/8/layout/default"/>
    <dgm:cxn modelId="{4D6482DB-782A-48DC-B972-81E8AF1AF8A3}" type="presParOf" srcId="{450CFA25-3F4B-4FB7-AF7D-F700D9D7B8FE}" destId="{21D6C728-5C94-48A2-9FA5-11FB9518AC0C}" srcOrd="5" destOrd="0" presId="urn:microsoft.com/office/officeart/2005/8/layout/default"/>
    <dgm:cxn modelId="{BE91ADD0-0765-4E2A-87B3-A40CC52C7D81}" type="presParOf" srcId="{450CFA25-3F4B-4FB7-AF7D-F700D9D7B8FE}" destId="{19E2AACB-8DFE-4A59-9F71-EE500E2D6BE5}" srcOrd="6" destOrd="0" presId="urn:microsoft.com/office/officeart/2005/8/layout/default"/>
    <dgm:cxn modelId="{36258813-01FB-4A0E-961C-F5C6F07BC629}" type="presParOf" srcId="{450CFA25-3F4B-4FB7-AF7D-F700D9D7B8FE}" destId="{2DFA1346-360F-4C63-8F45-C26B978B401A}" srcOrd="7" destOrd="0" presId="urn:microsoft.com/office/officeart/2005/8/layout/default"/>
    <dgm:cxn modelId="{564D798A-541C-42FA-A713-F228912BCD15}" type="presParOf" srcId="{450CFA25-3F4B-4FB7-AF7D-F700D9D7B8FE}" destId="{9110AEA2-C7C6-4B33-809B-CAE47BD80A21}" srcOrd="8" destOrd="0" presId="urn:microsoft.com/office/officeart/2005/8/layout/default"/>
    <dgm:cxn modelId="{8F36CEA6-B23C-498D-808C-079B450A1E65}" type="presParOf" srcId="{450CFA25-3F4B-4FB7-AF7D-F700D9D7B8FE}" destId="{2AA61BCF-FE8F-46B6-82DB-B34122B3F138}" srcOrd="9" destOrd="0" presId="urn:microsoft.com/office/officeart/2005/8/layout/default"/>
    <dgm:cxn modelId="{77415839-9A90-4BFA-96C9-0CAD6F50E0EF}" type="presParOf" srcId="{450CFA25-3F4B-4FB7-AF7D-F700D9D7B8FE}" destId="{4E13EDDE-A3D4-4408-9AF0-7DD5B1AB2D13}" srcOrd="10" destOrd="0" presId="urn:microsoft.com/office/officeart/2005/8/layout/default"/>
    <dgm:cxn modelId="{188C0014-A413-4DB9-A002-2AD694538A23}" type="presParOf" srcId="{450CFA25-3F4B-4FB7-AF7D-F700D9D7B8FE}" destId="{97631715-4A6D-4250-8D88-BD414F5C7EDF}" srcOrd="11" destOrd="0" presId="urn:microsoft.com/office/officeart/2005/8/layout/default"/>
    <dgm:cxn modelId="{0351686D-F3F6-4D10-A71B-75245ED511AC}" type="presParOf" srcId="{450CFA25-3F4B-4FB7-AF7D-F700D9D7B8FE}" destId="{B641C55E-514A-4992-8DD2-2C1B718342AC}" srcOrd="12" destOrd="0" presId="urn:microsoft.com/office/officeart/2005/8/layout/default"/>
    <dgm:cxn modelId="{86D31267-9A1A-443A-93D4-9D68B6EC3081}" type="presParOf" srcId="{450CFA25-3F4B-4FB7-AF7D-F700D9D7B8FE}" destId="{7E0748CE-4E90-4EA3-8FA4-EC17FB793FCD}" srcOrd="13" destOrd="0" presId="urn:microsoft.com/office/officeart/2005/8/layout/default"/>
    <dgm:cxn modelId="{A22B59BC-EFB0-4BA1-BB3C-172203BC74E1}" type="presParOf" srcId="{450CFA25-3F4B-4FB7-AF7D-F700D9D7B8FE}" destId="{25A7EE5B-0542-47BF-8B6B-24DB5C3D4A19}" srcOrd="14" destOrd="0" presId="urn:microsoft.com/office/officeart/2005/8/layout/default"/>
    <dgm:cxn modelId="{422AC4AA-1B45-4199-8FA2-A8E7F368B59D}" type="presParOf" srcId="{450CFA25-3F4B-4FB7-AF7D-F700D9D7B8FE}" destId="{B0257472-3D33-499B-86F8-2A16496463DE}" srcOrd="15" destOrd="0" presId="urn:microsoft.com/office/officeart/2005/8/layout/default"/>
    <dgm:cxn modelId="{189FFA63-BD81-47F6-A767-4200CE8A7FC9}" type="presParOf" srcId="{450CFA25-3F4B-4FB7-AF7D-F700D9D7B8FE}" destId="{28EE2ACD-9149-4378-9ACF-6E4661A7B119}" srcOrd="16" destOrd="0" presId="urn:microsoft.com/office/officeart/2005/8/layout/default"/>
    <dgm:cxn modelId="{9DA2AF0E-9F03-4081-91E8-48258D8ABCD6}" type="presParOf" srcId="{450CFA25-3F4B-4FB7-AF7D-F700D9D7B8FE}" destId="{D105DF6C-09E0-4AA2-969C-4504AB071FAB}" srcOrd="17" destOrd="0" presId="urn:microsoft.com/office/officeart/2005/8/layout/default"/>
    <dgm:cxn modelId="{C96805E0-1AFB-4FC6-BF1F-0246925B71B0}" type="presParOf" srcId="{450CFA25-3F4B-4FB7-AF7D-F700D9D7B8FE}" destId="{E47F2049-53A3-4E2C-97A9-2B93EEF18EAE}" srcOrd="18" destOrd="0" presId="urn:microsoft.com/office/officeart/2005/8/layout/default"/>
    <dgm:cxn modelId="{4AFFDD82-0C50-4465-853B-11AFC604F46C}" type="presParOf" srcId="{450CFA25-3F4B-4FB7-AF7D-F700D9D7B8FE}" destId="{6E16093F-AD55-48E9-80D0-6711E32A4FF8}" srcOrd="19" destOrd="0" presId="urn:microsoft.com/office/officeart/2005/8/layout/default"/>
    <dgm:cxn modelId="{714E3D24-2E9B-4586-B339-3101E80E406C}" type="presParOf" srcId="{450CFA25-3F4B-4FB7-AF7D-F700D9D7B8FE}" destId="{7D7B9C82-E1B5-45E0-81D6-803C2F4494A5}" srcOrd="20" destOrd="0" presId="urn:microsoft.com/office/officeart/2005/8/layout/default"/>
    <dgm:cxn modelId="{EB870EA2-BADD-4316-B288-AF6218BC5125}" type="presParOf" srcId="{450CFA25-3F4B-4FB7-AF7D-F700D9D7B8FE}" destId="{7BF5CD91-B327-4D7B-B5F8-538A9F8C45D0}" srcOrd="21" destOrd="0" presId="urn:microsoft.com/office/officeart/2005/8/layout/default"/>
    <dgm:cxn modelId="{CE048CA6-DC32-442E-868C-C86B5B5F52DE}" type="presParOf" srcId="{450CFA25-3F4B-4FB7-AF7D-F700D9D7B8FE}" destId="{967F0580-F122-4515-831E-78AAC5B4197E}"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4AEE566-FC9C-4045-B30D-01C8C841B5A3}" type="doc">
      <dgm:prSet loTypeId="urn:microsoft.com/office/officeart/2009/layout/ReverseList" loCatId="relationship" qsTypeId="urn:microsoft.com/office/officeart/2005/8/quickstyle/simple1" qsCatId="simple" csTypeId="urn:microsoft.com/office/officeart/2005/8/colors/accent1_3" csCatId="accent1" phldr="1"/>
      <dgm:spPr/>
      <dgm:t>
        <a:bodyPr/>
        <a:lstStyle/>
        <a:p>
          <a:endParaRPr lang="en-US"/>
        </a:p>
      </dgm:t>
    </dgm:pt>
    <dgm:pt modelId="{836104A4-36D4-480E-A1E6-FD6BC2A10185}">
      <dgm:prSet phldrT="[Text]"/>
      <dgm:spPr>
        <a:solidFill>
          <a:schemeClr val="bg1">
            <a:lumMod val="85000"/>
          </a:schemeClr>
        </a:solidFill>
      </dgm:spPr>
      <dgm:t>
        <a:bodyPr/>
        <a:lstStyle/>
        <a:p>
          <a:endParaRPr lang="en-US" dirty="0"/>
        </a:p>
      </dgm:t>
    </dgm:pt>
    <dgm:pt modelId="{D2C7ECB8-7D0F-482C-A6C7-2A7CA35E849B}" type="parTrans" cxnId="{5D8B1807-B5B5-41E1-8039-83EEC44837A2}">
      <dgm:prSet/>
      <dgm:spPr/>
      <dgm:t>
        <a:bodyPr/>
        <a:lstStyle/>
        <a:p>
          <a:endParaRPr lang="en-US"/>
        </a:p>
      </dgm:t>
    </dgm:pt>
    <dgm:pt modelId="{D9852A32-9E06-48FD-8BF7-A9AEE286F206}" type="sibTrans" cxnId="{5D8B1807-B5B5-41E1-8039-83EEC44837A2}">
      <dgm:prSet/>
      <dgm:spPr/>
      <dgm:t>
        <a:bodyPr/>
        <a:lstStyle/>
        <a:p>
          <a:endParaRPr lang="en-US"/>
        </a:p>
      </dgm:t>
    </dgm:pt>
    <dgm:pt modelId="{7D9F106D-5AA3-4E25-80D2-DCE42D5F5D3A}">
      <dgm:prSet phldrT="[Text]"/>
      <dgm:spPr/>
      <dgm:t>
        <a:bodyPr/>
        <a:lstStyle/>
        <a:p>
          <a:endParaRPr lang="en-US" dirty="0"/>
        </a:p>
      </dgm:t>
    </dgm:pt>
    <dgm:pt modelId="{7AD6F048-5814-4188-B787-506596BD3191}" type="parTrans" cxnId="{AEC14464-27C0-441E-BF2D-044E49614142}">
      <dgm:prSet/>
      <dgm:spPr/>
      <dgm:t>
        <a:bodyPr/>
        <a:lstStyle/>
        <a:p>
          <a:endParaRPr lang="en-US"/>
        </a:p>
      </dgm:t>
    </dgm:pt>
    <dgm:pt modelId="{95185FE1-027C-4F8D-990E-7B1A79C8109D}" type="sibTrans" cxnId="{AEC14464-27C0-441E-BF2D-044E49614142}">
      <dgm:prSet/>
      <dgm:spPr/>
      <dgm:t>
        <a:bodyPr/>
        <a:lstStyle/>
        <a:p>
          <a:endParaRPr lang="en-US"/>
        </a:p>
      </dgm:t>
    </dgm:pt>
    <dgm:pt modelId="{EB28BA95-4E62-45F6-A8E8-06CEDA51F26C}" type="pres">
      <dgm:prSet presAssocID="{D4AEE566-FC9C-4045-B30D-01C8C841B5A3}" presName="Name0" presStyleCnt="0">
        <dgm:presLayoutVars>
          <dgm:chMax val="2"/>
          <dgm:chPref val="2"/>
          <dgm:animLvl val="lvl"/>
        </dgm:presLayoutVars>
      </dgm:prSet>
      <dgm:spPr/>
    </dgm:pt>
    <dgm:pt modelId="{1BFF7C95-5499-43E8-8FDE-89DCF03DE6B5}" type="pres">
      <dgm:prSet presAssocID="{D4AEE566-FC9C-4045-B30D-01C8C841B5A3}" presName="LeftText" presStyleLbl="revTx" presStyleIdx="0" presStyleCnt="0">
        <dgm:presLayoutVars>
          <dgm:bulletEnabled val="1"/>
        </dgm:presLayoutVars>
      </dgm:prSet>
      <dgm:spPr/>
    </dgm:pt>
    <dgm:pt modelId="{C0332A6B-EAC8-4853-9EE1-26135FB71758}" type="pres">
      <dgm:prSet presAssocID="{D4AEE566-FC9C-4045-B30D-01C8C841B5A3}" presName="LeftNode" presStyleLbl="bgImgPlace1" presStyleIdx="0" presStyleCnt="2">
        <dgm:presLayoutVars>
          <dgm:chMax val="2"/>
          <dgm:chPref val="2"/>
        </dgm:presLayoutVars>
      </dgm:prSet>
      <dgm:spPr/>
    </dgm:pt>
    <dgm:pt modelId="{C31FDB63-403D-4566-A39D-99A421C3C70A}" type="pres">
      <dgm:prSet presAssocID="{D4AEE566-FC9C-4045-B30D-01C8C841B5A3}" presName="RightText" presStyleLbl="revTx" presStyleIdx="0" presStyleCnt="0">
        <dgm:presLayoutVars>
          <dgm:bulletEnabled val="1"/>
        </dgm:presLayoutVars>
      </dgm:prSet>
      <dgm:spPr/>
    </dgm:pt>
    <dgm:pt modelId="{82351EAA-7142-446D-B381-6407F43474FE}" type="pres">
      <dgm:prSet presAssocID="{D4AEE566-FC9C-4045-B30D-01C8C841B5A3}" presName="RightNode" presStyleLbl="bgImgPlace1" presStyleIdx="1" presStyleCnt="2">
        <dgm:presLayoutVars>
          <dgm:chMax val="0"/>
          <dgm:chPref val="0"/>
        </dgm:presLayoutVars>
      </dgm:prSet>
      <dgm:spPr/>
    </dgm:pt>
    <dgm:pt modelId="{A1A770C4-D2B0-4108-81E9-2FE987468EEE}" type="pres">
      <dgm:prSet presAssocID="{D4AEE566-FC9C-4045-B30D-01C8C841B5A3}" presName="TopArrow" presStyleLbl="node1" presStyleIdx="0" presStyleCnt="2"/>
      <dgm:spPr/>
    </dgm:pt>
    <dgm:pt modelId="{C8B7A128-DE6F-4028-BA6E-5BB3B4741613}" type="pres">
      <dgm:prSet presAssocID="{D4AEE566-FC9C-4045-B30D-01C8C841B5A3}" presName="BottomArrow" presStyleLbl="node1" presStyleIdx="1" presStyleCnt="2"/>
      <dgm:spPr/>
    </dgm:pt>
  </dgm:ptLst>
  <dgm:cxnLst>
    <dgm:cxn modelId="{5D8B1807-B5B5-41E1-8039-83EEC44837A2}" srcId="{D4AEE566-FC9C-4045-B30D-01C8C841B5A3}" destId="{836104A4-36D4-480E-A1E6-FD6BC2A10185}" srcOrd="0" destOrd="0" parTransId="{D2C7ECB8-7D0F-482C-A6C7-2A7CA35E849B}" sibTransId="{D9852A32-9E06-48FD-8BF7-A9AEE286F206}"/>
    <dgm:cxn modelId="{8540A935-67C8-457A-8B6D-EA192FD95AD9}" type="presOf" srcId="{7D9F106D-5AA3-4E25-80D2-DCE42D5F5D3A}" destId="{C31FDB63-403D-4566-A39D-99A421C3C70A}" srcOrd="0" destOrd="0" presId="urn:microsoft.com/office/officeart/2009/layout/ReverseList"/>
    <dgm:cxn modelId="{AEC14464-27C0-441E-BF2D-044E49614142}" srcId="{D4AEE566-FC9C-4045-B30D-01C8C841B5A3}" destId="{7D9F106D-5AA3-4E25-80D2-DCE42D5F5D3A}" srcOrd="1" destOrd="0" parTransId="{7AD6F048-5814-4188-B787-506596BD3191}" sibTransId="{95185FE1-027C-4F8D-990E-7B1A79C8109D}"/>
    <dgm:cxn modelId="{69C8444D-9CF5-44B0-87CD-7EFA8CEC7297}" type="presOf" srcId="{D4AEE566-FC9C-4045-B30D-01C8C841B5A3}" destId="{EB28BA95-4E62-45F6-A8E8-06CEDA51F26C}" srcOrd="0" destOrd="0" presId="urn:microsoft.com/office/officeart/2009/layout/ReverseList"/>
    <dgm:cxn modelId="{AD09ED73-9AC1-434C-9ADF-2892352EDC17}" type="presOf" srcId="{7D9F106D-5AA3-4E25-80D2-DCE42D5F5D3A}" destId="{82351EAA-7142-446D-B381-6407F43474FE}" srcOrd="1" destOrd="0" presId="urn:microsoft.com/office/officeart/2009/layout/ReverseList"/>
    <dgm:cxn modelId="{64A92574-A281-4E01-8D30-4F92AD306EBC}" type="presOf" srcId="{836104A4-36D4-480E-A1E6-FD6BC2A10185}" destId="{C0332A6B-EAC8-4853-9EE1-26135FB71758}" srcOrd="1" destOrd="0" presId="urn:microsoft.com/office/officeart/2009/layout/ReverseList"/>
    <dgm:cxn modelId="{4B2A4A90-7B49-4D84-9CFB-5EE9D0C09DE7}" type="presOf" srcId="{836104A4-36D4-480E-A1E6-FD6BC2A10185}" destId="{1BFF7C95-5499-43E8-8FDE-89DCF03DE6B5}" srcOrd="0" destOrd="0" presId="urn:microsoft.com/office/officeart/2009/layout/ReverseList"/>
    <dgm:cxn modelId="{03B61387-EC14-4C3E-886D-D97BB26CF29E}" type="presParOf" srcId="{EB28BA95-4E62-45F6-A8E8-06CEDA51F26C}" destId="{1BFF7C95-5499-43E8-8FDE-89DCF03DE6B5}" srcOrd="0" destOrd="0" presId="urn:microsoft.com/office/officeart/2009/layout/ReverseList"/>
    <dgm:cxn modelId="{54B77912-CED7-4F40-A5FC-180F0160E010}" type="presParOf" srcId="{EB28BA95-4E62-45F6-A8E8-06CEDA51F26C}" destId="{C0332A6B-EAC8-4853-9EE1-26135FB71758}" srcOrd="1" destOrd="0" presId="urn:microsoft.com/office/officeart/2009/layout/ReverseList"/>
    <dgm:cxn modelId="{8684AB8F-D9BD-4FE6-B233-310F5F2D9B84}" type="presParOf" srcId="{EB28BA95-4E62-45F6-A8E8-06CEDA51F26C}" destId="{C31FDB63-403D-4566-A39D-99A421C3C70A}" srcOrd="2" destOrd="0" presId="urn:microsoft.com/office/officeart/2009/layout/ReverseList"/>
    <dgm:cxn modelId="{2B583D66-D495-4C5B-AA30-B8D348294762}" type="presParOf" srcId="{EB28BA95-4E62-45F6-A8E8-06CEDA51F26C}" destId="{82351EAA-7142-446D-B381-6407F43474FE}" srcOrd="3" destOrd="0" presId="urn:microsoft.com/office/officeart/2009/layout/ReverseList"/>
    <dgm:cxn modelId="{6BC2F97A-687D-41B7-AEF0-A18579CA2166}" type="presParOf" srcId="{EB28BA95-4E62-45F6-A8E8-06CEDA51F26C}" destId="{A1A770C4-D2B0-4108-81E9-2FE987468EEE}" srcOrd="4" destOrd="0" presId="urn:microsoft.com/office/officeart/2009/layout/ReverseList"/>
    <dgm:cxn modelId="{D976F30E-22AD-4E76-BAC5-2139A2251261}" type="presParOf" srcId="{EB28BA95-4E62-45F6-A8E8-06CEDA51F26C}" destId="{C8B7A128-DE6F-4028-BA6E-5BB3B474161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2E81CDF-9DB1-48E0-AA1F-8B93586ED3B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4D0B7B-3354-4228-85A4-CAB6402A175F}">
      <dgm:prSet phldrT="[Text]" custT="1"/>
      <dgm:spPr/>
      <dgm:t>
        <a:bodyPr/>
        <a:lstStyle/>
        <a:p>
          <a:pPr algn="ctr"/>
          <a:r>
            <a:rPr lang="en-US" sz="3800" dirty="0">
              <a:solidFill>
                <a:schemeClr val="bg1"/>
              </a:solidFill>
            </a:rPr>
            <a:t>FCN Webinars</a:t>
          </a:r>
        </a:p>
        <a:p>
          <a:pPr algn="l" rtl="0"/>
          <a:r>
            <a:rPr lang="en-US" sz="2200" dirty="0"/>
            <a:t>Let us know what additional information, topics, and guidance TEA can provide in upcoming FCN webinars.</a:t>
          </a:r>
          <a:endParaRPr lang="en-US" sz="4000" dirty="0"/>
        </a:p>
      </dgm:t>
    </dgm:pt>
    <dgm:pt modelId="{C9943B71-8049-48A4-ADEC-D53F2FAE7381}" type="parTrans" cxnId="{7A93F8D5-A911-4216-9970-D67E1E7A180F}">
      <dgm:prSet/>
      <dgm:spPr/>
      <dgm:t>
        <a:bodyPr/>
        <a:lstStyle/>
        <a:p>
          <a:endParaRPr lang="en-US"/>
        </a:p>
      </dgm:t>
    </dgm:pt>
    <dgm:pt modelId="{AA229899-3ED5-45D4-BCCA-7B0481574C54}" type="sibTrans" cxnId="{7A93F8D5-A911-4216-9970-D67E1E7A180F}">
      <dgm:prSet/>
      <dgm:spPr/>
      <dgm:t>
        <a:bodyPr/>
        <a:lstStyle/>
        <a:p>
          <a:endParaRPr lang="en-US"/>
        </a:p>
      </dgm:t>
    </dgm:pt>
    <dgm:pt modelId="{2176DE02-50B4-4D17-B0DD-01AD97991D80}">
      <dgm:prSet phldrT="[Text]" custT="1"/>
      <dgm:spPr>
        <a:solidFill>
          <a:schemeClr val="accent2"/>
        </a:solidFill>
      </dgm:spPr>
      <dgm:t>
        <a:bodyPr/>
        <a:lstStyle/>
        <a:p>
          <a:pPr algn="ctr"/>
          <a:r>
            <a:rPr lang="en-US" sz="3800" kern="1200" dirty="0">
              <a:solidFill>
                <a:schemeClr val="tx1"/>
              </a:solidFill>
              <a:latin typeface="Calibri" panose="020F0502020204030204"/>
              <a:ea typeface="+mn-ea"/>
              <a:cs typeface="+mn-cs"/>
            </a:rPr>
            <a:t>Technical Resources</a:t>
          </a:r>
        </a:p>
        <a:p>
          <a:pPr algn="l"/>
          <a:r>
            <a:rPr lang="en-US" sz="2200" kern="1200" dirty="0">
              <a:solidFill>
                <a:schemeClr val="tx1"/>
              </a:solidFill>
            </a:rPr>
            <a:t>Let us know what additional technical resources TEA should consider and prioritize to assist your ability to support LEAs.</a:t>
          </a:r>
        </a:p>
      </dgm:t>
    </dgm:pt>
    <dgm:pt modelId="{F07DD48B-FA4C-42F8-AE32-BCD5BB46CA09}" type="parTrans" cxnId="{0E9251D8-6E5E-46F5-BD49-06DC5A1BEEA1}">
      <dgm:prSet/>
      <dgm:spPr/>
      <dgm:t>
        <a:bodyPr/>
        <a:lstStyle/>
        <a:p>
          <a:endParaRPr lang="en-US"/>
        </a:p>
      </dgm:t>
    </dgm:pt>
    <dgm:pt modelId="{4EA0E681-E7B5-4C6D-A5EC-2735083E3AFC}" type="sibTrans" cxnId="{0E9251D8-6E5E-46F5-BD49-06DC5A1BEEA1}">
      <dgm:prSet/>
      <dgm:spPr/>
      <dgm:t>
        <a:bodyPr/>
        <a:lstStyle/>
        <a:p>
          <a:endParaRPr lang="en-US"/>
        </a:p>
      </dgm:t>
    </dgm:pt>
    <dgm:pt modelId="{DE66A6CA-1727-409F-B78B-DF20F1F2077B}">
      <dgm:prSet phldrT="[Text]" custT="1"/>
      <dgm:spPr/>
      <dgm:t>
        <a:bodyPr/>
        <a:lstStyle/>
        <a:p>
          <a:pPr algn="ctr"/>
          <a:r>
            <a:rPr lang="en-US" sz="3800" kern="1200" dirty="0">
              <a:solidFill>
                <a:prstClr val="white"/>
              </a:solidFill>
              <a:latin typeface="Calibri" panose="020F0502020204030204"/>
              <a:ea typeface="+mn-ea"/>
              <a:cs typeface="+mn-cs"/>
            </a:rPr>
            <a:t>LEA Guidance</a:t>
          </a:r>
        </a:p>
        <a:p>
          <a:pPr algn="l" rtl="0"/>
          <a:r>
            <a:rPr lang="en-US" sz="2200" kern="1200" dirty="0"/>
            <a:t>Let us know what additional communications and guidance TEA can provide directly to LEAs or statewide through webinars.</a:t>
          </a:r>
          <a:endParaRPr lang="en-US" sz="2200" kern="1200" dirty="0">
            <a:solidFill>
              <a:schemeClr val="bg1"/>
            </a:solidFill>
          </a:endParaRPr>
        </a:p>
      </dgm:t>
    </dgm:pt>
    <dgm:pt modelId="{53764883-DDB8-48A2-B7CD-684A5DB6CFFB}" type="parTrans" cxnId="{B5D7C5C6-AA26-4E14-B072-86BA1AFC3B0F}">
      <dgm:prSet/>
      <dgm:spPr/>
      <dgm:t>
        <a:bodyPr/>
        <a:lstStyle/>
        <a:p>
          <a:endParaRPr lang="en-US"/>
        </a:p>
      </dgm:t>
    </dgm:pt>
    <dgm:pt modelId="{C33C2066-8E76-46AD-A26D-366EF5CF3B66}" type="sibTrans" cxnId="{B5D7C5C6-AA26-4E14-B072-86BA1AFC3B0F}">
      <dgm:prSet/>
      <dgm:spPr/>
      <dgm:t>
        <a:bodyPr/>
        <a:lstStyle/>
        <a:p>
          <a:endParaRPr lang="en-US"/>
        </a:p>
      </dgm:t>
    </dgm:pt>
    <dgm:pt modelId="{C65F44F4-8E6B-4D98-B9E7-91CD55BA9B18}">
      <dgm:prSet phldrT="[Text]" custT="1"/>
      <dgm:spPr>
        <a:solidFill>
          <a:schemeClr val="accent2"/>
        </a:solidFill>
      </dgm:spPr>
      <dgm:t>
        <a:bodyPr/>
        <a:lstStyle/>
        <a:p>
          <a:pPr algn="ctr" rtl="0"/>
          <a:r>
            <a:rPr lang="en-US" sz="3800" kern="1200" dirty="0">
              <a:solidFill>
                <a:prstClr val="black"/>
              </a:solidFill>
              <a:latin typeface="Calibri" panose="020F0502020204030204"/>
              <a:ea typeface="+mn-ea"/>
              <a:cs typeface="+mn-cs"/>
            </a:rPr>
            <a:t>Training Materials</a:t>
          </a:r>
        </a:p>
        <a:p>
          <a:pPr algn="l" rtl="0"/>
          <a:r>
            <a:rPr lang="en-US" sz="2200" kern="1200" dirty="0">
              <a:solidFill>
                <a:schemeClr val="tx1"/>
              </a:solidFill>
            </a:rPr>
            <a:t>Let us know what feedback you have on training resources and materials to ensure the most effective knowledge transfer.</a:t>
          </a:r>
        </a:p>
      </dgm:t>
    </dgm:pt>
    <dgm:pt modelId="{B673BC88-B513-4468-8842-6729D92F684C}" type="sibTrans" cxnId="{2DBF732E-09DF-4E3F-B172-9E937F62FF8D}">
      <dgm:prSet/>
      <dgm:spPr/>
      <dgm:t>
        <a:bodyPr/>
        <a:lstStyle/>
        <a:p>
          <a:endParaRPr lang="en-US"/>
        </a:p>
      </dgm:t>
    </dgm:pt>
    <dgm:pt modelId="{44D6598C-2500-42D3-8CFB-21172CF7990B}" type="parTrans" cxnId="{2DBF732E-09DF-4E3F-B172-9E937F62FF8D}">
      <dgm:prSet/>
      <dgm:spPr/>
      <dgm:t>
        <a:bodyPr/>
        <a:lstStyle/>
        <a:p>
          <a:endParaRPr lang="en-US"/>
        </a:p>
      </dgm:t>
    </dgm:pt>
    <dgm:pt modelId="{5FDB7D2B-11A3-4253-888A-BEC58DA55301}" type="pres">
      <dgm:prSet presAssocID="{C2E81CDF-9DB1-48E0-AA1F-8B93586ED3BE}" presName="diagram" presStyleCnt="0">
        <dgm:presLayoutVars>
          <dgm:dir/>
          <dgm:resizeHandles val="exact"/>
        </dgm:presLayoutVars>
      </dgm:prSet>
      <dgm:spPr/>
    </dgm:pt>
    <dgm:pt modelId="{1BA6D669-F8AE-4063-99B4-C60C1ADA3FF4}" type="pres">
      <dgm:prSet presAssocID="{094D0B7B-3354-4228-85A4-CAB6402A175F}" presName="node" presStyleLbl="node1" presStyleIdx="0" presStyleCnt="4">
        <dgm:presLayoutVars>
          <dgm:bulletEnabled val="1"/>
        </dgm:presLayoutVars>
      </dgm:prSet>
      <dgm:spPr/>
    </dgm:pt>
    <dgm:pt modelId="{6F122F09-B743-460E-9C2B-7839FC6EC1E6}" type="pres">
      <dgm:prSet presAssocID="{AA229899-3ED5-45D4-BCCA-7B0481574C54}" presName="sibTrans" presStyleCnt="0"/>
      <dgm:spPr/>
    </dgm:pt>
    <dgm:pt modelId="{EB25C29A-D47F-46FC-AFFD-D352D7DECC37}" type="pres">
      <dgm:prSet presAssocID="{2176DE02-50B4-4D17-B0DD-01AD97991D80}" presName="node" presStyleLbl="node1" presStyleIdx="1" presStyleCnt="4">
        <dgm:presLayoutVars>
          <dgm:bulletEnabled val="1"/>
        </dgm:presLayoutVars>
      </dgm:prSet>
      <dgm:spPr/>
    </dgm:pt>
    <dgm:pt modelId="{16DB6AC7-1541-4428-AAAE-EE1CBDB6D0B5}" type="pres">
      <dgm:prSet presAssocID="{4EA0E681-E7B5-4C6D-A5EC-2735083E3AFC}" presName="sibTrans" presStyleCnt="0"/>
      <dgm:spPr/>
    </dgm:pt>
    <dgm:pt modelId="{C09ACF61-DD36-4F93-A22B-373ADC4C5467}" type="pres">
      <dgm:prSet presAssocID="{C65F44F4-8E6B-4D98-B9E7-91CD55BA9B18}" presName="node" presStyleLbl="node1" presStyleIdx="2" presStyleCnt="4">
        <dgm:presLayoutVars>
          <dgm:bulletEnabled val="1"/>
        </dgm:presLayoutVars>
      </dgm:prSet>
      <dgm:spPr/>
    </dgm:pt>
    <dgm:pt modelId="{88300204-9B16-4860-9984-57D29EB39EA1}" type="pres">
      <dgm:prSet presAssocID="{B673BC88-B513-4468-8842-6729D92F684C}" presName="sibTrans" presStyleCnt="0"/>
      <dgm:spPr/>
    </dgm:pt>
    <dgm:pt modelId="{6AE4E75B-9CC3-41A3-BEB8-297D800EFEDB}" type="pres">
      <dgm:prSet presAssocID="{DE66A6CA-1727-409F-B78B-DF20F1F2077B}" presName="node" presStyleLbl="node1" presStyleIdx="3" presStyleCnt="4">
        <dgm:presLayoutVars>
          <dgm:bulletEnabled val="1"/>
        </dgm:presLayoutVars>
      </dgm:prSet>
      <dgm:spPr/>
    </dgm:pt>
  </dgm:ptLst>
  <dgm:cxnLst>
    <dgm:cxn modelId="{9E381C0F-6A70-451A-9A9E-811292548728}" type="presOf" srcId="{C2E81CDF-9DB1-48E0-AA1F-8B93586ED3BE}" destId="{5FDB7D2B-11A3-4253-888A-BEC58DA55301}" srcOrd="0" destOrd="0" presId="urn:microsoft.com/office/officeart/2005/8/layout/default"/>
    <dgm:cxn modelId="{2DBF732E-09DF-4E3F-B172-9E937F62FF8D}" srcId="{C2E81CDF-9DB1-48E0-AA1F-8B93586ED3BE}" destId="{C65F44F4-8E6B-4D98-B9E7-91CD55BA9B18}" srcOrd="2" destOrd="0" parTransId="{44D6598C-2500-42D3-8CFB-21172CF7990B}" sibTransId="{B673BC88-B513-4468-8842-6729D92F684C}"/>
    <dgm:cxn modelId="{68AC2C5C-6891-4E89-9209-99EF2C0C226E}" type="presOf" srcId="{094D0B7B-3354-4228-85A4-CAB6402A175F}" destId="{1BA6D669-F8AE-4063-99B4-C60C1ADA3FF4}" srcOrd="0" destOrd="0" presId="urn:microsoft.com/office/officeart/2005/8/layout/default"/>
    <dgm:cxn modelId="{475F6D4F-DF1E-4E1B-AAEB-24186C1C495C}" type="presOf" srcId="{DE66A6CA-1727-409F-B78B-DF20F1F2077B}" destId="{6AE4E75B-9CC3-41A3-BEB8-297D800EFEDB}" srcOrd="0" destOrd="0" presId="urn:microsoft.com/office/officeart/2005/8/layout/default"/>
    <dgm:cxn modelId="{4E680C84-6267-43F8-B6B5-8C87FCB73952}" type="presOf" srcId="{C65F44F4-8E6B-4D98-B9E7-91CD55BA9B18}" destId="{C09ACF61-DD36-4F93-A22B-373ADC4C5467}" srcOrd="0" destOrd="0" presId="urn:microsoft.com/office/officeart/2005/8/layout/default"/>
    <dgm:cxn modelId="{B5D7C5C6-AA26-4E14-B072-86BA1AFC3B0F}" srcId="{C2E81CDF-9DB1-48E0-AA1F-8B93586ED3BE}" destId="{DE66A6CA-1727-409F-B78B-DF20F1F2077B}" srcOrd="3" destOrd="0" parTransId="{53764883-DDB8-48A2-B7CD-684A5DB6CFFB}" sibTransId="{C33C2066-8E76-46AD-A26D-366EF5CF3B66}"/>
    <dgm:cxn modelId="{7A93F8D5-A911-4216-9970-D67E1E7A180F}" srcId="{C2E81CDF-9DB1-48E0-AA1F-8B93586ED3BE}" destId="{094D0B7B-3354-4228-85A4-CAB6402A175F}" srcOrd="0" destOrd="0" parTransId="{C9943B71-8049-48A4-ADEC-D53F2FAE7381}" sibTransId="{AA229899-3ED5-45D4-BCCA-7B0481574C54}"/>
    <dgm:cxn modelId="{15E7FED5-E8D5-46FD-8916-28DF47B422E3}" type="presOf" srcId="{2176DE02-50B4-4D17-B0DD-01AD97991D80}" destId="{EB25C29A-D47F-46FC-AFFD-D352D7DECC37}" srcOrd="0" destOrd="0" presId="urn:microsoft.com/office/officeart/2005/8/layout/default"/>
    <dgm:cxn modelId="{0E9251D8-6E5E-46F5-BD49-06DC5A1BEEA1}" srcId="{C2E81CDF-9DB1-48E0-AA1F-8B93586ED3BE}" destId="{2176DE02-50B4-4D17-B0DD-01AD97991D80}" srcOrd="1" destOrd="0" parTransId="{F07DD48B-FA4C-42F8-AE32-BCD5BB46CA09}" sibTransId="{4EA0E681-E7B5-4C6D-A5EC-2735083E3AFC}"/>
    <dgm:cxn modelId="{32A5F773-ABE0-4A52-9FAC-6CA6E74BDD33}" type="presParOf" srcId="{5FDB7D2B-11A3-4253-888A-BEC58DA55301}" destId="{1BA6D669-F8AE-4063-99B4-C60C1ADA3FF4}" srcOrd="0" destOrd="0" presId="urn:microsoft.com/office/officeart/2005/8/layout/default"/>
    <dgm:cxn modelId="{887BDD84-9121-4984-82A6-A1AC62530676}" type="presParOf" srcId="{5FDB7D2B-11A3-4253-888A-BEC58DA55301}" destId="{6F122F09-B743-460E-9C2B-7839FC6EC1E6}" srcOrd="1" destOrd="0" presId="urn:microsoft.com/office/officeart/2005/8/layout/default"/>
    <dgm:cxn modelId="{020904C6-181C-48CA-BA31-6B08BA781F56}" type="presParOf" srcId="{5FDB7D2B-11A3-4253-888A-BEC58DA55301}" destId="{EB25C29A-D47F-46FC-AFFD-D352D7DECC37}" srcOrd="2" destOrd="0" presId="urn:microsoft.com/office/officeart/2005/8/layout/default"/>
    <dgm:cxn modelId="{0BF92280-6F9D-4607-B600-A908F5904C53}" type="presParOf" srcId="{5FDB7D2B-11A3-4253-888A-BEC58DA55301}" destId="{16DB6AC7-1541-4428-AAAE-EE1CBDB6D0B5}" srcOrd="3" destOrd="0" presId="urn:microsoft.com/office/officeart/2005/8/layout/default"/>
    <dgm:cxn modelId="{D78654FF-5FD4-4389-B8E8-F4E662B979C9}" type="presParOf" srcId="{5FDB7D2B-11A3-4253-888A-BEC58DA55301}" destId="{C09ACF61-DD36-4F93-A22B-373ADC4C5467}" srcOrd="4" destOrd="0" presId="urn:microsoft.com/office/officeart/2005/8/layout/default"/>
    <dgm:cxn modelId="{FC0AD703-8A97-4980-ACD4-200EF2B45FD4}" type="presParOf" srcId="{5FDB7D2B-11A3-4253-888A-BEC58DA55301}" destId="{88300204-9B16-4860-9984-57D29EB39EA1}" srcOrd="5" destOrd="0" presId="urn:microsoft.com/office/officeart/2005/8/layout/default"/>
    <dgm:cxn modelId="{470A90B4-8AEF-405D-9837-960DE87CC50E}" type="presParOf" srcId="{5FDB7D2B-11A3-4253-888A-BEC58DA55301}" destId="{6AE4E75B-9CC3-41A3-BEB8-297D800EFED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F4D30D-B72E-464F-8A20-0A530DA80C9B}">
      <dgm:prSet custT="1"/>
      <dgm:spPr/>
      <dgm:t>
        <a:bodyPr anchor="ctr" anchorCtr="0"/>
        <a:lstStyle/>
        <a:p>
          <a:pPr>
            <a:lnSpc>
              <a:spcPct val="100000"/>
            </a:lnSpc>
          </a:pPr>
          <a:r>
            <a:rPr lang="en-US" sz="1800" b="0" dirty="0"/>
            <a:t>New resources have been published on the Texas Education Data Standards website.</a:t>
          </a:r>
        </a:p>
      </dgm:t>
    </dgm:pt>
    <dgm:pt modelId="{33327C62-3D7D-40A2-8758-64D856EC2178}" type="parTrans" cxnId="{A68AC32B-28B1-4F05-95D3-C932320D0AE9}">
      <dgm:prSet/>
      <dgm:spPr/>
      <dgm:t>
        <a:bodyPr/>
        <a:lstStyle/>
        <a:p>
          <a:endParaRPr lang="en-US"/>
        </a:p>
      </dgm:t>
    </dgm:pt>
    <dgm:pt modelId="{C2406D30-8123-4F5E-B403-B1B3FCB34B71}" type="sibTrans" cxnId="{A68AC32B-28B1-4F05-95D3-C932320D0AE9}">
      <dgm:prSet/>
      <dgm:spPr/>
      <dgm:t>
        <a:bodyPr/>
        <a:lstStyle/>
        <a:p>
          <a:endParaRPr lang="en-US"/>
        </a:p>
      </dgm:t>
    </dgm:pt>
    <dgm:pt modelId="{35D82119-22A7-43F2-A7E5-9BDCBD2AA9BB}">
      <dgm:prSet custT="1"/>
      <dgm:spPr/>
      <dgm:t>
        <a:bodyPr/>
        <a:lstStyle/>
        <a:p>
          <a:pPr>
            <a:lnSpc>
              <a:spcPct val="100000"/>
            </a:lnSpc>
          </a:pPr>
          <a:r>
            <a:rPr lang="en-US" sz="1800" dirty="0"/>
            <a:t>Additional LEAs were added to the Pilot Program. Identify the LEA(s) added for your region. </a:t>
          </a:r>
        </a:p>
      </dgm:t>
    </dgm:pt>
    <dgm:pt modelId="{95D98F66-AC27-4718-A1E3-B39F6B05984C}" type="parTrans" cxnId="{34859967-4B36-4240-8AFB-397DACF843FC}">
      <dgm:prSet/>
      <dgm:spPr/>
      <dgm:t>
        <a:bodyPr/>
        <a:lstStyle/>
        <a:p>
          <a:endParaRPr lang="en-US"/>
        </a:p>
      </dgm:t>
    </dgm:pt>
    <dgm:pt modelId="{C8F7802F-FA84-4BCE-902B-4BF0C793C7B5}" type="sibTrans" cxnId="{34859967-4B36-4240-8AFB-397DACF843FC}">
      <dgm:prSet/>
      <dgm:spPr/>
      <dgm:t>
        <a:bodyPr/>
        <a:lstStyle/>
        <a:p>
          <a:endParaRPr lang="en-US"/>
        </a:p>
      </dgm:t>
    </dgm:pt>
    <dgm:pt modelId="{A8F25083-BC3E-47BA-8EB0-3A718A14EAE5}">
      <dgm:prSet custT="1"/>
      <dgm:spPr/>
      <dgm:t>
        <a:bodyPr anchor="t" anchorCtr="0"/>
        <a:lstStyle/>
        <a:p>
          <a:pPr>
            <a:lnSpc>
              <a:spcPct val="100000"/>
            </a:lnSpc>
          </a:pPr>
          <a:r>
            <a:rPr lang="en-US" sz="1800" b="0" dirty="0"/>
            <a:t>TEA will begin training ESCs to onboard the remaining Pilot LEAs. TEA will offer additional mentorship </a:t>
          </a:r>
          <a:r>
            <a:rPr lang="en-US" sz="1800" b="0"/>
            <a:t>and support.</a:t>
          </a:r>
          <a:endParaRPr lang="en-US" sz="1800" b="0" dirty="0"/>
        </a:p>
      </dgm:t>
    </dgm:pt>
    <dgm:pt modelId="{815B6253-3293-4846-879E-977BDA9BB843}" type="parTrans" cxnId="{63A7AF5C-526B-4482-AB74-CF6D69A1F858}">
      <dgm:prSet/>
      <dgm:spPr/>
      <dgm:t>
        <a:bodyPr/>
        <a:lstStyle/>
        <a:p>
          <a:endParaRPr lang="en-US"/>
        </a:p>
      </dgm:t>
    </dgm:pt>
    <dgm:pt modelId="{CB717676-9F7D-4EF6-8FDB-430B03C637F0}" type="sibTrans" cxnId="{63A7AF5C-526B-4482-AB74-CF6D69A1F858}">
      <dgm:prSet/>
      <dgm:spPr/>
      <dgm:t>
        <a:bodyPr/>
        <a:lstStyle/>
        <a:p>
          <a:endParaRPr lang="en-US"/>
        </a:p>
      </dgm:t>
    </dgm:pt>
    <dgm:pt modelId="{36DC280A-CD55-4665-B5E4-5E8E0F906C65}">
      <dgm:prSet custT="1"/>
      <dgm:spPr/>
      <dgm:t>
        <a:bodyPr anchor="ctr" anchorCtr="0"/>
        <a:lstStyle/>
        <a:p>
          <a:pPr>
            <a:lnSpc>
              <a:spcPct val="100000"/>
            </a:lnSpc>
          </a:pPr>
          <a:r>
            <a:rPr lang="en-US" sz="1800" b="0" dirty="0"/>
            <a:t>Start preparing for the 2023-2024 Parallel Submission and reach out to TEA for specific needs and considerations. </a:t>
          </a:r>
          <a:endParaRPr lang="en-US" sz="1800" b="1" dirty="0"/>
        </a:p>
      </dgm:t>
    </dgm:pt>
    <dgm:pt modelId="{0CC82F48-325C-4FB6-8F12-B49759A8635D}" type="parTrans" cxnId="{DE9CEA54-B3A7-4B0E-9088-1ED0EF0EA229}">
      <dgm:prSet/>
      <dgm:spPr/>
      <dgm:t>
        <a:bodyPr/>
        <a:lstStyle/>
        <a:p>
          <a:endParaRPr lang="en-US"/>
        </a:p>
      </dgm:t>
    </dgm:pt>
    <dgm:pt modelId="{A9BF894B-46C7-4F4C-8B7A-FCC2EF089CFD}" type="sibTrans" cxnId="{DE9CEA54-B3A7-4B0E-9088-1ED0EF0EA229}">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B6E665F4-E97B-4F87-8BB3-BE0B27EC77CD}" type="pres">
      <dgm:prSet presAssocID="{25F4D30D-B72E-464F-8A20-0A530DA80C9B}" presName="compNode" presStyleCnt="0"/>
      <dgm:spPr/>
    </dgm:pt>
    <dgm:pt modelId="{1F218BE6-29E0-478E-ADAA-F9BCA00755CD}" type="pres">
      <dgm:prSet presAssocID="{25F4D30D-B72E-464F-8A20-0A530DA80C9B}" presName="bgRect" presStyleLbl="bgShp" presStyleIdx="0" presStyleCnt="4"/>
      <dgm:spPr/>
    </dgm:pt>
    <dgm:pt modelId="{3D9E6714-B90C-486F-84EA-6FB8F8760170}" type="pres">
      <dgm:prSet presAssocID="{25F4D30D-B72E-464F-8A20-0A530DA80C9B}" presName="iconRect" presStyleLbl="node1" presStyleIdx="0" presStyleCnt="4"/>
      <dgm:spPr>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torytelling with solid fill"/>
        </a:ext>
      </dgm:extLst>
    </dgm:pt>
    <dgm:pt modelId="{52C2E40F-B2AF-42B1-873B-C5A3D972BB5C}" type="pres">
      <dgm:prSet presAssocID="{25F4D30D-B72E-464F-8A20-0A530DA80C9B}" presName="spaceRect" presStyleCnt="0"/>
      <dgm:spPr/>
    </dgm:pt>
    <dgm:pt modelId="{301C03B9-0EA4-47EC-96AC-E50056961504}" type="pres">
      <dgm:prSet presAssocID="{25F4D30D-B72E-464F-8A20-0A530DA80C9B}" presName="parTx" presStyleLbl="revTx" presStyleIdx="0" presStyleCnt="4" custScaleY="97155" custLinFactNeighborY="-1605">
        <dgm:presLayoutVars>
          <dgm:chMax val="0"/>
          <dgm:chPref val="0"/>
        </dgm:presLayoutVars>
      </dgm:prSet>
      <dgm:spPr/>
    </dgm:pt>
    <dgm:pt modelId="{F9342A9D-F449-4B47-A855-2D1F7182749F}" type="pres">
      <dgm:prSet presAssocID="{C2406D30-8123-4F5E-B403-B1B3FCB34B71}" presName="sibTrans" presStyleCnt="0"/>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1" presStyleCnt="4" custLinFactNeighborX="-746" custLinFactNeighborY="743"/>
      <dgm:spPr/>
    </dgm:pt>
    <dgm:pt modelId="{3C9C8D17-6300-4660-A1F1-6A9892CE9041}" type="pres">
      <dgm:prSet presAssocID="{35D82119-22A7-43F2-A7E5-9BDCBD2AA9BB}" presName="iconRect" presStyleLbl="node1" presStyleIdx="1" presStyleCnt="4"/>
      <dgm:spPr>
        <a:blipFill>
          <a:blip xmlns:r="http://schemas.openxmlformats.org/officeDocument/2006/relationships" r:embed="rId3">
            <a:duotone>
              <a:schemeClr val="accent1">
                <a:shade val="45000"/>
                <a:satMod val="135000"/>
              </a:schemeClr>
              <a:prstClr val="white"/>
            </a:duotone>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hoolhouse with solid fill"/>
        </a:ext>
      </dgm:extLst>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1" presStyleCnt="4" custScaleX="95766" custLinFactNeighborY="-2818">
        <dgm:presLayoutVars>
          <dgm:chMax val="0"/>
          <dgm:chPref val="0"/>
        </dgm:presLayoutVars>
      </dgm:prSet>
      <dgm:spPr/>
    </dgm:pt>
    <dgm:pt modelId="{30F8A2CF-97EB-4014-BBC6-B16ABDE936F2}" type="pres">
      <dgm:prSet presAssocID="{C8F7802F-FA84-4BCE-902B-4BF0C793C7B5}" presName="sibTrans" presStyleCnt="0"/>
      <dgm:spPr/>
    </dgm:pt>
    <dgm:pt modelId="{188DD861-CFB0-4329-B001-A50993EE81D0}" type="pres">
      <dgm:prSet presAssocID="{A8F25083-BC3E-47BA-8EB0-3A718A14EAE5}" presName="compNode" presStyleCnt="0"/>
      <dgm:spPr/>
    </dgm:pt>
    <dgm:pt modelId="{32EC2B26-DC2E-4184-8BE4-1344C879720C}" type="pres">
      <dgm:prSet presAssocID="{A8F25083-BC3E-47BA-8EB0-3A718A14EAE5}" presName="bgRect" presStyleLbl="bgShp" presStyleIdx="2" presStyleCnt="4"/>
      <dgm:spPr/>
    </dgm:pt>
    <dgm:pt modelId="{AF82FCC2-9709-4FF9-B7EE-DCC0E54A822B}" type="pres">
      <dgm:prSet presAssocID="{A8F25083-BC3E-47BA-8EB0-3A718A14EAE5}" presName="iconRect" presStyleLbl="node1" presStyleIdx="2" presStyleCnt="4"/>
      <dgm:spPr>
        <a:blipFill>
          <a:blip xmlns:r="http://schemas.openxmlformats.org/officeDocument/2006/relationships"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with solid fill"/>
        </a:ext>
      </dgm:extLst>
    </dgm:pt>
    <dgm:pt modelId="{5A52E28D-63E4-4E12-B40A-4372D2D16C34}" type="pres">
      <dgm:prSet presAssocID="{A8F25083-BC3E-47BA-8EB0-3A718A14EAE5}" presName="spaceRect" presStyleCnt="0"/>
      <dgm:spPr/>
    </dgm:pt>
    <dgm:pt modelId="{8BAA57D8-9CE0-4C36-89AA-832F4B221456}" type="pres">
      <dgm:prSet presAssocID="{A8F25083-BC3E-47BA-8EB0-3A718A14EAE5}" presName="parTx" presStyleLbl="revTx" presStyleIdx="2" presStyleCnt="4">
        <dgm:presLayoutVars>
          <dgm:chMax val="0"/>
          <dgm:chPref val="0"/>
        </dgm:presLayoutVars>
      </dgm:prSet>
      <dgm:spPr/>
    </dgm:pt>
    <dgm:pt modelId="{12B451C1-FB76-4DFA-9F22-A48E979B00D2}" type="pres">
      <dgm:prSet presAssocID="{CB717676-9F7D-4EF6-8FDB-430B03C637F0}" presName="sibTrans" presStyleCnt="0"/>
      <dgm:spPr/>
    </dgm:pt>
    <dgm:pt modelId="{2803EC2F-0318-4E1A-8030-752A541B0830}" type="pres">
      <dgm:prSet presAssocID="{36DC280A-CD55-4665-B5E4-5E8E0F906C65}" presName="compNode" presStyleCnt="0"/>
      <dgm:spPr/>
    </dgm:pt>
    <dgm:pt modelId="{68BD6996-D400-4D00-8693-FA5F10A0358F}" type="pres">
      <dgm:prSet presAssocID="{36DC280A-CD55-4665-B5E4-5E8E0F906C65}" presName="bgRect" presStyleLbl="bgShp" presStyleIdx="3" presStyleCnt="4"/>
      <dgm:spPr/>
    </dgm:pt>
    <dgm:pt modelId="{E4D36D34-F92B-4722-8F1F-C4428A78967E}" type="pres">
      <dgm:prSet presAssocID="{36DC280A-CD55-4665-B5E4-5E8E0F906C65}" presName="iconRect" presStyleLbl="node1" presStyleIdx="3" presStyleCnt="4"/>
      <dgm:spPr>
        <a:blipFill>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list with solid fill"/>
        </a:ext>
      </dgm:extLst>
    </dgm:pt>
    <dgm:pt modelId="{EE1C654A-AF15-4EFE-A75A-B9A841AC5095}" type="pres">
      <dgm:prSet presAssocID="{36DC280A-CD55-4665-B5E4-5E8E0F906C65}" presName="spaceRect" presStyleCnt="0"/>
      <dgm:spPr/>
    </dgm:pt>
    <dgm:pt modelId="{046F1691-E7D8-4985-85C7-DABB4EF5F651}" type="pres">
      <dgm:prSet presAssocID="{36DC280A-CD55-4665-B5E4-5E8E0F906C65}" presName="parTx" presStyleLbl="revTx" presStyleIdx="3" presStyleCnt="4">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A68AC32B-28B1-4F05-95D3-C932320D0AE9}" srcId="{8DB7A836-5143-409B-9A16-731EFADB2763}" destId="{25F4D30D-B72E-464F-8A20-0A530DA80C9B}" srcOrd="0" destOrd="0" parTransId="{33327C62-3D7D-40A2-8758-64D856EC2178}" sibTransId="{C2406D30-8123-4F5E-B403-B1B3FCB34B71}"/>
    <dgm:cxn modelId="{63A7AF5C-526B-4482-AB74-CF6D69A1F858}" srcId="{8DB7A836-5143-409B-9A16-731EFADB2763}" destId="{A8F25083-BC3E-47BA-8EB0-3A718A14EAE5}" srcOrd="2" destOrd="0" parTransId="{815B6253-3293-4846-879E-977BDA9BB843}" sibTransId="{CB717676-9F7D-4EF6-8FDB-430B03C637F0}"/>
    <dgm:cxn modelId="{34859967-4B36-4240-8AFB-397DACF843FC}" srcId="{8DB7A836-5143-409B-9A16-731EFADB2763}" destId="{35D82119-22A7-43F2-A7E5-9BDCBD2AA9BB}" srcOrd="1" destOrd="0" parTransId="{95D98F66-AC27-4718-A1E3-B39F6B05984C}" sibTransId="{C8F7802F-FA84-4BCE-902B-4BF0C793C7B5}"/>
    <dgm:cxn modelId="{DE9CEA54-B3A7-4B0E-9088-1ED0EF0EA229}" srcId="{8DB7A836-5143-409B-9A16-731EFADB2763}" destId="{36DC280A-CD55-4665-B5E4-5E8E0F906C65}" srcOrd="3" destOrd="0" parTransId="{0CC82F48-325C-4FB6-8F12-B49759A8635D}" sibTransId="{A9BF894B-46C7-4F4C-8B7A-FCC2EF089CFD}"/>
    <dgm:cxn modelId="{EFCACF75-7964-4D3C-89FE-C0E6B31084C6}" type="presOf" srcId="{A8F25083-BC3E-47BA-8EB0-3A718A14EAE5}" destId="{8BAA57D8-9CE0-4C36-89AA-832F4B221456}" srcOrd="0" destOrd="0" presId="urn:microsoft.com/office/officeart/2018/2/layout/IconVerticalSolidList"/>
    <dgm:cxn modelId="{A6A45CCC-5A28-4CD9-9329-352D518FCCB0}" type="presOf" srcId="{35D82119-22A7-43F2-A7E5-9BDCBD2AA9BB}" destId="{EDC1CA29-D1F2-4AF4-BAE8-54B79C36E48B}" srcOrd="0" destOrd="0" presId="urn:microsoft.com/office/officeart/2018/2/layout/IconVerticalSolidList"/>
    <dgm:cxn modelId="{7DB7B4D0-C008-4870-9433-A89D55BF61B9}" type="presOf" srcId="{25F4D30D-B72E-464F-8A20-0A530DA80C9B}" destId="{301C03B9-0EA4-47EC-96AC-E50056961504}" srcOrd="0" destOrd="0" presId="urn:microsoft.com/office/officeart/2018/2/layout/IconVerticalSolidList"/>
    <dgm:cxn modelId="{B81D8EE7-0D49-479A-A7AD-527DAB3CA996}" type="presOf" srcId="{36DC280A-CD55-4665-B5E4-5E8E0F906C65}" destId="{046F1691-E7D8-4985-85C7-DABB4EF5F651}" srcOrd="0" destOrd="0" presId="urn:microsoft.com/office/officeart/2018/2/layout/IconVerticalSolidList"/>
    <dgm:cxn modelId="{BA2483A3-F31E-4364-A6F3-7DF33F24DA5D}" type="presParOf" srcId="{40785628-3722-4E66-99DD-32BDCAA824B0}" destId="{B6E665F4-E97B-4F87-8BB3-BE0B27EC77CD}" srcOrd="0" destOrd="0" presId="urn:microsoft.com/office/officeart/2018/2/layout/IconVerticalSolidList"/>
    <dgm:cxn modelId="{3A3ED439-0FAA-4B5C-B012-31C86D0C6F6A}" type="presParOf" srcId="{B6E665F4-E97B-4F87-8BB3-BE0B27EC77CD}" destId="{1F218BE6-29E0-478E-ADAA-F9BCA00755CD}" srcOrd="0" destOrd="0" presId="urn:microsoft.com/office/officeart/2018/2/layout/IconVerticalSolidList"/>
    <dgm:cxn modelId="{62EFB990-2CBB-406E-BB13-1CFC49FFB43D}" type="presParOf" srcId="{B6E665F4-E97B-4F87-8BB3-BE0B27EC77CD}" destId="{3D9E6714-B90C-486F-84EA-6FB8F8760170}" srcOrd="1" destOrd="0" presId="urn:microsoft.com/office/officeart/2018/2/layout/IconVerticalSolidList"/>
    <dgm:cxn modelId="{8ECDCE2B-AA06-41BE-B2C0-6F36EB779B59}" type="presParOf" srcId="{B6E665F4-E97B-4F87-8BB3-BE0B27EC77CD}" destId="{52C2E40F-B2AF-42B1-873B-C5A3D972BB5C}" srcOrd="2" destOrd="0" presId="urn:microsoft.com/office/officeart/2018/2/layout/IconVerticalSolidList"/>
    <dgm:cxn modelId="{9DA95485-66FF-45A6-A2C6-0AB636FEB34D}" type="presParOf" srcId="{B6E665F4-E97B-4F87-8BB3-BE0B27EC77CD}" destId="{301C03B9-0EA4-47EC-96AC-E50056961504}" srcOrd="3" destOrd="0" presId="urn:microsoft.com/office/officeart/2018/2/layout/IconVerticalSolidList"/>
    <dgm:cxn modelId="{E2CF6F71-E710-4846-8A72-FA1CB6803364}" type="presParOf" srcId="{40785628-3722-4E66-99DD-32BDCAA824B0}" destId="{F9342A9D-F449-4B47-A855-2D1F7182749F}" srcOrd="1" destOrd="0" presId="urn:microsoft.com/office/officeart/2018/2/layout/IconVerticalSolidList"/>
    <dgm:cxn modelId="{6DA51967-413B-4065-A288-0CF00175B332}" type="presParOf" srcId="{40785628-3722-4E66-99DD-32BDCAA824B0}" destId="{3D09C677-284F-4723-AC9F-7139BE663636}" srcOrd="2"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3" destOrd="0" presId="urn:microsoft.com/office/officeart/2018/2/layout/IconVerticalSolidList"/>
    <dgm:cxn modelId="{0627CDE0-7475-4520-AAD3-D6CCF081850F}" type="presParOf" srcId="{40785628-3722-4E66-99DD-32BDCAA824B0}" destId="{188DD861-CFB0-4329-B001-A50993EE81D0}" srcOrd="4" destOrd="0" presId="urn:microsoft.com/office/officeart/2018/2/layout/IconVerticalSolidList"/>
    <dgm:cxn modelId="{146DB3BA-AC6C-4952-B95D-952A5FAF71A9}" type="presParOf" srcId="{188DD861-CFB0-4329-B001-A50993EE81D0}" destId="{32EC2B26-DC2E-4184-8BE4-1344C879720C}" srcOrd="0" destOrd="0" presId="urn:microsoft.com/office/officeart/2018/2/layout/IconVerticalSolidList"/>
    <dgm:cxn modelId="{25DF87AC-548B-44D0-A611-988A0BD62AA3}" type="presParOf" srcId="{188DD861-CFB0-4329-B001-A50993EE81D0}" destId="{AF82FCC2-9709-4FF9-B7EE-DCC0E54A822B}" srcOrd="1" destOrd="0" presId="urn:microsoft.com/office/officeart/2018/2/layout/IconVerticalSolidList"/>
    <dgm:cxn modelId="{EE28D5C9-FCD9-4438-810D-4B6BC33E9709}" type="presParOf" srcId="{188DD861-CFB0-4329-B001-A50993EE81D0}" destId="{5A52E28D-63E4-4E12-B40A-4372D2D16C34}" srcOrd="2" destOrd="0" presId="urn:microsoft.com/office/officeart/2018/2/layout/IconVerticalSolidList"/>
    <dgm:cxn modelId="{6EBB9653-DD1D-4EA6-BF6A-EE7CBE568748}" type="presParOf" srcId="{188DD861-CFB0-4329-B001-A50993EE81D0}" destId="{8BAA57D8-9CE0-4C36-89AA-832F4B221456}" srcOrd="3" destOrd="0" presId="urn:microsoft.com/office/officeart/2018/2/layout/IconVerticalSolidList"/>
    <dgm:cxn modelId="{BF002DA2-F877-496B-9FBF-6B49F65A35A6}" type="presParOf" srcId="{40785628-3722-4E66-99DD-32BDCAA824B0}" destId="{12B451C1-FB76-4DFA-9F22-A48E979B00D2}" srcOrd="5" destOrd="0" presId="urn:microsoft.com/office/officeart/2018/2/layout/IconVerticalSolidList"/>
    <dgm:cxn modelId="{CDEF10B8-E4F9-4148-807D-565939C1C3C6}" type="presParOf" srcId="{40785628-3722-4E66-99DD-32BDCAA824B0}" destId="{2803EC2F-0318-4E1A-8030-752A541B0830}" srcOrd="6" destOrd="0" presId="urn:microsoft.com/office/officeart/2018/2/layout/IconVerticalSolidList"/>
    <dgm:cxn modelId="{D45E7C32-56CA-4E06-8D19-3385DA51F349}" type="presParOf" srcId="{2803EC2F-0318-4E1A-8030-752A541B0830}" destId="{68BD6996-D400-4D00-8693-FA5F10A0358F}" srcOrd="0" destOrd="0" presId="urn:microsoft.com/office/officeart/2018/2/layout/IconVerticalSolidList"/>
    <dgm:cxn modelId="{96C2DC08-9E92-410F-96C0-4F7FDB55A7D6}" type="presParOf" srcId="{2803EC2F-0318-4E1A-8030-752A541B0830}" destId="{E4D36D34-F92B-4722-8F1F-C4428A78967E}" srcOrd="1" destOrd="0" presId="urn:microsoft.com/office/officeart/2018/2/layout/IconVerticalSolidList"/>
    <dgm:cxn modelId="{A20E9535-A9AC-4D7B-99AA-AAE01E8F8A89}" type="presParOf" srcId="{2803EC2F-0318-4E1A-8030-752A541B0830}" destId="{EE1C654A-AF15-4EFE-A75A-B9A841AC5095}" srcOrd="2" destOrd="0" presId="urn:microsoft.com/office/officeart/2018/2/layout/IconVerticalSolidList"/>
    <dgm:cxn modelId="{B237A5C5-0EED-4C5D-A929-56D7531F8B71}" type="presParOf" srcId="{2803EC2F-0318-4E1A-8030-752A541B0830}" destId="{046F1691-E7D8-4985-85C7-DABB4EF5F65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3200" b="1" dirty="0"/>
            <a:t>Royse City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3200" b="1" dirty="0"/>
            <a:t>San Angelo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3200" b="1" dirty="0"/>
            <a:t>San Benito CISD </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BA595265-C3DF-405B-8E7F-5A997069FA93}">
      <dgm:prSet phldrT="[Text]" custT="1"/>
      <dgm:spPr/>
      <dgm:t>
        <a:bodyPr/>
        <a:lstStyle/>
        <a:p>
          <a:r>
            <a:rPr lang="en-US" sz="3200" b="1" dirty="0"/>
            <a:t>Sharyland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4"/>
      <dgm:spPr/>
    </dgm:pt>
    <dgm:pt modelId="{3C9FC58B-0EFB-41E4-B411-6102CEBA173D}" type="pres">
      <dgm:prSet presAssocID="{9DFC7722-C3C9-41F0-8B11-2229942B1271}" presName="img" presStyleLbl="fgImgPlace1" presStyleIdx="0" presStyleCnt="4"/>
      <dgm:spPr>
        <a:blipFill>
          <a:blip xmlns:r="http://schemas.openxmlformats.org/officeDocument/2006/relationships" r:embed="rId1"/>
          <a:srcRect/>
          <a:stretch>
            <a:fillRect t="-4000" b="-4000"/>
          </a:stretch>
        </a:blipFill>
      </dgm:spPr>
    </dgm:pt>
    <dgm:pt modelId="{2B7B3F89-DF6D-421C-A55A-B2ACCC8906F2}" type="pres">
      <dgm:prSet presAssocID="{9DFC7722-C3C9-41F0-8B11-2229942B1271}" presName="text" presStyleLbl="node1" presStyleIdx="0" presStyleCnt="4">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4"/>
      <dgm:spPr/>
    </dgm:pt>
    <dgm:pt modelId="{A55C6CE2-8A95-47FC-81B1-CBB40B929254}" type="pres">
      <dgm:prSet presAssocID="{01BF64F1-29E3-4963-BE61-B2C16FF73032}"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C27ECF21-7D1D-405C-9314-D1B8A2A6C39A}" type="pres">
      <dgm:prSet presAssocID="{01BF64F1-29E3-4963-BE61-B2C16FF73032}" presName="text" presStyleLbl="node1" presStyleIdx="1" presStyleCnt="4">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4" custLinFactNeighborY="3617"/>
      <dgm:spPr/>
    </dgm:pt>
    <dgm:pt modelId="{941836BF-B96D-4378-9D48-C6E4ADB00AA2}" type="pres">
      <dgm:prSet presAssocID="{7BCA1B9E-30E1-47B9-BB37-FACC1EF68772}"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dgm:spPr>
    </dgm:pt>
    <dgm:pt modelId="{1156037B-59B5-44F0-AD8E-9AC0409FBE88}" type="pres">
      <dgm:prSet presAssocID="{7BCA1B9E-30E1-47B9-BB37-FACC1EF68772}" presName="text" presStyleLbl="node1" presStyleIdx="2" presStyleCnt="4">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4"/>
      <dgm:spPr/>
    </dgm:pt>
    <dgm:pt modelId="{A8D7C74F-7A58-4438-AB18-EEF9663D417A}" type="pres">
      <dgm:prSet presAssocID="{BA595265-C3DF-405B-8E7F-5A997069FA93}" presName="img" presStyleLbl="fgImgPlace1" presStyleIdx="3" presStyleCnt="4"/>
      <dgm:spPr>
        <a:blipFill>
          <a:blip xmlns:r="http://schemas.openxmlformats.org/officeDocument/2006/relationships" r:embed="rId4"/>
          <a:srcRect/>
          <a:stretch>
            <a:fillRect l="-26000" r="-26000"/>
          </a:stretch>
        </a:blipFill>
      </dgm:spPr>
    </dgm:pt>
    <dgm:pt modelId="{CE7C7815-17D0-4894-BFC8-EBAC0DD95135}" type="pres">
      <dgm:prSet presAssocID="{BA595265-C3DF-405B-8E7F-5A997069FA93}" presName="text" presStyleLbl="node1" presStyleIdx="3" presStyleCnt="4">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3200" b="1" dirty="0"/>
            <a:t>Edna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3200" b="1" dirty="0"/>
            <a:t>Lake Worth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3200" b="1" dirty="0"/>
            <a:t>Lorena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6846A885-312C-4691-8264-A412F386BA0C}">
      <dgm:prSet phldrT="[Text]" custT="1"/>
      <dgm:spPr/>
      <dgm:t>
        <a:bodyPr/>
        <a:lstStyle/>
        <a:p>
          <a:r>
            <a:rPr lang="en-US" sz="3200" b="1" dirty="0"/>
            <a:t>Princeton ISD</a:t>
          </a:r>
        </a:p>
      </dgm:t>
    </dgm:pt>
    <dgm:pt modelId="{5F7733FF-99BB-4E4B-AD0E-7E3A2F3CB027}" type="parTrans" cxnId="{DAEAE82E-F05A-4BD1-99D9-341F97DF94A1}">
      <dgm:prSet/>
      <dgm:spPr/>
      <dgm:t>
        <a:bodyPr/>
        <a:lstStyle/>
        <a:p>
          <a:endParaRPr lang="en-US"/>
        </a:p>
      </dgm:t>
    </dgm:pt>
    <dgm:pt modelId="{6B5AEF94-9997-4362-8B7F-6F64CB222671}" type="sibTrans" cxnId="{DAEAE82E-F05A-4BD1-99D9-341F97DF94A1}">
      <dgm:prSet/>
      <dgm:spPr/>
      <dgm:t>
        <a:bodyPr/>
        <a:lstStyle/>
        <a:p>
          <a:endParaRPr lang="en-US"/>
        </a:p>
      </dgm:t>
    </dgm:pt>
    <dgm:pt modelId="{BA595265-C3DF-405B-8E7F-5A997069FA93}">
      <dgm:prSet phldrT="[Text]" custT="1"/>
      <dgm:spPr/>
      <dgm:t>
        <a:bodyPr/>
        <a:lstStyle/>
        <a:p>
          <a:r>
            <a:rPr lang="en-US" sz="3200" b="1" dirty="0"/>
            <a:t>Magnolia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5"/>
      <dgm:spPr/>
    </dgm:pt>
    <dgm:pt modelId="{3C9FC58B-0EFB-41E4-B411-6102CEBA173D}" type="pres">
      <dgm:prSet presAssocID="{9DFC7722-C3C9-41F0-8B11-2229942B1271}" presName="img" presStyleLbl="fgImgPlace1" presStyleIdx="0" presStyleCnt="5"/>
      <dgm:spPr>
        <a:blipFill>
          <a:blip xmlns:r="http://schemas.openxmlformats.org/officeDocument/2006/relationships" r:embed="rId1"/>
          <a:srcRect/>
          <a:stretch>
            <a:fillRect t="-15000" b="-15000"/>
          </a:stretch>
        </a:blipFill>
      </dgm:spPr>
    </dgm:pt>
    <dgm:pt modelId="{2B7B3F89-DF6D-421C-A55A-B2ACCC8906F2}" type="pres">
      <dgm:prSet presAssocID="{9DFC7722-C3C9-41F0-8B11-2229942B1271}" presName="text" presStyleLbl="node1" presStyleIdx="0" presStyleCnt="5">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5"/>
      <dgm:spPr/>
    </dgm:pt>
    <dgm:pt modelId="{A55C6CE2-8A95-47FC-81B1-CBB40B929254}" type="pres">
      <dgm:prSet presAssocID="{01BF64F1-29E3-4963-BE61-B2C16FF73032}"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C27ECF21-7D1D-405C-9314-D1B8A2A6C39A}" type="pres">
      <dgm:prSet presAssocID="{01BF64F1-29E3-4963-BE61-B2C16FF73032}" presName="text" presStyleLbl="node1" presStyleIdx="1" presStyleCnt="5">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5"/>
      <dgm:spPr/>
    </dgm:pt>
    <dgm:pt modelId="{941836BF-B96D-4378-9D48-C6E4ADB00AA2}" type="pres">
      <dgm:prSet presAssocID="{7BCA1B9E-30E1-47B9-BB37-FACC1EF68772}"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1156037B-59B5-44F0-AD8E-9AC0409FBE88}" type="pres">
      <dgm:prSet presAssocID="{7BCA1B9E-30E1-47B9-BB37-FACC1EF68772}" presName="text" presStyleLbl="node1" presStyleIdx="2" presStyleCnt="5">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5"/>
      <dgm:spPr/>
    </dgm:pt>
    <dgm:pt modelId="{A8D7C74F-7A58-4438-AB18-EEF9663D417A}" type="pres">
      <dgm:prSet presAssocID="{BA595265-C3DF-405B-8E7F-5A997069FA93}"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CE7C7815-17D0-4894-BFC8-EBAC0DD95135}" type="pres">
      <dgm:prSet presAssocID="{BA595265-C3DF-405B-8E7F-5A997069FA93}" presName="text" presStyleLbl="node1" presStyleIdx="3" presStyleCnt="5">
        <dgm:presLayoutVars>
          <dgm:bulletEnabled val="1"/>
        </dgm:presLayoutVars>
      </dgm:prSet>
      <dgm:spPr/>
    </dgm:pt>
    <dgm:pt modelId="{1866A733-9FF8-4798-94A4-E1EDC5CDDCF9}" type="pres">
      <dgm:prSet presAssocID="{E8493ADC-03D5-49BB-AFA9-5231353E1423}" presName="spacer" presStyleCnt="0"/>
      <dgm:spPr/>
    </dgm:pt>
    <dgm:pt modelId="{509436D6-501D-4EB0-BE10-A91CA8C8810F}" type="pres">
      <dgm:prSet presAssocID="{6846A885-312C-4691-8264-A412F386BA0C}" presName="comp" presStyleCnt="0"/>
      <dgm:spPr/>
    </dgm:pt>
    <dgm:pt modelId="{2C67E353-BDD1-47A7-9087-5F94A7EC2D1E}" type="pres">
      <dgm:prSet presAssocID="{6846A885-312C-4691-8264-A412F386BA0C}" presName="box" presStyleLbl="node1" presStyleIdx="4" presStyleCnt="5"/>
      <dgm:spPr/>
    </dgm:pt>
    <dgm:pt modelId="{7E985310-B355-4F66-BAEF-11F643C1B9D4}" type="pres">
      <dgm:prSet presAssocID="{6846A885-312C-4691-8264-A412F386BA0C}"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dgm:spPr>
    </dgm:pt>
    <dgm:pt modelId="{5231B471-DA2E-49D5-BCF8-5CEBD138A3F1}" type="pres">
      <dgm:prSet presAssocID="{6846A885-312C-4691-8264-A412F386BA0C}" presName="text" presStyleLbl="node1" presStyleIdx="4" presStyleCnt="5">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DAEAE82E-F05A-4BD1-99D9-341F97DF94A1}" srcId="{E5A7A36A-55D0-4CEF-B9AD-7F8D3DF6A695}" destId="{6846A885-312C-4691-8264-A412F386BA0C}" srcOrd="4" destOrd="0" parTransId="{5F7733FF-99BB-4E4B-AD0E-7E3A2F3CB027}" sibTransId="{6B5AEF94-9997-4362-8B7F-6F64CB222671}"/>
    <dgm:cxn modelId="{489AA837-FF6B-45A9-9D70-2F5BF6F3CA9C}" type="presOf" srcId="{6846A885-312C-4691-8264-A412F386BA0C}" destId="{2C67E353-BDD1-47A7-9087-5F94A7EC2D1E}" srcOrd="0"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34D4C17A-206D-42E7-B216-22A9DB417FC3}" type="presOf" srcId="{6846A885-312C-4691-8264-A412F386BA0C}" destId="{5231B471-DA2E-49D5-BCF8-5CEBD138A3F1}" srcOrd="1"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 modelId="{6266D74E-19C3-43F0-97D8-17D90ED50D15}" type="presParOf" srcId="{838724D0-09FA-4760-A723-2F66BD8C51C7}" destId="{1866A733-9FF8-4798-94A4-E1EDC5CDDCF9}" srcOrd="7" destOrd="0" presId="urn:microsoft.com/office/officeart/2005/8/layout/vList4"/>
    <dgm:cxn modelId="{10DAC9AE-3B48-41BF-A35D-815FA1FB5E0A}" type="presParOf" srcId="{838724D0-09FA-4760-A723-2F66BD8C51C7}" destId="{509436D6-501D-4EB0-BE10-A91CA8C8810F}" srcOrd="8" destOrd="0" presId="urn:microsoft.com/office/officeart/2005/8/layout/vList4"/>
    <dgm:cxn modelId="{3ECBF0FA-4DF2-4D48-AC71-581CEFEF59AA}" type="presParOf" srcId="{509436D6-501D-4EB0-BE10-A91CA8C8810F}" destId="{2C67E353-BDD1-47A7-9087-5F94A7EC2D1E}" srcOrd="0" destOrd="0" presId="urn:microsoft.com/office/officeart/2005/8/layout/vList4"/>
    <dgm:cxn modelId="{81AAD326-0D6F-4189-8559-288A4970079A}" type="presParOf" srcId="{509436D6-501D-4EB0-BE10-A91CA8C8810F}" destId="{7E985310-B355-4F66-BAEF-11F643C1B9D4}" srcOrd="1" destOrd="0" presId="urn:microsoft.com/office/officeart/2005/8/layout/vList4"/>
    <dgm:cxn modelId="{065AED8E-556C-4151-AC6D-C6D8C94AD840}" type="presParOf" srcId="{509436D6-501D-4EB0-BE10-A91CA8C8810F}" destId="{5231B471-DA2E-49D5-BCF8-5CEBD138A3F1}"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3200" b="1" dirty="0"/>
            <a:t>Little Elm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3200" b="1" dirty="0"/>
            <a:t>Perryton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3200" b="1" dirty="0"/>
            <a:t>Sweetwater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3"/>
      <dgm:spPr/>
    </dgm:pt>
    <dgm:pt modelId="{3C9FC58B-0EFB-41E4-B411-6102CEBA173D}" type="pres">
      <dgm:prSet presAssocID="{9DFC7722-C3C9-41F0-8B11-2229942B1271}"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B7B3F89-DF6D-421C-A55A-B2ACCC8906F2}" type="pres">
      <dgm:prSet presAssocID="{9DFC7722-C3C9-41F0-8B11-2229942B1271}" presName="text" presStyleLbl="node1" presStyleIdx="0" presStyleCnt="3">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3"/>
      <dgm:spPr/>
    </dgm:pt>
    <dgm:pt modelId="{A55C6CE2-8A95-47FC-81B1-CBB40B929254}" type="pres">
      <dgm:prSet presAssocID="{01BF64F1-29E3-4963-BE61-B2C16FF73032}"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C27ECF21-7D1D-405C-9314-D1B8A2A6C39A}" type="pres">
      <dgm:prSet presAssocID="{01BF64F1-29E3-4963-BE61-B2C16FF73032}" presName="text" presStyleLbl="node1" presStyleIdx="1" presStyleCnt="3">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3" custLinFactNeighborY="3617"/>
      <dgm:spPr/>
    </dgm:pt>
    <dgm:pt modelId="{941836BF-B96D-4378-9D48-C6E4ADB00AA2}" type="pres">
      <dgm:prSet presAssocID="{7BCA1B9E-30E1-47B9-BB37-FACC1EF68772}" presName="img" presStyleLbl="fgImgPlace1" presStyleIdx="2" presStyleCnt="3"/>
      <dgm:spPr>
        <a:blipFill>
          <a:blip xmlns:r="http://schemas.openxmlformats.org/officeDocument/2006/relationships" r:embed="rId3"/>
          <a:srcRect/>
          <a:stretch>
            <a:fillRect l="-5000" r="-5000"/>
          </a:stretch>
        </a:blipFill>
      </dgm:spPr>
    </dgm:pt>
    <dgm:pt modelId="{1156037B-59B5-44F0-AD8E-9AC0409FBE88}" type="pres">
      <dgm:prSet presAssocID="{7BCA1B9E-30E1-47B9-BB37-FACC1EF68772}" presName="text" presStyleLbl="node1" presStyleIdx="2" presStyleCnt="3">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800" b="1" dirty="0"/>
            <a:t>Cedars International Academy</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3200" b="1" dirty="0"/>
            <a:t>Coppell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3200" b="1" dirty="0"/>
            <a:t>Eagle Pass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BA595265-C3DF-405B-8E7F-5A997069FA93}">
      <dgm:prSet phldrT="[Text]" custT="1"/>
      <dgm:spPr/>
      <dgm:t>
        <a:bodyPr/>
        <a:lstStyle/>
        <a:p>
          <a:r>
            <a:rPr lang="en-US" sz="3200" b="1" dirty="0"/>
            <a:t>Leon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4"/>
      <dgm:spPr/>
    </dgm:pt>
    <dgm:pt modelId="{3C9FC58B-0EFB-41E4-B411-6102CEBA173D}" type="pres">
      <dgm:prSet presAssocID="{9DFC7722-C3C9-41F0-8B11-2229942B1271}"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2B7B3F89-DF6D-421C-A55A-B2ACCC8906F2}" type="pres">
      <dgm:prSet presAssocID="{9DFC7722-C3C9-41F0-8B11-2229942B1271}" presName="text" presStyleLbl="node1" presStyleIdx="0" presStyleCnt="4">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4"/>
      <dgm:spPr/>
    </dgm:pt>
    <dgm:pt modelId="{A55C6CE2-8A95-47FC-81B1-CBB40B929254}" type="pres">
      <dgm:prSet presAssocID="{01BF64F1-29E3-4963-BE61-B2C16FF73032}" presName="img" presStyleLbl="fgImgPlace1" presStyleIdx="1" presStyleCnt="4"/>
      <dgm:spPr>
        <a:blipFill>
          <a:blip xmlns:r="http://schemas.openxmlformats.org/officeDocument/2006/relationships" r:embed="rId2"/>
          <a:srcRect/>
          <a:stretch>
            <a:fillRect l="-5000" r="-5000"/>
          </a:stretch>
        </a:blipFill>
      </dgm:spPr>
    </dgm:pt>
    <dgm:pt modelId="{C27ECF21-7D1D-405C-9314-D1B8A2A6C39A}" type="pres">
      <dgm:prSet presAssocID="{01BF64F1-29E3-4963-BE61-B2C16FF73032}" presName="text" presStyleLbl="node1" presStyleIdx="1" presStyleCnt="4">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4"/>
      <dgm:spPr/>
    </dgm:pt>
    <dgm:pt modelId="{941836BF-B96D-4378-9D48-C6E4ADB00AA2}" type="pres">
      <dgm:prSet presAssocID="{7BCA1B9E-30E1-47B9-BB37-FACC1EF68772}" presName="img" presStyleLbl="fgImgPlace1" presStyleIdx="2" presStyleCnt="4"/>
      <dgm:spPr>
        <a:blipFill>
          <a:blip xmlns:r="http://schemas.openxmlformats.org/officeDocument/2006/relationships" r:embed="rId3"/>
          <a:srcRect/>
          <a:stretch>
            <a:fillRect l="-5000" r="-5000"/>
          </a:stretch>
        </a:blipFill>
      </dgm:spPr>
    </dgm:pt>
    <dgm:pt modelId="{1156037B-59B5-44F0-AD8E-9AC0409FBE88}" type="pres">
      <dgm:prSet presAssocID="{7BCA1B9E-30E1-47B9-BB37-FACC1EF68772}" presName="text" presStyleLbl="node1" presStyleIdx="2" presStyleCnt="4">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4"/>
      <dgm:spPr/>
    </dgm:pt>
    <dgm:pt modelId="{A8D7C74F-7A58-4438-AB18-EEF9663D417A}" type="pres">
      <dgm:prSet presAssocID="{BA595265-C3DF-405B-8E7F-5A997069FA93}" presName="img" presStyleLbl="fgImgPlace1" presStyleIdx="3" presStyleCnt="4"/>
      <dgm:spPr>
        <a:blipFill>
          <a:blip xmlns:r="http://schemas.openxmlformats.org/officeDocument/2006/relationships" r:embed="rId4"/>
          <a:srcRect/>
          <a:stretch>
            <a:fillRect l="-5000" r="-5000"/>
          </a:stretch>
        </a:blipFill>
      </dgm:spPr>
    </dgm:pt>
    <dgm:pt modelId="{CE7C7815-17D0-4894-BFC8-EBAC0DD95135}" type="pres">
      <dgm:prSet presAssocID="{BA595265-C3DF-405B-8E7F-5A997069FA93}" presName="text" presStyleLbl="node1" presStyleIdx="3" presStyleCnt="4">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400" b="1"/>
            <a:t>Arlington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2400" b="1"/>
            <a:t>Basis Texas</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2400" b="1"/>
            <a:t>Bryan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6846A885-312C-4691-8264-A412F386BA0C}">
      <dgm:prSet phldrT="[Text]" custT="1"/>
      <dgm:spPr/>
      <dgm:t>
        <a:bodyPr/>
        <a:lstStyle/>
        <a:p>
          <a:r>
            <a:rPr lang="en-US" sz="2400" b="1"/>
            <a:t>Gainesville ISD</a:t>
          </a:r>
        </a:p>
      </dgm:t>
    </dgm:pt>
    <dgm:pt modelId="{5F7733FF-99BB-4E4B-AD0E-7E3A2F3CB027}" type="parTrans" cxnId="{DAEAE82E-F05A-4BD1-99D9-341F97DF94A1}">
      <dgm:prSet/>
      <dgm:spPr/>
      <dgm:t>
        <a:bodyPr/>
        <a:lstStyle/>
        <a:p>
          <a:endParaRPr lang="en-US"/>
        </a:p>
      </dgm:t>
    </dgm:pt>
    <dgm:pt modelId="{6B5AEF94-9997-4362-8B7F-6F64CB222671}" type="sibTrans" cxnId="{DAEAE82E-F05A-4BD1-99D9-341F97DF94A1}">
      <dgm:prSet/>
      <dgm:spPr/>
      <dgm:t>
        <a:bodyPr/>
        <a:lstStyle/>
        <a:p>
          <a:endParaRPr lang="en-US"/>
        </a:p>
      </dgm:t>
    </dgm:pt>
    <dgm:pt modelId="{BA595265-C3DF-405B-8E7F-5A997069FA93}">
      <dgm:prSet phldrT="[Text]" custT="1"/>
      <dgm:spPr/>
      <dgm:t>
        <a:bodyPr/>
        <a:lstStyle/>
        <a:p>
          <a:r>
            <a:rPr lang="en-US" sz="2400" b="1"/>
            <a:t>Fort Worth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0EB85E61-B40A-4B0B-AD19-AAAC15BC4DF5}">
      <dgm:prSet phldrT="[Text]" custT="1"/>
      <dgm:spPr/>
      <dgm:t>
        <a:bodyPr/>
        <a:lstStyle/>
        <a:p>
          <a:r>
            <a:rPr lang="en-US" sz="2400" b="1" dirty="0"/>
            <a:t>Hurst-Euless-Bedford ISD</a:t>
          </a:r>
        </a:p>
      </dgm:t>
    </dgm:pt>
    <dgm:pt modelId="{1CC4F8D8-159A-48F2-8E00-8A5C2DA7449A}" type="parTrans" cxnId="{2044A20D-A87C-4F48-8A14-69FB53F14D48}">
      <dgm:prSet/>
      <dgm:spPr/>
      <dgm:t>
        <a:bodyPr/>
        <a:lstStyle/>
        <a:p>
          <a:endParaRPr lang="en-US"/>
        </a:p>
      </dgm:t>
    </dgm:pt>
    <dgm:pt modelId="{13ECAA5F-2177-49D4-832B-89E30BB0F010}" type="sibTrans" cxnId="{2044A20D-A87C-4F48-8A14-69FB53F14D48}">
      <dgm:prSet/>
      <dgm:spPr/>
      <dgm:t>
        <a:bodyPr/>
        <a:lstStyle/>
        <a:p>
          <a:endParaRPr lang="en-US"/>
        </a:p>
      </dgm:t>
    </dgm:pt>
    <dgm:pt modelId="{D771B664-4BCB-4C82-A2A0-7B2065117EC2}">
      <dgm:prSet phldrT="[Text]" custT="1"/>
      <dgm:spPr/>
      <dgm:t>
        <a:bodyPr/>
        <a:lstStyle/>
        <a:p>
          <a:r>
            <a:rPr lang="en-US" sz="2400" b="1"/>
            <a:t>Gladewater ISD</a:t>
          </a:r>
        </a:p>
      </dgm:t>
    </dgm:pt>
    <dgm:pt modelId="{302FE948-8D5A-465B-8012-D3345AB3150B}" type="parTrans" cxnId="{85FF9638-3C33-4315-92FD-ECCC2D14D8E9}">
      <dgm:prSet/>
      <dgm:spPr/>
      <dgm:t>
        <a:bodyPr/>
        <a:lstStyle/>
        <a:p>
          <a:endParaRPr lang="en-US"/>
        </a:p>
      </dgm:t>
    </dgm:pt>
    <dgm:pt modelId="{14999DAA-8701-4FB2-B281-55CC48693094}" type="sibTrans" cxnId="{85FF9638-3C33-4315-92FD-ECCC2D14D8E9}">
      <dgm:prSet/>
      <dgm:spPr/>
      <dgm:t>
        <a:bodyPr/>
        <a:lstStyle/>
        <a:p>
          <a:endParaRPr lang="en-US"/>
        </a:p>
      </dgm:t>
    </dgm:pt>
    <dgm:pt modelId="{220B541A-D13B-4C0B-8BE0-18C7BA59AC63}">
      <dgm:prSet phldrT="[Text]" custT="1"/>
      <dgm:spPr/>
      <dgm:t>
        <a:bodyPr/>
        <a:lstStyle/>
        <a:p>
          <a:r>
            <a:rPr lang="en-US" sz="2400" b="1" dirty="0"/>
            <a:t>Gold-Burg ISD</a:t>
          </a:r>
        </a:p>
      </dgm:t>
    </dgm:pt>
    <dgm:pt modelId="{A5EBD00B-BAB7-40F3-AD3A-74543D543B8C}" type="parTrans" cxnId="{82BAC9AC-030F-412F-8A82-D7579D40A52E}">
      <dgm:prSet/>
      <dgm:spPr/>
      <dgm:t>
        <a:bodyPr/>
        <a:lstStyle/>
        <a:p>
          <a:endParaRPr lang="en-US"/>
        </a:p>
      </dgm:t>
    </dgm:pt>
    <dgm:pt modelId="{946FE97A-068B-40CA-83E8-7C5090769425}" type="sibTrans" cxnId="{82BAC9AC-030F-412F-8A82-D7579D40A52E}">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8"/>
      <dgm:spPr/>
    </dgm:pt>
    <dgm:pt modelId="{3C9FC58B-0EFB-41E4-B411-6102CEBA173D}" type="pres">
      <dgm:prSet presAssocID="{9DFC7722-C3C9-41F0-8B11-2229942B1271}" presName="img"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2B7B3F89-DF6D-421C-A55A-B2ACCC8906F2}" type="pres">
      <dgm:prSet presAssocID="{9DFC7722-C3C9-41F0-8B11-2229942B1271}" presName="text" presStyleLbl="node1" presStyleIdx="0" presStyleCnt="8">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8"/>
      <dgm:spPr/>
    </dgm:pt>
    <dgm:pt modelId="{A55C6CE2-8A95-47FC-81B1-CBB40B929254}" type="pres">
      <dgm:prSet presAssocID="{01BF64F1-29E3-4963-BE61-B2C16FF73032}" presName="img" presStyleLbl="fgImgPlace1" presStyleIdx="1" presStyleCnt="8"/>
      <dgm:spPr>
        <a:blipFill>
          <a:blip xmlns:r="http://schemas.openxmlformats.org/officeDocument/2006/relationships" r:embed="rId2"/>
          <a:srcRect/>
          <a:stretch>
            <a:fillRect t="-22000" b="-22000"/>
          </a:stretch>
        </a:blipFill>
      </dgm:spPr>
    </dgm:pt>
    <dgm:pt modelId="{C27ECF21-7D1D-405C-9314-D1B8A2A6C39A}" type="pres">
      <dgm:prSet presAssocID="{01BF64F1-29E3-4963-BE61-B2C16FF73032}" presName="text" presStyleLbl="node1" presStyleIdx="1" presStyleCnt="8">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8"/>
      <dgm:spPr/>
    </dgm:pt>
    <dgm:pt modelId="{941836BF-B96D-4378-9D48-C6E4ADB00AA2}" type="pres">
      <dgm:prSet presAssocID="{7BCA1B9E-30E1-47B9-BB37-FACC1EF68772}" presName="img" presStyleLbl="fgImgPlace1" presStyleIdx="2" presStyleCnt="8"/>
      <dgm:spPr>
        <a:blipFill>
          <a:blip xmlns:r="http://schemas.openxmlformats.org/officeDocument/2006/relationships" r:embed="rId3"/>
          <a:srcRect/>
          <a:stretch>
            <a:fillRect t="-22000" b="-22000"/>
          </a:stretch>
        </a:blipFill>
      </dgm:spPr>
    </dgm:pt>
    <dgm:pt modelId="{1156037B-59B5-44F0-AD8E-9AC0409FBE88}" type="pres">
      <dgm:prSet presAssocID="{7BCA1B9E-30E1-47B9-BB37-FACC1EF68772}" presName="text" presStyleLbl="node1" presStyleIdx="2" presStyleCnt="8">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8"/>
      <dgm:spPr/>
    </dgm:pt>
    <dgm:pt modelId="{A8D7C74F-7A58-4438-AB18-EEF9663D417A}" type="pres">
      <dgm:prSet presAssocID="{BA595265-C3DF-405B-8E7F-5A997069FA93}" presName="img" presStyleLbl="fgImgPlace1" presStyleIdx="3" presStyleCnt="8"/>
      <dgm:spPr>
        <a:blipFill>
          <a:blip xmlns:r="http://schemas.openxmlformats.org/officeDocument/2006/relationships" r:embed="rId4"/>
          <a:srcRect/>
          <a:stretch>
            <a:fillRect t="-15000" b="-15000"/>
          </a:stretch>
        </a:blipFill>
      </dgm:spPr>
    </dgm:pt>
    <dgm:pt modelId="{CE7C7815-17D0-4894-BFC8-EBAC0DD95135}" type="pres">
      <dgm:prSet presAssocID="{BA595265-C3DF-405B-8E7F-5A997069FA93}" presName="text" presStyleLbl="node1" presStyleIdx="3" presStyleCnt="8">
        <dgm:presLayoutVars>
          <dgm:bulletEnabled val="1"/>
        </dgm:presLayoutVars>
      </dgm:prSet>
      <dgm:spPr/>
    </dgm:pt>
    <dgm:pt modelId="{1866A733-9FF8-4798-94A4-E1EDC5CDDCF9}" type="pres">
      <dgm:prSet presAssocID="{E8493ADC-03D5-49BB-AFA9-5231353E1423}" presName="spacer" presStyleCnt="0"/>
      <dgm:spPr/>
    </dgm:pt>
    <dgm:pt modelId="{509436D6-501D-4EB0-BE10-A91CA8C8810F}" type="pres">
      <dgm:prSet presAssocID="{6846A885-312C-4691-8264-A412F386BA0C}" presName="comp" presStyleCnt="0"/>
      <dgm:spPr/>
    </dgm:pt>
    <dgm:pt modelId="{2C67E353-BDD1-47A7-9087-5F94A7EC2D1E}" type="pres">
      <dgm:prSet presAssocID="{6846A885-312C-4691-8264-A412F386BA0C}" presName="box" presStyleLbl="node1" presStyleIdx="4" presStyleCnt="8"/>
      <dgm:spPr/>
    </dgm:pt>
    <dgm:pt modelId="{7E985310-B355-4F66-BAEF-11F643C1B9D4}" type="pres">
      <dgm:prSet presAssocID="{6846A885-312C-4691-8264-A412F386BA0C}" presName="img" presStyleLbl="fgImgPlac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t="-15000" b="-15000"/>
          </a:stretch>
        </a:blipFill>
      </dgm:spPr>
    </dgm:pt>
    <dgm:pt modelId="{5231B471-DA2E-49D5-BCF8-5CEBD138A3F1}" type="pres">
      <dgm:prSet presAssocID="{6846A885-312C-4691-8264-A412F386BA0C}" presName="text" presStyleLbl="node1" presStyleIdx="4" presStyleCnt="8">
        <dgm:presLayoutVars>
          <dgm:bulletEnabled val="1"/>
        </dgm:presLayoutVars>
      </dgm:prSet>
      <dgm:spPr/>
    </dgm:pt>
    <dgm:pt modelId="{374F4CCA-31C5-416C-9178-AFC5254EA8A5}" type="pres">
      <dgm:prSet presAssocID="{6B5AEF94-9997-4362-8B7F-6F64CB222671}" presName="spacer" presStyleCnt="0"/>
      <dgm:spPr/>
    </dgm:pt>
    <dgm:pt modelId="{EE4A6DCF-A911-4FBF-914D-0B41DC5B63BA}" type="pres">
      <dgm:prSet presAssocID="{D771B664-4BCB-4C82-A2A0-7B2065117EC2}" presName="comp" presStyleCnt="0"/>
      <dgm:spPr/>
    </dgm:pt>
    <dgm:pt modelId="{38EDF6CA-4B00-4A62-82A4-3643B67FCFA7}" type="pres">
      <dgm:prSet presAssocID="{D771B664-4BCB-4C82-A2A0-7B2065117EC2}" presName="box" presStyleLbl="node1" presStyleIdx="5" presStyleCnt="8"/>
      <dgm:spPr/>
    </dgm:pt>
    <dgm:pt modelId="{F8D13698-CBEE-46D1-8080-67125840CB1A}" type="pres">
      <dgm:prSet presAssocID="{D771B664-4BCB-4C82-A2A0-7B2065117EC2}" presName="img" presStyleLbl="fgImgPlace1" presStyleIdx="5" presStyleCnt="8"/>
      <dgm:spPr>
        <a:blipFill>
          <a:blip xmlns:r="http://schemas.openxmlformats.org/officeDocument/2006/relationships" r:embed="rId6"/>
          <a:srcRect/>
          <a:stretch>
            <a:fillRect t="-22000" b="-22000"/>
          </a:stretch>
        </a:blipFill>
      </dgm:spPr>
    </dgm:pt>
    <dgm:pt modelId="{6B78F000-9091-4060-BD53-58F074841057}" type="pres">
      <dgm:prSet presAssocID="{D771B664-4BCB-4C82-A2A0-7B2065117EC2}" presName="text" presStyleLbl="node1" presStyleIdx="5" presStyleCnt="8">
        <dgm:presLayoutVars>
          <dgm:bulletEnabled val="1"/>
        </dgm:presLayoutVars>
      </dgm:prSet>
      <dgm:spPr/>
    </dgm:pt>
    <dgm:pt modelId="{2779B09B-D1A1-42C0-8FB9-AF0F22736E24}" type="pres">
      <dgm:prSet presAssocID="{14999DAA-8701-4FB2-B281-55CC48693094}" presName="spacer" presStyleCnt="0"/>
      <dgm:spPr/>
    </dgm:pt>
    <dgm:pt modelId="{62552E74-7426-4823-AE06-037AC563A078}" type="pres">
      <dgm:prSet presAssocID="{220B541A-D13B-4C0B-8BE0-18C7BA59AC63}" presName="comp" presStyleCnt="0"/>
      <dgm:spPr/>
    </dgm:pt>
    <dgm:pt modelId="{7DF00927-9FC8-4156-BB85-0A6369B87FF4}" type="pres">
      <dgm:prSet presAssocID="{220B541A-D13B-4C0B-8BE0-18C7BA59AC63}" presName="box" presStyleLbl="node1" presStyleIdx="6" presStyleCnt="8"/>
      <dgm:spPr/>
    </dgm:pt>
    <dgm:pt modelId="{598BB20A-0CAA-4D8A-A602-D2D93A6762A7}" type="pres">
      <dgm:prSet presAssocID="{220B541A-D13B-4C0B-8BE0-18C7BA59AC63}" presName="img" presStyleLbl="fgImgPlace1" presStyleIdx="6" presStyleCnt="8"/>
      <dgm:spPr>
        <a:blipFill>
          <a:blip xmlns:r="http://schemas.openxmlformats.org/officeDocument/2006/relationships" r:embed="rId7"/>
          <a:srcRect/>
          <a:stretch>
            <a:fillRect t="-22000" b="-22000"/>
          </a:stretch>
        </a:blipFill>
      </dgm:spPr>
    </dgm:pt>
    <dgm:pt modelId="{0A656B69-0686-4704-898B-21527609553A}" type="pres">
      <dgm:prSet presAssocID="{220B541A-D13B-4C0B-8BE0-18C7BA59AC63}" presName="text" presStyleLbl="node1" presStyleIdx="6" presStyleCnt="8">
        <dgm:presLayoutVars>
          <dgm:bulletEnabled val="1"/>
        </dgm:presLayoutVars>
      </dgm:prSet>
      <dgm:spPr/>
    </dgm:pt>
    <dgm:pt modelId="{783260CF-3DDB-4959-BAF6-39540A74FD88}" type="pres">
      <dgm:prSet presAssocID="{946FE97A-068B-40CA-83E8-7C5090769425}" presName="spacer" presStyleCnt="0"/>
      <dgm:spPr/>
    </dgm:pt>
    <dgm:pt modelId="{B337A5EF-8DCA-4F50-A570-49D62B43F4A2}" type="pres">
      <dgm:prSet presAssocID="{0EB85E61-B40A-4B0B-AD19-AAAC15BC4DF5}" presName="comp" presStyleCnt="0"/>
      <dgm:spPr/>
    </dgm:pt>
    <dgm:pt modelId="{540FA91B-306C-422D-A386-F8A87B82C445}" type="pres">
      <dgm:prSet presAssocID="{0EB85E61-B40A-4B0B-AD19-AAAC15BC4DF5}" presName="box" presStyleLbl="node1" presStyleIdx="7" presStyleCnt="8"/>
      <dgm:spPr/>
    </dgm:pt>
    <dgm:pt modelId="{FCF2E73B-4106-41BB-B66B-A49AD09BD096}" type="pres">
      <dgm:prSet presAssocID="{0EB85E61-B40A-4B0B-AD19-AAAC15BC4DF5}" presName="img" presStyleLbl="fgImgPlace1" presStyleIdx="7" presStyleCnt="8"/>
      <dgm:spPr>
        <a:blipFill rotWithShape="1">
          <a:blip xmlns:r="http://schemas.openxmlformats.org/officeDocument/2006/relationships" r:embed="rId8">
            <a:extLst>
              <a:ext uri="{28A0092B-C50C-407E-A947-70E740481C1C}">
                <a14:useLocalDpi xmlns:a14="http://schemas.microsoft.com/office/drawing/2010/main" val="0"/>
              </a:ext>
            </a:extLst>
          </a:blip>
          <a:srcRect/>
          <a:stretch>
            <a:fillRect t="-22000" b="-22000"/>
          </a:stretch>
        </a:blipFill>
      </dgm:spPr>
    </dgm:pt>
    <dgm:pt modelId="{E22CD7CB-74F4-424D-8F04-C4DD1A3C4901}" type="pres">
      <dgm:prSet presAssocID="{0EB85E61-B40A-4B0B-AD19-AAAC15BC4DF5}" presName="text" presStyleLbl="node1" presStyleIdx="7" presStyleCnt="8">
        <dgm:presLayoutVars>
          <dgm:bulletEnabled val="1"/>
        </dgm:presLayoutVars>
      </dgm:prSet>
      <dgm:spPr/>
    </dgm:pt>
  </dgm:ptLst>
  <dgm:cxnLst>
    <dgm:cxn modelId="{44DA6B05-2ACF-4A9E-B0F0-DFAFC0E10DEF}" type="presOf" srcId="{D771B664-4BCB-4C82-A2A0-7B2065117EC2}" destId="{38EDF6CA-4B00-4A62-82A4-3643B67FCFA7}" srcOrd="0" destOrd="0" presId="urn:microsoft.com/office/officeart/2005/8/layout/vList4"/>
    <dgm:cxn modelId="{2044A20D-A87C-4F48-8A14-69FB53F14D48}" srcId="{E5A7A36A-55D0-4CEF-B9AD-7F8D3DF6A695}" destId="{0EB85E61-B40A-4B0B-AD19-AAAC15BC4DF5}" srcOrd="7" destOrd="0" parTransId="{1CC4F8D8-159A-48F2-8E00-8A5C2DA7449A}" sibTransId="{13ECAA5F-2177-49D4-832B-89E30BB0F010}"/>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1B5EAF2A-707D-4EDB-B70E-211B0ADEEBDF}" type="presOf" srcId="{D771B664-4BCB-4C82-A2A0-7B2065117EC2}" destId="{6B78F000-9091-4060-BD53-58F074841057}" srcOrd="1" destOrd="0" presId="urn:microsoft.com/office/officeart/2005/8/layout/vList4"/>
    <dgm:cxn modelId="{DAEAE82E-F05A-4BD1-99D9-341F97DF94A1}" srcId="{E5A7A36A-55D0-4CEF-B9AD-7F8D3DF6A695}" destId="{6846A885-312C-4691-8264-A412F386BA0C}" srcOrd="4" destOrd="0" parTransId="{5F7733FF-99BB-4E4B-AD0E-7E3A2F3CB027}" sibTransId="{6B5AEF94-9997-4362-8B7F-6F64CB222671}"/>
    <dgm:cxn modelId="{489AA837-FF6B-45A9-9D70-2F5BF6F3CA9C}" type="presOf" srcId="{6846A885-312C-4691-8264-A412F386BA0C}" destId="{2C67E353-BDD1-47A7-9087-5F94A7EC2D1E}" srcOrd="0" destOrd="0" presId="urn:microsoft.com/office/officeart/2005/8/layout/vList4"/>
    <dgm:cxn modelId="{85FF9638-3C33-4315-92FD-ECCC2D14D8E9}" srcId="{E5A7A36A-55D0-4CEF-B9AD-7F8D3DF6A695}" destId="{D771B664-4BCB-4C82-A2A0-7B2065117EC2}" srcOrd="5" destOrd="0" parTransId="{302FE948-8D5A-465B-8012-D3345AB3150B}" sibTransId="{14999DAA-8701-4FB2-B281-55CC4869309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34D4C17A-206D-42E7-B216-22A9DB417FC3}" type="presOf" srcId="{6846A885-312C-4691-8264-A412F386BA0C}" destId="{5231B471-DA2E-49D5-BCF8-5CEBD138A3F1}" srcOrd="1"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1A77C799-7581-4F8E-A699-546BA6FD4175}" type="presOf" srcId="{220B541A-D13B-4C0B-8BE0-18C7BA59AC63}" destId="{0A656B69-0686-4704-898B-21527609553A}" srcOrd="1" destOrd="0" presId="urn:microsoft.com/office/officeart/2005/8/layout/vList4"/>
    <dgm:cxn modelId="{82BAC9AC-030F-412F-8A82-D7579D40A52E}" srcId="{E5A7A36A-55D0-4CEF-B9AD-7F8D3DF6A695}" destId="{220B541A-D13B-4C0B-8BE0-18C7BA59AC63}" srcOrd="6" destOrd="0" parTransId="{A5EBD00B-BAB7-40F3-AD3A-74543D543B8C}" sibTransId="{946FE97A-068B-40CA-83E8-7C5090769425}"/>
    <dgm:cxn modelId="{FE6EDBB5-E96F-4FE1-9D99-4B1F58456DF6}" type="presOf" srcId="{0EB85E61-B40A-4B0B-AD19-AAAC15BC4DF5}" destId="{E22CD7CB-74F4-424D-8F04-C4DD1A3C4901}" srcOrd="1" destOrd="0" presId="urn:microsoft.com/office/officeart/2005/8/layout/vList4"/>
    <dgm:cxn modelId="{79333DB6-5110-4D96-B717-8963866F106E}" type="presOf" srcId="{220B541A-D13B-4C0B-8BE0-18C7BA59AC63}" destId="{7DF00927-9FC8-4156-BB85-0A6369B87FF4}" srcOrd="0"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B0CEDBE9-180D-4CC5-B335-510661CA5ACA}" type="presOf" srcId="{0EB85E61-B40A-4B0B-AD19-AAAC15BC4DF5}" destId="{540FA91B-306C-422D-A386-F8A87B82C445}"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 modelId="{6266D74E-19C3-43F0-97D8-17D90ED50D15}" type="presParOf" srcId="{838724D0-09FA-4760-A723-2F66BD8C51C7}" destId="{1866A733-9FF8-4798-94A4-E1EDC5CDDCF9}" srcOrd="7" destOrd="0" presId="urn:microsoft.com/office/officeart/2005/8/layout/vList4"/>
    <dgm:cxn modelId="{10DAC9AE-3B48-41BF-A35D-815FA1FB5E0A}" type="presParOf" srcId="{838724D0-09FA-4760-A723-2F66BD8C51C7}" destId="{509436D6-501D-4EB0-BE10-A91CA8C8810F}" srcOrd="8" destOrd="0" presId="urn:microsoft.com/office/officeart/2005/8/layout/vList4"/>
    <dgm:cxn modelId="{3ECBF0FA-4DF2-4D48-AC71-581CEFEF59AA}" type="presParOf" srcId="{509436D6-501D-4EB0-BE10-A91CA8C8810F}" destId="{2C67E353-BDD1-47A7-9087-5F94A7EC2D1E}" srcOrd="0" destOrd="0" presId="urn:microsoft.com/office/officeart/2005/8/layout/vList4"/>
    <dgm:cxn modelId="{81AAD326-0D6F-4189-8559-288A4970079A}" type="presParOf" srcId="{509436D6-501D-4EB0-BE10-A91CA8C8810F}" destId="{7E985310-B355-4F66-BAEF-11F643C1B9D4}" srcOrd="1" destOrd="0" presId="urn:microsoft.com/office/officeart/2005/8/layout/vList4"/>
    <dgm:cxn modelId="{065AED8E-556C-4151-AC6D-C6D8C94AD840}" type="presParOf" srcId="{509436D6-501D-4EB0-BE10-A91CA8C8810F}" destId="{5231B471-DA2E-49D5-BCF8-5CEBD138A3F1}" srcOrd="2" destOrd="0" presId="urn:microsoft.com/office/officeart/2005/8/layout/vList4"/>
    <dgm:cxn modelId="{6CA2D2C2-2D2A-4FA6-A9B8-4A01EEEC75FB}" type="presParOf" srcId="{838724D0-09FA-4760-A723-2F66BD8C51C7}" destId="{374F4CCA-31C5-416C-9178-AFC5254EA8A5}" srcOrd="9" destOrd="0" presId="urn:microsoft.com/office/officeart/2005/8/layout/vList4"/>
    <dgm:cxn modelId="{61A38A82-A626-4E72-BEA4-029C3771928A}" type="presParOf" srcId="{838724D0-09FA-4760-A723-2F66BD8C51C7}" destId="{EE4A6DCF-A911-4FBF-914D-0B41DC5B63BA}" srcOrd="10" destOrd="0" presId="urn:microsoft.com/office/officeart/2005/8/layout/vList4"/>
    <dgm:cxn modelId="{F2804415-8142-45E1-8338-57302C87AA5F}" type="presParOf" srcId="{EE4A6DCF-A911-4FBF-914D-0B41DC5B63BA}" destId="{38EDF6CA-4B00-4A62-82A4-3643B67FCFA7}" srcOrd="0" destOrd="0" presId="urn:microsoft.com/office/officeart/2005/8/layout/vList4"/>
    <dgm:cxn modelId="{654F30E4-11E0-41E4-82E5-42399ADC5FC3}" type="presParOf" srcId="{EE4A6DCF-A911-4FBF-914D-0B41DC5B63BA}" destId="{F8D13698-CBEE-46D1-8080-67125840CB1A}" srcOrd="1" destOrd="0" presId="urn:microsoft.com/office/officeart/2005/8/layout/vList4"/>
    <dgm:cxn modelId="{2700889F-AB5C-4334-99E8-2193A6DCB12A}" type="presParOf" srcId="{EE4A6DCF-A911-4FBF-914D-0B41DC5B63BA}" destId="{6B78F000-9091-4060-BD53-58F074841057}" srcOrd="2" destOrd="0" presId="urn:microsoft.com/office/officeart/2005/8/layout/vList4"/>
    <dgm:cxn modelId="{693D2676-5900-423E-BC7E-0D6712322665}" type="presParOf" srcId="{838724D0-09FA-4760-A723-2F66BD8C51C7}" destId="{2779B09B-D1A1-42C0-8FB9-AF0F22736E24}" srcOrd="11" destOrd="0" presId="urn:microsoft.com/office/officeart/2005/8/layout/vList4"/>
    <dgm:cxn modelId="{B09CA891-339B-4055-8C1C-9872CB03494E}" type="presParOf" srcId="{838724D0-09FA-4760-A723-2F66BD8C51C7}" destId="{62552E74-7426-4823-AE06-037AC563A078}" srcOrd="12" destOrd="0" presId="urn:microsoft.com/office/officeart/2005/8/layout/vList4"/>
    <dgm:cxn modelId="{85480F36-A114-4D50-9F4F-06A0EA7F4D71}" type="presParOf" srcId="{62552E74-7426-4823-AE06-037AC563A078}" destId="{7DF00927-9FC8-4156-BB85-0A6369B87FF4}" srcOrd="0" destOrd="0" presId="urn:microsoft.com/office/officeart/2005/8/layout/vList4"/>
    <dgm:cxn modelId="{1847A4EA-F22F-4859-BC74-5061DFE48BCD}" type="presParOf" srcId="{62552E74-7426-4823-AE06-037AC563A078}" destId="{598BB20A-0CAA-4D8A-A602-D2D93A6762A7}" srcOrd="1" destOrd="0" presId="urn:microsoft.com/office/officeart/2005/8/layout/vList4"/>
    <dgm:cxn modelId="{4CECF0B9-A336-4C6D-8E65-25D46F17FAFF}" type="presParOf" srcId="{62552E74-7426-4823-AE06-037AC563A078}" destId="{0A656B69-0686-4704-898B-21527609553A}" srcOrd="2" destOrd="0" presId="urn:microsoft.com/office/officeart/2005/8/layout/vList4"/>
    <dgm:cxn modelId="{EB258145-78B0-469B-A498-7EBA5064F48E}" type="presParOf" srcId="{838724D0-09FA-4760-A723-2F66BD8C51C7}" destId="{783260CF-3DDB-4959-BAF6-39540A74FD88}" srcOrd="13" destOrd="0" presId="urn:microsoft.com/office/officeart/2005/8/layout/vList4"/>
    <dgm:cxn modelId="{DB3CB34A-1CB9-40B3-9DE3-F282E598C297}" type="presParOf" srcId="{838724D0-09FA-4760-A723-2F66BD8C51C7}" destId="{B337A5EF-8DCA-4F50-A570-49D62B43F4A2}" srcOrd="14" destOrd="0" presId="urn:microsoft.com/office/officeart/2005/8/layout/vList4"/>
    <dgm:cxn modelId="{B0C52046-8CD6-4453-BF99-630DD632C4FE}" type="presParOf" srcId="{B337A5EF-8DCA-4F50-A570-49D62B43F4A2}" destId="{540FA91B-306C-422D-A386-F8A87B82C445}" srcOrd="0" destOrd="0" presId="urn:microsoft.com/office/officeart/2005/8/layout/vList4"/>
    <dgm:cxn modelId="{981F0454-3176-48B4-931A-664A9836427F}" type="presParOf" srcId="{B337A5EF-8DCA-4F50-A570-49D62B43F4A2}" destId="{FCF2E73B-4106-41BB-B66B-A49AD09BD096}" srcOrd="1" destOrd="0" presId="urn:microsoft.com/office/officeart/2005/8/layout/vList4"/>
    <dgm:cxn modelId="{AC451046-6B13-4AC5-95B5-11A28815B3A6}" type="presParOf" srcId="{B337A5EF-8DCA-4F50-A570-49D62B43F4A2}" destId="{E22CD7CB-74F4-424D-8F04-C4DD1A3C4901}"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400" b="1" dirty="0"/>
            <a:t>Keller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2400" b="1" dirty="0"/>
            <a:t>Moody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2400" b="1" dirty="0"/>
            <a:t>Richardson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6846A885-312C-4691-8264-A412F386BA0C}">
      <dgm:prSet phldrT="[Text]" custT="1"/>
      <dgm:spPr/>
      <dgm:t>
        <a:bodyPr/>
        <a:lstStyle/>
        <a:p>
          <a:r>
            <a:rPr lang="en-US" sz="2400" b="1" dirty="0"/>
            <a:t>Tomball ISD</a:t>
          </a:r>
        </a:p>
      </dgm:t>
    </dgm:pt>
    <dgm:pt modelId="{5F7733FF-99BB-4E4B-AD0E-7E3A2F3CB027}" type="parTrans" cxnId="{DAEAE82E-F05A-4BD1-99D9-341F97DF94A1}">
      <dgm:prSet/>
      <dgm:spPr/>
      <dgm:t>
        <a:bodyPr/>
        <a:lstStyle/>
        <a:p>
          <a:endParaRPr lang="en-US"/>
        </a:p>
      </dgm:t>
    </dgm:pt>
    <dgm:pt modelId="{6B5AEF94-9997-4362-8B7F-6F64CB222671}" type="sibTrans" cxnId="{DAEAE82E-F05A-4BD1-99D9-341F97DF94A1}">
      <dgm:prSet/>
      <dgm:spPr/>
      <dgm:t>
        <a:bodyPr/>
        <a:lstStyle/>
        <a:p>
          <a:endParaRPr lang="en-US"/>
        </a:p>
      </dgm:t>
    </dgm:pt>
    <dgm:pt modelId="{BA595265-C3DF-405B-8E7F-5A997069FA93}">
      <dgm:prSet phldrT="[Text]" custT="1"/>
      <dgm:spPr/>
      <dgm:t>
        <a:bodyPr/>
        <a:lstStyle/>
        <a:p>
          <a:r>
            <a:rPr lang="en-US" sz="2400" b="1" dirty="0"/>
            <a:t>Texas Tech University K-12</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D771B664-4BCB-4C82-A2A0-7B2065117EC2}">
      <dgm:prSet phldrT="[Text]" custT="1"/>
      <dgm:spPr/>
      <dgm:t>
        <a:bodyPr/>
        <a:lstStyle/>
        <a:p>
          <a:r>
            <a:rPr lang="en-US" sz="2400" b="1" dirty="0"/>
            <a:t>Uplift Education</a:t>
          </a:r>
        </a:p>
      </dgm:t>
    </dgm:pt>
    <dgm:pt modelId="{302FE948-8D5A-465B-8012-D3345AB3150B}" type="parTrans" cxnId="{85FF9638-3C33-4315-92FD-ECCC2D14D8E9}">
      <dgm:prSet/>
      <dgm:spPr/>
      <dgm:t>
        <a:bodyPr/>
        <a:lstStyle/>
        <a:p>
          <a:endParaRPr lang="en-US"/>
        </a:p>
      </dgm:t>
    </dgm:pt>
    <dgm:pt modelId="{14999DAA-8701-4FB2-B281-55CC48693094}" type="sibTrans" cxnId="{85FF9638-3C33-4315-92FD-ECCC2D14D8E9}">
      <dgm:prSet/>
      <dgm:spPr/>
      <dgm:t>
        <a:bodyPr/>
        <a:lstStyle/>
        <a:p>
          <a:endParaRPr lang="en-US"/>
        </a:p>
      </dgm:t>
    </dgm:pt>
    <dgm:pt modelId="{220B541A-D13B-4C0B-8BE0-18C7BA59AC63}">
      <dgm:prSet phldrT="[Text]" custT="1"/>
      <dgm:spPr/>
      <dgm:t>
        <a:bodyPr/>
        <a:lstStyle/>
        <a:p>
          <a:r>
            <a:rPr lang="en-US" sz="2400" b="1" dirty="0"/>
            <a:t>Woodville ISD</a:t>
          </a:r>
        </a:p>
      </dgm:t>
    </dgm:pt>
    <dgm:pt modelId="{A5EBD00B-BAB7-40F3-AD3A-74543D543B8C}" type="parTrans" cxnId="{82BAC9AC-030F-412F-8A82-D7579D40A52E}">
      <dgm:prSet/>
      <dgm:spPr/>
      <dgm:t>
        <a:bodyPr/>
        <a:lstStyle/>
        <a:p>
          <a:endParaRPr lang="en-US"/>
        </a:p>
      </dgm:t>
    </dgm:pt>
    <dgm:pt modelId="{946FE97A-068B-40CA-83E8-7C5090769425}" type="sibTrans" cxnId="{82BAC9AC-030F-412F-8A82-D7579D40A52E}">
      <dgm:prSet/>
      <dgm:spPr/>
      <dgm:t>
        <a:bodyPr/>
        <a:lstStyle/>
        <a:p>
          <a:endParaRPr lang="en-US"/>
        </a:p>
      </dgm:t>
    </dgm:pt>
    <dgm:pt modelId="{16E8852A-7CD4-4E6A-AF93-B0A5F3AEEFCB}">
      <dgm:prSet/>
      <dgm:spPr/>
      <dgm:t>
        <a:bodyPr/>
        <a:lstStyle/>
        <a:p>
          <a:r>
            <a:rPr lang="en-US" b="1"/>
            <a:t>Yselta ISD</a:t>
          </a:r>
          <a:endParaRPr lang="en-US" b="1" dirty="0"/>
        </a:p>
      </dgm:t>
    </dgm:pt>
    <dgm:pt modelId="{52BCCE1B-96DE-43C8-B105-632E1131F6C6}" type="parTrans" cxnId="{19FF6054-EDAF-4D99-88E7-27FB5C6D4A62}">
      <dgm:prSet/>
      <dgm:spPr/>
      <dgm:t>
        <a:bodyPr/>
        <a:lstStyle/>
        <a:p>
          <a:endParaRPr lang="en-US"/>
        </a:p>
      </dgm:t>
    </dgm:pt>
    <dgm:pt modelId="{A46D137D-F4C9-4304-8F33-44A2FACFB729}" type="sibTrans" cxnId="{19FF6054-EDAF-4D99-88E7-27FB5C6D4A62}">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8"/>
      <dgm:spPr/>
    </dgm:pt>
    <dgm:pt modelId="{3C9FC58B-0EFB-41E4-B411-6102CEBA173D}" type="pres">
      <dgm:prSet presAssocID="{9DFC7722-C3C9-41F0-8B11-2229942B1271}" presName="img" presStyleLbl="fgImgPlace1" presStyleIdx="0" presStyleCnt="8"/>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2B7B3F89-DF6D-421C-A55A-B2ACCC8906F2}" type="pres">
      <dgm:prSet presAssocID="{9DFC7722-C3C9-41F0-8B11-2229942B1271}" presName="text" presStyleLbl="node1" presStyleIdx="0" presStyleCnt="8">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8"/>
      <dgm:spPr/>
    </dgm:pt>
    <dgm:pt modelId="{A55C6CE2-8A95-47FC-81B1-CBB40B929254}" type="pres">
      <dgm:prSet presAssocID="{01BF64F1-29E3-4963-BE61-B2C16FF73032}" presName="img" presStyleLbl="fgImgPlace1" presStyleIdx="1" presStyleCnt="8"/>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C27ECF21-7D1D-405C-9314-D1B8A2A6C39A}" type="pres">
      <dgm:prSet presAssocID="{01BF64F1-29E3-4963-BE61-B2C16FF73032}" presName="text" presStyleLbl="node1" presStyleIdx="1" presStyleCnt="8">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8"/>
      <dgm:spPr/>
    </dgm:pt>
    <dgm:pt modelId="{941836BF-B96D-4378-9D48-C6E4ADB00AA2}" type="pres">
      <dgm:prSet presAssocID="{7BCA1B9E-30E1-47B9-BB37-FACC1EF68772}" presName="img" presStyleLbl="fgImgPlace1" presStyleIdx="2" presStyleCnt="8"/>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dgm:spPr>
    </dgm:pt>
    <dgm:pt modelId="{1156037B-59B5-44F0-AD8E-9AC0409FBE88}" type="pres">
      <dgm:prSet presAssocID="{7BCA1B9E-30E1-47B9-BB37-FACC1EF68772}" presName="text" presStyleLbl="node1" presStyleIdx="2" presStyleCnt="8">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8"/>
      <dgm:spPr/>
    </dgm:pt>
    <dgm:pt modelId="{A8D7C74F-7A58-4438-AB18-EEF9663D417A}" type="pres">
      <dgm:prSet presAssocID="{BA595265-C3DF-405B-8E7F-5A997069FA93}" presName="img" presStyleLbl="fgImgPlace1" presStyleIdx="3" presStyleCnt="8"/>
      <dgm:spPr>
        <a:blipFill rotWithShape="1">
          <a:blip xmlns:r="http://schemas.openxmlformats.org/officeDocument/2006/relationships" r:embed="rId4"/>
          <a:srcRect/>
          <a:stretch>
            <a:fillRect t="-22000" b="-22000"/>
          </a:stretch>
        </a:blipFill>
      </dgm:spPr>
    </dgm:pt>
    <dgm:pt modelId="{CE7C7815-17D0-4894-BFC8-EBAC0DD95135}" type="pres">
      <dgm:prSet presAssocID="{BA595265-C3DF-405B-8E7F-5A997069FA93}" presName="text" presStyleLbl="node1" presStyleIdx="3" presStyleCnt="8">
        <dgm:presLayoutVars>
          <dgm:bulletEnabled val="1"/>
        </dgm:presLayoutVars>
      </dgm:prSet>
      <dgm:spPr/>
    </dgm:pt>
    <dgm:pt modelId="{1866A733-9FF8-4798-94A4-E1EDC5CDDCF9}" type="pres">
      <dgm:prSet presAssocID="{E8493ADC-03D5-49BB-AFA9-5231353E1423}" presName="spacer" presStyleCnt="0"/>
      <dgm:spPr/>
    </dgm:pt>
    <dgm:pt modelId="{509436D6-501D-4EB0-BE10-A91CA8C8810F}" type="pres">
      <dgm:prSet presAssocID="{6846A885-312C-4691-8264-A412F386BA0C}" presName="comp" presStyleCnt="0"/>
      <dgm:spPr/>
    </dgm:pt>
    <dgm:pt modelId="{2C67E353-BDD1-47A7-9087-5F94A7EC2D1E}" type="pres">
      <dgm:prSet presAssocID="{6846A885-312C-4691-8264-A412F386BA0C}" presName="box" presStyleLbl="node1" presStyleIdx="4" presStyleCnt="8"/>
      <dgm:spPr/>
    </dgm:pt>
    <dgm:pt modelId="{7E985310-B355-4F66-BAEF-11F643C1B9D4}" type="pres">
      <dgm:prSet presAssocID="{6846A885-312C-4691-8264-A412F386BA0C}" presName="img" presStyleLbl="fgImgPlace1" presStyleIdx="4" presStyleCnt="8"/>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dgm:spPr>
    </dgm:pt>
    <dgm:pt modelId="{5231B471-DA2E-49D5-BCF8-5CEBD138A3F1}" type="pres">
      <dgm:prSet presAssocID="{6846A885-312C-4691-8264-A412F386BA0C}" presName="text" presStyleLbl="node1" presStyleIdx="4" presStyleCnt="8">
        <dgm:presLayoutVars>
          <dgm:bulletEnabled val="1"/>
        </dgm:presLayoutVars>
      </dgm:prSet>
      <dgm:spPr/>
    </dgm:pt>
    <dgm:pt modelId="{374F4CCA-31C5-416C-9178-AFC5254EA8A5}" type="pres">
      <dgm:prSet presAssocID="{6B5AEF94-9997-4362-8B7F-6F64CB222671}" presName="spacer" presStyleCnt="0"/>
      <dgm:spPr/>
    </dgm:pt>
    <dgm:pt modelId="{EE4A6DCF-A911-4FBF-914D-0B41DC5B63BA}" type="pres">
      <dgm:prSet presAssocID="{D771B664-4BCB-4C82-A2A0-7B2065117EC2}" presName="comp" presStyleCnt="0"/>
      <dgm:spPr/>
    </dgm:pt>
    <dgm:pt modelId="{38EDF6CA-4B00-4A62-82A4-3643B67FCFA7}" type="pres">
      <dgm:prSet presAssocID="{D771B664-4BCB-4C82-A2A0-7B2065117EC2}" presName="box" presStyleLbl="node1" presStyleIdx="5" presStyleCnt="8"/>
      <dgm:spPr/>
    </dgm:pt>
    <dgm:pt modelId="{F8D13698-CBEE-46D1-8080-67125840CB1A}" type="pres">
      <dgm:prSet presAssocID="{D771B664-4BCB-4C82-A2A0-7B2065117EC2}" presName="img" presStyleLbl="fgImgPlace1" presStyleIdx="5" presStyleCnt="8"/>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t="-22000" b="-22000"/>
          </a:stretch>
        </a:blipFill>
      </dgm:spPr>
    </dgm:pt>
    <dgm:pt modelId="{6B78F000-9091-4060-BD53-58F074841057}" type="pres">
      <dgm:prSet presAssocID="{D771B664-4BCB-4C82-A2A0-7B2065117EC2}" presName="text" presStyleLbl="node1" presStyleIdx="5" presStyleCnt="8">
        <dgm:presLayoutVars>
          <dgm:bulletEnabled val="1"/>
        </dgm:presLayoutVars>
      </dgm:prSet>
      <dgm:spPr/>
    </dgm:pt>
    <dgm:pt modelId="{2779B09B-D1A1-42C0-8FB9-AF0F22736E24}" type="pres">
      <dgm:prSet presAssocID="{14999DAA-8701-4FB2-B281-55CC48693094}" presName="spacer" presStyleCnt="0"/>
      <dgm:spPr/>
    </dgm:pt>
    <dgm:pt modelId="{62552E74-7426-4823-AE06-037AC563A078}" type="pres">
      <dgm:prSet presAssocID="{220B541A-D13B-4C0B-8BE0-18C7BA59AC63}" presName="comp" presStyleCnt="0"/>
      <dgm:spPr/>
    </dgm:pt>
    <dgm:pt modelId="{7DF00927-9FC8-4156-BB85-0A6369B87FF4}" type="pres">
      <dgm:prSet presAssocID="{220B541A-D13B-4C0B-8BE0-18C7BA59AC63}" presName="box" presStyleLbl="node1" presStyleIdx="6" presStyleCnt="8"/>
      <dgm:spPr/>
    </dgm:pt>
    <dgm:pt modelId="{598BB20A-0CAA-4D8A-A602-D2D93A6762A7}" type="pres">
      <dgm:prSet presAssocID="{220B541A-D13B-4C0B-8BE0-18C7BA59AC63}" presName="img" presStyleLbl="fgImgPlace1" presStyleIdx="6" presStyleCnt="8"/>
      <dgm:spPr>
        <a:blipFill rotWithShape="1">
          <a:blip xmlns:r="http://schemas.openxmlformats.org/officeDocument/2006/relationships" r:embed="rId7"/>
          <a:srcRect/>
          <a:stretch>
            <a:fillRect t="-22000" b="-22000"/>
          </a:stretch>
        </a:blipFill>
      </dgm:spPr>
    </dgm:pt>
    <dgm:pt modelId="{0A656B69-0686-4704-898B-21527609553A}" type="pres">
      <dgm:prSet presAssocID="{220B541A-D13B-4C0B-8BE0-18C7BA59AC63}" presName="text" presStyleLbl="node1" presStyleIdx="6" presStyleCnt="8">
        <dgm:presLayoutVars>
          <dgm:bulletEnabled val="1"/>
        </dgm:presLayoutVars>
      </dgm:prSet>
      <dgm:spPr/>
    </dgm:pt>
    <dgm:pt modelId="{083049C1-CB07-4245-A288-075DBD63C226}" type="pres">
      <dgm:prSet presAssocID="{946FE97A-068B-40CA-83E8-7C5090769425}" presName="spacer" presStyleCnt="0"/>
      <dgm:spPr/>
    </dgm:pt>
    <dgm:pt modelId="{C859E35A-B07F-47C3-9FD2-BE54DBB6161C}" type="pres">
      <dgm:prSet presAssocID="{16E8852A-7CD4-4E6A-AF93-B0A5F3AEEFCB}" presName="comp" presStyleCnt="0"/>
      <dgm:spPr/>
    </dgm:pt>
    <dgm:pt modelId="{3DB7B850-AD81-46D3-AAAD-1025391F9BAA}" type="pres">
      <dgm:prSet presAssocID="{16E8852A-7CD4-4E6A-AF93-B0A5F3AEEFCB}" presName="box" presStyleLbl="node1" presStyleIdx="7" presStyleCnt="8"/>
      <dgm:spPr/>
    </dgm:pt>
    <dgm:pt modelId="{726EC4EC-DDB3-43FC-B7FF-CDB184F1B72D}" type="pres">
      <dgm:prSet presAssocID="{16E8852A-7CD4-4E6A-AF93-B0A5F3AEEFCB}" presName="img" presStyleLbl="fgImgPlace1" presStyleIdx="7" presStyleCnt="8"/>
      <dgm:spPr>
        <a:blipFill rotWithShape="1">
          <a:blip xmlns:r="http://schemas.openxmlformats.org/officeDocument/2006/relationships" r:embed="rId8"/>
          <a:srcRect/>
          <a:stretch>
            <a:fillRect t="-31000" b="-31000"/>
          </a:stretch>
        </a:blipFill>
      </dgm:spPr>
    </dgm:pt>
    <dgm:pt modelId="{7C83ABC8-CF16-432A-A23C-51A6EA22C8A9}" type="pres">
      <dgm:prSet presAssocID="{16E8852A-7CD4-4E6A-AF93-B0A5F3AEEFCB}" presName="text" presStyleLbl="node1" presStyleIdx="7" presStyleCnt="8">
        <dgm:presLayoutVars>
          <dgm:bulletEnabled val="1"/>
        </dgm:presLayoutVars>
      </dgm:prSet>
      <dgm:spPr/>
    </dgm:pt>
  </dgm:ptLst>
  <dgm:cxnLst>
    <dgm:cxn modelId="{44DA6B05-2ACF-4A9E-B0F0-DFAFC0E10DEF}" type="presOf" srcId="{D771B664-4BCB-4C82-A2A0-7B2065117EC2}" destId="{38EDF6CA-4B00-4A62-82A4-3643B67FCFA7}" srcOrd="0" destOrd="0" presId="urn:microsoft.com/office/officeart/2005/8/layout/vList4"/>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1B5EAF2A-707D-4EDB-B70E-211B0ADEEBDF}" type="presOf" srcId="{D771B664-4BCB-4C82-A2A0-7B2065117EC2}" destId="{6B78F000-9091-4060-BD53-58F074841057}" srcOrd="1" destOrd="0" presId="urn:microsoft.com/office/officeart/2005/8/layout/vList4"/>
    <dgm:cxn modelId="{DAEAE82E-F05A-4BD1-99D9-341F97DF94A1}" srcId="{E5A7A36A-55D0-4CEF-B9AD-7F8D3DF6A695}" destId="{6846A885-312C-4691-8264-A412F386BA0C}" srcOrd="4" destOrd="0" parTransId="{5F7733FF-99BB-4E4B-AD0E-7E3A2F3CB027}" sibTransId="{6B5AEF94-9997-4362-8B7F-6F64CB222671}"/>
    <dgm:cxn modelId="{489AA837-FF6B-45A9-9D70-2F5BF6F3CA9C}" type="presOf" srcId="{6846A885-312C-4691-8264-A412F386BA0C}" destId="{2C67E353-BDD1-47A7-9087-5F94A7EC2D1E}" srcOrd="0" destOrd="0" presId="urn:microsoft.com/office/officeart/2005/8/layout/vList4"/>
    <dgm:cxn modelId="{85FF9638-3C33-4315-92FD-ECCC2D14D8E9}" srcId="{E5A7A36A-55D0-4CEF-B9AD-7F8D3DF6A695}" destId="{D771B664-4BCB-4C82-A2A0-7B2065117EC2}" srcOrd="5" destOrd="0" parTransId="{302FE948-8D5A-465B-8012-D3345AB3150B}" sibTransId="{14999DAA-8701-4FB2-B281-55CC4869309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19FF6054-EDAF-4D99-88E7-27FB5C6D4A62}" srcId="{E5A7A36A-55D0-4CEF-B9AD-7F8D3DF6A695}" destId="{16E8852A-7CD4-4E6A-AF93-B0A5F3AEEFCB}" srcOrd="7" destOrd="0" parTransId="{52BCCE1B-96DE-43C8-B105-632E1131F6C6}" sibTransId="{A46D137D-F4C9-4304-8F33-44A2FACFB729}"/>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B5E8D576-48CE-4820-8AAB-9704B84EE9A1}" type="presOf" srcId="{16E8852A-7CD4-4E6A-AF93-B0A5F3AEEFCB}" destId="{3DB7B850-AD81-46D3-AAAD-1025391F9BAA}" srcOrd="0" destOrd="0" presId="urn:microsoft.com/office/officeart/2005/8/layout/vList4"/>
    <dgm:cxn modelId="{34D4C17A-206D-42E7-B216-22A9DB417FC3}" type="presOf" srcId="{6846A885-312C-4691-8264-A412F386BA0C}" destId="{5231B471-DA2E-49D5-BCF8-5CEBD138A3F1}" srcOrd="1"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1A77C799-7581-4F8E-A699-546BA6FD4175}" type="presOf" srcId="{220B541A-D13B-4C0B-8BE0-18C7BA59AC63}" destId="{0A656B69-0686-4704-898B-21527609553A}" srcOrd="1" destOrd="0" presId="urn:microsoft.com/office/officeart/2005/8/layout/vList4"/>
    <dgm:cxn modelId="{82BAC9AC-030F-412F-8A82-D7579D40A52E}" srcId="{E5A7A36A-55D0-4CEF-B9AD-7F8D3DF6A695}" destId="{220B541A-D13B-4C0B-8BE0-18C7BA59AC63}" srcOrd="6" destOrd="0" parTransId="{A5EBD00B-BAB7-40F3-AD3A-74543D543B8C}" sibTransId="{946FE97A-068B-40CA-83E8-7C5090769425}"/>
    <dgm:cxn modelId="{79333DB6-5110-4D96-B717-8963866F106E}" type="presOf" srcId="{220B541A-D13B-4C0B-8BE0-18C7BA59AC63}" destId="{7DF00927-9FC8-4156-BB85-0A6369B87FF4}" srcOrd="0"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42D8E8EE-B08D-455C-81BC-09242A3F670C}" type="presOf" srcId="{16E8852A-7CD4-4E6A-AF93-B0A5F3AEEFCB}" destId="{7C83ABC8-CF16-432A-A23C-51A6EA22C8A9}"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 modelId="{6266D74E-19C3-43F0-97D8-17D90ED50D15}" type="presParOf" srcId="{838724D0-09FA-4760-A723-2F66BD8C51C7}" destId="{1866A733-9FF8-4798-94A4-E1EDC5CDDCF9}" srcOrd="7" destOrd="0" presId="urn:microsoft.com/office/officeart/2005/8/layout/vList4"/>
    <dgm:cxn modelId="{10DAC9AE-3B48-41BF-A35D-815FA1FB5E0A}" type="presParOf" srcId="{838724D0-09FA-4760-A723-2F66BD8C51C7}" destId="{509436D6-501D-4EB0-BE10-A91CA8C8810F}" srcOrd="8" destOrd="0" presId="urn:microsoft.com/office/officeart/2005/8/layout/vList4"/>
    <dgm:cxn modelId="{3ECBF0FA-4DF2-4D48-AC71-581CEFEF59AA}" type="presParOf" srcId="{509436D6-501D-4EB0-BE10-A91CA8C8810F}" destId="{2C67E353-BDD1-47A7-9087-5F94A7EC2D1E}" srcOrd="0" destOrd="0" presId="urn:microsoft.com/office/officeart/2005/8/layout/vList4"/>
    <dgm:cxn modelId="{81AAD326-0D6F-4189-8559-288A4970079A}" type="presParOf" srcId="{509436D6-501D-4EB0-BE10-A91CA8C8810F}" destId="{7E985310-B355-4F66-BAEF-11F643C1B9D4}" srcOrd="1" destOrd="0" presId="urn:microsoft.com/office/officeart/2005/8/layout/vList4"/>
    <dgm:cxn modelId="{065AED8E-556C-4151-AC6D-C6D8C94AD840}" type="presParOf" srcId="{509436D6-501D-4EB0-BE10-A91CA8C8810F}" destId="{5231B471-DA2E-49D5-BCF8-5CEBD138A3F1}" srcOrd="2" destOrd="0" presId="urn:microsoft.com/office/officeart/2005/8/layout/vList4"/>
    <dgm:cxn modelId="{6CA2D2C2-2D2A-4FA6-A9B8-4A01EEEC75FB}" type="presParOf" srcId="{838724D0-09FA-4760-A723-2F66BD8C51C7}" destId="{374F4CCA-31C5-416C-9178-AFC5254EA8A5}" srcOrd="9" destOrd="0" presId="urn:microsoft.com/office/officeart/2005/8/layout/vList4"/>
    <dgm:cxn modelId="{61A38A82-A626-4E72-BEA4-029C3771928A}" type="presParOf" srcId="{838724D0-09FA-4760-A723-2F66BD8C51C7}" destId="{EE4A6DCF-A911-4FBF-914D-0B41DC5B63BA}" srcOrd="10" destOrd="0" presId="urn:microsoft.com/office/officeart/2005/8/layout/vList4"/>
    <dgm:cxn modelId="{F2804415-8142-45E1-8338-57302C87AA5F}" type="presParOf" srcId="{EE4A6DCF-A911-4FBF-914D-0B41DC5B63BA}" destId="{38EDF6CA-4B00-4A62-82A4-3643B67FCFA7}" srcOrd="0" destOrd="0" presId="urn:microsoft.com/office/officeart/2005/8/layout/vList4"/>
    <dgm:cxn modelId="{654F30E4-11E0-41E4-82E5-42399ADC5FC3}" type="presParOf" srcId="{EE4A6DCF-A911-4FBF-914D-0B41DC5B63BA}" destId="{F8D13698-CBEE-46D1-8080-67125840CB1A}" srcOrd="1" destOrd="0" presId="urn:microsoft.com/office/officeart/2005/8/layout/vList4"/>
    <dgm:cxn modelId="{2700889F-AB5C-4334-99E8-2193A6DCB12A}" type="presParOf" srcId="{EE4A6DCF-A911-4FBF-914D-0B41DC5B63BA}" destId="{6B78F000-9091-4060-BD53-58F074841057}" srcOrd="2" destOrd="0" presId="urn:microsoft.com/office/officeart/2005/8/layout/vList4"/>
    <dgm:cxn modelId="{693D2676-5900-423E-BC7E-0D6712322665}" type="presParOf" srcId="{838724D0-09FA-4760-A723-2F66BD8C51C7}" destId="{2779B09B-D1A1-42C0-8FB9-AF0F22736E24}" srcOrd="11" destOrd="0" presId="urn:microsoft.com/office/officeart/2005/8/layout/vList4"/>
    <dgm:cxn modelId="{B09CA891-339B-4055-8C1C-9872CB03494E}" type="presParOf" srcId="{838724D0-09FA-4760-A723-2F66BD8C51C7}" destId="{62552E74-7426-4823-AE06-037AC563A078}" srcOrd="12" destOrd="0" presId="urn:microsoft.com/office/officeart/2005/8/layout/vList4"/>
    <dgm:cxn modelId="{85480F36-A114-4D50-9F4F-06A0EA7F4D71}" type="presParOf" srcId="{62552E74-7426-4823-AE06-037AC563A078}" destId="{7DF00927-9FC8-4156-BB85-0A6369B87FF4}" srcOrd="0" destOrd="0" presId="urn:microsoft.com/office/officeart/2005/8/layout/vList4"/>
    <dgm:cxn modelId="{1847A4EA-F22F-4859-BC74-5061DFE48BCD}" type="presParOf" srcId="{62552E74-7426-4823-AE06-037AC563A078}" destId="{598BB20A-0CAA-4D8A-A602-D2D93A6762A7}" srcOrd="1" destOrd="0" presId="urn:microsoft.com/office/officeart/2005/8/layout/vList4"/>
    <dgm:cxn modelId="{4CECF0B9-A336-4C6D-8E65-25D46F17FAFF}" type="presParOf" srcId="{62552E74-7426-4823-AE06-037AC563A078}" destId="{0A656B69-0686-4704-898B-21527609553A}" srcOrd="2" destOrd="0" presId="urn:microsoft.com/office/officeart/2005/8/layout/vList4"/>
    <dgm:cxn modelId="{182E61F1-6BF6-45A2-AF1B-A70F3C36EC59}" type="presParOf" srcId="{838724D0-09FA-4760-A723-2F66BD8C51C7}" destId="{083049C1-CB07-4245-A288-075DBD63C226}" srcOrd="13" destOrd="0" presId="urn:microsoft.com/office/officeart/2005/8/layout/vList4"/>
    <dgm:cxn modelId="{BCE9C9E0-55DA-4F67-BCDA-50E359F26CF2}" type="presParOf" srcId="{838724D0-09FA-4760-A723-2F66BD8C51C7}" destId="{C859E35A-B07F-47C3-9FD2-BE54DBB6161C}" srcOrd="14" destOrd="0" presId="urn:microsoft.com/office/officeart/2005/8/layout/vList4"/>
    <dgm:cxn modelId="{6975391F-BBE1-42C8-9A5B-654A4DEB95F5}" type="presParOf" srcId="{C859E35A-B07F-47C3-9FD2-BE54DBB6161C}" destId="{3DB7B850-AD81-46D3-AAAD-1025391F9BAA}" srcOrd="0" destOrd="0" presId="urn:microsoft.com/office/officeart/2005/8/layout/vList4"/>
    <dgm:cxn modelId="{CC37F719-BB0B-4AF7-9DAE-D45BC7E4B717}" type="presParOf" srcId="{C859E35A-B07F-47C3-9FD2-BE54DBB6161C}" destId="{726EC4EC-DDB3-43FC-B7FF-CDB184F1B72D}" srcOrd="1" destOrd="0" presId="urn:microsoft.com/office/officeart/2005/8/layout/vList4"/>
    <dgm:cxn modelId="{FD5F2715-4C30-4205-A02C-A89EA64A1AFB}" type="presParOf" srcId="{C859E35A-B07F-47C3-9FD2-BE54DBB6161C}" destId="{7C83ABC8-CF16-432A-A23C-51A6EA22C8A9}"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000" b="1"/>
            <a:t>Princeton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1800" b="1"/>
            <a:t>Basis Texas, Bryan ISD, Hurst-Euless-Bedford ISD, Lorena ISD, San Angelo ISD, Tomball ISD, Uplift Education</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2000" b="1"/>
            <a:t>Lake Worth ISD, Royse City ISD, San Benito CISD, Sharyland ISD</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BA595265-C3DF-405B-8E7F-5A997069FA93}">
      <dgm:prSet phldrT="[Text]" custT="1"/>
      <dgm:spPr/>
      <dgm:t>
        <a:bodyPr/>
        <a:lstStyle/>
        <a:p>
          <a:r>
            <a:rPr lang="en-US" sz="2000" b="1"/>
            <a:t>Coppell ISD, Ysleta ISD</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4"/>
      <dgm:spPr/>
    </dgm:pt>
    <dgm:pt modelId="{3C9FC58B-0EFB-41E4-B411-6102CEBA173D}" type="pres">
      <dgm:prSet presAssocID="{9DFC7722-C3C9-41F0-8B11-2229942B1271}" presName="img" presStyleLbl="fgImgPlace1" presStyleIdx="0" presStyleCnt="4"/>
      <dgm:spPr>
        <a:blipFill>
          <a:blip xmlns:r="http://schemas.openxmlformats.org/officeDocument/2006/relationships" r:embed="rId1"/>
          <a:srcRect/>
          <a:stretch>
            <a:fillRect l="-8000" r="-8000"/>
          </a:stretch>
        </a:blipFill>
      </dgm:spPr>
    </dgm:pt>
    <dgm:pt modelId="{2B7B3F89-DF6D-421C-A55A-B2ACCC8906F2}" type="pres">
      <dgm:prSet presAssocID="{9DFC7722-C3C9-41F0-8B11-2229942B1271}" presName="text" presStyleLbl="node1" presStyleIdx="0" presStyleCnt="4">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4"/>
      <dgm:spPr/>
    </dgm:pt>
    <dgm:pt modelId="{A55C6CE2-8A95-47FC-81B1-CBB40B929254}" type="pres">
      <dgm:prSet presAssocID="{01BF64F1-29E3-4963-BE61-B2C16FF73032}" presName="img" presStyleLbl="fgImgPlace1" presStyleIdx="1" presStyleCnt="4"/>
      <dgm:spPr>
        <a:blipFill>
          <a:blip xmlns:r="http://schemas.openxmlformats.org/officeDocument/2006/relationships" r:embed="rId2"/>
          <a:srcRect/>
          <a:stretch>
            <a:fillRect l="-8000" r="-8000"/>
          </a:stretch>
        </a:blipFill>
      </dgm:spPr>
    </dgm:pt>
    <dgm:pt modelId="{C27ECF21-7D1D-405C-9314-D1B8A2A6C39A}" type="pres">
      <dgm:prSet presAssocID="{01BF64F1-29E3-4963-BE61-B2C16FF73032}" presName="text" presStyleLbl="node1" presStyleIdx="1" presStyleCnt="4">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4" custLinFactNeighborY="3617"/>
      <dgm:spPr/>
    </dgm:pt>
    <dgm:pt modelId="{941836BF-B96D-4378-9D48-C6E4ADB00AA2}" type="pres">
      <dgm:prSet presAssocID="{7BCA1B9E-30E1-47B9-BB37-FACC1EF68772}"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1156037B-59B5-44F0-AD8E-9AC0409FBE88}" type="pres">
      <dgm:prSet presAssocID="{7BCA1B9E-30E1-47B9-BB37-FACC1EF68772}" presName="text" presStyleLbl="node1" presStyleIdx="2" presStyleCnt="4">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4"/>
      <dgm:spPr/>
    </dgm:pt>
    <dgm:pt modelId="{A8D7C74F-7A58-4438-AB18-EEF9663D417A}" type="pres">
      <dgm:prSet presAssocID="{BA595265-C3DF-405B-8E7F-5A997069FA93}" presName="img" presStyleLbl="fgImgPlace1" presStyleIdx="3" presStyleCnt="4"/>
      <dgm:spPr>
        <a:blipFill>
          <a:blip xmlns:r="http://schemas.openxmlformats.org/officeDocument/2006/relationships" r:embed="rId4"/>
          <a:srcRect/>
          <a:stretch>
            <a:fillRect l="-7000" r="-7000"/>
          </a:stretch>
        </a:blipFill>
      </dgm:spPr>
    </dgm:pt>
    <dgm:pt modelId="{CE7C7815-17D0-4894-BFC8-EBAC0DD95135}" type="pres">
      <dgm:prSet presAssocID="{BA595265-C3DF-405B-8E7F-5A997069FA93}" presName="text" presStyleLbl="node1" presStyleIdx="3" presStyleCnt="4">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A7A36A-55D0-4CEF-B9AD-7F8D3DF6A695}" type="doc">
      <dgm:prSet loTypeId="urn:microsoft.com/office/officeart/2005/8/layout/vList4" loCatId="picture" qsTypeId="urn:microsoft.com/office/officeart/2005/8/quickstyle/simple1" qsCatId="simple" csTypeId="urn:microsoft.com/office/officeart/2005/8/colors/accent1_2" csCatId="accent1" phldr="1"/>
      <dgm:spPr/>
    </dgm:pt>
    <dgm:pt modelId="{9DFC7722-C3C9-41F0-8B11-2229942B1271}">
      <dgm:prSet phldrT="[Text]" custT="1"/>
      <dgm:spPr/>
      <dgm:t>
        <a:bodyPr/>
        <a:lstStyle/>
        <a:p>
          <a:r>
            <a:rPr lang="en-US" sz="2000" b="1"/>
            <a:t>Edna ISD, Keller ISD,        Moody ISD</a:t>
          </a:r>
        </a:p>
      </dgm:t>
    </dgm:pt>
    <dgm:pt modelId="{7C239860-DB6D-484B-BEAF-7F363C3C78F5}" type="parTrans" cxnId="{E875FA86-5293-4943-8D8C-F28EE52DA6AC}">
      <dgm:prSet/>
      <dgm:spPr/>
      <dgm:t>
        <a:bodyPr/>
        <a:lstStyle/>
        <a:p>
          <a:endParaRPr lang="en-US"/>
        </a:p>
      </dgm:t>
    </dgm:pt>
    <dgm:pt modelId="{EF5FB575-582A-4930-A0A5-DE7FDBC1EBEF}" type="sibTrans" cxnId="{E875FA86-5293-4943-8D8C-F28EE52DA6AC}">
      <dgm:prSet/>
      <dgm:spPr/>
      <dgm:t>
        <a:bodyPr/>
        <a:lstStyle/>
        <a:p>
          <a:endParaRPr lang="en-US"/>
        </a:p>
      </dgm:t>
    </dgm:pt>
    <dgm:pt modelId="{01BF64F1-29E3-4963-BE61-B2C16FF73032}">
      <dgm:prSet phldrT="[Text]" custT="1"/>
      <dgm:spPr/>
      <dgm:t>
        <a:bodyPr/>
        <a:lstStyle/>
        <a:p>
          <a:r>
            <a:rPr lang="en-US" sz="1800" b="1" dirty="0"/>
            <a:t>Eagle Pass ISD, Gainesville ISD, Gladewater ISD, Gold-Burg ISD, Leon ISD, Perryton ISD , Sweetwater ISD, Woodville ISD</a:t>
          </a:r>
        </a:p>
      </dgm:t>
    </dgm:pt>
    <dgm:pt modelId="{1F491FF1-3EB0-4209-BB1F-17EC0BC3D8AE}" type="parTrans" cxnId="{0118663E-E509-4746-9B9D-7C293166D360}">
      <dgm:prSet/>
      <dgm:spPr/>
      <dgm:t>
        <a:bodyPr/>
        <a:lstStyle/>
        <a:p>
          <a:endParaRPr lang="en-US"/>
        </a:p>
      </dgm:t>
    </dgm:pt>
    <dgm:pt modelId="{63731BED-3C2A-4000-B439-F580F060375F}" type="sibTrans" cxnId="{0118663E-E509-4746-9B9D-7C293166D360}">
      <dgm:prSet/>
      <dgm:spPr/>
      <dgm:t>
        <a:bodyPr/>
        <a:lstStyle/>
        <a:p>
          <a:endParaRPr lang="en-US"/>
        </a:p>
      </dgm:t>
    </dgm:pt>
    <dgm:pt modelId="{7BCA1B9E-30E1-47B9-BB37-FACC1EF68772}">
      <dgm:prSet phldrT="[Text]" custT="1"/>
      <dgm:spPr/>
      <dgm:t>
        <a:bodyPr/>
        <a:lstStyle/>
        <a:p>
          <a:r>
            <a:rPr lang="en-US" sz="2000" b="1"/>
            <a:t>Arlington ISD, </a:t>
          </a:r>
        </a:p>
        <a:p>
          <a:r>
            <a:rPr lang="en-US" sz="2000" b="1"/>
            <a:t>Magnolia ISD </a:t>
          </a:r>
        </a:p>
      </dgm:t>
    </dgm:pt>
    <dgm:pt modelId="{7583A41B-5FDD-45EF-919D-9E70DE0CE6D1}" type="parTrans" cxnId="{CC44D4EF-2D3C-43F9-BCC1-BDC99079DE43}">
      <dgm:prSet/>
      <dgm:spPr/>
      <dgm:t>
        <a:bodyPr/>
        <a:lstStyle/>
        <a:p>
          <a:endParaRPr lang="en-US"/>
        </a:p>
      </dgm:t>
    </dgm:pt>
    <dgm:pt modelId="{4A5C7B29-7F0C-4CDA-BB82-84B3770DF3A4}" type="sibTrans" cxnId="{CC44D4EF-2D3C-43F9-BCC1-BDC99079DE43}">
      <dgm:prSet/>
      <dgm:spPr/>
      <dgm:t>
        <a:bodyPr/>
        <a:lstStyle/>
        <a:p>
          <a:endParaRPr lang="en-US"/>
        </a:p>
      </dgm:t>
    </dgm:pt>
    <dgm:pt modelId="{6846A885-312C-4691-8264-A412F386BA0C}">
      <dgm:prSet phldrT="[Text]" custT="1"/>
      <dgm:spPr/>
      <dgm:t>
        <a:bodyPr/>
        <a:lstStyle/>
        <a:p>
          <a:r>
            <a:rPr lang="en-US" sz="2000" b="1"/>
            <a:t>Cedars International Academy</a:t>
          </a:r>
        </a:p>
      </dgm:t>
    </dgm:pt>
    <dgm:pt modelId="{5F7733FF-99BB-4E4B-AD0E-7E3A2F3CB027}" type="parTrans" cxnId="{DAEAE82E-F05A-4BD1-99D9-341F97DF94A1}">
      <dgm:prSet/>
      <dgm:spPr/>
      <dgm:t>
        <a:bodyPr/>
        <a:lstStyle/>
        <a:p>
          <a:endParaRPr lang="en-US"/>
        </a:p>
      </dgm:t>
    </dgm:pt>
    <dgm:pt modelId="{6B5AEF94-9997-4362-8B7F-6F64CB222671}" type="sibTrans" cxnId="{DAEAE82E-F05A-4BD1-99D9-341F97DF94A1}">
      <dgm:prSet/>
      <dgm:spPr/>
      <dgm:t>
        <a:bodyPr/>
        <a:lstStyle/>
        <a:p>
          <a:endParaRPr lang="en-US"/>
        </a:p>
      </dgm:t>
    </dgm:pt>
    <dgm:pt modelId="{BA595265-C3DF-405B-8E7F-5A997069FA93}">
      <dgm:prSet phldrT="[Text]" custT="1"/>
      <dgm:spPr/>
      <dgm:t>
        <a:bodyPr/>
        <a:lstStyle/>
        <a:p>
          <a:r>
            <a:rPr lang="en-US" sz="2000" b="1"/>
            <a:t>Fort Worth ISD, Little Elm ISD, Richardson ISD, Texas Tech University K-12</a:t>
          </a:r>
        </a:p>
      </dgm:t>
    </dgm:pt>
    <dgm:pt modelId="{13D52860-D527-4285-8AD4-F2E7441E39DD}" type="parTrans" cxnId="{A3522FDD-F79C-45A7-A6B4-7D7D79B35FC6}">
      <dgm:prSet/>
      <dgm:spPr/>
      <dgm:t>
        <a:bodyPr/>
        <a:lstStyle/>
        <a:p>
          <a:endParaRPr lang="en-US"/>
        </a:p>
      </dgm:t>
    </dgm:pt>
    <dgm:pt modelId="{E8493ADC-03D5-49BB-AFA9-5231353E1423}" type="sibTrans" cxnId="{A3522FDD-F79C-45A7-A6B4-7D7D79B35FC6}">
      <dgm:prSet/>
      <dgm:spPr/>
      <dgm:t>
        <a:bodyPr/>
        <a:lstStyle/>
        <a:p>
          <a:endParaRPr lang="en-US"/>
        </a:p>
      </dgm:t>
    </dgm:pt>
    <dgm:pt modelId="{838724D0-09FA-4760-A723-2F66BD8C51C7}" type="pres">
      <dgm:prSet presAssocID="{E5A7A36A-55D0-4CEF-B9AD-7F8D3DF6A695}" presName="linear" presStyleCnt="0">
        <dgm:presLayoutVars>
          <dgm:dir/>
          <dgm:resizeHandles val="exact"/>
        </dgm:presLayoutVars>
      </dgm:prSet>
      <dgm:spPr/>
    </dgm:pt>
    <dgm:pt modelId="{E976C4E4-56E2-4C94-9C28-D57729DB2F13}" type="pres">
      <dgm:prSet presAssocID="{9DFC7722-C3C9-41F0-8B11-2229942B1271}" presName="comp" presStyleCnt="0"/>
      <dgm:spPr/>
    </dgm:pt>
    <dgm:pt modelId="{8DEF410B-0628-4D54-8E11-816F719CA251}" type="pres">
      <dgm:prSet presAssocID="{9DFC7722-C3C9-41F0-8B11-2229942B1271}" presName="box" presStyleLbl="node1" presStyleIdx="0" presStyleCnt="5"/>
      <dgm:spPr/>
    </dgm:pt>
    <dgm:pt modelId="{3C9FC58B-0EFB-41E4-B411-6102CEBA173D}" type="pres">
      <dgm:prSet presAssocID="{9DFC7722-C3C9-41F0-8B11-2229942B1271}" presName="img" presStyleLbl="fgImgPlace1" presStyleIdx="0" presStyleCnt="5"/>
      <dgm:spPr>
        <a:blipFill>
          <a:blip xmlns:r="http://schemas.openxmlformats.org/officeDocument/2006/relationships" r:embed="rId1"/>
          <a:srcRect/>
          <a:stretch>
            <a:fillRect t="-5000" b="-5000"/>
          </a:stretch>
        </a:blipFill>
      </dgm:spPr>
    </dgm:pt>
    <dgm:pt modelId="{2B7B3F89-DF6D-421C-A55A-B2ACCC8906F2}" type="pres">
      <dgm:prSet presAssocID="{9DFC7722-C3C9-41F0-8B11-2229942B1271}" presName="text" presStyleLbl="node1" presStyleIdx="0" presStyleCnt="5">
        <dgm:presLayoutVars>
          <dgm:bulletEnabled val="1"/>
        </dgm:presLayoutVars>
      </dgm:prSet>
      <dgm:spPr/>
    </dgm:pt>
    <dgm:pt modelId="{05F19E0D-070D-48F4-9878-36A4729B01AC}" type="pres">
      <dgm:prSet presAssocID="{EF5FB575-582A-4930-A0A5-DE7FDBC1EBEF}" presName="spacer" presStyleCnt="0"/>
      <dgm:spPr/>
    </dgm:pt>
    <dgm:pt modelId="{FAD5A025-774B-46ED-B47F-AC1BF3C142B1}" type="pres">
      <dgm:prSet presAssocID="{01BF64F1-29E3-4963-BE61-B2C16FF73032}" presName="comp" presStyleCnt="0"/>
      <dgm:spPr/>
    </dgm:pt>
    <dgm:pt modelId="{D21FBA1E-8650-46C4-9358-1DF817AD77F7}" type="pres">
      <dgm:prSet presAssocID="{01BF64F1-29E3-4963-BE61-B2C16FF73032}" presName="box" presStyleLbl="node1" presStyleIdx="1" presStyleCnt="5"/>
      <dgm:spPr/>
    </dgm:pt>
    <dgm:pt modelId="{A55C6CE2-8A95-47FC-81B1-CBB40B929254}" type="pres">
      <dgm:prSet presAssocID="{01BF64F1-29E3-4963-BE61-B2C16FF73032}" presName="img" presStyleLbl="fgImgPlace1" presStyleIdx="1" presStyleCnt="5"/>
      <dgm:spPr>
        <a:blipFill>
          <a:blip xmlns:r="http://schemas.openxmlformats.org/officeDocument/2006/relationships" r:embed="rId2"/>
          <a:srcRect/>
          <a:stretch>
            <a:fillRect t="-5000" b="-5000"/>
          </a:stretch>
        </a:blipFill>
      </dgm:spPr>
    </dgm:pt>
    <dgm:pt modelId="{C27ECF21-7D1D-405C-9314-D1B8A2A6C39A}" type="pres">
      <dgm:prSet presAssocID="{01BF64F1-29E3-4963-BE61-B2C16FF73032}" presName="text" presStyleLbl="node1" presStyleIdx="1" presStyleCnt="5">
        <dgm:presLayoutVars>
          <dgm:bulletEnabled val="1"/>
        </dgm:presLayoutVars>
      </dgm:prSet>
      <dgm:spPr/>
    </dgm:pt>
    <dgm:pt modelId="{9E24F227-D327-4CEF-8B3A-FFE68A0FA3E2}" type="pres">
      <dgm:prSet presAssocID="{63731BED-3C2A-4000-B439-F580F060375F}" presName="spacer" presStyleCnt="0"/>
      <dgm:spPr/>
    </dgm:pt>
    <dgm:pt modelId="{9B4D3D8B-6F19-4214-A2ED-19B91496CE10}" type="pres">
      <dgm:prSet presAssocID="{7BCA1B9E-30E1-47B9-BB37-FACC1EF68772}" presName="comp" presStyleCnt="0"/>
      <dgm:spPr/>
    </dgm:pt>
    <dgm:pt modelId="{46DCF3D7-56E6-4B28-9DAF-D966E9C1B428}" type="pres">
      <dgm:prSet presAssocID="{7BCA1B9E-30E1-47B9-BB37-FACC1EF68772}" presName="box" presStyleLbl="node1" presStyleIdx="2" presStyleCnt="5"/>
      <dgm:spPr/>
    </dgm:pt>
    <dgm:pt modelId="{941836BF-B96D-4378-9D48-C6E4ADB00AA2}" type="pres">
      <dgm:prSet presAssocID="{7BCA1B9E-30E1-47B9-BB37-FACC1EF68772}" presName="img" presStyleLbl="fgImgPlace1" presStyleIdx="2" presStyleCnt="5"/>
      <dgm:spPr>
        <a:blipFill>
          <a:blip xmlns:r="http://schemas.openxmlformats.org/officeDocument/2006/relationships" r:embed="rId3"/>
          <a:srcRect/>
          <a:stretch>
            <a:fillRect t="-5000" b="-5000"/>
          </a:stretch>
        </a:blipFill>
      </dgm:spPr>
    </dgm:pt>
    <dgm:pt modelId="{1156037B-59B5-44F0-AD8E-9AC0409FBE88}" type="pres">
      <dgm:prSet presAssocID="{7BCA1B9E-30E1-47B9-BB37-FACC1EF68772}" presName="text" presStyleLbl="node1" presStyleIdx="2" presStyleCnt="5">
        <dgm:presLayoutVars>
          <dgm:bulletEnabled val="1"/>
        </dgm:presLayoutVars>
      </dgm:prSet>
      <dgm:spPr/>
    </dgm:pt>
    <dgm:pt modelId="{D9C89A8C-E87E-4ABE-8E79-2ECD94DD03A3}" type="pres">
      <dgm:prSet presAssocID="{4A5C7B29-7F0C-4CDA-BB82-84B3770DF3A4}" presName="spacer" presStyleCnt="0"/>
      <dgm:spPr/>
    </dgm:pt>
    <dgm:pt modelId="{0A88074E-1572-42CB-9777-FD028F5E593A}" type="pres">
      <dgm:prSet presAssocID="{BA595265-C3DF-405B-8E7F-5A997069FA93}" presName="comp" presStyleCnt="0"/>
      <dgm:spPr/>
    </dgm:pt>
    <dgm:pt modelId="{BD0B67EA-3A14-45E8-8898-EA84B75853D5}" type="pres">
      <dgm:prSet presAssocID="{BA595265-C3DF-405B-8E7F-5A997069FA93}" presName="box" presStyleLbl="node1" presStyleIdx="3" presStyleCnt="5"/>
      <dgm:spPr/>
    </dgm:pt>
    <dgm:pt modelId="{A8D7C74F-7A58-4438-AB18-EEF9663D417A}" type="pres">
      <dgm:prSet presAssocID="{BA595265-C3DF-405B-8E7F-5A997069FA93}" presName="img"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5000" b="-5000"/>
          </a:stretch>
        </a:blipFill>
      </dgm:spPr>
    </dgm:pt>
    <dgm:pt modelId="{CE7C7815-17D0-4894-BFC8-EBAC0DD95135}" type="pres">
      <dgm:prSet presAssocID="{BA595265-C3DF-405B-8E7F-5A997069FA93}" presName="text" presStyleLbl="node1" presStyleIdx="3" presStyleCnt="5">
        <dgm:presLayoutVars>
          <dgm:bulletEnabled val="1"/>
        </dgm:presLayoutVars>
      </dgm:prSet>
      <dgm:spPr/>
    </dgm:pt>
    <dgm:pt modelId="{1866A733-9FF8-4798-94A4-E1EDC5CDDCF9}" type="pres">
      <dgm:prSet presAssocID="{E8493ADC-03D5-49BB-AFA9-5231353E1423}" presName="spacer" presStyleCnt="0"/>
      <dgm:spPr/>
    </dgm:pt>
    <dgm:pt modelId="{509436D6-501D-4EB0-BE10-A91CA8C8810F}" type="pres">
      <dgm:prSet presAssocID="{6846A885-312C-4691-8264-A412F386BA0C}" presName="comp" presStyleCnt="0"/>
      <dgm:spPr/>
    </dgm:pt>
    <dgm:pt modelId="{2C67E353-BDD1-47A7-9087-5F94A7EC2D1E}" type="pres">
      <dgm:prSet presAssocID="{6846A885-312C-4691-8264-A412F386BA0C}" presName="box" presStyleLbl="node1" presStyleIdx="4" presStyleCnt="5"/>
      <dgm:spPr/>
    </dgm:pt>
    <dgm:pt modelId="{7E985310-B355-4F66-BAEF-11F643C1B9D4}" type="pres">
      <dgm:prSet presAssocID="{6846A885-312C-4691-8264-A412F386BA0C}"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dgm:spPr>
    </dgm:pt>
    <dgm:pt modelId="{5231B471-DA2E-49D5-BCF8-5CEBD138A3F1}" type="pres">
      <dgm:prSet presAssocID="{6846A885-312C-4691-8264-A412F386BA0C}" presName="text" presStyleLbl="node1" presStyleIdx="4" presStyleCnt="5">
        <dgm:presLayoutVars>
          <dgm:bulletEnabled val="1"/>
        </dgm:presLayoutVars>
      </dgm:prSet>
      <dgm:spPr/>
    </dgm:pt>
  </dgm:ptLst>
  <dgm:cxnLst>
    <dgm:cxn modelId="{8F467D18-B858-4576-8B7F-83BF01FF7B03}" type="presOf" srcId="{7BCA1B9E-30E1-47B9-BB37-FACC1EF68772}" destId="{1156037B-59B5-44F0-AD8E-9AC0409FBE88}" srcOrd="1" destOrd="0" presId="urn:microsoft.com/office/officeart/2005/8/layout/vList4"/>
    <dgm:cxn modelId="{02519E2A-E93E-4148-8493-5759940D860F}" type="presOf" srcId="{BA595265-C3DF-405B-8E7F-5A997069FA93}" destId="{CE7C7815-17D0-4894-BFC8-EBAC0DD95135}" srcOrd="1" destOrd="0" presId="urn:microsoft.com/office/officeart/2005/8/layout/vList4"/>
    <dgm:cxn modelId="{DAEAE82E-F05A-4BD1-99D9-341F97DF94A1}" srcId="{E5A7A36A-55D0-4CEF-B9AD-7F8D3DF6A695}" destId="{6846A885-312C-4691-8264-A412F386BA0C}" srcOrd="4" destOrd="0" parTransId="{5F7733FF-99BB-4E4B-AD0E-7E3A2F3CB027}" sibTransId="{6B5AEF94-9997-4362-8B7F-6F64CB222671}"/>
    <dgm:cxn modelId="{489AA837-FF6B-45A9-9D70-2F5BF6F3CA9C}" type="presOf" srcId="{6846A885-312C-4691-8264-A412F386BA0C}" destId="{2C67E353-BDD1-47A7-9087-5F94A7EC2D1E}" srcOrd="0" destOrd="0" presId="urn:microsoft.com/office/officeart/2005/8/layout/vList4"/>
    <dgm:cxn modelId="{0118663E-E509-4746-9B9D-7C293166D360}" srcId="{E5A7A36A-55D0-4CEF-B9AD-7F8D3DF6A695}" destId="{01BF64F1-29E3-4963-BE61-B2C16FF73032}" srcOrd="1" destOrd="0" parTransId="{1F491FF1-3EB0-4209-BB1F-17EC0BC3D8AE}" sibTransId="{63731BED-3C2A-4000-B439-F580F060375F}"/>
    <dgm:cxn modelId="{07906C67-23CF-477A-87D8-3ED90D445870}" type="presOf" srcId="{9DFC7722-C3C9-41F0-8B11-2229942B1271}" destId="{8DEF410B-0628-4D54-8E11-816F719CA251}" srcOrd="0" destOrd="0" presId="urn:microsoft.com/office/officeart/2005/8/layout/vList4"/>
    <dgm:cxn modelId="{3B3A6B54-09DC-484E-86F5-05001B7786C7}" type="presOf" srcId="{BA595265-C3DF-405B-8E7F-5A997069FA93}" destId="{BD0B67EA-3A14-45E8-8898-EA84B75853D5}" srcOrd="0" destOrd="0" presId="urn:microsoft.com/office/officeart/2005/8/layout/vList4"/>
    <dgm:cxn modelId="{02E33776-826E-4B5E-B1F5-CCBB71CF5FF8}" type="presOf" srcId="{E5A7A36A-55D0-4CEF-B9AD-7F8D3DF6A695}" destId="{838724D0-09FA-4760-A723-2F66BD8C51C7}" srcOrd="0" destOrd="0" presId="urn:microsoft.com/office/officeart/2005/8/layout/vList4"/>
    <dgm:cxn modelId="{34D4C17A-206D-42E7-B216-22A9DB417FC3}" type="presOf" srcId="{6846A885-312C-4691-8264-A412F386BA0C}" destId="{5231B471-DA2E-49D5-BCF8-5CEBD138A3F1}" srcOrd="1" destOrd="0" presId="urn:microsoft.com/office/officeart/2005/8/layout/vList4"/>
    <dgm:cxn modelId="{E875FA86-5293-4943-8D8C-F28EE52DA6AC}" srcId="{E5A7A36A-55D0-4CEF-B9AD-7F8D3DF6A695}" destId="{9DFC7722-C3C9-41F0-8B11-2229942B1271}" srcOrd="0" destOrd="0" parTransId="{7C239860-DB6D-484B-BEAF-7F363C3C78F5}" sibTransId="{EF5FB575-582A-4930-A0A5-DE7FDBC1EBEF}"/>
    <dgm:cxn modelId="{1F840892-33F4-4508-B06D-CA86A7DCDBEE}" type="presOf" srcId="{01BF64F1-29E3-4963-BE61-B2C16FF73032}" destId="{D21FBA1E-8650-46C4-9358-1DF817AD77F7}" srcOrd="0" destOrd="0" presId="urn:microsoft.com/office/officeart/2005/8/layout/vList4"/>
    <dgm:cxn modelId="{6EB58798-CAC8-464E-9591-077F6898F0FE}" type="presOf" srcId="{9DFC7722-C3C9-41F0-8B11-2229942B1271}" destId="{2B7B3F89-DF6D-421C-A55A-B2ACCC8906F2}" srcOrd="1" destOrd="0" presId="urn:microsoft.com/office/officeart/2005/8/layout/vList4"/>
    <dgm:cxn modelId="{A3522FDD-F79C-45A7-A6B4-7D7D79B35FC6}" srcId="{E5A7A36A-55D0-4CEF-B9AD-7F8D3DF6A695}" destId="{BA595265-C3DF-405B-8E7F-5A997069FA93}" srcOrd="3" destOrd="0" parTransId="{13D52860-D527-4285-8AD4-F2E7441E39DD}" sibTransId="{E8493ADC-03D5-49BB-AFA9-5231353E1423}"/>
    <dgm:cxn modelId="{10FA03E9-0EEF-410A-B5F9-F78AC8048A60}" type="presOf" srcId="{7BCA1B9E-30E1-47B9-BB37-FACC1EF68772}" destId="{46DCF3D7-56E6-4B28-9DAF-D966E9C1B428}" srcOrd="0" destOrd="0" presId="urn:microsoft.com/office/officeart/2005/8/layout/vList4"/>
    <dgm:cxn modelId="{174EA2EE-4212-4E97-84E2-619A251D4012}" type="presOf" srcId="{01BF64F1-29E3-4963-BE61-B2C16FF73032}" destId="{C27ECF21-7D1D-405C-9314-D1B8A2A6C39A}" srcOrd="1" destOrd="0" presId="urn:microsoft.com/office/officeart/2005/8/layout/vList4"/>
    <dgm:cxn modelId="{CC44D4EF-2D3C-43F9-BCC1-BDC99079DE43}" srcId="{E5A7A36A-55D0-4CEF-B9AD-7F8D3DF6A695}" destId="{7BCA1B9E-30E1-47B9-BB37-FACC1EF68772}" srcOrd="2" destOrd="0" parTransId="{7583A41B-5FDD-45EF-919D-9E70DE0CE6D1}" sibTransId="{4A5C7B29-7F0C-4CDA-BB82-84B3770DF3A4}"/>
    <dgm:cxn modelId="{6E0CFCAF-116A-408C-89E9-0903B06104D6}" type="presParOf" srcId="{838724D0-09FA-4760-A723-2F66BD8C51C7}" destId="{E976C4E4-56E2-4C94-9C28-D57729DB2F13}" srcOrd="0" destOrd="0" presId="urn:microsoft.com/office/officeart/2005/8/layout/vList4"/>
    <dgm:cxn modelId="{ACAFD50C-E838-4906-A836-D68630D3839B}" type="presParOf" srcId="{E976C4E4-56E2-4C94-9C28-D57729DB2F13}" destId="{8DEF410B-0628-4D54-8E11-816F719CA251}" srcOrd="0" destOrd="0" presId="urn:microsoft.com/office/officeart/2005/8/layout/vList4"/>
    <dgm:cxn modelId="{D6E30A0D-1116-41CA-997D-72F12A9A3512}" type="presParOf" srcId="{E976C4E4-56E2-4C94-9C28-D57729DB2F13}" destId="{3C9FC58B-0EFB-41E4-B411-6102CEBA173D}" srcOrd="1" destOrd="0" presId="urn:microsoft.com/office/officeart/2005/8/layout/vList4"/>
    <dgm:cxn modelId="{027BC0FA-AC6B-45D1-BD9D-682D58B846CF}" type="presParOf" srcId="{E976C4E4-56E2-4C94-9C28-D57729DB2F13}" destId="{2B7B3F89-DF6D-421C-A55A-B2ACCC8906F2}" srcOrd="2" destOrd="0" presId="urn:microsoft.com/office/officeart/2005/8/layout/vList4"/>
    <dgm:cxn modelId="{371CFF03-7AA9-44CA-86D4-A1314B1F6641}" type="presParOf" srcId="{838724D0-09FA-4760-A723-2F66BD8C51C7}" destId="{05F19E0D-070D-48F4-9878-36A4729B01AC}" srcOrd="1" destOrd="0" presId="urn:microsoft.com/office/officeart/2005/8/layout/vList4"/>
    <dgm:cxn modelId="{6D593782-7E0C-43EB-8860-5093A85B47A0}" type="presParOf" srcId="{838724D0-09FA-4760-A723-2F66BD8C51C7}" destId="{FAD5A025-774B-46ED-B47F-AC1BF3C142B1}" srcOrd="2" destOrd="0" presId="urn:microsoft.com/office/officeart/2005/8/layout/vList4"/>
    <dgm:cxn modelId="{BE7DB8D1-9DA9-419D-9FDB-462A18C9D209}" type="presParOf" srcId="{FAD5A025-774B-46ED-B47F-AC1BF3C142B1}" destId="{D21FBA1E-8650-46C4-9358-1DF817AD77F7}" srcOrd="0" destOrd="0" presId="urn:microsoft.com/office/officeart/2005/8/layout/vList4"/>
    <dgm:cxn modelId="{9CE360B9-BFFF-412F-842B-5739D96BEC74}" type="presParOf" srcId="{FAD5A025-774B-46ED-B47F-AC1BF3C142B1}" destId="{A55C6CE2-8A95-47FC-81B1-CBB40B929254}" srcOrd="1" destOrd="0" presId="urn:microsoft.com/office/officeart/2005/8/layout/vList4"/>
    <dgm:cxn modelId="{4DA5250F-D1FA-4948-97B2-299D104B5061}" type="presParOf" srcId="{FAD5A025-774B-46ED-B47F-AC1BF3C142B1}" destId="{C27ECF21-7D1D-405C-9314-D1B8A2A6C39A}" srcOrd="2" destOrd="0" presId="urn:microsoft.com/office/officeart/2005/8/layout/vList4"/>
    <dgm:cxn modelId="{CBD7EA5B-608A-4E0F-806C-5B77870FACD5}" type="presParOf" srcId="{838724D0-09FA-4760-A723-2F66BD8C51C7}" destId="{9E24F227-D327-4CEF-8B3A-FFE68A0FA3E2}" srcOrd="3" destOrd="0" presId="urn:microsoft.com/office/officeart/2005/8/layout/vList4"/>
    <dgm:cxn modelId="{D101A99F-83F2-48A2-9AA3-B20104AD0B60}" type="presParOf" srcId="{838724D0-09FA-4760-A723-2F66BD8C51C7}" destId="{9B4D3D8B-6F19-4214-A2ED-19B91496CE10}" srcOrd="4" destOrd="0" presId="urn:microsoft.com/office/officeart/2005/8/layout/vList4"/>
    <dgm:cxn modelId="{1EAB8310-89F8-4B70-B2EF-17FCE57EA61F}" type="presParOf" srcId="{9B4D3D8B-6F19-4214-A2ED-19B91496CE10}" destId="{46DCF3D7-56E6-4B28-9DAF-D966E9C1B428}" srcOrd="0" destOrd="0" presId="urn:microsoft.com/office/officeart/2005/8/layout/vList4"/>
    <dgm:cxn modelId="{0F0FEA9C-4161-418B-9143-1CF552932507}" type="presParOf" srcId="{9B4D3D8B-6F19-4214-A2ED-19B91496CE10}" destId="{941836BF-B96D-4378-9D48-C6E4ADB00AA2}" srcOrd="1" destOrd="0" presId="urn:microsoft.com/office/officeart/2005/8/layout/vList4"/>
    <dgm:cxn modelId="{9F3DA84D-4A84-46F5-8826-14CDAFCECC37}" type="presParOf" srcId="{9B4D3D8B-6F19-4214-A2ED-19B91496CE10}" destId="{1156037B-59B5-44F0-AD8E-9AC0409FBE88}" srcOrd="2" destOrd="0" presId="urn:microsoft.com/office/officeart/2005/8/layout/vList4"/>
    <dgm:cxn modelId="{DBA551A2-2632-47D9-8506-7E678E4792FD}" type="presParOf" srcId="{838724D0-09FA-4760-A723-2F66BD8C51C7}" destId="{D9C89A8C-E87E-4ABE-8E79-2ECD94DD03A3}" srcOrd="5" destOrd="0" presId="urn:microsoft.com/office/officeart/2005/8/layout/vList4"/>
    <dgm:cxn modelId="{F167CA65-B6CD-4C54-B596-57C76BF08AB2}" type="presParOf" srcId="{838724D0-09FA-4760-A723-2F66BD8C51C7}" destId="{0A88074E-1572-42CB-9777-FD028F5E593A}" srcOrd="6" destOrd="0" presId="urn:microsoft.com/office/officeart/2005/8/layout/vList4"/>
    <dgm:cxn modelId="{36BA1E57-95A8-42D8-9F9B-A7C4A2248D58}" type="presParOf" srcId="{0A88074E-1572-42CB-9777-FD028F5E593A}" destId="{BD0B67EA-3A14-45E8-8898-EA84B75853D5}" srcOrd="0" destOrd="0" presId="urn:microsoft.com/office/officeart/2005/8/layout/vList4"/>
    <dgm:cxn modelId="{68E46B84-9199-4C69-8AFD-93B51D00CCE1}" type="presParOf" srcId="{0A88074E-1572-42CB-9777-FD028F5E593A}" destId="{A8D7C74F-7A58-4438-AB18-EEF9663D417A}" srcOrd="1" destOrd="0" presId="urn:microsoft.com/office/officeart/2005/8/layout/vList4"/>
    <dgm:cxn modelId="{9F44984A-16CF-40D5-BB38-BC43C9C5E108}" type="presParOf" srcId="{0A88074E-1572-42CB-9777-FD028F5E593A}" destId="{CE7C7815-17D0-4894-BFC8-EBAC0DD95135}" srcOrd="2" destOrd="0" presId="urn:microsoft.com/office/officeart/2005/8/layout/vList4"/>
    <dgm:cxn modelId="{6266D74E-19C3-43F0-97D8-17D90ED50D15}" type="presParOf" srcId="{838724D0-09FA-4760-A723-2F66BD8C51C7}" destId="{1866A733-9FF8-4798-94A4-E1EDC5CDDCF9}" srcOrd="7" destOrd="0" presId="urn:microsoft.com/office/officeart/2005/8/layout/vList4"/>
    <dgm:cxn modelId="{10DAC9AE-3B48-41BF-A35D-815FA1FB5E0A}" type="presParOf" srcId="{838724D0-09FA-4760-A723-2F66BD8C51C7}" destId="{509436D6-501D-4EB0-BE10-A91CA8C8810F}" srcOrd="8" destOrd="0" presId="urn:microsoft.com/office/officeart/2005/8/layout/vList4"/>
    <dgm:cxn modelId="{3ECBF0FA-4DF2-4D48-AC71-581CEFEF59AA}" type="presParOf" srcId="{509436D6-501D-4EB0-BE10-A91CA8C8810F}" destId="{2C67E353-BDD1-47A7-9087-5F94A7EC2D1E}" srcOrd="0" destOrd="0" presId="urn:microsoft.com/office/officeart/2005/8/layout/vList4"/>
    <dgm:cxn modelId="{81AAD326-0D6F-4189-8559-288A4970079A}" type="presParOf" srcId="{509436D6-501D-4EB0-BE10-A91CA8C8810F}" destId="{7E985310-B355-4F66-BAEF-11F643C1B9D4}" srcOrd="1" destOrd="0" presId="urn:microsoft.com/office/officeart/2005/8/layout/vList4"/>
    <dgm:cxn modelId="{065AED8E-556C-4151-AC6D-C6D8C94AD840}" type="presParOf" srcId="{509436D6-501D-4EB0-BE10-A91CA8C8810F}" destId="{5231B471-DA2E-49D5-BCF8-5CEBD138A3F1}"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8ABFD-3C58-4694-BC19-8E513D1C9C8E}">
      <dsp:nvSpPr>
        <dsp:cNvPr id="0" name=""/>
        <dsp:cNvSpPr/>
      </dsp:nvSpPr>
      <dsp:spPr>
        <a:xfrm>
          <a:off x="1424389" y="554021"/>
          <a:ext cx="2465022" cy="246539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EC470B-1382-489F-A8B0-244665BDDAE2}">
      <dsp:nvSpPr>
        <dsp:cNvPr id="0" name=""/>
        <dsp:cNvSpPr/>
      </dsp:nvSpPr>
      <dsp:spPr>
        <a:xfrm>
          <a:off x="1949721" y="1210632"/>
          <a:ext cx="1369765" cy="70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Pilot</a:t>
          </a:r>
        </a:p>
      </dsp:txBody>
      <dsp:txXfrm>
        <a:off x="1949721" y="1210632"/>
        <a:ext cx="1369765" cy="700789"/>
      </dsp:txXfrm>
    </dsp:sp>
    <dsp:sp modelId="{B0BEA868-E43A-4406-81A1-B84B200AF42E}">
      <dsp:nvSpPr>
        <dsp:cNvPr id="0" name=""/>
        <dsp:cNvSpPr/>
      </dsp:nvSpPr>
      <dsp:spPr>
        <a:xfrm>
          <a:off x="739738" y="1970574"/>
          <a:ext cx="2465022" cy="2465397"/>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61236-88B9-4884-8BF9-7C2D6CB7575A}">
      <dsp:nvSpPr>
        <dsp:cNvPr id="0" name=""/>
        <dsp:cNvSpPr/>
      </dsp:nvSpPr>
      <dsp:spPr>
        <a:xfrm>
          <a:off x="1287366" y="2868852"/>
          <a:ext cx="1369765" cy="68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Parallel</a:t>
          </a:r>
        </a:p>
      </dsp:txBody>
      <dsp:txXfrm>
        <a:off x="1287366" y="2868852"/>
        <a:ext cx="1369765" cy="684718"/>
      </dsp:txXfrm>
    </dsp:sp>
    <dsp:sp modelId="{5C6614B3-6F8F-4A77-8220-DBE18686C55E}">
      <dsp:nvSpPr>
        <dsp:cNvPr id="0" name=""/>
        <dsp:cNvSpPr/>
      </dsp:nvSpPr>
      <dsp:spPr>
        <a:xfrm>
          <a:off x="1599834" y="3556643"/>
          <a:ext cx="2117836" cy="2118684"/>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7CD17-41AB-4627-8123-DB522EC9DD5E}">
      <dsp:nvSpPr>
        <dsp:cNvPr id="0" name=""/>
        <dsp:cNvSpPr/>
      </dsp:nvSpPr>
      <dsp:spPr>
        <a:xfrm>
          <a:off x="1972480" y="4295648"/>
          <a:ext cx="1369765" cy="68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Go Live</a:t>
          </a:r>
        </a:p>
      </dsp:txBody>
      <dsp:txXfrm>
        <a:off x="1972480" y="4295648"/>
        <a:ext cx="1369765" cy="6847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E878A-6406-4630-904B-EAAAE07D4E4A}">
      <dsp:nvSpPr>
        <dsp:cNvPr id="0" name=""/>
        <dsp:cNvSpPr/>
      </dsp:nvSpPr>
      <dsp:spPr>
        <a:xfrm>
          <a:off x="0" y="27755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25+ LEAs by the end of July</a:t>
          </a:r>
        </a:p>
      </dsp:txBody>
      <dsp:txXfrm>
        <a:off x="25759" y="303316"/>
        <a:ext cx="3842641" cy="476152"/>
      </dsp:txXfrm>
    </dsp:sp>
    <dsp:sp modelId="{3241B1A1-AFD0-4784-B6F6-8127DFA44D46}">
      <dsp:nvSpPr>
        <dsp:cNvPr id="0" name=""/>
        <dsp:cNvSpPr/>
      </dsp:nvSpPr>
      <dsp:spPr>
        <a:xfrm>
          <a:off x="0" y="86858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At least one LEA from each ESC</a:t>
          </a:r>
        </a:p>
      </dsp:txBody>
      <dsp:txXfrm>
        <a:off x="25759" y="894346"/>
        <a:ext cx="3842641" cy="476152"/>
      </dsp:txXfrm>
    </dsp:sp>
    <dsp:sp modelId="{E55CD880-28B6-4399-9224-C934D551D63B}">
      <dsp:nvSpPr>
        <dsp:cNvPr id="0" name=""/>
        <dsp:cNvSpPr/>
      </dsp:nvSpPr>
      <dsp:spPr>
        <a:xfrm>
          <a:off x="0" y="145961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At least one Charter School</a:t>
          </a:r>
        </a:p>
      </dsp:txBody>
      <dsp:txXfrm>
        <a:off x="25759" y="1485376"/>
        <a:ext cx="3842641" cy="476152"/>
      </dsp:txXfrm>
    </dsp:sp>
    <dsp:sp modelId="{4DAC6202-41B1-4B72-B3AD-9B85A26E3643}">
      <dsp:nvSpPr>
        <dsp:cNvPr id="0" name=""/>
        <dsp:cNvSpPr/>
      </dsp:nvSpPr>
      <dsp:spPr>
        <a:xfrm>
          <a:off x="0" y="205064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LEA with multiple vendors</a:t>
          </a:r>
        </a:p>
      </dsp:txBody>
      <dsp:txXfrm>
        <a:off x="25759" y="2076406"/>
        <a:ext cx="3842641" cy="476152"/>
      </dsp:txXfrm>
    </dsp:sp>
    <dsp:sp modelId="{0503EFD0-5690-45F2-AFF5-CEC4931BE0DD}">
      <dsp:nvSpPr>
        <dsp:cNvPr id="0" name=""/>
        <dsp:cNvSpPr/>
      </dsp:nvSpPr>
      <dsp:spPr>
        <a:xfrm>
          <a:off x="0" y="264167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LEA with in-house solution</a:t>
          </a:r>
        </a:p>
      </dsp:txBody>
      <dsp:txXfrm>
        <a:off x="25759" y="2667436"/>
        <a:ext cx="3842641" cy="476152"/>
      </dsp:txXfrm>
    </dsp:sp>
    <dsp:sp modelId="{DB59FE51-039E-4AD9-90A9-355BB7B32955}">
      <dsp:nvSpPr>
        <dsp:cNvPr id="0" name=""/>
        <dsp:cNvSpPr/>
      </dsp:nvSpPr>
      <dsp:spPr>
        <a:xfrm>
          <a:off x="0" y="323270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Early testing of ECDS KG</a:t>
          </a:r>
        </a:p>
      </dsp:txBody>
      <dsp:txXfrm>
        <a:off x="25759" y="3258466"/>
        <a:ext cx="3842641" cy="476152"/>
      </dsp:txXfrm>
    </dsp:sp>
    <dsp:sp modelId="{4824686E-B4BA-482D-8ABB-2296F386F8DA}">
      <dsp:nvSpPr>
        <dsp:cNvPr id="0" name=""/>
        <dsp:cNvSpPr/>
      </dsp:nvSpPr>
      <dsp:spPr>
        <a:xfrm>
          <a:off x="0" y="3823737"/>
          <a:ext cx="389415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Wide range of data diversity</a:t>
          </a:r>
        </a:p>
      </dsp:txBody>
      <dsp:txXfrm>
        <a:off x="25759" y="3849496"/>
        <a:ext cx="3842641" cy="4761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E878A-6406-4630-904B-EAAAE07D4E4A}">
      <dsp:nvSpPr>
        <dsp:cNvPr id="0" name=""/>
        <dsp:cNvSpPr/>
      </dsp:nvSpPr>
      <dsp:spPr>
        <a:xfrm>
          <a:off x="0" y="277557"/>
          <a:ext cx="3894159" cy="527670"/>
        </a:xfrm>
        <a:prstGeom prst="round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32 LEAs accepted</a:t>
          </a:r>
        </a:p>
      </dsp:txBody>
      <dsp:txXfrm>
        <a:off x="25759" y="303316"/>
        <a:ext cx="3842641" cy="476152"/>
      </dsp:txXfrm>
    </dsp:sp>
    <dsp:sp modelId="{3241B1A1-AFD0-4784-B6F6-8127DFA44D46}">
      <dsp:nvSpPr>
        <dsp:cNvPr id="0" name=""/>
        <dsp:cNvSpPr/>
      </dsp:nvSpPr>
      <dsp:spPr>
        <a:xfrm>
          <a:off x="0" y="868587"/>
          <a:ext cx="3894159" cy="527670"/>
        </a:xfrm>
        <a:prstGeom prst="round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17 ESC regions with a pilot LEA</a:t>
          </a:r>
        </a:p>
      </dsp:txBody>
      <dsp:txXfrm>
        <a:off x="25759" y="894346"/>
        <a:ext cx="3842641" cy="476152"/>
      </dsp:txXfrm>
    </dsp:sp>
    <dsp:sp modelId="{E55CD880-28B6-4399-9224-C934D551D63B}">
      <dsp:nvSpPr>
        <dsp:cNvPr id="0" name=""/>
        <dsp:cNvSpPr/>
      </dsp:nvSpPr>
      <dsp:spPr>
        <a:xfrm>
          <a:off x="0" y="1459617"/>
          <a:ext cx="3894159" cy="527670"/>
        </a:xfrm>
        <a:prstGeom prst="round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3 Charter Schools accepted</a:t>
          </a:r>
        </a:p>
      </dsp:txBody>
      <dsp:txXfrm>
        <a:off x="25759" y="1485376"/>
        <a:ext cx="3842641" cy="476152"/>
      </dsp:txXfrm>
    </dsp:sp>
    <dsp:sp modelId="{4DAC6202-41B1-4B72-B3AD-9B85A26E3643}">
      <dsp:nvSpPr>
        <dsp:cNvPr id="0" name=""/>
        <dsp:cNvSpPr/>
      </dsp:nvSpPr>
      <dsp:spPr>
        <a:xfrm>
          <a:off x="0" y="2050647"/>
          <a:ext cx="3894159" cy="527670"/>
        </a:xfrm>
        <a:prstGeom prst="round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9 LEAs with multiple vendors</a:t>
          </a:r>
        </a:p>
      </dsp:txBody>
      <dsp:txXfrm>
        <a:off x="25759" y="2076406"/>
        <a:ext cx="3842641" cy="476152"/>
      </dsp:txXfrm>
    </dsp:sp>
    <dsp:sp modelId="{0503EFD0-5690-45F2-AFF5-CEC4931BE0DD}">
      <dsp:nvSpPr>
        <dsp:cNvPr id="0" name=""/>
        <dsp:cNvSpPr/>
      </dsp:nvSpPr>
      <dsp:spPr>
        <a:xfrm>
          <a:off x="0" y="2641677"/>
          <a:ext cx="3894159" cy="527670"/>
        </a:xfrm>
        <a:prstGeom prst="round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*Several LEAs in consideration</a:t>
          </a:r>
        </a:p>
      </dsp:txBody>
      <dsp:txXfrm>
        <a:off x="25759" y="2667436"/>
        <a:ext cx="3842641" cy="476152"/>
      </dsp:txXfrm>
    </dsp:sp>
    <dsp:sp modelId="{DB59FE51-039E-4AD9-90A9-355BB7B32955}">
      <dsp:nvSpPr>
        <dsp:cNvPr id="0" name=""/>
        <dsp:cNvSpPr/>
      </dsp:nvSpPr>
      <dsp:spPr>
        <a:xfrm>
          <a:off x="0" y="3232707"/>
          <a:ext cx="3894159" cy="527670"/>
        </a:xfrm>
        <a:prstGeom prst="round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*LEAs with CLI in consideration</a:t>
          </a:r>
        </a:p>
      </dsp:txBody>
      <dsp:txXfrm>
        <a:off x="25759" y="3258466"/>
        <a:ext cx="3842641" cy="476152"/>
      </dsp:txXfrm>
    </dsp:sp>
    <dsp:sp modelId="{4824686E-B4BA-482D-8ABB-2296F386F8DA}">
      <dsp:nvSpPr>
        <dsp:cNvPr id="0" name=""/>
        <dsp:cNvSpPr/>
      </dsp:nvSpPr>
      <dsp:spPr>
        <a:xfrm>
          <a:off x="0" y="3823737"/>
          <a:ext cx="3894159" cy="527670"/>
        </a:xfrm>
        <a:prstGeom prst="round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LEA and vendor hosted systems</a:t>
          </a:r>
        </a:p>
      </dsp:txBody>
      <dsp:txXfrm>
        <a:off x="25759" y="3849496"/>
        <a:ext cx="3842641" cy="4761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6D669-F8AE-4063-99B4-C60C1ADA3FF4}">
      <dsp:nvSpPr>
        <dsp:cNvPr id="0" name=""/>
        <dsp:cNvSpPr/>
      </dsp:nvSpPr>
      <dsp:spPr>
        <a:xfrm>
          <a:off x="79438" y="349"/>
          <a:ext cx="4204546" cy="2522727"/>
        </a:xfrm>
        <a:prstGeom prst="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LEVEL 1</a:t>
          </a:r>
        </a:p>
        <a:p>
          <a:pPr marL="0" lvl="0" indent="0" algn="l" defTabSz="1689100" rtl="0">
            <a:lnSpc>
              <a:spcPct val="90000"/>
            </a:lnSpc>
            <a:spcBef>
              <a:spcPct val="0"/>
            </a:spcBef>
            <a:spcAft>
              <a:spcPct val="35000"/>
            </a:spcAft>
            <a:buNone/>
          </a:pPr>
          <a:r>
            <a:rPr lang="en-US" sz="1800" kern="1200" dirty="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sp:txBody>
      <dsp:txXfrm>
        <a:off x="79438" y="349"/>
        <a:ext cx="4204546" cy="2522727"/>
      </dsp:txXfrm>
    </dsp:sp>
    <dsp:sp modelId="{EB25C29A-D47F-46FC-AFFD-D352D7DECC37}">
      <dsp:nvSpPr>
        <dsp:cNvPr id="0" name=""/>
        <dsp:cNvSpPr/>
      </dsp:nvSpPr>
      <dsp:spPr>
        <a:xfrm>
          <a:off x="4704439" y="349"/>
          <a:ext cx="4204546" cy="2522727"/>
        </a:xfrm>
        <a:prstGeom prst="rect">
          <a:avLst/>
        </a:prstGeom>
        <a:solidFill>
          <a:srgbClr val="0082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latin typeface="Calibri" panose="020F0502020204030204"/>
              <a:ea typeface="+mn-ea"/>
              <a:cs typeface="+mn-cs"/>
            </a:rPr>
            <a:t>LEVEL 1.5</a:t>
          </a:r>
        </a:p>
        <a:p>
          <a:pPr marL="0" lvl="0" indent="0" algn="l" defTabSz="1689100">
            <a:lnSpc>
              <a:spcPct val="90000"/>
            </a:lnSpc>
            <a:spcBef>
              <a:spcPct val="0"/>
            </a:spcBef>
            <a:spcAft>
              <a:spcPct val="35000"/>
            </a:spcAft>
            <a:buNone/>
          </a:pPr>
          <a:r>
            <a:rPr lang="en-US" sz="1800" kern="1200" dirty="0">
              <a:solidFill>
                <a:schemeClr val="tx1"/>
              </a:solidFill>
            </a:rPr>
            <a:t>Includes filters that prevent invalid or non-TSDS data from being loaded into TSDS. These filters include Unique ID checks, descriptor value checks, Do Not Report flag checks, and Course ID checks. </a:t>
          </a:r>
        </a:p>
      </dsp:txBody>
      <dsp:txXfrm>
        <a:off x="4704439" y="349"/>
        <a:ext cx="4204546" cy="2522727"/>
      </dsp:txXfrm>
    </dsp:sp>
    <dsp:sp modelId="{C09ACF61-DD36-4F93-A22B-373ADC4C5467}">
      <dsp:nvSpPr>
        <dsp:cNvPr id="0" name=""/>
        <dsp:cNvSpPr/>
      </dsp:nvSpPr>
      <dsp:spPr>
        <a:xfrm>
          <a:off x="79438" y="2943531"/>
          <a:ext cx="4204546" cy="2522727"/>
        </a:xfrm>
        <a:prstGeom prst="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dirty="0">
              <a:solidFill>
                <a:prstClr val="black"/>
              </a:solidFill>
              <a:latin typeface="Calibri" panose="020F0502020204030204"/>
              <a:ea typeface="+mn-ea"/>
              <a:cs typeface="+mn-cs"/>
            </a:rPr>
            <a:t>LEVEL 2</a:t>
          </a:r>
        </a:p>
        <a:p>
          <a:pPr marL="0" lvl="0" indent="0" algn="l" defTabSz="1689100" rtl="0">
            <a:lnSpc>
              <a:spcPct val="90000"/>
            </a:lnSpc>
            <a:spcBef>
              <a:spcPct val="0"/>
            </a:spcBef>
            <a:spcAft>
              <a:spcPct val="35000"/>
            </a:spcAft>
            <a:buNone/>
          </a:pPr>
          <a:r>
            <a:rPr lang="en-US" sz="1800" kern="1200" dirty="0">
              <a:solidFill>
                <a:schemeClr val="tx1"/>
              </a:solidFill>
            </a:rPr>
            <a:t>Business rules that are executed on the data destined for TSDS. Fatal, Special Warning, and Warning validation errors do not prevent data from being loaded to TSDS.</a:t>
          </a:r>
        </a:p>
      </dsp:txBody>
      <dsp:txXfrm>
        <a:off x="79438" y="2943531"/>
        <a:ext cx="4204546" cy="2522727"/>
      </dsp:txXfrm>
    </dsp:sp>
    <dsp:sp modelId="{6AE4E75B-9CC3-41A3-BEB8-297D800EFEDB}">
      <dsp:nvSpPr>
        <dsp:cNvPr id="0" name=""/>
        <dsp:cNvSpPr/>
      </dsp:nvSpPr>
      <dsp:spPr>
        <a:xfrm>
          <a:off x="4704439" y="2943531"/>
          <a:ext cx="4204546" cy="2522727"/>
        </a:xfrm>
        <a:prstGeom prst="rect">
          <a:avLst/>
        </a:prstGeom>
        <a:solidFill>
          <a:srgbClr val="00B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latin typeface="Calibri" panose="020F0502020204030204"/>
              <a:ea typeface="+mn-ea"/>
              <a:cs typeface="+mn-cs"/>
            </a:rPr>
            <a:t>LEVEL 3</a:t>
          </a:r>
        </a:p>
        <a:p>
          <a:pPr marL="0" lvl="0" indent="0" algn="l" defTabSz="1689100" rtl="0">
            <a:lnSpc>
              <a:spcPct val="90000"/>
            </a:lnSpc>
            <a:spcBef>
              <a:spcPct val="0"/>
            </a:spcBef>
            <a:spcAft>
              <a:spcPct val="35000"/>
            </a:spcAft>
            <a:buNone/>
          </a:pPr>
          <a:r>
            <a:rPr lang="en-US" sz="1800" kern="1200" dirty="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sp:txBody>
      <dsp:txXfrm>
        <a:off x="4704439" y="2943531"/>
        <a:ext cx="4204546" cy="25227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74B7B-2B56-40F6-BE3C-7375DFF27157}">
      <dsp:nvSpPr>
        <dsp:cNvPr id="0" name=""/>
        <dsp:cNvSpPr/>
      </dsp:nvSpPr>
      <dsp:spPr>
        <a:xfrm>
          <a:off x="0" y="351529"/>
          <a:ext cx="8128000" cy="1655175"/>
        </a:xfrm>
        <a:prstGeom prst="roundRect">
          <a:avLst>
            <a:gd name="adj" fmla="val 10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r>
            <a:rPr lang="en-US" sz="3800" b="1" kern="1200" dirty="0">
              <a:solidFill>
                <a:schemeClr val="tx1"/>
              </a:solidFill>
            </a:rPr>
            <a:t>STRATEGY: SUPPORT &amp; OBSERVATION</a:t>
          </a:r>
        </a:p>
        <a:p>
          <a:pPr marL="0" lvl="0" indent="0" algn="l" defTabSz="1689100">
            <a:lnSpc>
              <a:spcPct val="90000"/>
            </a:lnSpc>
            <a:spcBef>
              <a:spcPct val="0"/>
            </a:spcBef>
            <a:spcAft>
              <a:spcPct val="35000"/>
            </a:spcAft>
            <a:buNone/>
          </a:pPr>
          <a:r>
            <a:rPr lang="en-US" sz="1800" kern="1200" dirty="0">
              <a:solidFill>
                <a:schemeClr val="tx1"/>
              </a:solidFill>
            </a:rPr>
            <a:t>Ensure testing progress of frequent and incremental releases of TSDS functionality. TEA </a:t>
          </a:r>
          <a:r>
            <a:rPr lang="en-US" sz="1800" u="sng" kern="1200" dirty="0">
              <a:solidFill>
                <a:schemeClr val="tx1"/>
              </a:solidFill>
            </a:rPr>
            <a:t>proactively</a:t>
          </a:r>
          <a:r>
            <a:rPr lang="en-US" sz="1800" u="none" kern="1200" dirty="0">
              <a:solidFill>
                <a:schemeClr val="tx1"/>
              </a:solidFill>
            </a:rPr>
            <a:t> </a:t>
          </a:r>
          <a:r>
            <a:rPr lang="en-US" sz="1800" u="sng" kern="1200" dirty="0">
              <a:solidFill>
                <a:schemeClr val="tx1"/>
              </a:solidFill>
            </a:rPr>
            <a:t>supports</a:t>
          </a:r>
          <a:r>
            <a:rPr lang="en-US" sz="1800" u="none" kern="1200" dirty="0">
              <a:solidFill>
                <a:schemeClr val="tx1"/>
              </a:solidFill>
            </a:rPr>
            <a:t> </a:t>
          </a:r>
          <a:r>
            <a:rPr lang="en-US" sz="1800" kern="1200" dirty="0">
              <a:solidFill>
                <a:schemeClr val="tx1"/>
              </a:solidFill>
            </a:rPr>
            <a:t>LEAs with resources that promote self-learning and limit the need for instructor-led trainings. ESCs observe training and guidance. </a:t>
          </a:r>
        </a:p>
      </dsp:txBody>
      <dsp:txXfrm>
        <a:off x="48478" y="400007"/>
        <a:ext cx="8031044" cy="1558219"/>
      </dsp:txXfrm>
    </dsp:sp>
    <dsp:sp modelId="{393F6995-9B00-4BCD-9378-82B80134E9C6}">
      <dsp:nvSpPr>
        <dsp:cNvPr id="0" name=""/>
        <dsp:cNvSpPr/>
      </dsp:nvSpPr>
      <dsp:spPr>
        <a:xfrm>
          <a:off x="0" y="2256399"/>
          <a:ext cx="1387196" cy="1387196"/>
        </a:xfrm>
        <a:prstGeom prst="roundRect">
          <a:avLst>
            <a:gd name="adj" fmla="val 16670"/>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7000DB-9404-4ED7-8030-829B660401B1}">
      <dsp:nvSpPr>
        <dsp:cNvPr id="0" name=""/>
        <dsp:cNvSpPr/>
      </dsp:nvSpPr>
      <dsp:spPr>
        <a:xfrm>
          <a:off x="1470428" y="2256399"/>
          <a:ext cx="6657571" cy="1387196"/>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Self-Guiding Resources:</a:t>
          </a:r>
        </a:p>
        <a:p>
          <a:pPr marL="0" lvl="0" indent="0" algn="l" defTabSz="1333500">
            <a:lnSpc>
              <a:spcPct val="90000"/>
            </a:lnSpc>
            <a:spcBef>
              <a:spcPct val="0"/>
            </a:spcBef>
            <a:spcAft>
              <a:spcPct val="35000"/>
            </a:spcAft>
            <a:buNone/>
          </a:pPr>
          <a:r>
            <a:rPr lang="en-US" sz="1800" kern="1200" dirty="0">
              <a:solidFill>
                <a:schemeClr val="tx1"/>
              </a:solidFill>
              <a:latin typeface="Calibri" panose="020F0502020204030204"/>
              <a:ea typeface="+mn-ea"/>
              <a:cs typeface="+mn-cs"/>
            </a:rPr>
            <a:t>TEA promoted self-learning through click sheets and how-to-videos for more intuitive features and then conducted a Level 1.5 Filter Details training course with interaction and demonstration.</a:t>
          </a:r>
        </a:p>
      </dsp:txBody>
      <dsp:txXfrm>
        <a:off x="1538158" y="2324129"/>
        <a:ext cx="6522111" cy="1251736"/>
      </dsp:txXfrm>
    </dsp:sp>
    <dsp:sp modelId="{11BF1311-886E-48EA-A063-BEA2C05F3646}">
      <dsp:nvSpPr>
        <dsp:cNvPr id="0" name=""/>
        <dsp:cNvSpPr/>
      </dsp:nvSpPr>
      <dsp:spPr>
        <a:xfrm>
          <a:off x="0" y="3810060"/>
          <a:ext cx="1387196" cy="1387196"/>
        </a:xfrm>
        <a:prstGeom prst="roundRect">
          <a:avLst>
            <a:gd name="adj" fmla="val 16670"/>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6C286B-C96F-4D6B-A8AE-EB191CFD05F4}">
      <dsp:nvSpPr>
        <dsp:cNvPr id="0" name=""/>
        <dsp:cNvSpPr/>
      </dsp:nvSpPr>
      <dsp:spPr>
        <a:xfrm>
          <a:off x="1470428" y="3810060"/>
          <a:ext cx="6657571" cy="1387196"/>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Weekly Assignments:</a:t>
          </a:r>
        </a:p>
        <a:p>
          <a:pPr marL="0" lvl="0" indent="0" algn="l" defTabSz="1333500">
            <a:lnSpc>
              <a:spcPct val="90000"/>
            </a:lnSpc>
            <a:spcBef>
              <a:spcPct val="0"/>
            </a:spcBef>
            <a:spcAft>
              <a:spcPct val="35000"/>
            </a:spcAft>
            <a:buNone/>
          </a:pPr>
          <a:r>
            <a:rPr lang="en-US" sz="1800" kern="1200" dirty="0">
              <a:solidFill>
                <a:schemeClr val="tx1"/>
              </a:solidFill>
            </a:rPr>
            <a:t>TEA provided week-by-week assignments for LEAs to ensure progress and limit time commitments. LEAs received support from TEA and provided feedback through weekly meetings.</a:t>
          </a:r>
        </a:p>
      </dsp:txBody>
      <dsp:txXfrm>
        <a:off x="1538158" y="3877790"/>
        <a:ext cx="6522111" cy="125173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74B7B-2B56-40F6-BE3C-7375DFF27157}">
      <dsp:nvSpPr>
        <dsp:cNvPr id="0" name=""/>
        <dsp:cNvSpPr/>
      </dsp:nvSpPr>
      <dsp:spPr>
        <a:xfrm>
          <a:off x="0" y="351529"/>
          <a:ext cx="8128000" cy="1655175"/>
        </a:xfrm>
        <a:prstGeom prst="roundRect">
          <a:avLst>
            <a:gd name="adj" fmla="val 10000"/>
          </a:avLst>
        </a:prstGeom>
        <a:solidFill>
          <a:srgbClr val="E89A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r>
            <a:rPr lang="en-US" sz="3800" b="1" kern="1200" dirty="0">
              <a:solidFill>
                <a:schemeClr val="tx1"/>
              </a:solidFill>
            </a:rPr>
            <a:t>STRATEGY: TRAINING WHEELS</a:t>
          </a:r>
        </a:p>
        <a:p>
          <a:pPr marL="0" lvl="0" indent="0" algn="l" defTabSz="1689100">
            <a:lnSpc>
              <a:spcPct val="90000"/>
            </a:lnSpc>
            <a:spcBef>
              <a:spcPct val="0"/>
            </a:spcBef>
            <a:spcAft>
              <a:spcPct val="35000"/>
            </a:spcAft>
            <a:buNone/>
          </a:pPr>
          <a:r>
            <a:rPr lang="en-US" sz="1800" kern="1200" dirty="0">
              <a:solidFill>
                <a:schemeClr val="tx1"/>
              </a:solidFill>
            </a:rPr>
            <a:t>Determine the effectiveness of the training resources previously developed with Cohort 1. TEA </a:t>
          </a:r>
          <a:r>
            <a:rPr lang="en-US" sz="1800" u="sng" kern="1200" dirty="0">
              <a:solidFill>
                <a:schemeClr val="tx1"/>
              </a:solidFill>
            </a:rPr>
            <a:t>reactively</a:t>
          </a:r>
          <a:r>
            <a:rPr lang="en-US" sz="1800" u="none" kern="1200" dirty="0">
              <a:solidFill>
                <a:schemeClr val="tx1"/>
              </a:solidFill>
            </a:rPr>
            <a:t> </a:t>
          </a:r>
          <a:r>
            <a:rPr lang="en-US" sz="1800" u="sng" kern="1200" dirty="0">
              <a:solidFill>
                <a:schemeClr val="tx1"/>
              </a:solidFill>
            </a:rPr>
            <a:t>supports</a:t>
          </a:r>
          <a:r>
            <a:rPr lang="en-US" sz="1800" u="none" kern="1200" dirty="0">
              <a:solidFill>
                <a:schemeClr val="tx1"/>
              </a:solidFill>
            </a:rPr>
            <a:t> </a:t>
          </a:r>
          <a:r>
            <a:rPr lang="en-US" sz="1800" kern="1200" dirty="0">
              <a:solidFill>
                <a:schemeClr val="tx1"/>
              </a:solidFill>
            </a:rPr>
            <a:t>LEAs by offering assistance and guidance only when requested. TEA begins to rely upon ESCs to monitor progress and support.  </a:t>
          </a:r>
        </a:p>
      </dsp:txBody>
      <dsp:txXfrm>
        <a:off x="48478" y="400007"/>
        <a:ext cx="8031044" cy="1558219"/>
      </dsp:txXfrm>
    </dsp:sp>
    <dsp:sp modelId="{393F6995-9B00-4BCD-9378-82B80134E9C6}">
      <dsp:nvSpPr>
        <dsp:cNvPr id="0" name=""/>
        <dsp:cNvSpPr/>
      </dsp:nvSpPr>
      <dsp:spPr>
        <a:xfrm>
          <a:off x="0" y="2256399"/>
          <a:ext cx="1387196" cy="1387196"/>
        </a:xfrm>
        <a:prstGeom prst="roundRect">
          <a:avLst>
            <a:gd name="adj" fmla="val 1667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7000DB-9404-4ED7-8030-829B660401B1}">
      <dsp:nvSpPr>
        <dsp:cNvPr id="0" name=""/>
        <dsp:cNvSpPr/>
      </dsp:nvSpPr>
      <dsp:spPr>
        <a:xfrm>
          <a:off x="1470428" y="2256399"/>
          <a:ext cx="6657571" cy="1387196"/>
        </a:xfrm>
        <a:prstGeom prst="roundRect">
          <a:avLst>
            <a:gd name="adj" fmla="val 16670"/>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Launch Meeting:</a:t>
          </a:r>
        </a:p>
        <a:p>
          <a:pPr marL="0" lvl="0" indent="0" algn="l" defTabSz="1333500">
            <a:lnSpc>
              <a:spcPct val="90000"/>
            </a:lnSpc>
            <a:spcBef>
              <a:spcPct val="0"/>
            </a:spcBef>
            <a:spcAft>
              <a:spcPct val="35000"/>
            </a:spcAft>
            <a:buNone/>
          </a:pPr>
          <a:r>
            <a:rPr lang="en-US" sz="1800" kern="1200" dirty="0">
              <a:solidFill>
                <a:schemeClr val="tx1"/>
              </a:solidFill>
            </a:rPr>
            <a:t>TEA </a:t>
          </a:r>
          <a:r>
            <a:rPr lang="en-US" sz="1800" kern="1200" dirty="0">
              <a:solidFill>
                <a:schemeClr val="tx1"/>
              </a:solidFill>
              <a:latin typeface="Calibri" panose="020F0502020204030204"/>
              <a:ea typeface="+mn-ea"/>
              <a:cs typeface="+mn-cs"/>
            </a:rPr>
            <a:t>provided all self-guiding resources to LEAs and ESCs during the kickoff launch meeting of Cohort 2 through an online site. LEAs completed click sheets and resources at their own pace.</a:t>
          </a:r>
        </a:p>
      </dsp:txBody>
      <dsp:txXfrm>
        <a:off x="1538158" y="2324129"/>
        <a:ext cx="6522111" cy="1251736"/>
      </dsp:txXfrm>
    </dsp:sp>
    <dsp:sp modelId="{11BF1311-886E-48EA-A063-BEA2C05F3646}">
      <dsp:nvSpPr>
        <dsp:cNvPr id="0" name=""/>
        <dsp:cNvSpPr/>
      </dsp:nvSpPr>
      <dsp:spPr>
        <a:xfrm>
          <a:off x="0" y="3810060"/>
          <a:ext cx="1387196" cy="1387196"/>
        </a:xfrm>
        <a:prstGeom prst="roundRect">
          <a:avLst>
            <a:gd name="adj" fmla="val 1667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6C286B-C96F-4D6B-A8AE-EB191CFD05F4}">
      <dsp:nvSpPr>
        <dsp:cNvPr id="0" name=""/>
        <dsp:cNvSpPr/>
      </dsp:nvSpPr>
      <dsp:spPr>
        <a:xfrm>
          <a:off x="1470428" y="3810060"/>
          <a:ext cx="6657571" cy="1387196"/>
        </a:xfrm>
        <a:prstGeom prst="roundRect">
          <a:avLst>
            <a:gd name="adj" fmla="val 16670"/>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TIMS Support:</a:t>
          </a:r>
        </a:p>
        <a:p>
          <a:pPr marL="0" lvl="0" indent="0" algn="l" defTabSz="1333500">
            <a:lnSpc>
              <a:spcPct val="90000"/>
            </a:lnSpc>
            <a:spcBef>
              <a:spcPct val="0"/>
            </a:spcBef>
            <a:spcAft>
              <a:spcPct val="35000"/>
            </a:spcAft>
            <a:buNone/>
          </a:pPr>
          <a:r>
            <a:rPr lang="en-US" sz="1800" kern="1200" dirty="0">
              <a:solidFill>
                <a:schemeClr val="tx1"/>
              </a:solidFill>
            </a:rPr>
            <a:t>LEAs expected to submit issues through TIMS for any support needed. ESCs begin to get involved in supporting the LEAs. TEA expected to conduct monthly webinars for support and guidance.</a:t>
          </a:r>
        </a:p>
      </dsp:txBody>
      <dsp:txXfrm>
        <a:off x="1538158" y="3877790"/>
        <a:ext cx="6522111" cy="125173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94333-921A-4AAF-9F0F-183AE7282195}">
      <dsp:nvSpPr>
        <dsp:cNvPr id="0" name=""/>
        <dsp:cNvSpPr/>
      </dsp:nvSpPr>
      <dsp:spPr>
        <a:xfrm rot="16200000">
          <a:off x="482048" y="-482048"/>
          <a:ext cx="2313878" cy="3277975"/>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Data Transfer Utility </a:t>
          </a:r>
        </a:p>
        <a:p>
          <a:pPr marL="0" lvl="0" indent="0" algn="ctr" defTabSz="1244600">
            <a:lnSpc>
              <a:spcPct val="90000"/>
            </a:lnSpc>
            <a:spcBef>
              <a:spcPct val="0"/>
            </a:spcBef>
            <a:spcAft>
              <a:spcPct val="35000"/>
            </a:spcAft>
            <a:buNone/>
          </a:pPr>
          <a:r>
            <a:rPr lang="en-US" sz="2800" kern="1200" dirty="0"/>
            <a:t>(DTU)</a:t>
          </a:r>
        </a:p>
      </dsp:txBody>
      <dsp:txXfrm rot="5400000">
        <a:off x="0" y="0"/>
        <a:ext cx="3277975" cy="1735408"/>
      </dsp:txXfrm>
    </dsp:sp>
    <dsp:sp modelId="{1407DAC4-902A-4C54-9E3A-3390B13448A0}">
      <dsp:nvSpPr>
        <dsp:cNvPr id="0" name=""/>
        <dsp:cNvSpPr/>
      </dsp:nvSpPr>
      <dsp:spPr>
        <a:xfrm>
          <a:off x="3277975" y="0"/>
          <a:ext cx="3277975" cy="2313878"/>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Validation Tool </a:t>
          </a:r>
        </a:p>
        <a:p>
          <a:pPr marL="0" lvl="0" indent="0" algn="ctr" defTabSz="1244600">
            <a:lnSpc>
              <a:spcPct val="90000"/>
            </a:lnSpc>
            <a:spcBef>
              <a:spcPct val="0"/>
            </a:spcBef>
            <a:spcAft>
              <a:spcPct val="35000"/>
            </a:spcAft>
            <a:buNone/>
          </a:pPr>
          <a:r>
            <a:rPr lang="en-US" sz="2800" kern="1200" dirty="0"/>
            <a:t>(VT)</a:t>
          </a:r>
        </a:p>
      </dsp:txBody>
      <dsp:txXfrm>
        <a:off x="3277975" y="0"/>
        <a:ext cx="3277975" cy="1735408"/>
      </dsp:txXfrm>
    </dsp:sp>
    <dsp:sp modelId="{DF22E83A-7D32-4A3E-930E-C4B2FF9511F6}">
      <dsp:nvSpPr>
        <dsp:cNvPr id="0" name=""/>
        <dsp:cNvSpPr/>
      </dsp:nvSpPr>
      <dsp:spPr>
        <a:xfrm rot="10800000">
          <a:off x="0" y="2313878"/>
          <a:ext cx="3277975" cy="2313878"/>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Delete Utility</a:t>
          </a:r>
        </a:p>
      </dsp:txBody>
      <dsp:txXfrm rot="10800000">
        <a:off x="0" y="2892347"/>
        <a:ext cx="3277975" cy="1735408"/>
      </dsp:txXfrm>
    </dsp:sp>
    <dsp:sp modelId="{85C82681-1934-4E02-B13A-29B0AC51D029}">
      <dsp:nvSpPr>
        <dsp:cNvPr id="0" name=""/>
        <dsp:cNvSpPr/>
      </dsp:nvSpPr>
      <dsp:spPr>
        <a:xfrm rot="5400000">
          <a:off x="3760023" y="1831829"/>
          <a:ext cx="2313878" cy="3277975"/>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eData Manager</a:t>
          </a:r>
        </a:p>
        <a:p>
          <a:pPr marL="0" lvl="0" indent="0" algn="ctr" defTabSz="1244600">
            <a:lnSpc>
              <a:spcPct val="90000"/>
            </a:lnSpc>
            <a:spcBef>
              <a:spcPct val="0"/>
            </a:spcBef>
            <a:spcAft>
              <a:spcPct val="35000"/>
            </a:spcAft>
            <a:buNone/>
          </a:pPr>
          <a:r>
            <a:rPr lang="en-US" sz="2800" kern="1200" dirty="0"/>
            <a:t>(eDM) Data Loading</a:t>
          </a:r>
        </a:p>
      </dsp:txBody>
      <dsp:txXfrm rot="-5400000">
        <a:off x="3277975" y="2892347"/>
        <a:ext cx="3277975" cy="1735408"/>
      </dsp:txXfrm>
    </dsp:sp>
    <dsp:sp modelId="{C4BCE3F9-1AE6-4E07-A729-9E0FEB03C966}">
      <dsp:nvSpPr>
        <dsp:cNvPr id="0" name=""/>
        <dsp:cNvSpPr/>
      </dsp:nvSpPr>
      <dsp:spPr>
        <a:xfrm>
          <a:off x="1768752" y="1471128"/>
          <a:ext cx="3018444" cy="1685498"/>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Technical Champion Curriculum</a:t>
          </a:r>
        </a:p>
      </dsp:txBody>
      <dsp:txXfrm>
        <a:off x="1851031" y="1553407"/>
        <a:ext cx="2853886" cy="15209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6E7613-AEE6-4DF8-A42B-07A3EE1F1B91}">
      <dsp:nvSpPr>
        <dsp:cNvPr id="0" name=""/>
        <dsp:cNvSpPr/>
      </dsp:nvSpPr>
      <dsp:spPr>
        <a:xfrm>
          <a:off x="2666" y="159968"/>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TEDS/TWEDS</a:t>
          </a:r>
        </a:p>
      </dsp:txBody>
      <dsp:txXfrm>
        <a:off x="2666" y="159968"/>
        <a:ext cx="2115145" cy="1269087"/>
      </dsp:txXfrm>
    </dsp:sp>
    <dsp:sp modelId="{8FFF0354-89BE-41C9-9D28-5F9ADE8171C4}">
      <dsp:nvSpPr>
        <dsp:cNvPr id="0" name=""/>
        <dsp:cNvSpPr/>
      </dsp:nvSpPr>
      <dsp:spPr>
        <a:xfrm>
          <a:off x="2329326" y="159968"/>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TIMS</a:t>
          </a:r>
        </a:p>
      </dsp:txBody>
      <dsp:txXfrm>
        <a:off x="2329326" y="159968"/>
        <a:ext cx="2115145" cy="1269087"/>
      </dsp:txXfrm>
    </dsp:sp>
    <dsp:sp modelId="{59226FE3-2D66-47E1-B43B-0C50AA35C083}">
      <dsp:nvSpPr>
        <dsp:cNvPr id="0" name=""/>
        <dsp:cNvSpPr/>
      </dsp:nvSpPr>
      <dsp:spPr>
        <a:xfrm>
          <a:off x="4655986" y="159968"/>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PEIMS</a:t>
          </a:r>
        </a:p>
      </dsp:txBody>
      <dsp:txXfrm>
        <a:off x="4655986" y="159968"/>
        <a:ext cx="2115145" cy="1269087"/>
      </dsp:txXfrm>
    </dsp:sp>
    <dsp:sp modelId="{19E2AACB-8DFE-4A59-9F71-EE500E2D6BE5}">
      <dsp:nvSpPr>
        <dsp:cNvPr id="0" name=""/>
        <dsp:cNvSpPr/>
      </dsp:nvSpPr>
      <dsp:spPr>
        <a:xfrm>
          <a:off x="6982646" y="159968"/>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Unique ID</a:t>
          </a:r>
        </a:p>
      </dsp:txBody>
      <dsp:txXfrm>
        <a:off x="6982646" y="159968"/>
        <a:ext cx="2115145" cy="1269087"/>
      </dsp:txXfrm>
    </dsp:sp>
    <dsp:sp modelId="{9110AEA2-C7C6-4B33-809B-CAE47BD80A21}">
      <dsp:nvSpPr>
        <dsp:cNvPr id="0" name=""/>
        <dsp:cNvSpPr/>
      </dsp:nvSpPr>
      <dsp:spPr>
        <a:xfrm>
          <a:off x="2666" y="1640570"/>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ECDS</a:t>
          </a:r>
        </a:p>
      </dsp:txBody>
      <dsp:txXfrm>
        <a:off x="2666" y="1640570"/>
        <a:ext cx="2115145" cy="1269087"/>
      </dsp:txXfrm>
    </dsp:sp>
    <dsp:sp modelId="{4E13EDDE-A3D4-4408-9AF0-7DD5B1AB2D13}">
      <dsp:nvSpPr>
        <dsp:cNvPr id="0" name=""/>
        <dsp:cNvSpPr/>
      </dsp:nvSpPr>
      <dsp:spPr>
        <a:xfrm>
          <a:off x="2329326" y="1640570"/>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RF Tracker</a:t>
          </a:r>
        </a:p>
      </dsp:txBody>
      <dsp:txXfrm>
        <a:off x="2329326" y="1640570"/>
        <a:ext cx="2115145" cy="1269087"/>
      </dsp:txXfrm>
    </dsp:sp>
    <dsp:sp modelId="{B641C55E-514A-4992-8DD2-2C1B718342AC}">
      <dsp:nvSpPr>
        <dsp:cNvPr id="0" name=""/>
        <dsp:cNvSpPr/>
      </dsp:nvSpPr>
      <dsp:spPr>
        <a:xfrm>
          <a:off x="4655986" y="1640570"/>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Charter School Waitlist</a:t>
          </a:r>
        </a:p>
      </dsp:txBody>
      <dsp:txXfrm>
        <a:off x="4655986" y="1640570"/>
        <a:ext cx="2115145" cy="1269087"/>
      </dsp:txXfrm>
    </dsp:sp>
    <dsp:sp modelId="{25A7EE5B-0542-47BF-8B6B-24DB5C3D4A19}">
      <dsp:nvSpPr>
        <dsp:cNvPr id="0" name=""/>
        <dsp:cNvSpPr/>
      </dsp:nvSpPr>
      <dsp:spPr>
        <a:xfrm>
          <a:off x="6982646" y="1640570"/>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SPPI-14</a:t>
          </a:r>
        </a:p>
      </dsp:txBody>
      <dsp:txXfrm>
        <a:off x="6982646" y="1640570"/>
        <a:ext cx="2115145" cy="1269087"/>
      </dsp:txXfrm>
    </dsp:sp>
    <dsp:sp modelId="{28EE2ACD-9149-4378-9ACF-6E4661A7B119}">
      <dsp:nvSpPr>
        <dsp:cNvPr id="0" name=""/>
        <dsp:cNvSpPr/>
      </dsp:nvSpPr>
      <dsp:spPr>
        <a:xfrm>
          <a:off x="2666" y="3121172"/>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SELA</a:t>
          </a:r>
        </a:p>
      </dsp:txBody>
      <dsp:txXfrm>
        <a:off x="2666" y="3121172"/>
        <a:ext cx="2115145" cy="1269087"/>
      </dsp:txXfrm>
    </dsp:sp>
    <dsp:sp modelId="{E47F2049-53A3-4E2C-97A9-2B93EEF18EAE}">
      <dsp:nvSpPr>
        <dsp:cNvPr id="0" name=""/>
        <dsp:cNvSpPr/>
      </dsp:nvSpPr>
      <dsp:spPr>
        <a:xfrm>
          <a:off x="2329326" y="3121172"/>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Class Roster</a:t>
          </a:r>
        </a:p>
      </dsp:txBody>
      <dsp:txXfrm>
        <a:off x="2329326" y="3121172"/>
        <a:ext cx="2115145" cy="1269087"/>
      </dsp:txXfrm>
    </dsp:sp>
    <dsp:sp modelId="{7D7B9C82-E1B5-45E0-81D6-803C2F4494A5}">
      <dsp:nvSpPr>
        <dsp:cNvPr id="0" name=""/>
        <dsp:cNvSpPr/>
      </dsp:nvSpPr>
      <dsp:spPr>
        <a:xfrm>
          <a:off x="4655986" y="3121172"/>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Child Find</a:t>
          </a:r>
        </a:p>
      </dsp:txBody>
      <dsp:txXfrm>
        <a:off x="4655986" y="3121172"/>
        <a:ext cx="2115145" cy="1269087"/>
      </dsp:txXfrm>
    </dsp:sp>
    <dsp:sp modelId="{967F0580-F122-4515-831E-78AAC5B4197E}">
      <dsp:nvSpPr>
        <dsp:cNvPr id="0" name=""/>
        <dsp:cNvSpPr/>
      </dsp:nvSpPr>
      <dsp:spPr>
        <a:xfrm>
          <a:off x="6982646" y="3121172"/>
          <a:ext cx="2115145" cy="1269087"/>
        </a:xfrm>
        <a:prstGeom prst="rect">
          <a:avLst/>
        </a:prstGeom>
        <a:solidFill>
          <a:srgbClr val="0084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Common Steps for Core</a:t>
          </a:r>
        </a:p>
      </dsp:txBody>
      <dsp:txXfrm>
        <a:off x="6982646" y="3121172"/>
        <a:ext cx="2115145" cy="12690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32A6B-EAC8-4853-9EE1-26135FB71758}">
      <dsp:nvSpPr>
        <dsp:cNvPr id="0" name=""/>
        <dsp:cNvSpPr/>
      </dsp:nvSpPr>
      <dsp:spPr>
        <a:xfrm rot="16200000">
          <a:off x="285646" y="1461530"/>
          <a:ext cx="3094819" cy="1891262"/>
        </a:xfrm>
        <a:prstGeom prst="round2SameRect">
          <a:avLst>
            <a:gd name="adj1" fmla="val 16670"/>
            <a:gd name="adj2" fmla="val 0"/>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412750" rIns="371475" bIns="4127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rot="5400000">
        <a:off x="979764" y="952092"/>
        <a:ext cx="1798922" cy="2910139"/>
      </dsp:txXfrm>
    </dsp:sp>
    <dsp:sp modelId="{82351EAA-7142-446D-B381-6407F43474FE}">
      <dsp:nvSpPr>
        <dsp:cNvPr id="0" name=""/>
        <dsp:cNvSpPr/>
      </dsp:nvSpPr>
      <dsp:spPr>
        <a:xfrm rot="5400000">
          <a:off x="2262787" y="1461530"/>
          <a:ext cx="3094819" cy="1891262"/>
        </a:xfrm>
        <a:prstGeom prst="round2SameRect">
          <a:avLst>
            <a:gd name="adj1" fmla="val 16670"/>
            <a:gd name="adj2" fmla="val 0"/>
          </a:avLst>
        </a:prstGeom>
        <a:solidFill>
          <a:schemeClr val="accent1">
            <a:tint val="50000"/>
            <a:hueOff val="64572"/>
            <a:satOff val="-3037"/>
            <a:lumOff val="12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1475" tIns="412750" rIns="247650" bIns="4127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rot="-5400000">
        <a:off x="2864565" y="952092"/>
        <a:ext cx="1798922" cy="2910139"/>
      </dsp:txXfrm>
    </dsp:sp>
    <dsp:sp modelId="{A1A770C4-D2B0-4108-81E9-2FE987468EEE}">
      <dsp:nvSpPr>
        <dsp:cNvPr id="0" name=""/>
        <dsp:cNvSpPr/>
      </dsp:nvSpPr>
      <dsp:spPr>
        <a:xfrm>
          <a:off x="1832862" y="0"/>
          <a:ext cx="1977140" cy="1977044"/>
        </a:xfrm>
        <a:prstGeom prst="circularArrow">
          <a:avLst>
            <a:gd name="adj1" fmla="val 12500"/>
            <a:gd name="adj2" fmla="val 1142322"/>
            <a:gd name="adj3" fmla="val 20457678"/>
            <a:gd name="adj4" fmla="val 10800000"/>
            <a:gd name="adj5" fmla="val 125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7A128-DE6F-4028-BA6E-5BB3B4741613}">
      <dsp:nvSpPr>
        <dsp:cNvPr id="0" name=""/>
        <dsp:cNvSpPr/>
      </dsp:nvSpPr>
      <dsp:spPr>
        <a:xfrm rot="10800000">
          <a:off x="1832862" y="2836797"/>
          <a:ext cx="1977140" cy="1977044"/>
        </a:xfrm>
        <a:prstGeom prst="circularArrow">
          <a:avLst>
            <a:gd name="adj1" fmla="val 12500"/>
            <a:gd name="adj2" fmla="val 1142322"/>
            <a:gd name="adj3" fmla="val 20457678"/>
            <a:gd name="adj4" fmla="val 10800000"/>
            <a:gd name="adj5" fmla="val 12500"/>
          </a:avLst>
        </a:prstGeom>
        <a:solidFill>
          <a:schemeClr val="accent1">
            <a:shade val="80000"/>
            <a:hueOff val="720271"/>
            <a:satOff val="-48545"/>
            <a:lumOff val="354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6D669-F8AE-4063-99B4-C60C1ADA3FF4}">
      <dsp:nvSpPr>
        <dsp:cNvPr id="0" name=""/>
        <dsp:cNvSpPr/>
      </dsp:nvSpPr>
      <dsp:spPr>
        <a:xfrm>
          <a:off x="79438" y="349"/>
          <a:ext cx="4204546" cy="25227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bg1"/>
              </a:solidFill>
            </a:rPr>
            <a:t>FCN Webinars</a:t>
          </a:r>
        </a:p>
        <a:p>
          <a:pPr marL="0" lvl="0" indent="0" algn="l" defTabSz="1689100" rtl="0">
            <a:lnSpc>
              <a:spcPct val="90000"/>
            </a:lnSpc>
            <a:spcBef>
              <a:spcPct val="0"/>
            </a:spcBef>
            <a:spcAft>
              <a:spcPct val="35000"/>
            </a:spcAft>
            <a:buNone/>
          </a:pPr>
          <a:r>
            <a:rPr lang="en-US" sz="2200" kern="1200" dirty="0"/>
            <a:t>Let us know what additional information, topics, and guidance TEA can provide in upcoming FCN webinars.</a:t>
          </a:r>
          <a:endParaRPr lang="en-US" sz="4000" kern="1200" dirty="0"/>
        </a:p>
      </dsp:txBody>
      <dsp:txXfrm>
        <a:off x="79438" y="349"/>
        <a:ext cx="4204546" cy="2522727"/>
      </dsp:txXfrm>
    </dsp:sp>
    <dsp:sp modelId="{EB25C29A-D47F-46FC-AFFD-D352D7DECC37}">
      <dsp:nvSpPr>
        <dsp:cNvPr id="0" name=""/>
        <dsp:cNvSpPr/>
      </dsp:nvSpPr>
      <dsp:spPr>
        <a:xfrm>
          <a:off x="4704439" y="349"/>
          <a:ext cx="4204546" cy="252272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latin typeface="Calibri" panose="020F0502020204030204"/>
              <a:ea typeface="+mn-ea"/>
              <a:cs typeface="+mn-cs"/>
            </a:rPr>
            <a:t>Technical Resources</a:t>
          </a:r>
        </a:p>
        <a:p>
          <a:pPr marL="0" lvl="0" indent="0" algn="l" defTabSz="1689100">
            <a:lnSpc>
              <a:spcPct val="90000"/>
            </a:lnSpc>
            <a:spcBef>
              <a:spcPct val="0"/>
            </a:spcBef>
            <a:spcAft>
              <a:spcPct val="35000"/>
            </a:spcAft>
            <a:buNone/>
          </a:pPr>
          <a:r>
            <a:rPr lang="en-US" sz="2200" kern="1200" dirty="0">
              <a:solidFill>
                <a:schemeClr val="tx1"/>
              </a:solidFill>
            </a:rPr>
            <a:t>Let us know what additional technical resources TEA should consider and prioritize to assist your ability to support LEAs.</a:t>
          </a:r>
        </a:p>
      </dsp:txBody>
      <dsp:txXfrm>
        <a:off x="4704439" y="349"/>
        <a:ext cx="4204546" cy="2522727"/>
      </dsp:txXfrm>
    </dsp:sp>
    <dsp:sp modelId="{C09ACF61-DD36-4F93-A22B-373ADC4C5467}">
      <dsp:nvSpPr>
        <dsp:cNvPr id="0" name=""/>
        <dsp:cNvSpPr/>
      </dsp:nvSpPr>
      <dsp:spPr>
        <a:xfrm>
          <a:off x="79438" y="2943531"/>
          <a:ext cx="4204546" cy="252272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dirty="0">
              <a:solidFill>
                <a:prstClr val="black"/>
              </a:solidFill>
              <a:latin typeface="Calibri" panose="020F0502020204030204"/>
              <a:ea typeface="+mn-ea"/>
              <a:cs typeface="+mn-cs"/>
            </a:rPr>
            <a:t>Training Materials</a:t>
          </a:r>
        </a:p>
        <a:p>
          <a:pPr marL="0" lvl="0" indent="0" algn="l" defTabSz="1689100" rtl="0">
            <a:lnSpc>
              <a:spcPct val="90000"/>
            </a:lnSpc>
            <a:spcBef>
              <a:spcPct val="0"/>
            </a:spcBef>
            <a:spcAft>
              <a:spcPct val="35000"/>
            </a:spcAft>
            <a:buNone/>
          </a:pPr>
          <a:r>
            <a:rPr lang="en-US" sz="2200" kern="1200" dirty="0">
              <a:solidFill>
                <a:schemeClr val="tx1"/>
              </a:solidFill>
            </a:rPr>
            <a:t>Let us know what feedback you have on training resources and materials to ensure the most effective knowledge transfer.</a:t>
          </a:r>
        </a:p>
      </dsp:txBody>
      <dsp:txXfrm>
        <a:off x="79438" y="2943531"/>
        <a:ext cx="4204546" cy="2522727"/>
      </dsp:txXfrm>
    </dsp:sp>
    <dsp:sp modelId="{6AE4E75B-9CC3-41A3-BEB8-297D800EFEDB}">
      <dsp:nvSpPr>
        <dsp:cNvPr id="0" name=""/>
        <dsp:cNvSpPr/>
      </dsp:nvSpPr>
      <dsp:spPr>
        <a:xfrm>
          <a:off x="4704439" y="2943531"/>
          <a:ext cx="4204546" cy="25227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prstClr val="white"/>
              </a:solidFill>
              <a:latin typeface="Calibri" panose="020F0502020204030204"/>
              <a:ea typeface="+mn-ea"/>
              <a:cs typeface="+mn-cs"/>
            </a:rPr>
            <a:t>LEA Guidance</a:t>
          </a:r>
        </a:p>
        <a:p>
          <a:pPr marL="0" lvl="0" indent="0" algn="l" defTabSz="1689100" rtl="0">
            <a:lnSpc>
              <a:spcPct val="90000"/>
            </a:lnSpc>
            <a:spcBef>
              <a:spcPct val="0"/>
            </a:spcBef>
            <a:spcAft>
              <a:spcPct val="35000"/>
            </a:spcAft>
            <a:buNone/>
          </a:pPr>
          <a:r>
            <a:rPr lang="en-US" sz="2200" kern="1200" dirty="0"/>
            <a:t>Let us know what additional communications and guidance TEA can provide directly to LEAs or statewide through webinars.</a:t>
          </a:r>
          <a:endParaRPr lang="en-US" sz="2200" kern="1200" dirty="0">
            <a:solidFill>
              <a:schemeClr val="bg1"/>
            </a:solidFill>
          </a:endParaRPr>
        </a:p>
      </dsp:txBody>
      <dsp:txXfrm>
        <a:off x="4704439" y="2943531"/>
        <a:ext cx="4204546" cy="252272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8BE6-29E0-478E-ADAA-F9BCA00755CD}">
      <dsp:nvSpPr>
        <dsp:cNvPr id="0" name=""/>
        <dsp:cNvSpPr/>
      </dsp:nvSpPr>
      <dsp:spPr>
        <a:xfrm>
          <a:off x="0" y="79108"/>
          <a:ext cx="5308980" cy="10126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E6714-B90C-486F-84EA-6FB8F8760170}">
      <dsp:nvSpPr>
        <dsp:cNvPr id="0" name=""/>
        <dsp:cNvSpPr/>
      </dsp:nvSpPr>
      <dsp:spPr>
        <a:xfrm>
          <a:off x="306335" y="306961"/>
          <a:ext cx="556974" cy="556974"/>
        </a:xfrm>
        <a:prstGeom prst="rect">
          <a:avLst/>
        </a:prstGeom>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C03B9-0EA4-47EC-96AC-E50056961504}">
      <dsp:nvSpPr>
        <dsp:cNvPr id="0" name=""/>
        <dsp:cNvSpPr/>
      </dsp:nvSpPr>
      <dsp:spPr>
        <a:xfrm>
          <a:off x="1169646" y="76975"/>
          <a:ext cx="4034900" cy="113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0" tIns="123650" rIns="123650" bIns="123650" numCol="1" spcCol="1270" anchor="ctr" anchorCtr="0">
          <a:noAutofit/>
        </a:bodyPr>
        <a:lstStyle/>
        <a:p>
          <a:pPr marL="0" lvl="0" indent="0" algn="l" defTabSz="800100">
            <a:lnSpc>
              <a:spcPct val="100000"/>
            </a:lnSpc>
            <a:spcBef>
              <a:spcPct val="0"/>
            </a:spcBef>
            <a:spcAft>
              <a:spcPct val="35000"/>
            </a:spcAft>
            <a:buNone/>
          </a:pPr>
          <a:r>
            <a:rPr lang="en-US" sz="1800" b="0" kern="1200" dirty="0"/>
            <a:t>New resources have been published on the Texas Education Data Standards website.</a:t>
          </a:r>
        </a:p>
      </dsp:txBody>
      <dsp:txXfrm>
        <a:off x="1169646" y="76975"/>
        <a:ext cx="4034900" cy="1135106"/>
      </dsp:txXfrm>
    </dsp:sp>
    <dsp:sp modelId="{D9196AF9-7D27-4D5F-AD70-40915B758B67}">
      <dsp:nvSpPr>
        <dsp:cNvPr id="0" name=""/>
        <dsp:cNvSpPr/>
      </dsp:nvSpPr>
      <dsp:spPr>
        <a:xfrm>
          <a:off x="0" y="1538998"/>
          <a:ext cx="5308980" cy="10126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306335" y="1759327"/>
          <a:ext cx="556974" cy="556974"/>
        </a:xfrm>
        <a:prstGeom prst="rect">
          <a:avLst/>
        </a:prstGeom>
        <a:blipFill>
          <a:blip xmlns:r="http://schemas.openxmlformats.org/officeDocument/2006/relationships" r:embed="rId3">
            <a:duotone>
              <a:schemeClr val="accent1">
                <a:shade val="45000"/>
                <a:satMod val="135000"/>
              </a:schemeClr>
              <a:prstClr val="white"/>
            </a:duotone>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1255065" y="1498549"/>
          <a:ext cx="3864063" cy="1168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0" tIns="123650" rIns="123650" bIns="123650" numCol="1" spcCol="1270" anchor="ctr" anchorCtr="0">
          <a:noAutofit/>
        </a:bodyPr>
        <a:lstStyle/>
        <a:p>
          <a:pPr marL="0" lvl="0" indent="0" algn="l" defTabSz="800100">
            <a:lnSpc>
              <a:spcPct val="100000"/>
            </a:lnSpc>
            <a:spcBef>
              <a:spcPct val="0"/>
            </a:spcBef>
            <a:spcAft>
              <a:spcPct val="35000"/>
            </a:spcAft>
            <a:buNone/>
          </a:pPr>
          <a:r>
            <a:rPr lang="en-US" sz="1800" kern="1200" dirty="0"/>
            <a:t>Additional LEAs were added to the Pilot Program. Identify the LEA(s) added for your region. </a:t>
          </a:r>
        </a:p>
      </dsp:txBody>
      <dsp:txXfrm>
        <a:off x="1255065" y="1498549"/>
        <a:ext cx="3864063" cy="1168345"/>
      </dsp:txXfrm>
    </dsp:sp>
    <dsp:sp modelId="{32EC2B26-DC2E-4184-8BE4-1344C879720C}">
      <dsp:nvSpPr>
        <dsp:cNvPr id="0" name=""/>
        <dsp:cNvSpPr/>
      </dsp:nvSpPr>
      <dsp:spPr>
        <a:xfrm>
          <a:off x="0" y="3000459"/>
          <a:ext cx="5308980" cy="10126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2FCC2-9709-4FF9-B7EE-DCC0E54A822B}">
      <dsp:nvSpPr>
        <dsp:cNvPr id="0" name=""/>
        <dsp:cNvSpPr/>
      </dsp:nvSpPr>
      <dsp:spPr>
        <a:xfrm>
          <a:off x="306335" y="3228312"/>
          <a:ext cx="556974" cy="556974"/>
        </a:xfrm>
        <a:prstGeom prst="rect">
          <a:avLst/>
        </a:prstGeom>
        <a:blipFill>
          <a:blip xmlns:r="http://schemas.openxmlformats.org/officeDocument/2006/relationships"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AA57D8-9CE0-4C36-89AA-832F4B221456}">
      <dsp:nvSpPr>
        <dsp:cNvPr id="0" name=""/>
        <dsp:cNvSpPr/>
      </dsp:nvSpPr>
      <dsp:spPr>
        <a:xfrm>
          <a:off x="1169646" y="3000459"/>
          <a:ext cx="4034900" cy="1168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0" tIns="123650" rIns="123650" bIns="123650" numCol="1" spcCol="1270" anchor="t" anchorCtr="0">
          <a:noAutofit/>
        </a:bodyPr>
        <a:lstStyle/>
        <a:p>
          <a:pPr marL="0" lvl="0" indent="0" algn="l" defTabSz="800100">
            <a:lnSpc>
              <a:spcPct val="100000"/>
            </a:lnSpc>
            <a:spcBef>
              <a:spcPct val="0"/>
            </a:spcBef>
            <a:spcAft>
              <a:spcPct val="35000"/>
            </a:spcAft>
            <a:buNone/>
          </a:pPr>
          <a:r>
            <a:rPr lang="en-US" sz="1800" b="0" kern="1200" dirty="0"/>
            <a:t>TEA will begin training ESCs to onboard the remaining Pilot LEAs. TEA will offer additional mentorship </a:t>
          </a:r>
          <a:r>
            <a:rPr lang="en-US" sz="1800" b="0" kern="1200"/>
            <a:t>and support.</a:t>
          </a:r>
          <a:endParaRPr lang="en-US" sz="1800" b="0" kern="1200" dirty="0"/>
        </a:p>
      </dsp:txBody>
      <dsp:txXfrm>
        <a:off x="1169646" y="3000459"/>
        <a:ext cx="4034900" cy="1168345"/>
      </dsp:txXfrm>
    </dsp:sp>
    <dsp:sp modelId="{68BD6996-D400-4D00-8693-FA5F10A0358F}">
      <dsp:nvSpPr>
        <dsp:cNvPr id="0" name=""/>
        <dsp:cNvSpPr/>
      </dsp:nvSpPr>
      <dsp:spPr>
        <a:xfrm>
          <a:off x="0" y="4469444"/>
          <a:ext cx="5308980" cy="10126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36D34-F92B-4722-8F1F-C4428A78967E}">
      <dsp:nvSpPr>
        <dsp:cNvPr id="0" name=""/>
        <dsp:cNvSpPr/>
      </dsp:nvSpPr>
      <dsp:spPr>
        <a:xfrm>
          <a:off x="306335" y="4697298"/>
          <a:ext cx="556974" cy="556974"/>
        </a:xfrm>
        <a:prstGeom prst="rect">
          <a:avLst/>
        </a:prstGeom>
        <a:blipFill>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F1691-E7D8-4985-85C7-DABB4EF5F651}">
      <dsp:nvSpPr>
        <dsp:cNvPr id="0" name=""/>
        <dsp:cNvSpPr/>
      </dsp:nvSpPr>
      <dsp:spPr>
        <a:xfrm>
          <a:off x="1169646" y="4469444"/>
          <a:ext cx="4034900" cy="1168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50" tIns="123650" rIns="123650" bIns="123650" numCol="1" spcCol="1270" anchor="ctr" anchorCtr="0">
          <a:noAutofit/>
        </a:bodyPr>
        <a:lstStyle/>
        <a:p>
          <a:pPr marL="0" lvl="0" indent="0" algn="l" defTabSz="800100">
            <a:lnSpc>
              <a:spcPct val="100000"/>
            </a:lnSpc>
            <a:spcBef>
              <a:spcPct val="0"/>
            </a:spcBef>
            <a:spcAft>
              <a:spcPct val="35000"/>
            </a:spcAft>
            <a:buNone/>
          </a:pPr>
          <a:r>
            <a:rPr lang="en-US" sz="1800" b="0" kern="1200" dirty="0"/>
            <a:t>Start preparing for the 2023-2024 Parallel Submission and reach out to TEA for specific needs and considerations. </a:t>
          </a:r>
          <a:endParaRPr lang="en-US" sz="1800" b="1" kern="1200" dirty="0"/>
        </a:p>
      </dsp:txBody>
      <dsp:txXfrm>
        <a:off x="1169646" y="4469444"/>
        <a:ext cx="4034900" cy="1168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Royse City ISD</a:t>
          </a:r>
        </a:p>
      </dsp:txBody>
      <dsp:txXfrm>
        <a:off x="1005352" y="0"/>
        <a:ext cx="3391703" cy="1259416"/>
      </dsp:txXfrm>
    </dsp:sp>
    <dsp:sp modelId="{3C9FC58B-0EFB-41E4-B411-6102CEBA173D}">
      <dsp:nvSpPr>
        <dsp:cNvPr id="0" name=""/>
        <dsp:cNvSpPr/>
      </dsp:nvSpPr>
      <dsp:spPr>
        <a:xfrm>
          <a:off x="125941" y="125941"/>
          <a:ext cx="879411" cy="1007533"/>
        </a:xfrm>
        <a:prstGeom prst="roundRect">
          <a:avLst>
            <a:gd name="adj" fmla="val 10000"/>
          </a:avLst>
        </a:prstGeom>
        <a:blipFill>
          <a:blip xmlns:r="http://schemas.openxmlformats.org/officeDocument/2006/relationships" r:embed="rId1"/>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385358"/>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San Angelo ISD</a:t>
          </a:r>
        </a:p>
      </dsp:txBody>
      <dsp:txXfrm>
        <a:off x="1005352" y="1385358"/>
        <a:ext cx="3391703" cy="1259416"/>
      </dsp:txXfrm>
    </dsp:sp>
    <dsp:sp modelId="{A55C6CE2-8A95-47FC-81B1-CBB40B929254}">
      <dsp:nvSpPr>
        <dsp:cNvPr id="0" name=""/>
        <dsp:cNvSpPr/>
      </dsp:nvSpPr>
      <dsp:spPr>
        <a:xfrm>
          <a:off x="125941" y="1511300"/>
          <a:ext cx="879411" cy="100753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816269"/>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San Benito CISD </a:t>
          </a:r>
        </a:p>
      </dsp:txBody>
      <dsp:txXfrm>
        <a:off x="1005352" y="2816269"/>
        <a:ext cx="3391703" cy="1259416"/>
      </dsp:txXfrm>
    </dsp:sp>
    <dsp:sp modelId="{941836BF-B96D-4378-9D48-C6E4ADB00AA2}">
      <dsp:nvSpPr>
        <dsp:cNvPr id="0" name=""/>
        <dsp:cNvSpPr/>
      </dsp:nvSpPr>
      <dsp:spPr>
        <a:xfrm>
          <a:off x="125941" y="2896658"/>
          <a:ext cx="879411" cy="100753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4156075"/>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Sharyland ISD</a:t>
          </a:r>
        </a:p>
      </dsp:txBody>
      <dsp:txXfrm>
        <a:off x="1005352" y="4156075"/>
        <a:ext cx="3391703" cy="1259416"/>
      </dsp:txXfrm>
    </dsp:sp>
    <dsp:sp modelId="{A8D7C74F-7A58-4438-AB18-EEF9663D417A}">
      <dsp:nvSpPr>
        <dsp:cNvPr id="0" name=""/>
        <dsp:cNvSpPr/>
      </dsp:nvSpPr>
      <dsp:spPr>
        <a:xfrm>
          <a:off x="125941" y="4282016"/>
          <a:ext cx="879411" cy="1007533"/>
        </a:xfrm>
        <a:prstGeom prst="roundRect">
          <a:avLst>
            <a:gd name="adj" fmla="val 10000"/>
          </a:avLst>
        </a:prstGeom>
        <a:blipFill>
          <a:blip xmlns:r="http://schemas.openxmlformats.org/officeDocument/2006/relationships" r:embed="rId4"/>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Edna ISD</a:t>
          </a:r>
        </a:p>
      </dsp:txBody>
      <dsp:txXfrm>
        <a:off x="979688" y="0"/>
        <a:ext cx="3417367" cy="1002770"/>
      </dsp:txXfrm>
    </dsp:sp>
    <dsp:sp modelId="{3C9FC58B-0EFB-41E4-B411-6102CEBA173D}">
      <dsp:nvSpPr>
        <dsp:cNvPr id="0" name=""/>
        <dsp:cNvSpPr/>
      </dsp:nvSpPr>
      <dsp:spPr>
        <a:xfrm>
          <a:off x="100277" y="100277"/>
          <a:ext cx="879411" cy="802216"/>
        </a:xfrm>
        <a:prstGeom prst="roundRect">
          <a:avLst>
            <a:gd name="adj" fmla="val 10000"/>
          </a:avLst>
        </a:prstGeom>
        <a:blipFill>
          <a:blip xmlns:r="http://schemas.openxmlformats.org/officeDocument/2006/relationships" r:embed="rId1"/>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103047"/>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Lake Worth ISD</a:t>
          </a:r>
        </a:p>
      </dsp:txBody>
      <dsp:txXfrm>
        <a:off x="979688" y="1103047"/>
        <a:ext cx="3417367" cy="1002770"/>
      </dsp:txXfrm>
    </dsp:sp>
    <dsp:sp modelId="{A55C6CE2-8A95-47FC-81B1-CBB40B929254}">
      <dsp:nvSpPr>
        <dsp:cNvPr id="0" name=""/>
        <dsp:cNvSpPr/>
      </dsp:nvSpPr>
      <dsp:spPr>
        <a:xfrm>
          <a:off x="100277" y="1203325"/>
          <a:ext cx="879411" cy="80221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206095"/>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Lorena ISD</a:t>
          </a:r>
        </a:p>
      </dsp:txBody>
      <dsp:txXfrm>
        <a:off x="979688" y="2206095"/>
        <a:ext cx="3417367" cy="1002770"/>
      </dsp:txXfrm>
    </dsp:sp>
    <dsp:sp modelId="{941836BF-B96D-4378-9D48-C6E4ADB00AA2}">
      <dsp:nvSpPr>
        <dsp:cNvPr id="0" name=""/>
        <dsp:cNvSpPr/>
      </dsp:nvSpPr>
      <dsp:spPr>
        <a:xfrm>
          <a:off x="100277" y="2306373"/>
          <a:ext cx="879411" cy="8022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3309143"/>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Magnolia ISD</a:t>
          </a:r>
        </a:p>
      </dsp:txBody>
      <dsp:txXfrm>
        <a:off x="979688" y="3309143"/>
        <a:ext cx="3417367" cy="1002770"/>
      </dsp:txXfrm>
    </dsp:sp>
    <dsp:sp modelId="{A8D7C74F-7A58-4438-AB18-EEF9663D417A}">
      <dsp:nvSpPr>
        <dsp:cNvPr id="0" name=""/>
        <dsp:cNvSpPr/>
      </dsp:nvSpPr>
      <dsp:spPr>
        <a:xfrm>
          <a:off x="100277" y="3409421"/>
          <a:ext cx="879411" cy="802216"/>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7E353-BDD1-47A7-9087-5F94A7EC2D1E}">
      <dsp:nvSpPr>
        <dsp:cNvPr id="0" name=""/>
        <dsp:cNvSpPr/>
      </dsp:nvSpPr>
      <dsp:spPr>
        <a:xfrm>
          <a:off x="0" y="4412191"/>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Princeton ISD</a:t>
          </a:r>
        </a:p>
      </dsp:txBody>
      <dsp:txXfrm>
        <a:off x="979688" y="4412191"/>
        <a:ext cx="3417367" cy="1002770"/>
      </dsp:txXfrm>
    </dsp:sp>
    <dsp:sp modelId="{7E985310-B355-4F66-BAEF-11F643C1B9D4}">
      <dsp:nvSpPr>
        <dsp:cNvPr id="0" name=""/>
        <dsp:cNvSpPr/>
      </dsp:nvSpPr>
      <dsp:spPr>
        <a:xfrm>
          <a:off x="100277" y="4512469"/>
          <a:ext cx="879411" cy="80221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267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Little Elm ISD</a:t>
          </a:r>
        </a:p>
      </dsp:txBody>
      <dsp:txXfrm>
        <a:off x="1006132" y="0"/>
        <a:ext cx="3390923" cy="1267209"/>
      </dsp:txXfrm>
    </dsp:sp>
    <dsp:sp modelId="{3C9FC58B-0EFB-41E4-B411-6102CEBA173D}">
      <dsp:nvSpPr>
        <dsp:cNvPr id="0" name=""/>
        <dsp:cNvSpPr/>
      </dsp:nvSpPr>
      <dsp:spPr>
        <a:xfrm>
          <a:off x="126720" y="126720"/>
          <a:ext cx="879411" cy="10137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393930"/>
          <a:ext cx="4397056" cy="1267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Perryton ISD</a:t>
          </a:r>
        </a:p>
      </dsp:txBody>
      <dsp:txXfrm>
        <a:off x="1006132" y="1393930"/>
        <a:ext cx="3390923" cy="1267209"/>
      </dsp:txXfrm>
    </dsp:sp>
    <dsp:sp modelId="{A55C6CE2-8A95-47FC-81B1-CBB40B929254}">
      <dsp:nvSpPr>
        <dsp:cNvPr id="0" name=""/>
        <dsp:cNvSpPr/>
      </dsp:nvSpPr>
      <dsp:spPr>
        <a:xfrm>
          <a:off x="126720" y="1520651"/>
          <a:ext cx="879411" cy="10137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787861"/>
          <a:ext cx="4397056" cy="1267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Sweetwater ISD</a:t>
          </a:r>
        </a:p>
      </dsp:txBody>
      <dsp:txXfrm>
        <a:off x="1006132" y="2787861"/>
        <a:ext cx="3390923" cy="1267209"/>
      </dsp:txXfrm>
    </dsp:sp>
    <dsp:sp modelId="{941836BF-B96D-4378-9D48-C6E4ADB00AA2}">
      <dsp:nvSpPr>
        <dsp:cNvPr id="0" name=""/>
        <dsp:cNvSpPr/>
      </dsp:nvSpPr>
      <dsp:spPr>
        <a:xfrm>
          <a:off x="126720" y="2914582"/>
          <a:ext cx="879411" cy="1013767"/>
        </a:xfrm>
        <a:prstGeom prst="roundRect">
          <a:avLst>
            <a:gd name="adj" fmla="val 10000"/>
          </a:avLst>
        </a:prstGeom>
        <a:blipFill>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Cedars International Academy</a:t>
          </a:r>
        </a:p>
      </dsp:txBody>
      <dsp:txXfrm>
        <a:off x="1005352" y="0"/>
        <a:ext cx="3391703" cy="1259416"/>
      </dsp:txXfrm>
    </dsp:sp>
    <dsp:sp modelId="{3C9FC58B-0EFB-41E4-B411-6102CEBA173D}">
      <dsp:nvSpPr>
        <dsp:cNvPr id="0" name=""/>
        <dsp:cNvSpPr/>
      </dsp:nvSpPr>
      <dsp:spPr>
        <a:xfrm>
          <a:off x="125941" y="125941"/>
          <a:ext cx="879411" cy="100753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385358"/>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Coppell ISD</a:t>
          </a:r>
        </a:p>
      </dsp:txBody>
      <dsp:txXfrm>
        <a:off x="1005352" y="1385358"/>
        <a:ext cx="3391703" cy="1259416"/>
      </dsp:txXfrm>
    </dsp:sp>
    <dsp:sp modelId="{A55C6CE2-8A95-47FC-81B1-CBB40B929254}">
      <dsp:nvSpPr>
        <dsp:cNvPr id="0" name=""/>
        <dsp:cNvSpPr/>
      </dsp:nvSpPr>
      <dsp:spPr>
        <a:xfrm>
          <a:off x="125941" y="1511300"/>
          <a:ext cx="879411" cy="1007533"/>
        </a:xfrm>
        <a:prstGeom prst="roundRect">
          <a:avLst>
            <a:gd name="adj" fmla="val 10000"/>
          </a:avLst>
        </a:prstGeom>
        <a:blipFill>
          <a:blip xmlns:r="http://schemas.openxmlformats.org/officeDocument/2006/relationships" r:embed="rId2"/>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770716"/>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Eagle Pass ISD</a:t>
          </a:r>
        </a:p>
      </dsp:txBody>
      <dsp:txXfrm>
        <a:off x="1005352" y="2770716"/>
        <a:ext cx="3391703" cy="1259416"/>
      </dsp:txXfrm>
    </dsp:sp>
    <dsp:sp modelId="{941836BF-B96D-4378-9D48-C6E4ADB00AA2}">
      <dsp:nvSpPr>
        <dsp:cNvPr id="0" name=""/>
        <dsp:cNvSpPr/>
      </dsp:nvSpPr>
      <dsp:spPr>
        <a:xfrm>
          <a:off x="125941" y="2896658"/>
          <a:ext cx="879411" cy="1007533"/>
        </a:xfrm>
        <a:prstGeom prst="roundRect">
          <a:avLst>
            <a:gd name="adj" fmla="val 10000"/>
          </a:avLst>
        </a:prstGeom>
        <a:blipFill>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4156075"/>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Leon ISD</a:t>
          </a:r>
        </a:p>
      </dsp:txBody>
      <dsp:txXfrm>
        <a:off x="1005352" y="4156075"/>
        <a:ext cx="3391703" cy="1259416"/>
      </dsp:txXfrm>
    </dsp:sp>
    <dsp:sp modelId="{A8D7C74F-7A58-4438-AB18-EEF9663D417A}">
      <dsp:nvSpPr>
        <dsp:cNvPr id="0" name=""/>
        <dsp:cNvSpPr/>
      </dsp:nvSpPr>
      <dsp:spPr>
        <a:xfrm>
          <a:off x="125941" y="4282016"/>
          <a:ext cx="879411" cy="1007533"/>
        </a:xfrm>
        <a:prstGeom prst="roundRect">
          <a:avLst>
            <a:gd name="adj" fmla="val 10000"/>
          </a:avLst>
        </a:prstGeom>
        <a:blipFill>
          <a:blip xmlns:r="http://schemas.openxmlformats.org/officeDocument/2006/relationships" r:embed="rId4"/>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Arlington ISD</a:t>
          </a:r>
        </a:p>
      </dsp:txBody>
      <dsp:txXfrm>
        <a:off x="746058" y="0"/>
        <a:ext cx="2673016" cy="622432"/>
      </dsp:txXfrm>
    </dsp:sp>
    <dsp:sp modelId="{3C9FC58B-0EFB-41E4-B411-6102CEBA173D}">
      <dsp:nvSpPr>
        <dsp:cNvPr id="0" name=""/>
        <dsp:cNvSpPr/>
      </dsp:nvSpPr>
      <dsp:spPr>
        <a:xfrm>
          <a:off x="62243" y="62243"/>
          <a:ext cx="683815" cy="49794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684675"/>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Basis Texas</a:t>
          </a:r>
        </a:p>
      </dsp:txBody>
      <dsp:txXfrm>
        <a:off x="746058" y="684675"/>
        <a:ext cx="2673016" cy="622432"/>
      </dsp:txXfrm>
    </dsp:sp>
    <dsp:sp modelId="{A55C6CE2-8A95-47FC-81B1-CBB40B929254}">
      <dsp:nvSpPr>
        <dsp:cNvPr id="0" name=""/>
        <dsp:cNvSpPr/>
      </dsp:nvSpPr>
      <dsp:spPr>
        <a:xfrm>
          <a:off x="62243" y="746918"/>
          <a:ext cx="683815" cy="497945"/>
        </a:xfrm>
        <a:prstGeom prst="roundRect">
          <a:avLst>
            <a:gd name="adj" fmla="val 10000"/>
          </a:avLst>
        </a:prstGeom>
        <a:blipFill>
          <a:blip xmlns:r="http://schemas.openxmlformats.org/officeDocument/2006/relationships" r:embed="rId2"/>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1369351"/>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Bryan ISD</a:t>
          </a:r>
        </a:p>
      </dsp:txBody>
      <dsp:txXfrm>
        <a:off x="746058" y="1369351"/>
        <a:ext cx="2673016" cy="622432"/>
      </dsp:txXfrm>
    </dsp:sp>
    <dsp:sp modelId="{941836BF-B96D-4378-9D48-C6E4ADB00AA2}">
      <dsp:nvSpPr>
        <dsp:cNvPr id="0" name=""/>
        <dsp:cNvSpPr/>
      </dsp:nvSpPr>
      <dsp:spPr>
        <a:xfrm>
          <a:off x="62243" y="1431594"/>
          <a:ext cx="683815" cy="497945"/>
        </a:xfrm>
        <a:prstGeom prst="roundRect">
          <a:avLst>
            <a:gd name="adj" fmla="val 10000"/>
          </a:avLst>
        </a:prstGeom>
        <a:blipFill>
          <a:blip xmlns:r="http://schemas.openxmlformats.org/officeDocument/2006/relationships" r:embed="rId3"/>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2054026"/>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Fort Worth ISD</a:t>
          </a:r>
        </a:p>
      </dsp:txBody>
      <dsp:txXfrm>
        <a:off x="746058" y="2054026"/>
        <a:ext cx="2673016" cy="622432"/>
      </dsp:txXfrm>
    </dsp:sp>
    <dsp:sp modelId="{A8D7C74F-7A58-4438-AB18-EEF9663D417A}">
      <dsp:nvSpPr>
        <dsp:cNvPr id="0" name=""/>
        <dsp:cNvSpPr/>
      </dsp:nvSpPr>
      <dsp:spPr>
        <a:xfrm>
          <a:off x="62243" y="2116269"/>
          <a:ext cx="683815" cy="497945"/>
        </a:xfrm>
        <a:prstGeom prst="roundRect">
          <a:avLst>
            <a:gd name="adj" fmla="val 10000"/>
          </a:avLst>
        </a:prstGeom>
        <a:blipFill>
          <a:blip xmlns:r="http://schemas.openxmlformats.org/officeDocument/2006/relationships" r:embed="rId4"/>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7E353-BDD1-47A7-9087-5F94A7EC2D1E}">
      <dsp:nvSpPr>
        <dsp:cNvPr id="0" name=""/>
        <dsp:cNvSpPr/>
      </dsp:nvSpPr>
      <dsp:spPr>
        <a:xfrm>
          <a:off x="0" y="2738702"/>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Gainesville ISD</a:t>
          </a:r>
        </a:p>
      </dsp:txBody>
      <dsp:txXfrm>
        <a:off x="746058" y="2738702"/>
        <a:ext cx="2673016" cy="622432"/>
      </dsp:txXfrm>
    </dsp:sp>
    <dsp:sp modelId="{7E985310-B355-4F66-BAEF-11F643C1B9D4}">
      <dsp:nvSpPr>
        <dsp:cNvPr id="0" name=""/>
        <dsp:cNvSpPr/>
      </dsp:nvSpPr>
      <dsp:spPr>
        <a:xfrm>
          <a:off x="62243" y="2800945"/>
          <a:ext cx="683815" cy="49794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DF6CA-4B00-4A62-82A4-3643B67FCFA7}">
      <dsp:nvSpPr>
        <dsp:cNvPr id="0" name=""/>
        <dsp:cNvSpPr/>
      </dsp:nvSpPr>
      <dsp:spPr>
        <a:xfrm>
          <a:off x="0" y="3423377"/>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Gladewater ISD</a:t>
          </a:r>
        </a:p>
      </dsp:txBody>
      <dsp:txXfrm>
        <a:off x="746058" y="3423377"/>
        <a:ext cx="2673016" cy="622432"/>
      </dsp:txXfrm>
    </dsp:sp>
    <dsp:sp modelId="{F8D13698-CBEE-46D1-8080-67125840CB1A}">
      <dsp:nvSpPr>
        <dsp:cNvPr id="0" name=""/>
        <dsp:cNvSpPr/>
      </dsp:nvSpPr>
      <dsp:spPr>
        <a:xfrm>
          <a:off x="62243" y="3485621"/>
          <a:ext cx="683815" cy="497945"/>
        </a:xfrm>
        <a:prstGeom prst="roundRect">
          <a:avLst>
            <a:gd name="adj" fmla="val 10000"/>
          </a:avLst>
        </a:prstGeom>
        <a:blipFill>
          <a:blip xmlns:r="http://schemas.openxmlformats.org/officeDocument/2006/relationships" r:embed="rId6"/>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00927-9FC8-4156-BB85-0A6369B87FF4}">
      <dsp:nvSpPr>
        <dsp:cNvPr id="0" name=""/>
        <dsp:cNvSpPr/>
      </dsp:nvSpPr>
      <dsp:spPr>
        <a:xfrm>
          <a:off x="0" y="4108053"/>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Gold-Burg ISD</a:t>
          </a:r>
        </a:p>
      </dsp:txBody>
      <dsp:txXfrm>
        <a:off x="746058" y="4108053"/>
        <a:ext cx="2673016" cy="622432"/>
      </dsp:txXfrm>
    </dsp:sp>
    <dsp:sp modelId="{598BB20A-0CAA-4D8A-A602-D2D93A6762A7}">
      <dsp:nvSpPr>
        <dsp:cNvPr id="0" name=""/>
        <dsp:cNvSpPr/>
      </dsp:nvSpPr>
      <dsp:spPr>
        <a:xfrm>
          <a:off x="62243" y="4170296"/>
          <a:ext cx="683815" cy="497945"/>
        </a:xfrm>
        <a:prstGeom prst="roundRect">
          <a:avLst>
            <a:gd name="adj" fmla="val 10000"/>
          </a:avLst>
        </a:prstGeom>
        <a:blipFill>
          <a:blip xmlns:r="http://schemas.openxmlformats.org/officeDocument/2006/relationships" r:embed="rId7"/>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FA91B-306C-422D-A386-F8A87B82C445}">
      <dsp:nvSpPr>
        <dsp:cNvPr id="0" name=""/>
        <dsp:cNvSpPr/>
      </dsp:nvSpPr>
      <dsp:spPr>
        <a:xfrm>
          <a:off x="0" y="4792728"/>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Hurst-Euless-Bedford ISD</a:t>
          </a:r>
        </a:p>
      </dsp:txBody>
      <dsp:txXfrm>
        <a:off x="746058" y="4792728"/>
        <a:ext cx="2673016" cy="622432"/>
      </dsp:txXfrm>
    </dsp:sp>
    <dsp:sp modelId="{FCF2E73B-4106-41BB-B66B-A49AD09BD096}">
      <dsp:nvSpPr>
        <dsp:cNvPr id="0" name=""/>
        <dsp:cNvSpPr/>
      </dsp:nvSpPr>
      <dsp:spPr>
        <a:xfrm>
          <a:off x="62243" y="4854972"/>
          <a:ext cx="683815" cy="497945"/>
        </a:xfrm>
        <a:prstGeom prst="roundRect">
          <a:avLst>
            <a:gd name="adj" fmla="val 10000"/>
          </a:avLst>
        </a:prstGeom>
        <a:blipFill rotWithShape="1">
          <a:blip xmlns:r="http://schemas.openxmlformats.org/officeDocument/2006/relationships" r:embed="rId8">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Keller ISD</a:t>
          </a:r>
        </a:p>
      </dsp:txBody>
      <dsp:txXfrm>
        <a:off x="746058" y="0"/>
        <a:ext cx="2673016" cy="622432"/>
      </dsp:txXfrm>
    </dsp:sp>
    <dsp:sp modelId="{3C9FC58B-0EFB-41E4-B411-6102CEBA173D}">
      <dsp:nvSpPr>
        <dsp:cNvPr id="0" name=""/>
        <dsp:cNvSpPr/>
      </dsp:nvSpPr>
      <dsp:spPr>
        <a:xfrm>
          <a:off x="62243" y="62243"/>
          <a:ext cx="683815" cy="497945"/>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684675"/>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Moody ISD</a:t>
          </a:r>
        </a:p>
      </dsp:txBody>
      <dsp:txXfrm>
        <a:off x="746058" y="684675"/>
        <a:ext cx="2673016" cy="622432"/>
      </dsp:txXfrm>
    </dsp:sp>
    <dsp:sp modelId="{A55C6CE2-8A95-47FC-81B1-CBB40B929254}">
      <dsp:nvSpPr>
        <dsp:cNvPr id="0" name=""/>
        <dsp:cNvSpPr/>
      </dsp:nvSpPr>
      <dsp:spPr>
        <a:xfrm>
          <a:off x="62243" y="746918"/>
          <a:ext cx="683815" cy="497945"/>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1369351"/>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Richardson ISD</a:t>
          </a:r>
        </a:p>
      </dsp:txBody>
      <dsp:txXfrm>
        <a:off x="746058" y="1369351"/>
        <a:ext cx="2673016" cy="622432"/>
      </dsp:txXfrm>
    </dsp:sp>
    <dsp:sp modelId="{941836BF-B96D-4378-9D48-C6E4ADB00AA2}">
      <dsp:nvSpPr>
        <dsp:cNvPr id="0" name=""/>
        <dsp:cNvSpPr/>
      </dsp:nvSpPr>
      <dsp:spPr>
        <a:xfrm>
          <a:off x="62243" y="1431594"/>
          <a:ext cx="683815" cy="497945"/>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2054026"/>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Texas Tech University K-12</a:t>
          </a:r>
        </a:p>
      </dsp:txBody>
      <dsp:txXfrm>
        <a:off x="746058" y="2054026"/>
        <a:ext cx="2673016" cy="622432"/>
      </dsp:txXfrm>
    </dsp:sp>
    <dsp:sp modelId="{A8D7C74F-7A58-4438-AB18-EEF9663D417A}">
      <dsp:nvSpPr>
        <dsp:cNvPr id="0" name=""/>
        <dsp:cNvSpPr/>
      </dsp:nvSpPr>
      <dsp:spPr>
        <a:xfrm>
          <a:off x="62243" y="2116269"/>
          <a:ext cx="683815" cy="497945"/>
        </a:xfrm>
        <a:prstGeom prst="roundRect">
          <a:avLst>
            <a:gd name="adj" fmla="val 10000"/>
          </a:avLst>
        </a:prstGeom>
        <a:blipFill rotWithShape="1">
          <a:blip xmlns:r="http://schemas.openxmlformats.org/officeDocument/2006/relationships" r:embed="rId4"/>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7E353-BDD1-47A7-9087-5F94A7EC2D1E}">
      <dsp:nvSpPr>
        <dsp:cNvPr id="0" name=""/>
        <dsp:cNvSpPr/>
      </dsp:nvSpPr>
      <dsp:spPr>
        <a:xfrm>
          <a:off x="0" y="2738702"/>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Tomball ISD</a:t>
          </a:r>
        </a:p>
      </dsp:txBody>
      <dsp:txXfrm>
        <a:off x="746058" y="2738702"/>
        <a:ext cx="2673016" cy="622432"/>
      </dsp:txXfrm>
    </dsp:sp>
    <dsp:sp modelId="{7E985310-B355-4F66-BAEF-11F643C1B9D4}">
      <dsp:nvSpPr>
        <dsp:cNvPr id="0" name=""/>
        <dsp:cNvSpPr/>
      </dsp:nvSpPr>
      <dsp:spPr>
        <a:xfrm>
          <a:off x="62243" y="2800945"/>
          <a:ext cx="683815" cy="497945"/>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EDF6CA-4B00-4A62-82A4-3643B67FCFA7}">
      <dsp:nvSpPr>
        <dsp:cNvPr id="0" name=""/>
        <dsp:cNvSpPr/>
      </dsp:nvSpPr>
      <dsp:spPr>
        <a:xfrm>
          <a:off x="0" y="3423377"/>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Uplift Education</a:t>
          </a:r>
        </a:p>
      </dsp:txBody>
      <dsp:txXfrm>
        <a:off x="746058" y="3423377"/>
        <a:ext cx="2673016" cy="622432"/>
      </dsp:txXfrm>
    </dsp:sp>
    <dsp:sp modelId="{F8D13698-CBEE-46D1-8080-67125840CB1A}">
      <dsp:nvSpPr>
        <dsp:cNvPr id="0" name=""/>
        <dsp:cNvSpPr/>
      </dsp:nvSpPr>
      <dsp:spPr>
        <a:xfrm>
          <a:off x="62243" y="3485621"/>
          <a:ext cx="683815" cy="497945"/>
        </a:xfrm>
        <a:prstGeom prst="roundRect">
          <a:avLst>
            <a:gd name="adj" fmla="val 1000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00927-9FC8-4156-BB85-0A6369B87FF4}">
      <dsp:nvSpPr>
        <dsp:cNvPr id="0" name=""/>
        <dsp:cNvSpPr/>
      </dsp:nvSpPr>
      <dsp:spPr>
        <a:xfrm>
          <a:off x="0" y="4108053"/>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Woodville ISD</a:t>
          </a:r>
        </a:p>
      </dsp:txBody>
      <dsp:txXfrm>
        <a:off x="746058" y="4108053"/>
        <a:ext cx="2673016" cy="622432"/>
      </dsp:txXfrm>
    </dsp:sp>
    <dsp:sp modelId="{598BB20A-0CAA-4D8A-A602-D2D93A6762A7}">
      <dsp:nvSpPr>
        <dsp:cNvPr id="0" name=""/>
        <dsp:cNvSpPr/>
      </dsp:nvSpPr>
      <dsp:spPr>
        <a:xfrm>
          <a:off x="62243" y="4170296"/>
          <a:ext cx="683815" cy="497945"/>
        </a:xfrm>
        <a:prstGeom prst="roundRect">
          <a:avLst>
            <a:gd name="adj" fmla="val 10000"/>
          </a:avLst>
        </a:prstGeom>
        <a:blipFill rotWithShape="1">
          <a:blip xmlns:r="http://schemas.openxmlformats.org/officeDocument/2006/relationships" r:embed="rId7"/>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B7B850-AD81-46D3-AAAD-1025391F9BAA}">
      <dsp:nvSpPr>
        <dsp:cNvPr id="0" name=""/>
        <dsp:cNvSpPr/>
      </dsp:nvSpPr>
      <dsp:spPr>
        <a:xfrm>
          <a:off x="0" y="4792728"/>
          <a:ext cx="3419075" cy="622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Yselta ISD</a:t>
          </a:r>
          <a:endParaRPr lang="en-US" sz="2800" b="1" kern="1200" dirty="0"/>
        </a:p>
      </dsp:txBody>
      <dsp:txXfrm>
        <a:off x="746058" y="4792728"/>
        <a:ext cx="2673016" cy="622432"/>
      </dsp:txXfrm>
    </dsp:sp>
    <dsp:sp modelId="{726EC4EC-DDB3-43FC-B7FF-CDB184F1B72D}">
      <dsp:nvSpPr>
        <dsp:cNvPr id="0" name=""/>
        <dsp:cNvSpPr/>
      </dsp:nvSpPr>
      <dsp:spPr>
        <a:xfrm>
          <a:off x="62243" y="4854972"/>
          <a:ext cx="683815" cy="497945"/>
        </a:xfrm>
        <a:prstGeom prst="roundRect">
          <a:avLst>
            <a:gd name="adj" fmla="val 10000"/>
          </a:avLst>
        </a:prstGeom>
        <a:blipFill rotWithShape="1">
          <a:blip xmlns:r="http://schemas.openxmlformats.org/officeDocument/2006/relationships" r:embed="rId8"/>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Princeton ISD</a:t>
          </a:r>
        </a:p>
      </dsp:txBody>
      <dsp:txXfrm>
        <a:off x="1005352" y="0"/>
        <a:ext cx="3391703" cy="1259416"/>
      </dsp:txXfrm>
    </dsp:sp>
    <dsp:sp modelId="{3C9FC58B-0EFB-41E4-B411-6102CEBA173D}">
      <dsp:nvSpPr>
        <dsp:cNvPr id="0" name=""/>
        <dsp:cNvSpPr/>
      </dsp:nvSpPr>
      <dsp:spPr>
        <a:xfrm>
          <a:off x="125941" y="125941"/>
          <a:ext cx="879411" cy="1007533"/>
        </a:xfrm>
        <a:prstGeom prst="roundRect">
          <a:avLst>
            <a:gd name="adj" fmla="val 10000"/>
          </a:avLst>
        </a:prstGeom>
        <a:blipFill>
          <a:blip xmlns:r="http://schemas.openxmlformats.org/officeDocument/2006/relationships" r:embed="rId1"/>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385358"/>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Basis Texas, Bryan ISD, Hurst-Euless-Bedford ISD, Lorena ISD, San Angelo ISD, Tomball ISD, Uplift Education</a:t>
          </a:r>
        </a:p>
      </dsp:txBody>
      <dsp:txXfrm>
        <a:off x="1005352" y="1385358"/>
        <a:ext cx="3391703" cy="1259416"/>
      </dsp:txXfrm>
    </dsp:sp>
    <dsp:sp modelId="{A55C6CE2-8A95-47FC-81B1-CBB40B929254}">
      <dsp:nvSpPr>
        <dsp:cNvPr id="0" name=""/>
        <dsp:cNvSpPr/>
      </dsp:nvSpPr>
      <dsp:spPr>
        <a:xfrm>
          <a:off x="125941" y="1511300"/>
          <a:ext cx="879411" cy="1007533"/>
        </a:xfrm>
        <a:prstGeom prst="roundRect">
          <a:avLst>
            <a:gd name="adj" fmla="val 10000"/>
          </a:avLst>
        </a:prstGeom>
        <a:blipFill>
          <a:blip xmlns:r="http://schemas.openxmlformats.org/officeDocument/2006/relationships" r:embed="rId2"/>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816269"/>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Lake Worth ISD, Royse City ISD, San Benito CISD, Sharyland ISD</a:t>
          </a:r>
        </a:p>
      </dsp:txBody>
      <dsp:txXfrm>
        <a:off x="1005352" y="2816269"/>
        <a:ext cx="3391703" cy="1259416"/>
      </dsp:txXfrm>
    </dsp:sp>
    <dsp:sp modelId="{941836BF-B96D-4378-9D48-C6E4ADB00AA2}">
      <dsp:nvSpPr>
        <dsp:cNvPr id="0" name=""/>
        <dsp:cNvSpPr/>
      </dsp:nvSpPr>
      <dsp:spPr>
        <a:xfrm>
          <a:off x="125941" y="2896658"/>
          <a:ext cx="879411" cy="100753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4156075"/>
          <a:ext cx="4397056"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Coppell ISD, Ysleta ISD</a:t>
          </a:r>
        </a:p>
      </dsp:txBody>
      <dsp:txXfrm>
        <a:off x="1005352" y="4156075"/>
        <a:ext cx="3391703" cy="1259416"/>
      </dsp:txXfrm>
    </dsp:sp>
    <dsp:sp modelId="{A8D7C74F-7A58-4438-AB18-EEF9663D417A}">
      <dsp:nvSpPr>
        <dsp:cNvPr id="0" name=""/>
        <dsp:cNvSpPr/>
      </dsp:nvSpPr>
      <dsp:spPr>
        <a:xfrm>
          <a:off x="125941" y="4282016"/>
          <a:ext cx="879411" cy="1007533"/>
        </a:xfrm>
        <a:prstGeom prst="roundRect">
          <a:avLst>
            <a:gd name="adj" fmla="val 10000"/>
          </a:avLst>
        </a:prstGeom>
        <a:blipFill>
          <a:blip xmlns:r="http://schemas.openxmlformats.org/officeDocument/2006/relationships" r:embed="rId4"/>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F410B-0628-4D54-8E11-816F719CA251}">
      <dsp:nvSpPr>
        <dsp:cNvPr id="0" name=""/>
        <dsp:cNvSpPr/>
      </dsp:nvSpPr>
      <dsp:spPr>
        <a:xfrm>
          <a:off x="0" y="0"/>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Edna ISD, Keller ISD,        Moody ISD</a:t>
          </a:r>
        </a:p>
      </dsp:txBody>
      <dsp:txXfrm>
        <a:off x="979688" y="0"/>
        <a:ext cx="3417367" cy="1002770"/>
      </dsp:txXfrm>
    </dsp:sp>
    <dsp:sp modelId="{3C9FC58B-0EFB-41E4-B411-6102CEBA173D}">
      <dsp:nvSpPr>
        <dsp:cNvPr id="0" name=""/>
        <dsp:cNvSpPr/>
      </dsp:nvSpPr>
      <dsp:spPr>
        <a:xfrm>
          <a:off x="100277" y="100277"/>
          <a:ext cx="879411" cy="802216"/>
        </a:xfrm>
        <a:prstGeom prst="roundRect">
          <a:avLst>
            <a:gd name="adj" fmla="val 10000"/>
          </a:avLst>
        </a:prstGeom>
        <a:blipFill>
          <a:blip xmlns:r="http://schemas.openxmlformats.org/officeDocument/2006/relationships" r:embed="rId1"/>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FBA1E-8650-46C4-9358-1DF817AD77F7}">
      <dsp:nvSpPr>
        <dsp:cNvPr id="0" name=""/>
        <dsp:cNvSpPr/>
      </dsp:nvSpPr>
      <dsp:spPr>
        <a:xfrm>
          <a:off x="0" y="1103047"/>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Eagle Pass ISD, Gainesville ISD, Gladewater ISD, Gold-Burg ISD, Leon ISD, Perryton ISD , Sweetwater ISD, Woodville ISD</a:t>
          </a:r>
        </a:p>
      </dsp:txBody>
      <dsp:txXfrm>
        <a:off x="979688" y="1103047"/>
        <a:ext cx="3417367" cy="1002770"/>
      </dsp:txXfrm>
    </dsp:sp>
    <dsp:sp modelId="{A55C6CE2-8A95-47FC-81B1-CBB40B929254}">
      <dsp:nvSpPr>
        <dsp:cNvPr id="0" name=""/>
        <dsp:cNvSpPr/>
      </dsp:nvSpPr>
      <dsp:spPr>
        <a:xfrm>
          <a:off x="100277" y="1203325"/>
          <a:ext cx="879411" cy="802216"/>
        </a:xfrm>
        <a:prstGeom prst="roundRect">
          <a:avLst>
            <a:gd name="adj" fmla="val 10000"/>
          </a:avLst>
        </a:prstGeom>
        <a:blipFill>
          <a:blip xmlns:r="http://schemas.openxmlformats.org/officeDocument/2006/relationships" r:embed="rId2"/>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CF3D7-56E6-4B28-9DAF-D966E9C1B428}">
      <dsp:nvSpPr>
        <dsp:cNvPr id="0" name=""/>
        <dsp:cNvSpPr/>
      </dsp:nvSpPr>
      <dsp:spPr>
        <a:xfrm>
          <a:off x="0" y="2206095"/>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Arlington ISD, </a:t>
          </a:r>
        </a:p>
        <a:p>
          <a:pPr marL="0" lvl="0" indent="0" algn="l" defTabSz="889000">
            <a:lnSpc>
              <a:spcPct val="90000"/>
            </a:lnSpc>
            <a:spcBef>
              <a:spcPct val="0"/>
            </a:spcBef>
            <a:spcAft>
              <a:spcPct val="35000"/>
            </a:spcAft>
            <a:buNone/>
          </a:pPr>
          <a:r>
            <a:rPr lang="en-US" sz="2000" b="1" kern="1200"/>
            <a:t>Magnolia ISD </a:t>
          </a:r>
        </a:p>
      </dsp:txBody>
      <dsp:txXfrm>
        <a:off x="979688" y="2206095"/>
        <a:ext cx="3417367" cy="1002770"/>
      </dsp:txXfrm>
    </dsp:sp>
    <dsp:sp modelId="{941836BF-B96D-4378-9D48-C6E4ADB00AA2}">
      <dsp:nvSpPr>
        <dsp:cNvPr id="0" name=""/>
        <dsp:cNvSpPr/>
      </dsp:nvSpPr>
      <dsp:spPr>
        <a:xfrm>
          <a:off x="100277" y="2306373"/>
          <a:ext cx="879411" cy="802216"/>
        </a:xfrm>
        <a:prstGeom prst="roundRect">
          <a:avLst>
            <a:gd name="adj" fmla="val 10000"/>
          </a:avLst>
        </a:prstGeom>
        <a:blipFill>
          <a:blip xmlns:r="http://schemas.openxmlformats.org/officeDocument/2006/relationships" r:embed="rId3"/>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B67EA-3A14-45E8-8898-EA84B75853D5}">
      <dsp:nvSpPr>
        <dsp:cNvPr id="0" name=""/>
        <dsp:cNvSpPr/>
      </dsp:nvSpPr>
      <dsp:spPr>
        <a:xfrm>
          <a:off x="0" y="3309143"/>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Fort Worth ISD, Little Elm ISD, Richardson ISD, Texas Tech University K-12</a:t>
          </a:r>
        </a:p>
      </dsp:txBody>
      <dsp:txXfrm>
        <a:off x="979688" y="3309143"/>
        <a:ext cx="3417367" cy="1002770"/>
      </dsp:txXfrm>
    </dsp:sp>
    <dsp:sp modelId="{A8D7C74F-7A58-4438-AB18-EEF9663D417A}">
      <dsp:nvSpPr>
        <dsp:cNvPr id="0" name=""/>
        <dsp:cNvSpPr/>
      </dsp:nvSpPr>
      <dsp:spPr>
        <a:xfrm>
          <a:off x="100277" y="3409421"/>
          <a:ext cx="879411" cy="802216"/>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7E353-BDD1-47A7-9087-5F94A7EC2D1E}">
      <dsp:nvSpPr>
        <dsp:cNvPr id="0" name=""/>
        <dsp:cNvSpPr/>
      </dsp:nvSpPr>
      <dsp:spPr>
        <a:xfrm>
          <a:off x="0" y="4412191"/>
          <a:ext cx="4397056" cy="10027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Cedars International Academy</a:t>
          </a:r>
        </a:p>
      </dsp:txBody>
      <dsp:txXfrm>
        <a:off x="979688" y="4412191"/>
        <a:ext cx="3417367" cy="1002770"/>
      </dsp:txXfrm>
    </dsp:sp>
    <dsp:sp modelId="{7E985310-B355-4F66-BAEF-11F643C1B9D4}">
      <dsp:nvSpPr>
        <dsp:cNvPr id="0" name=""/>
        <dsp:cNvSpPr/>
      </dsp:nvSpPr>
      <dsp:spPr>
        <a:xfrm>
          <a:off x="100277" y="4512469"/>
          <a:ext cx="879411" cy="80221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F0D5E38-04D7-4CC0-AF82-3E5D8CB519DD}" type="datetimeFigureOut">
              <a:rPr lang="en-US" smtClean="0"/>
              <a:t>3/20/2023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E4D9ABE-7AB9-4D3A-BEA5-45E799BD6C0E}" type="slidenum">
              <a:rPr lang="en-US" smtClean="0"/>
              <a:t>‹#›</a:t>
            </a:fld>
            <a:endParaRPr lang="en-US" dirty="0"/>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2</a:t>
            </a:fld>
            <a:endParaRPr lang="en-US" dirty="0"/>
          </a:p>
        </p:txBody>
      </p:sp>
    </p:spTree>
    <p:extLst>
      <p:ext uri="{BB962C8B-B14F-4D97-AF65-F5344CB8AC3E}">
        <p14:creationId xmlns:p14="http://schemas.microsoft.com/office/powerpoint/2010/main" val="3565767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dirty="0"/>
          </a:p>
        </p:txBody>
      </p:sp>
    </p:spTree>
    <p:extLst>
      <p:ext uri="{BB962C8B-B14F-4D97-AF65-F5344CB8AC3E}">
        <p14:creationId xmlns:p14="http://schemas.microsoft.com/office/powerpoint/2010/main" val="150792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dirty="0"/>
          </a:p>
        </p:txBody>
      </p:sp>
    </p:spTree>
    <p:extLst>
      <p:ext uri="{BB962C8B-B14F-4D97-AF65-F5344CB8AC3E}">
        <p14:creationId xmlns:p14="http://schemas.microsoft.com/office/powerpoint/2010/main" val="4276157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3803501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192198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EA4E3A5-B08E-477F-9194-D718012015F7}" type="slidenum">
              <a:rPr lang="en-US" smtClean="0"/>
              <a:t>20</a:t>
            </a:fld>
            <a:endParaRPr lang="en-US"/>
          </a:p>
        </p:txBody>
      </p:sp>
    </p:spTree>
    <p:extLst>
      <p:ext uri="{BB962C8B-B14F-4D97-AF65-F5344CB8AC3E}">
        <p14:creationId xmlns:p14="http://schemas.microsoft.com/office/powerpoint/2010/main" val="4278908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dirty="0"/>
          </a:p>
        </p:txBody>
      </p:sp>
    </p:spTree>
    <p:extLst>
      <p:ext uri="{BB962C8B-B14F-4D97-AF65-F5344CB8AC3E}">
        <p14:creationId xmlns:p14="http://schemas.microsoft.com/office/powerpoint/2010/main" val="4137507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dirty="0"/>
          </a:p>
        </p:txBody>
      </p:sp>
    </p:spTree>
    <p:extLst>
      <p:ext uri="{BB962C8B-B14F-4D97-AF65-F5344CB8AC3E}">
        <p14:creationId xmlns:p14="http://schemas.microsoft.com/office/powerpoint/2010/main" val="9200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dirty="0"/>
          </a:p>
        </p:txBody>
      </p:sp>
    </p:spTree>
    <p:extLst>
      <p:ext uri="{BB962C8B-B14F-4D97-AF65-F5344CB8AC3E}">
        <p14:creationId xmlns:p14="http://schemas.microsoft.com/office/powerpoint/2010/main" val="2818698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25</a:t>
            </a:fld>
            <a:endParaRPr lang="en-US" dirty="0"/>
          </a:p>
        </p:txBody>
      </p:sp>
    </p:spTree>
    <p:extLst>
      <p:ext uri="{BB962C8B-B14F-4D97-AF65-F5344CB8AC3E}">
        <p14:creationId xmlns:p14="http://schemas.microsoft.com/office/powerpoint/2010/main" val="2271644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26</a:t>
            </a:fld>
            <a:endParaRPr lang="en-US" dirty="0"/>
          </a:p>
        </p:txBody>
      </p:sp>
    </p:spTree>
    <p:extLst>
      <p:ext uri="{BB962C8B-B14F-4D97-AF65-F5344CB8AC3E}">
        <p14:creationId xmlns:p14="http://schemas.microsoft.com/office/powerpoint/2010/main" val="2258807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3</a:t>
            </a:fld>
            <a:endParaRPr lang="en-US" dirty="0"/>
          </a:p>
        </p:txBody>
      </p:sp>
    </p:spTree>
    <p:extLst>
      <p:ext uri="{BB962C8B-B14F-4D97-AF65-F5344CB8AC3E}">
        <p14:creationId xmlns:p14="http://schemas.microsoft.com/office/powerpoint/2010/main" val="2744491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5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700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905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099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546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35</a:t>
            </a:fld>
            <a:endParaRPr lang="en-US" dirty="0"/>
          </a:p>
        </p:txBody>
      </p:sp>
    </p:spTree>
    <p:extLst>
      <p:ext uri="{BB962C8B-B14F-4D97-AF65-F5344CB8AC3E}">
        <p14:creationId xmlns:p14="http://schemas.microsoft.com/office/powerpoint/2010/main" val="1410647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dirty="0"/>
          </a:p>
        </p:txBody>
      </p:sp>
    </p:spTree>
    <p:extLst>
      <p:ext uri="{BB962C8B-B14F-4D97-AF65-F5344CB8AC3E}">
        <p14:creationId xmlns:p14="http://schemas.microsoft.com/office/powerpoint/2010/main" val="1702617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41</a:t>
            </a:fld>
            <a:endParaRPr lang="en-US" dirty="0"/>
          </a:p>
        </p:txBody>
      </p:sp>
    </p:spTree>
    <p:extLst>
      <p:ext uri="{BB962C8B-B14F-4D97-AF65-F5344CB8AC3E}">
        <p14:creationId xmlns:p14="http://schemas.microsoft.com/office/powerpoint/2010/main" val="3515566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44</a:t>
            </a:fld>
            <a:endParaRPr lang="en-US" dirty="0"/>
          </a:p>
        </p:txBody>
      </p:sp>
    </p:spTree>
    <p:extLst>
      <p:ext uri="{BB962C8B-B14F-4D97-AF65-F5344CB8AC3E}">
        <p14:creationId xmlns:p14="http://schemas.microsoft.com/office/powerpoint/2010/main" val="3542325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45</a:t>
            </a:fld>
            <a:endParaRPr lang="en-US" dirty="0"/>
          </a:p>
        </p:txBody>
      </p:sp>
    </p:spTree>
    <p:extLst>
      <p:ext uri="{BB962C8B-B14F-4D97-AF65-F5344CB8AC3E}">
        <p14:creationId xmlns:p14="http://schemas.microsoft.com/office/powerpoint/2010/main" val="3912371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9</a:t>
            </a:fld>
            <a:endParaRPr lang="en-US" dirty="0"/>
          </a:p>
        </p:txBody>
      </p:sp>
    </p:spTree>
    <p:extLst>
      <p:ext uri="{BB962C8B-B14F-4D97-AF65-F5344CB8AC3E}">
        <p14:creationId xmlns:p14="http://schemas.microsoft.com/office/powerpoint/2010/main" val="760600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46</a:t>
            </a:fld>
            <a:endParaRPr lang="en-US" dirty="0"/>
          </a:p>
        </p:txBody>
      </p:sp>
    </p:spTree>
    <p:extLst>
      <p:ext uri="{BB962C8B-B14F-4D97-AF65-F5344CB8AC3E}">
        <p14:creationId xmlns:p14="http://schemas.microsoft.com/office/powerpoint/2010/main" val="1318646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47</a:t>
            </a:fld>
            <a:endParaRPr lang="en-US" dirty="0"/>
          </a:p>
        </p:txBody>
      </p:sp>
    </p:spTree>
    <p:extLst>
      <p:ext uri="{BB962C8B-B14F-4D97-AF65-F5344CB8AC3E}">
        <p14:creationId xmlns:p14="http://schemas.microsoft.com/office/powerpoint/2010/main" val="3859722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49</a:t>
            </a:fld>
            <a:endParaRPr lang="en-US" dirty="0"/>
          </a:p>
        </p:txBody>
      </p:sp>
    </p:spTree>
    <p:extLst>
      <p:ext uri="{BB962C8B-B14F-4D97-AF65-F5344CB8AC3E}">
        <p14:creationId xmlns:p14="http://schemas.microsoft.com/office/powerpoint/2010/main" val="2940033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dirty="0"/>
          </a:p>
        </p:txBody>
      </p:sp>
    </p:spTree>
    <p:extLst>
      <p:ext uri="{BB962C8B-B14F-4D97-AF65-F5344CB8AC3E}">
        <p14:creationId xmlns:p14="http://schemas.microsoft.com/office/powerpoint/2010/main" val="972394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55</a:t>
            </a:fld>
            <a:endParaRPr lang="en-US" dirty="0"/>
          </a:p>
        </p:txBody>
      </p:sp>
    </p:spTree>
    <p:extLst>
      <p:ext uri="{BB962C8B-B14F-4D97-AF65-F5344CB8AC3E}">
        <p14:creationId xmlns:p14="http://schemas.microsoft.com/office/powerpoint/2010/main" val="4229039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56</a:t>
            </a:fld>
            <a:endParaRPr lang="en-US" dirty="0"/>
          </a:p>
        </p:txBody>
      </p:sp>
    </p:spTree>
    <p:extLst>
      <p:ext uri="{BB962C8B-B14F-4D97-AF65-F5344CB8AC3E}">
        <p14:creationId xmlns:p14="http://schemas.microsoft.com/office/powerpoint/2010/main" val="2735328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57</a:t>
            </a:fld>
            <a:endParaRPr lang="en-US" dirty="0"/>
          </a:p>
        </p:txBody>
      </p:sp>
    </p:spTree>
    <p:extLst>
      <p:ext uri="{BB962C8B-B14F-4D97-AF65-F5344CB8AC3E}">
        <p14:creationId xmlns:p14="http://schemas.microsoft.com/office/powerpoint/2010/main" val="253074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58</a:t>
            </a:fld>
            <a:endParaRPr lang="en-US" dirty="0"/>
          </a:p>
        </p:txBody>
      </p:sp>
    </p:spTree>
    <p:extLst>
      <p:ext uri="{BB962C8B-B14F-4D97-AF65-F5344CB8AC3E}">
        <p14:creationId xmlns:p14="http://schemas.microsoft.com/office/powerpoint/2010/main" val="3121245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59</a:t>
            </a:fld>
            <a:endParaRPr lang="en-US" dirty="0"/>
          </a:p>
        </p:txBody>
      </p:sp>
    </p:spTree>
    <p:extLst>
      <p:ext uri="{BB962C8B-B14F-4D97-AF65-F5344CB8AC3E}">
        <p14:creationId xmlns:p14="http://schemas.microsoft.com/office/powerpoint/2010/main" val="2359924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60</a:t>
            </a:fld>
            <a:endParaRPr lang="en-US" dirty="0"/>
          </a:p>
        </p:txBody>
      </p:sp>
    </p:spTree>
    <p:extLst>
      <p:ext uri="{BB962C8B-B14F-4D97-AF65-F5344CB8AC3E}">
        <p14:creationId xmlns:p14="http://schemas.microsoft.com/office/powerpoint/2010/main" val="250115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dirty="0"/>
          </a:p>
        </p:txBody>
      </p:sp>
    </p:spTree>
    <p:extLst>
      <p:ext uri="{BB962C8B-B14F-4D97-AF65-F5344CB8AC3E}">
        <p14:creationId xmlns:p14="http://schemas.microsoft.com/office/powerpoint/2010/main" val="1804384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11</a:t>
            </a:fld>
            <a:endParaRPr lang="en-US" dirty="0"/>
          </a:p>
        </p:txBody>
      </p:sp>
    </p:spTree>
    <p:extLst>
      <p:ext uri="{BB962C8B-B14F-4D97-AF65-F5344CB8AC3E}">
        <p14:creationId xmlns:p14="http://schemas.microsoft.com/office/powerpoint/2010/main" val="112443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4E3A5-B08E-477F-9194-D718012015F7}" type="slidenum">
              <a:rPr lang="en-US" smtClean="0"/>
              <a:t>12</a:t>
            </a:fld>
            <a:endParaRPr lang="en-US" dirty="0"/>
          </a:p>
        </p:txBody>
      </p:sp>
    </p:spTree>
    <p:extLst>
      <p:ext uri="{BB962C8B-B14F-4D97-AF65-F5344CB8AC3E}">
        <p14:creationId xmlns:p14="http://schemas.microsoft.com/office/powerpoint/2010/main" val="31200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dirty="0"/>
          </a:p>
        </p:txBody>
      </p:sp>
    </p:spTree>
    <p:extLst>
      <p:ext uri="{BB962C8B-B14F-4D97-AF65-F5344CB8AC3E}">
        <p14:creationId xmlns:p14="http://schemas.microsoft.com/office/powerpoint/2010/main" val="167647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dirty="0"/>
          </a:p>
        </p:txBody>
      </p:sp>
    </p:spTree>
    <p:extLst>
      <p:ext uri="{BB962C8B-B14F-4D97-AF65-F5344CB8AC3E}">
        <p14:creationId xmlns:p14="http://schemas.microsoft.com/office/powerpoint/2010/main" val="2731703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dirty="0"/>
          </a:p>
        </p:txBody>
      </p:sp>
    </p:spTree>
    <p:extLst>
      <p:ext uri="{BB962C8B-B14F-4D97-AF65-F5344CB8AC3E}">
        <p14:creationId xmlns:p14="http://schemas.microsoft.com/office/powerpoint/2010/main" val="1612627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dirty="0"/>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dirty="0"/>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dirty="0"/>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dirty="0"/>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dirty="0"/>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dirty="0"/>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dirty="0"/>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dirty="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3/20/2023</a:t>
            </a:fld>
            <a:endParaRPr lang="en-US" dirty="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3/20/2023</a:t>
            </a:fld>
            <a:endParaRPr lang="en-US" dirty="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dirty="0"/>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3/20/2023</a:t>
            </a:fld>
            <a:endParaRPr lang="en-US" dirty="0"/>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195897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dirty="0"/>
          </a:p>
        </p:txBody>
      </p:sp>
      <p:sp>
        <p:nvSpPr>
          <p:cNvPr id="2" name="Holder 2"/>
          <p:cNvSpPr>
            <a:spLocks noGrp="1"/>
          </p:cNvSpPr>
          <p:nvPr>
            <p:ph type="ctrTitle"/>
          </p:nvPr>
        </p:nvSpPr>
        <p:spPr>
          <a:xfrm>
            <a:off x="3909917" y="4670098"/>
            <a:ext cx="4372165" cy="161734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3909917" y="4670098"/>
            <a:ext cx="4372165" cy="161734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8884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alphaModFix amt="28000"/>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3/20/2023</a:t>
            </a:fld>
            <a:endParaRPr lang="en-US" dirty="0"/>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3/20/2023</a:t>
            </a:fld>
            <a:endParaRPr lang="en-US" dirty="0"/>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dirty="0"/>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83" r:id="rId30"/>
    <p:sldLayoutId id="2147483784" r:id="rId31"/>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58.emf"/><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image" Target="../media/image84.jpeg"/><Relationship Id="rId7" Type="http://schemas.openxmlformats.org/officeDocument/2006/relationships/image" Target="../media/image88.svg"/><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14.xml"/><Relationship Id="rId16" Type="http://schemas.openxmlformats.org/officeDocument/2006/relationships/diagramColors" Target="../diagrams/colors11.xml"/><Relationship Id="rId1" Type="http://schemas.openxmlformats.org/officeDocument/2006/relationships/slideLayout" Target="../slideLayouts/slideLayout24.xml"/><Relationship Id="rId6" Type="http://schemas.openxmlformats.org/officeDocument/2006/relationships/image" Target="../media/image87.png"/><Relationship Id="rId11" Type="http://schemas.openxmlformats.org/officeDocument/2006/relationships/diagramColors" Target="../diagrams/colors10.xml"/><Relationship Id="rId5" Type="http://schemas.openxmlformats.org/officeDocument/2006/relationships/image" Target="../media/image86.svg"/><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image" Target="../media/image85.png"/><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mailto:TSDSDeployment@tea.texas.gov"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hyperlink" Target="https://www.texasstudentdatasystem.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3.png"/><Relationship Id="rId7" Type="http://schemas.openxmlformats.org/officeDocument/2006/relationships/diagramColors" Target="../diagrams/colors13.xm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98.png"/><Relationship Id="rId7" Type="http://schemas.openxmlformats.org/officeDocument/2006/relationships/diagramColors" Target="../diagrams/colors14.xm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103.png"/><Relationship Id="rId7" Type="http://schemas.openxmlformats.org/officeDocument/2006/relationships/diagramQuickStyle" Target="../diagrams/quickStyle15.xm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104.svg"/><Relationship Id="rId9" Type="http://schemas.microsoft.com/office/2007/relationships/diagramDrawing" Target="../diagrams/drawing1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hyperlink" Target="https://www.texasstudentdatasystem.org/tsds/teds/ods-upgrade-data-standards" TargetMode="External"/><Relationship Id="rId4" Type="http://schemas.openxmlformats.org/officeDocument/2006/relationships/image" Target="../media/image17.sv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5.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113.png"/><Relationship Id="rId4" Type="http://schemas.openxmlformats.org/officeDocument/2006/relationships/diagramLayout" Target="../diagrams/layout17.xml"/><Relationship Id="rId9" Type="http://schemas.openxmlformats.org/officeDocument/2006/relationships/image" Target="../media/image11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14.png"/><Relationship Id="rId7" Type="http://schemas.openxmlformats.org/officeDocument/2006/relationships/diagramColors" Target="../diagrams/colors18.xml"/><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2ACD8D-A3DB-C822-D54D-3A23CB51854C}"/>
              </a:ext>
            </a:extLst>
          </p:cNvPr>
          <p:cNvSpPr txBox="1">
            <a:spLocks noGrp="1"/>
          </p:cNvSpPr>
          <p:nvPr>
            <p:ph type="ctrTitle"/>
          </p:nvPr>
        </p:nvSpPr>
        <p:spPr>
          <a:xfrm>
            <a:off x="2030819" y="5300782"/>
            <a:ext cx="9488736" cy="964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effectLst/>
                <a:uLnTx/>
                <a:uFillTx/>
                <a:latin typeface="+mn-lt"/>
                <a:ea typeface="+mj-ea"/>
                <a:cs typeface="+mj-cs"/>
              </a:rPr>
              <a:t>TSDS UPGRADE PROJECT - ESC</a:t>
            </a:r>
            <a:endParaRPr kumimoji="0" lang="en-US" sz="5400" b="1" i="0" u="none" strike="noStrike" kern="1200" cap="none" spc="0" normalizeH="0" baseline="0" noProof="0" dirty="0">
              <a:ln>
                <a:noFill/>
              </a:ln>
              <a:solidFill>
                <a:schemeClr val="accent1"/>
              </a:solidFill>
              <a:effectLst/>
              <a:uLnTx/>
              <a:uFillTx/>
              <a:latin typeface="+mn-lt"/>
            </a:endParaRPr>
          </a:p>
        </p:txBody>
      </p:sp>
    </p:spTree>
    <p:extLst>
      <p:ext uri="{BB962C8B-B14F-4D97-AF65-F5344CB8AC3E}">
        <p14:creationId xmlns:p14="http://schemas.microsoft.com/office/powerpoint/2010/main" val="218388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pPr algn="ctr"/>
            <a:r>
              <a:rPr lang="en-US" sz="4000" dirty="0"/>
              <a:t>PROJECT TIMELINE</a:t>
            </a:r>
          </a:p>
        </p:txBody>
      </p:sp>
      <p:sp>
        <p:nvSpPr>
          <p:cNvPr id="5" name="Content Placeholder 4">
            <a:extLst>
              <a:ext uri="{FF2B5EF4-FFF2-40B4-BE49-F238E27FC236}">
                <a16:creationId xmlns:a16="http://schemas.microsoft.com/office/drawing/2014/main" id="{69254DC9-AAA0-4C1A-A878-D5AF6251DA31}"/>
              </a:ext>
            </a:extLst>
          </p:cNvPr>
          <p:cNvSpPr>
            <a:spLocks noGrp="1"/>
          </p:cNvSpPr>
          <p:nvPr>
            <p:ph idx="1"/>
          </p:nvPr>
        </p:nvSpPr>
        <p:spPr>
          <a:xfrm>
            <a:off x="2217630" y="1136575"/>
            <a:ext cx="6682285" cy="5539325"/>
          </a:xfrm>
        </p:spPr>
        <p:txBody>
          <a:bodyPr/>
          <a:lstStyle/>
          <a:p>
            <a:r>
              <a:rPr lang="en-US" b="1" dirty="0"/>
              <a:t>September 2021 – </a:t>
            </a:r>
            <a:r>
              <a:rPr lang="en-US" b="1" dirty="0">
                <a:solidFill>
                  <a:srgbClr val="F48668"/>
                </a:solidFill>
              </a:rPr>
              <a:t>August 2023</a:t>
            </a:r>
          </a:p>
          <a:p>
            <a:pPr lvl="1">
              <a:buFont typeface="Wingdings" panose="05000000000000000000" pitchFamily="2" charset="2"/>
              <a:buChar char="§"/>
            </a:pPr>
            <a:r>
              <a:rPr lang="en-US" sz="2000" b="1" dirty="0"/>
              <a:t>Optional</a:t>
            </a:r>
            <a:r>
              <a:rPr lang="en-US" sz="2000" dirty="0"/>
              <a:t>: TSDS vendors can participate in pilot program to develop and test their product solutions. </a:t>
            </a:r>
          </a:p>
          <a:p>
            <a:pPr lvl="1">
              <a:buFont typeface="Wingdings" panose="05000000000000000000" pitchFamily="2" charset="2"/>
              <a:buChar char="§"/>
            </a:pPr>
            <a:r>
              <a:rPr lang="en-US" sz="2000" b="1" dirty="0"/>
              <a:t>Optional: </a:t>
            </a:r>
            <a:r>
              <a:rPr lang="en-US" sz="2000" dirty="0"/>
              <a:t>LEAs can partner with their vendors to conduct end-to-end testing in preparation to parallel submission. </a:t>
            </a:r>
          </a:p>
          <a:p>
            <a:pPr lvl="1">
              <a:buFont typeface="Wingdings" panose="05000000000000000000" pitchFamily="2" charset="2"/>
              <a:buChar char="§"/>
            </a:pPr>
            <a:endParaRPr lang="en-US" sz="400" dirty="0"/>
          </a:p>
          <a:p>
            <a:r>
              <a:rPr lang="en-US" b="1" dirty="0"/>
              <a:t>August 2023 – August 2024</a:t>
            </a:r>
          </a:p>
          <a:p>
            <a:pPr lvl="1">
              <a:buFont typeface="Wingdings" panose="05000000000000000000" pitchFamily="2" charset="2"/>
              <a:buChar char="§"/>
            </a:pPr>
            <a:r>
              <a:rPr lang="en-US" sz="2000" b="1" dirty="0"/>
              <a:t>Required</a:t>
            </a:r>
            <a:r>
              <a:rPr lang="en-US" sz="2000" dirty="0"/>
              <a:t>: All TSDS vendors test their product solutions.</a:t>
            </a:r>
          </a:p>
          <a:p>
            <a:pPr lvl="1">
              <a:buFont typeface="Wingdings" panose="05000000000000000000" pitchFamily="2" charset="2"/>
              <a:buChar char="§"/>
            </a:pPr>
            <a:r>
              <a:rPr lang="en-US" sz="2000" b="1" dirty="0"/>
              <a:t>Optional: </a:t>
            </a:r>
            <a:r>
              <a:rPr lang="en-US" sz="2000" dirty="0"/>
              <a:t>LEAs will submit both API transactions and XML submissions and compare results to ensure vendor readiness.</a:t>
            </a:r>
          </a:p>
          <a:p>
            <a:pPr lvl="1"/>
            <a:endParaRPr lang="en-US" sz="400" dirty="0"/>
          </a:p>
          <a:p>
            <a:r>
              <a:rPr lang="en-US" b="1" dirty="0"/>
              <a:t>August 2024 – August 2025</a:t>
            </a:r>
          </a:p>
          <a:p>
            <a:pPr lvl="1">
              <a:buFont typeface="Wingdings" panose="05000000000000000000" pitchFamily="2" charset="2"/>
              <a:buChar char="§"/>
            </a:pPr>
            <a:r>
              <a:rPr lang="en-US" sz="2000" b="1" dirty="0"/>
              <a:t>Required: </a:t>
            </a:r>
            <a:r>
              <a:rPr lang="en-US" sz="2000" dirty="0"/>
              <a:t>All LEAs will submit their TSDS official data through API transactions. </a:t>
            </a:r>
          </a:p>
          <a:p>
            <a:pPr lvl="1">
              <a:buFont typeface="Wingdings" panose="05000000000000000000" pitchFamily="2" charset="2"/>
              <a:buChar char="§"/>
            </a:pPr>
            <a:r>
              <a:rPr lang="en-US" sz="2000" dirty="0"/>
              <a:t>XML submissions no longer accepted for TSDS.</a:t>
            </a:r>
          </a:p>
          <a:p>
            <a:pPr lvl="1"/>
            <a:endParaRPr lang="en-US" dirty="0"/>
          </a:p>
        </p:txBody>
      </p:sp>
      <p:graphicFrame>
        <p:nvGraphicFramePr>
          <p:cNvPr id="6" name="Diagram 5" descr="Pilot, Parallel, Go Live Icon">
            <a:extLst>
              <a:ext uri="{FF2B5EF4-FFF2-40B4-BE49-F238E27FC236}">
                <a16:creationId xmlns:a16="http://schemas.microsoft.com/office/drawing/2014/main" id="{F1C99F27-4A21-4C59-A7C3-E1F9B3382CB3}"/>
              </a:ext>
            </a:extLst>
          </p:cNvPr>
          <p:cNvGraphicFramePr/>
          <p:nvPr/>
        </p:nvGraphicFramePr>
        <p:xfrm>
          <a:off x="8058150" y="628650"/>
          <a:ext cx="4629150" cy="6229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5B8D9917-C692-FB0E-F183-A40BF45EE891}"/>
              </a:ext>
            </a:extLst>
          </p:cNvPr>
          <p:cNvSpPr/>
          <p:nvPr/>
        </p:nvSpPr>
        <p:spPr>
          <a:xfrm>
            <a:off x="9971238" y="2400231"/>
            <a:ext cx="1473289" cy="258561"/>
          </a:xfrm>
          <a:prstGeom prst="roundRect">
            <a:avLst/>
          </a:prstGeom>
          <a:solidFill>
            <a:srgbClr val="F48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10160">
                  <a:solidFill>
                    <a:schemeClr val="accent5"/>
                  </a:solidFill>
                  <a:prstDash val="solid"/>
                </a:ln>
                <a:solidFill>
                  <a:schemeClr val="tx1"/>
                </a:solidFill>
                <a:effectLst>
                  <a:outerShdw blurRad="38100" dist="22860" dir="5400000" algn="tl" rotWithShape="0">
                    <a:srgbClr val="000000">
                      <a:alpha val="30000"/>
                    </a:srgbClr>
                  </a:outerShdw>
                </a:effectLst>
              </a:rPr>
              <a:t>EXTENDED</a:t>
            </a:r>
          </a:p>
        </p:txBody>
      </p:sp>
    </p:spTree>
    <p:extLst>
      <p:ext uri="{BB962C8B-B14F-4D97-AF65-F5344CB8AC3E}">
        <p14:creationId xmlns:p14="http://schemas.microsoft.com/office/powerpoint/2010/main" val="2452935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 up of a control panel of an aeroplane flying at night">
            <a:extLst>
              <a:ext uri="{FF2B5EF4-FFF2-40B4-BE49-F238E27FC236}">
                <a16:creationId xmlns:a16="http://schemas.microsoft.com/office/drawing/2014/main" id="{5E90081E-4BC7-E00E-4D44-5DD1DF0BB692}"/>
              </a:ext>
            </a:extLst>
          </p:cNvPr>
          <p:cNvPicPr>
            <a:picLocks noChangeAspect="1"/>
          </p:cNvPicPr>
          <p:nvPr/>
        </p:nvPicPr>
        <p:blipFill rotWithShape="1">
          <a:blip r:embed="rId3"/>
          <a:srcRect l="10384" t="12041" r="6919" b="30908"/>
          <a:stretch/>
        </p:blipFill>
        <p:spPr>
          <a:xfrm>
            <a:off x="0" y="1243584"/>
            <a:ext cx="12192000" cy="5614416"/>
          </a:xfrm>
          <a:prstGeom prst="rect">
            <a:avLst/>
          </a:prstGeom>
          <a:noFill/>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dirty="0"/>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dirty="0">
                <a:ln>
                  <a:noFill/>
                </a:ln>
                <a:solidFill>
                  <a:srgbClr val="0D6CB8"/>
                </a:solidFill>
                <a:effectLst/>
                <a:uLnTx/>
                <a:uFillTx/>
                <a:latin typeface="Calibri"/>
                <a:ea typeface="+mn-ea"/>
                <a:cs typeface="Calibri"/>
              </a:rPr>
              <a:t>PILOT PROGRAM</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2600034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BABA8D83-26AE-7CDC-8E0C-1D04E4AF7E5F}"/>
              </a:ext>
            </a:extLst>
          </p:cNvPr>
          <p:cNvSpPr txBox="1">
            <a:spLocks noGrp="1"/>
          </p:cNvSpPr>
          <p:nvPr>
            <p:ph type="title" idx="4294967295"/>
          </p:nvPr>
        </p:nvSpPr>
        <p:spPr>
          <a:xfrm>
            <a:off x="712380" y="153230"/>
            <a:ext cx="11121657" cy="75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mn-lt"/>
                <a:ea typeface="+mj-ea"/>
                <a:cs typeface="+mj-cs"/>
              </a:rPr>
              <a:t>TIMELINE OF EVENTS</a:t>
            </a:r>
          </a:p>
        </p:txBody>
      </p:sp>
      <p:pic>
        <p:nvPicPr>
          <p:cNvPr id="3" name="Picture 2">
            <a:extLst>
              <a:ext uri="{FF2B5EF4-FFF2-40B4-BE49-F238E27FC236}">
                <a16:creationId xmlns:a16="http://schemas.microsoft.com/office/drawing/2014/main" id="{60B07013-129F-EBDE-1D69-7128D22C50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503806"/>
            <a:ext cx="12192000" cy="4163122"/>
          </a:xfrm>
          <a:prstGeom prst="rect">
            <a:avLst/>
          </a:prstGeom>
        </p:spPr>
      </p:pic>
    </p:spTree>
    <p:extLst>
      <p:ext uri="{BB962C8B-B14F-4D97-AF65-F5344CB8AC3E}">
        <p14:creationId xmlns:p14="http://schemas.microsoft.com/office/powerpoint/2010/main" val="205553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Autofit/>
          </a:bodyPr>
          <a:lstStyle/>
          <a:p>
            <a:pPr algn="ctr"/>
            <a:r>
              <a:rPr lang="en-US" sz="4000" dirty="0">
                <a:cs typeface="Calibri"/>
              </a:rPr>
              <a:t>PILOT PROGRAM FUNCTIONALITY</a:t>
            </a:r>
            <a:endParaRPr lang="en-US" sz="4000" dirty="0"/>
          </a:p>
        </p:txBody>
      </p:sp>
      <p:sp>
        <p:nvSpPr>
          <p:cNvPr id="9" name="Rectangle 8">
            <a:extLst>
              <a:ext uri="{FF2B5EF4-FFF2-40B4-BE49-F238E27FC236}">
                <a16:creationId xmlns:a16="http://schemas.microsoft.com/office/drawing/2014/main" id="{B8468631-AD8D-CD2B-7B9C-ABAF016ABB3E}"/>
              </a:ext>
            </a:extLst>
          </p:cNvPr>
          <p:cNvSpPr/>
          <p:nvPr/>
        </p:nvSpPr>
        <p:spPr>
          <a:xfrm>
            <a:off x="2449561" y="1741304"/>
            <a:ext cx="3746809" cy="487164"/>
          </a:xfrm>
          <a:prstGeom prst="rect">
            <a:avLst/>
          </a:prstGeom>
          <a:solidFill>
            <a:srgbClr val="0D6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RECENTLY RELEASED</a:t>
            </a:r>
          </a:p>
        </p:txBody>
      </p:sp>
      <p:sp>
        <p:nvSpPr>
          <p:cNvPr id="7" name="Content Placeholder 4">
            <a:extLst>
              <a:ext uri="{FF2B5EF4-FFF2-40B4-BE49-F238E27FC236}">
                <a16:creationId xmlns:a16="http://schemas.microsoft.com/office/drawing/2014/main" id="{CD33F6B7-D66C-40A3-A6A6-28B25CC4CAED}"/>
              </a:ext>
            </a:extLst>
          </p:cNvPr>
          <p:cNvSpPr txBox="1">
            <a:spLocks/>
          </p:cNvSpPr>
          <p:nvPr/>
        </p:nvSpPr>
        <p:spPr>
          <a:xfrm>
            <a:off x="2018961" y="1544300"/>
            <a:ext cx="4785635"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pPr>
              <a:buClr>
                <a:schemeClr val="accent1"/>
              </a:buClr>
            </a:pPr>
            <a:endParaRPr lang="en-US" sz="3000" dirty="0"/>
          </a:p>
          <a:p>
            <a:pPr marL="228600" lvl="1" indent="-228600">
              <a:spcBef>
                <a:spcPts val="1000"/>
              </a:spcBef>
              <a:buClr>
                <a:schemeClr val="tx1"/>
              </a:buClr>
              <a:buFont typeface="Wingdings" panose="05000000000000000000" pitchFamily="2" charset="2"/>
              <a:buChar char="§"/>
            </a:pPr>
            <a:r>
              <a:rPr lang="en-US" sz="2200" b="1" dirty="0">
                <a:solidFill>
                  <a:schemeClr val="tx1"/>
                </a:solidFill>
              </a:rPr>
              <a:t>TEA-defined claim sets:</a:t>
            </a:r>
          </a:p>
          <a:p>
            <a:pPr marL="685800" lvl="3">
              <a:spcBef>
                <a:spcPts val="1000"/>
              </a:spcBef>
              <a:buClr>
                <a:schemeClr val="tx1"/>
              </a:buClr>
              <a:buFont typeface="Wingdings" panose="05000000000000000000" pitchFamily="2" charset="2"/>
              <a:buChar char="§"/>
            </a:pPr>
            <a:r>
              <a:rPr lang="en-US" sz="2000" dirty="0">
                <a:solidFill>
                  <a:schemeClr val="tx1"/>
                </a:solidFill>
              </a:rPr>
              <a:t>HR Vendor</a:t>
            </a:r>
          </a:p>
          <a:p>
            <a:pPr marL="685800" lvl="3">
              <a:spcBef>
                <a:spcPts val="1000"/>
              </a:spcBef>
              <a:buClr>
                <a:schemeClr val="tx1"/>
              </a:buClr>
              <a:buFont typeface="Wingdings" panose="05000000000000000000" pitchFamily="2" charset="2"/>
              <a:buChar char="§"/>
            </a:pPr>
            <a:r>
              <a:rPr lang="en-US" sz="2000" dirty="0">
                <a:solidFill>
                  <a:schemeClr val="tx1"/>
                </a:solidFill>
              </a:rPr>
              <a:t>Finance Vendor</a:t>
            </a:r>
          </a:p>
          <a:p>
            <a:pPr marL="685800" lvl="3">
              <a:spcBef>
                <a:spcPts val="1000"/>
              </a:spcBef>
              <a:buClr>
                <a:schemeClr val="tx1"/>
              </a:buClr>
              <a:buFont typeface="Wingdings" panose="05000000000000000000" pitchFamily="2" charset="2"/>
              <a:buChar char="§"/>
            </a:pPr>
            <a:r>
              <a:rPr lang="en-US" sz="2000" dirty="0">
                <a:solidFill>
                  <a:schemeClr val="tx1"/>
                </a:solidFill>
              </a:rPr>
              <a:t>HR/Finance Vendor</a:t>
            </a:r>
          </a:p>
          <a:p>
            <a:pPr marL="685800" lvl="3">
              <a:spcBef>
                <a:spcPts val="1000"/>
              </a:spcBef>
              <a:buClr>
                <a:schemeClr val="tx1"/>
              </a:buClr>
              <a:buFont typeface="Wingdings" panose="05000000000000000000" pitchFamily="2" charset="2"/>
              <a:buChar char="§"/>
            </a:pPr>
            <a:r>
              <a:rPr lang="en-US" sz="2000" dirty="0">
                <a:solidFill>
                  <a:schemeClr val="tx1"/>
                </a:solidFill>
              </a:rPr>
              <a:t>SIS/HR/Finance Vendor</a:t>
            </a:r>
          </a:p>
          <a:p>
            <a:pPr marL="228600" lvl="2">
              <a:spcBef>
                <a:spcPts val="1000"/>
              </a:spcBef>
              <a:buClr>
                <a:schemeClr val="tx1"/>
              </a:buClr>
              <a:buSzPct val="100000"/>
              <a:buFont typeface="Wingdings" panose="05000000000000000000" pitchFamily="2" charset="2"/>
              <a:buChar char="§"/>
            </a:pPr>
            <a:r>
              <a:rPr lang="en-US" sz="2200" b="1" dirty="0">
                <a:solidFill>
                  <a:schemeClr val="tx1"/>
                </a:solidFill>
              </a:rPr>
              <a:t>Data Management Center (DMC)</a:t>
            </a:r>
          </a:p>
          <a:p>
            <a:pPr marL="685800" lvl="3">
              <a:spcBef>
                <a:spcPts val="1000"/>
              </a:spcBef>
              <a:buClr>
                <a:schemeClr val="tx1"/>
              </a:buClr>
              <a:buFont typeface="Wingdings" panose="05000000000000000000" pitchFamily="2" charset="2"/>
              <a:buChar char="§"/>
            </a:pPr>
            <a:r>
              <a:rPr lang="en-US" sz="2000" dirty="0">
                <a:solidFill>
                  <a:schemeClr val="tx1"/>
                </a:solidFill>
              </a:rPr>
              <a:t>Level 1.5 Filter Details</a:t>
            </a:r>
          </a:p>
        </p:txBody>
      </p:sp>
      <p:sp>
        <p:nvSpPr>
          <p:cNvPr id="8" name="Text Placeholder 5">
            <a:extLst>
              <a:ext uri="{FF2B5EF4-FFF2-40B4-BE49-F238E27FC236}">
                <a16:creationId xmlns:a16="http://schemas.microsoft.com/office/drawing/2014/main" id="{C803C16E-3BDE-4B69-B5F2-1B69A11EFDE7}"/>
              </a:ext>
            </a:extLst>
          </p:cNvPr>
          <p:cNvSpPr txBox="1">
            <a:spLocks/>
          </p:cNvSpPr>
          <p:nvPr/>
        </p:nvSpPr>
        <p:spPr>
          <a:xfrm>
            <a:off x="7046975" y="1544300"/>
            <a:ext cx="4785635" cy="4432988"/>
          </a:xfrm>
          <a:prstGeom prst="rect">
            <a:avLst/>
          </a:prstGeom>
          <a:solidFill>
            <a:schemeClr val="accent1"/>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200" dirty="0"/>
          </a:p>
          <a:p>
            <a:pPr lvl="1"/>
            <a:endParaRPr lang="en-US" sz="2200" dirty="0"/>
          </a:p>
          <a:p>
            <a:endParaRPr lang="en-US" sz="800" dirty="0"/>
          </a:p>
          <a:p>
            <a:pPr marL="228600" lvl="1" indent="-228600">
              <a:spcBef>
                <a:spcPts val="1000"/>
              </a:spcBef>
              <a:buClr>
                <a:schemeClr val="bg1"/>
              </a:buClr>
              <a:buFont typeface="Wingdings" panose="05000000000000000000" pitchFamily="2" charset="2"/>
              <a:buChar char="§"/>
            </a:pPr>
            <a:r>
              <a:rPr lang="en-US" sz="2200" b="1" dirty="0"/>
              <a:t>TEA-defined claim sets:</a:t>
            </a:r>
          </a:p>
          <a:p>
            <a:pPr marL="685800" lvl="3">
              <a:spcBef>
                <a:spcPts val="1000"/>
              </a:spcBef>
              <a:buClr>
                <a:schemeClr val="bg1"/>
              </a:buClr>
              <a:buFont typeface="Wingdings" panose="05000000000000000000" pitchFamily="2" charset="2"/>
              <a:buChar char="§"/>
            </a:pPr>
            <a:r>
              <a:rPr lang="en-US" sz="2000" dirty="0"/>
              <a:t>Assessment Vendor</a:t>
            </a:r>
          </a:p>
          <a:p>
            <a:pPr marL="685800" lvl="3">
              <a:spcBef>
                <a:spcPts val="1000"/>
              </a:spcBef>
              <a:buClr>
                <a:schemeClr val="bg1"/>
              </a:buClr>
              <a:buFont typeface="Wingdings" panose="05000000000000000000" pitchFamily="2" charset="2"/>
              <a:buChar char="§"/>
            </a:pPr>
            <a:r>
              <a:rPr lang="en-US" sz="2000" dirty="0"/>
              <a:t>Read Only All Resources</a:t>
            </a:r>
          </a:p>
          <a:p>
            <a:pPr marL="228600" lvl="2">
              <a:spcBef>
                <a:spcPts val="1000"/>
              </a:spcBef>
              <a:buClr>
                <a:schemeClr val="bg1"/>
              </a:buClr>
              <a:buSzPct val="100000"/>
              <a:buFont typeface="Wingdings" panose="05000000000000000000" pitchFamily="2" charset="2"/>
              <a:buChar char="§"/>
            </a:pPr>
            <a:r>
              <a:rPr lang="en-US" sz="2200" b="1" dirty="0"/>
              <a:t>Data Management Center (DMC)</a:t>
            </a:r>
          </a:p>
          <a:p>
            <a:pPr marL="685800" lvl="3">
              <a:spcBef>
                <a:spcPts val="1000"/>
              </a:spcBef>
              <a:buClr>
                <a:schemeClr val="bg1"/>
              </a:buClr>
              <a:buFont typeface="Wingdings" panose="05000000000000000000" pitchFamily="2" charset="2"/>
              <a:buChar char="§"/>
            </a:pPr>
            <a:r>
              <a:rPr lang="en-US" sz="2000" dirty="0"/>
              <a:t>Manage Claim Set Functionality</a:t>
            </a:r>
          </a:p>
          <a:p>
            <a:pPr marL="685800" lvl="3">
              <a:spcBef>
                <a:spcPts val="1000"/>
              </a:spcBef>
              <a:buClr>
                <a:schemeClr val="bg1"/>
              </a:buClr>
              <a:buFont typeface="Wingdings" panose="05000000000000000000" pitchFamily="2" charset="2"/>
              <a:buChar char="§"/>
            </a:pPr>
            <a:r>
              <a:rPr lang="en-US" sz="2000" dirty="0"/>
              <a:t>Level 2 Validations</a:t>
            </a:r>
          </a:p>
          <a:p>
            <a:pPr marL="228600" lvl="2">
              <a:spcBef>
                <a:spcPts val="1000"/>
              </a:spcBef>
              <a:buClr>
                <a:schemeClr val="bg1"/>
              </a:buClr>
            </a:pPr>
            <a:r>
              <a:rPr lang="en-US" sz="2200" b="1" dirty="0"/>
              <a:t>Software Development Kit (SDK)</a:t>
            </a:r>
          </a:p>
          <a:p>
            <a:pPr marL="685800" lvl="3">
              <a:spcBef>
                <a:spcPts val="1000"/>
              </a:spcBef>
              <a:buClr>
                <a:schemeClr val="bg1"/>
              </a:buClr>
            </a:pPr>
            <a:r>
              <a:rPr lang="en-US" sz="2000" dirty="0"/>
              <a:t>Update Coming End of March</a:t>
            </a:r>
          </a:p>
        </p:txBody>
      </p:sp>
      <p:sp>
        <p:nvSpPr>
          <p:cNvPr id="2" name="Rectangle 1">
            <a:extLst>
              <a:ext uri="{FF2B5EF4-FFF2-40B4-BE49-F238E27FC236}">
                <a16:creationId xmlns:a16="http://schemas.microsoft.com/office/drawing/2014/main" id="{A884C5B6-4B86-CBDF-8765-CA859C6F3386}"/>
              </a:ext>
            </a:extLst>
          </p:cNvPr>
          <p:cNvSpPr/>
          <p:nvPr/>
        </p:nvSpPr>
        <p:spPr>
          <a:xfrm>
            <a:off x="7566387" y="1744237"/>
            <a:ext cx="3746809"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ysClr val="windowText" lastClr="000000"/>
                </a:solidFill>
              </a:rPr>
              <a:t>IN PROGRESS</a:t>
            </a:r>
          </a:p>
        </p:txBody>
      </p:sp>
    </p:spTree>
    <p:extLst>
      <p:ext uri="{BB962C8B-B14F-4D97-AF65-F5344CB8AC3E}">
        <p14:creationId xmlns:p14="http://schemas.microsoft.com/office/powerpoint/2010/main" val="1576577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712380" y="153230"/>
            <a:ext cx="11121657" cy="751350"/>
          </a:xfrm>
        </p:spPr>
        <p:txBody>
          <a:bodyPr anchor="ctr">
            <a:normAutofit/>
          </a:bodyPr>
          <a:lstStyle/>
          <a:p>
            <a:pPr algn="ctr"/>
            <a:r>
              <a:rPr lang="en-US" sz="4000" dirty="0"/>
              <a:t>PILOT PROGRAM ACCOMPLISHMENTS</a:t>
            </a:r>
          </a:p>
        </p:txBody>
      </p:sp>
      <p:pic>
        <p:nvPicPr>
          <p:cNvPr id="10" name="Content Placeholder 9" descr="A group of people high fiving boy">
            <a:extLst>
              <a:ext uri="{FF2B5EF4-FFF2-40B4-BE49-F238E27FC236}">
                <a16:creationId xmlns:a16="http://schemas.microsoft.com/office/drawing/2014/main" id="{24F41B51-9097-35F1-7E75-59ADAD991F9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50" r="15564" b="-1"/>
          <a:stretch/>
        </p:blipFill>
        <p:spPr>
          <a:xfrm>
            <a:off x="428477" y="1285424"/>
            <a:ext cx="5667523" cy="4580804"/>
          </a:xfrm>
          <a:noFill/>
        </p:spPr>
      </p:pic>
      <p:sp>
        <p:nvSpPr>
          <p:cNvPr id="12" name="Text Placeholder 5">
            <a:extLst>
              <a:ext uri="{FF2B5EF4-FFF2-40B4-BE49-F238E27FC236}">
                <a16:creationId xmlns:a16="http://schemas.microsoft.com/office/drawing/2014/main" id="{5F5DCB75-9FB9-0833-B148-D26C1A032324}"/>
              </a:ext>
            </a:extLst>
          </p:cNvPr>
          <p:cNvSpPr txBox="1">
            <a:spLocks/>
          </p:cNvSpPr>
          <p:nvPr/>
        </p:nvSpPr>
        <p:spPr>
          <a:xfrm>
            <a:off x="6291698" y="1285424"/>
            <a:ext cx="5471825" cy="4580804"/>
          </a:xfrm>
          <a:prstGeom prst="rect">
            <a:avLst/>
          </a:prstGeom>
          <a:solidFill>
            <a:srgbClr val="008482"/>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200" dirty="0"/>
          </a:p>
          <a:p>
            <a:pPr lvl="1"/>
            <a:endParaRPr lang="en-US" sz="2200" dirty="0"/>
          </a:p>
          <a:p>
            <a:pPr marL="228600" lvl="1" indent="-228600">
              <a:spcBef>
                <a:spcPts val="1000"/>
              </a:spcBef>
              <a:buClr>
                <a:schemeClr val="bg1"/>
              </a:buClr>
              <a:buFont typeface="Wingdings" panose="05000000000000000000" pitchFamily="2" charset="2"/>
              <a:buChar char="§"/>
            </a:pPr>
            <a:r>
              <a:rPr lang="en-US" sz="2200" b="1" dirty="0"/>
              <a:t>Data Published:</a:t>
            </a:r>
            <a:endParaRPr lang="en-US" sz="2200" b="1" dirty="0">
              <a:cs typeface="Calibri"/>
            </a:endParaRPr>
          </a:p>
          <a:p>
            <a:pPr marL="685800" lvl="3">
              <a:spcBef>
                <a:spcPts val="1000"/>
              </a:spcBef>
              <a:buClr>
                <a:schemeClr val="bg1"/>
              </a:buClr>
              <a:buFont typeface="Wingdings" panose="05000000000000000000" pitchFamily="2" charset="2"/>
              <a:buChar char="§"/>
            </a:pPr>
            <a:r>
              <a:rPr lang="en-US" sz="2000" dirty="0"/>
              <a:t>4 vendors have published for 7 LEAs</a:t>
            </a:r>
            <a:endParaRPr lang="en-US" sz="2000" dirty="0">
              <a:cs typeface="Calibri"/>
            </a:endParaRPr>
          </a:p>
          <a:p>
            <a:pPr marL="685800" lvl="3">
              <a:spcBef>
                <a:spcPts val="1000"/>
              </a:spcBef>
              <a:buClr>
                <a:schemeClr val="bg1"/>
              </a:buClr>
            </a:pPr>
            <a:r>
              <a:rPr lang="en-US" sz="2000" dirty="0"/>
              <a:t>620,000 resources published to 30 entities</a:t>
            </a:r>
            <a:endParaRPr lang="en-US" sz="2000" dirty="0">
              <a:cs typeface="Calibri"/>
            </a:endParaRPr>
          </a:p>
          <a:p>
            <a:pPr marL="228600" lvl="2">
              <a:spcBef>
                <a:spcPts val="1000"/>
              </a:spcBef>
              <a:buClr>
                <a:schemeClr val="bg1"/>
              </a:buClr>
              <a:buSzPct val="100000"/>
              <a:buFont typeface="Wingdings" panose="05000000000000000000" pitchFamily="2" charset="2"/>
              <a:buChar char="§"/>
            </a:pPr>
            <a:r>
              <a:rPr lang="en-US" sz="2200" b="1" dirty="0"/>
              <a:t>Data Promoted</a:t>
            </a:r>
            <a:endParaRPr lang="en-US" sz="2200" b="1" dirty="0">
              <a:cs typeface="Calibri"/>
            </a:endParaRPr>
          </a:p>
          <a:p>
            <a:pPr marL="685800" lvl="3">
              <a:spcBef>
                <a:spcPts val="1000"/>
              </a:spcBef>
              <a:buClr>
                <a:schemeClr val="bg1"/>
              </a:buClr>
              <a:buFont typeface="Wingdings" panose="05000000000000000000" pitchFamily="2" charset="2"/>
              <a:buChar char="§"/>
            </a:pPr>
            <a:r>
              <a:rPr lang="en-US" sz="2000" dirty="0"/>
              <a:t>6 LEAs have promoted to PEIMS or CORE</a:t>
            </a:r>
            <a:endParaRPr lang="en-US" sz="2000" dirty="0">
              <a:cs typeface="Calibri"/>
            </a:endParaRPr>
          </a:p>
          <a:p>
            <a:pPr marL="685800" lvl="3">
              <a:spcBef>
                <a:spcPts val="1000"/>
              </a:spcBef>
              <a:buClr>
                <a:schemeClr val="bg1"/>
              </a:buClr>
              <a:buFont typeface="Wingdings" panose="05000000000000000000" pitchFamily="2" charset="2"/>
              <a:buChar char="§"/>
            </a:pPr>
            <a:r>
              <a:rPr lang="en-US" sz="2000" dirty="0"/>
              <a:t>90,200 records for PEIMS Fall</a:t>
            </a:r>
            <a:endParaRPr lang="en-US" sz="2000" dirty="0">
              <a:cs typeface="Calibri"/>
            </a:endParaRPr>
          </a:p>
          <a:p>
            <a:pPr marL="685800" lvl="3">
              <a:spcBef>
                <a:spcPts val="1000"/>
              </a:spcBef>
              <a:buClr>
                <a:schemeClr val="bg1"/>
              </a:buClr>
              <a:buFont typeface="Wingdings" panose="05000000000000000000" pitchFamily="2" charset="2"/>
              <a:buChar char="§"/>
            </a:pPr>
            <a:r>
              <a:rPr lang="en-US" sz="2000" dirty="0"/>
              <a:t>69,900 records for Class Roster Fall</a:t>
            </a:r>
            <a:endParaRPr lang="en-US" sz="2000" dirty="0">
              <a:cs typeface="Calibri" panose="020F0502020204030204"/>
            </a:endParaRPr>
          </a:p>
          <a:p>
            <a:pPr marL="228600" lvl="2">
              <a:spcBef>
                <a:spcPts val="1000"/>
              </a:spcBef>
              <a:buClr>
                <a:schemeClr val="bg1"/>
              </a:buClr>
            </a:pPr>
            <a:r>
              <a:rPr lang="en-US" sz="2200" b="1" dirty="0"/>
              <a:t>Support Tickets</a:t>
            </a:r>
          </a:p>
          <a:p>
            <a:pPr marL="685800" lvl="3">
              <a:spcBef>
                <a:spcPts val="1000"/>
              </a:spcBef>
              <a:buClr>
                <a:schemeClr val="bg1"/>
              </a:buClr>
            </a:pPr>
            <a:r>
              <a:rPr lang="en-US" sz="2000" dirty="0"/>
              <a:t>146 support tickets submitted  </a:t>
            </a:r>
          </a:p>
        </p:txBody>
      </p:sp>
      <p:sp>
        <p:nvSpPr>
          <p:cNvPr id="13" name="Rectangle 12">
            <a:extLst>
              <a:ext uri="{FF2B5EF4-FFF2-40B4-BE49-F238E27FC236}">
                <a16:creationId xmlns:a16="http://schemas.microsoft.com/office/drawing/2014/main" id="{40DC8D76-5747-7574-415D-8DA7824521C3}"/>
              </a:ext>
            </a:extLst>
          </p:cNvPr>
          <p:cNvSpPr/>
          <p:nvPr/>
        </p:nvSpPr>
        <p:spPr>
          <a:xfrm>
            <a:off x="6993207" y="1417763"/>
            <a:ext cx="4068805"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ysClr val="windowText" lastClr="000000"/>
                </a:solidFill>
              </a:rPr>
              <a:t>PROGRESS REPORT</a:t>
            </a:r>
          </a:p>
        </p:txBody>
      </p:sp>
    </p:spTree>
    <p:extLst>
      <p:ext uri="{BB962C8B-B14F-4D97-AF65-F5344CB8AC3E}">
        <p14:creationId xmlns:p14="http://schemas.microsoft.com/office/powerpoint/2010/main" val="309416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07BA5F09-888D-8364-BDFB-3BB80FAF0D89}"/>
              </a:ext>
              <a:ext uri="{C183D7F6-B498-43B3-948B-1728B52AA6E4}">
                <adec:decorative xmlns:adec="http://schemas.microsoft.com/office/drawing/2017/decorative" val="1"/>
              </a:ext>
            </a:extLst>
          </p:cNvPr>
          <p:cNvSpPr/>
          <p:nvPr/>
        </p:nvSpPr>
        <p:spPr>
          <a:xfrm>
            <a:off x="2154115" y="4423414"/>
            <a:ext cx="9562356" cy="2049576"/>
          </a:xfrm>
          <a:prstGeom prst="roundRect">
            <a:avLst/>
          </a:prstGeom>
          <a:solidFill>
            <a:srgbClr val="F4866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1757D10C-ACDA-AD5E-2A7A-58EE54127AF8}"/>
              </a:ext>
              <a:ext uri="{C183D7F6-B498-43B3-948B-1728B52AA6E4}">
                <adec:decorative xmlns:adec="http://schemas.microsoft.com/office/drawing/2017/decorative" val="1"/>
              </a:ext>
            </a:extLst>
          </p:cNvPr>
          <p:cNvSpPr/>
          <p:nvPr/>
        </p:nvSpPr>
        <p:spPr>
          <a:xfrm>
            <a:off x="2154115" y="1090246"/>
            <a:ext cx="9562356" cy="317137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D9B425F3-1A70-DCBD-54C9-C7A264998B2C}"/>
              </a:ext>
            </a:extLst>
          </p:cNvPr>
          <p:cNvSpPr txBox="1">
            <a:spLocks noGrp="1"/>
          </p:cNvSpPr>
          <p:nvPr>
            <p:ph type="title" idx="4294967295"/>
          </p:nvPr>
        </p:nvSpPr>
        <p:spPr>
          <a:xfrm>
            <a:off x="2320119" y="153230"/>
            <a:ext cx="9513918" cy="75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mn-lt"/>
                <a:ea typeface="+mj-ea"/>
                <a:cs typeface="+mj-cs"/>
              </a:rPr>
              <a:t>PILOT PROGRAM VENDORS </a:t>
            </a:r>
          </a:p>
        </p:txBody>
      </p:sp>
      <p:grpSp>
        <p:nvGrpSpPr>
          <p:cNvPr id="55" name="Group 54">
            <a:extLst>
              <a:ext uri="{FF2B5EF4-FFF2-40B4-BE49-F238E27FC236}">
                <a16:creationId xmlns:a16="http://schemas.microsoft.com/office/drawing/2014/main" id="{32C5BC30-681C-F7CA-8992-3AE585F502E8}"/>
              </a:ext>
              <a:ext uri="{C183D7F6-B498-43B3-948B-1728B52AA6E4}">
                <adec:decorative xmlns:adec="http://schemas.microsoft.com/office/drawing/2017/decorative" val="1"/>
              </a:ext>
            </a:extLst>
          </p:cNvPr>
          <p:cNvGrpSpPr/>
          <p:nvPr/>
        </p:nvGrpSpPr>
        <p:grpSpPr>
          <a:xfrm>
            <a:off x="5498017" y="2230381"/>
            <a:ext cx="2760345" cy="946785"/>
            <a:chOff x="5527250" y="4664863"/>
            <a:chExt cx="2760345" cy="946785"/>
          </a:xfrm>
        </p:grpSpPr>
        <p:sp>
          <p:nvSpPr>
            <p:cNvPr id="19" name="object 21">
              <a:extLst>
                <a:ext uri="{FF2B5EF4-FFF2-40B4-BE49-F238E27FC236}">
                  <a16:creationId xmlns:a16="http://schemas.microsoft.com/office/drawing/2014/main" id="{551B7AFF-ECD5-D001-8A86-5873D7D6F6C8}"/>
                </a:ext>
              </a:extLst>
            </p:cNvPr>
            <p:cNvSpPr/>
            <p:nvPr/>
          </p:nvSpPr>
          <p:spPr>
            <a:xfrm>
              <a:off x="5527250" y="4664863"/>
              <a:ext cx="2760345" cy="946785"/>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dirty="0"/>
            </a:p>
          </p:txBody>
        </p:sp>
        <p:pic>
          <p:nvPicPr>
            <p:cNvPr id="30" name="object 32">
              <a:extLst>
                <a:ext uri="{FF2B5EF4-FFF2-40B4-BE49-F238E27FC236}">
                  <a16:creationId xmlns:a16="http://schemas.microsoft.com/office/drawing/2014/main" id="{6B50049B-6809-B588-7DAA-5829F6963CEB}"/>
                </a:ext>
              </a:extLst>
            </p:cNvPr>
            <p:cNvPicPr/>
            <p:nvPr/>
          </p:nvPicPr>
          <p:blipFill>
            <a:blip r:embed="rId3" cstate="print"/>
            <a:stretch>
              <a:fillRect/>
            </a:stretch>
          </p:blipFill>
          <p:spPr>
            <a:xfrm>
              <a:off x="5598605" y="4686581"/>
              <a:ext cx="928115" cy="925067"/>
            </a:xfrm>
            <a:prstGeom prst="rect">
              <a:avLst/>
            </a:prstGeom>
          </p:spPr>
        </p:pic>
        <p:sp>
          <p:nvSpPr>
            <p:cNvPr id="37" name="object 40">
              <a:extLst>
                <a:ext uri="{FF2B5EF4-FFF2-40B4-BE49-F238E27FC236}">
                  <a16:creationId xmlns:a16="http://schemas.microsoft.com/office/drawing/2014/main" id="{B9F7B524-0C5D-5065-D331-16B87AFACE24}"/>
                </a:ext>
              </a:extLst>
            </p:cNvPr>
            <p:cNvSpPr txBox="1"/>
            <p:nvPr/>
          </p:nvSpPr>
          <p:spPr>
            <a:xfrm>
              <a:off x="6532595" y="4859871"/>
              <a:ext cx="1683385" cy="57848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Calibri"/>
                  <a:cs typeface="Calibri"/>
                </a:rPr>
                <a:t>Infinite</a:t>
              </a:r>
              <a:r>
                <a:rPr sz="2000" b="1" spc="-65" dirty="0">
                  <a:solidFill>
                    <a:srgbClr val="FFFFFF"/>
                  </a:solidFill>
                  <a:latin typeface="Calibri"/>
                  <a:cs typeface="Calibri"/>
                </a:rPr>
                <a:t> </a:t>
              </a:r>
              <a:r>
                <a:rPr sz="2000" b="1" spc="-10" dirty="0">
                  <a:solidFill>
                    <a:srgbClr val="FFFFFF"/>
                  </a:solidFill>
                  <a:latin typeface="Calibri"/>
                  <a:cs typeface="Calibri"/>
                </a:rPr>
                <a:t>Campus</a:t>
              </a:r>
              <a:endParaRPr sz="2000" dirty="0">
                <a:latin typeface="Calibri"/>
                <a:cs typeface="Calibri"/>
              </a:endParaRPr>
            </a:p>
            <a:p>
              <a:pPr marL="12700">
                <a:lnSpc>
                  <a:spcPct val="100000"/>
                </a:lnSpc>
                <a:spcBef>
                  <a:spcPts val="30"/>
                </a:spcBef>
              </a:pPr>
              <a:r>
                <a:rPr sz="1600" spc="-25" dirty="0">
                  <a:solidFill>
                    <a:srgbClr val="FFFFFF"/>
                  </a:solidFill>
                  <a:latin typeface="Calibri"/>
                  <a:cs typeface="Calibri"/>
                </a:rPr>
                <a:t>SIS</a:t>
              </a:r>
              <a:endParaRPr sz="1600" dirty="0">
                <a:latin typeface="Calibri"/>
                <a:cs typeface="Calibri"/>
              </a:endParaRPr>
            </a:p>
          </p:txBody>
        </p:sp>
      </p:grpSp>
      <p:grpSp>
        <p:nvGrpSpPr>
          <p:cNvPr id="44" name="Group 43">
            <a:extLst>
              <a:ext uri="{FF2B5EF4-FFF2-40B4-BE49-F238E27FC236}">
                <a16:creationId xmlns:a16="http://schemas.microsoft.com/office/drawing/2014/main" id="{D6F69AFF-DD81-E6A7-81DA-BD2BD3BD48D4}"/>
              </a:ext>
              <a:ext uri="{C183D7F6-B498-43B3-948B-1728B52AA6E4}">
                <adec:decorative xmlns:adec="http://schemas.microsoft.com/office/drawing/2017/decorative" val="1"/>
              </a:ext>
            </a:extLst>
          </p:cNvPr>
          <p:cNvGrpSpPr/>
          <p:nvPr/>
        </p:nvGrpSpPr>
        <p:grpSpPr>
          <a:xfrm>
            <a:off x="2320119" y="1711464"/>
            <a:ext cx="2760345" cy="981451"/>
            <a:chOff x="2502407" y="2729487"/>
            <a:chExt cx="2760345" cy="981451"/>
          </a:xfrm>
        </p:grpSpPr>
        <p:sp>
          <p:nvSpPr>
            <p:cNvPr id="11" name="object 11">
              <a:extLst>
                <a:ext uri="{FF2B5EF4-FFF2-40B4-BE49-F238E27FC236}">
                  <a16:creationId xmlns:a16="http://schemas.microsoft.com/office/drawing/2014/main" id="{6BFC2C20-A6CD-A7A2-2841-DF7D52CA679A}"/>
                </a:ext>
              </a:extLst>
            </p:cNvPr>
            <p:cNvSpPr/>
            <p:nvPr/>
          </p:nvSpPr>
          <p:spPr>
            <a:xfrm>
              <a:off x="2502407" y="2729487"/>
              <a:ext cx="2760345" cy="946785"/>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4"/>
                  </a:lnTo>
                  <a:lnTo>
                    <a:pt x="0" y="788657"/>
                  </a:lnTo>
                  <a:lnTo>
                    <a:pt x="8041" y="838517"/>
                  </a:lnTo>
                  <a:lnTo>
                    <a:pt x="30434" y="881820"/>
                  </a:lnTo>
                  <a:lnTo>
                    <a:pt x="64580" y="915968"/>
                  </a:lnTo>
                  <a:lnTo>
                    <a:pt x="107879" y="938362"/>
                  </a:lnTo>
                  <a:lnTo>
                    <a:pt x="157734" y="946404"/>
                  </a:lnTo>
                  <a:lnTo>
                    <a:pt x="2602230" y="946404"/>
                  </a:lnTo>
                  <a:lnTo>
                    <a:pt x="2652084" y="938362"/>
                  </a:lnTo>
                  <a:lnTo>
                    <a:pt x="2695383" y="915968"/>
                  </a:lnTo>
                  <a:lnTo>
                    <a:pt x="2729529" y="881820"/>
                  </a:lnTo>
                  <a:lnTo>
                    <a:pt x="2751922" y="838517"/>
                  </a:lnTo>
                  <a:lnTo>
                    <a:pt x="2759964" y="788657"/>
                  </a:lnTo>
                  <a:lnTo>
                    <a:pt x="2759964" y="157734"/>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dirty="0"/>
            </a:p>
          </p:txBody>
        </p:sp>
        <p:pic>
          <p:nvPicPr>
            <p:cNvPr id="31" name="object 34">
              <a:extLst>
                <a:ext uri="{FF2B5EF4-FFF2-40B4-BE49-F238E27FC236}">
                  <a16:creationId xmlns:a16="http://schemas.microsoft.com/office/drawing/2014/main" id="{E249F767-328A-747B-1B7B-18AFACD71CEA}"/>
                </a:ext>
              </a:extLst>
            </p:cNvPr>
            <p:cNvPicPr/>
            <p:nvPr/>
          </p:nvPicPr>
          <p:blipFill>
            <a:blip r:embed="rId4" cstate="print"/>
            <a:stretch>
              <a:fillRect/>
            </a:stretch>
          </p:blipFill>
          <p:spPr>
            <a:xfrm>
              <a:off x="2557271" y="2785871"/>
              <a:ext cx="925067" cy="925067"/>
            </a:xfrm>
            <a:prstGeom prst="rect">
              <a:avLst/>
            </a:prstGeom>
          </p:spPr>
        </p:pic>
        <p:sp>
          <p:nvSpPr>
            <p:cNvPr id="38" name="object 41">
              <a:extLst>
                <a:ext uri="{FF2B5EF4-FFF2-40B4-BE49-F238E27FC236}">
                  <a16:creationId xmlns:a16="http://schemas.microsoft.com/office/drawing/2014/main" id="{20520BB4-CE65-799F-379C-5AFB111EABB1}"/>
                </a:ext>
              </a:extLst>
            </p:cNvPr>
            <p:cNvSpPr txBox="1"/>
            <p:nvPr/>
          </p:nvSpPr>
          <p:spPr>
            <a:xfrm>
              <a:off x="3554305" y="2891279"/>
              <a:ext cx="689610" cy="57848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FFFFFF"/>
                  </a:solidFill>
                  <a:latin typeface="Calibri"/>
                  <a:cs typeface="Calibri"/>
                </a:rPr>
                <a:t>Aeries</a:t>
              </a:r>
              <a:endParaRPr sz="2000" dirty="0">
                <a:latin typeface="Calibri"/>
                <a:cs typeface="Calibri"/>
              </a:endParaRPr>
            </a:p>
            <a:p>
              <a:pPr marL="12700">
                <a:lnSpc>
                  <a:spcPct val="100000"/>
                </a:lnSpc>
                <a:spcBef>
                  <a:spcPts val="25"/>
                </a:spcBef>
              </a:pPr>
              <a:r>
                <a:rPr sz="1600" spc="-25" dirty="0">
                  <a:solidFill>
                    <a:srgbClr val="FFFFFF"/>
                  </a:solidFill>
                  <a:latin typeface="Calibri"/>
                  <a:cs typeface="Calibri"/>
                </a:rPr>
                <a:t>SIS</a:t>
              </a:r>
              <a:endParaRPr sz="1600" dirty="0">
                <a:latin typeface="Calibri"/>
                <a:cs typeface="Calibri"/>
              </a:endParaRPr>
            </a:p>
          </p:txBody>
        </p:sp>
      </p:grpSp>
      <p:grpSp>
        <p:nvGrpSpPr>
          <p:cNvPr id="45" name="Group 44">
            <a:extLst>
              <a:ext uri="{FF2B5EF4-FFF2-40B4-BE49-F238E27FC236}">
                <a16:creationId xmlns:a16="http://schemas.microsoft.com/office/drawing/2014/main" id="{124402CC-3EA9-C22C-1080-731C0CC22B79}"/>
              </a:ext>
              <a:ext uri="{C183D7F6-B498-43B3-948B-1728B52AA6E4}">
                <adec:decorative xmlns:adec="http://schemas.microsoft.com/office/drawing/2017/decorative" val="1"/>
              </a:ext>
            </a:extLst>
          </p:cNvPr>
          <p:cNvGrpSpPr/>
          <p:nvPr/>
        </p:nvGrpSpPr>
        <p:grpSpPr>
          <a:xfrm>
            <a:off x="2433820" y="5357531"/>
            <a:ext cx="1985060" cy="782320"/>
            <a:chOff x="2502407" y="3941068"/>
            <a:chExt cx="2800859" cy="946784"/>
          </a:xfrm>
        </p:grpSpPr>
        <p:sp>
          <p:nvSpPr>
            <p:cNvPr id="13" name="object 13">
              <a:extLst>
                <a:ext uri="{FF2B5EF4-FFF2-40B4-BE49-F238E27FC236}">
                  <a16:creationId xmlns:a16="http://schemas.microsoft.com/office/drawing/2014/main" id="{B02C07D0-584A-594C-FD67-9CE1317B09BB}"/>
                </a:ext>
              </a:extLst>
            </p:cNvPr>
            <p:cNvSpPr/>
            <p:nvPr/>
          </p:nvSpPr>
          <p:spPr>
            <a:xfrm>
              <a:off x="2502407" y="3941068"/>
              <a:ext cx="2760345" cy="946784"/>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dirty="0"/>
            </a:p>
          </p:txBody>
        </p:sp>
        <p:sp>
          <p:nvSpPr>
            <p:cNvPr id="39" name="object 42">
              <a:extLst>
                <a:ext uri="{FF2B5EF4-FFF2-40B4-BE49-F238E27FC236}">
                  <a16:creationId xmlns:a16="http://schemas.microsoft.com/office/drawing/2014/main" id="{040332D9-9FB0-6E28-D673-85760BF0AB0F}"/>
                </a:ext>
              </a:extLst>
            </p:cNvPr>
            <p:cNvSpPr txBox="1"/>
            <p:nvPr/>
          </p:nvSpPr>
          <p:spPr>
            <a:xfrm>
              <a:off x="3653952" y="4235137"/>
              <a:ext cx="1649314" cy="313503"/>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FFFFFF"/>
                  </a:solidFill>
                  <a:latin typeface="Calibri"/>
                  <a:cs typeface="Calibri"/>
                </a:rPr>
                <a:t>Ascender</a:t>
              </a:r>
              <a:endParaRPr sz="1600" dirty="0">
                <a:latin typeface="Calibri"/>
                <a:cs typeface="Calibri"/>
              </a:endParaRPr>
            </a:p>
          </p:txBody>
        </p:sp>
      </p:grpSp>
      <p:grpSp>
        <p:nvGrpSpPr>
          <p:cNvPr id="52" name="Group 51">
            <a:extLst>
              <a:ext uri="{FF2B5EF4-FFF2-40B4-BE49-F238E27FC236}">
                <a16:creationId xmlns:a16="http://schemas.microsoft.com/office/drawing/2014/main" id="{5F8E901C-452C-EA64-E970-355446BC146C}"/>
              </a:ext>
              <a:ext uri="{C183D7F6-B498-43B3-948B-1728B52AA6E4}">
                <adec:decorative xmlns:adec="http://schemas.microsoft.com/office/drawing/2017/decorative" val="1"/>
              </a:ext>
            </a:extLst>
          </p:cNvPr>
          <p:cNvGrpSpPr/>
          <p:nvPr/>
        </p:nvGrpSpPr>
        <p:grpSpPr>
          <a:xfrm>
            <a:off x="2320119" y="2912724"/>
            <a:ext cx="2760345" cy="1001262"/>
            <a:chOff x="2502407" y="5152649"/>
            <a:chExt cx="2760345" cy="1001262"/>
          </a:xfrm>
        </p:grpSpPr>
        <p:sp>
          <p:nvSpPr>
            <p:cNvPr id="15" name="object 15">
              <a:extLst>
                <a:ext uri="{FF2B5EF4-FFF2-40B4-BE49-F238E27FC236}">
                  <a16:creationId xmlns:a16="http://schemas.microsoft.com/office/drawing/2014/main" id="{ED180471-6C5F-47F9-0D23-C2106DD2FDC4}"/>
                </a:ext>
              </a:extLst>
            </p:cNvPr>
            <p:cNvSpPr/>
            <p:nvPr/>
          </p:nvSpPr>
          <p:spPr>
            <a:xfrm>
              <a:off x="2502407" y="5152649"/>
              <a:ext cx="2760345" cy="946785"/>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dirty="0"/>
            </a:p>
          </p:txBody>
        </p:sp>
        <p:pic>
          <p:nvPicPr>
            <p:cNvPr id="33" name="object 36">
              <a:extLst>
                <a:ext uri="{FF2B5EF4-FFF2-40B4-BE49-F238E27FC236}">
                  <a16:creationId xmlns:a16="http://schemas.microsoft.com/office/drawing/2014/main" id="{8522E5D6-F1E4-D706-7A2A-253B02B24880}"/>
                </a:ext>
              </a:extLst>
            </p:cNvPr>
            <p:cNvPicPr/>
            <p:nvPr/>
          </p:nvPicPr>
          <p:blipFill>
            <a:blip r:embed="rId5" cstate="print"/>
            <a:stretch>
              <a:fillRect/>
            </a:stretch>
          </p:blipFill>
          <p:spPr>
            <a:xfrm>
              <a:off x="2557271" y="5198364"/>
              <a:ext cx="925067" cy="955547"/>
            </a:xfrm>
            <a:prstGeom prst="rect">
              <a:avLst/>
            </a:prstGeom>
          </p:spPr>
        </p:pic>
        <p:sp>
          <p:nvSpPr>
            <p:cNvPr id="40" name="object 43">
              <a:extLst>
                <a:ext uri="{FF2B5EF4-FFF2-40B4-BE49-F238E27FC236}">
                  <a16:creationId xmlns:a16="http://schemas.microsoft.com/office/drawing/2014/main" id="{CA420B5F-654C-73FD-F2D7-FA8D54F7B1A7}"/>
                </a:ext>
              </a:extLst>
            </p:cNvPr>
            <p:cNvSpPr txBox="1"/>
            <p:nvPr/>
          </p:nvSpPr>
          <p:spPr>
            <a:xfrm>
              <a:off x="3555286" y="5327571"/>
              <a:ext cx="1312545" cy="57848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Calibri"/>
                  <a:cs typeface="Calibri"/>
                </a:rPr>
                <a:t>Frontline</a:t>
              </a:r>
              <a:endParaRPr sz="2000" dirty="0">
                <a:latin typeface="Calibri"/>
                <a:cs typeface="Calibri"/>
              </a:endParaRPr>
            </a:p>
            <a:p>
              <a:pPr marL="12700">
                <a:lnSpc>
                  <a:spcPct val="100000"/>
                </a:lnSpc>
                <a:spcBef>
                  <a:spcPts val="30"/>
                </a:spcBef>
              </a:pPr>
              <a:r>
                <a:rPr sz="1600" dirty="0">
                  <a:solidFill>
                    <a:srgbClr val="FFFFFF"/>
                  </a:solidFill>
                  <a:latin typeface="Calibri"/>
                  <a:cs typeface="Calibri"/>
                </a:rPr>
                <a:t>SIS,</a:t>
              </a:r>
              <a:r>
                <a:rPr sz="1600" spc="-25" dirty="0">
                  <a:solidFill>
                    <a:srgbClr val="FFFFFF"/>
                  </a:solidFill>
                  <a:latin typeface="Calibri"/>
                  <a:cs typeface="Calibri"/>
                </a:rPr>
                <a:t> </a:t>
              </a:r>
              <a:r>
                <a:rPr sz="1600" spc="-10" dirty="0">
                  <a:solidFill>
                    <a:srgbClr val="FFFFFF"/>
                  </a:solidFill>
                  <a:latin typeface="Calibri"/>
                  <a:cs typeface="Calibri"/>
                </a:rPr>
                <a:t>HR/Finance</a:t>
              </a:r>
              <a:endParaRPr sz="1600" dirty="0">
                <a:latin typeface="Calibri"/>
                <a:cs typeface="Calibri"/>
              </a:endParaRPr>
            </a:p>
          </p:txBody>
        </p:sp>
      </p:grpSp>
      <p:grpSp>
        <p:nvGrpSpPr>
          <p:cNvPr id="49" name="Group 48">
            <a:extLst>
              <a:ext uri="{FF2B5EF4-FFF2-40B4-BE49-F238E27FC236}">
                <a16:creationId xmlns:a16="http://schemas.microsoft.com/office/drawing/2014/main" id="{50FD61AD-5969-0D7C-1E0F-DE9F10463C11}"/>
              </a:ext>
              <a:ext uri="{C183D7F6-B498-43B3-948B-1728B52AA6E4}">
                <adec:decorative xmlns:adec="http://schemas.microsoft.com/office/drawing/2017/decorative" val="1"/>
              </a:ext>
            </a:extLst>
          </p:cNvPr>
          <p:cNvGrpSpPr/>
          <p:nvPr/>
        </p:nvGrpSpPr>
        <p:grpSpPr>
          <a:xfrm>
            <a:off x="8676130" y="1706891"/>
            <a:ext cx="2758440" cy="986024"/>
            <a:chOff x="8676131" y="2729487"/>
            <a:chExt cx="2758440" cy="986024"/>
          </a:xfrm>
        </p:grpSpPr>
        <p:sp>
          <p:nvSpPr>
            <p:cNvPr id="21" name="object 23">
              <a:extLst>
                <a:ext uri="{FF2B5EF4-FFF2-40B4-BE49-F238E27FC236}">
                  <a16:creationId xmlns:a16="http://schemas.microsoft.com/office/drawing/2014/main" id="{131951AE-0139-EEB0-CCF2-EECC940AA9E3}"/>
                </a:ext>
              </a:extLst>
            </p:cNvPr>
            <p:cNvSpPr/>
            <p:nvPr/>
          </p:nvSpPr>
          <p:spPr>
            <a:xfrm>
              <a:off x="8676131" y="2729487"/>
              <a:ext cx="2758440" cy="946785"/>
            </a:xfrm>
            <a:custGeom>
              <a:avLst/>
              <a:gdLst/>
              <a:ahLst/>
              <a:cxnLst/>
              <a:rect l="l" t="t" r="r" b="b"/>
              <a:pathLst>
                <a:path w="2758440" h="946785">
                  <a:moveTo>
                    <a:pt x="2600706" y="0"/>
                  </a:moveTo>
                  <a:lnTo>
                    <a:pt x="157734" y="0"/>
                  </a:lnTo>
                  <a:lnTo>
                    <a:pt x="107879" y="8040"/>
                  </a:lnTo>
                  <a:lnTo>
                    <a:pt x="64580" y="30431"/>
                  </a:lnTo>
                  <a:lnTo>
                    <a:pt x="30434" y="64574"/>
                  </a:lnTo>
                  <a:lnTo>
                    <a:pt x="8041" y="107874"/>
                  </a:lnTo>
                  <a:lnTo>
                    <a:pt x="0" y="157734"/>
                  </a:lnTo>
                  <a:lnTo>
                    <a:pt x="0" y="788657"/>
                  </a:lnTo>
                  <a:lnTo>
                    <a:pt x="8041" y="838517"/>
                  </a:lnTo>
                  <a:lnTo>
                    <a:pt x="30434" y="881820"/>
                  </a:lnTo>
                  <a:lnTo>
                    <a:pt x="64580" y="915968"/>
                  </a:lnTo>
                  <a:lnTo>
                    <a:pt x="107879" y="938362"/>
                  </a:lnTo>
                  <a:lnTo>
                    <a:pt x="157734" y="946404"/>
                  </a:lnTo>
                  <a:lnTo>
                    <a:pt x="2600706" y="946404"/>
                  </a:lnTo>
                  <a:lnTo>
                    <a:pt x="2650560" y="938362"/>
                  </a:lnTo>
                  <a:lnTo>
                    <a:pt x="2693859" y="915968"/>
                  </a:lnTo>
                  <a:lnTo>
                    <a:pt x="2728005" y="881820"/>
                  </a:lnTo>
                  <a:lnTo>
                    <a:pt x="2750398" y="838517"/>
                  </a:lnTo>
                  <a:lnTo>
                    <a:pt x="2758440" y="788657"/>
                  </a:lnTo>
                  <a:lnTo>
                    <a:pt x="2758440" y="157734"/>
                  </a:lnTo>
                  <a:lnTo>
                    <a:pt x="2750398" y="107874"/>
                  </a:lnTo>
                  <a:lnTo>
                    <a:pt x="2728005" y="64574"/>
                  </a:lnTo>
                  <a:lnTo>
                    <a:pt x="2693859" y="30431"/>
                  </a:lnTo>
                  <a:lnTo>
                    <a:pt x="2650560" y="8040"/>
                  </a:lnTo>
                  <a:lnTo>
                    <a:pt x="2600706" y="0"/>
                  </a:lnTo>
                  <a:close/>
                </a:path>
              </a:pathLst>
            </a:custGeom>
            <a:solidFill>
              <a:srgbClr val="0D6CB8"/>
            </a:solidFill>
            <a:ln>
              <a:solidFill>
                <a:schemeClr val="tx1"/>
              </a:solidFill>
            </a:ln>
          </p:spPr>
          <p:txBody>
            <a:bodyPr wrap="square" lIns="0" tIns="0" rIns="0" bIns="0" rtlCol="0"/>
            <a:lstStyle/>
            <a:p>
              <a:endParaRPr dirty="0"/>
            </a:p>
          </p:txBody>
        </p:sp>
        <p:pic>
          <p:nvPicPr>
            <p:cNvPr id="29" name="object 31">
              <a:extLst>
                <a:ext uri="{FF2B5EF4-FFF2-40B4-BE49-F238E27FC236}">
                  <a16:creationId xmlns:a16="http://schemas.microsoft.com/office/drawing/2014/main" id="{DAE16F47-C39D-DA85-0592-3C8ABA1FC2F1}"/>
                </a:ext>
              </a:extLst>
            </p:cNvPr>
            <p:cNvPicPr/>
            <p:nvPr/>
          </p:nvPicPr>
          <p:blipFill>
            <a:blip r:embed="rId6" cstate="print"/>
            <a:stretch>
              <a:fillRect/>
            </a:stretch>
          </p:blipFill>
          <p:spPr>
            <a:xfrm>
              <a:off x="8717279" y="2795016"/>
              <a:ext cx="923543" cy="920495"/>
            </a:xfrm>
            <a:prstGeom prst="rect">
              <a:avLst/>
            </a:prstGeom>
          </p:spPr>
        </p:pic>
        <p:sp>
          <p:nvSpPr>
            <p:cNvPr id="41" name="object 44">
              <a:extLst>
                <a:ext uri="{FF2B5EF4-FFF2-40B4-BE49-F238E27FC236}">
                  <a16:creationId xmlns:a16="http://schemas.microsoft.com/office/drawing/2014/main" id="{632DBB2D-C4CB-6AB1-1295-4500B1DFC771}"/>
                </a:ext>
              </a:extLst>
            </p:cNvPr>
            <p:cNvSpPr txBox="1"/>
            <p:nvPr/>
          </p:nvSpPr>
          <p:spPr>
            <a:xfrm>
              <a:off x="9683931" y="2891280"/>
              <a:ext cx="1750639" cy="53668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FFFFFF"/>
                  </a:solidFill>
                  <a:latin typeface="Calibri"/>
                  <a:cs typeface="Calibri"/>
                </a:rPr>
                <a:t>PowerSchool</a:t>
              </a:r>
              <a:endParaRPr sz="2000" dirty="0">
                <a:latin typeface="Calibri"/>
                <a:cs typeface="Calibri"/>
              </a:endParaRPr>
            </a:p>
            <a:p>
              <a:pPr marL="12700">
                <a:lnSpc>
                  <a:spcPct val="100000"/>
                </a:lnSpc>
                <a:spcBef>
                  <a:spcPts val="25"/>
                </a:spcBef>
              </a:pPr>
              <a:r>
                <a:rPr sz="1400" dirty="0">
                  <a:solidFill>
                    <a:srgbClr val="FFFFFF"/>
                  </a:solidFill>
                  <a:latin typeface="Calibri"/>
                  <a:cs typeface="Calibri"/>
                </a:rPr>
                <a:t>SIS</a:t>
              </a:r>
              <a:r>
                <a:rPr lang="en-US" sz="1400" dirty="0">
                  <a:solidFill>
                    <a:srgbClr val="FFFFFF"/>
                  </a:solidFill>
                  <a:latin typeface="Calibri"/>
                  <a:cs typeface="Calibri"/>
                </a:rPr>
                <a:t> (2)</a:t>
              </a:r>
              <a:r>
                <a:rPr sz="1400" dirty="0">
                  <a:solidFill>
                    <a:srgbClr val="FFFFFF"/>
                  </a:solidFill>
                  <a:latin typeface="Calibri"/>
                  <a:cs typeface="Calibri"/>
                </a:rPr>
                <a:t>,</a:t>
              </a:r>
              <a:r>
                <a:rPr sz="1400" spc="-25" dirty="0">
                  <a:solidFill>
                    <a:srgbClr val="FFFFFF"/>
                  </a:solidFill>
                  <a:latin typeface="Calibri"/>
                  <a:cs typeface="Calibri"/>
                </a:rPr>
                <a:t> </a:t>
              </a:r>
              <a:r>
                <a:rPr sz="1400" spc="-10" dirty="0">
                  <a:solidFill>
                    <a:srgbClr val="FFFFFF"/>
                  </a:solidFill>
                  <a:latin typeface="Calibri"/>
                  <a:cs typeface="Calibri"/>
                </a:rPr>
                <a:t>HR/Finance</a:t>
              </a:r>
              <a:r>
                <a:rPr lang="en-US" sz="1400" spc="-10" dirty="0">
                  <a:solidFill>
                    <a:srgbClr val="FFFFFF"/>
                  </a:solidFill>
                  <a:latin typeface="Calibri"/>
                  <a:cs typeface="Calibri"/>
                </a:rPr>
                <a:t> (2)</a:t>
              </a:r>
              <a:endParaRPr sz="1400" dirty="0">
                <a:latin typeface="Calibri"/>
                <a:cs typeface="Calibri"/>
              </a:endParaRPr>
            </a:p>
          </p:txBody>
        </p:sp>
      </p:grpSp>
      <p:grpSp>
        <p:nvGrpSpPr>
          <p:cNvPr id="50" name="Group 49">
            <a:extLst>
              <a:ext uri="{FF2B5EF4-FFF2-40B4-BE49-F238E27FC236}">
                <a16:creationId xmlns:a16="http://schemas.microsoft.com/office/drawing/2014/main" id="{90AA0853-FE05-F495-BA4A-331FCF639E9F}"/>
              </a:ext>
              <a:ext uri="{C183D7F6-B498-43B3-948B-1728B52AA6E4}">
                <adec:decorative xmlns:adec="http://schemas.microsoft.com/office/drawing/2017/decorative" val="1"/>
              </a:ext>
            </a:extLst>
          </p:cNvPr>
          <p:cNvGrpSpPr/>
          <p:nvPr/>
        </p:nvGrpSpPr>
        <p:grpSpPr>
          <a:xfrm>
            <a:off x="8676129" y="2936751"/>
            <a:ext cx="2758440" cy="984497"/>
            <a:chOff x="8676131" y="3941069"/>
            <a:chExt cx="2758440" cy="984497"/>
          </a:xfrm>
        </p:grpSpPr>
        <p:sp>
          <p:nvSpPr>
            <p:cNvPr id="23" name="object 25">
              <a:extLst>
                <a:ext uri="{FF2B5EF4-FFF2-40B4-BE49-F238E27FC236}">
                  <a16:creationId xmlns:a16="http://schemas.microsoft.com/office/drawing/2014/main" id="{40AA016B-2F0F-C416-5402-193238F22DA9}"/>
                </a:ext>
              </a:extLst>
            </p:cNvPr>
            <p:cNvSpPr/>
            <p:nvPr/>
          </p:nvSpPr>
          <p:spPr>
            <a:xfrm>
              <a:off x="8676131" y="3941069"/>
              <a:ext cx="2758440" cy="946785"/>
            </a:xfrm>
            <a:custGeom>
              <a:avLst/>
              <a:gdLst/>
              <a:ahLst/>
              <a:cxnLst/>
              <a:rect l="l" t="t" r="r" b="b"/>
              <a:pathLst>
                <a:path w="2758440" h="946785">
                  <a:moveTo>
                    <a:pt x="2600706"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0706" y="946403"/>
                  </a:lnTo>
                  <a:lnTo>
                    <a:pt x="2650560" y="938362"/>
                  </a:lnTo>
                  <a:lnTo>
                    <a:pt x="2693859" y="915968"/>
                  </a:lnTo>
                  <a:lnTo>
                    <a:pt x="2728005" y="881820"/>
                  </a:lnTo>
                  <a:lnTo>
                    <a:pt x="2750398" y="838517"/>
                  </a:lnTo>
                  <a:lnTo>
                    <a:pt x="2758440" y="788657"/>
                  </a:lnTo>
                  <a:lnTo>
                    <a:pt x="2758440" y="157733"/>
                  </a:lnTo>
                  <a:lnTo>
                    <a:pt x="2750398" y="107874"/>
                  </a:lnTo>
                  <a:lnTo>
                    <a:pt x="2728005" y="64574"/>
                  </a:lnTo>
                  <a:lnTo>
                    <a:pt x="2693859" y="30431"/>
                  </a:lnTo>
                  <a:lnTo>
                    <a:pt x="2650560" y="8040"/>
                  </a:lnTo>
                  <a:lnTo>
                    <a:pt x="2600706" y="0"/>
                  </a:lnTo>
                  <a:close/>
                </a:path>
              </a:pathLst>
            </a:custGeom>
            <a:solidFill>
              <a:srgbClr val="0D6CB8"/>
            </a:solidFill>
          </p:spPr>
          <p:txBody>
            <a:bodyPr wrap="square" lIns="0" tIns="0" rIns="0" bIns="0" rtlCol="0"/>
            <a:lstStyle/>
            <a:p>
              <a:endParaRPr dirty="0"/>
            </a:p>
          </p:txBody>
        </p:sp>
        <p:pic>
          <p:nvPicPr>
            <p:cNvPr id="28" name="object 30">
              <a:extLst>
                <a:ext uri="{FF2B5EF4-FFF2-40B4-BE49-F238E27FC236}">
                  <a16:creationId xmlns:a16="http://schemas.microsoft.com/office/drawing/2014/main" id="{35F4C2CC-BFCB-585C-41F7-DA729F089969}"/>
                </a:ext>
              </a:extLst>
            </p:cNvPr>
            <p:cNvPicPr/>
            <p:nvPr/>
          </p:nvPicPr>
          <p:blipFill>
            <a:blip r:embed="rId7" cstate="print"/>
            <a:stretch>
              <a:fillRect/>
            </a:stretch>
          </p:blipFill>
          <p:spPr>
            <a:xfrm>
              <a:off x="8702039" y="4005071"/>
              <a:ext cx="923543" cy="920495"/>
            </a:xfrm>
            <a:prstGeom prst="rect">
              <a:avLst/>
            </a:prstGeom>
          </p:spPr>
        </p:pic>
        <p:sp>
          <p:nvSpPr>
            <p:cNvPr id="42" name="object 45">
              <a:extLst>
                <a:ext uri="{FF2B5EF4-FFF2-40B4-BE49-F238E27FC236}">
                  <a16:creationId xmlns:a16="http://schemas.microsoft.com/office/drawing/2014/main" id="{F4C18BFD-C61C-A28B-BAF4-D04655E4E8FA}"/>
                </a:ext>
              </a:extLst>
            </p:cNvPr>
            <p:cNvSpPr txBox="1"/>
            <p:nvPr/>
          </p:nvSpPr>
          <p:spPr>
            <a:xfrm>
              <a:off x="9651491" y="4111913"/>
              <a:ext cx="1783080" cy="536044"/>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Calibri"/>
                  <a:cs typeface="Calibri"/>
                </a:rPr>
                <a:t>Skyward</a:t>
              </a:r>
              <a:endParaRPr sz="2000" dirty="0">
                <a:latin typeface="Calibri"/>
                <a:cs typeface="Calibri"/>
              </a:endParaRPr>
            </a:p>
            <a:p>
              <a:pPr marL="12700">
                <a:lnSpc>
                  <a:spcPct val="100000"/>
                </a:lnSpc>
                <a:spcBef>
                  <a:spcPts val="30"/>
                </a:spcBef>
              </a:pPr>
              <a:r>
                <a:rPr sz="1400" dirty="0">
                  <a:solidFill>
                    <a:srgbClr val="FFFFFF"/>
                  </a:solidFill>
                  <a:latin typeface="Calibri"/>
                  <a:cs typeface="Calibri"/>
                </a:rPr>
                <a:t>SIS</a:t>
              </a:r>
              <a:r>
                <a:rPr lang="en-US" sz="1400" dirty="0">
                  <a:solidFill>
                    <a:srgbClr val="FFFFFF"/>
                  </a:solidFill>
                  <a:latin typeface="Calibri"/>
                  <a:cs typeface="Calibri"/>
                </a:rPr>
                <a:t> (2)</a:t>
              </a:r>
              <a:r>
                <a:rPr sz="1400" dirty="0">
                  <a:solidFill>
                    <a:srgbClr val="FFFFFF"/>
                  </a:solidFill>
                  <a:latin typeface="Calibri"/>
                  <a:cs typeface="Calibri"/>
                </a:rPr>
                <a:t>,</a:t>
              </a:r>
              <a:r>
                <a:rPr sz="1400" spc="-25" dirty="0">
                  <a:solidFill>
                    <a:srgbClr val="FFFFFF"/>
                  </a:solidFill>
                  <a:latin typeface="Calibri"/>
                  <a:cs typeface="Calibri"/>
                </a:rPr>
                <a:t> </a:t>
              </a:r>
              <a:r>
                <a:rPr sz="1400" spc="-10" dirty="0">
                  <a:solidFill>
                    <a:srgbClr val="FFFFFF"/>
                  </a:solidFill>
                  <a:latin typeface="Calibri"/>
                  <a:cs typeface="Calibri"/>
                </a:rPr>
                <a:t>HR/Finance</a:t>
              </a:r>
              <a:r>
                <a:rPr lang="en-US" sz="1400" spc="-10" dirty="0">
                  <a:solidFill>
                    <a:srgbClr val="FFFFFF"/>
                  </a:solidFill>
                  <a:latin typeface="Calibri"/>
                  <a:cs typeface="Calibri"/>
                </a:rPr>
                <a:t> (2)</a:t>
              </a:r>
              <a:endParaRPr sz="1400" dirty="0">
                <a:latin typeface="Calibri"/>
                <a:cs typeface="Calibri"/>
              </a:endParaRPr>
            </a:p>
          </p:txBody>
        </p:sp>
      </p:grpSp>
      <p:sp>
        <p:nvSpPr>
          <p:cNvPr id="3" name="Rectangle 2">
            <a:extLst>
              <a:ext uri="{FF2B5EF4-FFF2-40B4-BE49-F238E27FC236}">
                <a16:creationId xmlns:a16="http://schemas.microsoft.com/office/drawing/2014/main" id="{EE39758D-E815-4611-0962-0C9C63C1F9E9}"/>
              </a:ext>
            </a:extLst>
          </p:cNvPr>
          <p:cNvSpPr/>
          <p:nvPr/>
        </p:nvSpPr>
        <p:spPr>
          <a:xfrm>
            <a:off x="5080464" y="1090246"/>
            <a:ext cx="3595665" cy="5088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t>COHORT 1 VENDORS</a:t>
            </a:r>
          </a:p>
        </p:txBody>
      </p:sp>
      <p:sp>
        <p:nvSpPr>
          <p:cNvPr id="53" name="Rectangle 52">
            <a:extLst>
              <a:ext uri="{FF2B5EF4-FFF2-40B4-BE49-F238E27FC236}">
                <a16:creationId xmlns:a16="http://schemas.microsoft.com/office/drawing/2014/main" id="{883B60FD-E267-C529-FD13-FEED864DD7E1}"/>
              </a:ext>
            </a:extLst>
          </p:cNvPr>
          <p:cNvSpPr/>
          <p:nvPr/>
        </p:nvSpPr>
        <p:spPr>
          <a:xfrm>
            <a:off x="5080464" y="4423413"/>
            <a:ext cx="3595665" cy="508882"/>
          </a:xfrm>
          <a:prstGeom prst="rect">
            <a:avLst/>
          </a:prstGeom>
          <a:solidFill>
            <a:schemeClr val="bg1">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solidFill>
                  <a:schemeClr val="tx1"/>
                </a:solidFill>
              </a:rPr>
              <a:t>COHORT 2 VENDORS</a:t>
            </a:r>
          </a:p>
        </p:txBody>
      </p:sp>
      <p:grpSp>
        <p:nvGrpSpPr>
          <p:cNvPr id="46" name="Group 45">
            <a:extLst>
              <a:ext uri="{FF2B5EF4-FFF2-40B4-BE49-F238E27FC236}">
                <a16:creationId xmlns:a16="http://schemas.microsoft.com/office/drawing/2014/main" id="{31B392D4-D716-7BB9-F52F-BABD5B821AE3}"/>
              </a:ext>
              <a:ext uri="{C183D7F6-B498-43B3-948B-1728B52AA6E4}">
                <adec:decorative xmlns:adec="http://schemas.microsoft.com/office/drawing/2017/decorative" val="1"/>
              </a:ext>
            </a:extLst>
          </p:cNvPr>
          <p:cNvGrpSpPr/>
          <p:nvPr/>
        </p:nvGrpSpPr>
        <p:grpSpPr>
          <a:xfrm>
            <a:off x="4826372" y="5371768"/>
            <a:ext cx="2051817" cy="782321"/>
            <a:chOff x="2502407" y="3941068"/>
            <a:chExt cx="2895053" cy="946784"/>
          </a:xfrm>
        </p:grpSpPr>
        <p:sp>
          <p:nvSpPr>
            <p:cNvPr id="54" name="object 13">
              <a:extLst>
                <a:ext uri="{FF2B5EF4-FFF2-40B4-BE49-F238E27FC236}">
                  <a16:creationId xmlns:a16="http://schemas.microsoft.com/office/drawing/2014/main" id="{D7CECE6C-6B5F-AE86-9BE1-45B60DAFF3D2}"/>
                </a:ext>
              </a:extLst>
            </p:cNvPr>
            <p:cNvSpPr/>
            <p:nvPr/>
          </p:nvSpPr>
          <p:spPr>
            <a:xfrm>
              <a:off x="2502407" y="3941068"/>
              <a:ext cx="2760345" cy="946784"/>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dirty="0"/>
            </a:p>
          </p:txBody>
        </p:sp>
        <p:sp>
          <p:nvSpPr>
            <p:cNvPr id="57" name="object 42">
              <a:extLst>
                <a:ext uri="{FF2B5EF4-FFF2-40B4-BE49-F238E27FC236}">
                  <a16:creationId xmlns:a16="http://schemas.microsoft.com/office/drawing/2014/main" id="{220E9C36-9B9C-B90A-6617-F25F0C49CD75}"/>
                </a:ext>
              </a:extLst>
            </p:cNvPr>
            <p:cNvSpPr txBox="1"/>
            <p:nvPr/>
          </p:nvSpPr>
          <p:spPr>
            <a:xfrm>
              <a:off x="3593848" y="4111911"/>
              <a:ext cx="1803612" cy="611486"/>
            </a:xfrm>
            <a:prstGeom prst="rect">
              <a:avLst/>
            </a:prstGeom>
          </p:spPr>
          <p:txBody>
            <a:bodyPr vert="horz" wrap="square" lIns="0" tIns="12700" rIns="0" bIns="0" rtlCol="0">
              <a:spAutoFit/>
            </a:bodyPr>
            <a:lstStyle/>
            <a:p>
              <a:pPr marL="12700">
                <a:lnSpc>
                  <a:spcPct val="100000"/>
                </a:lnSpc>
                <a:spcBef>
                  <a:spcPts val="100"/>
                </a:spcBef>
              </a:pPr>
              <a:r>
                <a:rPr lang="en-US" sz="1600" b="1" spc="-10" dirty="0">
                  <a:solidFill>
                    <a:srgbClr val="FFFFFF"/>
                  </a:solidFill>
                  <a:latin typeface="Calibri"/>
                  <a:cs typeface="Calibri"/>
                </a:rPr>
                <a:t>Harris School</a:t>
              </a:r>
              <a:endParaRPr sz="1600" b="1" spc="-10" dirty="0">
                <a:solidFill>
                  <a:srgbClr val="FFFFFF"/>
                </a:solidFill>
                <a:latin typeface="Calibri"/>
                <a:cs typeface="Calibri"/>
              </a:endParaRPr>
            </a:p>
            <a:p>
              <a:pPr marL="12700">
                <a:lnSpc>
                  <a:spcPct val="100000"/>
                </a:lnSpc>
                <a:spcBef>
                  <a:spcPts val="30"/>
                </a:spcBef>
              </a:pPr>
              <a:r>
                <a:rPr lang="en-US" sz="1600" b="1" spc="-10" dirty="0">
                  <a:solidFill>
                    <a:srgbClr val="FFFFFF"/>
                  </a:solidFill>
                  <a:latin typeface="Calibri"/>
                  <a:cs typeface="Calibri"/>
                </a:rPr>
                <a:t>Solutions</a:t>
              </a:r>
              <a:endParaRPr sz="1600" b="1" spc="-10" dirty="0">
                <a:solidFill>
                  <a:srgbClr val="FFFFFF"/>
                </a:solidFill>
                <a:latin typeface="Calibri"/>
                <a:cs typeface="Calibri"/>
              </a:endParaRPr>
            </a:p>
          </p:txBody>
        </p:sp>
      </p:grpSp>
      <p:grpSp>
        <p:nvGrpSpPr>
          <p:cNvPr id="58" name="Group 57">
            <a:extLst>
              <a:ext uri="{FF2B5EF4-FFF2-40B4-BE49-F238E27FC236}">
                <a16:creationId xmlns:a16="http://schemas.microsoft.com/office/drawing/2014/main" id="{E1CECBFD-F146-B965-2982-5FFF865AE9AD}"/>
              </a:ext>
              <a:ext uri="{C183D7F6-B498-43B3-948B-1728B52AA6E4}">
                <adec:decorative xmlns:adec="http://schemas.microsoft.com/office/drawing/2017/decorative" val="1"/>
              </a:ext>
            </a:extLst>
          </p:cNvPr>
          <p:cNvGrpSpPr/>
          <p:nvPr/>
        </p:nvGrpSpPr>
        <p:grpSpPr>
          <a:xfrm>
            <a:off x="7174334" y="5357531"/>
            <a:ext cx="1956347" cy="782320"/>
            <a:chOff x="2502407" y="3941068"/>
            <a:chExt cx="2760346" cy="946784"/>
          </a:xfrm>
        </p:grpSpPr>
        <p:sp>
          <p:nvSpPr>
            <p:cNvPr id="59" name="object 13">
              <a:extLst>
                <a:ext uri="{FF2B5EF4-FFF2-40B4-BE49-F238E27FC236}">
                  <a16:creationId xmlns:a16="http://schemas.microsoft.com/office/drawing/2014/main" id="{7462875D-AA79-67BC-02A3-A99C024E54FE}"/>
                </a:ext>
              </a:extLst>
            </p:cNvPr>
            <p:cNvSpPr/>
            <p:nvPr/>
          </p:nvSpPr>
          <p:spPr>
            <a:xfrm>
              <a:off x="2502407" y="3941068"/>
              <a:ext cx="2760345" cy="946784"/>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dirty="0"/>
            </a:p>
          </p:txBody>
        </p:sp>
        <p:sp>
          <p:nvSpPr>
            <p:cNvPr id="61" name="object 42">
              <a:extLst>
                <a:ext uri="{FF2B5EF4-FFF2-40B4-BE49-F238E27FC236}">
                  <a16:creationId xmlns:a16="http://schemas.microsoft.com/office/drawing/2014/main" id="{9A346D18-64C9-BAD2-ED45-58A11CF1BED6}"/>
                </a:ext>
              </a:extLst>
            </p:cNvPr>
            <p:cNvSpPr txBox="1"/>
            <p:nvPr/>
          </p:nvSpPr>
          <p:spPr>
            <a:xfrm>
              <a:off x="3613439" y="4111911"/>
              <a:ext cx="1649314" cy="611487"/>
            </a:xfrm>
            <a:prstGeom prst="rect">
              <a:avLst/>
            </a:prstGeom>
          </p:spPr>
          <p:txBody>
            <a:bodyPr vert="horz" wrap="square" lIns="0" tIns="12700" rIns="0" bIns="0" rtlCol="0">
              <a:spAutoFit/>
            </a:bodyPr>
            <a:lstStyle/>
            <a:p>
              <a:pPr marL="12700">
                <a:lnSpc>
                  <a:spcPct val="100000"/>
                </a:lnSpc>
                <a:spcBef>
                  <a:spcPts val="100"/>
                </a:spcBef>
              </a:pPr>
              <a:r>
                <a:rPr lang="en-US" sz="1600" b="1" spc="-10" dirty="0">
                  <a:solidFill>
                    <a:srgbClr val="FFFFFF"/>
                  </a:solidFill>
                  <a:latin typeface="Calibri"/>
                  <a:cs typeface="Calibri"/>
                </a:rPr>
                <a:t>Focus School Software</a:t>
              </a:r>
              <a:endParaRPr sz="1400" dirty="0">
                <a:latin typeface="Calibri"/>
                <a:cs typeface="Calibri"/>
              </a:endParaRPr>
            </a:p>
          </p:txBody>
        </p:sp>
      </p:grpSp>
      <p:grpSp>
        <p:nvGrpSpPr>
          <p:cNvPr id="62" name="Group 61">
            <a:extLst>
              <a:ext uri="{FF2B5EF4-FFF2-40B4-BE49-F238E27FC236}">
                <a16:creationId xmlns:a16="http://schemas.microsoft.com/office/drawing/2014/main" id="{D8F516E1-4E5C-DDE5-511B-DBA0C765CED5}"/>
              </a:ext>
              <a:ext uri="{C183D7F6-B498-43B3-948B-1728B52AA6E4}">
                <adec:decorative xmlns:adec="http://schemas.microsoft.com/office/drawing/2017/decorative" val="1"/>
              </a:ext>
            </a:extLst>
          </p:cNvPr>
          <p:cNvGrpSpPr/>
          <p:nvPr/>
        </p:nvGrpSpPr>
        <p:grpSpPr>
          <a:xfrm>
            <a:off x="9520768" y="5338881"/>
            <a:ext cx="1956347" cy="782320"/>
            <a:chOff x="2502407" y="3941068"/>
            <a:chExt cx="2760345" cy="946784"/>
          </a:xfrm>
        </p:grpSpPr>
        <p:sp>
          <p:nvSpPr>
            <p:cNvPr id="63" name="object 13">
              <a:extLst>
                <a:ext uri="{FF2B5EF4-FFF2-40B4-BE49-F238E27FC236}">
                  <a16:creationId xmlns:a16="http://schemas.microsoft.com/office/drawing/2014/main" id="{136E0B69-DA93-FE3D-8515-974C10572F4E}"/>
                </a:ext>
              </a:extLst>
            </p:cNvPr>
            <p:cNvSpPr/>
            <p:nvPr/>
          </p:nvSpPr>
          <p:spPr>
            <a:xfrm>
              <a:off x="2502407" y="3941068"/>
              <a:ext cx="2760345" cy="946784"/>
            </a:xfrm>
            <a:custGeom>
              <a:avLst/>
              <a:gdLst/>
              <a:ahLst/>
              <a:cxnLst/>
              <a:rect l="l" t="t" r="r" b="b"/>
              <a:pathLst>
                <a:path w="2760345" h="946785">
                  <a:moveTo>
                    <a:pt x="2602230" y="0"/>
                  </a:moveTo>
                  <a:lnTo>
                    <a:pt x="157734" y="0"/>
                  </a:lnTo>
                  <a:lnTo>
                    <a:pt x="107879" y="8040"/>
                  </a:lnTo>
                  <a:lnTo>
                    <a:pt x="64580" y="30431"/>
                  </a:lnTo>
                  <a:lnTo>
                    <a:pt x="30434" y="64574"/>
                  </a:lnTo>
                  <a:lnTo>
                    <a:pt x="8041" y="107874"/>
                  </a:lnTo>
                  <a:lnTo>
                    <a:pt x="0" y="157733"/>
                  </a:lnTo>
                  <a:lnTo>
                    <a:pt x="0" y="788657"/>
                  </a:lnTo>
                  <a:lnTo>
                    <a:pt x="8041" y="838517"/>
                  </a:lnTo>
                  <a:lnTo>
                    <a:pt x="30434" y="881820"/>
                  </a:lnTo>
                  <a:lnTo>
                    <a:pt x="64580" y="915968"/>
                  </a:lnTo>
                  <a:lnTo>
                    <a:pt x="107879" y="938362"/>
                  </a:lnTo>
                  <a:lnTo>
                    <a:pt x="157734" y="946403"/>
                  </a:lnTo>
                  <a:lnTo>
                    <a:pt x="2602230" y="946403"/>
                  </a:lnTo>
                  <a:lnTo>
                    <a:pt x="2652084" y="938362"/>
                  </a:lnTo>
                  <a:lnTo>
                    <a:pt x="2695383" y="915968"/>
                  </a:lnTo>
                  <a:lnTo>
                    <a:pt x="2729529" y="881820"/>
                  </a:lnTo>
                  <a:lnTo>
                    <a:pt x="2751922" y="838517"/>
                  </a:lnTo>
                  <a:lnTo>
                    <a:pt x="2759964" y="788657"/>
                  </a:lnTo>
                  <a:lnTo>
                    <a:pt x="2759964" y="157733"/>
                  </a:lnTo>
                  <a:lnTo>
                    <a:pt x="2751922" y="107874"/>
                  </a:lnTo>
                  <a:lnTo>
                    <a:pt x="2729529" y="64574"/>
                  </a:lnTo>
                  <a:lnTo>
                    <a:pt x="2695383" y="30431"/>
                  </a:lnTo>
                  <a:lnTo>
                    <a:pt x="2652084" y="8040"/>
                  </a:lnTo>
                  <a:lnTo>
                    <a:pt x="2602230" y="0"/>
                  </a:lnTo>
                  <a:close/>
                </a:path>
              </a:pathLst>
            </a:custGeom>
            <a:solidFill>
              <a:srgbClr val="0D6CB8"/>
            </a:solidFill>
            <a:ln>
              <a:solidFill>
                <a:schemeClr val="tx1"/>
              </a:solidFill>
            </a:ln>
          </p:spPr>
          <p:txBody>
            <a:bodyPr wrap="square" lIns="0" tIns="0" rIns="0" bIns="0" rtlCol="0"/>
            <a:lstStyle/>
            <a:p>
              <a:endParaRPr dirty="0"/>
            </a:p>
          </p:txBody>
        </p:sp>
        <p:sp>
          <p:nvSpPr>
            <p:cNvPr id="65" name="object 42">
              <a:extLst>
                <a:ext uri="{FF2B5EF4-FFF2-40B4-BE49-F238E27FC236}">
                  <a16:creationId xmlns:a16="http://schemas.microsoft.com/office/drawing/2014/main" id="{A7ACC3BB-0AE3-7C55-396C-7BA32BC0AADA}"/>
                </a:ext>
              </a:extLst>
            </p:cNvPr>
            <p:cNvSpPr txBox="1"/>
            <p:nvPr/>
          </p:nvSpPr>
          <p:spPr>
            <a:xfrm>
              <a:off x="3611080" y="4111911"/>
              <a:ext cx="1649314" cy="611487"/>
            </a:xfrm>
            <a:prstGeom prst="rect">
              <a:avLst/>
            </a:prstGeom>
          </p:spPr>
          <p:txBody>
            <a:bodyPr vert="horz" wrap="square" lIns="0" tIns="12700" rIns="0" bIns="0" rtlCol="0">
              <a:spAutoFit/>
            </a:bodyPr>
            <a:lstStyle/>
            <a:p>
              <a:pPr marL="12700">
                <a:lnSpc>
                  <a:spcPct val="100000"/>
                </a:lnSpc>
                <a:spcBef>
                  <a:spcPts val="100"/>
                </a:spcBef>
              </a:pPr>
              <a:r>
                <a:rPr lang="en-US" sz="1600" b="1" spc="-10" dirty="0">
                  <a:solidFill>
                    <a:srgbClr val="FFFFFF"/>
                  </a:solidFill>
                  <a:latin typeface="Calibri"/>
                  <a:cs typeface="Calibri"/>
                </a:rPr>
                <a:t>Tyler Technologies</a:t>
              </a:r>
              <a:endParaRPr sz="1600" b="1" spc="-10" dirty="0">
                <a:solidFill>
                  <a:srgbClr val="FFFFFF"/>
                </a:solidFill>
                <a:latin typeface="Calibri"/>
                <a:cs typeface="Calibri"/>
              </a:endParaRPr>
            </a:p>
          </p:txBody>
        </p:sp>
      </p:grpSp>
      <p:pic>
        <p:nvPicPr>
          <p:cNvPr id="67" name="object 37">
            <a:extLst>
              <a:ext uri="{FF2B5EF4-FFF2-40B4-BE49-F238E27FC236}">
                <a16:creationId xmlns:a16="http://schemas.microsoft.com/office/drawing/2014/main" id="{13A68BED-3EB8-750B-9FA6-3A011FA304E4}"/>
              </a:ext>
              <a:ext uri="{C183D7F6-B498-43B3-948B-1728B52AA6E4}">
                <adec:decorative xmlns:adec="http://schemas.microsoft.com/office/drawing/2017/decorative" val="1"/>
              </a:ext>
            </a:extLst>
          </p:cNvPr>
          <p:cNvPicPr/>
          <p:nvPr/>
        </p:nvPicPr>
        <p:blipFill>
          <a:blip r:embed="rId8" cstate="print"/>
          <a:stretch>
            <a:fillRect/>
          </a:stretch>
        </p:blipFill>
        <p:spPr>
          <a:xfrm>
            <a:off x="4832530" y="5404415"/>
            <a:ext cx="729763" cy="735436"/>
          </a:xfrm>
          <a:prstGeom prst="rect">
            <a:avLst/>
          </a:prstGeom>
        </p:spPr>
      </p:pic>
      <p:pic>
        <p:nvPicPr>
          <p:cNvPr id="68" name="object 29">
            <a:extLst>
              <a:ext uri="{FF2B5EF4-FFF2-40B4-BE49-F238E27FC236}">
                <a16:creationId xmlns:a16="http://schemas.microsoft.com/office/drawing/2014/main" id="{C92AD967-533F-0962-A7C9-543EF0F84952}"/>
              </a:ext>
              <a:ext uri="{C183D7F6-B498-43B3-948B-1728B52AA6E4}">
                <adec:decorative xmlns:adec="http://schemas.microsoft.com/office/drawing/2017/decorative" val="1"/>
              </a:ext>
            </a:extLst>
          </p:cNvPr>
          <p:cNvPicPr/>
          <p:nvPr/>
        </p:nvPicPr>
        <p:blipFill>
          <a:blip r:embed="rId9" cstate="print"/>
          <a:stretch>
            <a:fillRect/>
          </a:stretch>
        </p:blipFill>
        <p:spPr>
          <a:xfrm>
            <a:off x="9550796" y="5378519"/>
            <a:ext cx="729950" cy="729950"/>
          </a:xfrm>
          <a:prstGeom prst="rect">
            <a:avLst/>
          </a:prstGeom>
        </p:spPr>
      </p:pic>
      <p:pic>
        <p:nvPicPr>
          <p:cNvPr id="69" name="object 37">
            <a:extLst>
              <a:ext uri="{FF2B5EF4-FFF2-40B4-BE49-F238E27FC236}">
                <a16:creationId xmlns:a16="http://schemas.microsoft.com/office/drawing/2014/main" id="{39E71DE5-9912-7117-7AAC-A2AD550144AC}"/>
              </a:ext>
              <a:ext uri="{C183D7F6-B498-43B3-948B-1728B52AA6E4}">
                <adec:decorative xmlns:adec="http://schemas.microsoft.com/office/drawing/2017/decorative" val="1"/>
              </a:ext>
            </a:extLst>
          </p:cNvPr>
          <p:cNvPicPr/>
          <p:nvPr/>
        </p:nvPicPr>
        <p:blipFill>
          <a:blip r:embed="rId10" cstate="print">
            <a:extLst>
              <a:ext uri="{28A0092B-C50C-407E-A947-70E740481C1C}">
                <a14:useLocalDpi xmlns:a14="http://schemas.microsoft.com/office/drawing/2010/main" val="0"/>
              </a:ext>
            </a:extLst>
          </a:blip>
          <a:srcRect/>
          <a:stretch/>
        </p:blipFill>
        <p:spPr>
          <a:xfrm>
            <a:off x="7269805" y="5458770"/>
            <a:ext cx="609456" cy="606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0" name="object 35">
            <a:extLst>
              <a:ext uri="{FF2B5EF4-FFF2-40B4-BE49-F238E27FC236}">
                <a16:creationId xmlns:a16="http://schemas.microsoft.com/office/drawing/2014/main" id="{197C1DF5-3A5A-1CF0-1AF6-023B7B657A46}"/>
              </a:ext>
              <a:ext uri="{C183D7F6-B498-43B3-948B-1728B52AA6E4}">
                <adec:decorative xmlns:adec="http://schemas.microsoft.com/office/drawing/2017/decorative" val="1"/>
              </a:ext>
            </a:extLst>
          </p:cNvPr>
          <p:cNvPicPr/>
          <p:nvPr/>
        </p:nvPicPr>
        <p:blipFill>
          <a:blip r:embed="rId11" cstate="print"/>
          <a:stretch>
            <a:fillRect/>
          </a:stretch>
        </p:blipFill>
        <p:spPr>
          <a:xfrm>
            <a:off x="2455172" y="5404415"/>
            <a:ext cx="726187" cy="726187"/>
          </a:xfrm>
          <a:prstGeom prst="rect">
            <a:avLst/>
          </a:prstGeom>
        </p:spPr>
      </p:pic>
    </p:spTree>
    <p:extLst>
      <p:ext uri="{BB962C8B-B14F-4D97-AF65-F5344CB8AC3E}">
        <p14:creationId xmlns:p14="http://schemas.microsoft.com/office/powerpoint/2010/main" val="1438349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EA814-BB1E-150F-D5E2-3DD4B689AE3A}"/>
              </a:ext>
            </a:extLst>
          </p:cNvPr>
          <p:cNvSpPr>
            <a:spLocks noGrp="1"/>
          </p:cNvSpPr>
          <p:nvPr>
            <p:ph type="title"/>
          </p:nvPr>
        </p:nvSpPr>
        <p:spPr/>
        <p:txBody>
          <a:bodyPr>
            <a:noAutofit/>
          </a:bodyPr>
          <a:lstStyle/>
          <a:p>
            <a:pPr algn="ctr"/>
            <a:r>
              <a:rPr lang="en-US" sz="4000" dirty="0"/>
              <a:t>COHORT 1: PILOT LEAS</a:t>
            </a:r>
          </a:p>
        </p:txBody>
      </p:sp>
      <p:graphicFrame>
        <p:nvGraphicFramePr>
          <p:cNvPr id="4" name="Diagram 3">
            <a:extLst>
              <a:ext uri="{FF2B5EF4-FFF2-40B4-BE49-F238E27FC236}">
                <a16:creationId xmlns:a16="http://schemas.microsoft.com/office/drawing/2014/main" id="{FBAC96B5-1839-287A-6D3D-D039F9FE64E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3582110"/>
              </p:ext>
            </p:extLst>
          </p:nvPr>
        </p:nvGraphicFramePr>
        <p:xfrm>
          <a:off x="7154779" y="1186630"/>
          <a:ext cx="439705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45A12DB-3BCF-6593-794E-5D9865E0B1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8948691"/>
              </p:ext>
            </p:extLst>
          </p:nvPr>
        </p:nvGraphicFramePr>
        <p:xfrm>
          <a:off x="2212291" y="1186630"/>
          <a:ext cx="439705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26015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EA814-BB1E-150F-D5E2-3DD4B689AE3A}"/>
              </a:ext>
            </a:extLst>
          </p:cNvPr>
          <p:cNvSpPr>
            <a:spLocks noGrp="1"/>
          </p:cNvSpPr>
          <p:nvPr>
            <p:ph type="title"/>
          </p:nvPr>
        </p:nvSpPr>
        <p:spPr/>
        <p:txBody>
          <a:bodyPr>
            <a:noAutofit/>
          </a:bodyPr>
          <a:lstStyle/>
          <a:p>
            <a:pPr algn="ctr"/>
            <a:r>
              <a:rPr lang="en-US" sz="4000" dirty="0"/>
              <a:t>COHORT 2: PILOT LEAS</a:t>
            </a:r>
          </a:p>
        </p:txBody>
      </p:sp>
      <p:graphicFrame>
        <p:nvGraphicFramePr>
          <p:cNvPr id="4" name="Diagram 3">
            <a:extLst>
              <a:ext uri="{FF2B5EF4-FFF2-40B4-BE49-F238E27FC236}">
                <a16:creationId xmlns:a16="http://schemas.microsoft.com/office/drawing/2014/main" id="{FBAC96B5-1839-287A-6D3D-D039F9FE64E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0196956"/>
              </p:ext>
            </p:extLst>
          </p:nvPr>
        </p:nvGraphicFramePr>
        <p:xfrm>
          <a:off x="7154779" y="1186630"/>
          <a:ext cx="4397056" cy="405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45A12DB-3BCF-6593-794E-5D9865E0B1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191378"/>
              </p:ext>
            </p:extLst>
          </p:nvPr>
        </p:nvGraphicFramePr>
        <p:xfrm>
          <a:off x="2212291" y="1186630"/>
          <a:ext cx="439705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57540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B6205-F315-A417-D797-CBE2A6771649}"/>
              </a:ext>
              <a:ext uri="{C183D7F6-B498-43B3-948B-1728B52AA6E4}">
                <adec:decorative xmlns:adec="http://schemas.microsoft.com/office/drawing/2017/decorative" val="1"/>
              </a:ext>
            </a:extLst>
          </p:cNvPr>
          <p:cNvPicPr>
            <a:picLocks noChangeAspect="1"/>
          </p:cNvPicPr>
          <p:nvPr/>
        </p:nvPicPr>
        <p:blipFill rotWithShape="1">
          <a:blip r:embed="rId3">
            <a:grayscl/>
            <a:alphaModFix amt="35000"/>
          </a:blip>
          <a:srcRect l="5684" t="3963" r="1"/>
          <a:stretch/>
        </p:blipFill>
        <p:spPr>
          <a:xfrm>
            <a:off x="1839951" y="928468"/>
            <a:ext cx="10352049" cy="5929532"/>
          </a:xfrm>
          <a:prstGeom prst="rect">
            <a:avLst/>
          </a:prstGeom>
        </p:spPr>
      </p:pic>
      <p:sp>
        <p:nvSpPr>
          <p:cNvPr id="5" name="Title 4">
            <a:extLst>
              <a:ext uri="{FF2B5EF4-FFF2-40B4-BE49-F238E27FC236}">
                <a16:creationId xmlns:a16="http://schemas.microsoft.com/office/drawing/2014/main" id="{264EA814-BB1E-150F-D5E2-3DD4B689AE3A}"/>
              </a:ext>
            </a:extLst>
          </p:cNvPr>
          <p:cNvSpPr>
            <a:spLocks noGrp="1"/>
          </p:cNvSpPr>
          <p:nvPr>
            <p:ph type="title"/>
          </p:nvPr>
        </p:nvSpPr>
        <p:spPr/>
        <p:txBody>
          <a:bodyPr>
            <a:noAutofit/>
          </a:bodyPr>
          <a:lstStyle/>
          <a:p>
            <a:pPr algn="ctr"/>
            <a:r>
              <a:rPr lang="en-US" sz="4000"/>
              <a:t>SCALING THE PILOT PROGRAM</a:t>
            </a:r>
          </a:p>
        </p:txBody>
      </p:sp>
      <p:graphicFrame>
        <p:nvGraphicFramePr>
          <p:cNvPr id="8" name="Diagram 7">
            <a:extLst>
              <a:ext uri="{FF2B5EF4-FFF2-40B4-BE49-F238E27FC236}">
                <a16:creationId xmlns:a16="http://schemas.microsoft.com/office/drawing/2014/main" id="{945A12DB-3BCF-6593-794E-5D9865E0B1B8}"/>
              </a:ext>
              <a:ext uri="{C183D7F6-B498-43B3-948B-1728B52AA6E4}">
                <adec:decorative xmlns:adec="http://schemas.microsoft.com/office/drawing/2017/decorative" val="1"/>
              </a:ext>
            </a:extLst>
          </p:cNvPr>
          <p:cNvGraphicFramePr/>
          <p:nvPr/>
        </p:nvGraphicFramePr>
        <p:xfrm>
          <a:off x="4984279" y="1180080"/>
          <a:ext cx="3419075"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C38D5295-FEC1-358D-2B55-080BE3510972}"/>
              </a:ext>
              <a:ext uri="{C183D7F6-B498-43B3-948B-1728B52AA6E4}">
                <adec:decorative xmlns:adec="http://schemas.microsoft.com/office/drawing/2017/decorative" val="1"/>
              </a:ext>
            </a:extLst>
          </p:cNvPr>
          <p:cNvGraphicFramePr/>
          <p:nvPr/>
        </p:nvGraphicFramePr>
        <p:xfrm>
          <a:off x="8542466" y="1206984"/>
          <a:ext cx="3419075"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09244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4EA814-BB1E-150F-D5E2-3DD4B689AE3A}"/>
              </a:ext>
            </a:extLst>
          </p:cNvPr>
          <p:cNvSpPr>
            <a:spLocks noGrp="1"/>
          </p:cNvSpPr>
          <p:nvPr>
            <p:ph type="title"/>
          </p:nvPr>
        </p:nvSpPr>
        <p:spPr/>
        <p:txBody>
          <a:bodyPr>
            <a:noAutofit/>
          </a:bodyPr>
          <a:lstStyle/>
          <a:p>
            <a:pPr algn="ctr"/>
            <a:r>
              <a:rPr lang="en-US" sz="4000"/>
              <a:t>BREAKDOWN OF LEAS BY VENDOR</a:t>
            </a:r>
          </a:p>
        </p:txBody>
      </p:sp>
      <p:graphicFrame>
        <p:nvGraphicFramePr>
          <p:cNvPr id="4" name="Diagram 3">
            <a:extLst>
              <a:ext uri="{FF2B5EF4-FFF2-40B4-BE49-F238E27FC236}">
                <a16:creationId xmlns:a16="http://schemas.microsoft.com/office/drawing/2014/main" id="{FBAC96B5-1839-287A-6D3D-D039F9FE64ED}"/>
              </a:ext>
              <a:ext uri="{C183D7F6-B498-43B3-948B-1728B52AA6E4}">
                <adec:decorative xmlns:adec="http://schemas.microsoft.com/office/drawing/2017/decorative" val="1"/>
              </a:ext>
            </a:extLst>
          </p:cNvPr>
          <p:cNvGraphicFramePr/>
          <p:nvPr/>
        </p:nvGraphicFramePr>
        <p:xfrm>
          <a:off x="7154779" y="1186630"/>
          <a:ext cx="439705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945A12DB-3BCF-6593-794E-5D9865E0B1B8}"/>
              </a:ext>
              <a:ext uri="{C183D7F6-B498-43B3-948B-1728B52AA6E4}">
                <adec:decorative xmlns:adec="http://schemas.microsoft.com/office/drawing/2017/decorative" val="1"/>
              </a:ext>
            </a:extLst>
          </p:cNvPr>
          <p:cNvGraphicFramePr/>
          <p:nvPr/>
        </p:nvGraphicFramePr>
        <p:xfrm>
          <a:off x="2212291" y="1186630"/>
          <a:ext cx="439705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85837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r>
              <a:rPr lang="en-US" sz="4400" dirty="0"/>
              <a:t>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2314442" y="4697718"/>
            <a:ext cx="5029333" cy="1392442"/>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 sz="3200" b="1" dirty="0"/>
              <a:t>NEXT STEPS</a:t>
            </a:r>
          </a:p>
          <a:p>
            <a:r>
              <a:rPr lang="en-US" dirty="0"/>
              <a:t>How to Prepare for Parallel Submission</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2314443" y="3080508"/>
            <a:ext cx="5029332" cy="1392442"/>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 sz="3200" b="1"/>
              <a:t>PROJECT UPDATES</a:t>
            </a:r>
          </a:p>
          <a:p>
            <a:r>
              <a:rPr lang="en-US" dirty="0"/>
              <a:t>Pilot Program, Demonstration, Training Strategy</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2314443" y="1500701"/>
            <a:ext cx="5029332" cy="1392442"/>
          </a:xfrm>
          <a:prstGeom prst="roundRect">
            <a:avLst/>
          </a:prstGeom>
          <a:gradFill flip="none" rotWithShape="1">
            <a:gsLst>
              <a:gs pos="0">
                <a:srgbClr val="E89A50">
                  <a:shade val="30000"/>
                  <a:satMod val="115000"/>
                </a:srgbClr>
              </a:gs>
              <a:gs pos="50000">
                <a:srgbClr val="E89A50">
                  <a:shade val="67500"/>
                  <a:satMod val="115000"/>
                </a:srgbClr>
              </a:gs>
              <a:gs pos="100000">
                <a:srgbClr val="E89A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t>D</a:t>
            </a:r>
            <a:r>
              <a:rPr lang="en" sz="3200" b="1"/>
              <a:t>ATA STANDARDS</a:t>
            </a:r>
          </a:p>
          <a:p>
            <a:r>
              <a:rPr lang="en-US" dirty="0"/>
              <a:t>Submission Requirements and Technical Resources</a:t>
            </a:r>
          </a:p>
        </p:txBody>
      </p:sp>
      <p:pic>
        <p:nvPicPr>
          <p:cNvPr id="9" name="Picture 8" descr="A picture containing the TSDS logo">
            <a:extLst>
              <a:ext uri="{FF2B5EF4-FFF2-40B4-BE49-F238E27FC236}">
                <a16:creationId xmlns:a16="http://schemas.microsoft.com/office/drawing/2014/main" id="{DD62E46C-ACD8-F173-1FF6-9421989B4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998" b="-1393"/>
          <a:stretch/>
        </p:blipFill>
        <p:spPr>
          <a:xfrm>
            <a:off x="7717209" y="2310282"/>
            <a:ext cx="4015392" cy="2467780"/>
          </a:xfrm>
          <a:prstGeom prst="rect">
            <a:avLst/>
          </a:prstGeom>
        </p:spPr>
      </p:pic>
    </p:spTree>
    <p:extLst>
      <p:ext uri="{BB962C8B-B14F-4D97-AF65-F5344CB8AC3E}">
        <p14:creationId xmlns:p14="http://schemas.microsoft.com/office/powerpoint/2010/main" val="1739468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FBC7-C49D-C064-5469-92E0F341FE68}"/>
              </a:ext>
            </a:extLst>
          </p:cNvPr>
          <p:cNvSpPr>
            <a:spLocks noGrp="1"/>
          </p:cNvSpPr>
          <p:nvPr>
            <p:ph type="title"/>
          </p:nvPr>
        </p:nvSpPr>
        <p:spPr/>
        <p:txBody>
          <a:bodyPr>
            <a:normAutofit/>
          </a:bodyPr>
          <a:lstStyle/>
          <a:p>
            <a:pPr algn="ctr"/>
            <a:r>
              <a:rPr lang="en-US" sz="4000"/>
              <a:t>ACHIEVING PILOT PROGRAM GOALS</a:t>
            </a:r>
          </a:p>
        </p:txBody>
      </p:sp>
      <p:pic>
        <p:nvPicPr>
          <p:cNvPr id="1030" name="Picture 6">
            <a:extLst>
              <a:ext uri="{FF2B5EF4-FFF2-40B4-BE49-F238E27FC236}">
                <a16:creationId xmlns:a16="http://schemas.microsoft.com/office/drawing/2014/main" id="{4DD137F5-8286-7A52-922C-B815B0ECA39B}"/>
              </a:ext>
              <a:ext uri="{C183D7F6-B498-43B3-948B-1728B52AA6E4}">
                <adec:decorative xmlns:adec="http://schemas.microsoft.com/office/drawing/2017/decorative" val="1"/>
              </a:ext>
            </a:extLst>
          </p:cNvPr>
          <p:cNvPicPr>
            <a:picLocks noChangeAspect="1" noChangeArrowheads="1"/>
          </p:cNvPicPr>
          <p:nvPr/>
        </p:nvPicPr>
        <p:blipFill rotWithShape="1">
          <a:blip r:embed="rId3">
            <a:grayscl/>
            <a:alphaModFix amt="25000"/>
            <a:extLst>
              <a:ext uri="{28A0092B-C50C-407E-A947-70E740481C1C}">
                <a14:useLocalDpi xmlns:a14="http://schemas.microsoft.com/office/drawing/2010/main" val="0"/>
              </a:ext>
            </a:extLst>
          </a:blip>
          <a:srcRect l="20294" t="12216" r="1" b="19167"/>
          <a:stretch/>
        </p:blipFill>
        <p:spPr bwMode="auto">
          <a:xfrm>
            <a:off x="1816768" y="918625"/>
            <a:ext cx="10375233" cy="59572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F37A8D6-CC0D-770C-47D0-AF0CEEDAE4A4}"/>
              </a:ext>
            </a:extLst>
          </p:cNvPr>
          <p:cNvSpPr/>
          <p:nvPr/>
        </p:nvSpPr>
        <p:spPr>
          <a:xfrm>
            <a:off x="3471103" y="1338141"/>
            <a:ext cx="4407114" cy="477887"/>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GOAL</a:t>
            </a:r>
          </a:p>
        </p:txBody>
      </p:sp>
      <p:pic>
        <p:nvPicPr>
          <p:cNvPr id="4" name="Graphic 3" descr="Checkbox Checked with solid fill">
            <a:extLst>
              <a:ext uri="{FF2B5EF4-FFF2-40B4-BE49-F238E27FC236}">
                <a16:creationId xmlns:a16="http://schemas.microsoft.com/office/drawing/2014/main" id="{ECDD4806-BA3A-74B2-CB2A-76CCDE4219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6916" y="1948984"/>
            <a:ext cx="751350" cy="751350"/>
          </a:xfrm>
          <a:prstGeom prst="rect">
            <a:avLst/>
          </a:prstGeom>
        </p:spPr>
      </p:pic>
      <p:pic>
        <p:nvPicPr>
          <p:cNvPr id="17" name="Graphic 16" descr="Help with solid fill">
            <a:extLst>
              <a:ext uri="{FF2B5EF4-FFF2-40B4-BE49-F238E27FC236}">
                <a16:creationId xmlns:a16="http://schemas.microsoft.com/office/drawing/2014/main" id="{8AA68396-0C11-061E-3417-5DF2D272D1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89934" y="2615012"/>
            <a:ext cx="557788" cy="557788"/>
          </a:xfrm>
          <a:prstGeom prst="rect">
            <a:avLst/>
          </a:prstGeom>
        </p:spPr>
      </p:pic>
      <p:pic>
        <p:nvPicPr>
          <p:cNvPr id="8" name="Graphic 7" descr="Checkbox Checked with solid fill">
            <a:extLst>
              <a:ext uri="{FF2B5EF4-FFF2-40B4-BE49-F238E27FC236}">
                <a16:creationId xmlns:a16="http://schemas.microsoft.com/office/drawing/2014/main" id="{BD98C4C7-B5F0-314F-10E7-3A1193E028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9544" y="3141635"/>
            <a:ext cx="751350" cy="751350"/>
          </a:xfrm>
          <a:prstGeom prst="rect">
            <a:avLst/>
          </a:prstGeom>
        </p:spPr>
      </p:pic>
      <p:pic>
        <p:nvPicPr>
          <p:cNvPr id="10" name="Graphic 9" descr="Checkbox Checked with solid fill">
            <a:extLst>
              <a:ext uri="{FF2B5EF4-FFF2-40B4-BE49-F238E27FC236}">
                <a16:creationId xmlns:a16="http://schemas.microsoft.com/office/drawing/2014/main" id="{B200A4DC-0C31-FA0C-5CBA-DD6811509B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3153" y="3737961"/>
            <a:ext cx="751350" cy="751350"/>
          </a:xfrm>
          <a:prstGeom prst="rect">
            <a:avLst/>
          </a:prstGeom>
        </p:spPr>
      </p:pic>
      <p:pic>
        <p:nvPicPr>
          <p:cNvPr id="11" name="Graphic 10" descr="Help with solid fill">
            <a:extLst>
              <a:ext uri="{FF2B5EF4-FFF2-40B4-BE49-F238E27FC236}">
                <a16:creationId xmlns:a16="http://schemas.microsoft.com/office/drawing/2014/main" id="{BFA7996F-5124-B39A-4ABC-5516855E07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89934" y="4380442"/>
            <a:ext cx="557788" cy="557788"/>
          </a:xfrm>
          <a:prstGeom prst="rect">
            <a:avLst/>
          </a:prstGeom>
        </p:spPr>
      </p:pic>
      <p:pic>
        <p:nvPicPr>
          <p:cNvPr id="18" name="Graphic 17" descr="Help with solid fill">
            <a:extLst>
              <a:ext uri="{FF2B5EF4-FFF2-40B4-BE49-F238E27FC236}">
                <a16:creationId xmlns:a16="http://schemas.microsoft.com/office/drawing/2014/main" id="{9E0FF158-5E0B-ED76-B0D2-92170D0C48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389934" y="4984373"/>
            <a:ext cx="557788" cy="557788"/>
          </a:xfrm>
          <a:prstGeom prst="rect">
            <a:avLst/>
          </a:prstGeom>
        </p:spPr>
      </p:pic>
      <p:pic>
        <p:nvPicPr>
          <p:cNvPr id="13" name="Graphic 12" descr="Checkbox Checked with solid fill">
            <a:extLst>
              <a:ext uri="{FF2B5EF4-FFF2-40B4-BE49-F238E27FC236}">
                <a16:creationId xmlns:a16="http://schemas.microsoft.com/office/drawing/2014/main" id="{46158D11-F833-2114-AC48-0954F16FB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06916" y="5488400"/>
            <a:ext cx="751350" cy="751350"/>
          </a:xfrm>
          <a:prstGeom prst="rect">
            <a:avLst/>
          </a:prstGeom>
        </p:spPr>
      </p:pic>
      <p:graphicFrame>
        <p:nvGraphicFramePr>
          <p:cNvPr id="9" name="Diagram 8">
            <a:extLst>
              <a:ext uri="{FF2B5EF4-FFF2-40B4-BE49-F238E27FC236}">
                <a16:creationId xmlns:a16="http://schemas.microsoft.com/office/drawing/2014/main" id="{BA994150-0051-F1CC-1FA9-9683B33D420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6938643"/>
              </p:ext>
            </p:extLst>
          </p:nvPr>
        </p:nvGraphicFramePr>
        <p:xfrm>
          <a:off x="3984057" y="1777491"/>
          <a:ext cx="3894159" cy="46289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Rectangle: Rounded Corners 15">
            <a:extLst>
              <a:ext uri="{FF2B5EF4-FFF2-40B4-BE49-F238E27FC236}">
                <a16:creationId xmlns:a16="http://schemas.microsoft.com/office/drawing/2014/main" id="{3AFDBE71-3513-9958-95C3-EE66CEBEA298}"/>
              </a:ext>
            </a:extLst>
          </p:cNvPr>
          <p:cNvSpPr/>
          <p:nvPr/>
        </p:nvSpPr>
        <p:spPr>
          <a:xfrm>
            <a:off x="8050381" y="1335667"/>
            <a:ext cx="3971716" cy="477887"/>
          </a:xfrm>
          <a:prstGeom prst="roundRect">
            <a:avLst/>
          </a:prstGeom>
          <a:solidFill>
            <a:srgbClr val="73C6A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ACTUAL</a:t>
            </a:r>
          </a:p>
        </p:txBody>
      </p:sp>
      <p:graphicFrame>
        <p:nvGraphicFramePr>
          <p:cNvPr id="14" name="Diagram 13">
            <a:extLst>
              <a:ext uri="{FF2B5EF4-FFF2-40B4-BE49-F238E27FC236}">
                <a16:creationId xmlns:a16="http://schemas.microsoft.com/office/drawing/2014/main" id="{D82F845A-6BE3-0AFE-3AB2-321149B21600}"/>
              </a:ext>
              <a:ext uri="{C183D7F6-B498-43B3-948B-1728B52AA6E4}">
                <adec:decorative xmlns:adec="http://schemas.microsoft.com/office/drawing/2017/decorative" val="1"/>
              </a:ext>
            </a:extLst>
          </p:cNvPr>
          <p:cNvGraphicFramePr/>
          <p:nvPr/>
        </p:nvGraphicFramePr>
        <p:xfrm>
          <a:off x="8050381" y="1777491"/>
          <a:ext cx="3894159" cy="462896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TextBox 5">
            <a:extLst>
              <a:ext uri="{FF2B5EF4-FFF2-40B4-BE49-F238E27FC236}">
                <a16:creationId xmlns:a16="http://schemas.microsoft.com/office/drawing/2014/main" id="{9E56EB81-0D29-B886-B64C-064401B8C5FE}"/>
              </a:ext>
            </a:extLst>
          </p:cNvPr>
          <p:cNvSpPr txBox="1"/>
          <p:nvPr/>
        </p:nvSpPr>
        <p:spPr>
          <a:xfrm>
            <a:off x="8024061" y="6270806"/>
            <a:ext cx="3926781" cy="307777"/>
          </a:xfrm>
          <a:prstGeom prst="rect">
            <a:avLst/>
          </a:prstGeom>
          <a:noFill/>
        </p:spPr>
        <p:txBody>
          <a:bodyPr wrap="none" rtlCol="0">
            <a:spAutoFit/>
          </a:bodyPr>
          <a:lstStyle/>
          <a:p>
            <a:r>
              <a:rPr lang="en-US" sz="1400"/>
              <a:t>* TEA may add LEA(s) to fulfill this goal later in Pilot</a:t>
            </a:r>
          </a:p>
        </p:txBody>
      </p:sp>
    </p:spTree>
    <p:extLst>
      <p:ext uri="{BB962C8B-B14F-4D97-AF65-F5344CB8AC3E}">
        <p14:creationId xmlns:p14="http://schemas.microsoft.com/office/powerpoint/2010/main" val="3961742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endParaRPr lang="en-US" sz="4000" dirty="0"/>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Will additional LEAs be added to the Pilot Program?</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TEA is not expecting to accept any additional LEAs to the 2022-2023 Pilot Program after April 2023. All accepted LEAs were informed on or before March 20, 2023. LEAs were accepted based upon discussion and coordination with their pilot vendor(s) and the goals of the pilot program. </a:t>
            </a:r>
          </a:p>
          <a:p>
            <a:pPr marL="0" indent="0">
              <a:lnSpc>
                <a:spcPct val="100000"/>
              </a:lnSpc>
              <a:spcBef>
                <a:spcPts val="600"/>
              </a:spcBef>
              <a:spcAft>
                <a:spcPts val="600"/>
              </a:spcAft>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Any LEA that has previously expressed interest through the LEA Nomination Form and was not included in the 2022-2023 Pilot Program will be accepted for the 2023-2024 Parallel Submission.</a:t>
            </a: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296166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Will LEAs currently participating in the Pilot Program be automatically included for the 2023-2024 Parallel Submission?</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Yes. All LEAs currently participating in the Pilot Program will be included in the list of accepted LEAs for the 2023-2024 Parallel Submission. They will be informed of their acceptance prior to the start of school year. </a:t>
            </a: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498863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2</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When will ESCs be able to start testing their own PEIMS data submissions?</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An ESC may start testing their PEIMS Fall data submission in the 2022-2023 Pilot Program based upon their vendor’s readiness and capacity. Please coordinate with your vendor and contact </a:t>
            </a:r>
            <a:r>
              <a:rPr lang="en-US" sz="2400" dirty="0">
                <a:solidFill>
                  <a:srgbClr val="595959"/>
                </a:solidFill>
                <a:hlinkClick r:id="rId3"/>
              </a:rPr>
              <a:t>TSDSDeployment@tea.texas.gov</a:t>
            </a:r>
            <a:r>
              <a:rPr lang="en-US" sz="2400" dirty="0">
                <a:solidFill>
                  <a:srgbClr val="595959"/>
                </a:solidFill>
              </a:rPr>
              <a:t> if interested. </a:t>
            </a:r>
          </a:p>
          <a:p>
            <a:pPr marL="0" indent="0">
              <a:lnSpc>
                <a:spcPct val="100000"/>
              </a:lnSpc>
              <a:spcBef>
                <a:spcPts val="600"/>
              </a:spcBef>
              <a:spcAft>
                <a:spcPts val="600"/>
              </a:spcAft>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All ESCs will be expected to participate in the 2023-2024 Parallel Submission and test their data submissions for PEIMS Fall and PEIMS Mid-year. </a:t>
            </a: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536074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3</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How and when will LEAs be accepted for the 2023-2024 Parallel Submission?</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TEA will be sending additional correspondence in May 2023 to all LEAs to solicit  participation for the 2023-2024 Parallel Submission. Any LEA that has previously submitted their interest through the LEA Nomination Form will not need to apply again. TEA will coordinate with their vendor(s) and ESC prior to LEA acceptance. LEAs will be informed of their acceptance prior to the start of the 2023-2024 school year.</a:t>
            </a:r>
          </a:p>
          <a:p>
            <a:pPr marL="0" indent="0">
              <a:lnSpc>
                <a:spcPct val="100000"/>
              </a:lnSpc>
              <a:spcBef>
                <a:spcPts val="600"/>
              </a:spcBef>
              <a:spcAft>
                <a:spcPts val="600"/>
              </a:spcAft>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More information will be shared in the upcoming FCN webinars as it becomes available. </a:t>
            </a:r>
          </a:p>
        </p:txBody>
      </p:sp>
    </p:spTree>
    <p:extLst>
      <p:ext uri="{BB962C8B-B14F-4D97-AF65-F5344CB8AC3E}">
        <p14:creationId xmlns:p14="http://schemas.microsoft.com/office/powerpoint/2010/main" val="3507242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0081E-4BC7-E00E-4D44-5DD1DF0BB6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528" b="15528"/>
          <a:stretch/>
        </p:blipFill>
        <p:spPr>
          <a:xfrm>
            <a:off x="0" y="1243584"/>
            <a:ext cx="12192000" cy="5614416"/>
          </a:xfrm>
          <a:prstGeom prst="rect">
            <a:avLst/>
          </a:prstGeom>
          <a:noFill/>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dirty="0"/>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dirty="0">
                <a:ln>
                  <a:noFill/>
                </a:ln>
                <a:solidFill>
                  <a:srgbClr val="0D6CB8"/>
                </a:solidFill>
                <a:effectLst/>
                <a:uLnTx/>
                <a:uFillTx/>
                <a:latin typeface="Calibri"/>
                <a:ea typeface="+mn-ea"/>
                <a:cs typeface="Calibri"/>
              </a:rPr>
              <a:t>VALIDATIONS</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1237590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4C82A-9C52-D96F-01F2-443938AD61A2}"/>
              </a:ext>
            </a:extLst>
          </p:cNvPr>
          <p:cNvSpPr>
            <a:spLocks noGrp="1"/>
          </p:cNvSpPr>
          <p:nvPr>
            <p:ph type="title"/>
          </p:nvPr>
        </p:nvSpPr>
        <p:spPr/>
        <p:txBody>
          <a:bodyPr>
            <a:normAutofit/>
          </a:bodyPr>
          <a:lstStyle/>
          <a:p>
            <a:pPr algn="ctr"/>
            <a:r>
              <a:rPr lang="en-US" sz="4000" dirty="0"/>
              <a:t>LEVELS OF VALIDATIONS</a:t>
            </a:r>
          </a:p>
        </p:txBody>
      </p:sp>
      <p:graphicFrame>
        <p:nvGraphicFramePr>
          <p:cNvPr id="9" name="Content Placeholder 8" descr="Levels of Validation">
            <a:extLst>
              <a:ext uri="{FF2B5EF4-FFF2-40B4-BE49-F238E27FC236}">
                <a16:creationId xmlns:a16="http://schemas.microsoft.com/office/drawing/2014/main" id="{97D30A3C-67BD-B598-BB2C-E9538A46C9DB}"/>
              </a:ext>
            </a:extLst>
          </p:cNvPr>
          <p:cNvGraphicFramePr>
            <a:graphicFrameLocks noGrp="1"/>
          </p:cNvGraphicFramePr>
          <p:nvPr>
            <p:ph idx="1"/>
            <p:extLst>
              <p:ext uri="{D42A27DB-BD31-4B8C-83A1-F6EECF244321}">
                <p14:modId xmlns:p14="http://schemas.microsoft.com/office/powerpoint/2010/main" val="468704777"/>
              </p:ext>
            </p:extLst>
          </p:nvPr>
        </p:nvGraphicFramePr>
        <p:xfrm>
          <a:off x="2628133" y="1224116"/>
          <a:ext cx="8988425" cy="5466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343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13" name="Rectangle 12">
            <a:extLst>
              <a:ext uri="{FF2B5EF4-FFF2-40B4-BE49-F238E27FC236}">
                <a16:creationId xmlns:a16="http://schemas.microsoft.com/office/drawing/2014/main" id="{1E0C7FD1-ABBB-7D78-4A0A-DC6C8E552D05}"/>
              </a:ext>
              <a:ext uri="{C183D7F6-B498-43B3-948B-1728B52AA6E4}">
                <adec:decorative xmlns:adec="http://schemas.microsoft.com/office/drawing/2017/decorative" val="1"/>
              </a:ext>
            </a:extLst>
          </p:cNvPr>
          <p:cNvSpPr/>
          <p:nvPr/>
        </p:nvSpPr>
        <p:spPr>
          <a:xfrm>
            <a:off x="4293219" y="834887"/>
            <a:ext cx="7898781"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5" name="Callout: Left Arrow 4" descr="Landing Zone Call Out &#10;&#10;Each LEA will be provided a local Ed-Fi Operational Data Store (ODS)&#10;&#10;Source system vendors will publish data via API transactions at near real-time &#10;">
            <a:extLst>
              <a:ext uri="{FF2B5EF4-FFF2-40B4-BE49-F238E27FC236}">
                <a16:creationId xmlns:a16="http://schemas.microsoft.com/office/drawing/2014/main" id="{23D7113C-4C7C-0398-677D-0DF9294D49C2}"/>
              </a:ext>
            </a:extLst>
          </p:cNvPr>
          <p:cNvSpPr/>
          <p:nvPr/>
        </p:nvSpPr>
        <p:spPr>
          <a:xfrm rot="5400000">
            <a:off x="2800509" y="3671266"/>
            <a:ext cx="2985420" cy="2411661"/>
          </a:xfrm>
          <a:prstGeom prst="leftArrowCallout">
            <a:avLst/>
          </a:prstGeom>
          <a:solidFill>
            <a:srgbClr val="007B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8ED3D34-C41C-E57C-3990-DE44890971C3}"/>
              </a:ext>
            </a:extLst>
          </p:cNvPr>
          <p:cNvSpPr txBox="1"/>
          <p:nvPr/>
        </p:nvSpPr>
        <p:spPr>
          <a:xfrm>
            <a:off x="3120842" y="4460488"/>
            <a:ext cx="2378208" cy="1831271"/>
          </a:xfrm>
          <a:prstGeom prst="rect">
            <a:avLst/>
          </a:prstGeom>
          <a:solidFill>
            <a:srgbClr val="007BB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These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occur during the API transactions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and prevent data from being loaded to the IODS in the Landing Zone.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These must be resolved by the source system vendor.</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068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r>
              <a:rPr lang="en-US" sz="4000" dirty="0">
                <a:solidFill>
                  <a:schemeClr val="bg1"/>
                </a:solidFill>
              </a:rPr>
              <a:t>1</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13" name="Rectangle 12">
            <a:extLst>
              <a:ext uri="{FF2B5EF4-FFF2-40B4-BE49-F238E27FC236}">
                <a16:creationId xmlns:a16="http://schemas.microsoft.com/office/drawing/2014/main" id="{1E0C7FD1-ABBB-7D78-4A0A-DC6C8E552D05}"/>
              </a:ext>
              <a:ext uri="{C183D7F6-B498-43B3-948B-1728B52AA6E4}">
                <adec:decorative xmlns:adec="http://schemas.microsoft.com/office/drawing/2017/decorative" val="1"/>
              </a:ext>
            </a:extLst>
          </p:cNvPr>
          <p:cNvSpPr/>
          <p:nvPr/>
        </p:nvSpPr>
        <p:spPr>
          <a:xfrm>
            <a:off x="5700975" y="834886"/>
            <a:ext cx="6491025"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5" name="Callout: Left Arrow 4" descr="Landing Zone Call Out &#10;&#10;Each LEA will be provided a local Ed-Fi Operational Data Store (ODS)&#10;&#10;Source system vendors will publish data via API transactions at near real-time &#10;">
            <a:extLst>
              <a:ext uri="{FF2B5EF4-FFF2-40B4-BE49-F238E27FC236}">
                <a16:creationId xmlns:a16="http://schemas.microsoft.com/office/drawing/2014/main" id="{23D7113C-4C7C-0398-677D-0DF9294D49C2}"/>
              </a:ext>
            </a:extLst>
          </p:cNvPr>
          <p:cNvSpPr/>
          <p:nvPr/>
        </p:nvSpPr>
        <p:spPr>
          <a:xfrm>
            <a:off x="5596608" y="2066901"/>
            <a:ext cx="5084957" cy="2438190"/>
          </a:xfrm>
          <a:prstGeom prst="leftArrowCallout">
            <a:avLst/>
          </a:prstGeom>
          <a:solidFill>
            <a:srgbClr val="2D80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7">
            <a:extLst>
              <a:ext uri="{FF2B5EF4-FFF2-40B4-BE49-F238E27FC236}">
                <a16:creationId xmlns:a16="http://schemas.microsoft.com/office/drawing/2014/main" id="{DA726648-7F25-DD87-3BBE-EA2238578248}"/>
              </a:ext>
            </a:extLst>
          </p:cNvPr>
          <p:cNvSpPr txBox="1"/>
          <p:nvPr/>
        </p:nvSpPr>
        <p:spPr>
          <a:xfrm>
            <a:off x="7531923" y="2151902"/>
            <a:ext cx="3045130" cy="2123658"/>
          </a:xfrm>
          <a:prstGeom prst="rect">
            <a:avLst/>
          </a:prstGeom>
          <a:solidFill>
            <a:srgbClr val="2D8055"/>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LEVEL 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These filter checks </a:t>
            </a:r>
            <a:r>
              <a:rPr lang="en-US" sz="1400" b="1" dirty="0">
                <a:solidFill>
                  <a:prstClr val="white"/>
                </a:solidFill>
                <a:latin typeface="Calibri" panose="020F0502020204030204"/>
              </a:rPr>
              <a:t>occur</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in the IODS in the Landing Zone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and prevent data from being loaded to TSDS.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Checks the values of Course IDs, descriptor values, Unique IDs, and data flagged as “Do Not Report”.  </a:t>
            </a:r>
          </a:p>
        </p:txBody>
      </p:sp>
    </p:spTree>
    <p:extLst>
      <p:ext uri="{BB962C8B-B14F-4D97-AF65-F5344CB8AC3E}">
        <p14:creationId xmlns:p14="http://schemas.microsoft.com/office/powerpoint/2010/main" val="1286877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r>
              <a:rPr lang="en-US" sz="4000" dirty="0">
                <a:solidFill>
                  <a:schemeClr val="bg1"/>
                </a:solidFill>
              </a:rPr>
              <a:t>2</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7481455" y="834885"/>
            <a:ext cx="4710545" cy="56337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6" name="Callout: Left Arrow 5" descr="Level 2">
            <a:extLst>
              <a:ext uri="{FF2B5EF4-FFF2-40B4-BE49-F238E27FC236}">
                <a16:creationId xmlns:a16="http://schemas.microsoft.com/office/drawing/2014/main" id="{8902C038-AED9-4E5D-2877-6DB1C232FCB1}"/>
              </a:ext>
            </a:extLst>
          </p:cNvPr>
          <p:cNvSpPr/>
          <p:nvPr/>
        </p:nvSpPr>
        <p:spPr>
          <a:xfrm>
            <a:off x="7328906" y="2200043"/>
            <a:ext cx="4567338" cy="3821907"/>
          </a:xfrm>
          <a:prstGeom prst="leftArrowCallout">
            <a:avLst/>
          </a:prstGeom>
          <a:solidFill>
            <a:srgbClr val="6A54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9032028" y="2366294"/>
            <a:ext cx="2795906"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LEVEL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These business rule validation checks are run against the data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prior to promoting to PEIMS or CORE </a:t>
            </a:r>
            <a:r>
              <a:rPr lang="en-US" sz="1400" b="1" dirty="0">
                <a:solidFill>
                  <a:prstClr val="white"/>
                </a:solidFill>
                <a:latin typeface="Calibri" panose="020F0502020204030204"/>
              </a:rPr>
              <a:t>data mart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These include Fatals, Special Warnings, and Warnings and</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1" i="0" u="sng" strike="noStrike" kern="1200" cap="none" spc="0" normalizeH="0" baseline="0" noProof="0" dirty="0">
                <a:ln>
                  <a:noFill/>
                </a:ln>
                <a:solidFill>
                  <a:prstClr val="white"/>
                </a:solidFill>
                <a:effectLst/>
                <a:uLnTx/>
                <a:uFillTx/>
                <a:latin typeface="Calibri" panose="020F0502020204030204"/>
                <a:ea typeface="+mn-ea"/>
                <a:cs typeface="+mn-cs"/>
              </a:rPr>
              <a:t>do not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prevent the data from being loaded to </a:t>
            </a:r>
            <a:r>
              <a:rPr lang="en-US" sz="1400" b="1" dirty="0">
                <a:solidFill>
                  <a:prstClr val="white"/>
                </a:solidFill>
                <a:latin typeface="Calibri" panose="020F0502020204030204"/>
              </a:rPr>
              <a:t>TSDS</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LEAs will need to resolve the Fatal errors prior to completing their TSDS data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61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4">
            <a:extLst>
              <a:ext uri="{FF2B5EF4-FFF2-40B4-BE49-F238E27FC236}">
                <a16:creationId xmlns:a16="http://schemas.microsoft.com/office/drawing/2014/main" id="{45A406DD-F4D4-FA09-73B6-62B2D705DC4D}"/>
              </a:ext>
              <a:ext uri="{C183D7F6-B498-43B3-948B-1728B52AA6E4}">
                <adec:decorative xmlns:adec="http://schemas.microsoft.com/office/drawing/2017/decorative" val="1"/>
              </a:ext>
            </a:extLst>
          </p:cNvPr>
          <p:cNvPicPr/>
          <p:nvPr/>
        </p:nvPicPr>
        <p:blipFill rotWithShape="1">
          <a:blip r:embed="rId3" cstate="print">
            <a:alphaModFix amt="85000"/>
            <a:extLst>
              <a:ext uri="{28A0092B-C50C-407E-A947-70E740481C1C}">
                <a14:useLocalDpi xmlns:a14="http://schemas.microsoft.com/office/drawing/2010/main" val="0"/>
              </a:ext>
            </a:extLst>
          </a:blip>
          <a:srcRect l="-57" t="10484" r="57" b="20227"/>
          <a:stretch/>
        </p:blipFill>
        <p:spPr>
          <a:xfrm>
            <a:off x="0" y="1219200"/>
            <a:ext cx="12199526" cy="5638800"/>
          </a:xfrm>
          <a:prstGeom prst="rect">
            <a:avLst/>
          </a:prstGeom>
        </p:spPr>
      </p:pic>
      <p:sp>
        <p:nvSpPr>
          <p:cNvPr id="12" name="object 5">
            <a:extLst>
              <a:ext uri="{FF2B5EF4-FFF2-40B4-BE49-F238E27FC236}">
                <a16:creationId xmlns:a16="http://schemas.microsoft.com/office/drawing/2014/main" id="{9D9371D6-E337-485D-71FD-57D5405E0CE7}"/>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dirty="0"/>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6943"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dirty="0">
                <a:ln>
                  <a:noFill/>
                </a:ln>
                <a:solidFill>
                  <a:srgbClr val="0D6CB8"/>
                </a:solidFill>
                <a:effectLst/>
                <a:uLnTx/>
                <a:uFillTx/>
                <a:latin typeface="Calibri"/>
                <a:ea typeface="+mn-ea"/>
                <a:cs typeface="Calibri"/>
              </a:rPr>
              <a:t>DATA STANDARDS</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3181520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r>
              <a:rPr lang="en-US" sz="4000" dirty="0">
                <a:solidFill>
                  <a:schemeClr val="bg1"/>
                </a:solidFill>
              </a:rPr>
              <a:t>3</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7" name="Rectangle 6">
            <a:extLst>
              <a:ext uri="{FF2B5EF4-FFF2-40B4-BE49-F238E27FC236}">
                <a16:creationId xmlns:a16="http://schemas.microsoft.com/office/drawing/2014/main" id="{64DD4431-C246-1DD0-7EB9-7D27F320710D}"/>
              </a:ext>
              <a:ext uri="{C183D7F6-B498-43B3-948B-1728B52AA6E4}">
                <adec:decorative xmlns:adec="http://schemas.microsoft.com/office/drawing/2017/decorative" val="1"/>
              </a:ext>
            </a:extLst>
          </p:cNvPr>
          <p:cNvSpPr/>
          <p:nvPr/>
        </p:nvSpPr>
        <p:spPr>
          <a:xfrm>
            <a:off x="5700975" y="834886"/>
            <a:ext cx="6491025"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8" name="Callout: Left Arrow 7" descr="Application Call Out &#10;&#10;LEAs will be able to view data loads and run local validations  &#10;">
            <a:extLst>
              <a:ext uri="{FF2B5EF4-FFF2-40B4-BE49-F238E27FC236}">
                <a16:creationId xmlns:a16="http://schemas.microsoft.com/office/drawing/2014/main" id="{871D2033-4844-1B84-95DC-08F26EB1E651}"/>
              </a:ext>
            </a:extLst>
          </p:cNvPr>
          <p:cNvSpPr/>
          <p:nvPr/>
        </p:nvSpPr>
        <p:spPr>
          <a:xfrm>
            <a:off x="5700975" y="882129"/>
            <a:ext cx="3777562" cy="1595723"/>
          </a:xfrm>
          <a:prstGeom prst="leftArrowCallout">
            <a:avLst/>
          </a:prstGeom>
          <a:solidFill>
            <a:srgbClr val="6D56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7D779D-5153-C372-20F5-63E900905762}"/>
              </a:ext>
            </a:extLst>
          </p:cNvPr>
          <p:cNvSpPr txBox="1"/>
          <p:nvPr/>
        </p:nvSpPr>
        <p:spPr>
          <a:xfrm>
            <a:off x="7103327" y="894968"/>
            <a:ext cx="2375210" cy="1384995"/>
          </a:xfrm>
          <a:prstGeom prst="rect">
            <a:avLst/>
          </a:prstGeom>
          <a:solidFill>
            <a:srgbClr val="6D568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VIEW IN DMC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Level 1.5 and Level 2 results are displayed in the DMC application.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72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000" dirty="0"/>
              <a:t>HIGH-LEVEL ARCHITECTURE</a:t>
            </a:r>
            <a:r>
              <a:rPr lang="en-US" sz="4000" dirty="0">
                <a:solidFill>
                  <a:schemeClr val="bg1"/>
                </a:solidFill>
              </a:rPr>
              <a:t>4</a:t>
            </a:r>
          </a:p>
        </p:txBody>
      </p:sp>
      <p:pic>
        <p:nvPicPr>
          <p:cNvPr id="3" name="Picture 2">
            <a:extLst>
              <a:ext uri="{FF2B5EF4-FFF2-40B4-BE49-F238E27FC236}">
                <a16:creationId xmlns:a16="http://schemas.microsoft.com/office/drawing/2014/main" id="{F5AE3263-90C8-9435-D6F0-8A49F6EBD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3145971" y="904581"/>
            <a:ext cx="4463143" cy="556523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6" name="Callout: Left Arrow 5" descr="Level 3">
            <a:extLst>
              <a:ext uri="{FF2B5EF4-FFF2-40B4-BE49-F238E27FC236}">
                <a16:creationId xmlns:a16="http://schemas.microsoft.com/office/drawing/2014/main" id="{8902C038-AED9-4E5D-2877-6DB1C232FCB1}"/>
              </a:ext>
            </a:extLst>
          </p:cNvPr>
          <p:cNvSpPr/>
          <p:nvPr/>
        </p:nvSpPr>
        <p:spPr>
          <a:xfrm rot="10800000">
            <a:off x="2841170" y="2341888"/>
            <a:ext cx="4767943" cy="3821907"/>
          </a:xfrm>
          <a:prstGeom prst="leftArrowCallout">
            <a:avLst>
              <a:gd name="adj1" fmla="val 21582"/>
              <a:gd name="adj2" fmla="val 25000"/>
              <a:gd name="adj3" fmla="val 25000"/>
              <a:gd name="adj4" fmla="val 64977"/>
            </a:avLst>
          </a:prstGeom>
          <a:solidFill>
            <a:srgbClr val="117E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3145971" y="2483976"/>
            <a:ext cx="2630917"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LEVEL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These business rule validation checks are run against the data </a:t>
            </a:r>
            <a:r>
              <a:rPr lang="en-US" sz="1400" b="1" dirty="0">
                <a:solidFill>
                  <a:prstClr val="white"/>
                </a:solidFill>
                <a:latin typeface="Calibri" panose="020F0502020204030204"/>
              </a:rPr>
              <a:t>after</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promoting to the PEIMS or CORE data marts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These w</a:t>
            </a:r>
            <a:r>
              <a:rPr lang="en-US" sz="1400" dirty="0">
                <a:solidFill>
                  <a:prstClr val="white"/>
                </a:solidFill>
                <a:latin typeface="Calibri" panose="020F0502020204030204"/>
              </a:rPr>
              <a:t>ill include some validations that could not be run at Level 2.</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These include Fatals, Special Warnings, and Warnings.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LEAs will need to resolve the Fatal errors prior to completing their TSDS data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5B1F70F-3B5B-F3BE-40BE-EFD5CCA12641}"/>
              </a:ext>
              <a:ext uri="{C183D7F6-B498-43B3-948B-1728B52AA6E4}">
                <adec:decorative xmlns:adec="http://schemas.microsoft.com/office/drawing/2017/decorative" val="1"/>
              </a:ext>
            </a:extLst>
          </p:cNvPr>
          <p:cNvSpPr/>
          <p:nvPr/>
        </p:nvSpPr>
        <p:spPr>
          <a:xfrm>
            <a:off x="8806543" y="904580"/>
            <a:ext cx="3385457" cy="556523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Tree>
    <p:extLst>
      <p:ext uri="{BB962C8B-B14F-4D97-AF65-F5344CB8AC3E}">
        <p14:creationId xmlns:p14="http://schemas.microsoft.com/office/powerpoint/2010/main" val="1833675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5</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How will LEAs be informed of Level 1 validation errors?</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Level 1 validations occur during the API transactions from the LEA’s source system(s) to the IODS in the Landing Zone. The LEA’s source system vendor(s) would be responsible for informing the LEA of any Level 1 validation errors through their products or reporting.</a:t>
            </a:r>
          </a:p>
          <a:p>
            <a:pPr marL="0" indent="0">
              <a:lnSpc>
                <a:spcPct val="100000"/>
              </a:lnSpc>
              <a:spcBef>
                <a:spcPts val="600"/>
              </a:spcBef>
              <a:spcAft>
                <a:spcPts val="600"/>
              </a:spcAft>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Any data that results in a Level 1 validation error will </a:t>
            </a:r>
            <a:r>
              <a:rPr lang="en-US" sz="2400" u="sng" dirty="0">
                <a:solidFill>
                  <a:srgbClr val="595959"/>
                </a:solidFill>
              </a:rPr>
              <a:t>not</a:t>
            </a:r>
            <a:r>
              <a:rPr lang="en-US" sz="2400" dirty="0">
                <a:solidFill>
                  <a:srgbClr val="595959"/>
                </a:solidFill>
              </a:rPr>
              <a:t> be loaded into the IODS in the Landing Zone.  </a:t>
            </a: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3795382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6</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Does the LEA need to resolve Level 1.5 filter results?</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It would depend on whether the data was intended and expected to be used for TSDS data submissions. Any data identified in the Level 1.5 filter results will </a:t>
            </a:r>
            <a:r>
              <a:rPr lang="en-US" sz="2400" u="sng" dirty="0">
                <a:solidFill>
                  <a:srgbClr val="595959"/>
                </a:solidFill>
              </a:rPr>
              <a:t>not</a:t>
            </a:r>
            <a:r>
              <a:rPr lang="en-US" sz="2400" dirty="0">
                <a:solidFill>
                  <a:srgbClr val="595959"/>
                </a:solidFill>
              </a:rPr>
              <a:t> be loaded to the Transition Zone and will </a:t>
            </a:r>
            <a:r>
              <a:rPr lang="en-US" sz="2400" u="sng" dirty="0">
                <a:solidFill>
                  <a:srgbClr val="595959"/>
                </a:solidFill>
              </a:rPr>
              <a:t>not</a:t>
            </a:r>
            <a:r>
              <a:rPr lang="en-US" sz="2400" dirty="0">
                <a:solidFill>
                  <a:srgbClr val="595959"/>
                </a:solidFill>
              </a:rPr>
              <a:t> be made available to promote to the PEIMS and CORE data marts. These results would need to be resolved to be loaded for TSDS reporting. </a:t>
            </a:r>
          </a:p>
          <a:p>
            <a:pPr marL="0" indent="0">
              <a:lnSpc>
                <a:spcPct val="100000"/>
              </a:lnSpc>
              <a:spcBef>
                <a:spcPts val="600"/>
              </a:spcBef>
              <a:spcAft>
                <a:spcPts val="600"/>
              </a:spcAft>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An LEA may have data loaded to their IODS that is intended for local use. This data may be displayed as a Level 1.5 filter result and would not need to be resolved, as it would not be reported to TEA.</a:t>
            </a:r>
            <a:endParaRPr lang="en-US" dirty="0">
              <a:solidFill>
                <a:srgbClr val="0D6CB9"/>
              </a:solidFill>
            </a:endParaRPr>
          </a:p>
        </p:txBody>
      </p:sp>
    </p:spTree>
    <p:extLst>
      <p:ext uri="{BB962C8B-B14F-4D97-AF65-F5344CB8AC3E}">
        <p14:creationId xmlns:p14="http://schemas.microsoft.com/office/powerpoint/2010/main" val="779327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7</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noGrp="1" noRot="1" noMove="1" noResize="1" noEditPoints="1" noAdjustHandles="1" noChangeArrowheads="1" noChangeShapeType="1"/>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How do Level 2 and Level 3 validation differ?</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Level 2 validations are the business rules that are run against the data prior to promoting to the PEIMS and CORE data marts. These validations do not prevent the data from being loaded to TEA’s Transition Zone and do not need to be resolved. An LEA would be able to view the Fatals, Special Warnings, and Warnings in the DMC application.</a:t>
            </a:r>
          </a:p>
          <a:p>
            <a:pPr marL="0" indent="0">
              <a:lnSpc>
                <a:spcPct val="100000"/>
              </a:lnSpc>
              <a:spcBef>
                <a:spcPts val="600"/>
              </a:spcBef>
              <a:spcAft>
                <a:spcPts val="600"/>
              </a:spcAft>
              <a:buClr>
                <a:srgbClr val="F16038"/>
              </a:buClr>
              <a:buNone/>
            </a:pPr>
            <a:br>
              <a:rPr lang="en-US" sz="1200" dirty="0">
                <a:solidFill>
                  <a:srgbClr val="595959"/>
                </a:solidFill>
              </a:rPr>
            </a:br>
            <a:r>
              <a:rPr lang="en-US" sz="2400" dirty="0">
                <a:solidFill>
                  <a:srgbClr val="595959"/>
                </a:solidFill>
              </a:rPr>
              <a:t>Level 3 validations include all Level 2 validations, plus any additional business rule validations required for the TSDS submissions. These validations are executed when promoting the data to the PEIMS and CORE data marts. Fatal errors would need to be resolved prior to completing any TSDS data submission. </a:t>
            </a:r>
          </a:p>
        </p:txBody>
      </p:sp>
    </p:spTree>
    <p:extLst>
      <p:ext uri="{BB962C8B-B14F-4D97-AF65-F5344CB8AC3E}">
        <p14:creationId xmlns:p14="http://schemas.microsoft.com/office/powerpoint/2010/main" val="2762832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0081E-4BC7-E00E-4D44-5DD1DF0BB69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2331" b="16231"/>
          <a:stretch/>
        </p:blipFill>
        <p:spPr>
          <a:xfrm>
            <a:off x="0" y="1243584"/>
            <a:ext cx="12192000" cy="5614416"/>
          </a:xfrm>
          <a:prstGeom prst="rect">
            <a:avLst/>
          </a:prstGeom>
          <a:noFill/>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dirty="0"/>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a:ln>
                  <a:noFill/>
                </a:ln>
                <a:solidFill>
                  <a:srgbClr val="0D6CB8"/>
                </a:solidFill>
                <a:effectLst/>
                <a:uLnTx/>
                <a:uFillTx/>
                <a:latin typeface="Calibri"/>
                <a:ea typeface="+mn-ea"/>
                <a:cs typeface="Calibri"/>
              </a:rPr>
              <a:t>DEMONSTRATION</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804901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Autofit/>
          </a:bodyPr>
          <a:lstStyle/>
          <a:p>
            <a:pPr algn="ctr"/>
            <a:r>
              <a:rPr lang="en-US" sz="4000" dirty="0">
                <a:cs typeface="Calibri"/>
              </a:rPr>
              <a:t>DATA MANAGEMENT CENTER</a:t>
            </a:r>
            <a:endParaRPr lang="en-US" sz="4000" dirty="0"/>
          </a:p>
        </p:txBody>
      </p:sp>
      <p:sp>
        <p:nvSpPr>
          <p:cNvPr id="4" name="TextBox 3">
            <a:extLst>
              <a:ext uri="{FF2B5EF4-FFF2-40B4-BE49-F238E27FC236}">
                <a16:creationId xmlns:a16="http://schemas.microsoft.com/office/drawing/2014/main" id="{E2637957-3307-5957-47BE-FCCC188FCD8B}"/>
              </a:ext>
            </a:extLst>
          </p:cNvPr>
          <p:cNvSpPr txBox="1"/>
          <p:nvPr/>
        </p:nvSpPr>
        <p:spPr>
          <a:xfrm>
            <a:off x="1635027" y="1127606"/>
            <a:ext cx="10339137" cy="646331"/>
          </a:xfrm>
          <a:prstGeom prst="rect">
            <a:avLst/>
          </a:prstGeom>
          <a:noFill/>
        </p:spPr>
        <p:txBody>
          <a:bodyPr wrap="square" rtlCol="0">
            <a:spAutoFit/>
          </a:bodyPr>
          <a:lstStyle/>
          <a:p>
            <a:pPr algn="ctr"/>
            <a:r>
              <a:rPr lang="en-US" sz="3600" dirty="0"/>
              <a:t>What the demo will be covering: </a:t>
            </a:r>
          </a:p>
        </p:txBody>
      </p:sp>
      <p:sp>
        <p:nvSpPr>
          <p:cNvPr id="7" name="Content Placeholder 4">
            <a:extLst>
              <a:ext uri="{FF2B5EF4-FFF2-40B4-BE49-F238E27FC236}">
                <a16:creationId xmlns:a16="http://schemas.microsoft.com/office/drawing/2014/main" id="{CD33F6B7-D66C-40A3-A6A6-28B25CC4CAED}"/>
              </a:ext>
            </a:extLst>
          </p:cNvPr>
          <p:cNvSpPr txBox="1">
            <a:spLocks/>
          </p:cNvSpPr>
          <p:nvPr/>
        </p:nvSpPr>
        <p:spPr>
          <a:xfrm>
            <a:off x="2018961" y="2073706"/>
            <a:ext cx="4785635"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pPr>
              <a:buClr>
                <a:schemeClr val="accent1"/>
              </a:buClr>
            </a:pPr>
            <a:endParaRPr lang="en-US" sz="3000" dirty="0"/>
          </a:p>
          <a:p>
            <a:pPr marL="228600" lvl="1" indent="-228600">
              <a:spcBef>
                <a:spcPts val="1000"/>
              </a:spcBef>
              <a:buClr>
                <a:schemeClr val="tx1"/>
              </a:buClr>
              <a:buFont typeface="Wingdings" panose="05000000000000000000" pitchFamily="2" charset="2"/>
              <a:buChar char="§"/>
            </a:pPr>
            <a:r>
              <a:rPr lang="en-US" sz="2200" b="1" dirty="0">
                <a:solidFill>
                  <a:schemeClr val="tx1"/>
                </a:solidFill>
              </a:rPr>
              <a:t>LEA Technical Administrator:</a:t>
            </a:r>
            <a:endParaRPr lang="en-US" sz="2200" b="1" dirty="0">
              <a:solidFill>
                <a:schemeClr val="tx1"/>
              </a:solidFill>
              <a:cs typeface="Calibri"/>
            </a:endParaRPr>
          </a:p>
          <a:p>
            <a:pPr marL="685800" lvl="3">
              <a:spcBef>
                <a:spcPts val="1000"/>
              </a:spcBef>
              <a:buClr>
                <a:schemeClr val="tx1"/>
              </a:buClr>
              <a:buFont typeface="Wingdings" panose="05000000000000000000" pitchFamily="2" charset="2"/>
              <a:buChar char="§"/>
            </a:pPr>
            <a:r>
              <a:rPr lang="en-US" sz="2000" dirty="0">
                <a:solidFill>
                  <a:schemeClr val="tx1"/>
                </a:solidFill>
              </a:rPr>
              <a:t>DMC LEA Technical</a:t>
            </a:r>
            <a:endParaRPr lang="en-US" sz="2000" dirty="0">
              <a:solidFill>
                <a:schemeClr val="tx1"/>
              </a:solidFill>
              <a:cs typeface="Calibri"/>
            </a:endParaRPr>
          </a:p>
          <a:p>
            <a:pPr marL="685800" lvl="3">
              <a:spcBef>
                <a:spcPts val="1000"/>
              </a:spcBef>
              <a:buClr>
                <a:schemeClr val="tx1"/>
              </a:buClr>
              <a:buFont typeface="Wingdings" panose="05000000000000000000" pitchFamily="2" charset="2"/>
              <a:buChar char="§"/>
            </a:pPr>
            <a:r>
              <a:rPr lang="en-US" sz="2000" dirty="0">
                <a:solidFill>
                  <a:schemeClr val="tx1"/>
                </a:solidFill>
                <a:cs typeface="Calibri"/>
              </a:rPr>
              <a:t>DMC LEA Admin Configurator</a:t>
            </a:r>
          </a:p>
          <a:p>
            <a:pPr marL="228600" lvl="1" indent="-228600">
              <a:spcBef>
                <a:spcPts val="1000"/>
              </a:spcBef>
              <a:buClr>
                <a:schemeClr val="tx1"/>
              </a:buClr>
              <a:buFont typeface="Wingdings" panose="05000000000000000000" pitchFamily="2" charset="2"/>
              <a:buChar char="§"/>
            </a:pPr>
            <a:r>
              <a:rPr lang="en-US" sz="2200" b="1" dirty="0">
                <a:solidFill>
                  <a:schemeClr val="tx1"/>
                </a:solidFill>
              </a:rPr>
              <a:t>LEA Data Steward:</a:t>
            </a:r>
            <a:endParaRPr lang="en-US" sz="2200" b="1" dirty="0">
              <a:solidFill>
                <a:schemeClr val="tx1"/>
              </a:solidFill>
              <a:cs typeface="Calibri"/>
            </a:endParaRPr>
          </a:p>
          <a:p>
            <a:pPr marL="685800" lvl="3">
              <a:spcBef>
                <a:spcPts val="1000"/>
              </a:spcBef>
              <a:buClr>
                <a:schemeClr val="tx1"/>
              </a:buClr>
              <a:buFont typeface="Wingdings" panose="05000000000000000000" pitchFamily="2" charset="2"/>
              <a:buChar char="§"/>
            </a:pPr>
            <a:r>
              <a:rPr lang="en-US" sz="2000" dirty="0">
                <a:solidFill>
                  <a:schemeClr val="tx1"/>
                </a:solidFill>
                <a:cs typeface="Calibri"/>
              </a:rPr>
              <a:t>DMC LEA Data Monitor</a:t>
            </a:r>
          </a:p>
          <a:p>
            <a:pPr marL="685800" lvl="3">
              <a:spcBef>
                <a:spcPts val="1000"/>
              </a:spcBef>
              <a:buClr>
                <a:schemeClr val="tx1"/>
              </a:buClr>
              <a:buFont typeface="Wingdings" panose="05000000000000000000" pitchFamily="2" charset="2"/>
              <a:buChar char="§"/>
            </a:pPr>
            <a:r>
              <a:rPr lang="en-US" sz="2000" dirty="0">
                <a:solidFill>
                  <a:schemeClr val="tx1"/>
                </a:solidFill>
                <a:cs typeface="Calibri"/>
              </a:rPr>
              <a:t>DMC LEA L2 Validations</a:t>
            </a:r>
          </a:p>
        </p:txBody>
      </p:sp>
      <p:sp>
        <p:nvSpPr>
          <p:cNvPr id="9" name="Rectangle 8">
            <a:extLst>
              <a:ext uri="{FF2B5EF4-FFF2-40B4-BE49-F238E27FC236}">
                <a16:creationId xmlns:a16="http://schemas.microsoft.com/office/drawing/2014/main" id="{B8468631-AD8D-CD2B-7B9C-ABAF016ABB3E}"/>
              </a:ext>
            </a:extLst>
          </p:cNvPr>
          <p:cNvSpPr/>
          <p:nvPr/>
        </p:nvSpPr>
        <p:spPr>
          <a:xfrm>
            <a:off x="2449561" y="2270710"/>
            <a:ext cx="3746809" cy="487164"/>
          </a:xfrm>
          <a:prstGeom prst="rect">
            <a:avLst/>
          </a:prstGeom>
          <a:solidFill>
            <a:srgbClr val="0D6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TEAL ROLES</a:t>
            </a:r>
          </a:p>
        </p:txBody>
      </p:sp>
      <p:sp>
        <p:nvSpPr>
          <p:cNvPr id="8" name="Text Placeholder 5">
            <a:extLst>
              <a:ext uri="{FF2B5EF4-FFF2-40B4-BE49-F238E27FC236}">
                <a16:creationId xmlns:a16="http://schemas.microsoft.com/office/drawing/2014/main" id="{C803C16E-3BDE-4B69-B5F2-1B69A11EFDE7}"/>
              </a:ext>
            </a:extLst>
          </p:cNvPr>
          <p:cNvSpPr txBox="1">
            <a:spLocks/>
          </p:cNvSpPr>
          <p:nvPr/>
        </p:nvSpPr>
        <p:spPr>
          <a:xfrm>
            <a:off x="7046975" y="2073706"/>
            <a:ext cx="4785635" cy="4344690"/>
          </a:xfrm>
          <a:prstGeom prst="rect">
            <a:avLst/>
          </a:prstGeom>
          <a:solidFill>
            <a:schemeClr val="accent1"/>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200" dirty="0"/>
          </a:p>
          <a:p>
            <a:pPr lvl="1"/>
            <a:endParaRPr lang="en-US" sz="2200" dirty="0"/>
          </a:p>
          <a:p>
            <a:endParaRPr lang="en-US" sz="800" dirty="0"/>
          </a:p>
          <a:p>
            <a:pPr marL="228600" lvl="1">
              <a:spcBef>
                <a:spcPts val="1000"/>
              </a:spcBef>
              <a:buClr>
                <a:schemeClr val="bg1"/>
              </a:buClr>
            </a:pPr>
            <a:r>
              <a:rPr lang="en-US" sz="2200" b="1" dirty="0"/>
              <a:t>Administrator Functionality:</a:t>
            </a:r>
            <a:endParaRPr lang="en-US" sz="2200" b="1" dirty="0">
              <a:cs typeface="Calibri"/>
            </a:endParaRPr>
          </a:p>
          <a:p>
            <a:pPr marL="685800" lvl="3">
              <a:spcBef>
                <a:spcPts val="1000"/>
              </a:spcBef>
              <a:buClr>
                <a:schemeClr val="bg1"/>
              </a:buClr>
            </a:pPr>
            <a:r>
              <a:rPr lang="en-US" sz="2000" dirty="0">
                <a:cs typeface="Calibri"/>
              </a:rPr>
              <a:t>Manage Claim Sets</a:t>
            </a:r>
          </a:p>
          <a:p>
            <a:pPr marL="685800" lvl="3">
              <a:spcBef>
                <a:spcPts val="1000"/>
              </a:spcBef>
              <a:buClr>
                <a:schemeClr val="bg1"/>
              </a:buClr>
            </a:pPr>
            <a:r>
              <a:rPr lang="en-US" sz="2000" dirty="0">
                <a:cs typeface="Calibri"/>
              </a:rPr>
              <a:t>Manage Keys and Secrets</a:t>
            </a:r>
          </a:p>
          <a:p>
            <a:pPr marL="685800" lvl="3">
              <a:spcBef>
                <a:spcPts val="1000"/>
              </a:spcBef>
              <a:buClr>
                <a:srgbClr val="FFFFFF"/>
              </a:buClr>
            </a:pPr>
            <a:r>
              <a:rPr lang="en-US" sz="2000" dirty="0">
                <a:cs typeface="Calibri"/>
              </a:rPr>
              <a:t>Map Descriptors</a:t>
            </a:r>
            <a:endParaRPr lang="en-US" sz="2000" dirty="0"/>
          </a:p>
          <a:p>
            <a:pPr marL="228600" lvl="1">
              <a:spcBef>
                <a:spcPts val="1000"/>
              </a:spcBef>
              <a:buClr>
                <a:schemeClr val="bg1"/>
              </a:buClr>
            </a:pPr>
            <a:r>
              <a:rPr lang="en-US" sz="2200" b="1" dirty="0"/>
              <a:t>Monitor Validations Functionality:</a:t>
            </a:r>
            <a:endParaRPr lang="en-US" sz="2200" b="1" dirty="0">
              <a:cs typeface="Calibri"/>
            </a:endParaRPr>
          </a:p>
          <a:p>
            <a:pPr marL="685800" lvl="3">
              <a:spcBef>
                <a:spcPts val="1000"/>
              </a:spcBef>
              <a:buClr>
                <a:schemeClr val="bg1"/>
              </a:buClr>
            </a:pPr>
            <a:r>
              <a:rPr lang="en-US" sz="2000" dirty="0">
                <a:cs typeface="Calibri"/>
              </a:rPr>
              <a:t>View L1.5 Filter Details</a:t>
            </a:r>
          </a:p>
        </p:txBody>
      </p:sp>
      <p:sp>
        <p:nvSpPr>
          <p:cNvPr id="2" name="Rectangle 1">
            <a:extLst>
              <a:ext uri="{FF2B5EF4-FFF2-40B4-BE49-F238E27FC236}">
                <a16:creationId xmlns:a16="http://schemas.microsoft.com/office/drawing/2014/main" id="{A884C5B6-4B86-CBDF-8765-CA859C6F3386}"/>
              </a:ext>
            </a:extLst>
          </p:cNvPr>
          <p:cNvSpPr/>
          <p:nvPr/>
        </p:nvSpPr>
        <p:spPr>
          <a:xfrm>
            <a:off x="7566387" y="2273643"/>
            <a:ext cx="3746809"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ysClr val="windowText" lastClr="000000"/>
                </a:solidFill>
              </a:rPr>
              <a:t>DMC </a:t>
            </a:r>
          </a:p>
        </p:txBody>
      </p:sp>
    </p:spTree>
    <p:extLst>
      <p:ext uri="{BB962C8B-B14F-4D97-AF65-F5344CB8AC3E}">
        <p14:creationId xmlns:p14="http://schemas.microsoft.com/office/powerpoint/2010/main" val="3920996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8</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Can an LEA add multiple applications configured with claim sets in the DMC application?</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dirty="0">
                <a:solidFill>
                  <a:srgbClr val="595959"/>
                </a:solidFill>
                <a:cs typeface="Calibri"/>
              </a:rPr>
              <a:t>Yes. The LEA can add multiple applications in the DMC application and generate different key and secret credentials based upon the claim set assigned. For instance, an LEA could have one application configured for their SIS vendor, one for their HR/Finance vendor, and one for their ECDS assessment vendor. </a:t>
            </a:r>
          </a:p>
          <a:p>
            <a:pPr marL="0" indent="0">
              <a:buNone/>
            </a:pPr>
            <a:endParaRPr lang="en-US" dirty="0">
              <a:solidFill>
                <a:srgbClr val="0D6CB9"/>
              </a:solidFill>
              <a:cs typeface="Calibri"/>
            </a:endParaRPr>
          </a:p>
        </p:txBody>
      </p:sp>
    </p:spTree>
    <p:extLst>
      <p:ext uri="{BB962C8B-B14F-4D97-AF65-F5344CB8AC3E}">
        <p14:creationId xmlns:p14="http://schemas.microsoft.com/office/powerpoint/2010/main" val="79104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9</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Does the key and secret need to be generated every school year?</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dirty="0">
                <a:solidFill>
                  <a:srgbClr val="595959"/>
                </a:solidFill>
                <a:cs typeface="Calibri"/>
              </a:rPr>
              <a:t>No. An LEA will not need to generate a new key and secret every school year. The LEA would only need to generate a key and secret when a new application is added or if they switch source system vendors. </a:t>
            </a:r>
          </a:p>
          <a:p>
            <a:pPr marL="0" indent="0">
              <a:buNone/>
            </a:pPr>
            <a:endParaRPr lang="en-US" dirty="0">
              <a:solidFill>
                <a:srgbClr val="0D6CB9"/>
              </a:solidFill>
              <a:cs typeface="Calibri"/>
            </a:endParaRPr>
          </a:p>
        </p:txBody>
      </p:sp>
    </p:spTree>
    <p:extLst>
      <p:ext uri="{BB962C8B-B14F-4D97-AF65-F5344CB8AC3E}">
        <p14:creationId xmlns:p14="http://schemas.microsoft.com/office/powerpoint/2010/main" val="3832686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1110</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If the Level 1.5 filter result is marked as “verified”, is it stored at the user level or at the LEA-level?</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dirty="0">
                <a:solidFill>
                  <a:srgbClr val="595959"/>
                </a:solidFill>
                <a:cs typeface="Calibri"/>
              </a:rPr>
              <a:t>Any Level 1.5 filter result marked as “verified” will be stored the same for all DMC users at the LEA. This indication allows the LEA to easily identify results that have been previously reviewed in the DMC application. </a:t>
            </a:r>
          </a:p>
          <a:p>
            <a:pPr marL="0" indent="0">
              <a:buNone/>
            </a:pPr>
            <a:endParaRPr lang="en-US" dirty="0">
              <a:solidFill>
                <a:srgbClr val="0D6CB9"/>
              </a:solidFill>
              <a:cs typeface="Calibri"/>
            </a:endParaRPr>
          </a:p>
        </p:txBody>
      </p:sp>
    </p:spTree>
    <p:extLst>
      <p:ext uri="{BB962C8B-B14F-4D97-AF65-F5344CB8AC3E}">
        <p14:creationId xmlns:p14="http://schemas.microsoft.com/office/powerpoint/2010/main" val="869122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t>TEXAS EDUCATION DATA STANDARDS</a:t>
            </a:r>
          </a:p>
        </p:txBody>
      </p:sp>
      <p:pic>
        <p:nvPicPr>
          <p:cNvPr id="2" name="Graphic 1" descr="Internet with solid fill">
            <a:extLst>
              <a:ext uri="{FF2B5EF4-FFF2-40B4-BE49-F238E27FC236}">
                <a16:creationId xmlns:a16="http://schemas.microsoft.com/office/drawing/2014/main" id="{F2D9A19C-54F9-766F-C8FE-C2784E25B0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4267" y="1780498"/>
            <a:ext cx="914400" cy="914400"/>
          </a:xfrm>
          <a:prstGeom prst="rect">
            <a:avLst/>
          </a:prstGeom>
        </p:spPr>
      </p:pic>
      <p:sp>
        <p:nvSpPr>
          <p:cNvPr id="5" name="Content Placeholder 4">
            <a:extLst>
              <a:ext uri="{FF2B5EF4-FFF2-40B4-BE49-F238E27FC236}">
                <a16:creationId xmlns:a16="http://schemas.microsoft.com/office/drawing/2014/main" id="{0E4E67DC-970D-9DEA-C25E-AA83F6F7ADBF}"/>
              </a:ext>
            </a:extLst>
          </p:cNvPr>
          <p:cNvSpPr txBox="1">
            <a:spLocks/>
          </p:cNvSpPr>
          <p:nvPr/>
        </p:nvSpPr>
        <p:spPr>
          <a:xfrm>
            <a:off x="677737" y="2976642"/>
            <a:ext cx="2827461" cy="11240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3400" b="1" dirty="0">
                <a:solidFill>
                  <a:srgbClr val="0D6CB9"/>
                </a:solidFill>
                <a:hlinkClick r:id="rId4">
                  <a:extLst>
                    <a:ext uri="{A12FA001-AC4F-418D-AE19-62706E023703}">
                      <ahyp:hlinkClr xmlns:ahyp="http://schemas.microsoft.com/office/drawing/2018/hyperlinkcolor" val="tx"/>
                    </a:ext>
                  </a:extLst>
                </a:hlinkClick>
              </a:rPr>
              <a:t>Texas Student Data System</a:t>
            </a:r>
            <a:endParaRPr lang="en-US" sz="3400" b="1" dirty="0">
              <a:solidFill>
                <a:srgbClr val="0D6CB9"/>
              </a:solidFill>
            </a:endParaRPr>
          </a:p>
        </p:txBody>
      </p:sp>
      <p:pic>
        <p:nvPicPr>
          <p:cNvPr id="6" name="Picture 5" descr="image of TSDS website">
            <a:extLst>
              <a:ext uri="{FF2B5EF4-FFF2-40B4-BE49-F238E27FC236}">
                <a16:creationId xmlns:a16="http://schemas.microsoft.com/office/drawing/2014/main" id="{2D05B16A-4348-7140-FAD2-71309C2360FE}"/>
              </a:ext>
            </a:extLst>
          </p:cNvPr>
          <p:cNvPicPr>
            <a:picLocks noChangeAspect="1"/>
          </p:cNvPicPr>
          <p:nvPr/>
        </p:nvPicPr>
        <p:blipFill>
          <a:blip r:embed="rId5"/>
          <a:stretch>
            <a:fillRect/>
          </a:stretch>
        </p:blipFill>
        <p:spPr>
          <a:xfrm>
            <a:off x="4234313" y="1305771"/>
            <a:ext cx="7422515" cy="4465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62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12</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When does the LEA need to perform descriptor mapping?</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dirty="0">
                <a:solidFill>
                  <a:srgbClr val="595959"/>
                </a:solidFill>
                <a:cs typeface="Calibri"/>
              </a:rPr>
              <a:t>The LEA would need to perform the necessary descriptor mapping for any descriptor value that is loaded into the IODS that does not match a TEDS defined code value and is intended to be used for TSDS reporting.</a:t>
            </a:r>
          </a:p>
          <a:p>
            <a:pPr marL="0" indent="0">
              <a:lnSpc>
                <a:spcPct val="100000"/>
              </a:lnSpc>
              <a:spcBef>
                <a:spcPts val="600"/>
              </a:spcBef>
              <a:spcAft>
                <a:spcPts val="600"/>
              </a:spcAft>
              <a:buClr>
                <a:srgbClr val="F16038"/>
              </a:buClr>
              <a:buNone/>
            </a:pPr>
            <a:r>
              <a:rPr lang="en-US" dirty="0">
                <a:solidFill>
                  <a:srgbClr val="595959"/>
                </a:solidFill>
                <a:cs typeface="Calibri"/>
              </a:rPr>
              <a:t>Example: “</a:t>
            </a:r>
            <a:r>
              <a:rPr lang="en-US" i="1" dirty="0">
                <a:solidFill>
                  <a:srgbClr val="595959"/>
                </a:solidFill>
                <a:cs typeface="Calibri"/>
              </a:rPr>
              <a:t>High School Diploma</a:t>
            </a:r>
            <a:r>
              <a:rPr lang="en-US" dirty="0">
                <a:solidFill>
                  <a:srgbClr val="595959"/>
                </a:solidFill>
                <a:cs typeface="Calibri"/>
              </a:rPr>
              <a:t>” is loaded to the IODS, but the LEA wants to report “No Degree” for TSDS purposes. The LEA would map “High School Diploma” to “0 (No Degree)” in the DMC application. </a:t>
            </a:r>
          </a:p>
          <a:p>
            <a:pPr marL="0" indent="0">
              <a:buNone/>
            </a:pPr>
            <a:endParaRPr lang="en-US" dirty="0">
              <a:solidFill>
                <a:srgbClr val="0D6CB9"/>
              </a:solidFill>
              <a:cs typeface="Calibri"/>
            </a:endParaRPr>
          </a:p>
        </p:txBody>
      </p:sp>
    </p:spTree>
    <p:extLst>
      <p:ext uri="{BB962C8B-B14F-4D97-AF65-F5344CB8AC3E}">
        <p14:creationId xmlns:p14="http://schemas.microsoft.com/office/powerpoint/2010/main" val="3443321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13</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60286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If the source system vendor loads the TEDS defined code values to the IODS, does the LEA need to perform descriptor mapping in the DMC application?</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dirty="0">
                <a:solidFill>
                  <a:srgbClr val="595959"/>
                </a:solidFill>
                <a:cs typeface="Calibri"/>
              </a:rPr>
              <a:t>The LEA would not need to perform descriptor mapping in the DMC application for data loaded into the IODS with TEDS defined code values. Additionally, if the LEA and/or vendor performs cross-walks or mapping of the data prior to sending to the IODS, then descriptor mapping in the DMC application may not be needed. LEAs should verify and confirm any descriptor values marked as “unmapped” in the DMC application. </a:t>
            </a:r>
          </a:p>
          <a:p>
            <a:pPr marL="0" indent="0">
              <a:buNone/>
            </a:pPr>
            <a:endParaRPr lang="en-US" dirty="0">
              <a:solidFill>
                <a:srgbClr val="0D6CB9"/>
              </a:solidFill>
              <a:cs typeface="Calibri"/>
            </a:endParaRPr>
          </a:p>
        </p:txBody>
      </p:sp>
    </p:spTree>
    <p:extLst>
      <p:ext uri="{BB962C8B-B14F-4D97-AF65-F5344CB8AC3E}">
        <p14:creationId xmlns:p14="http://schemas.microsoft.com/office/powerpoint/2010/main" val="633527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14</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Will ESC users be able to access their LEA's data in the DMC?</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cs typeface="Calibri"/>
              </a:rPr>
              <a:t>TEA is still in the process of defining the DMC application access requirements for ESCs as it pertains to their LEAs. The expected access being considered is view-only access to LEA claim sets, Level 2 validations, and summary tables displaying IODS data and validation information. </a:t>
            </a:r>
          </a:p>
          <a:p>
            <a:pPr marL="0" indent="0">
              <a:lnSpc>
                <a:spcPct val="100000"/>
              </a:lnSpc>
              <a:spcBef>
                <a:spcPts val="600"/>
              </a:spcBef>
              <a:spcAft>
                <a:spcPts val="600"/>
              </a:spcAft>
              <a:buClr>
                <a:srgbClr val="F16038"/>
              </a:buClr>
              <a:buNone/>
            </a:pPr>
            <a:endParaRPr lang="en-US" sz="2400" dirty="0">
              <a:solidFill>
                <a:srgbClr val="595959"/>
              </a:solidFill>
              <a:cs typeface="Calibri"/>
            </a:endParaRPr>
          </a:p>
          <a:p>
            <a:pPr marL="0" indent="0">
              <a:lnSpc>
                <a:spcPct val="100000"/>
              </a:lnSpc>
              <a:spcBef>
                <a:spcPts val="600"/>
              </a:spcBef>
              <a:spcAft>
                <a:spcPts val="600"/>
              </a:spcAft>
              <a:buClr>
                <a:srgbClr val="F16038"/>
              </a:buClr>
              <a:buNone/>
            </a:pPr>
            <a:r>
              <a:rPr lang="en-US" sz="2400" dirty="0">
                <a:solidFill>
                  <a:srgbClr val="595959"/>
                </a:solidFill>
                <a:cs typeface="Calibri"/>
              </a:rPr>
              <a:t>Because of potential local use, the current design is not expecting to give ESC users access to an LEA's L1.5 filter details. ESCs who need to access these filters to support their LEAs would need to request TEAL access at the LEA level. </a:t>
            </a:r>
          </a:p>
          <a:p>
            <a:pPr marL="0" indent="0">
              <a:buNone/>
            </a:pPr>
            <a:endParaRPr lang="en-US" dirty="0">
              <a:solidFill>
                <a:srgbClr val="0D6CB9"/>
              </a:solidFill>
              <a:cs typeface="Calibri"/>
            </a:endParaRPr>
          </a:p>
        </p:txBody>
      </p:sp>
    </p:spTree>
    <p:extLst>
      <p:ext uri="{BB962C8B-B14F-4D97-AF65-F5344CB8AC3E}">
        <p14:creationId xmlns:p14="http://schemas.microsoft.com/office/powerpoint/2010/main" val="3629238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15</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Will ESC users be able switch between their LEAs within the DMC application?</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dirty="0">
                <a:solidFill>
                  <a:srgbClr val="595959"/>
                </a:solidFill>
                <a:cs typeface="Calibri"/>
              </a:rPr>
              <a:t>Yes. ESC users will be able to switch between their organization and their LEAs by using the dropdown header in the DMC application. </a:t>
            </a:r>
          </a:p>
          <a:p>
            <a:pPr marL="0" indent="0">
              <a:buNone/>
            </a:pPr>
            <a:endParaRPr lang="en-US" dirty="0">
              <a:solidFill>
                <a:srgbClr val="0D6CB9"/>
              </a:solidFill>
              <a:cs typeface="Calibri"/>
            </a:endParaRPr>
          </a:p>
        </p:txBody>
      </p:sp>
    </p:spTree>
    <p:extLst>
      <p:ext uri="{BB962C8B-B14F-4D97-AF65-F5344CB8AC3E}">
        <p14:creationId xmlns:p14="http://schemas.microsoft.com/office/powerpoint/2010/main" val="2057827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90081E-4BC7-E00E-4D44-5DD1DF0BB69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0" t="2816" r="-10" b="35783"/>
          <a:stretch/>
        </p:blipFill>
        <p:spPr>
          <a:xfrm>
            <a:off x="0" y="1243584"/>
            <a:ext cx="12192000" cy="5614416"/>
          </a:xfrm>
          <a:prstGeom prst="rect">
            <a:avLst/>
          </a:prstGeom>
          <a:noFill/>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dirty="0"/>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dirty="0">
                <a:ln>
                  <a:noFill/>
                </a:ln>
                <a:solidFill>
                  <a:srgbClr val="0D6CB8"/>
                </a:solidFill>
                <a:effectLst/>
                <a:uLnTx/>
                <a:uFillTx/>
                <a:latin typeface="Calibri"/>
                <a:ea typeface="+mn-ea"/>
                <a:cs typeface="Calibri"/>
              </a:rPr>
              <a:t>TRAINING STRATEGY</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2567075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8512-F7B6-41BC-1542-06751ED353AC}"/>
              </a:ext>
            </a:extLst>
          </p:cNvPr>
          <p:cNvSpPr>
            <a:spLocks noGrp="1"/>
          </p:cNvSpPr>
          <p:nvPr>
            <p:ph type="title"/>
          </p:nvPr>
        </p:nvSpPr>
        <p:spPr/>
        <p:txBody>
          <a:bodyPr>
            <a:normAutofit/>
          </a:bodyPr>
          <a:lstStyle/>
          <a:p>
            <a:pPr algn="ctr"/>
            <a:r>
              <a:rPr lang="en-US" sz="4000" dirty="0"/>
              <a:t>COHORT 1: TRAINING STRATEGY &amp; PLAN</a:t>
            </a:r>
          </a:p>
        </p:txBody>
      </p:sp>
      <p:sp>
        <p:nvSpPr>
          <p:cNvPr id="7" name="Rectangle: Rounded Corners 6" descr="Strategy Hand Holding">
            <a:extLst>
              <a:ext uri="{FF2B5EF4-FFF2-40B4-BE49-F238E27FC236}">
                <a16:creationId xmlns:a16="http://schemas.microsoft.com/office/drawing/2014/main" id="{66C5614F-CE79-AE2A-D304-610C83858D7D}"/>
              </a:ext>
            </a:extLst>
          </p:cNvPr>
          <p:cNvSpPr/>
          <p:nvPr/>
        </p:nvSpPr>
        <p:spPr>
          <a:xfrm>
            <a:off x="873457" y="1006900"/>
            <a:ext cx="10009873" cy="170900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3697C3E-BC01-B5FD-B2EE-B071DEE3FB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482" y="1141005"/>
            <a:ext cx="1506285" cy="1440794"/>
          </a:xfrm>
          <a:prstGeom prst="rect">
            <a:avLst/>
          </a:prstGeom>
        </p:spPr>
      </p:pic>
      <p:sp>
        <p:nvSpPr>
          <p:cNvPr id="21" name="TextBox 20">
            <a:extLst>
              <a:ext uri="{FF2B5EF4-FFF2-40B4-BE49-F238E27FC236}">
                <a16:creationId xmlns:a16="http://schemas.microsoft.com/office/drawing/2014/main" id="{FC58D49D-0051-0A61-6BF3-3005AD92E616}"/>
              </a:ext>
            </a:extLst>
          </p:cNvPr>
          <p:cNvSpPr txBox="1"/>
          <p:nvPr/>
        </p:nvSpPr>
        <p:spPr>
          <a:xfrm>
            <a:off x="1555396" y="2818224"/>
            <a:ext cx="887359" cy="3472828"/>
          </a:xfrm>
          <a:prstGeom prst="rect">
            <a:avLst/>
          </a:prstGeom>
          <a:noFill/>
        </p:spPr>
        <p:txBody>
          <a:bodyPr vert="wordArtVert" wrap="square" rtlCol="0">
            <a:spAutoFit/>
          </a:bodyPr>
          <a:lstStyle/>
          <a:p>
            <a:r>
              <a:rPr lang="en-US" sz="4000" b="1" dirty="0">
                <a:solidFill>
                  <a:schemeClr val="accent1"/>
                </a:solidFill>
                <a:latin typeface="Rockwell Extra Bold" panose="02060903040505020403" pitchFamily="18" charset="0"/>
              </a:rPr>
              <a:t>PLAN</a:t>
            </a:r>
          </a:p>
        </p:txBody>
      </p:sp>
      <p:graphicFrame>
        <p:nvGraphicFramePr>
          <p:cNvPr id="3" name="Diagram 2">
            <a:extLst>
              <a:ext uri="{FF2B5EF4-FFF2-40B4-BE49-F238E27FC236}">
                <a16:creationId xmlns:a16="http://schemas.microsoft.com/office/drawing/2014/main" id="{C0595EE8-2856-172C-8813-AD1B35F2A5F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8188742"/>
              </p:ext>
            </p:extLst>
          </p:nvPr>
        </p:nvGraphicFramePr>
        <p:xfrm>
          <a:off x="2755331" y="654607"/>
          <a:ext cx="8128000" cy="5548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8780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8512-F7B6-41BC-1542-06751ED353AC}"/>
              </a:ext>
            </a:extLst>
          </p:cNvPr>
          <p:cNvSpPr>
            <a:spLocks noGrp="1"/>
          </p:cNvSpPr>
          <p:nvPr>
            <p:ph type="title"/>
          </p:nvPr>
        </p:nvSpPr>
        <p:spPr/>
        <p:txBody>
          <a:bodyPr>
            <a:normAutofit/>
          </a:bodyPr>
          <a:lstStyle/>
          <a:p>
            <a:pPr algn="ctr"/>
            <a:r>
              <a:rPr lang="en-US" sz="4000" dirty="0"/>
              <a:t>COHORT 2: TRAINING STRATEGY &amp; PLAN</a:t>
            </a:r>
          </a:p>
        </p:txBody>
      </p:sp>
      <p:sp>
        <p:nvSpPr>
          <p:cNvPr id="7" name="Rectangle: Rounded Corners 6" descr="Strategy Training Wheels">
            <a:extLst>
              <a:ext uri="{FF2B5EF4-FFF2-40B4-BE49-F238E27FC236}">
                <a16:creationId xmlns:a16="http://schemas.microsoft.com/office/drawing/2014/main" id="{66C5614F-CE79-AE2A-D304-610C83858D7D}"/>
              </a:ext>
            </a:extLst>
          </p:cNvPr>
          <p:cNvSpPr/>
          <p:nvPr/>
        </p:nvSpPr>
        <p:spPr>
          <a:xfrm>
            <a:off x="873457" y="1006900"/>
            <a:ext cx="10009873" cy="1709004"/>
          </a:xfrm>
          <a:prstGeom prst="roundRect">
            <a:avLst/>
          </a:prstGeom>
          <a:solidFill>
            <a:srgbClr val="E89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hild on bike with training wheels">
            <a:extLst>
              <a:ext uri="{FF2B5EF4-FFF2-40B4-BE49-F238E27FC236}">
                <a16:creationId xmlns:a16="http://schemas.microsoft.com/office/drawing/2014/main" id="{D2CF122B-5576-9F89-32DA-F4CD7510BA7A}"/>
              </a:ext>
            </a:extLst>
          </p:cNvPr>
          <p:cNvPicPr>
            <a:picLocks noChangeAspect="1"/>
          </p:cNvPicPr>
          <p:nvPr/>
        </p:nvPicPr>
        <p:blipFill>
          <a:blip r:embed="rId3"/>
          <a:stretch>
            <a:fillRect/>
          </a:stretch>
        </p:blipFill>
        <p:spPr>
          <a:xfrm>
            <a:off x="1178083" y="1183763"/>
            <a:ext cx="1175980" cy="1355278"/>
          </a:xfrm>
          <a:prstGeom prst="rect">
            <a:avLst/>
          </a:prstGeom>
        </p:spPr>
      </p:pic>
      <p:sp>
        <p:nvSpPr>
          <p:cNvPr id="4" name="TextBox 3">
            <a:extLst>
              <a:ext uri="{FF2B5EF4-FFF2-40B4-BE49-F238E27FC236}">
                <a16:creationId xmlns:a16="http://schemas.microsoft.com/office/drawing/2014/main" id="{97779041-77CF-6C78-519F-0913AD51C929}"/>
              </a:ext>
            </a:extLst>
          </p:cNvPr>
          <p:cNvSpPr txBox="1"/>
          <p:nvPr/>
        </p:nvSpPr>
        <p:spPr>
          <a:xfrm>
            <a:off x="1555396" y="2818224"/>
            <a:ext cx="887359" cy="3472828"/>
          </a:xfrm>
          <a:prstGeom prst="rect">
            <a:avLst/>
          </a:prstGeom>
          <a:noFill/>
        </p:spPr>
        <p:txBody>
          <a:bodyPr vert="wordArtVert" wrap="square" rtlCol="0">
            <a:spAutoFit/>
          </a:bodyPr>
          <a:lstStyle/>
          <a:p>
            <a:r>
              <a:rPr lang="en-US" sz="4000" b="1" dirty="0">
                <a:solidFill>
                  <a:srgbClr val="E89A50"/>
                </a:solidFill>
                <a:latin typeface="Rockwell Extra Bold" panose="02060903040505020403" pitchFamily="18" charset="0"/>
              </a:rPr>
              <a:t>PLAN</a:t>
            </a:r>
          </a:p>
        </p:txBody>
      </p:sp>
      <p:graphicFrame>
        <p:nvGraphicFramePr>
          <p:cNvPr id="3" name="Diagram 2">
            <a:extLst>
              <a:ext uri="{FF2B5EF4-FFF2-40B4-BE49-F238E27FC236}">
                <a16:creationId xmlns:a16="http://schemas.microsoft.com/office/drawing/2014/main" id="{C0595EE8-2856-172C-8813-AD1B35F2A5F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5602846"/>
              </p:ext>
            </p:extLst>
          </p:nvPr>
        </p:nvGraphicFramePr>
        <p:xfrm>
          <a:off x="2755331" y="654607"/>
          <a:ext cx="8128000" cy="55487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1405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8512-F7B6-41BC-1542-06751ED353AC}"/>
              </a:ext>
            </a:extLst>
          </p:cNvPr>
          <p:cNvSpPr>
            <a:spLocks noGrp="1"/>
          </p:cNvSpPr>
          <p:nvPr>
            <p:ph type="title"/>
          </p:nvPr>
        </p:nvSpPr>
        <p:spPr/>
        <p:txBody>
          <a:bodyPr>
            <a:normAutofit/>
          </a:bodyPr>
          <a:lstStyle/>
          <a:p>
            <a:pPr algn="ctr"/>
            <a:r>
              <a:rPr lang="en-US" sz="4000" dirty="0"/>
              <a:t>FINAL PILOT: TRAINING STRATEGY &amp; PLAN</a:t>
            </a:r>
          </a:p>
        </p:txBody>
      </p:sp>
      <p:pic>
        <p:nvPicPr>
          <p:cNvPr id="6" name="Picture 5">
            <a:extLst>
              <a:ext uri="{FF2B5EF4-FFF2-40B4-BE49-F238E27FC236}">
                <a16:creationId xmlns:a16="http://schemas.microsoft.com/office/drawing/2014/main" id="{751E78E7-12F6-D6DB-2A4B-1309A4136A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5270" y="919218"/>
            <a:ext cx="10180983" cy="5019563"/>
          </a:xfrm>
          <a:prstGeom prst="rect">
            <a:avLst/>
          </a:prstGeom>
        </p:spPr>
      </p:pic>
    </p:spTree>
    <p:extLst>
      <p:ext uri="{BB962C8B-B14F-4D97-AF65-F5344CB8AC3E}">
        <p14:creationId xmlns:p14="http://schemas.microsoft.com/office/powerpoint/2010/main" val="4041083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EA3D7-B62A-0EDA-F20C-86EF70D6797F}"/>
              </a:ext>
            </a:extLst>
          </p:cNvPr>
          <p:cNvSpPr>
            <a:spLocks noGrp="1"/>
          </p:cNvSpPr>
          <p:nvPr>
            <p:ph type="title"/>
          </p:nvPr>
        </p:nvSpPr>
        <p:spPr/>
        <p:txBody>
          <a:bodyPr>
            <a:normAutofit/>
          </a:bodyPr>
          <a:lstStyle/>
          <a:p>
            <a:r>
              <a:rPr lang="en-US" sz="4000" dirty="0"/>
              <a:t>   PARALLEL YEAR: TRAINING STRATEGY &amp; PLAN</a:t>
            </a:r>
          </a:p>
        </p:txBody>
      </p:sp>
      <p:sp>
        <p:nvSpPr>
          <p:cNvPr id="9" name="Text Placeholder 5">
            <a:extLst>
              <a:ext uri="{FF2B5EF4-FFF2-40B4-BE49-F238E27FC236}">
                <a16:creationId xmlns:a16="http://schemas.microsoft.com/office/drawing/2014/main" id="{3691D459-DB9B-329E-7533-3F11A9C59D54}"/>
              </a:ext>
            </a:extLst>
          </p:cNvPr>
          <p:cNvSpPr txBox="1">
            <a:spLocks/>
          </p:cNvSpPr>
          <p:nvPr/>
        </p:nvSpPr>
        <p:spPr>
          <a:xfrm>
            <a:off x="712380" y="1092878"/>
            <a:ext cx="6630116" cy="4557291"/>
          </a:xfrm>
          <a:prstGeom prst="rect">
            <a:avLst/>
          </a:prstGeom>
          <a:solidFill>
            <a:schemeClr val="accent1"/>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200" dirty="0"/>
          </a:p>
          <a:p>
            <a:pPr lvl="1"/>
            <a:endParaRPr lang="en-US" sz="2200" dirty="0"/>
          </a:p>
          <a:p>
            <a:endParaRPr lang="en-US" sz="800" dirty="0"/>
          </a:p>
          <a:p>
            <a:pPr marL="228600" lvl="1">
              <a:spcBef>
                <a:spcPts val="1000"/>
              </a:spcBef>
              <a:buClr>
                <a:schemeClr val="bg1"/>
              </a:buClr>
            </a:pPr>
            <a:r>
              <a:rPr lang="en-US" sz="2200" b="1" dirty="0"/>
              <a:t>TEA will follow the same train-the-trainer model for the TSDS Upgrade Project as it is for TSDS currently:</a:t>
            </a:r>
            <a:endParaRPr lang="en-US" sz="2200" b="1" dirty="0">
              <a:cs typeface="Calibri"/>
            </a:endParaRPr>
          </a:p>
          <a:p>
            <a:pPr marL="685800" lvl="3">
              <a:spcBef>
                <a:spcPts val="1000"/>
              </a:spcBef>
              <a:buClr>
                <a:schemeClr val="bg1"/>
              </a:buClr>
            </a:pPr>
            <a:r>
              <a:rPr lang="en-US" sz="2000" dirty="0">
                <a:cs typeface="Calibri"/>
              </a:rPr>
              <a:t>Just-In-Time (JIT) Training </a:t>
            </a:r>
          </a:p>
          <a:p>
            <a:pPr marL="685800" lvl="3">
              <a:spcBef>
                <a:spcPts val="1000"/>
              </a:spcBef>
              <a:buClr>
                <a:schemeClr val="bg1"/>
              </a:buClr>
            </a:pPr>
            <a:r>
              <a:rPr lang="en-US" sz="2000" dirty="0">
                <a:cs typeface="Calibri"/>
              </a:rPr>
              <a:t>New User Training (offered in October and February)</a:t>
            </a:r>
          </a:p>
          <a:p>
            <a:pPr marL="685800" lvl="3">
              <a:spcBef>
                <a:spcPts val="1000"/>
              </a:spcBef>
              <a:buClr>
                <a:schemeClr val="bg1"/>
              </a:buClr>
            </a:pPr>
            <a:r>
              <a:rPr lang="en-US" sz="2000" dirty="0">
                <a:cs typeface="Calibri"/>
              </a:rPr>
              <a:t>Continuing Education Training (CET)</a:t>
            </a:r>
          </a:p>
          <a:p>
            <a:pPr marL="685800" lvl="3">
              <a:spcBef>
                <a:spcPts val="1000"/>
              </a:spcBef>
              <a:buClr>
                <a:srgbClr val="FFFFFF"/>
              </a:buClr>
            </a:pPr>
            <a:r>
              <a:rPr lang="en-US" sz="2000" dirty="0">
                <a:cs typeface="Calibri"/>
              </a:rPr>
              <a:t>Field Coordination Network (FCN)</a:t>
            </a:r>
          </a:p>
          <a:p>
            <a:pPr marL="685800" lvl="3">
              <a:spcBef>
                <a:spcPts val="1000"/>
              </a:spcBef>
              <a:buClr>
                <a:srgbClr val="FFFFFF"/>
              </a:buClr>
            </a:pPr>
            <a:endParaRPr lang="en-US" sz="2000" dirty="0"/>
          </a:p>
          <a:p>
            <a:pPr marL="228600" lvl="1">
              <a:spcBef>
                <a:spcPts val="1000"/>
              </a:spcBef>
              <a:buClr>
                <a:schemeClr val="bg1"/>
              </a:buClr>
            </a:pPr>
            <a:r>
              <a:rPr lang="en-US" sz="2200" b="1" dirty="0"/>
              <a:t>TEA will provide certification to ESCs and vendors so they can offer training and support to their LEAs. </a:t>
            </a:r>
            <a:endParaRPr lang="en-US" sz="2000" dirty="0">
              <a:cs typeface="Calibri"/>
            </a:endParaRPr>
          </a:p>
        </p:txBody>
      </p:sp>
      <p:sp>
        <p:nvSpPr>
          <p:cNvPr id="10" name="Rectangle 9">
            <a:extLst>
              <a:ext uri="{FF2B5EF4-FFF2-40B4-BE49-F238E27FC236}">
                <a16:creationId xmlns:a16="http://schemas.microsoft.com/office/drawing/2014/main" id="{B96AEC97-1E06-36AD-3325-51E5C55E3050}"/>
              </a:ext>
            </a:extLst>
          </p:cNvPr>
          <p:cNvSpPr/>
          <p:nvPr/>
        </p:nvSpPr>
        <p:spPr>
          <a:xfrm>
            <a:off x="1231792" y="1292816"/>
            <a:ext cx="5190905"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rPr>
              <a:t>TRAIN-THE-TRAINER </a:t>
            </a:r>
          </a:p>
        </p:txBody>
      </p:sp>
      <p:pic>
        <p:nvPicPr>
          <p:cNvPr id="4098" name="Picture 2" descr="Training Model">
            <a:extLst>
              <a:ext uri="{FF2B5EF4-FFF2-40B4-BE49-F238E27FC236}">
                <a16:creationId xmlns:a16="http://schemas.microsoft.com/office/drawing/2014/main" id="{EC8293F9-F50D-8CB8-2701-2BE58471D57D}"/>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8625385" y="1050878"/>
            <a:ext cx="2068117" cy="487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70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p:txBody>
          <a:bodyPr>
            <a:normAutofit/>
          </a:bodyPr>
          <a:lstStyle/>
          <a:p>
            <a:pPr algn="ctr"/>
            <a:r>
              <a:rPr lang="en-US" sz="4000" dirty="0"/>
              <a:t>TRAINING COURSES: TO BE REMOVED</a:t>
            </a:r>
          </a:p>
        </p:txBody>
      </p:sp>
      <p:pic>
        <p:nvPicPr>
          <p:cNvPr id="18" name="Graphic 17" descr="Cut with solid fill">
            <a:extLst>
              <a:ext uri="{FF2B5EF4-FFF2-40B4-BE49-F238E27FC236}">
                <a16:creationId xmlns:a16="http://schemas.microsoft.com/office/drawing/2014/main" id="{74917CAC-FB48-23CA-718C-529C1A0F86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04236" y="2307771"/>
            <a:ext cx="2242458" cy="2242458"/>
          </a:xfrm>
          <a:prstGeom prst="rect">
            <a:avLst/>
          </a:prstGeom>
        </p:spPr>
      </p:pic>
      <p:graphicFrame>
        <p:nvGraphicFramePr>
          <p:cNvPr id="4" name="Content Placeholder 3" descr="box containing &quot;DTU&quot;, &quot;VT&quot;, &quot;Delete Utility&quot; and &quot;eDM&quot;">
            <a:extLst>
              <a:ext uri="{FF2B5EF4-FFF2-40B4-BE49-F238E27FC236}">
                <a16:creationId xmlns:a16="http://schemas.microsoft.com/office/drawing/2014/main" id="{01C06DD3-A9E4-1F09-EA27-4A25A15A6042}"/>
              </a:ext>
            </a:extLst>
          </p:cNvPr>
          <p:cNvGraphicFramePr>
            <a:graphicFrameLocks noGrp="1"/>
          </p:cNvGraphicFramePr>
          <p:nvPr>
            <p:ph idx="4294967295"/>
            <p:extLst>
              <p:ext uri="{D42A27DB-BD31-4B8C-83A1-F6EECF244321}">
                <p14:modId xmlns:p14="http://schemas.microsoft.com/office/powerpoint/2010/main" val="4276747157"/>
              </p:ext>
            </p:extLst>
          </p:nvPr>
        </p:nvGraphicFramePr>
        <p:xfrm>
          <a:off x="4004252" y="1115122"/>
          <a:ext cx="6555950" cy="4627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50320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t>NEW RESOURCES</a:t>
            </a:r>
          </a:p>
        </p:txBody>
      </p:sp>
      <p:pic>
        <p:nvPicPr>
          <p:cNvPr id="6" name="Picture 2" descr="Image of TEDS website">
            <a:extLst>
              <a:ext uri="{FF2B5EF4-FFF2-40B4-BE49-F238E27FC236}">
                <a16:creationId xmlns:a16="http://schemas.microsoft.com/office/drawing/2014/main" id="{48E52D62-23D4-087E-C6E8-D92A1BED6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379" y="1010520"/>
            <a:ext cx="5701498" cy="4836957"/>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2" name="Graphic 1" descr="Internet with solid fill">
            <a:extLst>
              <a:ext uri="{FF2B5EF4-FFF2-40B4-BE49-F238E27FC236}">
                <a16:creationId xmlns:a16="http://schemas.microsoft.com/office/drawing/2014/main" id="{C485CE91-4E64-4984-1E03-D83FB15370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4873" y="1098357"/>
            <a:ext cx="914400" cy="914400"/>
          </a:xfrm>
          <a:prstGeom prst="rect">
            <a:avLst/>
          </a:prstGeom>
        </p:spPr>
      </p:pic>
      <p:sp>
        <p:nvSpPr>
          <p:cNvPr id="5" name="Content Placeholder 4">
            <a:extLst>
              <a:ext uri="{FF2B5EF4-FFF2-40B4-BE49-F238E27FC236}">
                <a16:creationId xmlns:a16="http://schemas.microsoft.com/office/drawing/2014/main" id="{75C8B539-FD8B-3C69-BA73-B83BEC2BA904}"/>
              </a:ext>
            </a:extLst>
          </p:cNvPr>
          <p:cNvSpPr txBox="1">
            <a:spLocks/>
          </p:cNvSpPr>
          <p:nvPr/>
        </p:nvSpPr>
        <p:spPr>
          <a:xfrm>
            <a:off x="7615040" y="2217823"/>
            <a:ext cx="3254066" cy="11390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3400" b="1" dirty="0">
                <a:solidFill>
                  <a:srgbClr val="0D6CB9"/>
                </a:solidFill>
                <a:hlinkClick r:id="rId5">
                  <a:extLst>
                    <a:ext uri="{A12FA001-AC4F-418D-AE19-62706E023703}">
                      <ahyp:hlinkClr xmlns:ahyp="http://schemas.microsoft.com/office/drawing/2018/hyperlinkcolor" val="tx"/>
                    </a:ext>
                  </a:extLst>
                </a:hlinkClick>
              </a:rPr>
              <a:t>ODS Upgrade Data Standards</a:t>
            </a:r>
            <a:endParaRPr lang="en-US" sz="3400" b="1" dirty="0">
              <a:solidFill>
                <a:srgbClr val="0D6CB9"/>
              </a:solidFill>
              <a:cs typeface="Calibri" panose="020F0502020204030204"/>
            </a:endParaRPr>
          </a:p>
        </p:txBody>
      </p:sp>
      <p:pic>
        <p:nvPicPr>
          <p:cNvPr id="2050" name="Picture 2" descr="Yay! text comic typeface clipart spiky bubble | free image by rawpixel.com  / Baifern in 2023 | Clip art, Drawing illustrations, Comic text">
            <a:extLst>
              <a:ext uri="{FF2B5EF4-FFF2-40B4-BE49-F238E27FC236}">
                <a16:creationId xmlns:a16="http://schemas.microsoft.com/office/drawing/2014/main" id="{7CEAA913-DE4C-062E-3F93-FF256107EF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0591" y="3629967"/>
            <a:ext cx="2102963" cy="210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570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p:txBody>
          <a:bodyPr>
            <a:normAutofit/>
          </a:bodyPr>
          <a:lstStyle/>
          <a:p>
            <a:pPr algn="ctr"/>
            <a:r>
              <a:rPr lang="en-US" sz="4000" dirty="0"/>
              <a:t>TRAINING COURSES: TO BE ADDED</a:t>
            </a:r>
          </a:p>
        </p:txBody>
      </p:sp>
      <p:pic>
        <p:nvPicPr>
          <p:cNvPr id="4" name="Graphic 3" descr="Teacher with solid fill">
            <a:extLst>
              <a:ext uri="{FF2B5EF4-FFF2-40B4-BE49-F238E27FC236}">
                <a16:creationId xmlns:a16="http://schemas.microsoft.com/office/drawing/2014/main" id="{3E1AC7A0-D2F8-4873-BE1A-580506AE8A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8137" y="904580"/>
            <a:ext cx="3418114" cy="3418114"/>
          </a:xfrm>
          <a:prstGeom prst="rect">
            <a:avLst/>
          </a:prstGeom>
        </p:spPr>
      </p:pic>
      <p:pic>
        <p:nvPicPr>
          <p:cNvPr id="9" name="Graphic 8" descr="Badge Follow with solid fill">
            <a:extLst>
              <a:ext uri="{FF2B5EF4-FFF2-40B4-BE49-F238E27FC236}">
                <a16:creationId xmlns:a16="http://schemas.microsoft.com/office/drawing/2014/main" id="{8B78681B-1C67-7239-FB2C-0D94179C6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25736" y="1911785"/>
            <a:ext cx="914400" cy="914400"/>
          </a:xfrm>
          <a:prstGeom prst="rect">
            <a:avLst/>
          </a:prstGeom>
        </p:spPr>
      </p:pic>
      <p:sp>
        <p:nvSpPr>
          <p:cNvPr id="5" name="Text Placeholder 5">
            <a:extLst>
              <a:ext uri="{FF2B5EF4-FFF2-40B4-BE49-F238E27FC236}">
                <a16:creationId xmlns:a16="http://schemas.microsoft.com/office/drawing/2014/main" id="{1A064DBA-9F7C-1C4B-6C73-D2A2125B3DCF}"/>
              </a:ext>
            </a:extLst>
          </p:cNvPr>
          <p:cNvSpPr txBox="1">
            <a:spLocks/>
          </p:cNvSpPr>
          <p:nvPr/>
        </p:nvSpPr>
        <p:spPr>
          <a:xfrm>
            <a:off x="6434577" y="1214954"/>
            <a:ext cx="4529010" cy="2959585"/>
          </a:xfrm>
          <a:prstGeom prst="rect">
            <a:avLst/>
          </a:prstGeom>
          <a:solidFill>
            <a:schemeClr val="accent1"/>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50000"/>
              </a:lnSpc>
              <a:spcBef>
                <a:spcPts val="0"/>
              </a:spcBef>
              <a:buClr>
                <a:schemeClr val="bg1"/>
              </a:buClr>
              <a:buNone/>
            </a:pPr>
            <a:r>
              <a:rPr lang="en-US" sz="3600" b="1" dirty="0">
                <a:cs typeface="Calibri"/>
              </a:rPr>
              <a:t>COURSES</a:t>
            </a:r>
          </a:p>
          <a:p>
            <a:pPr marL="228600" lvl="1">
              <a:lnSpc>
                <a:spcPct val="150000"/>
              </a:lnSpc>
              <a:spcBef>
                <a:spcPts val="0"/>
              </a:spcBef>
              <a:buClr>
                <a:schemeClr val="bg1"/>
              </a:buClr>
            </a:pPr>
            <a:r>
              <a:rPr lang="en-US" sz="2200" b="1" dirty="0">
                <a:cs typeface="Calibri"/>
              </a:rPr>
              <a:t>DMC LEA/ESC Technical </a:t>
            </a:r>
          </a:p>
          <a:p>
            <a:pPr marL="228600" lvl="1">
              <a:lnSpc>
                <a:spcPct val="150000"/>
              </a:lnSpc>
              <a:spcBef>
                <a:spcPts val="0"/>
              </a:spcBef>
              <a:buClr>
                <a:schemeClr val="bg1"/>
              </a:buClr>
            </a:pPr>
            <a:r>
              <a:rPr lang="en-US" sz="2200" b="1" dirty="0">
                <a:cs typeface="Calibri"/>
              </a:rPr>
              <a:t>DMC LEA/ESC Data Monitor</a:t>
            </a:r>
          </a:p>
          <a:p>
            <a:pPr marL="228600" lvl="1">
              <a:lnSpc>
                <a:spcPct val="150000"/>
              </a:lnSpc>
              <a:spcBef>
                <a:spcPts val="0"/>
              </a:spcBef>
              <a:buClr>
                <a:schemeClr val="bg1"/>
              </a:buClr>
            </a:pPr>
            <a:r>
              <a:rPr lang="en-US" sz="2200" b="1" dirty="0">
                <a:cs typeface="Calibri"/>
              </a:rPr>
              <a:t>DMC LEA/ESC L2 Validations</a:t>
            </a:r>
          </a:p>
          <a:p>
            <a:pPr marL="228600" lvl="1">
              <a:lnSpc>
                <a:spcPct val="150000"/>
              </a:lnSpc>
              <a:spcBef>
                <a:spcPts val="0"/>
              </a:spcBef>
              <a:buClr>
                <a:schemeClr val="bg1"/>
              </a:buClr>
            </a:pPr>
            <a:r>
              <a:rPr lang="en-US" sz="2200" b="1" dirty="0">
                <a:cs typeface="Calibri"/>
              </a:rPr>
              <a:t>DMC LEA/ESC Admin Configurator </a:t>
            </a:r>
            <a:endParaRPr lang="en-US" sz="2000" dirty="0">
              <a:cs typeface="Calibri"/>
            </a:endParaRPr>
          </a:p>
        </p:txBody>
      </p:sp>
      <p:sp>
        <p:nvSpPr>
          <p:cNvPr id="7" name="Text Placeholder 5">
            <a:extLst>
              <a:ext uri="{FF2B5EF4-FFF2-40B4-BE49-F238E27FC236}">
                <a16:creationId xmlns:a16="http://schemas.microsoft.com/office/drawing/2014/main" id="{58DB550B-766B-45F3-AA9F-680B4012AD85}"/>
              </a:ext>
            </a:extLst>
          </p:cNvPr>
          <p:cNvSpPr txBox="1">
            <a:spLocks/>
          </p:cNvSpPr>
          <p:nvPr/>
        </p:nvSpPr>
        <p:spPr>
          <a:xfrm>
            <a:off x="1349829" y="4482852"/>
            <a:ext cx="9613758" cy="1160194"/>
          </a:xfrm>
          <a:prstGeom prst="rect">
            <a:avLst/>
          </a:prstGeom>
          <a:solidFill>
            <a:srgbClr val="E89A50"/>
          </a:solidFill>
        </p:spPr>
        <p:txBody>
          <a:bodyPr lIns="91440" tIns="45720" rIns="91440" bIns="45720" anchor="b" anchorCtr="0"/>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50000"/>
              </a:lnSpc>
              <a:spcBef>
                <a:spcPts val="0"/>
              </a:spcBef>
              <a:buClr>
                <a:schemeClr val="bg1"/>
              </a:buClr>
              <a:buNone/>
            </a:pPr>
            <a:r>
              <a:rPr lang="en-US" sz="3600" b="1" dirty="0">
                <a:solidFill>
                  <a:schemeClr val="tx1"/>
                </a:solidFill>
                <a:cs typeface="Calibri"/>
              </a:rPr>
              <a:t>CERTIFICATIONS</a:t>
            </a:r>
          </a:p>
          <a:p>
            <a:pPr marL="0" lvl="1" indent="0" algn="ctr">
              <a:lnSpc>
                <a:spcPct val="150000"/>
              </a:lnSpc>
              <a:spcBef>
                <a:spcPts val="0"/>
              </a:spcBef>
              <a:buClr>
                <a:schemeClr val="bg1"/>
              </a:buClr>
              <a:buNone/>
            </a:pPr>
            <a:endParaRPr lang="en-US" sz="2000" b="1" dirty="0">
              <a:solidFill>
                <a:schemeClr val="tx1"/>
              </a:solidFill>
              <a:cs typeface="Calibri"/>
            </a:endParaRPr>
          </a:p>
        </p:txBody>
      </p:sp>
      <p:graphicFrame>
        <p:nvGraphicFramePr>
          <p:cNvPr id="11" name="Table 11">
            <a:extLst>
              <a:ext uri="{FF2B5EF4-FFF2-40B4-BE49-F238E27FC236}">
                <a16:creationId xmlns:a16="http://schemas.microsoft.com/office/drawing/2014/main" id="{C867675D-1545-1C46-F27C-5583A41E5B33}"/>
              </a:ext>
            </a:extLst>
          </p:cNvPr>
          <p:cNvGraphicFramePr>
            <a:graphicFrameLocks noGrp="1"/>
          </p:cNvGraphicFramePr>
          <p:nvPr>
            <p:extLst>
              <p:ext uri="{D42A27DB-BD31-4B8C-83A1-F6EECF244321}">
                <p14:modId xmlns:p14="http://schemas.microsoft.com/office/powerpoint/2010/main" val="1949573580"/>
              </p:ext>
            </p:extLst>
          </p:nvPr>
        </p:nvGraphicFramePr>
        <p:xfrm>
          <a:off x="1349829" y="5181744"/>
          <a:ext cx="9613758" cy="365760"/>
        </p:xfrm>
        <a:graphic>
          <a:graphicData uri="http://schemas.openxmlformats.org/drawingml/2006/table">
            <a:tbl>
              <a:tblPr firstRow="1" bandRow="1">
                <a:tableStyleId>{5C22544A-7EE6-4342-B048-85BDC9FD1C3A}</a:tableStyleId>
              </a:tblPr>
              <a:tblGrid>
                <a:gridCol w="4455885">
                  <a:extLst>
                    <a:ext uri="{9D8B030D-6E8A-4147-A177-3AD203B41FA5}">
                      <a16:colId xmlns:a16="http://schemas.microsoft.com/office/drawing/2014/main" val="829459515"/>
                    </a:ext>
                  </a:extLst>
                </a:gridCol>
                <a:gridCol w="5157873">
                  <a:extLst>
                    <a:ext uri="{9D8B030D-6E8A-4147-A177-3AD203B41FA5}">
                      <a16:colId xmlns:a16="http://schemas.microsoft.com/office/drawing/2014/main" val="2571789344"/>
                    </a:ext>
                  </a:extLst>
                </a:gridCol>
              </a:tblGrid>
              <a:tr h="313147">
                <a:tc>
                  <a:txBody>
                    <a:bodyPr/>
                    <a:lstStyle/>
                    <a:p>
                      <a:pPr marL="285750" indent="-285750">
                        <a:buFont typeface="Wingdings" panose="05000000000000000000" pitchFamily="2" charset="2"/>
                        <a:buChar char="q"/>
                      </a:pPr>
                      <a:r>
                        <a:rPr lang="en-US" sz="1800" b="1" dirty="0">
                          <a:solidFill>
                            <a:schemeClr val="tx1"/>
                          </a:solidFill>
                          <a:cs typeface="Calibri"/>
                        </a:rPr>
                        <a:t>TSDS DMC Technical Champion </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89A50"/>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800" b="1" dirty="0">
                          <a:solidFill>
                            <a:schemeClr val="tx1"/>
                          </a:solidFill>
                          <a:cs typeface="Calibri"/>
                        </a:rPr>
                        <a:t>TSDS DMC Administration &amp; Security Champion</a:t>
                      </a:r>
                      <a:endParaRPr lang="en-US" sz="1600" dirty="0">
                        <a:solidFill>
                          <a:schemeClr val="tx1"/>
                        </a:solidFill>
                        <a:cs typeface="Calibri"/>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89A50"/>
                    </a:solidFill>
                  </a:tcPr>
                </a:tc>
                <a:extLst>
                  <a:ext uri="{0D108BD9-81ED-4DB2-BD59-A6C34878D82A}">
                    <a16:rowId xmlns:a16="http://schemas.microsoft.com/office/drawing/2014/main" val="2030304916"/>
                  </a:ext>
                </a:extLst>
              </a:tr>
            </a:tbl>
          </a:graphicData>
        </a:graphic>
      </p:graphicFrame>
    </p:spTree>
    <p:extLst>
      <p:ext uri="{BB962C8B-B14F-4D97-AF65-F5344CB8AC3E}">
        <p14:creationId xmlns:p14="http://schemas.microsoft.com/office/powerpoint/2010/main" val="3466885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p:txBody>
          <a:bodyPr>
            <a:normAutofit/>
          </a:bodyPr>
          <a:lstStyle/>
          <a:p>
            <a:pPr algn="ctr"/>
            <a:r>
              <a:rPr lang="en-US" sz="4000" dirty="0"/>
              <a:t>TRAINING COURSES: NOT CHANGING</a:t>
            </a:r>
          </a:p>
        </p:txBody>
      </p:sp>
      <p:graphicFrame>
        <p:nvGraphicFramePr>
          <p:cNvPr id="2" name="Diagram 1" descr="12 boxes listing TEDS, TIMS, PEIMS, UID, ECDS, RF-Tracker, Charter School Waitlist, SPPI-14, SELA, Class Roster, Child Find, Common Steps for Core">
            <a:extLst>
              <a:ext uri="{FF2B5EF4-FFF2-40B4-BE49-F238E27FC236}">
                <a16:creationId xmlns:a16="http://schemas.microsoft.com/office/drawing/2014/main" id="{D563044E-1069-75F1-7835-6A798F5605E5}"/>
              </a:ext>
            </a:extLst>
          </p:cNvPr>
          <p:cNvGraphicFramePr/>
          <p:nvPr>
            <p:extLst>
              <p:ext uri="{D42A27DB-BD31-4B8C-83A1-F6EECF244321}">
                <p14:modId xmlns:p14="http://schemas.microsoft.com/office/powerpoint/2010/main" val="2383302000"/>
              </p:ext>
            </p:extLst>
          </p:nvPr>
        </p:nvGraphicFramePr>
        <p:xfrm>
          <a:off x="1545771" y="1034143"/>
          <a:ext cx="9100458" cy="4550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8BC046B-054B-CDE3-6412-AC77A6F37B16}"/>
              </a:ext>
            </a:extLst>
          </p:cNvPr>
          <p:cNvSpPr txBox="1"/>
          <p:nvPr/>
        </p:nvSpPr>
        <p:spPr>
          <a:xfrm>
            <a:off x="1545771" y="5529268"/>
            <a:ext cx="9100458" cy="400110"/>
          </a:xfrm>
          <a:prstGeom prst="rect">
            <a:avLst/>
          </a:prstGeom>
          <a:noFill/>
        </p:spPr>
        <p:txBody>
          <a:bodyPr wrap="square" rtlCol="0">
            <a:spAutoFit/>
          </a:bodyPr>
          <a:lstStyle/>
          <a:p>
            <a:pPr algn="ctr"/>
            <a:r>
              <a:rPr lang="en-US" sz="2000" i="1" dirty="0"/>
              <a:t>*These courses will be updated to reflect the TSDS Upgrade Project.</a:t>
            </a:r>
          </a:p>
        </p:txBody>
      </p:sp>
    </p:spTree>
    <p:extLst>
      <p:ext uri="{BB962C8B-B14F-4D97-AF65-F5344CB8AC3E}">
        <p14:creationId xmlns:p14="http://schemas.microsoft.com/office/powerpoint/2010/main" val="1649788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712380" y="153230"/>
            <a:ext cx="11121657" cy="751350"/>
          </a:xfrm>
        </p:spPr>
        <p:txBody>
          <a:bodyPr anchor="ctr">
            <a:normAutofit/>
          </a:bodyPr>
          <a:lstStyle/>
          <a:p>
            <a:pPr algn="ctr"/>
            <a:r>
              <a:rPr lang="en-US" sz="4000" dirty="0"/>
              <a:t>TSDS TRAINING ADVISORY GROUP (TTAG)</a:t>
            </a:r>
          </a:p>
        </p:txBody>
      </p:sp>
      <p:sp>
        <p:nvSpPr>
          <p:cNvPr id="14" name="Content Placeholder 13">
            <a:extLst>
              <a:ext uri="{FF2B5EF4-FFF2-40B4-BE49-F238E27FC236}">
                <a16:creationId xmlns:a16="http://schemas.microsoft.com/office/drawing/2014/main" id="{3B0CA719-BA0D-49B8-940C-47939F3453CC}"/>
              </a:ext>
            </a:extLst>
          </p:cNvPr>
          <p:cNvSpPr>
            <a:spLocks noGrp="1"/>
          </p:cNvSpPr>
          <p:nvPr>
            <p:ph idx="1"/>
          </p:nvPr>
        </p:nvSpPr>
        <p:spPr>
          <a:xfrm>
            <a:off x="712380" y="1285424"/>
            <a:ext cx="5383620" cy="4351338"/>
          </a:xfrm>
        </p:spPr>
        <p:txBody>
          <a:bodyPr>
            <a:normAutofit/>
          </a:bodyPr>
          <a:lstStyle/>
          <a:p>
            <a:r>
              <a:rPr lang="en-US" sz="2400" dirty="0"/>
              <a:t>TEA is in the process of establishing TSDS Training Advisory Groups to assist in the vetting and refinement of TSDS materials. </a:t>
            </a:r>
          </a:p>
          <a:p>
            <a:endParaRPr lang="en-US" sz="2400" dirty="0"/>
          </a:p>
          <a:p>
            <a:r>
              <a:rPr lang="en-US" sz="2400" dirty="0"/>
              <a:t>The TSDS training team will begin soliciting volunteers in April 2023. </a:t>
            </a:r>
          </a:p>
          <a:p>
            <a:endParaRPr lang="en-US" sz="2400" dirty="0"/>
          </a:p>
          <a:p>
            <a:r>
              <a:rPr lang="en-US" sz="2400" dirty="0"/>
              <a:t>Additional information and estimated time commitments will be provided during that outreach.</a:t>
            </a:r>
          </a:p>
        </p:txBody>
      </p:sp>
      <p:pic>
        <p:nvPicPr>
          <p:cNvPr id="8" name="Content Placeholder 7" descr="Person holding out hand">
            <a:extLst>
              <a:ext uri="{FF2B5EF4-FFF2-40B4-BE49-F238E27FC236}">
                <a16:creationId xmlns:a16="http://schemas.microsoft.com/office/drawing/2014/main" id="{D51B0B54-2589-BC51-C9E4-421B873EBB82}"/>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l="7477" r="8082"/>
          <a:stretch/>
        </p:blipFill>
        <p:spPr>
          <a:xfrm>
            <a:off x="6450417" y="1304642"/>
            <a:ext cx="5383620" cy="4351338"/>
          </a:xfrm>
          <a:noFill/>
        </p:spPr>
      </p:pic>
      <p:sp>
        <p:nvSpPr>
          <p:cNvPr id="12" name="TextBox 11">
            <a:extLst>
              <a:ext uri="{FF2B5EF4-FFF2-40B4-BE49-F238E27FC236}">
                <a16:creationId xmlns:a16="http://schemas.microsoft.com/office/drawing/2014/main" id="{7D010A90-21A7-2C0B-AFCA-0876BD753C27}"/>
              </a:ext>
            </a:extLst>
          </p:cNvPr>
          <p:cNvSpPr txBox="1"/>
          <p:nvPr/>
        </p:nvSpPr>
        <p:spPr>
          <a:xfrm>
            <a:off x="6450417" y="5601388"/>
            <a:ext cx="5383620" cy="461665"/>
          </a:xfrm>
          <a:prstGeom prst="rect">
            <a:avLst/>
          </a:prstGeom>
          <a:noFill/>
        </p:spPr>
        <p:txBody>
          <a:bodyPr wrap="square">
            <a:spAutoFit/>
          </a:bodyPr>
          <a:lstStyle/>
          <a:p>
            <a:pPr algn="ctr"/>
            <a:r>
              <a:rPr lang="en-US" sz="2400" dirty="0">
                <a:solidFill>
                  <a:schemeClr val="accent1"/>
                </a:solidFill>
              </a:rPr>
              <a:t>Welcome Back!</a:t>
            </a:r>
          </a:p>
        </p:txBody>
      </p:sp>
    </p:spTree>
    <p:extLst>
      <p:ext uri="{BB962C8B-B14F-4D97-AF65-F5344CB8AC3E}">
        <p14:creationId xmlns:p14="http://schemas.microsoft.com/office/powerpoint/2010/main" val="3342308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16</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Will ESCs and vendors need to get recertified for all TSDS?</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All current TSDS Technical Champions will need to complete all new DMC courses and certification testing to be certified as a TSDS DMC Technical Champion.</a:t>
            </a:r>
            <a:endParaRPr lang="en-US" sz="2400" dirty="0">
              <a:solidFill>
                <a:srgbClr val="595959"/>
              </a:solidFill>
              <a:cs typeface="Calibri"/>
            </a:endParaRPr>
          </a:p>
          <a:p>
            <a:pPr marL="0" indent="0">
              <a:lnSpc>
                <a:spcPct val="100000"/>
              </a:lnSpc>
              <a:spcBef>
                <a:spcPts val="600"/>
              </a:spcBef>
              <a:spcAft>
                <a:spcPts val="600"/>
              </a:spcAft>
              <a:buClr>
                <a:srgbClr val="F16038"/>
              </a:buClr>
              <a:buNone/>
            </a:pPr>
            <a:endParaRPr lang="en-US" sz="2400"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All current TSDS PEIMS Champions and TSDS Core Champions will not need to be recertified but will be required to attend all continuing education training (CET) for the TSDS Upgrade Project.</a:t>
            </a:r>
            <a:endParaRPr lang="en-US" sz="2400" dirty="0">
              <a:solidFill>
                <a:srgbClr val="595959"/>
              </a:solidFill>
              <a:cs typeface="Calibri"/>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280002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cs typeface="Calibri"/>
              </a:rPr>
              <a:t>FREQUENTLY ASKED QUESTIONS</a:t>
            </a:r>
            <a:r>
              <a:rPr lang="en-US" sz="4000" dirty="0">
                <a:solidFill>
                  <a:schemeClr val="bg1"/>
                </a:solidFill>
                <a:cs typeface="Calibri"/>
              </a:rPr>
              <a:t>17</a:t>
            </a:r>
            <a:endParaRPr lang="en-US" sz="4000" dirty="0">
              <a:solidFill>
                <a:schemeClr val="bg1"/>
              </a:solidFill>
            </a:endParaRPr>
          </a:p>
        </p:txBody>
      </p:sp>
      <p:sp>
        <p:nvSpPr>
          <p:cNvPr id="4" name="Content Placeholder 3">
            <a:extLst>
              <a:ext uri="{FF2B5EF4-FFF2-40B4-BE49-F238E27FC236}">
                <a16:creationId xmlns:a16="http://schemas.microsoft.com/office/drawing/2014/main" id="{F0CBC451-F663-2475-2B4C-7346B52A8825}"/>
              </a:ext>
            </a:extLst>
          </p:cNvPr>
          <p:cNvSpPr txBox="1">
            <a:spLocks/>
          </p:cNvSpPr>
          <p:nvPr/>
        </p:nvSpPr>
        <p:spPr>
          <a:xfrm>
            <a:off x="535170" y="1142839"/>
            <a:ext cx="11050371"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F16038"/>
              </a:buClr>
              <a:buNone/>
            </a:pPr>
            <a:r>
              <a:rPr lang="en-US" b="1" dirty="0">
                <a:solidFill>
                  <a:srgbClr val="595959"/>
                </a:solidFill>
              </a:rPr>
              <a:t>When will the ESCs and certified vendors begin receiving training on the TSDS Upgrade Project? </a:t>
            </a:r>
          </a:p>
          <a:p>
            <a:pPr marL="0" indent="0">
              <a:lnSpc>
                <a:spcPct val="100000"/>
              </a:lnSpc>
              <a:spcBef>
                <a:spcPts val="0"/>
              </a:spcBef>
              <a:buClr>
                <a:srgbClr val="F16038"/>
              </a:buClr>
              <a:buNone/>
            </a:pPr>
            <a:endParaRPr lang="en-US" dirty="0">
              <a:solidFill>
                <a:srgbClr val="595959"/>
              </a:solidFill>
            </a:endParaRPr>
          </a:p>
          <a:p>
            <a:pPr marL="0" indent="0">
              <a:lnSpc>
                <a:spcPct val="100000"/>
              </a:lnSpc>
              <a:spcBef>
                <a:spcPts val="600"/>
              </a:spcBef>
              <a:spcAft>
                <a:spcPts val="600"/>
              </a:spcAft>
              <a:buClr>
                <a:srgbClr val="F16038"/>
              </a:buClr>
              <a:buNone/>
            </a:pPr>
            <a:r>
              <a:rPr lang="en-US" sz="2400" dirty="0">
                <a:solidFill>
                  <a:srgbClr val="595959"/>
                </a:solidFill>
              </a:rPr>
              <a:t>TEA will offer training to ESCs and certified vendors beginning in July 2023. </a:t>
            </a:r>
          </a:p>
          <a:p>
            <a:pPr marL="0" indent="0">
              <a:lnSpc>
                <a:spcPct val="100000"/>
              </a:lnSpc>
              <a:spcBef>
                <a:spcPts val="600"/>
              </a:spcBef>
              <a:spcAft>
                <a:spcPts val="600"/>
              </a:spcAft>
              <a:buNone/>
            </a:pPr>
            <a:endParaRPr lang="en-US" sz="2400" dirty="0">
              <a:solidFill>
                <a:srgbClr val="595959"/>
              </a:solidFill>
            </a:endParaRPr>
          </a:p>
          <a:p>
            <a:pPr marL="0" indent="0">
              <a:lnSpc>
                <a:spcPct val="100000"/>
              </a:lnSpc>
              <a:spcBef>
                <a:spcPts val="600"/>
              </a:spcBef>
              <a:spcAft>
                <a:spcPts val="600"/>
              </a:spcAft>
              <a:buNone/>
            </a:pPr>
            <a:r>
              <a:rPr lang="en-US" sz="2400" dirty="0">
                <a:solidFill>
                  <a:srgbClr val="595959"/>
                </a:solidFill>
              </a:rPr>
              <a:t>Just-in-time (JIT) and continuing education training (CET) offerings will be offered throughout the 2023-2024 school year on the TSDS Upgrade Project.</a:t>
            </a:r>
            <a:endParaRPr lang="en-US" sz="2400" dirty="0">
              <a:solidFill>
                <a:srgbClr val="595959"/>
              </a:solidFill>
              <a:cs typeface="Calibri"/>
            </a:endParaRPr>
          </a:p>
        </p:txBody>
      </p:sp>
    </p:spTree>
    <p:extLst>
      <p:ext uri="{BB962C8B-B14F-4D97-AF65-F5344CB8AC3E}">
        <p14:creationId xmlns:p14="http://schemas.microsoft.com/office/powerpoint/2010/main" val="481858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D720F-5E25-F0A6-6F32-20BE0C008FF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 t="14804" r="-67" b="15618"/>
          <a:stretch/>
        </p:blipFill>
        <p:spPr>
          <a:xfrm>
            <a:off x="6943" y="1203158"/>
            <a:ext cx="12185057" cy="5654842"/>
          </a:xfrm>
          <a:prstGeom prst="rect">
            <a:avLst/>
          </a:prstGeom>
        </p:spPr>
      </p:pic>
      <p:sp>
        <p:nvSpPr>
          <p:cNvPr id="12" name="object 5">
            <a:extLst>
              <a:ext uri="{FF2B5EF4-FFF2-40B4-BE49-F238E27FC236}">
                <a16:creationId xmlns:a16="http://schemas.microsoft.com/office/drawing/2014/main" id="{9D9371D6-E337-485D-71FD-57D5405E0CE7}"/>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dirty="0"/>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6943" y="5558013"/>
            <a:ext cx="5346962" cy="745076"/>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400" b="0" i="0" u="none" strike="noStrike" kern="1200" cap="none" spc="0" normalizeH="0" baseline="0" noProof="0" dirty="0">
                <a:ln>
                  <a:noFill/>
                </a:ln>
                <a:solidFill>
                  <a:srgbClr val="0D6CB8"/>
                </a:solidFill>
                <a:effectLst/>
                <a:uLnTx/>
                <a:uFillTx/>
                <a:latin typeface="Calibri"/>
                <a:ea typeface="+mn-ea"/>
                <a:cs typeface="Calibri"/>
              </a:rPr>
              <a:t>NEXT STEPS</a:t>
            </a:r>
            <a:endParaRPr kumimoji="0" lang="en-US" sz="4400" b="0" i="0" u="none" strike="noStrike" kern="1200" cap="none" spc="0" normalizeH="0" baseline="0" noProof="0" dirty="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773823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03A024-A7BC-49FB-A888-A9611E7850D4}"/>
              </a:ext>
            </a:extLst>
          </p:cNvPr>
          <p:cNvSpPr>
            <a:spLocks noGrp="1"/>
          </p:cNvSpPr>
          <p:nvPr>
            <p:ph type="title"/>
          </p:nvPr>
        </p:nvSpPr>
        <p:spPr/>
        <p:txBody>
          <a:bodyPr>
            <a:normAutofit/>
          </a:bodyPr>
          <a:lstStyle/>
          <a:p>
            <a:pPr algn="ctr"/>
            <a:r>
              <a:rPr lang="en-US" sz="4000" dirty="0"/>
              <a:t>2023-2024: PARALLEL SUBMISSION</a:t>
            </a:r>
          </a:p>
        </p:txBody>
      </p:sp>
      <p:graphicFrame>
        <p:nvGraphicFramePr>
          <p:cNvPr id="12" name="Content Placeholder 11" descr="XML vs API">
            <a:extLst>
              <a:ext uri="{FF2B5EF4-FFF2-40B4-BE49-F238E27FC236}">
                <a16:creationId xmlns:a16="http://schemas.microsoft.com/office/drawing/2014/main" id="{66FD823C-28E2-FAED-AD50-FEBB697C8519}"/>
              </a:ext>
            </a:extLst>
          </p:cNvPr>
          <p:cNvGraphicFramePr>
            <a:graphicFrameLocks noGrp="1"/>
          </p:cNvGraphicFramePr>
          <p:nvPr>
            <p:ph idx="1"/>
          </p:nvPr>
        </p:nvGraphicFramePr>
        <p:xfrm>
          <a:off x="1909126" y="1022079"/>
          <a:ext cx="5643253" cy="4813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Picture 25" descr="XML Icon">
            <a:extLst>
              <a:ext uri="{FF2B5EF4-FFF2-40B4-BE49-F238E27FC236}">
                <a16:creationId xmlns:a16="http://schemas.microsoft.com/office/drawing/2014/main" id="{A245DE61-FDA2-C790-BBC2-F314BC2A7443}"/>
              </a:ext>
            </a:extLst>
          </p:cNvPr>
          <p:cNvPicPr>
            <a:picLocks noChangeAspect="1"/>
          </p:cNvPicPr>
          <p:nvPr/>
        </p:nvPicPr>
        <p:blipFill>
          <a:blip r:embed="rId8"/>
          <a:stretch>
            <a:fillRect/>
          </a:stretch>
        </p:blipFill>
        <p:spPr>
          <a:xfrm>
            <a:off x="2743200" y="2418884"/>
            <a:ext cx="2020232" cy="2020232"/>
          </a:xfrm>
          <a:prstGeom prst="rect">
            <a:avLst/>
          </a:prstGeom>
        </p:spPr>
      </p:pic>
      <p:pic>
        <p:nvPicPr>
          <p:cNvPr id="32" name="Picture 31" descr="API Icon">
            <a:extLst>
              <a:ext uri="{FF2B5EF4-FFF2-40B4-BE49-F238E27FC236}">
                <a16:creationId xmlns:a16="http://schemas.microsoft.com/office/drawing/2014/main" id="{7F6B9B5F-63DF-B3D8-DCDB-F3AA66B1B9F9}"/>
              </a:ext>
            </a:extLst>
          </p:cNvPr>
          <p:cNvPicPr>
            <a:picLocks noChangeAspect="1"/>
          </p:cNvPicPr>
          <p:nvPr/>
        </p:nvPicPr>
        <p:blipFill>
          <a:blip r:embed="rId9"/>
          <a:stretch>
            <a:fillRect/>
          </a:stretch>
        </p:blipFill>
        <p:spPr>
          <a:xfrm>
            <a:off x="4557132" y="2259051"/>
            <a:ext cx="2339898" cy="2339898"/>
          </a:xfrm>
          <a:prstGeom prst="rect">
            <a:avLst/>
          </a:prstGeom>
        </p:spPr>
      </p:pic>
      <p:sp>
        <p:nvSpPr>
          <p:cNvPr id="24" name="Text Placeholder 23">
            <a:extLst>
              <a:ext uri="{FF2B5EF4-FFF2-40B4-BE49-F238E27FC236}">
                <a16:creationId xmlns:a16="http://schemas.microsoft.com/office/drawing/2014/main" id="{E68C2501-AED3-F2D8-A914-9AB2363D2AF6}"/>
              </a:ext>
            </a:extLst>
          </p:cNvPr>
          <p:cNvSpPr>
            <a:spLocks noGrp="1"/>
          </p:cNvSpPr>
          <p:nvPr>
            <p:ph type="body" sz="quarter" idx="13"/>
          </p:nvPr>
        </p:nvSpPr>
        <p:spPr>
          <a:xfrm>
            <a:off x="7727800" y="1441541"/>
            <a:ext cx="4036737" cy="4156371"/>
          </a:xfrm>
        </p:spPr>
        <p:txBody>
          <a:bodyPr/>
          <a:lstStyle/>
          <a:p>
            <a:pPr marL="0" indent="0">
              <a:buNone/>
            </a:pPr>
            <a:r>
              <a:rPr lang="en-US" sz="2400" b="1" dirty="0"/>
              <a:t>REQUIRED </a:t>
            </a:r>
            <a:r>
              <a:rPr lang="en-US" sz="2400" dirty="0"/>
              <a:t>For </a:t>
            </a:r>
            <a:r>
              <a:rPr lang="en-US" sz="2400" b="1" dirty="0"/>
              <a:t>All Vendors</a:t>
            </a:r>
          </a:p>
          <a:p>
            <a:pPr marL="0" indent="0">
              <a:buNone/>
            </a:pPr>
            <a:r>
              <a:rPr lang="en-US" sz="2400" b="1" dirty="0"/>
              <a:t>OPTIONAL</a:t>
            </a:r>
            <a:r>
              <a:rPr lang="en-US" sz="2400" dirty="0"/>
              <a:t> For </a:t>
            </a:r>
            <a:r>
              <a:rPr lang="en-US" sz="2400" b="1" dirty="0"/>
              <a:t>LEAs &amp; ESCs</a:t>
            </a:r>
          </a:p>
          <a:p>
            <a:pPr marL="0" indent="0">
              <a:buNone/>
            </a:pPr>
            <a:endParaRPr lang="en-US" sz="800" dirty="0"/>
          </a:p>
          <a:p>
            <a:r>
              <a:rPr lang="en-US" sz="2000" dirty="0"/>
              <a:t>LEAs will compare XML data against API transactions through TSDS reports and validations. </a:t>
            </a:r>
          </a:p>
          <a:p>
            <a:r>
              <a:rPr lang="en-US" sz="2000" b="1" dirty="0"/>
              <a:t>All TSDS submissions </a:t>
            </a:r>
            <a:r>
              <a:rPr lang="en-US" sz="2000" dirty="0"/>
              <a:t>are expected to be compared by the     submission due dates. </a:t>
            </a:r>
          </a:p>
          <a:p>
            <a:r>
              <a:rPr lang="en-US" sz="2000" dirty="0"/>
              <a:t>XML will be used for                  official TSDS reporting. </a:t>
            </a:r>
          </a:p>
          <a:p>
            <a:endParaRPr lang="en-US" sz="2400" dirty="0"/>
          </a:p>
        </p:txBody>
      </p:sp>
      <p:pic>
        <p:nvPicPr>
          <p:cNvPr id="42" name="Picture 41" descr="File Check Icon">
            <a:extLst>
              <a:ext uri="{FF2B5EF4-FFF2-40B4-BE49-F238E27FC236}">
                <a16:creationId xmlns:a16="http://schemas.microsoft.com/office/drawing/2014/main" id="{659194C5-C2F3-AE9C-2EB9-521BA74ED2F6}"/>
              </a:ext>
            </a:extLst>
          </p:cNvPr>
          <p:cNvPicPr>
            <a:picLocks noChangeAspect="1"/>
          </p:cNvPicPr>
          <p:nvPr/>
        </p:nvPicPr>
        <p:blipFill>
          <a:blip r:embed="rId10"/>
          <a:stretch>
            <a:fillRect/>
          </a:stretch>
        </p:blipFill>
        <p:spPr>
          <a:xfrm>
            <a:off x="10281639" y="3801282"/>
            <a:ext cx="1696270" cy="1696270"/>
          </a:xfrm>
          <a:prstGeom prst="rect">
            <a:avLst/>
          </a:prstGeom>
        </p:spPr>
      </p:pic>
      <p:sp>
        <p:nvSpPr>
          <p:cNvPr id="43" name="TextBox 42">
            <a:extLst>
              <a:ext uri="{FF2B5EF4-FFF2-40B4-BE49-F238E27FC236}">
                <a16:creationId xmlns:a16="http://schemas.microsoft.com/office/drawing/2014/main" id="{BF37B87E-BFE0-1313-2109-A46453A31847}"/>
              </a:ext>
            </a:extLst>
          </p:cNvPr>
          <p:cNvSpPr txBox="1"/>
          <p:nvPr/>
        </p:nvSpPr>
        <p:spPr>
          <a:xfrm>
            <a:off x="1836189" y="5757745"/>
            <a:ext cx="9253239" cy="954107"/>
          </a:xfrm>
          <a:prstGeom prst="rect">
            <a:avLst/>
          </a:prstGeom>
          <a:noFill/>
        </p:spPr>
        <p:txBody>
          <a:bodyPr wrap="none" rtlCol="0">
            <a:spAutoFit/>
          </a:bodyPr>
          <a:lstStyle/>
          <a:p>
            <a:r>
              <a:rPr lang="en-US" sz="2800" dirty="0"/>
              <a:t>LEAs will be nominated, selected, and approved to participate </a:t>
            </a:r>
          </a:p>
          <a:p>
            <a:r>
              <a:rPr lang="en-US" sz="2800" dirty="0"/>
              <a:t> in the parallel submission. Recommending </a:t>
            </a:r>
            <a:r>
              <a:rPr lang="en-US" sz="2800" b="1" dirty="0"/>
              <a:t>250+ LEAs</a:t>
            </a:r>
            <a:r>
              <a:rPr lang="en-US" sz="2800" dirty="0"/>
              <a:t>.</a:t>
            </a:r>
          </a:p>
        </p:txBody>
      </p:sp>
    </p:spTree>
    <p:extLst>
      <p:ext uri="{BB962C8B-B14F-4D97-AF65-F5344CB8AC3E}">
        <p14:creationId xmlns:p14="http://schemas.microsoft.com/office/powerpoint/2010/main" val="2248009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3ACD-DA01-F6D7-BEC9-CC5CECF46037}"/>
              </a:ext>
            </a:extLst>
          </p:cNvPr>
          <p:cNvSpPr>
            <a:spLocks noGrp="1"/>
          </p:cNvSpPr>
          <p:nvPr>
            <p:ph type="title"/>
          </p:nvPr>
        </p:nvSpPr>
        <p:spPr>
          <a:xfrm>
            <a:off x="1828800" y="167275"/>
            <a:ext cx="10363200" cy="751350"/>
          </a:xfrm>
        </p:spPr>
        <p:txBody>
          <a:bodyPr>
            <a:noAutofit/>
          </a:bodyPr>
          <a:lstStyle/>
          <a:p>
            <a:pPr algn="ctr"/>
            <a:r>
              <a:rPr lang="en-US" sz="4000" dirty="0"/>
              <a:t>HOW TO PREPARE FOR PARALLEL SUBMISSION</a:t>
            </a:r>
          </a:p>
        </p:txBody>
      </p:sp>
      <p:sp>
        <p:nvSpPr>
          <p:cNvPr id="8" name="Oval 7">
            <a:extLst>
              <a:ext uri="{FF2B5EF4-FFF2-40B4-BE49-F238E27FC236}">
                <a16:creationId xmlns:a16="http://schemas.microsoft.com/office/drawing/2014/main" id="{3717325A-95C4-2B29-53E7-71FBCDE6DD8C}"/>
              </a:ext>
            </a:extLst>
          </p:cNvPr>
          <p:cNvSpPr/>
          <p:nvPr/>
        </p:nvSpPr>
        <p:spPr>
          <a:xfrm>
            <a:off x="2778105" y="1495487"/>
            <a:ext cx="1341120" cy="1402080"/>
          </a:xfrm>
          <a:prstGeom prst="ellipse">
            <a:avLst/>
          </a:prstGeom>
          <a:noFill/>
          <a:ln w="19050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0" b="1" dirty="0"/>
              <a:t>1</a:t>
            </a:r>
          </a:p>
        </p:txBody>
      </p:sp>
      <p:sp>
        <p:nvSpPr>
          <p:cNvPr id="12" name="TextBox 11">
            <a:extLst>
              <a:ext uri="{FF2B5EF4-FFF2-40B4-BE49-F238E27FC236}">
                <a16:creationId xmlns:a16="http://schemas.microsoft.com/office/drawing/2014/main" id="{0295C408-F16D-CF79-2E4F-E2BF4A9E7772}"/>
              </a:ext>
            </a:extLst>
          </p:cNvPr>
          <p:cNvSpPr txBox="1"/>
          <p:nvPr/>
        </p:nvSpPr>
        <p:spPr>
          <a:xfrm>
            <a:off x="4321276" y="1781028"/>
            <a:ext cx="3126659" cy="461665"/>
          </a:xfrm>
          <a:prstGeom prst="rect">
            <a:avLst/>
          </a:prstGeom>
          <a:noFill/>
        </p:spPr>
        <p:txBody>
          <a:bodyPr wrap="square" rtlCol="0">
            <a:spAutoFit/>
          </a:bodyPr>
          <a:lstStyle/>
          <a:p>
            <a:r>
              <a:rPr lang="en-US" sz="2400" b="1" dirty="0">
                <a:latin typeface="+mn-lt"/>
              </a:rPr>
              <a:t>Communicate</a:t>
            </a:r>
          </a:p>
        </p:txBody>
      </p:sp>
      <p:sp>
        <p:nvSpPr>
          <p:cNvPr id="16" name="TextBox 15">
            <a:extLst>
              <a:ext uri="{FF2B5EF4-FFF2-40B4-BE49-F238E27FC236}">
                <a16:creationId xmlns:a16="http://schemas.microsoft.com/office/drawing/2014/main" id="{340F3308-A2D9-F216-AE89-E1BFDAAD987B}"/>
              </a:ext>
            </a:extLst>
          </p:cNvPr>
          <p:cNvSpPr txBox="1"/>
          <p:nvPr/>
        </p:nvSpPr>
        <p:spPr>
          <a:xfrm>
            <a:off x="4361982" y="2358352"/>
            <a:ext cx="1551322" cy="400110"/>
          </a:xfrm>
          <a:prstGeom prst="rect">
            <a:avLst/>
          </a:prstGeom>
          <a:noFill/>
        </p:spPr>
        <p:txBody>
          <a:bodyPr wrap="none" rtlCol="0">
            <a:spAutoFit/>
          </a:bodyPr>
          <a:lstStyle/>
          <a:p>
            <a:r>
              <a:rPr lang="en-US" sz="2000" b="1" dirty="0">
                <a:solidFill>
                  <a:schemeClr val="accent2"/>
                </a:solidFill>
                <a:latin typeface="+mn-lt"/>
              </a:rPr>
              <a:t>By May 2023</a:t>
            </a:r>
          </a:p>
        </p:txBody>
      </p:sp>
      <p:sp>
        <p:nvSpPr>
          <p:cNvPr id="14" name="TextBox 13">
            <a:extLst>
              <a:ext uri="{FF2B5EF4-FFF2-40B4-BE49-F238E27FC236}">
                <a16:creationId xmlns:a16="http://schemas.microsoft.com/office/drawing/2014/main" id="{E6551B62-94A5-5C18-C9C8-5D3C7EF818E8}"/>
              </a:ext>
            </a:extLst>
          </p:cNvPr>
          <p:cNvSpPr txBox="1"/>
          <p:nvPr/>
        </p:nvSpPr>
        <p:spPr>
          <a:xfrm>
            <a:off x="2772175" y="3140338"/>
            <a:ext cx="4669830" cy="830997"/>
          </a:xfrm>
          <a:prstGeom prst="rect">
            <a:avLst/>
          </a:prstGeom>
          <a:noFill/>
        </p:spPr>
        <p:txBody>
          <a:bodyPr wrap="square" rtlCol="0">
            <a:spAutoFit/>
          </a:bodyPr>
          <a:lstStyle/>
          <a:p>
            <a:r>
              <a:rPr lang="en-US" sz="1600" dirty="0">
                <a:latin typeface="+mn-lt"/>
              </a:rPr>
              <a:t>ESCs should </a:t>
            </a:r>
            <a:r>
              <a:rPr lang="en-US" sz="1600" dirty="0"/>
              <a:t>inform their LEAs in their region of the TSDS Upgrade Project and the opportunity to participate in the 2023-2024 Parallel Submission.</a:t>
            </a:r>
            <a:endParaRPr lang="en-US" sz="2000" b="1" dirty="0">
              <a:solidFill>
                <a:schemeClr val="accent2"/>
              </a:solidFill>
              <a:latin typeface="+mn-lt"/>
            </a:endParaRPr>
          </a:p>
        </p:txBody>
      </p:sp>
      <p:sp>
        <p:nvSpPr>
          <p:cNvPr id="9" name="Oval 8">
            <a:extLst>
              <a:ext uri="{FF2B5EF4-FFF2-40B4-BE49-F238E27FC236}">
                <a16:creationId xmlns:a16="http://schemas.microsoft.com/office/drawing/2014/main" id="{48507268-D4E8-0BDB-1C3E-677F657D6084}"/>
              </a:ext>
            </a:extLst>
          </p:cNvPr>
          <p:cNvSpPr/>
          <p:nvPr/>
        </p:nvSpPr>
        <p:spPr>
          <a:xfrm>
            <a:off x="7738480" y="1495487"/>
            <a:ext cx="1341120" cy="1402080"/>
          </a:xfrm>
          <a:prstGeom prst="ellipse">
            <a:avLst/>
          </a:prstGeom>
          <a:noFill/>
          <a:ln w="19050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0" b="1" dirty="0"/>
              <a:t>2</a:t>
            </a:r>
          </a:p>
        </p:txBody>
      </p:sp>
      <p:sp>
        <p:nvSpPr>
          <p:cNvPr id="13" name="TextBox 12">
            <a:extLst>
              <a:ext uri="{FF2B5EF4-FFF2-40B4-BE49-F238E27FC236}">
                <a16:creationId xmlns:a16="http://schemas.microsoft.com/office/drawing/2014/main" id="{7F2D0FDE-5F33-0D3C-96B6-A4DE5959E0E0}"/>
              </a:ext>
            </a:extLst>
          </p:cNvPr>
          <p:cNvSpPr txBox="1"/>
          <p:nvPr/>
        </p:nvSpPr>
        <p:spPr>
          <a:xfrm>
            <a:off x="9272304" y="1781027"/>
            <a:ext cx="2560308" cy="461665"/>
          </a:xfrm>
          <a:prstGeom prst="rect">
            <a:avLst/>
          </a:prstGeom>
          <a:noFill/>
        </p:spPr>
        <p:txBody>
          <a:bodyPr wrap="square" rtlCol="0">
            <a:spAutoFit/>
          </a:bodyPr>
          <a:lstStyle/>
          <a:p>
            <a:r>
              <a:rPr lang="en-US" sz="2400" b="1" dirty="0">
                <a:latin typeface="+mn-lt"/>
              </a:rPr>
              <a:t>Identify</a:t>
            </a:r>
          </a:p>
        </p:txBody>
      </p:sp>
      <p:sp>
        <p:nvSpPr>
          <p:cNvPr id="18" name="TextBox 17">
            <a:extLst>
              <a:ext uri="{FF2B5EF4-FFF2-40B4-BE49-F238E27FC236}">
                <a16:creationId xmlns:a16="http://schemas.microsoft.com/office/drawing/2014/main" id="{C03D2100-68B6-C18B-AEF4-AE0DA54DE31D}"/>
              </a:ext>
            </a:extLst>
          </p:cNvPr>
          <p:cNvSpPr txBox="1"/>
          <p:nvPr/>
        </p:nvSpPr>
        <p:spPr>
          <a:xfrm>
            <a:off x="9272304" y="2381376"/>
            <a:ext cx="1573572" cy="400110"/>
          </a:xfrm>
          <a:prstGeom prst="rect">
            <a:avLst/>
          </a:prstGeom>
          <a:noFill/>
        </p:spPr>
        <p:txBody>
          <a:bodyPr wrap="none" rtlCol="0">
            <a:spAutoFit/>
          </a:bodyPr>
          <a:lstStyle/>
          <a:p>
            <a:r>
              <a:rPr lang="en-US" sz="2000" b="1" dirty="0">
                <a:solidFill>
                  <a:schemeClr val="accent2"/>
                </a:solidFill>
                <a:latin typeface="+mn-lt"/>
              </a:rPr>
              <a:t>By June 2023</a:t>
            </a:r>
          </a:p>
        </p:txBody>
      </p:sp>
      <p:sp>
        <p:nvSpPr>
          <p:cNvPr id="17" name="TextBox 16">
            <a:extLst>
              <a:ext uri="{FF2B5EF4-FFF2-40B4-BE49-F238E27FC236}">
                <a16:creationId xmlns:a16="http://schemas.microsoft.com/office/drawing/2014/main" id="{E90999DA-F7BA-D5E0-3919-F85D895C769C}"/>
              </a:ext>
            </a:extLst>
          </p:cNvPr>
          <p:cNvSpPr txBox="1"/>
          <p:nvPr/>
        </p:nvSpPr>
        <p:spPr>
          <a:xfrm>
            <a:off x="7659530" y="3140338"/>
            <a:ext cx="4094131" cy="830997"/>
          </a:xfrm>
          <a:prstGeom prst="rect">
            <a:avLst/>
          </a:prstGeom>
          <a:noFill/>
        </p:spPr>
        <p:txBody>
          <a:bodyPr wrap="square" rtlCol="0">
            <a:spAutoFit/>
          </a:bodyPr>
          <a:lstStyle/>
          <a:p>
            <a:r>
              <a:rPr lang="en-US" sz="1600" dirty="0">
                <a:latin typeface="+mn-lt"/>
              </a:rPr>
              <a:t>ESCs should identify any LEA that may have an in-house or custom solution for generating XML files. </a:t>
            </a:r>
            <a:r>
              <a:rPr lang="en-US" sz="1600" dirty="0"/>
              <a:t>A migration plan will be necessary. </a:t>
            </a:r>
            <a:endParaRPr lang="en-US" sz="2000" b="1" dirty="0">
              <a:solidFill>
                <a:schemeClr val="accent2"/>
              </a:solidFill>
              <a:latin typeface="+mn-lt"/>
            </a:endParaRPr>
          </a:p>
        </p:txBody>
      </p:sp>
      <p:sp>
        <p:nvSpPr>
          <p:cNvPr id="10" name="Oval 9">
            <a:extLst>
              <a:ext uri="{FF2B5EF4-FFF2-40B4-BE49-F238E27FC236}">
                <a16:creationId xmlns:a16="http://schemas.microsoft.com/office/drawing/2014/main" id="{976D805C-AC02-F557-4F8A-72FFA73E084E}"/>
              </a:ext>
            </a:extLst>
          </p:cNvPr>
          <p:cNvSpPr/>
          <p:nvPr/>
        </p:nvSpPr>
        <p:spPr>
          <a:xfrm>
            <a:off x="2778105" y="4214106"/>
            <a:ext cx="1341120" cy="1402080"/>
          </a:xfrm>
          <a:prstGeom prst="ellipse">
            <a:avLst/>
          </a:prstGeom>
          <a:noFill/>
          <a:ln w="19050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0" b="1" dirty="0"/>
              <a:t>3</a:t>
            </a:r>
          </a:p>
        </p:txBody>
      </p:sp>
      <p:sp>
        <p:nvSpPr>
          <p:cNvPr id="19" name="TextBox 18">
            <a:extLst>
              <a:ext uri="{FF2B5EF4-FFF2-40B4-BE49-F238E27FC236}">
                <a16:creationId xmlns:a16="http://schemas.microsoft.com/office/drawing/2014/main" id="{73C18BD8-5138-D322-5805-B59B69D48691}"/>
              </a:ext>
            </a:extLst>
          </p:cNvPr>
          <p:cNvSpPr txBox="1"/>
          <p:nvPr/>
        </p:nvSpPr>
        <p:spPr>
          <a:xfrm>
            <a:off x="4321276" y="4499647"/>
            <a:ext cx="2964428" cy="461665"/>
          </a:xfrm>
          <a:prstGeom prst="rect">
            <a:avLst/>
          </a:prstGeom>
          <a:noFill/>
        </p:spPr>
        <p:txBody>
          <a:bodyPr wrap="square" rtlCol="0">
            <a:spAutoFit/>
          </a:bodyPr>
          <a:lstStyle/>
          <a:p>
            <a:r>
              <a:rPr lang="en-US" sz="2400" b="1" dirty="0">
                <a:latin typeface="+mn-lt"/>
              </a:rPr>
              <a:t>Coordinate</a:t>
            </a:r>
          </a:p>
        </p:txBody>
      </p:sp>
      <p:sp>
        <p:nvSpPr>
          <p:cNvPr id="21" name="TextBox 20">
            <a:extLst>
              <a:ext uri="{FF2B5EF4-FFF2-40B4-BE49-F238E27FC236}">
                <a16:creationId xmlns:a16="http://schemas.microsoft.com/office/drawing/2014/main" id="{B835E98A-CA59-8DB2-8ED2-1083EA15147C}"/>
              </a:ext>
            </a:extLst>
          </p:cNvPr>
          <p:cNvSpPr txBox="1"/>
          <p:nvPr/>
        </p:nvSpPr>
        <p:spPr>
          <a:xfrm>
            <a:off x="4361982" y="5056197"/>
            <a:ext cx="1490216" cy="400110"/>
          </a:xfrm>
          <a:prstGeom prst="rect">
            <a:avLst/>
          </a:prstGeom>
          <a:noFill/>
        </p:spPr>
        <p:txBody>
          <a:bodyPr wrap="none" rtlCol="0">
            <a:spAutoFit/>
          </a:bodyPr>
          <a:lstStyle/>
          <a:p>
            <a:r>
              <a:rPr lang="en-US" sz="2000" b="1" dirty="0">
                <a:solidFill>
                  <a:schemeClr val="accent2"/>
                </a:solidFill>
                <a:latin typeface="+mn-lt"/>
              </a:rPr>
              <a:t>By July 2023</a:t>
            </a:r>
          </a:p>
        </p:txBody>
      </p:sp>
      <p:sp>
        <p:nvSpPr>
          <p:cNvPr id="20" name="TextBox 19">
            <a:extLst>
              <a:ext uri="{FF2B5EF4-FFF2-40B4-BE49-F238E27FC236}">
                <a16:creationId xmlns:a16="http://schemas.microsoft.com/office/drawing/2014/main" id="{F9BEF58F-FAEA-8875-BB6A-40A17DB73D3A}"/>
              </a:ext>
            </a:extLst>
          </p:cNvPr>
          <p:cNvSpPr txBox="1"/>
          <p:nvPr/>
        </p:nvSpPr>
        <p:spPr>
          <a:xfrm>
            <a:off x="2778105" y="5756774"/>
            <a:ext cx="4669830" cy="830997"/>
          </a:xfrm>
          <a:prstGeom prst="rect">
            <a:avLst/>
          </a:prstGeom>
          <a:noFill/>
        </p:spPr>
        <p:txBody>
          <a:bodyPr wrap="square" rtlCol="0">
            <a:spAutoFit/>
          </a:bodyPr>
          <a:lstStyle/>
          <a:p>
            <a:r>
              <a:rPr lang="en-US" sz="1600" dirty="0">
                <a:latin typeface="+mn-lt"/>
              </a:rPr>
              <a:t>ESCs should coordinate with their own vendor(s) to ensure product readiness for submitting their own PEIMS data. Determine timeline for implementation. </a:t>
            </a:r>
            <a:endParaRPr lang="en-US" sz="2000" b="1" dirty="0">
              <a:solidFill>
                <a:schemeClr val="accent2"/>
              </a:solidFill>
              <a:latin typeface="+mn-lt"/>
            </a:endParaRPr>
          </a:p>
        </p:txBody>
      </p:sp>
      <p:sp>
        <p:nvSpPr>
          <p:cNvPr id="11" name="Oval 10">
            <a:extLst>
              <a:ext uri="{FF2B5EF4-FFF2-40B4-BE49-F238E27FC236}">
                <a16:creationId xmlns:a16="http://schemas.microsoft.com/office/drawing/2014/main" id="{33D2A1D4-9778-E41D-00B6-3D4FA55382CC}"/>
              </a:ext>
            </a:extLst>
          </p:cNvPr>
          <p:cNvSpPr/>
          <p:nvPr/>
        </p:nvSpPr>
        <p:spPr>
          <a:xfrm>
            <a:off x="7738480" y="4214106"/>
            <a:ext cx="1341120" cy="1402080"/>
          </a:xfrm>
          <a:prstGeom prst="ellipse">
            <a:avLst/>
          </a:prstGeom>
          <a:noFill/>
          <a:ln w="190500">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0" b="1" dirty="0"/>
              <a:t>4</a:t>
            </a:r>
          </a:p>
        </p:txBody>
      </p:sp>
      <p:sp>
        <p:nvSpPr>
          <p:cNvPr id="22" name="TextBox 21">
            <a:extLst>
              <a:ext uri="{FF2B5EF4-FFF2-40B4-BE49-F238E27FC236}">
                <a16:creationId xmlns:a16="http://schemas.microsoft.com/office/drawing/2014/main" id="{25D496A1-E364-7DAF-ACDD-52E1786CB180}"/>
              </a:ext>
            </a:extLst>
          </p:cNvPr>
          <p:cNvSpPr txBox="1"/>
          <p:nvPr/>
        </p:nvSpPr>
        <p:spPr>
          <a:xfrm>
            <a:off x="9175406" y="4499647"/>
            <a:ext cx="2964428" cy="461665"/>
          </a:xfrm>
          <a:prstGeom prst="rect">
            <a:avLst/>
          </a:prstGeom>
          <a:noFill/>
        </p:spPr>
        <p:txBody>
          <a:bodyPr wrap="square" rtlCol="0">
            <a:spAutoFit/>
          </a:bodyPr>
          <a:lstStyle/>
          <a:p>
            <a:r>
              <a:rPr lang="en-US" sz="2400" b="1" dirty="0">
                <a:latin typeface="+mn-lt"/>
              </a:rPr>
              <a:t>Schedule</a:t>
            </a:r>
          </a:p>
        </p:txBody>
      </p:sp>
      <p:sp>
        <p:nvSpPr>
          <p:cNvPr id="24" name="TextBox 23">
            <a:extLst>
              <a:ext uri="{FF2B5EF4-FFF2-40B4-BE49-F238E27FC236}">
                <a16:creationId xmlns:a16="http://schemas.microsoft.com/office/drawing/2014/main" id="{04C9DF0D-8984-46C3-015A-58FCC6BD96E0}"/>
              </a:ext>
            </a:extLst>
          </p:cNvPr>
          <p:cNvSpPr txBox="1"/>
          <p:nvPr/>
        </p:nvSpPr>
        <p:spPr>
          <a:xfrm>
            <a:off x="9216112" y="5056197"/>
            <a:ext cx="1946174" cy="400110"/>
          </a:xfrm>
          <a:prstGeom prst="rect">
            <a:avLst/>
          </a:prstGeom>
          <a:noFill/>
        </p:spPr>
        <p:txBody>
          <a:bodyPr wrap="none" rtlCol="0">
            <a:spAutoFit/>
          </a:bodyPr>
          <a:lstStyle/>
          <a:p>
            <a:r>
              <a:rPr lang="en-US" sz="2000" b="1" dirty="0">
                <a:solidFill>
                  <a:schemeClr val="accent2"/>
                </a:solidFill>
                <a:latin typeface="+mn-lt"/>
              </a:rPr>
              <a:t>By October 2023</a:t>
            </a:r>
          </a:p>
        </p:txBody>
      </p:sp>
      <p:sp>
        <p:nvSpPr>
          <p:cNvPr id="23" name="TextBox 22">
            <a:extLst>
              <a:ext uri="{FF2B5EF4-FFF2-40B4-BE49-F238E27FC236}">
                <a16:creationId xmlns:a16="http://schemas.microsoft.com/office/drawing/2014/main" id="{D75D25CC-D1E7-3222-78B1-A79BC94F07B0}"/>
              </a:ext>
            </a:extLst>
          </p:cNvPr>
          <p:cNvSpPr txBox="1"/>
          <p:nvPr/>
        </p:nvSpPr>
        <p:spPr>
          <a:xfrm>
            <a:off x="7632234" y="5756774"/>
            <a:ext cx="4507599" cy="830997"/>
          </a:xfrm>
          <a:prstGeom prst="rect">
            <a:avLst/>
          </a:prstGeom>
          <a:noFill/>
        </p:spPr>
        <p:txBody>
          <a:bodyPr wrap="square" rtlCol="0">
            <a:spAutoFit/>
          </a:bodyPr>
          <a:lstStyle/>
          <a:p>
            <a:r>
              <a:rPr lang="en-US" sz="1600" dirty="0">
                <a:latin typeface="+mn-lt"/>
              </a:rPr>
              <a:t>ESCs should schedule the training for their LEAs participating in the 2023-2024 Parallel Submission. </a:t>
            </a:r>
            <a:r>
              <a:rPr lang="en-US" sz="1600" dirty="0"/>
              <a:t>TEA will begin training ESCs this Summer.</a:t>
            </a:r>
            <a:endParaRPr lang="en-US" sz="2000" b="1" dirty="0">
              <a:solidFill>
                <a:schemeClr val="accent2"/>
              </a:solidFill>
              <a:latin typeface="+mn-lt"/>
            </a:endParaRPr>
          </a:p>
        </p:txBody>
      </p:sp>
    </p:spTree>
    <p:extLst>
      <p:ext uri="{BB962C8B-B14F-4D97-AF65-F5344CB8AC3E}">
        <p14:creationId xmlns:p14="http://schemas.microsoft.com/office/powerpoint/2010/main" val="1662575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4C82A-9C52-D96F-01F2-443938AD61A2}"/>
              </a:ext>
            </a:extLst>
          </p:cNvPr>
          <p:cNvSpPr>
            <a:spLocks noGrp="1"/>
          </p:cNvSpPr>
          <p:nvPr>
            <p:ph type="title"/>
          </p:nvPr>
        </p:nvSpPr>
        <p:spPr/>
        <p:txBody>
          <a:bodyPr>
            <a:normAutofit/>
          </a:bodyPr>
          <a:lstStyle/>
          <a:p>
            <a:pPr algn="ctr"/>
            <a:r>
              <a:rPr lang="en-US" sz="4000" dirty="0"/>
              <a:t>HOW CAN TEA SUPPORT YOU?</a:t>
            </a:r>
          </a:p>
        </p:txBody>
      </p:sp>
      <p:pic>
        <p:nvPicPr>
          <p:cNvPr id="26" name="Picture 25" descr="Icon of chat box">
            <a:extLst>
              <a:ext uri="{FF2B5EF4-FFF2-40B4-BE49-F238E27FC236}">
                <a16:creationId xmlns:a16="http://schemas.microsoft.com/office/drawing/2014/main" id="{82AB3162-75F5-F46E-88D8-A898AFB8B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98" y="2207049"/>
            <a:ext cx="2320706" cy="2320706"/>
          </a:xfrm>
          <a:prstGeom prst="rect">
            <a:avLst/>
          </a:prstGeom>
        </p:spPr>
      </p:pic>
      <p:graphicFrame>
        <p:nvGraphicFramePr>
          <p:cNvPr id="9" name="Content Placeholder 8" descr="Four boxes: FCN Webinars, Technical Resources, Training Materials, LEA Guidance">
            <a:extLst>
              <a:ext uri="{FF2B5EF4-FFF2-40B4-BE49-F238E27FC236}">
                <a16:creationId xmlns:a16="http://schemas.microsoft.com/office/drawing/2014/main" id="{97D30A3C-67BD-B598-BB2C-E9538A46C9DB}"/>
              </a:ext>
            </a:extLst>
          </p:cNvPr>
          <p:cNvGraphicFramePr>
            <a:graphicFrameLocks noGrp="1"/>
          </p:cNvGraphicFramePr>
          <p:nvPr>
            <p:ph idx="1"/>
            <p:extLst>
              <p:ext uri="{D42A27DB-BD31-4B8C-83A1-F6EECF244321}">
                <p14:modId xmlns:p14="http://schemas.microsoft.com/office/powerpoint/2010/main" val="534597019"/>
              </p:ext>
            </p:extLst>
          </p:nvPr>
        </p:nvGraphicFramePr>
        <p:xfrm>
          <a:off x="2628133" y="1224116"/>
          <a:ext cx="8988425" cy="54666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2194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215E4-2C94-0998-71A5-DB6D9A3ADA1A}"/>
              </a:ext>
            </a:extLst>
          </p:cNvPr>
          <p:cNvSpPr>
            <a:spLocks noGrp="1"/>
          </p:cNvSpPr>
          <p:nvPr>
            <p:ph type="title"/>
          </p:nvPr>
        </p:nvSpPr>
        <p:spPr/>
        <p:txBody>
          <a:bodyPr>
            <a:noAutofit/>
          </a:bodyPr>
          <a:lstStyle/>
          <a:p>
            <a:pPr algn="ctr"/>
            <a:r>
              <a:rPr lang="en-US" sz="4000" dirty="0"/>
              <a:t>KEY TAKE-AWAYS</a:t>
            </a:r>
          </a:p>
        </p:txBody>
      </p:sp>
      <p:graphicFrame>
        <p:nvGraphicFramePr>
          <p:cNvPr id="8" name="TextBox 5" descr="List of Key Takeaways ">
            <a:extLst>
              <a:ext uri="{FF2B5EF4-FFF2-40B4-BE49-F238E27FC236}">
                <a16:creationId xmlns:a16="http://schemas.microsoft.com/office/drawing/2014/main" id="{966CA246-4EBC-F60A-FA08-59D0BD611E35}"/>
              </a:ext>
            </a:extLst>
          </p:cNvPr>
          <p:cNvGraphicFramePr/>
          <p:nvPr>
            <p:extLst>
              <p:ext uri="{D42A27DB-BD31-4B8C-83A1-F6EECF244321}">
                <p14:modId xmlns:p14="http://schemas.microsoft.com/office/powerpoint/2010/main" val="3049000400"/>
              </p:ext>
            </p:extLst>
          </p:nvPr>
        </p:nvGraphicFramePr>
        <p:xfrm>
          <a:off x="2210127" y="1032817"/>
          <a:ext cx="5308980" cy="5716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FBA38777-0E6F-9687-98BA-1625B94CB1C8}"/>
              </a:ext>
              <a:ext uri="{C183D7F6-B498-43B3-948B-1728B52AA6E4}">
                <adec:decorative xmlns:adec="http://schemas.microsoft.com/office/drawing/2017/decorative" val="1"/>
              </a:ext>
            </a:extLst>
          </p:cNvPr>
          <p:cNvSpPr/>
          <p:nvPr/>
        </p:nvSpPr>
        <p:spPr>
          <a:xfrm>
            <a:off x="7719237" y="1162052"/>
            <a:ext cx="4116230" cy="537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F714E1DF-169D-DA1A-F42C-2E2AEB16FBD8}"/>
              </a:ext>
            </a:extLst>
          </p:cNvPr>
          <p:cNvSpPr txBox="1">
            <a:spLocks/>
          </p:cNvSpPr>
          <p:nvPr/>
        </p:nvSpPr>
        <p:spPr>
          <a:xfrm>
            <a:off x="7719237" y="1270861"/>
            <a:ext cx="4092480" cy="5262285"/>
          </a:xfrm>
          <a:prstGeom prst="rect">
            <a:avLst/>
          </a:prstGeom>
        </p:spPr>
        <p:txBody>
          <a:bodyPr>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b="1" u="sng" dirty="0"/>
              <a:t>DMC DEMO</a:t>
            </a:r>
          </a:p>
          <a:p>
            <a:pPr marL="0" indent="0">
              <a:buFont typeface="Wingdings" panose="05000000000000000000" pitchFamily="2" charset="2"/>
              <a:buNone/>
            </a:pPr>
            <a:endParaRPr lang="en-US" sz="400" b="1" dirty="0"/>
          </a:p>
          <a:p>
            <a:pPr marL="571500" lvl="1" indent="-342900">
              <a:buFont typeface="Wingdings" panose="05000000000000000000" pitchFamily="2" charset="2"/>
              <a:buChar char="q"/>
            </a:pPr>
            <a:r>
              <a:rPr lang="en-US" sz="2000" dirty="0"/>
              <a:t>TEAL Roles for LEAs:</a:t>
            </a:r>
          </a:p>
          <a:p>
            <a:pPr marL="228600" lvl="1" indent="0">
              <a:buNone/>
            </a:pPr>
            <a:r>
              <a:rPr lang="en-US" sz="2000" b="1" dirty="0"/>
              <a:t>	DMC LEA Technical </a:t>
            </a:r>
          </a:p>
          <a:p>
            <a:pPr marL="228600" lvl="1" indent="0">
              <a:buNone/>
            </a:pPr>
            <a:r>
              <a:rPr lang="en-US" sz="2000" b="1" dirty="0"/>
              <a:t>	DMC LEA Data Monitor</a:t>
            </a:r>
            <a:endParaRPr lang="en-US" sz="1600" b="1" dirty="0"/>
          </a:p>
          <a:p>
            <a:pPr marL="457200" lvl="1"/>
            <a:endParaRPr lang="en-US" sz="2000" dirty="0"/>
          </a:p>
          <a:p>
            <a:pPr marL="571500" lvl="1" indent="-342900">
              <a:buFont typeface="Wingdings" panose="05000000000000000000" pitchFamily="2" charset="2"/>
              <a:buChar char="q"/>
            </a:pPr>
            <a:r>
              <a:rPr lang="en-US" sz="2000" dirty="0"/>
              <a:t>Generating Key and Secret:</a:t>
            </a:r>
            <a:endParaRPr lang="en-US" sz="1200" dirty="0"/>
          </a:p>
          <a:p>
            <a:pPr marL="228600" lvl="1" indent="0">
              <a:buNone/>
            </a:pPr>
            <a:r>
              <a:rPr lang="en-US" sz="2000" b="1" dirty="0"/>
              <a:t>	Add Application</a:t>
            </a:r>
          </a:p>
          <a:p>
            <a:pPr marL="228600" lvl="1" indent="0">
              <a:buNone/>
            </a:pPr>
            <a:r>
              <a:rPr lang="en-US" sz="2000" b="1" dirty="0"/>
              <a:t>	Specify Claim Set</a:t>
            </a:r>
          </a:p>
          <a:p>
            <a:pPr marL="228600" lvl="1" indent="0">
              <a:buNone/>
            </a:pPr>
            <a:r>
              <a:rPr lang="en-US" sz="2000" b="1" dirty="0"/>
              <a:t>	Provide to Vendor</a:t>
            </a:r>
            <a:endParaRPr lang="en-US" sz="1600" b="1" dirty="0"/>
          </a:p>
          <a:p>
            <a:pPr marL="457200" lvl="1"/>
            <a:endParaRPr lang="en-US" sz="2000" dirty="0"/>
          </a:p>
          <a:p>
            <a:pPr marL="571500" lvl="1" indent="-342900">
              <a:buFont typeface="Wingdings" panose="05000000000000000000" pitchFamily="2" charset="2"/>
              <a:buChar char="q"/>
            </a:pPr>
            <a:r>
              <a:rPr lang="en-US" sz="2000" dirty="0"/>
              <a:t>Level 1.5 Filter Details:</a:t>
            </a:r>
          </a:p>
          <a:p>
            <a:pPr marL="228600" lvl="1" indent="0">
              <a:buNone/>
            </a:pPr>
            <a:r>
              <a:rPr lang="en-US" sz="2000" b="1" dirty="0"/>
              <a:t>	Unique ID Checks</a:t>
            </a:r>
          </a:p>
          <a:p>
            <a:pPr marL="228600" lvl="1" indent="0">
              <a:buNone/>
            </a:pPr>
            <a:r>
              <a:rPr lang="en-US" sz="2000" b="1" dirty="0"/>
              <a:t>	Descriptor Mapping</a:t>
            </a:r>
          </a:p>
          <a:p>
            <a:pPr marL="228600" lvl="1" indent="0">
              <a:buNone/>
            </a:pPr>
            <a:r>
              <a:rPr lang="en-US" sz="2000" b="1" dirty="0"/>
              <a:t>	Resolution Needed for TSDS</a:t>
            </a:r>
          </a:p>
          <a:p>
            <a:pPr marL="571500" lvl="1" indent="-342900">
              <a:buFont typeface="Wingdings" panose="05000000000000000000" pitchFamily="2" charset="2"/>
              <a:buChar char="q"/>
            </a:pPr>
            <a:endParaRPr lang="en-US" sz="1600" dirty="0"/>
          </a:p>
        </p:txBody>
      </p:sp>
    </p:spTree>
    <p:extLst>
      <p:ext uri="{BB962C8B-B14F-4D97-AF65-F5344CB8AC3E}">
        <p14:creationId xmlns:p14="http://schemas.microsoft.com/office/powerpoint/2010/main" val="240470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t>DATA SUBMISSION REQUIREMENTS</a:t>
            </a:r>
          </a:p>
        </p:txBody>
      </p:sp>
      <p:pic>
        <p:nvPicPr>
          <p:cNvPr id="5" name="Picture 4" descr="Data Submission Requirements screeshot">
            <a:extLst>
              <a:ext uri="{FF2B5EF4-FFF2-40B4-BE49-F238E27FC236}">
                <a16:creationId xmlns:a16="http://schemas.microsoft.com/office/drawing/2014/main" id="{6E045650-E426-D89B-0DA2-CDC51741CB13}"/>
              </a:ext>
            </a:extLst>
          </p:cNvPr>
          <p:cNvPicPr>
            <a:picLocks noChangeAspect="1"/>
          </p:cNvPicPr>
          <p:nvPr/>
        </p:nvPicPr>
        <p:blipFill>
          <a:blip r:embed="rId2"/>
          <a:stretch>
            <a:fillRect/>
          </a:stretch>
        </p:blipFill>
        <p:spPr>
          <a:xfrm>
            <a:off x="535171" y="1458293"/>
            <a:ext cx="3873699" cy="3873699"/>
          </a:xfrm>
          <a:prstGeom prst="rect">
            <a:avLst/>
          </a:prstGeom>
          <a:effectLst>
            <a:outerShdw blurRad="292100" dist="139700" dir="2700000" algn="ctr" rotWithShape="0">
              <a:srgbClr val="000000">
                <a:alpha val="65000"/>
              </a:srgbClr>
            </a:outerShdw>
          </a:effectLst>
        </p:spPr>
      </p:pic>
      <p:pic>
        <p:nvPicPr>
          <p:cNvPr id="10" name="Picture 9" descr="TEDS screenshot">
            <a:extLst>
              <a:ext uri="{FF2B5EF4-FFF2-40B4-BE49-F238E27FC236}">
                <a16:creationId xmlns:a16="http://schemas.microsoft.com/office/drawing/2014/main" id="{97AE70EE-DD98-40F2-6F6A-645B7B7C5444}"/>
              </a:ext>
            </a:extLst>
          </p:cNvPr>
          <p:cNvPicPr>
            <a:picLocks noChangeAspect="1"/>
          </p:cNvPicPr>
          <p:nvPr/>
        </p:nvPicPr>
        <p:blipFill>
          <a:blip r:embed="rId3"/>
          <a:stretch>
            <a:fillRect/>
          </a:stretch>
        </p:blipFill>
        <p:spPr>
          <a:xfrm>
            <a:off x="5900163" y="1458293"/>
            <a:ext cx="5757870" cy="4032638"/>
          </a:xfrm>
          <a:prstGeom prst="rect">
            <a:avLst/>
          </a:prstGeom>
          <a:effectLst>
            <a:outerShdw blurRad="292100" dist="139700" dir="2700000" algn="ctr" rotWithShape="0">
              <a:srgbClr val="000000">
                <a:alpha val="65000"/>
              </a:srgbClr>
            </a:outerShdw>
          </a:effectLst>
        </p:spPr>
      </p:pic>
      <p:sp>
        <p:nvSpPr>
          <p:cNvPr id="8" name="Arrow: Right 7">
            <a:extLst>
              <a:ext uri="{FF2B5EF4-FFF2-40B4-BE49-F238E27FC236}">
                <a16:creationId xmlns:a16="http://schemas.microsoft.com/office/drawing/2014/main" id="{B898CB6E-769D-6EC7-3CCD-B2239DE88B5B}"/>
              </a:ext>
              <a:ext uri="{C183D7F6-B498-43B3-948B-1728B52AA6E4}">
                <adec:decorative xmlns:adec="http://schemas.microsoft.com/office/drawing/2017/decorative" val="1"/>
              </a:ext>
            </a:extLst>
          </p:cNvPr>
          <p:cNvSpPr/>
          <p:nvPr/>
        </p:nvSpPr>
        <p:spPr>
          <a:xfrm>
            <a:off x="4408870" y="2974676"/>
            <a:ext cx="1491294" cy="751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9466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31442" t="7187" r="12927" b="54185"/>
          <a:stretch/>
        </p:blipFill>
        <p:spPr>
          <a:xfrm>
            <a:off x="0" y="1214203"/>
            <a:ext cx="12192000" cy="5643797"/>
          </a:xfrm>
          <a:prstGeom prst="rect">
            <a:avLst/>
          </a:prstGeom>
        </p:spPr>
      </p:pic>
      <p:sp>
        <p:nvSpPr>
          <p:cNvPr id="10" name="object 6">
            <a:extLst>
              <a:ext uri="{FF2B5EF4-FFF2-40B4-BE49-F238E27FC236}">
                <a16:creationId xmlns:a16="http://schemas.microsoft.com/office/drawing/2014/main" id="{55F8864E-B9C1-EF99-A58C-09059F161B91}"/>
              </a:ext>
            </a:extLst>
          </p:cNvPr>
          <p:cNvSpPr txBox="1">
            <a:spLocks noGrp="1"/>
          </p:cNvSpPr>
          <p:nvPr>
            <p:ph type="title" idx="4294967295"/>
          </p:nvPr>
        </p:nvSpPr>
        <p:spPr>
          <a:xfrm>
            <a:off x="6943"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dirty="0">
                <a:ln>
                  <a:noFill/>
                </a:ln>
                <a:solidFill>
                  <a:srgbClr val="0D6CB8"/>
                </a:solidFill>
                <a:effectLst/>
                <a:uLnTx/>
                <a:uFillTx/>
                <a:latin typeface="Calibri"/>
                <a:ea typeface="+mn-ea"/>
                <a:cs typeface="Calibri"/>
              </a:rPr>
              <a:t>QUESTIONS</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sp>
        <p:nvSpPr>
          <p:cNvPr id="9" name="object 5">
            <a:extLst>
              <a:ext uri="{FF2B5EF4-FFF2-40B4-BE49-F238E27FC236}">
                <a16:creationId xmlns:a16="http://schemas.microsoft.com/office/drawing/2014/main" id="{C8AF6C62-F9EB-56C2-115D-228C87CC4891}"/>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dirty="0"/>
          </a:p>
        </p:txBody>
      </p:sp>
    </p:spTree>
    <p:extLst>
      <p:ext uri="{BB962C8B-B14F-4D97-AF65-F5344CB8AC3E}">
        <p14:creationId xmlns:p14="http://schemas.microsoft.com/office/powerpoint/2010/main" val="54704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ADB1BE-5D10-C13A-4167-C5B2EEF717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315" y="1917621"/>
            <a:ext cx="6305874" cy="3022755"/>
          </a:xfrm>
          <a:prstGeom prst="rect">
            <a:avLst/>
          </a:prstGeom>
          <a:effectLst>
            <a:outerShdw blurRad="292100" dist="139700" dir="2700000" algn="ctr" rotWithShape="0">
              <a:srgbClr val="000000">
                <a:alpha val="65000"/>
              </a:srgbClr>
            </a:outerShdw>
          </a:effectLst>
        </p:spPr>
      </p:pic>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t>TECHNICAL RESOURCES: COURSE</a:t>
            </a:r>
          </a:p>
        </p:txBody>
      </p:sp>
      <p:pic>
        <p:nvPicPr>
          <p:cNvPr id="9" name="Picture 8" descr="TEDS website screenshot">
            <a:extLst>
              <a:ext uri="{FF2B5EF4-FFF2-40B4-BE49-F238E27FC236}">
                <a16:creationId xmlns:a16="http://schemas.microsoft.com/office/drawing/2014/main" id="{7E29B3DB-60F9-5DCE-7870-BB6D4B5A0C18}"/>
              </a:ext>
            </a:extLst>
          </p:cNvPr>
          <p:cNvPicPr>
            <a:picLocks noChangeAspect="1"/>
          </p:cNvPicPr>
          <p:nvPr/>
        </p:nvPicPr>
        <p:blipFill>
          <a:blip r:embed="rId3"/>
          <a:stretch>
            <a:fillRect/>
          </a:stretch>
        </p:blipFill>
        <p:spPr>
          <a:xfrm>
            <a:off x="5655301" y="994735"/>
            <a:ext cx="6261422" cy="4661140"/>
          </a:xfrm>
          <a:prstGeom prst="rect">
            <a:avLst/>
          </a:prstGeom>
          <a:effectLst>
            <a:outerShdw blurRad="292100" dist="139700" dir="2700000" algn="ctr" rotWithShape="0">
              <a:srgbClr val="000000">
                <a:alpha val="65000"/>
              </a:srgbClr>
            </a:outerShdw>
          </a:effectLst>
        </p:spPr>
      </p:pic>
      <p:pic>
        <p:nvPicPr>
          <p:cNvPr id="14" name="Picture 13">
            <a:extLst>
              <a:ext uri="{FF2B5EF4-FFF2-40B4-BE49-F238E27FC236}">
                <a16:creationId xmlns:a16="http://schemas.microsoft.com/office/drawing/2014/main" id="{28A49030-0DD0-D63A-FB69-A0D9D1DC54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53044" y="2078082"/>
            <a:ext cx="2802257" cy="2701834"/>
          </a:xfrm>
          <a:prstGeom prst="rect">
            <a:avLst/>
          </a:prstGeom>
        </p:spPr>
      </p:pic>
    </p:spTree>
    <p:extLst>
      <p:ext uri="{BB962C8B-B14F-4D97-AF65-F5344CB8AC3E}">
        <p14:creationId xmlns:p14="http://schemas.microsoft.com/office/powerpoint/2010/main" val="319225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pPr algn="ctr"/>
            <a:r>
              <a:rPr lang="en-US" sz="4000" dirty="0"/>
              <a:t>TECHNICAL RESOURCES: CTE INDICATOR</a:t>
            </a:r>
          </a:p>
        </p:txBody>
      </p:sp>
      <p:pic>
        <p:nvPicPr>
          <p:cNvPr id="4" name="Picture 3">
            <a:extLst>
              <a:ext uri="{FF2B5EF4-FFF2-40B4-BE49-F238E27FC236}">
                <a16:creationId xmlns:a16="http://schemas.microsoft.com/office/drawing/2014/main" id="{4852F907-CC2D-42E1-313D-4E2F71BC96A8}"/>
              </a:ext>
              <a:ext uri="{C183D7F6-B498-43B3-948B-1728B52AA6E4}">
                <adec:decorative xmlns:adec="http://schemas.microsoft.com/office/drawing/2017/decorative" val="1"/>
              </a:ext>
            </a:extLst>
          </p:cNvPr>
          <p:cNvPicPr>
            <a:picLocks noChangeAspect="1"/>
          </p:cNvPicPr>
          <p:nvPr/>
        </p:nvPicPr>
        <p:blipFill rotWithShape="1">
          <a:blip r:embed="rId2"/>
          <a:srcRect r="45836"/>
          <a:stretch/>
        </p:blipFill>
        <p:spPr>
          <a:xfrm>
            <a:off x="1014856" y="1247652"/>
            <a:ext cx="3453190" cy="1295467"/>
          </a:xfrm>
          <a:prstGeom prst="rect">
            <a:avLst/>
          </a:prstGeom>
          <a:effectLst>
            <a:outerShdw blurRad="292100" dist="139700" dir="2700000" algn="ctr" rotWithShape="0">
              <a:srgbClr val="000000">
                <a:alpha val="65000"/>
              </a:srgbClr>
            </a:outerShdw>
          </a:effectLst>
        </p:spPr>
      </p:pic>
      <p:pic>
        <p:nvPicPr>
          <p:cNvPr id="10" name="Picture 9" descr="Boy wielding">
            <a:extLst>
              <a:ext uri="{FF2B5EF4-FFF2-40B4-BE49-F238E27FC236}">
                <a16:creationId xmlns:a16="http://schemas.microsoft.com/office/drawing/2014/main" id="{AAFB1158-CB1B-4B8B-2A0B-B1BB7DAE5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39" y="2838450"/>
            <a:ext cx="3857625" cy="2571750"/>
          </a:xfrm>
          <a:prstGeom prst="rect">
            <a:avLst/>
          </a:prstGeom>
          <a:effectLst>
            <a:outerShdw blurRad="292100" dist="139700" dir="2700000" algn="ctr" rotWithShape="0">
              <a:srgbClr val="000000">
                <a:alpha val="65000"/>
              </a:srgbClr>
            </a:outerShdw>
          </a:effectLst>
        </p:spPr>
      </p:pic>
      <p:pic>
        <p:nvPicPr>
          <p:cNvPr id="7" name="Picture 6" descr="TEDS website screeshot">
            <a:extLst>
              <a:ext uri="{FF2B5EF4-FFF2-40B4-BE49-F238E27FC236}">
                <a16:creationId xmlns:a16="http://schemas.microsoft.com/office/drawing/2014/main" id="{4250B621-71DA-7DD8-3EB1-9947A07BA6FF}"/>
              </a:ext>
            </a:extLst>
          </p:cNvPr>
          <p:cNvPicPr>
            <a:picLocks noChangeAspect="1"/>
          </p:cNvPicPr>
          <p:nvPr/>
        </p:nvPicPr>
        <p:blipFill>
          <a:blip r:embed="rId4"/>
          <a:stretch>
            <a:fillRect/>
          </a:stretch>
        </p:blipFill>
        <p:spPr>
          <a:xfrm>
            <a:off x="5098888" y="1247652"/>
            <a:ext cx="6280473" cy="476274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15568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ED720F-5E25-F0A6-6F32-20BE0C008FF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8715" b="8715"/>
          <a:stretch/>
        </p:blipFill>
        <p:spPr>
          <a:xfrm>
            <a:off x="6943" y="1203158"/>
            <a:ext cx="12185057" cy="5654842"/>
          </a:xfrm>
          <a:prstGeom prst="rect">
            <a:avLst/>
          </a:prstGeom>
        </p:spPr>
      </p:pic>
      <p:sp>
        <p:nvSpPr>
          <p:cNvPr id="12" name="object 5">
            <a:extLst>
              <a:ext uri="{FF2B5EF4-FFF2-40B4-BE49-F238E27FC236}">
                <a16:creationId xmlns:a16="http://schemas.microsoft.com/office/drawing/2014/main" id="{9D9371D6-E337-485D-71FD-57D5405E0CE7}"/>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90000"/>
            </a:srgbClr>
          </a:solidFill>
        </p:spPr>
        <p:txBody>
          <a:bodyPr wrap="square" lIns="0" tIns="0" rIns="0" bIns="0" rtlCol="0"/>
          <a:lstStyle/>
          <a:p>
            <a:endParaRPr dirty="0"/>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6943" y="5558013"/>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0" normalizeH="0" baseline="0" noProof="0" dirty="0">
                <a:ln>
                  <a:noFill/>
                </a:ln>
                <a:solidFill>
                  <a:srgbClr val="0D6CB8"/>
                </a:solidFill>
                <a:effectLst/>
                <a:uLnTx/>
                <a:uFillTx/>
                <a:latin typeface="Calibri"/>
                <a:ea typeface="+mn-ea"/>
                <a:cs typeface="Calibri"/>
              </a:rPr>
              <a:t>PROJECT UPDATES</a:t>
            </a:r>
            <a:endParaRPr kumimoji="0" lang="en-US" sz="4800" b="0" i="0" u="none" strike="noStrike" kern="1200" cap="none" spc="0" normalizeH="0" baseline="0" noProof="0" dirty="0">
              <a:ln>
                <a:noFill/>
              </a:ln>
              <a:solidFill>
                <a:schemeClr val="tx1"/>
              </a:solidFill>
              <a:effectLst/>
              <a:uLnTx/>
              <a:uFillTx/>
              <a:latin typeface="Calibri"/>
              <a:ea typeface="+mn-ea"/>
              <a:cs typeface="Calibri"/>
            </a:endParaRPr>
          </a:p>
        </p:txBody>
      </p:sp>
    </p:spTree>
    <p:extLst>
      <p:ext uri="{BB962C8B-B14F-4D97-AF65-F5344CB8AC3E}">
        <p14:creationId xmlns:p14="http://schemas.microsoft.com/office/powerpoint/2010/main" val="1071210840"/>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Everyone except external users</DisplayName>
        <AccountId>9</AccountId>
        <AccountType/>
      </UserInfo>
      <UserInfo>
        <DisplayName>Butler, David</DisplayName>
        <AccountId>15</AccountId>
        <AccountType/>
      </UserInfo>
      <UserInfo>
        <DisplayName>Limited Access System Group</DisplayName>
        <AccountId>26</AccountId>
        <AccountType/>
      </UserInfo>
      <UserInfo>
        <DisplayName>Sharp, Stephanie</DisplayName>
        <AccountId>14</AccountId>
        <AccountType/>
      </UserInfo>
      <UserInfo>
        <DisplayName>SharingLinks.122e82c7-5ef6-4a36-ad58-a42aa2210a2d.Flexible.73fb02ac-eeed-4c06-928a-37289009acdb</DisplayName>
        <AccountId>30</AccountId>
        <AccountType/>
      </UserInfo>
      <UserInfo>
        <DisplayName>SharingLinks.3ac02ed6-2569-4f4a-98e1-218cb0509594.Flexible.28784488-3de7-4dc4-a040-5ed832ca0584</DisplayName>
        <AccountId>37</AccountId>
        <AccountType/>
      </UserInfo>
      <UserInfo>
        <DisplayName>SharingLinks.bca1fb3f-b28c-4fef-bb1d-09582011fae4.Flexible.8cbf84ae-2914-46e5-a7c7-a8fdd0dbf3ef</DisplayName>
        <AccountId>38</AccountId>
        <AccountType/>
      </UserInfo>
      <UserInfo>
        <DisplayName>Johnson, Tracy</DisplayName>
        <AccountId>39</AccountId>
        <AccountType/>
      </UserInfo>
      <UserInfo>
        <DisplayName>Copeland, Amy</DisplayName>
        <AccountId>35</AccountId>
        <AccountType/>
      </UserInfo>
      <UserInfo>
        <DisplayName>Helms, Jeanine</DisplayName>
        <AccountId>13</AccountId>
        <AccountType/>
      </UserInfo>
      <UserInfo>
        <DisplayName>Johnson, Scott</DisplayName>
        <AccountId>20</AccountId>
        <AccountType/>
      </UserInfo>
      <UserInfo>
        <DisplayName>Simons, Leanne</DisplayName>
        <AccountId>16</AccountId>
        <AccountType/>
      </UserInfo>
      <UserInfo>
        <DisplayName>Hanson, Terri</DisplayName>
        <AccountId>19</AccountId>
        <AccountType/>
      </UserInfo>
      <UserInfo>
        <DisplayName>Muffoletto, Jamie</DisplayName>
        <AccountId>11</AccountId>
        <AccountType/>
      </UserInfo>
      <UserInfo>
        <DisplayName>Ulrich, Melanie</DisplayName>
        <AccountId>65</AccountId>
        <AccountType/>
      </UserInfo>
      <UserInfo>
        <DisplayName>Polo, Beth</DisplayName>
        <AccountId>69</AccountId>
        <AccountType/>
      </UserInfo>
      <UserInfo>
        <DisplayName>Deberry, Deborah</DisplayName>
        <AccountId>84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9" ma:contentTypeDescription="Create a new document." ma:contentTypeScope="" ma:versionID="e6b2f02822055de33514714c5681e253">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c39b5a19f8d5a3b3f970603ec1ec5742"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purl.org/dc/elements/1.1/"/>
    <ds:schemaRef ds:uri="http://schemas.openxmlformats.org/package/2006/metadata/core-properties"/>
    <ds:schemaRef ds:uri="http://schemas.microsoft.com/office/infopath/2007/PartnerControls"/>
    <ds:schemaRef ds:uri="http://purl.org/dc/terms/"/>
    <ds:schemaRef ds:uri="963efe96-9f3c-464d-8c8b-c76864a22ed0"/>
    <ds:schemaRef ds:uri="http://schemas.microsoft.com/office/2006/documentManagement/types"/>
    <ds:schemaRef ds:uri="533e3360-6378-4210-ada2-16ccdb17d2cd"/>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888A1A3-F774-4F71-932D-4AF097D618C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84</TotalTime>
  <Words>3391</Words>
  <Application>Microsoft Office PowerPoint</Application>
  <PresentationFormat>Widescreen</PresentationFormat>
  <Paragraphs>469</Paragraphs>
  <Slides>60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Courier New</vt:lpstr>
      <vt:lpstr>Rockwell Extra Bold</vt:lpstr>
      <vt:lpstr>Wingdings</vt:lpstr>
      <vt:lpstr>2_Office Theme</vt:lpstr>
      <vt:lpstr>TSDS UPGRADE PROJECT - ESC</vt:lpstr>
      <vt:lpstr>AGENDA</vt:lpstr>
      <vt:lpstr>DATA STANDARDS</vt:lpstr>
      <vt:lpstr>TEXAS EDUCATION DATA STANDARDS</vt:lpstr>
      <vt:lpstr>NEW RESOURCES</vt:lpstr>
      <vt:lpstr>DATA SUBMISSION REQUIREMENTS</vt:lpstr>
      <vt:lpstr>TECHNICAL RESOURCES: COURSE</vt:lpstr>
      <vt:lpstr>TECHNICAL RESOURCES: CTE INDICATOR</vt:lpstr>
      <vt:lpstr>PROJECT UPDATES</vt:lpstr>
      <vt:lpstr>PROJECT TIMELINE</vt:lpstr>
      <vt:lpstr>PILOT PROGRAM</vt:lpstr>
      <vt:lpstr>TIMELINE OF EVENTS</vt:lpstr>
      <vt:lpstr>PILOT PROGRAM FUNCTIONALITY</vt:lpstr>
      <vt:lpstr>PILOT PROGRAM ACCOMPLISHMENTS</vt:lpstr>
      <vt:lpstr>PILOT PROGRAM VENDORS </vt:lpstr>
      <vt:lpstr>COHORT 1: PILOT LEAS</vt:lpstr>
      <vt:lpstr>COHORT 2: PILOT LEAS</vt:lpstr>
      <vt:lpstr>SCALING THE PILOT PROGRAM</vt:lpstr>
      <vt:lpstr>BREAKDOWN OF LEAS BY VENDOR</vt:lpstr>
      <vt:lpstr>ACHIEVING PILOT PROGRAM GOALS</vt:lpstr>
      <vt:lpstr>FREQUENTLY ASKED QUESTIONS</vt:lpstr>
      <vt:lpstr>FREQUENTLY ASKED QUESTIONS1</vt:lpstr>
      <vt:lpstr>FREQUENTLY ASKED QUESTIONS2</vt:lpstr>
      <vt:lpstr>FREQUENTLY ASKED QUESTIONS3</vt:lpstr>
      <vt:lpstr>VALIDATIONS</vt:lpstr>
      <vt:lpstr>LEVELS OF VALIDATIONS</vt:lpstr>
      <vt:lpstr>HIGH-LEVEL ARCHITECTURE</vt:lpstr>
      <vt:lpstr>HIGH-LEVEL ARCHITECTURE1</vt:lpstr>
      <vt:lpstr>HIGH-LEVEL ARCHITECTURE2</vt:lpstr>
      <vt:lpstr>HIGH-LEVEL ARCHITECTURE3</vt:lpstr>
      <vt:lpstr>HIGH-LEVEL ARCHITECTURE4</vt:lpstr>
      <vt:lpstr>FREQUENTLY ASKED QUESTIONS5</vt:lpstr>
      <vt:lpstr>FREQUENTLY ASKED QUESTIONS6</vt:lpstr>
      <vt:lpstr>FREQUENTLY ASKED QUESTIONS7</vt:lpstr>
      <vt:lpstr>DEMONSTRATION</vt:lpstr>
      <vt:lpstr>DATA MANAGEMENT CENTER</vt:lpstr>
      <vt:lpstr>FREQUENTLY ASKED QUESTIONS8</vt:lpstr>
      <vt:lpstr>FREQUENTLY ASKED QUESTIONS9</vt:lpstr>
      <vt:lpstr>FREQUENTLY ASKED QUESTIONS1110</vt:lpstr>
      <vt:lpstr>FREQUENTLY ASKED QUESTIONS12</vt:lpstr>
      <vt:lpstr>FREQUENTLY ASKED QUESTIONS13</vt:lpstr>
      <vt:lpstr>FREQUENTLY ASKED QUESTIONS14</vt:lpstr>
      <vt:lpstr>FREQUENTLY ASKED QUESTIONS15</vt:lpstr>
      <vt:lpstr>TRAINING STRATEGY</vt:lpstr>
      <vt:lpstr>COHORT 1: TRAINING STRATEGY &amp; PLAN</vt:lpstr>
      <vt:lpstr>COHORT 2: TRAINING STRATEGY &amp; PLAN</vt:lpstr>
      <vt:lpstr>FINAL PILOT: TRAINING STRATEGY &amp; PLAN</vt:lpstr>
      <vt:lpstr>   PARALLEL YEAR: TRAINING STRATEGY &amp; PLAN</vt:lpstr>
      <vt:lpstr>TRAINING COURSES: TO BE REMOVED</vt:lpstr>
      <vt:lpstr>TRAINING COURSES: TO BE ADDED</vt:lpstr>
      <vt:lpstr>TRAINING COURSES: NOT CHANGING</vt:lpstr>
      <vt:lpstr>TSDS TRAINING ADVISORY GROUP (TTAG)</vt:lpstr>
      <vt:lpstr>FREQUENTLY ASKED QUESTIONS16</vt:lpstr>
      <vt:lpstr>FREQUENTLY ASKED QUESTIONS17</vt:lpstr>
      <vt:lpstr>NEXT STEPS</vt:lpstr>
      <vt:lpstr>2023-2024: PARALLEL SUBMISSION</vt:lpstr>
      <vt:lpstr>HOW TO PREPARE FOR PARALLEL SUBMISSION</vt:lpstr>
      <vt:lpstr>HOW CAN TEA SUPPORT YOU?</vt:lpstr>
      <vt:lpstr>KEY TAKE-AWAYS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Training Template</dc:title>
  <dc:creator>Ulrich, Melanie</dc:creator>
  <cp:lastModifiedBy>Muffoletto, Jamie</cp:lastModifiedBy>
  <cp:revision>4</cp:revision>
  <cp:lastPrinted>2022-09-02T18:16:15Z</cp:lastPrinted>
  <dcterms:created xsi:type="dcterms:W3CDTF">2020-11-05T16:39:19Z</dcterms:created>
  <dcterms:modified xsi:type="dcterms:W3CDTF">2023-03-21T01:22:19Z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ies>
</file>