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92"/>
  </p:notesMasterIdLst>
  <p:sldIdLst>
    <p:sldId id="434" r:id="rId6"/>
    <p:sldId id="1337" r:id="rId7"/>
    <p:sldId id="1357" r:id="rId8"/>
    <p:sldId id="430" r:id="rId9"/>
    <p:sldId id="1361" r:id="rId10"/>
    <p:sldId id="1403" r:id="rId11"/>
    <p:sldId id="1504" r:id="rId12"/>
    <p:sldId id="1434" r:id="rId13"/>
    <p:sldId id="1505" r:id="rId14"/>
    <p:sldId id="1435" r:id="rId15"/>
    <p:sldId id="1438" r:id="rId16"/>
    <p:sldId id="1448" r:id="rId17"/>
    <p:sldId id="1441" r:id="rId18"/>
    <p:sldId id="1546" r:id="rId19"/>
    <p:sldId id="1547" r:id="rId20"/>
    <p:sldId id="1548" r:id="rId21"/>
    <p:sldId id="1444" r:id="rId22"/>
    <p:sldId id="1416" r:id="rId23"/>
    <p:sldId id="1417" r:id="rId24"/>
    <p:sldId id="1402" r:id="rId25"/>
    <p:sldId id="1488" r:id="rId26"/>
    <p:sldId id="1487" r:id="rId27"/>
    <p:sldId id="1486" r:id="rId28"/>
    <p:sldId id="1447" r:id="rId29"/>
    <p:sldId id="1362" r:id="rId30"/>
    <p:sldId id="1341" r:id="rId31"/>
    <p:sldId id="1366" r:id="rId32"/>
    <p:sldId id="1369" r:id="rId33"/>
    <p:sldId id="1370" r:id="rId34"/>
    <p:sldId id="1367" r:id="rId35"/>
    <p:sldId id="1364" r:id="rId36"/>
    <p:sldId id="1343" r:id="rId37"/>
    <p:sldId id="1344" r:id="rId38"/>
    <p:sldId id="1389" r:id="rId39"/>
    <p:sldId id="1372" r:id="rId40"/>
    <p:sldId id="1374" r:id="rId41"/>
    <p:sldId id="1375" r:id="rId42"/>
    <p:sldId id="1377" r:id="rId43"/>
    <p:sldId id="1387" r:id="rId44"/>
    <p:sldId id="1380" r:id="rId45"/>
    <p:sldId id="1543" r:id="rId46"/>
    <p:sldId id="1381" r:id="rId47"/>
    <p:sldId id="1382" r:id="rId48"/>
    <p:sldId id="1384" r:id="rId49"/>
    <p:sldId id="1385" r:id="rId50"/>
    <p:sldId id="1378" r:id="rId51"/>
    <p:sldId id="1379" r:id="rId52"/>
    <p:sldId id="1391" r:id="rId53"/>
    <p:sldId id="1390" r:id="rId54"/>
    <p:sldId id="1392" r:id="rId55"/>
    <p:sldId id="1388" r:id="rId56"/>
    <p:sldId id="1395" r:id="rId57"/>
    <p:sldId id="1394" r:id="rId58"/>
    <p:sldId id="1393" r:id="rId59"/>
    <p:sldId id="1396" r:id="rId60"/>
    <p:sldId id="1556" r:id="rId61"/>
    <p:sldId id="1563" r:id="rId62"/>
    <p:sldId id="1559" r:id="rId63"/>
    <p:sldId id="1562" r:id="rId64"/>
    <p:sldId id="1553" r:id="rId65"/>
    <p:sldId id="1554" r:id="rId66"/>
    <p:sldId id="1564" r:id="rId67"/>
    <p:sldId id="1578" r:id="rId68"/>
    <p:sldId id="1577" r:id="rId69"/>
    <p:sldId id="1565" r:id="rId70"/>
    <p:sldId id="1576" r:id="rId71"/>
    <p:sldId id="1575" r:id="rId72"/>
    <p:sldId id="1566" r:id="rId73"/>
    <p:sldId id="1574" r:id="rId74"/>
    <p:sldId id="1573" r:id="rId75"/>
    <p:sldId id="1569" r:id="rId76"/>
    <p:sldId id="1572" r:id="rId77"/>
    <p:sldId id="1568" r:id="rId78"/>
    <p:sldId id="1571" r:id="rId79"/>
    <p:sldId id="1567" r:id="rId80"/>
    <p:sldId id="1555" r:id="rId81"/>
    <p:sldId id="1550" r:id="rId82"/>
    <p:sldId id="1551" r:id="rId83"/>
    <p:sldId id="1552" r:id="rId84"/>
    <p:sldId id="1570" r:id="rId85"/>
    <p:sldId id="1346" r:id="rId86"/>
    <p:sldId id="1397" r:id="rId87"/>
    <p:sldId id="1398" r:id="rId88"/>
    <p:sldId id="1399" r:id="rId89"/>
    <p:sldId id="1348" r:id="rId90"/>
    <p:sldId id="256" r:id="rId9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AF569535-AFDD-067F-80CE-F0F1625DE2EE}" name="Sharp, Stephanie" initials="SS" userId="S::stephanie.sharp@tea.texas.gov::4b7f997e-11e2-446b-b7b6-32dc105769b7" providerId="AD"/>
  <p188:author id="{66F09C39-1C49-C9B1-D897-2EBE5124C247}" name="Sharp, Stephanie" initials="SS" userId="S::Stephanie.Sharp@tea.texas.gov::4b7f997e-11e2-446b-b7b6-32dc105769b7"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6FD6DBE9-5CB5-5F56-56BA-A71CB74810C0}" name="Hanson, Terri" initials="HT" userId="S::terri.hanson@tea.texas.gov::a02fd813-d4f3-43fd-83dd-7393041517de" providerId="AD"/>
  <p188:author id="{95DE49F7-0FE9-FF73-D7BF-B61BF59E98AA}" name="Williams, Rhonda" initials="WR" userId="S::Rhonda.Williams@tea.texas.gov::f63d2dd0-120b-4ce1-9995-e805259acae3"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C10"/>
    <a:srgbClr val="595959"/>
    <a:srgbClr val="F16038"/>
    <a:srgbClr val="0D6CB9"/>
    <a:srgbClr val="0A518B"/>
    <a:srgbClr val="E7E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96" autoAdjust="0"/>
  </p:normalViewPr>
  <p:slideViewPr>
    <p:cSldViewPr snapToGrid="0">
      <p:cViewPr varScale="1">
        <p:scale>
          <a:sx n="87" d="100"/>
          <a:sy n="87" d="100"/>
        </p:scale>
        <p:origin x="1476" y="90"/>
      </p:cViewPr>
      <p:guideLst/>
    </p:cSldViewPr>
  </p:slideViewPr>
  <p:notesTextViewPr>
    <p:cViewPr>
      <p:scale>
        <a:sx n="1" d="1"/>
        <a:sy n="1" d="1"/>
      </p:scale>
      <p:origin x="0" y="0"/>
    </p:cViewPr>
  </p:notesTextViewPr>
  <p:notesViewPr>
    <p:cSldViewPr snapToGrid="0">
      <p:cViewPr varScale="1">
        <p:scale>
          <a:sx n="79" d="100"/>
          <a:sy n="79" d="100"/>
        </p:scale>
        <p:origin x="396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commentAuthors" Target="commentAuthors.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ky, Kathy" userId="8c2da59b-9e4a-4960-a749-115f3818b707" providerId="ADAL" clId="{0C7131DD-D182-43D7-BDC4-BB19A65558C3}"/>
    <pc:docChg chg="undo custSel addSld delSld modSld sldOrd">
      <pc:chgData name="Adaky, Kathy" userId="8c2da59b-9e4a-4960-a749-115f3818b707" providerId="ADAL" clId="{0C7131DD-D182-43D7-BDC4-BB19A65558C3}" dt="2023-07-21T22:14:30.978" v="2491"/>
      <pc:docMkLst>
        <pc:docMk/>
      </pc:docMkLst>
      <pc:sldChg chg="modSp mod addCm modCm">
        <pc:chgData name="Adaky, Kathy" userId="8c2da59b-9e4a-4960-a749-115f3818b707" providerId="ADAL" clId="{0C7131DD-D182-43D7-BDC4-BB19A65558C3}" dt="2023-06-22T21:03:45.443" v="385" actId="6549"/>
        <pc:sldMkLst>
          <pc:docMk/>
          <pc:sldMk cId="101772985" sldId="430"/>
        </pc:sldMkLst>
        <pc:spChg chg="mod">
          <ac:chgData name="Adaky, Kathy" userId="8c2da59b-9e4a-4960-a749-115f3818b707" providerId="ADAL" clId="{0C7131DD-D182-43D7-BDC4-BB19A65558C3}" dt="2023-06-22T21:03:45.443" v="385" actId="6549"/>
          <ac:spMkLst>
            <pc:docMk/>
            <pc:sldMk cId="101772985" sldId="430"/>
            <ac:spMk id="2" creationId="{405DF411-78A9-9747-09AA-850A39BC7211}"/>
          </ac:spMkLst>
        </pc:spChg>
      </pc:sldChg>
      <pc:sldChg chg="modSp mod addCm">
        <pc:chgData name="Adaky, Kathy" userId="8c2da59b-9e4a-4960-a749-115f3818b707" providerId="ADAL" clId="{0C7131DD-D182-43D7-BDC4-BB19A65558C3}" dt="2023-06-22T20:58:45.351" v="383"/>
        <pc:sldMkLst>
          <pc:docMk/>
          <pc:sldMk cId="3689618282" sldId="1357"/>
        </pc:sldMkLst>
        <pc:spChg chg="mod">
          <ac:chgData name="Adaky, Kathy" userId="8c2da59b-9e4a-4960-a749-115f3818b707" providerId="ADAL" clId="{0C7131DD-D182-43D7-BDC4-BB19A65558C3}" dt="2023-06-22T20:57:47.222" v="382" actId="20577"/>
          <ac:spMkLst>
            <pc:docMk/>
            <pc:sldMk cId="3689618282" sldId="1357"/>
            <ac:spMk id="5" creationId="{A50BE870-18BE-B0D2-0D66-823FC4C417D7}"/>
          </ac:spMkLst>
        </pc:spChg>
      </pc:sldChg>
      <pc:sldChg chg="modSp mod addCm">
        <pc:chgData name="Adaky, Kathy" userId="8c2da59b-9e4a-4960-a749-115f3818b707" providerId="ADAL" clId="{0C7131DD-D182-43D7-BDC4-BB19A65558C3}" dt="2023-06-15T19:32:39.770" v="45"/>
        <pc:sldMkLst>
          <pc:docMk/>
          <pc:sldMk cId="1776583580" sldId="1417"/>
        </pc:sldMkLst>
        <pc:spChg chg="mod">
          <ac:chgData name="Adaky, Kathy" userId="8c2da59b-9e4a-4960-a749-115f3818b707" providerId="ADAL" clId="{0C7131DD-D182-43D7-BDC4-BB19A65558C3}" dt="2023-06-15T19:32:28.183" v="44" actId="20577"/>
          <ac:spMkLst>
            <pc:docMk/>
            <pc:sldMk cId="1776583580" sldId="1417"/>
            <ac:spMk id="4" creationId="{5FBEB3A3-7658-8AB0-473C-0F8FDFA6D4BA}"/>
          </ac:spMkLst>
        </pc:spChg>
      </pc:sldChg>
      <pc:sldChg chg="modSp mod addCm">
        <pc:chgData name="Adaky, Kathy" userId="8c2da59b-9e4a-4960-a749-115f3818b707" providerId="ADAL" clId="{0C7131DD-D182-43D7-BDC4-BB19A65558C3}" dt="2023-06-15T19:38:40.913" v="61"/>
        <pc:sldMkLst>
          <pc:docMk/>
          <pc:sldMk cId="1001336443" sldId="1435"/>
        </pc:sldMkLst>
        <pc:spChg chg="mod">
          <ac:chgData name="Adaky, Kathy" userId="8c2da59b-9e4a-4960-a749-115f3818b707" providerId="ADAL" clId="{0C7131DD-D182-43D7-BDC4-BB19A65558C3}" dt="2023-06-15T19:38:35.996" v="60" actId="20577"/>
          <ac:spMkLst>
            <pc:docMk/>
            <pc:sldMk cId="1001336443" sldId="1435"/>
            <ac:spMk id="4" creationId="{5FBEB3A3-7658-8AB0-473C-0F8FDFA6D4BA}"/>
          </ac:spMkLst>
        </pc:spChg>
      </pc:sldChg>
      <pc:sldChg chg="modNotesTx">
        <pc:chgData name="Adaky, Kathy" userId="8c2da59b-9e4a-4960-a749-115f3818b707" providerId="ADAL" clId="{0C7131DD-D182-43D7-BDC4-BB19A65558C3}" dt="2023-07-21T15:49:43.391" v="472"/>
        <pc:sldMkLst>
          <pc:docMk/>
          <pc:sldMk cId="3403616571" sldId="1550"/>
        </pc:sldMkLst>
      </pc:sldChg>
      <pc:sldChg chg="modNotesTx">
        <pc:chgData name="Adaky, Kathy" userId="8c2da59b-9e4a-4960-a749-115f3818b707" providerId="ADAL" clId="{0C7131DD-D182-43D7-BDC4-BB19A65558C3}" dt="2023-07-21T15:49:46.358" v="473"/>
        <pc:sldMkLst>
          <pc:docMk/>
          <pc:sldMk cId="3316769059" sldId="1551"/>
        </pc:sldMkLst>
      </pc:sldChg>
      <pc:sldChg chg="modNotesTx">
        <pc:chgData name="Adaky, Kathy" userId="8c2da59b-9e4a-4960-a749-115f3818b707" providerId="ADAL" clId="{0C7131DD-D182-43D7-BDC4-BB19A65558C3}" dt="2023-07-21T15:49:49.406" v="474"/>
        <pc:sldMkLst>
          <pc:docMk/>
          <pc:sldMk cId="1974271087" sldId="1552"/>
        </pc:sldMkLst>
      </pc:sldChg>
      <pc:sldChg chg="modNotesTx">
        <pc:chgData name="Adaky, Kathy" userId="8c2da59b-9e4a-4960-a749-115f3818b707" providerId="ADAL" clId="{0C7131DD-D182-43D7-BDC4-BB19A65558C3}" dt="2023-07-21T15:49:34.521" v="471" actId="20577"/>
        <pc:sldMkLst>
          <pc:docMk/>
          <pc:sldMk cId="933713331" sldId="1553"/>
        </pc:sldMkLst>
      </pc:sldChg>
      <pc:sldChg chg="modSp add del mod">
        <pc:chgData name="Adaky, Kathy" userId="8c2da59b-9e4a-4960-a749-115f3818b707" providerId="ADAL" clId="{0C7131DD-D182-43D7-BDC4-BB19A65558C3}" dt="2023-06-22T20:56:07.987" v="324" actId="2696"/>
        <pc:sldMkLst>
          <pc:docMk/>
          <pc:sldMk cId="56950349" sldId="1554"/>
        </pc:sldMkLst>
        <pc:spChg chg="mod">
          <ac:chgData name="Adaky, Kathy" userId="8c2da59b-9e4a-4960-a749-115f3818b707" providerId="ADAL" clId="{0C7131DD-D182-43D7-BDC4-BB19A65558C3}" dt="2023-06-22T20:28:16.146" v="112" actId="20577"/>
          <ac:spMkLst>
            <pc:docMk/>
            <pc:sldMk cId="56950349" sldId="1554"/>
            <ac:spMk id="3" creationId="{06942845-BD5A-42C5-A5C4-13339DD507AB}"/>
          </ac:spMkLst>
        </pc:spChg>
        <pc:spChg chg="mod">
          <ac:chgData name="Adaky, Kathy" userId="8c2da59b-9e4a-4960-a749-115f3818b707" providerId="ADAL" clId="{0C7131DD-D182-43D7-BDC4-BB19A65558C3}" dt="2023-06-22T20:30:57.560" v="321" actId="113"/>
          <ac:spMkLst>
            <pc:docMk/>
            <pc:sldMk cId="56950349" sldId="1554"/>
            <ac:spMk id="4" creationId="{5FBEB3A3-7658-8AB0-473C-0F8FDFA6D4BA}"/>
          </ac:spMkLst>
        </pc:spChg>
      </pc:sldChg>
      <pc:sldChg chg="modSp add mod addCm modCm modNotesTx">
        <pc:chgData name="Adaky, Kathy" userId="8c2da59b-9e4a-4960-a749-115f3818b707" providerId="ADAL" clId="{0C7131DD-D182-43D7-BDC4-BB19A65558C3}" dt="2023-07-21T20:38:36.150" v="2472"/>
        <pc:sldMkLst>
          <pc:docMk/>
          <pc:sldMk cId="3085258521" sldId="1554"/>
        </pc:sldMkLst>
        <pc:spChg chg="mod">
          <ac:chgData name="Adaky, Kathy" userId="8c2da59b-9e4a-4960-a749-115f3818b707" providerId="ADAL" clId="{0C7131DD-D182-43D7-BDC4-BB19A65558C3}" dt="2023-07-21T15:51:04.352" v="489" actId="20577"/>
          <ac:spMkLst>
            <pc:docMk/>
            <pc:sldMk cId="3085258521" sldId="1554"/>
            <ac:spMk id="3" creationId="{06942845-BD5A-42C5-A5C4-13339DD507AB}"/>
          </ac:spMkLst>
        </pc:spChg>
        <pc:spChg chg="mod">
          <ac:chgData name="Adaky, Kathy" userId="8c2da59b-9e4a-4960-a749-115f3818b707" providerId="ADAL" clId="{0C7131DD-D182-43D7-BDC4-BB19A65558C3}" dt="2023-07-21T15:55:22.030" v="607" actId="20577"/>
          <ac:spMkLst>
            <pc:docMk/>
            <pc:sldMk cId="3085258521" sldId="1554"/>
            <ac:spMk id="4" creationId="{346170F6-040E-C1F9-4D4D-C1FD3FB13A83}"/>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19:58:17.585" v="1668"/>
              <pc2:cmMkLst xmlns:pc2="http://schemas.microsoft.com/office/powerpoint/2019/9/main/command">
                <pc:docMk/>
                <pc:sldMk cId="3085258521" sldId="1554"/>
                <pc2:cmMk id="{2EE8CAA2-12DD-434E-B41B-69B368BD932E}"/>
              </pc2:cmMkLst>
              <pc226:cmRplyChg chg="add">
                <pc226:chgData name="Adaky, Kathy" userId="8c2da59b-9e4a-4960-a749-115f3818b707" providerId="ADAL" clId="{0C7131DD-D182-43D7-BDC4-BB19A65558C3}" dt="2023-07-21T19:58:17.585" v="1668"/>
                <pc2:cmRplyMkLst xmlns:pc2="http://schemas.microsoft.com/office/powerpoint/2019/9/main/command">
                  <pc:docMk/>
                  <pc:sldMk cId="3085258521" sldId="1554"/>
                  <pc2:cmMk id="{2EE8CAA2-12DD-434E-B41B-69B368BD932E}"/>
                  <pc2:cmRplyMk id="{C5DEE9DD-19A3-40B7-8955-CA32CCAA1A18}"/>
                </pc2:cmRplyMkLst>
              </pc226:cmRplyChg>
            </pc226:cmChg>
            <pc226:cmChg xmlns:pc226="http://schemas.microsoft.com/office/powerpoint/2022/06/main/command" chg="add">
              <pc226:chgData name="Adaky, Kathy" userId="8c2da59b-9e4a-4960-a749-115f3818b707" providerId="ADAL" clId="{0C7131DD-D182-43D7-BDC4-BB19A65558C3}" dt="2023-07-21T16:00:08.214" v="608"/>
              <pc2:cmMkLst xmlns:pc2="http://schemas.microsoft.com/office/powerpoint/2019/9/main/command">
                <pc:docMk/>
                <pc:sldMk cId="3085258521" sldId="1554"/>
                <pc2:cmMk id="{F6CFBDB7-2DD8-4ED1-BFF4-691B9C212D06}"/>
              </pc2:cmMkLst>
            </pc226:cmChg>
          </p:ext>
        </pc:extLst>
      </pc:sldChg>
      <pc:sldChg chg="modSp add mod addCm">
        <pc:chgData name="Adaky, Kathy" userId="8c2da59b-9e4a-4960-a749-115f3818b707" providerId="ADAL" clId="{0C7131DD-D182-43D7-BDC4-BB19A65558C3}" dt="2023-07-21T16:04:57.937" v="691"/>
        <pc:sldMkLst>
          <pc:docMk/>
          <pc:sldMk cId="1054308635" sldId="1555"/>
        </pc:sldMkLst>
        <pc:spChg chg="mod">
          <ac:chgData name="Adaky, Kathy" userId="8c2da59b-9e4a-4960-a749-115f3818b707" providerId="ADAL" clId="{0C7131DD-D182-43D7-BDC4-BB19A65558C3}" dt="2023-07-21T16:03:52.211" v="689" actId="20577"/>
          <ac:spMkLst>
            <pc:docMk/>
            <pc:sldMk cId="1054308635" sldId="1555"/>
            <ac:spMk id="4" creationId="{346170F6-040E-C1F9-4D4D-C1FD3FB13A83}"/>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16:04:57.937" v="691"/>
              <pc2:cmMkLst xmlns:pc2="http://schemas.microsoft.com/office/powerpoint/2019/9/main/command">
                <pc:docMk/>
                <pc:sldMk cId="1054308635" sldId="1555"/>
                <pc2:cmMk id="{6E704A1D-E80C-468E-BD09-89B970E1B7A6}"/>
              </pc2:cmMkLst>
            </pc226:cmChg>
            <pc226:cmChg xmlns:pc226="http://schemas.microsoft.com/office/powerpoint/2022/06/main/command" chg="add">
              <pc226:chgData name="Adaky, Kathy" userId="8c2da59b-9e4a-4960-a749-115f3818b707" providerId="ADAL" clId="{0C7131DD-D182-43D7-BDC4-BB19A65558C3}" dt="2023-07-21T16:04:08.691" v="690"/>
              <pc2:cmMkLst xmlns:pc2="http://schemas.microsoft.com/office/powerpoint/2019/9/main/command">
                <pc:docMk/>
                <pc:sldMk cId="1054308635" sldId="1555"/>
                <pc2:cmMk id="{E11C8F58-43F5-485F-B92E-3465695304A2}"/>
              </pc2:cmMkLst>
            </pc226:cmChg>
          </p:ext>
        </pc:extLst>
      </pc:sldChg>
      <pc:sldChg chg="new del">
        <pc:chgData name="Adaky, Kathy" userId="8c2da59b-9e4a-4960-a749-115f3818b707" providerId="ADAL" clId="{0C7131DD-D182-43D7-BDC4-BB19A65558C3}" dt="2023-07-21T16:00:57.042" v="611" actId="2696"/>
        <pc:sldMkLst>
          <pc:docMk/>
          <pc:sldMk cId="1766235330" sldId="1555"/>
        </pc:sldMkLst>
      </pc:sldChg>
      <pc:sldChg chg="modSp add del mod">
        <pc:chgData name="Adaky, Kathy" userId="8c2da59b-9e4a-4960-a749-115f3818b707" providerId="ADAL" clId="{0C7131DD-D182-43D7-BDC4-BB19A65558C3}" dt="2023-06-22T20:56:12.450" v="325" actId="2696"/>
        <pc:sldMkLst>
          <pc:docMk/>
          <pc:sldMk cId="2194552534" sldId="1555"/>
        </pc:sldMkLst>
        <pc:spChg chg="mod">
          <ac:chgData name="Adaky, Kathy" userId="8c2da59b-9e4a-4960-a749-115f3818b707" providerId="ADAL" clId="{0C7131DD-D182-43D7-BDC4-BB19A65558C3}" dt="2023-06-22T20:28:27.742" v="117" actId="20577"/>
          <ac:spMkLst>
            <pc:docMk/>
            <pc:sldMk cId="2194552534" sldId="1555"/>
            <ac:spMk id="3" creationId="{06942845-BD5A-42C5-A5C4-13339DD507AB}"/>
          </ac:spMkLst>
        </pc:spChg>
        <pc:spChg chg="mod">
          <ac:chgData name="Adaky, Kathy" userId="8c2da59b-9e4a-4960-a749-115f3818b707" providerId="ADAL" clId="{0C7131DD-D182-43D7-BDC4-BB19A65558C3}" dt="2023-06-22T20:31:44.511" v="323"/>
          <ac:spMkLst>
            <pc:docMk/>
            <pc:sldMk cId="2194552534" sldId="1555"/>
            <ac:spMk id="4" creationId="{5FBEB3A3-7658-8AB0-473C-0F8FDFA6D4BA}"/>
          </ac:spMkLst>
        </pc:spChg>
      </pc:sldChg>
      <pc:sldChg chg="modSp add mod ord addCm">
        <pc:chgData name="Adaky, Kathy" userId="8c2da59b-9e4a-4960-a749-115f3818b707" providerId="ADAL" clId="{0C7131DD-D182-43D7-BDC4-BB19A65558C3}" dt="2023-07-21T16:23:55.540" v="1663"/>
        <pc:sldMkLst>
          <pc:docMk/>
          <pc:sldMk cId="1261022099" sldId="1556"/>
        </pc:sldMkLst>
        <pc:spChg chg="mod">
          <ac:chgData name="Adaky, Kathy" userId="8c2da59b-9e4a-4960-a749-115f3818b707" providerId="ADAL" clId="{0C7131DD-D182-43D7-BDC4-BB19A65558C3}" dt="2023-07-21T16:22:05.554" v="1644" actId="20577"/>
          <ac:spMkLst>
            <pc:docMk/>
            <pc:sldMk cId="1261022099" sldId="1556"/>
            <ac:spMk id="4" creationId="{346170F6-040E-C1F9-4D4D-C1FD3FB13A83}"/>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16:23:55.540" v="1663"/>
              <pc2:cmMkLst xmlns:pc2="http://schemas.microsoft.com/office/powerpoint/2019/9/main/command">
                <pc:docMk/>
                <pc:sldMk cId="1261022099" sldId="1556"/>
                <pc2:cmMk id="{885B3D33-0770-4E30-BD7A-3277AB973FE0}"/>
              </pc2:cmMkLst>
            </pc226:cmChg>
          </p:ext>
        </pc:extLst>
      </pc:sldChg>
      <pc:sldChg chg="modSp add mod addCm">
        <pc:chgData name="Adaky, Kathy" userId="8c2da59b-9e4a-4960-a749-115f3818b707" providerId="ADAL" clId="{0C7131DD-D182-43D7-BDC4-BB19A65558C3}" dt="2023-07-21T16:24:19.753" v="1665"/>
        <pc:sldMkLst>
          <pc:docMk/>
          <pc:sldMk cId="1690538308" sldId="1559"/>
        </pc:sldMkLst>
        <pc:spChg chg="mod">
          <ac:chgData name="Adaky, Kathy" userId="8c2da59b-9e4a-4960-a749-115f3818b707" providerId="ADAL" clId="{0C7131DD-D182-43D7-BDC4-BB19A65558C3}" dt="2023-07-21T16:22:50.036" v="1652" actId="20577"/>
          <ac:spMkLst>
            <pc:docMk/>
            <pc:sldMk cId="1690538308" sldId="1559"/>
            <ac:spMk id="4" creationId="{346170F6-040E-C1F9-4D4D-C1FD3FB13A83}"/>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16:24:19.753" v="1665"/>
              <pc2:cmMkLst xmlns:pc2="http://schemas.microsoft.com/office/powerpoint/2019/9/main/command">
                <pc:docMk/>
                <pc:sldMk cId="1690538308" sldId="1559"/>
                <pc2:cmMk id="{84FC3E3A-FDF5-4B61-929B-8E645815AA03}"/>
              </pc2:cmMkLst>
            </pc226:cmChg>
          </p:ext>
        </pc:extLst>
      </pc:sldChg>
      <pc:sldChg chg="modSp add mod addCm">
        <pc:chgData name="Adaky, Kathy" userId="8c2da59b-9e4a-4960-a749-115f3818b707" providerId="ADAL" clId="{0C7131DD-D182-43D7-BDC4-BB19A65558C3}" dt="2023-07-21T16:24:31.739" v="1666"/>
        <pc:sldMkLst>
          <pc:docMk/>
          <pc:sldMk cId="3414507901" sldId="1562"/>
        </pc:sldMkLst>
        <pc:spChg chg="mod">
          <ac:chgData name="Adaky, Kathy" userId="8c2da59b-9e4a-4960-a749-115f3818b707" providerId="ADAL" clId="{0C7131DD-D182-43D7-BDC4-BB19A65558C3}" dt="2023-07-21T16:23:08.097" v="1662" actId="20577"/>
          <ac:spMkLst>
            <pc:docMk/>
            <pc:sldMk cId="3414507901" sldId="1562"/>
            <ac:spMk id="4" creationId="{346170F6-040E-C1F9-4D4D-C1FD3FB13A83}"/>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16:24:31.739" v="1666"/>
              <pc2:cmMkLst xmlns:pc2="http://schemas.microsoft.com/office/powerpoint/2019/9/main/command">
                <pc:docMk/>
                <pc:sldMk cId="3414507901" sldId="1562"/>
                <pc2:cmMk id="{D18F3424-EDE8-42D3-9D7C-46E621818588}"/>
              </pc2:cmMkLst>
            </pc226:cmChg>
          </p:ext>
        </pc:extLst>
      </pc:sldChg>
      <pc:sldChg chg="modSp add mod ord addCm">
        <pc:chgData name="Adaky, Kathy" userId="8c2da59b-9e4a-4960-a749-115f3818b707" providerId="ADAL" clId="{0C7131DD-D182-43D7-BDC4-BB19A65558C3}" dt="2023-07-21T16:24:08.316" v="1664"/>
        <pc:sldMkLst>
          <pc:docMk/>
          <pc:sldMk cId="1154491623" sldId="1563"/>
        </pc:sldMkLst>
        <pc:spChg chg="mod">
          <ac:chgData name="Adaky, Kathy" userId="8c2da59b-9e4a-4960-a749-115f3818b707" providerId="ADAL" clId="{0C7131DD-D182-43D7-BDC4-BB19A65558C3}" dt="2023-07-21T16:21:21.029" v="1600" actId="20577"/>
          <ac:spMkLst>
            <pc:docMk/>
            <pc:sldMk cId="1154491623" sldId="1563"/>
            <ac:spMk id="4" creationId="{346170F6-040E-C1F9-4D4D-C1FD3FB13A83}"/>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16:24:08.316" v="1664"/>
              <pc2:cmMkLst xmlns:pc2="http://schemas.microsoft.com/office/powerpoint/2019/9/main/command">
                <pc:docMk/>
                <pc:sldMk cId="1154491623" sldId="1563"/>
                <pc2:cmMk id="{259B1D62-24C8-4C08-827A-6248BE81A39A}"/>
              </pc2:cmMkLst>
            </pc226:cmChg>
          </p:ext>
        </pc:extLst>
      </pc:sldChg>
      <pc:sldChg chg="add del">
        <pc:chgData name="Adaky, Kathy" userId="8c2da59b-9e4a-4960-a749-115f3818b707" providerId="ADAL" clId="{0C7131DD-D182-43D7-BDC4-BB19A65558C3}" dt="2023-07-21T16:17:50.606" v="1459" actId="2890"/>
        <pc:sldMkLst>
          <pc:docMk/>
          <pc:sldMk cId="2873604353" sldId="1563"/>
        </pc:sldMkLst>
      </pc:sldChg>
      <pc:sldChg chg="addCm modNotesTx">
        <pc:chgData name="Adaky, Kathy" userId="8c2da59b-9e4a-4960-a749-115f3818b707" providerId="ADAL" clId="{0C7131DD-D182-43D7-BDC4-BB19A65558C3}" dt="2023-07-21T22:08:21.552" v="2474"/>
        <pc:sldMkLst>
          <pc:docMk/>
          <pc:sldMk cId="912533306" sldId="1564"/>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08:21.552" v="2474"/>
              <pc2:cmMkLst xmlns:pc2="http://schemas.microsoft.com/office/powerpoint/2019/9/main/command">
                <pc:docMk/>
                <pc:sldMk cId="912533306" sldId="1564"/>
                <pc2:cmMk id="{6682C69B-0896-440F-ACE2-B568C729D5D2}"/>
              </pc2:cmMkLst>
            </pc226:cmChg>
          </p:ext>
        </pc:extLst>
      </pc:sldChg>
      <pc:sldChg chg="addCm">
        <pc:chgData name="Adaky, Kathy" userId="8c2da59b-9e4a-4960-a749-115f3818b707" providerId="ADAL" clId="{0C7131DD-D182-43D7-BDC4-BB19A65558C3}" dt="2023-07-21T22:09:28.810" v="2477"/>
        <pc:sldMkLst>
          <pc:docMk/>
          <pc:sldMk cId="3156572834" sldId="1565"/>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09:28.810" v="2477"/>
              <pc2:cmMkLst xmlns:pc2="http://schemas.microsoft.com/office/powerpoint/2019/9/main/command">
                <pc:docMk/>
                <pc:sldMk cId="3156572834" sldId="1565"/>
                <pc2:cmMk id="{51A2E3F3-137D-4CD4-BAEC-2EFCD2EB4FC6}"/>
              </pc2:cmMkLst>
            </pc226:cmChg>
          </p:ext>
        </pc:extLst>
      </pc:sldChg>
      <pc:sldChg chg="addCm">
        <pc:chgData name="Adaky, Kathy" userId="8c2da59b-9e4a-4960-a749-115f3818b707" providerId="ADAL" clId="{0C7131DD-D182-43D7-BDC4-BB19A65558C3}" dt="2023-07-21T22:11:17.412" v="2480"/>
        <pc:sldMkLst>
          <pc:docMk/>
          <pc:sldMk cId="3586863576" sldId="1566"/>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1:17.412" v="2480"/>
              <pc2:cmMkLst xmlns:pc2="http://schemas.microsoft.com/office/powerpoint/2019/9/main/command">
                <pc:docMk/>
                <pc:sldMk cId="3586863576" sldId="1566"/>
                <pc2:cmMk id="{D2DAA85B-99C7-407E-9672-56E6EDAECCF6}"/>
              </pc2:cmMkLst>
            </pc226:cmChg>
          </p:ext>
        </pc:extLst>
      </pc:sldChg>
      <pc:sldChg chg="addCm modNotesTx">
        <pc:chgData name="Adaky, Kathy" userId="8c2da59b-9e4a-4960-a749-115f3818b707" providerId="ADAL" clId="{0C7131DD-D182-43D7-BDC4-BB19A65558C3}" dt="2023-07-21T22:14:30.978" v="2491"/>
        <pc:sldMkLst>
          <pc:docMk/>
          <pc:sldMk cId="3729435569" sldId="1567"/>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4:30.978" v="2491"/>
              <pc2:cmMkLst xmlns:pc2="http://schemas.microsoft.com/office/powerpoint/2019/9/main/command">
                <pc:docMk/>
                <pc:sldMk cId="3729435569" sldId="1567"/>
                <pc2:cmMk id="{C46D633E-83D5-49E7-8ACB-6E5010D67E01}"/>
              </pc2:cmMkLst>
            </pc226:cmChg>
          </p:ext>
        </pc:extLst>
      </pc:sldChg>
      <pc:sldChg chg="addCm">
        <pc:chgData name="Adaky, Kathy" userId="8c2da59b-9e4a-4960-a749-115f3818b707" providerId="ADAL" clId="{0C7131DD-D182-43D7-BDC4-BB19A65558C3}" dt="2023-07-21T22:12:53.160" v="2485"/>
        <pc:sldMkLst>
          <pc:docMk/>
          <pc:sldMk cId="2359554878" sldId="1568"/>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2:53.160" v="2485"/>
              <pc2:cmMkLst xmlns:pc2="http://schemas.microsoft.com/office/powerpoint/2019/9/main/command">
                <pc:docMk/>
                <pc:sldMk cId="2359554878" sldId="1568"/>
                <pc2:cmMk id="{B57B25CA-F4CF-4626-BFD4-046C0E639736}"/>
              </pc2:cmMkLst>
            </pc226:cmChg>
          </p:ext>
        </pc:extLst>
      </pc:sldChg>
      <pc:sldChg chg="addCm">
        <pc:chgData name="Adaky, Kathy" userId="8c2da59b-9e4a-4960-a749-115f3818b707" providerId="ADAL" clId="{0C7131DD-D182-43D7-BDC4-BB19A65558C3}" dt="2023-07-21T22:12:20.617" v="2483"/>
        <pc:sldMkLst>
          <pc:docMk/>
          <pc:sldMk cId="694709579" sldId="1569"/>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2:20.617" v="2483"/>
              <pc2:cmMkLst xmlns:pc2="http://schemas.microsoft.com/office/powerpoint/2019/9/main/command">
                <pc:docMk/>
                <pc:sldMk cId="694709579" sldId="1569"/>
                <pc2:cmMk id="{C8A20860-1EA7-4EE2-B125-6114A7DCD8D4}"/>
              </pc2:cmMkLst>
            </pc226:cmChg>
          </p:ext>
        </pc:extLst>
      </pc:sldChg>
      <pc:sldChg chg="add del ord">
        <pc:chgData name="Adaky, Kathy" userId="8c2da59b-9e4a-4960-a749-115f3818b707" providerId="ADAL" clId="{0C7131DD-D182-43D7-BDC4-BB19A65558C3}" dt="2023-07-21T20:09:28.645" v="1672" actId="2696"/>
        <pc:sldMkLst>
          <pc:docMk/>
          <pc:sldMk cId="173206877" sldId="1570"/>
        </pc:sldMkLst>
      </pc:sldChg>
      <pc:sldChg chg="del">
        <pc:chgData name="Adaky, Kathy" userId="8c2da59b-9e4a-4960-a749-115f3818b707" providerId="ADAL" clId="{0C7131DD-D182-43D7-BDC4-BB19A65558C3}" dt="2023-07-21T19:56:58.686" v="1667" actId="2696"/>
        <pc:sldMkLst>
          <pc:docMk/>
          <pc:sldMk cId="963433390" sldId="1570"/>
        </pc:sldMkLst>
      </pc:sldChg>
      <pc:sldChg chg="modSp add mod ord addCm modNotesTx">
        <pc:chgData name="Adaky, Kathy" userId="8c2da59b-9e4a-4960-a749-115f3818b707" providerId="ADAL" clId="{0C7131DD-D182-43D7-BDC4-BB19A65558C3}" dt="2023-07-21T20:28:50.911" v="2154" actId="20577"/>
        <pc:sldMkLst>
          <pc:docMk/>
          <pc:sldMk cId="3898209243" sldId="1570"/>
        </pc:sldMkLst>
        <pc:spChg chg="mod">
          <ac:chgData name="Adaky, Kathy" userId="8c2da59b-9e4a-4960-a749-115f3818b707" providerId="ADAL" clId="{0C7131DD-D182-43D7-BDC4-BB19A65558C3}" dt="2023-07-21T20:28:50.911" v="2154" actId="20577"/>
          <ac:spMkLst>
            <pc:docMk/>
            <pc:sldMk cId="3898209243" sldId="1570"/>
            <ac:spMk id="4" creationId="{346170F6-040E-C1F9-4D4D-C1FD3FB13A83}"/>
          </ac:spMkLst>
        </pc:spChg>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0:21:52.415" v="2153"/>
              <pc2:cmMkLst xmlns:pc2="http://schemas.microsoft.com/office/powerpoint/2019/9/main/command">
                <pc:docMk/>
                <pc:sldMk cId="3898209243" sldId="1570"/>
                <pc2:cmMk id="{6E2D703B-7646-4BBE-B073-58873FA7FA8B}"/>
              </pc2:cmMkLst>
            </pc226:cmChg>
          </p:ext>
        </pc:extLst>
      </pc:sldChg>
      <pc:sldChg chg="addCm modNotesTx">
        <pc:chgData name="Adaky, Kathy" userId="8c2da59b-9e4a-4960-a749-115f3818b707" providerId="ADAL" clId="{0C7131DD-D182-43D7-BDC4-BB19A65558C3}" dt="2023-07-21T22:13:52.732" v="2488"/>
        <pc:sldMkLst>
          <pc:docMk/>
          <pc:sldMk cId="1678367152" sldId="1571"/>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3:52.732" v="2488"/>
              <pc2:cmMkLst xmlns:pc2="http://schemas.microsoft.com/office/powerpoint/2019/9/main/command">
                <pc:docMk/>
                <pc:sldMk cId="1678367152" sldId="1571"/>
                <pc2:cmMk id="{10744398-1A33-4805-BAB2-B8576CA594ED}"/>
              </pc2:cmMkLst>
            </pc226:cmChg>
          </p:ext>
        </pc:extLst>
      </pc:sldChg>
      <pc:sldChg chg="addCm">
        <pc:chgData name="Adaky, Kathy" userId="8c2da59b-9e4a-4960-a749-115f3818b707" providerId="ADAL" clId="{0C7131DD-D182-43D7-BDC4-BB19A65558C3}" dt="2023-07-21T22:12:36.536" v="2484"/>
        <pc:sldMkLst>
          <pc:docMk/>
          <pc:sldMk cId="2889557526" sldId="1572"/>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2:36.536" v="2484"/>
              <pc2:cmMkLst xmlns:pc2="http://schemas.microsoft.com/office/powerpoint/2019/9/main/command">
                <pc:docMk/>
                <pc:sldMk cId="2889557526" sldId="1572"/>
                <pc2:cmMk id="{23BB63CF-2F05-4346-A401-079D1425A07B}"/>
              </pc2:cmMkLst>
            </pc226:cmChg>
          </p:ext>
        </pc:extLst>
      </pc:sldChg>
      <pc:sldChg chg="addCm">
        <pc:chgData name="Adaky, Kathy" userId="8c2da59b-9e4a-4960-a749-115f3818b707" providerId="ADAL" clId="{0C7131DD-D182-43D7-BDC4-BB19A65558C3}" dt="2023-07-21T22:12:03.653" v="2482"/>
        <pc:sldMkLst>
          <pc:docMk/>
          <pc:sldMk cId="3665108944" sldId="1573"/>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2:03.653" v="2482"/>
              <pc2:cmMkLst xmlns:pc2="http://schemas.microsoft.com/office/powerpoint/2019/9/main/command">
                <pc:docMk/>
                <pc:sldMk cId="3665108944" sldId="1573"/>
                <pc2:cmMk id="{7DF0AAB4-1C1B-4012-BB21-DB46EFDBDC04}"/>
              </pc2:cmMkLst>
            </pc226:cmChg>
          </p:ext>
        </pc:extLst>
      </pc:sldChg>
      <pc:sldChg chg="addCm">
        <pc:chgData name="Adaky, Kathy" userId="8c2da59b-9e4a-4960-a749-115f3818b707" providerId="ADAL" clId="{0C7131DD-D182-43D7-BDC4-BB19A65558C3}" dt="2023-07-21T22:11:40.616" v="2481"/>
        <pc:sldMkLst>
          <pc:docMk/>
          <pc:sldMk cId="3874535205" sldId="1574"/>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1:40.616" v="2481"/>
              <pc2:cmMkLst xmlns:pc2="http://schemas.microsoft.com/office/powerpoint/2019/9/main/command">
                <pc:docMk/>
                <pc:sldMk cId="3874535205" sldId="1574"/>
                <pc2:cmMk id="{84F881D9-CE41-4A24-8551-4F333F4A1DFA}"/>
              </pc2:cmMkLst>
            </pc226:cmChg>
          </p:ext>
        </pc:extLst>
      </pc:sldChg>
      <pc:sldChg chg="addCm">
        <pc:chgData name="Adaky, Kathy" userId="8c2da59b-9e4a-4960-a749-115f3818b707" providerId="ADAL" clId="{0C7131DD-D182-43D7-BDC4-BB19A65558C3}" dt="2023-07-21T22:10:18.493" v="2479"/>
        <pc:sldMkLst>
          <pc:docMk/>
          <pc:sldMk cId="4144431769" sldId="1575"/>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10:18.493" v="2479"/>
              <pc2:cmMkLst xmlns:pc2="http://schemas.microsoft.com/office/powerpoint/2019/9/main/command">
                <pc:docMk/>
                <pc:sldMk cId="4144431769" sldId="1575"/>
                <pc2:cmMk id="{7A938FB1-D815-4DCC-A3E7-1EB9B9EAB5A9}"/>
              </pc2:cmMkLst>
            </pc226:cmChg>
          </p:ext>
        </pc:extLst>
      </pc:sldChg>
      <pc:sldChg chg="addCm">
        <pc:chgData name="Adaky, Kathy" userId="8c2da59b-9e4a-4960-a749-115f3818b707" providerId="ADAL" clId="{0C7131DD-D182-43D7-BDC4-BB19A65558C3}" dt="2023-07-21T22:09:47.005" v="2478"/>
        <pc:sldMkLst>
          <pc:docMk/>
          <pc:sldMk cId="3057215502" sldId="1576"/>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09:47.005" v="2478"/>
              <pc2:cmMkLst xmlns:pc2="http://schemas.microsoft.com/office/powerpoint/2019/9/main/command">
                <pc:docMk/>
                <pc:sldMk cId="3057215502" sldId="1576"/>
                <pc2:cmMk id="{2AC22031-DE04-49B1-9EB9-754D70E064F3}"/>
              </pc2:cmMkLst>
            </pc226:cmChg>
          </p:ext>
        </pc:extLst>
      </pc:sldChg>
      <pc:sldChg chg="addCm">
        <pc:chgData name="Adaky, Kathy" userId="8c2da59b-9e4a-4960-a749-115f3818b707" providerId="ADAL" clId="{0C7131DD-D182-43D7-BDC4-BB19A65558C3}" dt="2023-07-21T22:08:51.888" v="2476"/>
        <pc:sldMkLst>
          <pc:docMk/>
          <pc:sldMk cId="1770535209" sldId="1577"/>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08:51.888" v="2476"/>
              <pc2:cmMkLst xmlns:pc2="http://schemas.microsoft.com/office/powerpoint/2019/9/main/command">
                <pc:docMk/>
                <pc:sldMk cId="1770535209" sldId="1577"/>
                <pc2:cmMk id="{194D2AA1-307A-4C23-8B2E-BB5FA83DD0AA}"/>
              </pc2:cmMkLst>
            </pc226:cmChg>
          </p:ext>
        </pc:extLst>
      </pc:sldChg>
      <pc:sldChg chg="addCm">
        <pc:chgData name="Adaky, Kathy" userId="8c2da59b-9e4a-4960-a749-115f3818b707" providerId="ADAL" clId="{0C7131DD-D182-43D7-BDC4-BB19A65558C3}" dt="2023-07-21T22:08:41.132" v="2475"/>
        <pc:sldMkLst>
          <pc:docMk/>
          <pc:sldMk cId="1019572034" sldId="1578"/>
        </pc:sldMkLst>
        <pc:extLst>
          <p:ext xmlns:p="http://schemas.openxmlformats.org/presentationml/2006/main" uri="{D6D511B9-2390-475A-947B-AFAB55BFBCF1}">
            <pc226:cmChg xmlns:pc226="http://schemas.microsoft.com/office/powerpoint/2022/06/main/command" chg="add">
              <pc226:chgData name="Adaky, Kathy" userId="8c2da59b-9e4a-4960-a749-115f3818b707" providerId="ADAL" clId="{0C7131DD-D182-43D7-BDC4-BB19A65558C3}" dt="2023-07-21T22:08:41.132" v="2475"/>
              <pc2:cmMkLst xmlns:pc2="http://schemas.microsoft.com/office/powerpoint/2019/9/main/command">
                <pc:docMk/>
                <pc:sldMk cId="1019572034" sldId="1578"/>
                <pc2:cmMk id="{34F430A9-AE09-4B07-81BD-7D8751976328}"/>
              </pc2:cmMkLst>
            </pc226:cmChg>
          </p:ext>
        </pc:extLst>
      </pc:sldChg>
    </pc:docChg>
  </pc:docChgLst>
  <pc:docChgLst>
    <pc:chgData name="DeSantis, Candice" userId="ebf7425b-4c1c-4725-9788-d1206430aedf" providerId="ADAL" clId="{F065EB68-8EE7-4BDB-8440-DEB0240E23FB}"/>
    <pc:docChg chg="modSld">
      <pc:chgData name="DeSantis, Candice" userId="ebf7425b-4c1c-4725-9788-d1206430aedf" providerId="ADAL" clId="{F065EB68-8EE7-4BDB-8440-DEB0240E23FB}" dt="2023-07-28T15:10:18.981" v="1" actId="20577"/>
      <pc:docMkLst>
        <pc:docMk/>
      </pc:docMkLst>
      <pc:sldChg chg="modSp mod">
        <pc:chgData name="DeSantis, Candice" userId="ebf7425b-4c1c-4725-9788-d1206430aedf" providerId="ADAL" clId="{F065EB68-8EE7-4BDB-8440-DEB0240E23FB}" dt="2023-07-28T15:10:18.981" v="1" actId="20577"/>
        <pc:sldMkLst>
          <pc:docMk/>
          <pc:sldMk cId="69164647" sldId="1381"/>
        </pc:sldMkLst>
        <pc:spChg chg="mod">
          <ac:chgData name="DeSantis, Candice" userId="ebf7425b-4c1c-4725-9788-d1206430aedf" providerId="ADAL" clId="{F065EB68-8EE7-4BDB-8440-DEB0240E23FB}" dt="2023-07-28T15:10:18.981" v="1" actId="20577"/>
          <ac:spMkLst>
            <pc:docMk/>
            <pc:sldMk cId="69164647" sldId="1381"/>
            <ac:spMk id="4" creationId="{23308948-7A4C-3526-1B27-64C6D4F4F4FF}"/>
          </ac:spMkLst>
        </pc:spChg>
      </pc:sldChg>
    </pc:docChg>
  </pc:docChgLst>
  <pc:docChgLst>
    <pc:chgData name="Muffoletto, Jamie" userId="daf1e3c6-8137-448a-b141-d23049d419b5" providerId="ADAL" clId="{D0B9DF40-5509-41FB-AF8C-EDE9CB8D8745}"/>
    <pc:docChg chg="delSld modSld">
      <pc:chgData name="Muffoletto, Jamie" userId="daf1e3c6-8137-448a-b141-d23049d419b5" providerId="ADAL" clId="{D0B9DF40-5509-41FB-AF8C-EDE9CB8D8745}" dt="2023-06-08T12:16:43.896" v="28" actId="47"/>
      <pc:docMkLst>
        <pc:docMk/>
      </pc:docMkLst>
      <pc:sldChg chg="modSp mod">
        <pc:chgData name="Muffoletto, Jamie" userId="daf1e3c6-8137-448a-b141-d23049d419b5" providerId="ADAL" clId="{D0B9DF40-5509-41FB-AF8C-EDE9CB8D8745}" dt="2023-06-08T12:14:39.496" v="16" actId="207"/>
        <pc:sldMkLst>
          <pc:docMk/>
          <pc:sldMk cId="389719087" sldId="1364"/>
        </pc:sldMkLst>
        <pc:spChg chg="mod">
          <ac:chgData name="Muffoletto, Jamie" userId="daf1e3c6-8137-448a-b141-d23049d419b5" providerId="ADAL" clId="{D0B9DF40-5509-41FB-AF8C-EDE9CB8D8745}" dt="2023-06-08T12:14:39.496" v="16" actId="207"/>
          <ac:spMkLst>
            <pc:docMk/>
            <pc:sldMk cId="389719087" sldId="1364"/>
            <ac:spMk id="3" creationId="{06942845-BD5A-42C5-A5C4-13339DD507AB}"/>
          </ac:spMkLst>
        </pc:spChg>
      </pc:sldChg>
      <pc:sldChg chg="modSp mod">
        <pc:chgData name="Muffoletto, Jamie" userId="daf1e3c6-8137-448a-b141-d23049d419b5" providerId="ADAL" clId="{D0B9DF40-5509-41FB-AF8C-EDE9CB8D8745}" dt="2023-06-08T12:14:31.604" v="15" actId="207"/>
        <pc:sldMkLst>
          <pc:docMk/>
          <pc:sldMk cId="585484914" sldId="1367"/>
        </pc:sldMkLst>
        <pc:spChg chg="mod">
          <ac:chgData name="Muffoletto, Jamie" userId="daf1e3c6-8137-448a-b141-d23049d419b5" providerId="ADAL" clId="{D0B9DF40-5509-41FB-AF8C-EDE9CB8D8745}" dt="2023-06-08T12:14:31.604" v="15" actId="207"/>
          <ac:spMkLst>
            <pc:docMk/>
            <pc:sldMk cId="585484914" sldId="1367"/>
            <ac:spMk id="3" creationId="{06942845-BD5A-42C5-A5C4-13339DD507AB}"/>
          </ac:spMkLst>
        </pc:spChg>
      </pc:sldChg>
      <pc:sldChg chg="modSp mod">
        <pc:chgData name="Muffoletto, Jamie" userId="daf1e3c6-8137-448a-b141-d23049d419b5" providerId="ADAL" clId="{D0B9DF40-5509-41FB-AF8C-EDE9CB8D8745}" dt="2023-06-08T12:14:18.318" v="13" actId="207"/>
        <pc:sldMkLst>
          <pc:docMk/>
          <pc:sldMk cId="3020643288" sldId="1369"/>
        </pc:sldMkLst>
        <pc:spChg chg="mod">
          <ac:chgData name="Muffoletto, Jamie" userId="daf1e3c6-8137-448a-b141-d23049d419b5" providerId="ADAL" clId="{D0B9DF40-5509-41FB-AF8C-EDE9CB8D8745}" dt="2023-06-08T12:14:18.318" v="13" actId="207"/>
          <ac:spMkLst>
            <pc:docMk/>
            <pc:sldMk cId="3020643288" sldId="1369"/>
            <ac:spMk id="3" creationId="{06942845-BD5A-42C5-A5C4-13339DD507AB}"/>
          </ac:spMkLst>
        </pc:spChg>
      </pc:sldChg>
      <pc:sldChg chg="modSp mod">
        <pc:chgData name="Muffoletto, Jamie" userId="daf1e3c6-8137-448a-b141-d23049d419b5" providerId="ADAL" clId="{D0B9DF40-5509-41FB-AF8C-EDE9CB8D8745}" dt="2023-06-08T12:14:25.202" v="14" actId="207"/>
        <pc:sldMkLst>
          <pc:docMk/>
          <pc:sldMk cId="2025420961" sldId="1370"/>
        </pc:sldMkLst>
        <pc:spChg chg="mod">
          <ac:chgData name="Muffoletto, Jamie" userId="daf1e3c6-8137-448a-b141-d23049d419b5" providerId="ADAL" clId="{D0B9DF40-5509-41FB-AF8C-EDE9CB8D8745}" dt="2023-06-08T12:14:25.202" v="14" actId="207"/>
          <ac:spMkLst>
            <pc:docMk/>
            <pc:sldMk cId="2025420961" sldId="1370"/>
            <ac:spMk id="3" creationId="{06942845-BD5A-42C5-A5C4-13339DD507AB}"/>
          </ac:spMkLst>
        </pc:spChg>
      </pc:sldChg>
      <pc:sldChg chg="modSp mod">
        <pc:chgData name="Muffoletto, Jamie" userId="daf1e3c6-8137-448a-b141-d23049d419b5" providerId="ADAL" clId="{D0B9DF40-5509-41FB-AF8C-EDE9CB8D8745}" dt="2023-06-08T12:15:01.424" v="17" actId="207"/>
        <pc:sldMkLst>
          <pc:docMk/>
          <pc:sldMk cId="3041660512" sldId="1374"/>
        </pc:sldMkLst>
        <pc:spChg chg="mod">
          <ac:chgData name="Muffoletto, Jamie" userId="daf1e3c6-8137-448a-b141-d23049d419b5" providerId="ADAL" clId="{D0B9DF40-5509-41FB-AF8C-EDE9CB8D8745}" dt="2023-06-08T12:15:01.424" v="17" actId="207"/>
          <ac:spMkLst>
            <pc:docMk/>
            <pc:sldMk cId="3041660512" sldId="1374"/>
            <ac:spMk id="3" creationId="{06942845-BD5A-42C5-A5C4-13339DD507AB}"/>
          </ac:spMkLst>
        </pc:spChg>
      </pc:sldChg>
      <pc:sldChg chg="modSp mod">
        <pc:chgData name="Muffoletto, Jamie" userId="daf1e3c6-8137-448a-b141-d23049d419b5" providerId="ADAL" clId="{D0B9DF40-5509-41FB-AF8C-EDE9CB8D8745}" dt="2023-06-08T12:15:12.554" v="18" actId="207"/>
        <pc:sldMkLst>
          <pc:docMk/>
          <pc:sldMk cId="620209824" sldId="1375"/>
        </pc:sldMkLst>
        <pc:spChg chg="mod">
          <ac:chgData name="Muffoletto, Jamie" userId="daf1e3c6-8137-448a-b141-d23049d419b5" providerId="ADAL" clId="{D0B9DF40-5509-41FB-AF8C-EDE9CB8D8745}" dt="2023-06-08T12:15:12.554" v="18" actId="207"/>
          <ac:spMkLst>
            <pc:docMk/>
            <pc:sldMk cId="620209824" sldId="1375"/>
            <ac:spMk id="3" creationId="{06942845-BD5A-42C5-A5C4-13339DD507AB}"/>
          </ac:spMkLst>
        </pc:spChg>
      </pc:sldChg>
      <pc:sldChg chg="modSp mod">
        <pc:chgData name="Muffoletto, Jamie" userId="daf1e3c6-8137-448a-b141-d23049d419b5" providerId="ADAL" clId="{D0B9DF40-5509-41FB-AF8C-EDE9CB8D8745}" dt="2023-06-08T12:15:18.991" v="19" actId="207"/>
        <pc:sldMkLst>
          <pc:docMk/>
          <pc:sldMk cId="3522666235" sldId="1377"/>
        </pc:sldMkLst>
        <pc:spChg chg="mod">
          <ac:chgData name="Muffoletto, Jamie" userId="daf1e3c6-8137-448a-b141-d23049d419b5" providerId="ADAL" clId="{D0B9DF40-5509-41FB-AF8C-EDE9CB8D8745}" dt="2023-06-08T12:15:18.991" v="19" actId="207"/>
          <ac:spMkLst>
            <pc:docMk/>
            <pc:sldMk cId="3522666235" sldId="1377"/>
            <ac:spMk id="3" creationId="{06942845-BD5A-42C5-A5C4-13339DD507AB}"/>
          </ac:spMkLst>
        </pc:spChg>
      </pc:sldChg>
      <pc:sldChg chg="modSp mod">
        <pc:chgData name="Muffoletto, Jamie" userId="daf1e3c6-8137-448a-b141-d23049d419b5" providerId="ADAL" clId="{D0B9DF40-5509-41FB-AF8C-EDE9CB8D8745}" dt="2023-06-08T12:15:39.915" v="21" actId="207"/>
        <pc:sldMkLst>
          <pc:docMk/>
          <pc:sldMk cId="2524282231" sldId="1382"/>
        </pc:sldMkLst>
        <pc:spChg chg="mod">
          <ac:chgData name="Muffoletto, Jamie" userId="daf1e3c6-8137-448a-b141-d23049d419b5" providerId="ADAL" clId="{D0B9DF40-5509-41FB-AF8C-EDE9CB8D8745}" dt="2023-06-08T12:15:39.915" v="21" actId="207"/>
          <ac:spMkLst>
            <pc:docMk/>
            <pc:sldMk cId="2524282231" sldId="1382"/>
            <ac:spMk id="3" creationId="{06942845-BD5A-42C5-A5C4-13339DD507AB}"/>
          </ac:spMkLst>
        </pc:spChg>
      </pc:sldChg>
      <pc:sldChg chg="modSp mod">
        <pc:chgData name="Muffoletto, Jamie" userId="daf1e3c6-8137-448a-b141-d23049d419b5" providerId="ADAL" clId="{D0B9DF40-5509-41FB-AF8C-EDE9CB8D8745}" dt="2023-06-08T12:15:45.840" v="22" actId="207"/>
        <pc:sldMkLst>
          <pc:docMk/>
          <pc:sldMk cId="3579870311" sldId="1384"/>
        </pc:sldMkLst>
        <pc:spChg chg="mod">
          <ac:chgData name="Muffoletto, Jamie" userId="daf1e3c6-8137-448a-b141-d23049d419b5" providerId="ADAL" clId="{D0B9DF40-5509-41FB-AF8C-EDE9CB8D8745}" dt="2023-06-08T12:15:45.840" v="22" actId="207"/>
          <ac:spMkLst>
            <pc:docMk/>
            <pc:sldMk cId="3579870311" sldId="1384"/>
            <ac:spMk id="3" creationId="{06942845-BD5A-42C5-A5C4-13339DD507AB}"/>
          </ac:spMkLst>
        </pc:spChg>
      </pc:sldChg>
      <pc:sldChg chg="modSp mod">
        <pc:chgData name="Muffoletto, Jamie" userId="daf1e3c6-8137-448a-b141-d23049d419b5" providerId="ADAL" clId="{D0B9DF40-5509-41FB-AF8C-EDE9CB8D8745}" dt="2023-06-08T12:15:52.632" v="23" actId="207"/>
        <pc:sldMkLst>
          <pc:docMk/>
          <pc:sldMk cId="4264593979" sldId="1385"/>
        </pc:sldMkLst>
        <pc:spChg chg="mod">
          <ac:chgData name="Muffoletto, Jamie" userId="daf1e3c6-8137-448a-b141-d23049d419b5" providerId="ADAL" clId="{D0B9DF40-5509-41FB-AF8C-EDE9CB8D8745}" dt="2023-06-08T12:15:52.632" v="23" actId="207"/>
          <ac:spMkLst>
            <pc:docMk/>
            <pc:sldMk cId="4264593979" sldId="1385"/>
            <ac:spMk id="3" creationId="{06942845-BD5A-42C5-A5C4-13339DD507AB}"/>
          </ac:spMkLst>
        </pc:spChg>
      </pc:sldChg>
      <pc:sldChg chg="modSp mod">
        <pc:chgData name="Muffoletto, Jamie" userId="daf1e3c6-8137-448a-b141-d23049d419b5" providerId="ADAL" clId="{D0B9DF40-5509-41FB-AF8C-EDE9CB8D8745}" dt="2023-06-08T12:16:07.873" v="25" actId="207"/>
        <pc:sldMkLst>
          <pc:docMk/>
          <pc:sldMk cId="4086976303" sldId="1390"/>
        </pc:sldMkLst>
        <pc:spChg chg="mod">
          <ac:chgData name="Muffoletto, Jamie" userId="daf1e3c6-8137-448a-b141-d23049d419b5" providerId="ADAL" clId="{D0B9DF40-5509-41FB-AF8C-EDE9CB8D8745}" dt="2023-06-08T12:16:07.873" v="25" actId="207"/>
          <ac:spMkLst>
            <pc:docMk/>
            <pc:sldMk cId="4086976303" sldId="1390"/>
            <ac:spMk id="3" creationId="{06942845-BD5A-42C5-A5C4-13339DD507AB}"/>
          </ac:spMkLst>
        </pc:spChg>
      </pc:sldChg>
      <pc:sldChg chg="modSp mod">
        <pc:chgData name="Muffoletto, Jamie" userId="daf1e3c6-8137-448a-b141-d23049d419b5" providerId="ADAL" clId="{D0B9DF40-5509-41FB-AF8C-EDE9CB8D8745}" dt="2023-06-08T12:16:01.726" v="24" actId="207"/>
        <pc:sldMkLst>
          <pc:docMk/>
          <pc:sldMk cId="3250762048" sldId="1391"/>
        </pc:sldMkLst>
        <pc:spChg chg="mod">
          <ac:chgData name="Muffoletto, Jamie" userId="daf1e3c6-8137-448a-b141-d23049d419b5" providerId="ADAL" clId="{D0B9DF40-5509-41FB-AF8C-EDE9CB8D8745}" dt="2023-06-08T12:16:01.726" v="24" actId="207"/>
          <ac:spMkLst>
            <pc:docMk/>
            <pc:sldMk cId="3250762048" sldId="1391"/>
            <ac:spMk id="3" creationId="{06942845-BD5A-42C5-A5C4-13339DD507AB}"/>
          </ac:spMkLst>
        </pc:spChg>
      </pc:sldChg>
      <pc:sldChg chg="modSp mod">
        <pc:chgData name="Muffoletto, Jamie" userId="daf1e3c6-8137-448a-b141-d23049d419b5" providerId="ADAL" clId="{D0B9DF40-5509-41FB-AF8C-EDE9CB8D8745}" dt="2023-06-08T12:16:15.075" v="26" actId="207"/>
        <pc:sldMkLst>
          <pc:docMk/>
          <pc:sldMk cId="733976484" sldId="1392"/>
        </pc:sldMkLst>
        <pc:spChg chg="mod">
          <ac:chgData name="Muffoletto, Jamie" userId="daf1e3c6-8137-448a-b141-d23049d419b5" providerId="ADAL" clId="{D0B9DF40-5509-41FB-AF8C-EDE9CB8D8745}" dt="2023-06-08T12:16:15.075" v="26" actId="207"/>
          <ac:spMkLst>
            <pc:docMk/>
            <pc:sldMk cId="733976484" sldId="1392"/>
            <ac:spMk id="3" creationId="{06942845-BD5A-42C5-A5C4-13339DD507AB}"/>
          </ac:spMkLst>
        </pc:spChg>
      </pc:sldChg>
      <pc:sldChg chg="modSp mod">
        <pc:chgData name="Muffoletto, Jamie" userId="daf1e3c6-8137-448a-b141-d23049d419b5" providerId="ADAL" clId="{D0B9DF40-5509-41FB-AF8C-EDE9CB8D8745}" dt="2023-06-08T12:16:27.933" v="27" actId="207"/>
        <pc:sldMkLst>
          <pc:docMk/>
          <pc:sldMk cId="2359365725" sldId="1396"/>
        </pc:sldMkLst>
        <pc:spChg chg="mod">
          <ac:chgData name="Muffoletto, Jamie" userId="daf1e3c6-8137-448a-b141-d23049d419b5" providerId="ADAL" clId="{D0B9DF40-5509-41FB-AF8C-EDE9CB8D8745}" dt="2023-06-08T12:16:27.933" v="27" actId="207"/>
          <ac:spMkLst>
            <pc:docMk/>
            <pc:sldMk cId="2359365725" sldId="1396"/>
            <ac:spMk id="3" creationId="{06942845-BD5A-42C5-A5C4-13339DD507AB}"/>
          </ac:spMkLst>
        </pc:spChg>
      </pc:sldChg>
      <pc:sldChg chg="del">
        <pc:chgData name="Muffoletto, Jamie" userId="daf1e3c6-8137-448a-b141-d23049d419b5" providerId="ADAL" clId="{D0B9DF40-5509-41FB-AF8C-EDE9CB8D8745}" dt="2023-06-08T12:16:43.896" v="28" actId="47"/>
        <pc:sldMkLst>
          <pc:docMk/>
          <pc:sldMk cId="2496758576" sldId="1401"/>
        </pc:sldMkLst>
      </pc:sldChg>
      <pc:sldChg chg="modSp mod">
        <pc:chgData name="Muffoletto, Jamie" userId="daf1e3c6-8137-448a-b141-d23049d419b5" providerId="ADAL" clId="{D0B9DF40-5509-41FB-AF8C-EDE9CB8D8745}" dt="2023-06-08T12:13:34.781" v="9" actId="207"/>
        <pc:sldMkLst>
          <pc:docMk/>
          <pc:sldMk cId="2948564040" sldId="1447"/>
        </pc:sldMkLst>
        <pc:spChg chg="mod">
          <ac:chgData name="Muffoletto, Jamie" userId="daf1e3c6-8137-448a-b141-d23049d419b5" providerId="ADAL" clId="{D0B9DF40-5509-41FB-AF8C-EDE9CB8D8745}" dt="2023-06-08T12:13:34.781" v="9" actId="207"/>
          <ac:spMkLst>
            <pc:docMk/>
            <pc:sldMk cId="2948564040" sldId="1447"/>
            <ac:spMk id="3" creationId="{06942845-BD5A-42C5-A5C4-13339DD507AB}"/>
          </ac:spMkLst>
        </pc:spChg>
        <pc:spChg chg="mod">
          <ac:chgData name="Muffoletto, Jamie" userId="daf1e3c6-8137-448a-b141-d23049d419b5" providerId="ADAL" clId="{D0B9DF40-5509-41FB-AF8C-EDE9CB8D8745}" dt="2023-06-08T12:13:26.572" v="8" actId="13926"/>
          <ac:spMkLst>
            <pc:docMk/>
            <pc:sldMk cId="2948564040" sldId="1447"/>
            <ac:spMk id="4" creationId="{F0CBC451-F663-2475-2B4C-7346B52A8825}"/>
          </ac:spMkLst>
        </pc:spChg>
      </pc:sldChg>
      <pc:sldChg chg="del">
        <pc:chgData name="Muffoletto, Jamie" userId="daf1e3c6-8137-448a-b141-d23049d419b5" providerId="ADAL" clId="{D0B9DF40-5509-41FB-AF8C-EDE9CB8D8745}" dt="2023-06-08T12:13:54.946" v="12" actId="47"/>
        <pc:sldMkLst>
          <pc:docMk/>
          <pc:sldMk cId="2275844182" sldId="1449"/>
        </pc:sldMkLst>
      </pc:sldChg>
      <pc:sldChg chg="del">
        <pc:chgData name="Muffoletto, Jamie" userId="daf1e3c6-8137-448a-b141-d23049d419b5" providerId="ADAL" clId="{D0B9DF40-5509-41FB-AF8C-EDE9CB8D8745}" dt="2023-06-08T12:13:41.863" v="10" actId="47"/>
        <pc:sldMkLst>
          <pc:docMk/>
          <pc:sldMk cId="2800723018" sldId="1450"/>
        </pc:sldMkLst>
      </pc:sldChg>
      <pc:sldChg chg="del">
        <pc:chgData name="Muffoletto, Jamie" userId="daf1e3c6-8137-448a-b141-d23049d419b5" providerId="ADAL" clId="{D0B9DF40-5509-41FB-AF8C-EDE9CB8D8745}" dt="2023-06-08T12:13:48.727" v="11" actId="47"/>
        <pc:sldMkLst>
          <pc:docMk/>
          <pc:sldMk cId="2432320755" sldId="1451"/>
        </pc:sldMkLst>
      </pc:sldChg>
      <pc:sldChg chg="del">
        <pc:chgData name="Muffoletto, Jamie" userId="daf1e3c6-8137-448a-b141-d23049d419b5" providerId="ADAL" clId="{D0B9DF40-5509-41FB-AF8C-EDE9CB8D8745}" dt="2023-06-08T12:12:32.716" v="0" actId="2696"/>
        <pc:sldMkLst>
          <pc:docMk/>
          <pc:sldMk cId="968580326" sldId="1485"/>
        </pc:sldMkLst>
      </pc:sldChg>
      <pc:sldChg chg="modSp mod">
        <pc:chgData name="Muffoletto, Jamie" userId="daf1e3c6-8137-448a-b141-d23049d419b5" providerId="ADAL" clId="{D0B9DF40-5509-41FB-AF8C-EDE9CB8D8745}" dt="2023-06-08T12:13:12.696" v="7" actId="207"/>
        <pc:sldMkLst>
          <pc:docMk/>
          <pc:sldMk cId="3624715011" sldId="1486"/>
        </pc:sldMkLst>
        <pc:spChg chg="mod">
          <ac:chgData name="Muffoletto, Jamie" userId="daf1e3c6-8137-448a-b141-d23049d419b5" providerId="ADAL" clId="{D0B9DF40-5509-41FB-AF8C-EDE9CB8D8745}" dt="2023-06-08T12:13:12.696" v="7" actId="207"/>
          <ac:spMkLst>
            <pc:docMk/>
            <pc:sldMk cId="3624715011" sldId="1486"/>
            <ac:spMk id="3" creationId="{06942845-BD5A-42C5-A5C4-13339DD507AB}"/>
          </ac:spMkLst>
        </pc:spChg>
      </pc:sldChg>
      <pc:sldChg chg="modSp mod">
        <pc:chgData name="Muffoletto, Jamie" userId="daf1e3c6-8137-448a-b141-d23049d419b5" providerId="ADAL" clId="{D0B9DF40-5509-41FB-AF8C-EDE9CB8D8745}" dt="2023-06-08T12:13:04.331" v="6" actId="207"/>
        <pc:sldMkLst>
          <pc:docMk/>
          <pc:sldMk cId="1213599435" sldId="1487"/>
        </pc:sldMkLst>
        <pc:spChg chg="mod">
          <ac:chgData name="Muffoletto, Jamie" userId="daf1e3c6-8137-448a-b141-d23049d419b5" providerId="ADAL" clId="{D0B9DF40-5509-41FB-AF8C-EDE9CB8D8745}" dt="2023-06-08T12:13:04.331" v="6" actId="207"/>
          <ac:spMkLst>
            <pc:docMk/>
            <pc:sldMk cId="1213599435" sldId="1487"/>
            <ac:spMk id="3" creationId="{06942845-BD5A-42C5-A5C4-13339DD507AB}"/>
          </ac:spMkLst>
        </pc:spChg>
      </pc:sldChg>
      <pc:sldChg chg="modSp mod">
        <pc:chgData name="Muffoletto, Jamie" userId="daf1e3c6-8137-448a-b141-d23049d419b5" providerId="ADAL" clId="{D0B9DF40-5509-41FB-AF8C-EDE9CB8D8745}" dt="2023-06-08T12:12:39.884" v="4" actId="20577"/>
        <pc:sldMkLst>
          <pc:docMk/>
          <pc:sldMk cId="3156752506" sldId="1488"/>
        </pc:sldMkLst>
        <pc:spChg chg="mod">
          <ac:chgData name="Muffoletto, Jamie" userId="daf1e3c6-8137-448a-b141-d23049d419b5" providerId="ADAL" clId="{D0B9DF40-5509-41FB-AF8C-EDE9CB8D8745}" dt="2023-06-08T12:12:39.884" v="4" actId="20577"/>
          <ac:spMkLst>
            <pc:docMk/>
            <pc:sldMk cId="3156752506" sldId="1488"/>
            <ac:spMk id="3" creationId="{06942845-BD5A-42C5-A5C4-13339DD507AB}"/>
          </ac:spMkLst>
        </pc:spChg>
      </pc:sldChg>
      <pc:sldChg chg="del">
        <pc:chgData name="Muffoletto, Jamie" userId="daf1e3c6-8137-448a-b141-d23049d419b5" providerId="ADAL" clId="{D0B9DF40-5509-41FB-AF8C-EDE9CB8D8745}" dt="2023-06-08T12:12:54.123" v="5" actId="47"/>
        <pc:sldMkLst>
          <pc:docMk/>
          <pc:sldMk cId="909179970" sldId="1489"/>
        </pc:sldMkLst>
      </pc:sldChg>
      <pc:sldChg chg="modSp mod">
        <pc:chgData name="Muffoletto, Jamie" userId="daf1e3c6-8137-448a-b141-d23049d419b5" providerId="ADAL" clId="{D0B9DF40-5509-41FB-AF8C-EDE9CB8D8745}" dt="2023-06-08T12:15:30.807" v="20" actId="207"/>
        <pc:sldMkLst>
          <pc:docMk/>
          <pc:sldMk cId="2654108924" sldId="1543"/>
        </pc:sldMkLst>
        <pc:spChg chg="mod">
          <ac:chgData name="Muffoletto, Jamie" userId="daf1e3c6-8137-448a-b141-d23049d419b5" providerId="ADAL" clId="{D0B9DF40-5509-41FB-AF8C-EDE9CB8D8745}" dt="2023-06-08T12:15:30.807" v="20" actId="207"/>
          <ac:spMkLst>
            <pc:docMk/>
            <pc:sldMk cId="2654108924" sldId="1543"/>
            <ac:spMk id="3" creationId="{06942845-BD5A-42C5-A5C4-13339DD507AB}"/>
          </ac:spMkLst>
        </pc:spChg>
      </pc:sldChg>
      <pc:sldChg chg="del">
        <pc:chgData name="Muffoletto, Jamie" userId="daf1e3c6-8137-448a-b141-d23049d419b5" providerId="ADAL" clId="{D0B9DF40-5509-41FB-AF8C-EDE9CB8D8745}" dt="2023-06-08T12:16:43.896" v="28" actId="47"/>
        <pc:sldMkLst>
          <pc:docMk/>
          <pc:sldMk cId="330683801" sldId="1549"/>
        </pc:sldMkLst>
      </pc:sldChg>
      <pc:sldChg chg="del">
        <pc:chgData name="Muffoletto, Jamie" userId="daf1e3c6-8137-448a-b141-d23049d419b5" providerId="ADAL" clId="{D0B9DF40-5509-41FB-AF8C-EDE9CB8D8745}" dt="2023-06-08T12:16:43.896" v="28" actId="47"/>
        <pc:sldMkLst>
          <pc:docMk/>
          <pc:sldMk cId="2929679192" sldId="1552"/>
        </pc:sldMkLst>
      </pc:sldChg>
      <pc:sldChg chg="del">
        <pc:chgData name="Muffoletto, Jamie" userId="daf1e3c6-8137-448a-b141-d23049d419b5" providerId="ADAL" clId="{D0B9DF40-5509-41FB-AF8C-EDE9CB8D8745}" dt="2023-06-08T12:16:43.896" v="28" actId="47"/>
        <pc:sldMkLst>
          <pc:docMk/>
          <pc:sldMk cId="2889099826" sldId="1553"/>
        </pc:sldMkLst>
      </pc:sldChg>
      <pc:sldChg chg="del">
        <pc:chgData name="Muffoletto, Jamie" userId="daf1e3c6-8137-448a-b141-d23049d419b5" providerId="ADAL" clId="{D0B9DF40-5509-41FB-AF8C-EDE9CB8D8745}" dt="2023-06-08T12:16:43.896" v="28" actId="47"/>
        <pc:sldMkLst>
          <pc:docMk/>
          <pc:sldMk cId="1764854828" sldId="1554"/>
        </pc:sldMkLst>
      </pc:sldChg>
      <pc:sldChg chg="del">
        <pc:chgData name="Muffoletto, Jamie" userId="daf1e3c6-8137-448a-b141-d23049d419b5" providerId="ADAL" clId="{D0B9DF40-5509-41FB-AF8C-EDE9CB8D8745}" dt="2023-06-08T12:16:43.896" v="28" actId="47"/>
        <pc:sldMkLst>
          <pc:docMk/>
          <pc:sldMk cId="2417760956" sldId="1555"/>
        </pc:sldMkLst>
      </pc:sldChg>
      <pc:sldChg chg="del">
        <pc:chgData name="Muffoletto, Jamie" userId="daf1e3c6-8137-448a-b141-d23049d419b5" providerId="ADAL" clId="{D0B9DF40-5509-41FB-AF8C-EDE9CB8D8745}" dt="2023-06-08T12:16:43.896" v="28" actId="47"/>
        <pc:sldMkLst>
          <pc:docMk/>
          <pc:sldMk cId="1527390529" sldId="1556"/>
        </pc:sldMkLst>
      </pc:sldChg>
      <pc:sldChg chg="del">
        <pc:chgData name="Muffoletto, Jamie" userId="daf1e3c6-8137-448a-b141-d23049d419b5" providerId="ADAL" clId="{D0B9DF40-5509-41FB-AF8C-EDE9CB8D8745}" dt="2023-06-08T12:16:43.896" v="28" actId="47"/>
        <pc:sldMkLst>
          <pc:docMk/>
          <pc:sldMk cId="471622696" sldId="1557"/>
        </pc:sldMkLst>
      </pc:sldChg>
      <pc:sldChg chg="del">
        <pc:chgData name="Muffoletto, Jamie" userId="daf1e3c6-8137-448a-b141-d23049d419b5" providerId="ADAL" clId="{D0B9DF40-5509-41FB-AF8C-EDE9CB8D8745}" dt="2023-06-08T12:16:43.896" v="28" actId="47"/>
        <pc:sldMkLst>
          <pc:docMk/>
          <pc:sldMk cId="4014374551" sldId="1558"/>
        </pc:sldMkLst>
      </pc:sldChg>
    </pc:docChg>
  </pc:docChgLst>
  <pc:docChgLst>
    <pc:chgData name="Jeanine Helms" userId="89688bc7-19a8-4659-8277-c7b73639ff2c" providerId="ADAL" clId="{08740BA4-8A8A-4A2F-91EF-C1ADA4ACE151}"/>
    <pc:docChg chg="custSel modSld">
      <pc:chgData name="Jeanine Helms" userId="89688bc7-19a8-4659-8277-c7b73639ff2c" providerId="ADAL" clId="{08740BA4-8A8A-4A2F-91EF-C1ADA4ACE151}" dt="2023-08-15T18:39:45.892" v="130" actId="14100"/>
      <pc:docMkLst>
        <pc:docMk/>
      </pc:docMkLst>
      <pc:sldChg chg="addSp delSp modSp mod">
        <pc:chgData name="Jeanine Helms" userId="89688bc7-19a8-4659-8277-c7b73639ff2c" providerId="ADAL" clId="{08740BA4-8A8A-4A2F-91EF-C1ADA4ACE151}" dt="2023-08-15T18:39:45.892" v="130" actId="14100"/>
        <pc:sldMkLst>
          <pc:docMk/>
          <pc:sldMk cId="3729435569" sldId="1567"/>
        </pc:sldMkLst>
        <pc:picChg chg="del">
          <ac:chgData name="Jeanine Helms" userId="89688bc7-19a8-4659-8277-c7b73639ff2c" providerId="ADAL" clId="{08740BA4-8A8A-4A2F-91EF-C1ADA4ACE151}" dt="2023-08-15T18:39:08.948" v="0" actId="478"/>
          <ac:picMkLst>
            <pc:docMk/>
            <pc:sldMk cId="3729435569" sldId="1567"/>
            <ac:picMk id="10" creationId="{53781838-F90D-B9A6-1993-1DB6650D1391}"/>
          </ac:picMkLst>
        </pc:picChg>
        <pc:picChg chg="add mod">
          <ac:chgData name="Jeanine Helms" userId="89688bc7-19a8-4659-8277-c7b73639ff2c" providerId="ADAL" clId="{08740BA4-8A8A-4A2F-91EF-C1ADA4ACE151}" dt="2023-08-15T18:39:45.892" v="130" actId="14100"/>
          <ac:picMkLst>
            <pc:docMk/>
            <pc:sldMk cId="3729435569" sldId="1567"/>
            <ac:picMk id="1026" creationId="{B89D1366-211A-3B16-5391-3BBD33118828}"/>
          </ac:picMkLst>
        </pc:picChg>
      </pc:sldChg>
    </pc:docChg>
  </pc:docChgLst>
  <pc:docChgLst>
    <pc:chgData name="Adaky, Kathy" userId="S::kathy.adaky@tea.texas.gov::8c2da59b-9e4a-4960-a749-115f3818b707" providerId="AD" clId="Web-{90E87FB3-23E3-A381-2DFC-EC7A79F82DA1}"/>
    <pc:docChg chg="">
      <pc:chgData name="Adaky, Kathy" userId="S::kathy.adaky@tea.texas.gov::8c2da59b-9e4a-4960-a749-115f3818b707" providerId="AD" clId="Web-{90E87FB3-23E3-A381-2DFC-EC7A79F82DA1}" dt="2023-07-25T18:47:32.870" v="0"/>
      <pc:docMkLst>
        <pc:docMk/>
      </pc:docMkLst>
      <pc:sldChg chg="modCm">
        <pc:chgData name="Adaky, Kathy" userId="S::kathy.adaky@tea.texas.gov::8c2da59b-9e4a-4960-a749-115f3818b707" providerId="AD" clId="Web-{90E87FB3-23E3-A381-2DFC-EC7A79F82DA1}" dt="2023-07-25T18:47:32.870" v="0"/>
        <pc:sldMkLst>
          <pc:docMk/>
          <pc:sldMk cId="3898209243" sldId="1570"/>
        </pc:sldMkLst>
        <pc:extLst>
          <p:ext xmlns:p="http://schemas.openxmlformats.org/presentationml/2006/main" uri="{D6D511B9-2390-475A-947B-AFAB55BFBCF1}">
            <pc226:cmChg xmlns:pc226="http://schemas.microsoft.com/office/powerpoint/2022/06/main/command" chg="">
              <pc226:chgData name="Adaky, Kathy" userId="S::kathy.adaky@tea.texas.gov::8c2da59b-9e4a-4960-a749-115f3818b707" providerId="AD" clId="Web-{90E87FB3-23E3-A381-2DFC-EC7A79F82DA1}" dt="2023-07-25T18:47:32.870" v="0"/>
              <pc2:cmMkLst xmlns:pc2="http://schemas.microsoft.com/office/powerpoint/2019/9/main/command">
                <pc:docMk/>
                <pc:sldMk cId="3898209243" sldId="1570"/>
                <pc2:cmMk id="{6E2D703B-7646-4BBE-B073-58873FA7FA8B}"/>
              </pc2:cmMkLst>
              <pc226:cmRplyChg chg="add">
                <pc226:chgData name="Adaky, Kathy" userId="S::kathy.adaky@tea.texas.gov::8c2da59b-9e4a-4960-a749-115f3818b707" providerId="AD" clId="Web-{90E87FB3-23E3-A381-2DFC-EC7A79F82DA1}" dt="2023-07-25T18:47:32.870" v="0"/>
                <pc2:cmRplyMkLst xmlns:pc2="http://schemas.microsoft.com/office/powerpoint/2019/9/main/command">
                  <pc:docMk/>
                  <pc:sldMk cId="3898209243" sldId="1570"/>
                  <pc2:cmMk id="{6E2D703B-7646-4BBE-B073-58873FA7FA8B}"/>
                  <pc2:cmRplyMk id="{341BA627-7A0C-4E8F-A770-0587373BEAF5}"/>
                </pc2:cmRplyMkLst>
              </pc226:cmRplyChg>
            </pc226:cmChg>
          </p:ext>
        </pc:extLst>
      </pc:sldChg>
    </pc:docChg>
  </pc:docChgLst>
  <pc:docChgLst>
    <pc:chgData name="Muffoletto, Jamie" userId="daf1e3c6-8137-448a-b141-d23049d419b5" providerId="ADAL" clId="{1EE27B03-C0E9-43C6-8C12-AFE736C1C5C8}"/>
    <pc:docChg chg="modSld sldOrd">
      <pc:chgData name="Muffoletto, Jamie" userId="daf1e3c6-8137-448a-b141-d23049d419b5" providerId="ADAL" clId="{1EE27B03-C0E9-43C6-8C12-AFE736C1C5C8}" dt="2023-06-09T14:54:07.937" v="3"/>
      <pc:docMkLst>
        <pc:docMk/>
      </pc:docMkLst>
      <pc:sldChg chg="addCm delCm">
        <pc:chgData name="Muffoletto, Jamie" userId="daf1e3c6-8137-448a-b141-d23049d419b5" providerId="ADAL" clId="{1EE27B03-C0E9-43C6-8C12-AFE736C1C5C8}" dt="2023-06-09T14:54:07.937" v="3"/>
        <pc:sldMkLst>
          <pc:docMk/>
          <pc:sldMk cId="688485163" sldId="1387"/>
        </pc:sldMkLst>
      </pc:sldChg>
      <pc:sldChg chg="ord">
        <pc:chgData name="Muffoletto, Jamie" userId="daf1e3c6-8137-448a-b141-d23049d419b5" providerId="ADAL" clId="{1EE27B03-C0E9-43C6-8C12-AFE736C1C5C8}" dt="2023-06-09T14:40:44.374" v="1"/>
        <pc:sldMkLst>
          <pc:docMk/>
          <pc:sldMk cId="1382802042" sldId="1403"/>
        </pc:sldMkLst>
      </pc:sldChg>
    </pc:docChg>
  </pc:docChgLst>
  <pc:docChgLst>
    <pc:chgData name="Smith, Lynne" userId="S::lynne.smith@tea.texas.gov::d11b1ec5-3ae3-436f-b974-deaa92253d03" providerId="AD" clId="Web-{2976DD76-211F-B618-DB04-64BC6E22205E}"/>
    <pc:docChg chg="modSld">
      <pc:chgData name="Smith, Lynne" userId="S::lynne.smith@tea.texas.gov::d11b1ec5-3ae3-436f-b974-deaa92253d03" providerId="AD" clId="Web-{2976DD76-211F-B618-DB04-64BC6E22205E}" dt="2023-07-25T20:20:25.610" v="43" actId="1076"/>
      <pc:docMkLst>
        <pc:docMk/>
      </pc:docMkLst>
      <pc:sldChg chg="modSp">
        <pc:chgData name="Smith, Lynne" userId="S::lynne.smith@tea.texas.gov::d11b1ec5-3ae3-436f-b974-deaa92253d03" providerId="AD" clId="Web-{2976DD76-211F-B618-DB04-64BC6E22205E}" dt="2023-07-25T20:20:25.610" v="43" actId="1076"/>
        <pc:sldMkLst>
          <pc:docMk/>
          <pc:sldMk cId="3316769059" sldId="1551"/>
        </pc:sldMkLst>
        <pc:spChg chg="mod">
          <ac:chgData name="Smith, Lynne" userId="S::lynne.smith@tea.texas.gov::d11b1ec5-3ae3-436f-b974-deaa92253d03" providerId="AD" clId="Web-{2976DD76-211F-B618-DB04-64BC6E22205E}" dt="2023-07-25T20:20:25.610" v="43" actId="1076"/>
          <ac:spMkLst>
            <pc:docMk/>
            <pc:sldMk cId="3316769059" sldId="1551"/>
            <ac:spMk id="2" creationId="{DF0894DD-7D0F-7A62-ED67-820C975A3154}"/>
          </ac:spMkLst>
        </pc:spChg>
      </pc:sldChg>
      <pc:sldChg chg="modSp modCm">
        <pc:chgData name="Smith, Lynne" userId="S::lynne.smith@tea.texas.gov::d11b1ec5-3ae3-436f-b974-deaa92253d03" providerId="AD" clId="Web-{2976DD76-211F-B618-DB04-64BC6E22205E}" dt="2023-07-25T20:17:39.839" v="20"/>
        <pc:sldMkLst>
          <pc:docMk/>
          <pc:sldMk cId="1974271087" sldId="1552"/>
        </pc:sldMkLst>
        <pc:spChg chg="mod">
          <ac:chgData name="Smith, Lynne" userId="S::lynne.smith@tea.texas.gov::d11b1ec5-3ae3-436f-b974-deaa92253d03" providerId="AD" clId="Web-{2976DD76-211F-B618-DB04-64BC6E22205E}" dt="2023-07-25T20:16:51.259" v="12" actId="20577"/>
          <ac:spMkLst>
            <pc:docMk/>
            <pc:sldMk cId="1974271087" sldId="1552"/>
            <ac:spMk id="2" creationId="{0EEBF50A-7144-32D2-2533-3E74F1C8C8C1}"/>
          </ac:spMkLst>
        </pc:spChg>
        <pc:spChg chg="mod">
          <ac:chgData name="Smith, Lynne" userId="S::lynne.smith@tea.texas.gov::d11b1ec5-3ae3-436f-b974-deaa92253d03" providerId="AD" clId="Web-{2976DD76-211F-B618-DB04-64BC6E22205E}" dt="2023-07-25T20:17:33.698" v="19" actId="20577"/>
          <ac:spMkLst>
            <pc:docMk/>
            <pc:sldMk cId="1974271087" sldId="1552"/>
            <ac:spMk id="4" creationId="{346170F6-040E-C1F9-4D4D-C1FD3FB13A83}"/>
          </ac:spMkLst>
        </pc:spChg>
        <pc:extLst>
          <p:ext xmlns:p="http://schemas.openxmlformats.org/presentationml/2006/main" uri="{D6D511B9-2390-475A-947B-AFAB55BFBCF1}">
            <pc226:cmChg xmlns:pc226="http://schemas.microsoft.com/office/powerpoint/2022/06/main/command" chg="mod">
              <pc226:chgData name="Smith, Lynne" userId="S::lynne.smith@tea.texas.gov::d11b1ec5-3ae3-436f-b974-deaa92253d03" providerId="AD" clId="Web-{2976DD76-211F-B618-DB04-64BC6E22205E}" dt="2023-07-25T20:17:39.839" v="20"/>
              <pc2:cmMkLst xmlns:pc2="http://schemas.microsoft.com/office/powerpoint/2019/9/main/command">
                <pc:docMk/>
                <pc:sldMk cId="1974271087" sldId="1552"/>
                <pc2:cmMk id="{049EF97B-711A-48E8-B748-73862455EE3C}"/>
              </pc2:cmMkLst>
              <pc226:cmRplyChg chg="add">
                <pc226:chgData name="Smith, Lynne" userId="S::lynne.smith@tea.texas.gov::d11b1ec5-3ae3-436f-b974-deaa92253d03" providerId="AD" clId="Web-{2976DD76-211F-B618-DB04-64BC6E22205E}" dt="2023-07-25T20:17:39.839" v="20"/>
                <pc2:cmRplyMkLst xmlns:pc2="http://schemas.microsoft.com/office/powerpoint/2019/9/main/command">
                  <pc:docMk/>
                  <pc:sldMk cId="1974271087" sldId="1552"/>
                  <pc2:cmMk id="{049EF97B-711A-48E8-B748-73862455EE3C}"/>
                  <pc2:cmRplyMk id="{ECBBD38E-F7DC-4FE9-BB1A-39514972755E}"/>
                </pc2:cmRplyMkLst>
              </pc226:cmRplyChg>
            </pc226:cmChg>
            <pc226:cmChg xmlns:pc226="http://schemas.microsoft.com/office/powerpoint/2022/06/main/command" chg="">
              <pc226:chgData name="Smith, Lynne" userId="S::lynne.smith@tea.texas.gov::d11b1ec5-3ae3-436f-b974-deaa92253d03" providerId="AD" clId="Web-{2976DD76-211F-B618-DB04-64BC6E22205E}" dt="2023-07-25T20:17:17.651" v="13"/>
              <pc2:cmMkLst xmlns:pc2="http://schemas.microsoft.com/office/powerpoint/2019/9/main/command">
                <pc:docMk/>
                <pc:sldMk cId="1974271087" sldId="1552"/>
                <pc2:cmMk id="{4CCA3FDB-6096-4E80-AF47-56A670877D2F}"/>
              </pc2:cmMkLst>
              <pc226:cmRplyChg chg="add">
                <pc226:chgData name="Smith, Lynne" userId="S::lynne.smith@tea.texas.gov::d11b1ec5-3ae3-436f-b974-deaa92253d03" providerId="AD" clId="Web-{2976DD76-211F-B618-DB04-64BC6E22205E}" dt="2023-07-25T20:17:17.651" v="13"/>
                <pc2:cmRplyMkLst xmlns:pc2="http://schemas.microsoft.com/office/powerpoint/2019/9/main/command">
                  <pc:docMk/>
                  <pc:sldMk cId="1974271087" sldId="1552"/>
                  <pc2:cmMk id="{4CCA3FDB-6096-4E80-AF47-56A670877D2F}"/>
                  <pc2:cmRplyMk id="{32E540D6-EBB5-463E-B2DA-AC8029DD19D5}"/>
                </pc2:cmRplyMkLst>
              </pc226:cmRplyChg>
            </pc226:cmChg>
          </p:ext>
        </pc:extLst>
      </pc:sldChg>
      <pc:sldChg chg="modSp modCm">
        <pc:chgData name="Smith, Lynne" userId="S::lynne.smith@tea.texas.gov::d11b1ec5-3ae3-436f-b974-deaa92253d03" providerId="AD" clId="Web-{2976DD76-211F-B618-DB04-64BC6E22205E}" dt="2023-07-25T20:19:22.842" v="29"/>
        <pc:sldMkLst>
          <pc:docMk/>
          <pc:sldMk cId="3898209243" sldId="1570"/>
        </pc:sldMkLst>
        <pc:spChg chg="mod">
          <ac:chgData name="Smith, Lynne" userId="S::lynne.smith@tea.texas.gov::d11b1ec5-3ae3-436f-b974-deaa92253d03" providerId="AD" clId="Web-{2976DD76-211F-B618-DB04-64BC6E22205E}" dt="2023-07-25T20:19:00.857" v="28" actId="20577"/>
          <ac:spMkLst>
            <pc:docMk/>
            <pc:sldMk cId="3898209243" sldId="1570"/>
            <ac:spMk id="2" creationId="{0EEBF50A-7144-32D2-2533-3E74F1C8C8C1}"/>
          </ac:spMkLst>
        </pc:spChg>
        <pc:extLst>
          <p:ext xmlns:p="http://schemas.openxmlformats.org/presentationml/2006/main" uri="{D6D511B9-2390-475A-947B-AFAB55BFBCF1}">
            <pc226:cmChg xmlns:pc226="http://schemas.microsoft.com/office/powerpoint/2022/06/main/command" chg="">
              <pc226:chgData name="Smith, Lynne" userId="S::lynne.smith@tea.texas.gov::d11b1ec5-3ae3-436f-b974-deaa92253d03" providerId="AD" clId="Web-{2976DD76-211F-B618-DB04-64BC6E22205E}" dt="2023-07-25T20:19:22.842" v="29"/>
              <pc2:cmMkLst xmlns:pc2="http://schemas.microsoft.com/office/powerpoint/2019/9/main/command">
                <pc:docMk/>
                <pc:sldMk cId="3898209243" sldId="1570"/>
                <pc2:cmMk id="{6E2D703B-7646-4BBE-B073-58873FA7FA8B}"/>
              </pc2:cmMkLst>
              <pc226:cmRplyChg chg="add">
                <pc226:chgData name="Smith, Lynne" userId="S::lynne.smith@tea.texas.gov::d11b1ec5-3ae3-436f-b974-deaa92253d03" providerId="AD" clId="Web-{2976DD76-211F-B618-DB04-64BC6E22205E}" dt="2023-07-25T20:19:22.842" v="29"/>
                <pc2:cmRplyMkLst xmlns:pc2="http://schemas.microsoft.com/office/powerpoint/2019/9/main/command">
                  <pc:docMk/>
                  <pc:sldMk cId="3898209243" sldId="1570"/>
                  <pc2:cmMk id="{6E2D703B-7646-4BBE-B073-58873FA7FA8B}"/>
                  <pc2:cmRplyMk id="{970BCBB6-3FB6-40F2-B741-D61E4CB4EF1A}"/>
                </pc2:cmRplyMkLst>
              </pc226:cmRplyChg>
            </pc226:cmChg>
          </p:ext>
        </pc:extLst>
      </pc:sldChg>
    </pc:docChg>
  </pc:docChgLst>
  <pc:docChgLst>
    <pc:chgData name="DeSantis, Candice" userId="S::candice.desantis@tea.texas.gov::ebf7425b-4c1c-4725-9788-d1206430aedf" providerId="AD" clId="Web-{48F18FFC-5FC1-4733-9A0F-1B2E899B189C}"/>
    <pc:docChg chg="delSld">
      <pc:chgData name="DeSantis, Candice" userId="S::candice.desantis@tea.texas.gov::ebf7425b-4c1c-4725-9788-d1206430aedf" providerId="AD" clId="Web-{48F18FFC-5FC1-4733-9A0F-1B2E899B189C}" dt="2023-06-29T15:43:04.865" v="2"/>
      <pc:docMkLst>
        <pc:docMk/>
      </pc:docMkLst>
      <pc:sldChg chg="del">
        <pc:chgData name="DeSantis, Candice" userId="S::candice.desantis@tea.texas.gov::ebf7425b-4c1c-4725-9788-d1206430aedf" providerId="AD" clId="Web-{48F18FFC-5FC1-4733-9A0F-1B2E899B189C}" dt="2023-06-29T15:42:50.661" v="1"/>
        <pc:sldMkLst>
          <pc:docMk/>
          <pc:sldMk cId="44344576" sldId="1549"/>
        </pc:sldMkLst>
      </pc:sldChg>
      <pc:sldChg chg="modCm">
        <pc:chgData name="DeSantis, Candice" userId="S::candice.desantis@tea.texas.gov::ebf7425b-4c1c-4725-9788-d1206430aedf" providerId="AD" clId="Web-{48F18FFC-5FC1-4733-9A0F-1B2E899B189C}" dt="2023-06-29T15:43:04.865" v="2"/>
        <pc:sldMkLst>
          <pc:docMk/>
          <pc:sldMk cId="3316769059" sldId="1551"/>
        </pc:sldMkLst>
      </pc:sldChg>
    </pc:docChg>
  </pc:docChgLst>
  <pc:docChgLst>
    <pc:chgData name="Johnson, Scott" userId="bec97677-f0c6-4bfb-b610-83dc74061801" providerId="ADAL" clId="{3AEC7E5E-54B8-454F-97DF-83A627F6795D}"/>
    <pc:docChg chg="">
      <pc:chgData name="Johnson, Scott" userId="bec97677-f0c6-4bfb-b610-83dc74061801" providerId="ADAL" clId="{3AEC7E5E-54B8-454F-97DF-83A627F6795D}" dt="2023-07-10T19:47:24.563" v="1"/>
      <pc:docMkLst>
        <pc:docMk/>
      </pc:docMkLst>
      <pc:sldChg chg="modCm">
        <pc:chgData name="Johnson, Scott" userId="bec97677-f0c6-4bfb-b610-83dc74061801" providerId="ADAL" clId="{3AEC7E5E-54B8-454F-97DF-83A627F6795D}" dt="2023-07-10T19:44:12.628" v="0"/>
        <pc:sldMkLst>
          <pc:docMk/>
          <pc:sldMk cId="101772985" sldId="430"/>
        </pc:sldMkLst>
      </pc:sldChg>
      <pc:sldChg chg="addCm">
        <pc:chgData name="Johnson, Scott" userId="bec97677-f0c6-4bfb-b610-83dc74061801" providerId="ADAL" clId="{3AEC7E5E-54B8-454F-97DF-83A627F6795D}" dt="2023-07-10T19:47:24.563" v="1"/>
        <pc:sldMkLst>
          <pc:docMk/>
          <pc:sldMk cId="3403616571" sldId="1550"/>
        </pc:sldMkLst>
      </pc:sldChg>
    </pc:docChg>
  </pc:docChgLst>
  <pc:docChgLst>
    <pc:chgData name="Smith, Lynne" userId="d11b1ec5-3ae3-436f-b974-deaa92253d03" providerId="ADAL" clId="{E9CEFB3C-553A-4153-AD06-AC4CCD350D0D}"/>
    <pc:docChg chg="modSld">
      <pc:chgData name="Smith, Lynne" userId="d11b1ec5-3ae3-436f-b974-deaa92253d03" providerId="ADAL" clId="{E9CEFB3C-553A-4153-AD06-AC4CCD350D0D}" dt="2023-07-06T20:31:13.142" v="60" actId="1076"/>
      <pc:docMkLst>
        <pc:docMk/>
      </pc:docMkLst>
      <pc:sldChg chg="addSp modSp mod">
        <pc:chgData name="Smith, Lynne" userId="d11b1ec5-3ae3-436f-b974-deaa92253d03" providerId="ADAL" clId="{E9CEFB3C-553A-4153-AD06-AC4CCD350D0D}" dt="2023-07-06T20:25:08.191" v="4" actId="1076"/>
        <pc:sldMkLst>
          <pc:docMk/>
          <pc:sldMk cId="3689618282" sldId="1357"/>
        </pc:sldMkLst>
        <pc:spChg chg="add mod">
          <ac:chgData name="Smith, Lynne" userId="d11b1ec5-3ae3-436f-b974-deaa92253d03" providerId="ADAL" clId="{E9CEFB3C-553A-4153-AD06-AC4CCD350D0D}" dt="2023-07-06T20:25:08.191" v="4" actId="1076"/>
          <ac:spMkLst>
            <pc:docMk/>
            <pc:sldMk cId="3689618282" sldId="1357"/>
            <ac:spMk id="2" creationId="{8E378B7C-8973-FD3B-97A1-B8143FCF5804}"/>
          </ac:spMkLst>
        </pc:spChg>
      </pc:sldChg>
      <pc:sldChg chg="addSp modSp mod">
        <pc:chgData name="Smith, Lynne" userId="d11b1ec5-3ae3-436f-b974-deaa92253d03" providerId="ADAL" clId="{E9CEFB3C-553A-4153-AD06-AC4CCD350D0D}" dt="2023-07-06T20:27:10.968" v="17" actId="1076"/>
        <pc:sldMkLst>
          <pc:docMk/>
          <pc:sldMk cId="688485163" sldId="1387"/>
        </pc:sldMkLst>
        <pc:spChg chg="add mod">
          <ac:chgData name="Smith, Lynne" userId="d11b1ec5-3ae3-436f-b974-deaa92253d03" providerId="ADAL" clId="{E9CEFB3C-553A-4153-AD06-AC4CCD350D0D}" dt="2023-07-06T20:27:10.968" v="17" actId="1076"/>
          <ac:spMkLst>
            <pc:docMk/>
            <pc:sldMk cId="688485163" sldId="1387"/>
            <ac:spMk id="2" creationId="{A40A8545-ADDF-E72B-A8D3-B61CC65B7BEE}"/>
          </ac:spMkLst>
        </pc:spChg>
      </pc:sldChg>
      <pc:sldChg chg="addSp modSp mod">
        <pc:chgData name="Smith, Lynne" userId="d11b1ec5-3ae3-436f-b974-deaa92253d03" providerId="ADAL" clId="{E9CEFB3C-553A-4153-AD06-AC4CCD350D0D}" dt="2023-07-06T20:26:42.873" v="14" actId="1076"/>
        <pc:sldMkLst>
          <pc:docMk/>
          <pc:sldMk cId="1776583580" sldId="1417"/>
        </pc:sldMkLst>
        <pc:spChg chg="add mod">
          <ac:chgData name="Smith, Lynne" userId="d11b1ec5-3ae3-436f-b974-deaa92253d03" providerId="ADAL" clId="{E9CEFB3C-553A-4153-AD06-AC4CCD350D0D}" dt="2023-07-06T20:26:42.873" v="14" actId="1076"/>
          <ac:spMkLst>
            <pc:docMk/>
            <pc:sldMk cId="1776583580" sldId="1417"/>
            <ac:spMk id="2" creationId="{4C7BD5CF-AE64-FF51-E299-E0F621741983}"/>
          </ac:spMkLst>
        </pc:spChg>
      </pc:sldChg>
      <pc:sldChg chg="addSp modSp mod">
        <pc:chgData name="Smith, Lynne" userId="d11b1ec5-3ae3-436f-b974-deaa92253d03" providerId="ADAL" clId="{E9CEFB3C-553A-4153-AD06-AC4CCD350D0D}" dt="2023-07-06T20:26:07.596" v="10" actId="1076"/>
        <pc:sldMkLst>
          <pc:docMk/>
          <pc:sldMk cId="1001336443" sldId="1435"/>
        </pc:sldMkLst>
        <pc:spChg chg="add mod">
          <ac:chgData name="Smith, Lynne" userId="d11b1ec5-3ae3-436f-b974-deaa92253d03" providerId="ADAL" clId="{E9CEFB3C-553A-4153-AD06-AC4CCD350D0D}" dt="2023-07-06T20:26:07.596" v="10" actId="1076"/>
          <ac:spMkLst>
            <pc:docMk/>
            <pc:sldMk cId="1001336443" sldId="1435"/>
            <ac:spMk id="2" creationId="{D86CDAD4-3C88-FF7D-4D90-A2CADF5D16F1}"/>
          </ac:spMkLst>
        </pc:spChg>
      </pc:sldChg>
      <pc:sldChg chg="addSp modSp mod">
        <pc:chgData name="Smith, Lynne" userId="d11b1ec5-3ae3-436f-b974-deaa92253d03" providerId="ADAL" clId="{E9CEFB3C-553A-4153-AD06-AC4CCD350D0D}" dt="2023-07-06T20:29:03.427" v="46" actId="1076"/>
        <pc:sldMkLst>
          <pc:docMk/>
          <pc:sldMk cId="3403616571" sldId="1550"/>
        </pc:sldMkLst>
        <pc:spChg chg="add mod">
          <ac:chgData name="Smith, Lynne" userId="d11b1ec5-3ae3-436f-b974-deaa92253d03" providerId="ADAL" clId="{E9CEFB3C-553A-4153-AD06-AC4CCD350D0D}" dt="2023-07-06T20:29:03.427" v="46" actId="1076"/>
          <ac:spMkLst>
            <pc:docMk/>
            <pc:sldMk cId="3403616571" sldId="1550"/>
            <ac:spMk id="2" creationId="{8F5E6045-ECC1-C534-6D47-81161BF08D69}"/>
          </ac:spMkLst>
        </pc:spChg>
      </pc:sldChg>
      <pc:sldChg chg="addSp modSp mod">
        <pc:chgData name="Smith, Lynne" userId="d11b1ec5-3ae3-436f-b974-deaa92253d03" providerId="ADAL" clId="{E9CEFB3C-553A-4153-AD06-AC4CCD350D0D}" dt="2023-07-06T20:30:25.269" v="52" actId="1076"/>
        <pc:sldMkLst>
          <pc:docMk/>
          <pc:sldMk cId="3316769059" sldId="1551"/>
        </pc:sldMkLst>
        <pc:spChg chg="add mod">
          <ac:chgData name="Smith, Lynne" userId="d11b1ec5-3ae3-436f-b974-deaa92253d03" providerId="ADAL" clId="{E9CEFB3C-553A-4153-AD06-AC4CCD350D0D}" dt="2023-07-06T20:30:25.269" v="52" actId="1076"/>
          <ac:spMkLst>
            <pc:docMk/>
            <pc:sldMk cId="3316769059" sldId="1551"/>
            <ac:spMk id="2" creationId="{DF0894DD-7D0F-7A62-ED67-820C975A3154}"/>
          </ac:spMkLst>
        </pc:spChg>
      </pc:sldChg>
      <pc:sldChg chg="addSp modSp mod">
        <pc:chgData name="Smith, Lynne" userId="d11b1ec5-3ae3-436f-b974-deaa92253d03" providerId="ADAL" clId="{E9CEFB3C-553A-4153-AD06-AC4CCD350D0D}" dt="2023-07-06T20:31:13.142" v="60" actId="1076"/>
        <pc:sldMkLst>
          <pc:docMk/>
          <pc:sldMk cId="1974271087" sldId="1552"/>
        </pc:sldMkLst>
        <pc:spChg chg="add mod">
          <ac:chgData name="Smith, Lynne" userId="d11b1ec5-3ae3-436f-b974-deaa92253d03" providerId="ADAL" clId="{E9CEFB3C-553A-4153-AD06-AC4CCD350D0D}" dt="2023-07-06T20:31:13.142" v="60" actId="1076"/>
          <ac:spMkLst>
            <pc:docMk/>
            <pc:sldMk cId="1974271087" sldId="1552"/>
            <ac:spMk id="2" creationId="{0EEBF50A-7144-32D2-2533-3E74F1C8C8C1}"/>
          </ac:spMkLst>
        </pc:spChg>
      </pc:sldChg>
      <pc:sldChg chg="addSp modSp mod">
        <pc:chgData name="Smith, Lynne" userId="d11b1ec5-3ae3-436f-b974-deaa92253d03" providerId="ADAL" clId="{E9CEFB3C-553A-4153-AD06-AC4CCD350D0D}" dt="2023-07-06T20:27:58.481" v="30" actId="1076"/>
        <pc:sldMkLst>
          <pc:docMk/>
          <pc:sldMk cId="933713331" sldId="1553"/>
        </pc:sldMkLst>
        <pc:spChg chg="add mod">
          <ac:chgData name="Smith, Lynne" userId="d11b1ec5-3ae3-436f-b974-deaa92253d03" providerId="ADAL" clId="{E9CEFB3C-553A-4153-AD06-AC4CCD350D0D}" dt="2023-07-06T20:27:58.481" v="30" actId="1076"/>
          <ac:spMkLst>
            <pc:docMk/>
            <pc:sldMk cId="933713331" sldId="1553"/>
            <ac:spMk id="2" creationId="{E2F07465-564F-C8EB-6747-56C09D346BEF}"/>
          </ac:spMkLst>
        </pc:spChg>
      </pc:sldChg>
    </pc:docChg>
  </pc:docChgLst>
  <pc:docChgLst>
    <pc:chgData name="Ollervidez, Leticia" userId="12ccd2a1-d554-4cac-b492-4e314c2b5f8f" providerId="ADAL" clId="{AF11B09B-0C24-4718-AFFE-7BD5216DBF65}"/>
    <pc:docChg chg="modSld">
      <pc:chgData name="Ollervidez, Leticia" userId="12ccd2a1-d554-4cac-b492-4e314c2b5f8f" providerId="ADAL" clId="{AF11B09B-0C24-4718-AFFE-7BD5216DBF65}" dt="2023-07-26T21:06:14.320" v="12" actId="6549"/>
      <pc:docMkLst>
        <pc:docMk/>
      </pc:docMkLst>
      <pc:sldChg chg="modNotesTx">
        <pc:chgData name="Ollervidez, Leticia" userId="12ccd2a1-d554-4cac-b492-4e314c2b5f8f" providerId="ADAL" clId="{AF11B09B-0C24-4718-AFFE-7BD5216DBF65}" dt="2023-07-26T21:06:06.818" v="9" actId="6549"/>
        <pc:sldMkLst>
          <pc:docMk/>
          <pc:sldMk cId="3403616571" sldId="1550"/>
        </pc:sldMkLst>
      </pc:sldChg>
      <pc:sldChg chg="modNotesTx">
        <pc:chgData name="Ollervidez, Leticia" userId="12ccd2a1-d554-4cac-b492-4e314c2b5f8f" providerId="ADAL" clId="{AF11B09B-0C24-4718-AFFE-7BD5216DBF65}" dt="2023-07-26T21:06:09.698" v="10" actId="6549"/>
        <pc:sldMkLst>
          <pc:docMk/>
          <pc:sldMk cId="3316769059" sldId="1551"/>
        </pc:sldMkLst>
      </pc:sldChg>
      <pc:sldChg chg="modNotesTx">
        <pc:chgData name="Ollervidez, Leticia" userId="12ccd2a1-d554-4cac-b492-4e314c2b5f8f" providerId="ADAL" clId="{AF11B09B-0C24-4718-AFFE-7BD5216DBF65}" dt="2023-07-26T21:06:11.875" v="11" actId="6549"/>
        <pc:sldMkLst>
          <pc:docMk/>
          <pc:sldMk cId="1974271087" sldId="1552"/>
        </pc:sldMkLst>
      </pc:sldChg>
      <pc:sldChg chg="modNotesTx">
        <pc:chgData name="Ollervidez, Leticia" userId="12ccd2a1-d554-4cac-b492-4e314c2b5f8f" providerId="ADAL" clId="{AF11B09B-0C24-4718-AFFE-7BD5216DBF65}" dt="2023-07-26T21:05:36.858" v="2" actId="6549"/>
        <pc:sldMkLst>
          <pc:docMk/>
          <pc:sldMk cId="933713331" sldId="1553"/>
        </pc:sldMkLst>
      </pc:sldChg>
      <pc:sldChg chg="modNotesTx">
        <pc:chgData name="Ollervidez, Leticia" userId="12ccd2a1-d554-4cac-b492-4e314c2b5f8f" providerId="ADAL" clId="{AF11B09B-0C24-4718-AFFE-7BD5216DBF65}" dt="2023-07-26T21:05:45.885" v="4" actId="6549"/>
        <pc:sldMkLst>
          <pc:docMk/>
          <pc:sldMk cId="3085258521" sldId="1554"/>
        </pc:sldMkLst>
      </pc:sldChg>
      <pc:sldChg chg="modNotesTx">
        <pc:chgData name="Ollervidez, Leticia" userId="12ccd2a1-d554-4cac-b492-4e314c2b5f8f" providerId="ADAL" clId="{AF11B09B-0C24-4718-AFFE-7BD5216DBF65}" dt="2023-07-26T21:06:04.494" v="8" actId="6549"/>
        <pc:sldMkLst>
          <pc:docMk/>
          <pc:sldMk cId="1054308635" sldId="1555"/>
        </pc:sldMkLst>
      </pc:sldChg>
      <pc:sldChg chg="modNotesTx">
        <pc:chgData name="Ollervidez, Leticia" userId="12ccd2a1-d554-4cac-b492-4e314c2b5f8f" providerId="ADAL" clId="{AF11B09B-0C24-4718-AFFE-7BD5216DBF65}" dt="2023-07-26T21:05:23.095" v="0" actId="6549"/>
        <pc:sldMkLst>
          <pc:docMk/>
          <pc:sldMk cId="1261022099" sldId="1556"/>
        </pc:sldMkLst>
      </pc:sldChg>
      <pc:sldChg chg="modNotesTx">
        <pc:chgData name="Ollervidez, Leticia" userId="12ccd2a1-d554-4cac-b492-4e314c2b5f8f" providerId="ADAL" clId="{AF11B09B-0C24-4718-AFFE-7BD5216DBF65}" dt="2023-07-26T21:05:39.386" v="3" actId="6549"/>
        <pc:sldMkLst>
          <pc:docMk/>
          <pc:sldMk cId="3414507901" sldId="1562"/>
        </pc:sldMkLst>
      </pc:sldChg>
      <pc:sldChg chg="modNotesTx">
        <pc:chgData name="Ollervidez, Leticia" userId="12ccd2a1-d554-4cac-b492-4e314c2b5f8f" providerId="ADAL" clId="{AF11B09B-0C24-4718-AFFE-7BD5216DBF65}" dt="2023-07-26T21:05:30.938" v="1" actId="6549"/>
        <pc:sldMkLst>
          <pc:docMk/>
          <pc:sldMk cId="1154491623" sldId="1563"/>
        </pc:sldMkLst>
      </pc:sldChg>
      <pc:sldChg chg="modNotesTx">
        <pc:chgData name="Ollervidez, Leticia" userId="12ccd2a1-d554-4cac-b492-4e314c2b5f8f" providerId="ADAL" clId="{AF11B09B-0C24-4718-AFFE-7BD5216DBF65}" dt="2023-07-26T21:05:48.631" v="5" actId="6549"/>
        <pc:sldMkLst>
          <pc:docMk/>
          <pc:sldMk cId="912533306" sldId="1564"/>
        </pc:sldMkLst>
      </pc:sldChg>
      <pc:sldChg chg="modNotesTx">
        <pc:chgData name="Ollervidez, Leticia" userId="12ccd2a1-d554-4cac-b492-4e314c2b5f8f" providerId="ADAL" clId="{AF11B09B-0C24-4718-AFFE-7BD5216DBF65}" dt="2023-07-26T21:06:02.018" v="7" actId="6549"/>
        <pc:sldMkLst>
          <pc:docMk/>
          <pc:sldMk cId="3729435569" sldId="1567"/>
        </pc:sldMkLst>
      </pc:sldChg>
      <pc:sldChg chg="modNotesTx">
        <pc:chgData name="Ollervidez, Leticia" userId="12ccd2a1-d554-4cac-b492-4e314c2b5f8f" providerId="ADAL" clId="{AF11B09B-0C24-4718-AFFE-7BD5216DBF65}" dt="2023-07-26T21:06:14.320" v="12" actId="6549"/>
        <pc:sldMkLst>
          <pc:docMk/>
          <pc:sldMk cId="3898209243" sldId="1570"/>
        </pc:sldMkLst>
      </pc:sldChg>
      <pc:sldChg chg="modNotesTx">
        <pc:chgData name="Ollervidez, Leticia" userId="12ccd2a1-d554-4cac-b492-4e314c2b5f8f" providerId="ADAL" clId="{AF11B09B-0C24-4718-AFFE-7BD5216DBF65}" dt="2023-07-26T21:05:59.027" v="6" actId="6549"/>
        <pc:sldMkLst>
          <pc:docMk/>
          <pc:sldMk cId="1678367152" sldId="1571"/>
        </pc:sldMkLst>
      </pc:sldChg>
    </pc:docChg>
  </pc:docChgLst>
  <pc:docChgLst>
    <pc:chgData name="Ollervidez, Leticia" userId="12ccd2a1-d554-4cac-b492-4e314c2b5f8f" providerId="ADAL" clId="{6A770739-2F16-4989-9CCF-1A6E4D196392}"/>
    <pc:docChg chg="undo custSel addSld delSld modSld sldOrd">
      <pc:chgData name="Ollervidez, Leticia" userId="12ccd2a1-d554-4cac-b492-4e314c2b5f8f" providerId="ADAL" clId="{6A770739-2F16-4989-9CCF-1A6E4D196392}" dt="2023-07-26T20:54:12.184" v="932"/>
      <pc:docMkLst>
        <pc:docMk/>
      </pc:docMkLst>
      <pc:sldChg chg="delCm">
        <pc:chgData name="Ollervidez, Leticia" userId="12ccd2a1-d554-4cac-b492-4e314c2b5f8f" providerId="ADAL" clId="{6A770739-2F16-4989-9CCF-1A6E4D196392}" dt="2023-07-26T20:54:12.184" v="932"/>
        <pc:sldMkLst>
          <pc:docMk/>
          <pc:sldMk cId="101772985" sldId="430"/>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01772985" sldId="430"/>
                <pc2:cmMk id="{B0ED48BA-A3F3-4C78-931B-4FB7B2E17990}"/>
              </pc2:cmMkLst>
            </pc226:cmChg>
          </p:ext>
        </pc:extLst>
      </pc:sldChg>
      <pc:sldChg chg="delCm">
        <pc:chgData name="Ollervidez, Leticia" userId="12ccd2a1-d554-4cac-b492-4e314c2b5f8f" providerId="ADAL" clId="{6A770739-2F16-4989-9CCF-1A6E4D196392}" dt="2023-07-26T20:54:12.184" v="932"/>
        <pc:sldMkLst>
          <pc:docMk/>
          <pc:sldMk cId="3689618282" sldId="135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689618282" sldId="1357"/>
                <pc2:cmMk id="{2C8F4D58-1985-4393-A82B-D9FC9DA5AB06}"/>
              </pc2:cmMkLst>
            </pc226:cmChg>
          </p:ext>
        </pc:extLst>
      </pc:sldChg>
      <pc:sldChg chg="delCm">
        <pc:chgData name="Ollervidez, Leticia" userId="12ccd2a1-d554-4cac-b492-4e314c2b5f8f" providerId="ADAL" clId="{6A770739-2F16-4989-9CCF-1A6E4D196392}" dt="2023-07-26T20:54:12.184" v="932"/>
        <pc:sldMkLst>
          <pc:docMk/>
          <pc:sldMk cId="688485163" sldId="138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688485163" sldId="1387"/>
                <pc2:cmMk id="{88C5ECAD-91B3-4B2B-AD2C-E17B304454F2}"/>
              </pc2:cmMkLst>
            </pc226:cmChg>
          </p:ext>
        </pc:extLst>
      </pc:sldChg>
      <pc:sldChg chg="delCm">
        <pc:chgData name="Ollervidez, Leticia" userId="12ccd2a1-d554-4cac-b492-4e314c2b5f8f" providerId="ADAL" clId="{6A770739-2F16-4989-9CCF-1A6E4D196392}" dt="2023-07-26T20:54:12.184" v="932"/>
        <pc:sldMkLst>
          <pc:docMk/>
          <pc:sldMk cId="1776583580" sldId="1417"/>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776583580" sldId="1417"/>
                <pc2:cmMk id="{B0E3E412-089A-4C6C-9929-BB877A2462C1}"/>
              </pc2:cmMkLst>
            </pc226:cmChg>
          </p:ext>
        </pc:extLst>
      </pc:sldChg>
      <pc:sldChg chg="delCm">
        <pc:chgData name="Ollervidez, Leticia" userId="12ccd2a1-d554-4cac-b492-4e314c2b5f8f" providerId="ADAL" clId="{6A770739-2F16-4989-9CCF-1A6E4D196392}" dt="2023-07-26T20:54:12.184" v="932"/>
        <pc:sldMkLst>
          <pc:docMk/>
          <pc:sldMk cId="1001336443" sldId="143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001336443" sldId="1435"/>
                <pc2:cmMk id="{BA9D286C-5F10-4888-8178-6C3515079EC5}"/>
              </pc2:cmMkLst>
            </pc226:cmChg>
          </p:ext>
        </pc:extLst>
      </pc:sldChg>
      <pc:sldChg chg="modSp mod delCm modCm">
        <pc:chgData name="Ollervidez, Leticia" userId="12ccd2a1-d554-4cac-b492-4e314c2b5f8f" providerId="ADAL" clId="{6A770739-2F16-4989-9CCF-1A6E4D196392}" dt="2023-07-26T20:54:12.184" v="932"/>
        <pc:sldMkLst>
          <pc:docMk/>
          <pc:sldMk cId="3403616571" sldId="1550"/>
        </pc:sldMkLst>
        <pc:spChg chg="mod">
          <ac:chgData name="Ollervidez, Leticia" userId="12ccd2a1-d554-4cac-b492-4e314c2b5f8f" providerId="ADAL" clId="{6A770739-2F16-4989-9CCF-1A6E4D196392}" dt="2023-07-26T18:55:58.146" v="930" actId="20577"/>
          <ac:spMkLst>
            <pc:docMk/>
            <pc:sldMk cId="3403616571" sldId="1550"/>
            <ac:spMk id="4" creationId="{346170F6-040E-C1F9-4D4D-C1FD3FB13A83}"/>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403616571" sldId="1550"/>
                <pc2:cmMk id="{64B03126-3E9B-4AA3-BDCF-A0ED5431DFAA}"/>
              </pc2:cmMkLst>
            </pc226:cmChg>
            <pc226:cmChg xmlns:pc226="http://schemas.microsoft.com/office/powerpoint/2022/06/main/command" chg="del mod">
              <pc226:chgData name="Ollervidez, Leticia" userId="12ccd2a1-d554-4cac-b492-4e314c2b5f8f" providerId="ADAL" clId="{6A770739-2F16-4989-9CCF-1A6E4D196392}" dt="2023-07-26T20:54:12.184" v="932"/>
              <pc2:cmMkLst xmlns:pc2="http://schemas.microsoft.com/office/powerpoint/2019/9/main/command">
                <pc:docMk/>
                <pc:sldMk cId="3403616571" sldId="1550"/>
                <pc2:cmMk id="{851C3458-E1F3-41E1-9D5A-FAFBF68340E4}"/>
              </pc2:cmMkLst>
              <pc226:cmRplyChg chg="add">
                <pc226:chgData name="Ollervidez, Leticia" userId="12ccd2a1-d554-4cac-b492-4e314c2b5f8f" providerId="ADAL" clId="{6A770739-2F16-4989-9CCF-1A6E4D196392}" dt="2023-07-26T18:55:15.682" v="916"/>
                <pc2:cmRplyMkLst xmlns:pc2="http://schemas.microsoft.com/office/powerpoint/2019/9/main/command">
                  <pc:docMk/>
                  <pc:sldMk cId="3403616571" sldId="1550"/>
                  <pc2:cmMk id="{851C3458-E1F3-41E1-9D5A-FAFBF68340E4}"/>
                  <pc2:cmRplyMk id="{A6DB38BD-71CF-41BC-8556-1B6F896170B3}"/>
                </pc2:cmRplyMkLst>
              </pc226:cmRplyChg>
            </pc226:cmChg>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403616571" sldId="1550"/>
                <pc2:cmMk id="{0932855F-DB5E-469B-BCBC-41DE7BE2F9DE}"/>
              </pc2:cmMkLst>
            </pc226:cmChg>
          </p:ext>
        </pc:extLst>
      </pc:sldChg>
      <pc:sldChg chg="modSp mod delCm modCm">
        <pc:chgData name="Ollervidez, Leticia" userId="12ccd2a1-d554-4cac-b492-4e314c2b5f8f" providerId="ADAL" clId="{6A770739-2F16-4989-9CCF-1A6E4D196392}" dt="2023-07-26T20:54:12.184" v="932"/>
        <pc:sldMkLst>
          <pc:docMk/>
          <pc:sldMk cId="3316769059" sldId="1551"/>
        </pc:sldMkLst>
        <pc:spChg chg="mod">
          <ac:chgData name="Ollervidez, Leticia" userId="12ccd2a1-d554-4cac-b492-4e314c2b5f8f" providerId="ADAL" clId="{6A770739-2F16-4989-9CCF-1A6E4D196392}" dt="2023-07-26T18:55:48.881" v="928" actId="20577"/>
          <ac:spMkLst>
            <pc:docMk/>
            <pc:sldMk cId="3316769059" sldId="1551"/>
            <ac:spMk id="4" creationId="{346170F6-040E-C1F9-4D4D-C1FD3FB13A83}"/>
          </ac:spMkLst>
        </pc:sp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316769059" sldId="1551"/>
                <pc2:cmMk id="{6AA7C40F-7CE0-4360-9A03-5517BCC116E5}"/>
              </pc2:cmMkLst>
            </pc226:cmChg>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316769059" sldId="1551"/>
                <pc2:cmMk id="{BBD01318-6732-4152-A600-1D8A9838922A}"/>
              </pc2:cmMkLst>
            </pc226:cmChg>
            <pc226:cmChg xmlns:pc226="http://schemas.microsoft.com/office/powerpoint/2022/06/main/command" chg="del mod">
              <pc226:chgData name="Ollervidez, Leticia" userId="12ccd2a1-d554-4cac-b492-4e314c2b5f8f" providerId="ADAL" clId="{6A770739-2F16-4989-9CCF-1A6E4D196392}" dt="2023-07-26T20:54:12.184" v="932"/>
              <pc2:cmMkLst xmlns:pc2="http://schemas.microsoft.com/office/powerpoint/2019/9/main/command">
                <pc:docMk/>
                <pc:sldMk cId="3316769059" sldId="1551"/>
                <pc2:cmMk id="{52708689-19F8-4CC4-9F31-1BD2088AE1EF}"/>
              </pc2:cmMkLst>
              <pc226:cmRplyChg chg="add">
                <pc226:chgData name="Ollervidez, Leticia" userId="12ccd2a1-d554-4cac-b492-4e314c2b5f8f" providerId="ADAL" clId="{6A770739-2F16-4989-9CCF-1A6E4D196392}" dt="2023-07-26T18:56:07.874" v="931"/>
                <pc2:cmRplyMkLst xmlns:pc2="http://schemas.microsoft.com/office/powerpoint/2019/9/main/command">
                  <pc:docMk/>
                  <pc:sldMk cId="3316769059" sldId="1551"/>
                  <pc2:cmMk id="{52708689-19F8-4CC4-9F31-1BD2088AE1EF}"/>
                  <pc2:cmRplyMk id="{2AB77308-95A9-4255-9D80-F1E2E573610F}"/>
                </pc2:cmRplyMkLst>
              </pc226:cmRplyChg>
            </pc226:cmChg>
          </p:ext>
        </pc:extLst>
      </pc:sldChg>
      <pc:sldChg chg="delCm">
        <pc:chgData name="Ollervidez, Leticia" userId="12ccd2a1-d554-4cac-b492-4e314c2b5f8f" providerId="ADAL" clId="{6A770739-2F16-4989-9CCF-1A6E4D196392}" dt="2023-07-26T20:54:12.184" v="932"/>
        <pc:sldMkLst>
          <pc:docMk/>
          <pc:sldMk cId="1974271087" sldId="155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974271087" sldId="1552"/>
                <pc2:cmMk id="{049EF97B-711A-48E8-B748-73862455EE3C}"/>
              </pc2:cmMkLst>
            </pc226:cmChg>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974271087" sldId="1552"/>
                <pc2:cmMk id="{0E60D4C3-EA87-4AB6-BF53-C52177719D6A}"/>
              </pc2:cmMkLst>
            </pc226:cmChg>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974271087" sldId="1552"/>
                <pc2:cmMk id="{4CCA3FDB-6096-4E80-AF47-56A670877D2F}"/>
              </pc2:cmMkLst>
            </pc226:cmChg>
          </p:ext>
        </pc:extLst>
      </pc:sldChg>
      <pc:sldChg chg="delCm">
        <pc:chgData name="Ollervidez, Leticia" userId="12ccd2a1-d554-4cac-b492-4e314c2b5f8f" providerId="ADAL" clId="{6A770739-2F16-4989-9CCF-1A6E4D196392}" dt="2023-07-26T20:54:12.184" v="932"/>
        <pc:sldMkLst>
          <pc:docMk/>
          <pc:sldMk cId="933713331" sldId="1553"/>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933713331" sldId="1553"/>
                <pc2:cmMk id="{D24E3F7B-96E1-4F95-B806-DD616C25A20E}"/>
              </pc2:cmMkLst>
            </pc226:cmChg>
          </p:ext>
        </pc:extLst>
      </pc:sldChg>
      <pc:sldChg chg="delCm modCm">
        <pc:chgData name="Ollervidez, Leticia" userId="12ccd2a1-d554-4cac-b492-4e314c2b5f8f" providerId="ADAL" clId="{6A770739-2F16-4989-9CCF-1A6E4D196392}" dt="2023-07-26T20:54:12.184" v="932"/>
        <pc:sldMkLst>
          <pc:docMk/>
          <pc:sldMk cId="3085258521" sldId="155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085258521" sldId="1554"/>
                <pc2:cmMk id="{2EE8CAA2-12DD-434E-B41B-69B368BD932E}"/>
              </pc2:cmMkLst>
              <pc226:cmRplyChg chg="add">
                <pc226:chgData name="Ollervidez, Leticia" userId="12ccd2a1-d554-4cac-b492-4e314c2b5f8f" providerId="ADAL" clId="{6A770739-2F16-4989-9CCF-1A6E4D196392}" dt="2023-07-21T16:54:01.054" v="746"/>
                <pc2:cmRplyMkLst xmlns:pc2="http://schemas.microsoft.com/office/powerpoint/2019/9/main/command">
                  <pc:docMk/>
                  <pc:sldMk cId="3085258521" sldId="1554"/>
                  <pc2:cmMk id="{2EE8CAA2-12DD-434E-B41B-69B368BD932E}"/>
                  <pc2:cmRplyMk id="{0978F410-0191-49B9-B8CB-48D9332141AF}"/>
                </pc2:cmRplyMkLst>
              </pc226:cmRplyChg>
              <pc226:cmRplyChg chg="add">
                <pc226:chgData name="Ollervidez, Leticia" userId="12ccd2a1-d554-4cac-b492-4e314c2b5f8f" providerId="ADAL" clId="{6A770739-2F16-4989-9CCF-1A6E4D196392}" dt="2023-07-21T21:57:28.873" v="905"/>
                <pc2:cmRplyMkLst xmlns:pc2="http://schemas.microsoft.com/office/powerpoint/2019/9/main/command">
                  <pc:docMk/>
                  <pc:sldMk cId="3085258521" sldId="1554"/>
                  <pc2:cmMk id="{2EE8CAA2-12DD-434E-B41B-69B368BD932E}"/>
                  <pc2:cmRplyMk id="{AFE3516A-C0FC-42CA-B6A8-AB666B155B80}"/>
                </pc2:cmRplyMkLst>
              </pc226:cmRplyChg>
            </pc226:cmChg>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085258521" sldId="1554"/>
                <pc2:cmMk id="{F6CFBDB7-2DD8-4ED1-BFF4-691B9C212D06}"/>
              </pc2:cmMkLst>
            </pc226:cmChg>
          </p:ext>
        </pc:extLst>
      </pc:sldChg>
      <pc:sldChg chg="addSp modSp mod ord delCm modCm">
        <pc:chgData name="Ollervidez, Leticia" userId="12ccd2a1-d554-4cac-b492-4e314c2b5f8f" providerId="ADAL" clId="{6A770739-2F16-4989-9CCF-1A6E4D196392}" dt="2023-07-26T20:54:12.184" v="932"/>
        <pc:sldMkLst>
          <pc:docMk/>
          <pc:sldMk cId="1054308635" sldId="1555"/>
        </pc:sldMkLst>
        <pc:spChg chg="ord">
          <ac:chgData name="Ollervidez, Leticia" userId="12ccd2a1-d554-4cac-b492-4e314c2b5f8f" providerId="ADAL" clId="{6A770739-2F16-4989-9CCF-1A6E4D196392}" dt="2023-07-21T16:19:30.504" v="50" actId="13244"/>
          <ac:spMkLst>
            <pc:docMk/>
            <pc:sldMk cId="1054308635" sldId="1555"/>
            <ac:spMk id="2" creationId="{E2F07465-564F-C8EB-6747-56C09D346BEF}"/>
          </ac:spMkLst>
        </pc:spChg>
        <pc:spChg chg="mod">
          <ac:chgData name="Ollervidez, Leticia" userId="12ccd2a1-d554-4cac-b492-4e314c2b5f8f" providerId="ADAL" clId="{6A770739-2F16-4989-9CCF-1A6E4D196392}" dt="2023-07-21T16:22:01.662" v="232" actId="962"/>
          <ac:spMkLst>
            <pc:docMk/>
            <pc:sldMk cId="1054308635" sldId="1555"/>
            <ac:spMk id="4" creationId="{346170F6-040E-C1F9-4D4D-C1FD3FB13A83}"/>
          </ac:spMkLst>
        </pc:spChg>
        <pc:picChg chg="add mod">
          <ac:chgData name="Ollervidez, Leticia" userId="12ccd2a1-d554-4cac-b492-4e314c2b5f8f" providerId="ADAL" clId="{6A770739-2F16-4989-9CCF-1A6E4D196392}" dt="2023-07-21T16:53:18.710" v="744" actId="14100"/>
          <ac:picMkLst>
            <pc:docMk/>
            <pc:sldMk cId="1054308635" sldId="1555"/>
            <ac:picMk id="6" creationId="{AF03C16D-69D6-55C7-35F9-128BC132A716}"/>
          </ac:picMkLst>
        </pc:picChg>
        <pc:picChg chg="add mod">
          <ac:chgData name="Ollervidez, Leticia" userId="12ccd2a1-d554-4cac-b492-4e314c2b5f8f" providerId="ADAL" clId="{6A770739-2F16-4989-9CCF-1A6E4D196392}" dt="2023-07-21T16:53:13.110" v="742" actId="14100"/>
          <ac:picMkLst>
            <pc:docMk/>
            <pc:sldMk cId="1054308635" sldId="1555"/>
            <ac:picMk id="8" creationId="{74B1C82E-2573-445E-A956-81CB98063D65}"/>
          </ac:picMkLst>
        </pc:picChg>
        <pc:picChg chg="add mod">
          <ac:chgData name="Ollervidez, Leticia" userId="12ccd2a1-d554-4cac-b492-4e314c2b5f8f" providerId="ADAL" clId="{6A770739-2F16-4989-9CCF-1A6E4D196392}" dt="2023-07-21T16:53:15.358" v="743" actId="14100"/>
          <ac:picMkLst>
            <pc:docMk/>
            <pc:sldMk cId="1054308635" sldId="1555"/>
            <ac:picMk id="10" creationId="{FF57ED7D-5896-641E-1F61-E48D091372F1}"/>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054308635" sldId="1555"/>
                <pc2:cmMk id="{6E704A1D-E80C-468E-BD09-89B970E1B7A6}"/>
              </pc2:cmMkLst>
              <pc226:cmRplyChg chg="add mod">
                <pc226:chgData name="Ollervidez, Leticia" userId="12ccd2a1-d554-4cac-b492-4e314c2b5f8f" providerId="ADAL" clId="{6A770739-2F16-4989-9CCF-1A6E4D196392}" dt="2023-07-21T16:53:39.596" v="745"/>
                <pc2:cmRplyMkLst xmlns:pc2="http://schemas.microsoft.com/office/powerpoint/2019/9/main/command">
                  <pc:docMk/>
                  <pc:sldMk cId="1054308635" sldId="1555"/>
                  <pc2:cmMk id="{6E704A1D-E80C-468E-BD09-89B970E1B7A6}"/>
                  <pc2:cmRplyMk id="{44118743-BC4B-471D-91CA-E4A9E3C9B062}"/>
                </pc2:cmRplyMkLst>
              </pc226:cmRplyChg>
            </pc226:cmChg>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054308635" sldId="1555"/>
                <pc2:cmMk id="{E11C8F58-43F5-485F-B92E-3465695304A2}"/>
              </pc2:cmMkLst>
            </pc226:cmChg>
          </p:ext>
        </pc:extLst>
      </pc:sldChg>
      <pc:sldChg chg="delCm">
        <pc:chgData name="Ollervidez, Leticia" userId="12ccd2a1-d554-4cac-b492-4e314c2b5f8f" providerId="ADAL" clId="{6A770739-2F16-4989-9CCF-1A6E4D196392}" dt="2023-07-26T20:54:12.184" v="932"/>
        <pc:sldMkLst>
          <pc:docMk/>
          <pc:sldMk cId="1261022099" sldId="155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261022099" sldId="1556"/>
                <pc2:cmMk id="{885B3D33-0770-4E30-BD7A-3277AB973FE0}"/>
              </pc2:cmMkLst>
            </pc226:cmChg>
          </p:ext>
        </pc:extLst>
      </pc:sldChg>
      <pc:sldChg chg="modSp new del mod">
        <pc:chgData name="Ollervidez, Leticia" userId="12ccd2a1-d554-4cac-b492-4e314c2b5f8f" providerId="ADAL" clId="{6A770739-2F16-4989-9CCF-1A6E4D196392}" dt="2023-07-21T16:11:58.870" v="20" actId="47"/>
        <pc:sldMkLst>
          <pc:docMk/>
          <pc:sldMk cId="525251259" sldId="1557"/>
        </pc:sldMkLst>
        <pc:spChg chg="mod">
          <ac:chgData name="Ollervidez, Leticia" userId="12ccd2a1-d554-4cac-b492-4e314c2b5f8f" providerId="ADAL" clId="{6A770739-2F16-4989-9CCF-1A6E4D196392}" dt="2023-07-21T16:11:47.238" v="16"/>
          <ac:spMkLst>
            <pc:docMk/>
            <pc:sldMk cId="525251259" sldId="1557"/>
            <ac:spMk id="2" creationId="{B1AE86E2-7993-1F82-A15B-CCC94A5C1D7D}"/>
          </ac:spMkLst>
        </pc:spChg>
        <pc:spChg chg="mod">
          <ac:chgData name="Ollervidez, Leticia" userId="12ccd2a1-d554-4cac-b492-4e314c2b5f8f" providerId="ADAL" clId="{6A770739-2F16-4989-9CCF-1A6E4D196392}" dt="2023-07-21T16:11:42.744" v="13"/>
          <ac:spMkLst>
            <pc:docMk/>
            <pc:sldMk cId="525251259" sldId="1557"/>
            <ac:spMk id="3" creationId="{A896F14B-C7B7-0C17-38D5-3ADAFE5BD622}"/>
          </ac:spMkLst>
        </pc:spChg>
      </pc:sldChg>
      <pc:sldChg chg="modSp add del mod">
        <pc:chgData name="Ollervidez, Leticia" userId="12ccd2a1-d554-4cac-b492-4e314c2b5f8f" providerId="ADAL" clId="{6A770739-2F16-4989-9CCF-1A6E4D196392}" dt="2023-07-21T16:11:57.047" v="19" actId="47"/>
        <pc:sldMkLst>
          <pc:docMk/>
          <pc:sldMk cId="186623424" sldId="1558"/>
        </pc:sldMkLst>
        <pc:spChg chg="mod">
          <ac:chgData name="Ollervidez, Leticia" userId="12ccd2a1-d554-4cac-b492-4e314c2b5f8f" providerId="ADAL" clId="{6A770739-2F16-4989-9CCF-1A6E4D196392}" dt="2023-07-21T16:11:53.569" v="18"/>
          <ac:spMkLst>
            <pc:docMk/>
            <pc:sldMk cId="186623424" sldId="1558"/>
            <ac:spMk id="2" creationId="{B1AE86E2-7993-1F82-A15B-CCC94A5C1D7D}"/>
          </ac:spMkLst>
        </pc:spChg>
        <pc:spChg chg="mod">
          <ac:chgData name="Ollervidez, Leticia" userId="12ccd2a1-d554-4cac-b492-4e314c2b5f8f" providerId="ADAL" clId="{6A770739-2F16-4989-9CCF-1A6E4D196392}" dt="2023-07-21T16:11:41.485" v="12"/>
          <ac:spMkLst>
            <pc:docMk/>
            <pc:sldMk cId="186623424" sldId="1558"/>
            <ac:spMk id="3" creationId="{A896F14B-C7B7-0C17-38D5-3ADAFE5BD622}"/>
          </ac:spMkLst>
        </pc:spChg>
      </pc:sldChg>
      <pc:sldChg chg="add del">
        <pc:chgData name="Ollervidez, Leticia" userId="12ccd2a1-d554-4cac-b492-4e314c2b5f8f" providerId="ADAL" clId="{6A770739-2F16-4989-9CCF-1A6E4D196392}" dt="2023-07-21T16:10:19.578" v="3" actId="2696"/>
        <pc:sldMkLst>
          <pc:docMk/>
          <pc:sldMk cId="860024971" sldId="1559"/>
        </pc:sldMkLst>
      </pc:sldChg>
      <pc:sldChg chg="delCm">
        <pc:chgData name="Ollervidez, Leticia" userId="12ccd2a1-d554-4cac-b492-4e314c2b5f8f" providerId="ADAL" clId="{6A770739-2F16-4989-9CCF-1A6E4D196392}" dt="2023-07-26T20:54:12.184" v="932"/>
        <pc:sldMkLst>
          <pc:docMk/>
          <pc:sldMk cId="1690538308" sldId="1559"/>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690538308" sldId="1559"/>
                <pc2:cmMk id="{84FC3E3A-FDF5-4B61-929B-8E645815AA03}"/>
              </pc2:cmMkLst>
            </pc226:cmChg>
          </p:ext>
        </pc:extLst>
      </pc:sldChg>
      <pc:sldChg chg="modSp new del mod">
        <pc:chgData name="Ollervidez, Leticia" userId="12ccd2a1-d554-4cac-b492-4e314c2b5f8f" providerId="ADAL" clId="{6A770739-2F16-4989-9CCF-1A6E4D196392}" dt="2023-07-21T16:16:46.796" v="41" actId="2696"/>
        <pc:sldMkLst>
          <pc:docMk/>
          <pc:sldMk cId="3283296579" sldId="1560"/>
        </pc:sldMkLst>
        <pc:spChg chg="mod">
          <ac:chgData name="Ollervidez, Leticia" userId="12ccd2a1-d554-4cac-b492-4e314c2b5f8f" providerId="ADAL" clId="{6A770739-2F16-4989-9CCF-1A6E4D196392}" dt="2023-07-21T16:12:39.664" v="23"/>
          <ac:spMkLst>
            <pc:docMk/>
            <pc:sldMk cId="3283296579" sldId="1560"/>
            <ac:spMk id="2" creationId="{6B3543D2-4C85-E695-06EB-9154A6629FCC}"/>
          </ac:spMkLst>
        </pc:spChg>
        <pc:spChg chg="mod">
          <ac:chgData name="Ollervidez, Leticia" userId="12ccd2a1-d554-4cac-b492-4e314c2b5f8f" providerId="ADAL" clId="{6A770739-2F16-4989-9CCF-1A6E4D196392}" dt="2023-07-21T16:13:05.058" v="28"/>
          <ac:spMkLst>
            <pc:docMk/>
            <pc:sldMk cId="3283296579" sldId="1560"/>
            <ac:spMk id="3" creationId="{74A12231-0756-9138-B84D-C50283F1699D}"/>
          </ac:spMkLst>
        </pc:spChg>
      </pc:sldChg>
      <pc:sldChg chg="modSp add del mod">
        <pc:chgData name="Ollervidez, Leticia" userId="12ccd2a1-d554-4cac-b492-4e314c2b5f8f" providerId="ADAL" clId="{6A770739-2F16-4989-9CCF-1A6E4D196392}" dt="2023-07-21T16:17:55.087" v="48" actId="47"/>
        <pc:sldMkLst>
          <pc:docMk/>
          <pc:sldMk cId="139202479" sldId="1561"/>
        </pc:sldMkLst>
        <pc:spChg chg="mod">
          <ac:chgData name="Ollervidez, Leticia" userId="12ccd2a1-d554-4cac-b492-4e314c2b5f8f" providerId="ADAL" clId="{6A770739-2F16-4989-9CCF-1A6E4D196392}" dt="2023-07-21T16:12:42.089" v="24"/>
          <ac:spMkLst>
            <pc:docMk/>
            <pc:sldMk cId="139202479" sldId="1561"/>
            <ac:spMk id="2" creationId="{6B3543D2-4C85-E695-06EB-9154A6629FCC}"/>
          </ac:spMkLst>
        </pc:spChg>
        <pc:spChg chg="mod">
          <ac:chgData name="Ollervidez, Leticia" userId="12ccd2a1-d554-4cac-b492-4e314c2b5f8f" providerId="ADAL" clId="{6A770739-2F16-4989-9CCF-1A6E4D196392}" dt="2023-07-21T16:13:15.827" v="30"/>
          <ac:spMkLst>
            <pc:docMk/>
            <pc:sldMk cId="139202479" sldId="1561"/>
            <ac:spMk id="3" creationId="{74A12231-0756-9138-B84D-C50283F1699D}"/>
          </ac:spMkLst>
        </pc:spChg>
      </pc:sldChg>
      <pc:sldChg chg="delCm">
        <pc:chgData name="Ollervidez, Leticia" userId="12ccd2a1-d554-4cac-b492-4e314c2b5f8f" providerId="ADAL" clId="{6A770739-2F16-4989-9CCF-1A6E4D196392}" dt="2023-07-26T20:54:12.184" v="932"/>
        <pc:sldMkLst>
          <pc:docMk/>
          <pc:sldMk cId="3414507901" sldId="156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414507901" sldId="1562"/>
                <pc2:cmMk id="{D18F3424-EDE8-42D3-9D7C-46E621818588}"/>
              </pc2:cmMkLst>
            </pc226:cmChg>
          </p:ext>
        </pc:extLst>
      </pc:sldChg>
      <pc:sldChg chg="delCm">
        <pc:chgData name="Ollervidez, Leticia" userId="12ccd2a1-d554-4cac-b492-4e314c2b5f8f" providerId="ADAL" clId="{6A770739-2F16-4989-9CCF-1A6E4D196392}" dt="2023-07-26T20:54:12.184" v="932"/>
        <pc:sldMkLst>
          <pc:docMk/>
          <pc:sldMk cId="1154491623" sldId="1563"/>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154491623" sldId="1563"/>
                <pc2:cmMk id="{259B1D62-24C8-4C08-827A-6248BE81A39A}"/>
              </pc2:cmMkLst>
            </pc226:cmChg>
          </p:ext>
        </pc:extLst>
      </pc:sldChg>
      <pc:sldChg chg="new del">
        <pc:chgData name="Ollervidez, Leticia" userId="12ccd2a1-d554-4cac-b492-4e314c2b5f8f" providerId="ADAL" clId="{6A770739-2F16-4989-9CCF-1A6E4D196392}" dt="2023-07-21T16:23:34.118" v="234" actId="680"/>
        <pc:sldMkLst>
          <pc:docMk/>
          <pc:sldMk cId="588003495" sldId="1564"/>
        </pc:sldMkLst>
      </pc:sldChg>
      <pc:sldChg chg="addSp delSp modSp new mod delCm">
        <pc:chgData name="Ollervidez, Leticia" userId="12ccd2a1-d554-4cac-b492-4e314c2b5f8f" providerId="ADAL" clId="{6A770739-2F16-4989-9CCF-1A6E4D196392}" dt="2023-07-26T20:54:12.184" v="932"/>
        <pc:sldMkLst>
          <pc:docMk/>
          <pc:sldMk cId="912533306" sldId="1564"/>
        </pc:sldMkLst>
        <pc:spChg chg="mod">
          <ac:chgData name="Ollervidez, Leticia" userId="12ccd2a1-d554-4cac-b492-4e314c2b5f8f" providerId="ADAL" clId="{6A770739-2F16-4989-9CCF-1A6E4D196392}" dt="2023-07-21T16:24:11.311" v="253" actId="20577"/>
          <ac:spMkLst>
            <pc:docMk/>
            <pc:sldMk cId="912533306" sldId="1564"/>
            <ac:spMk id="2" creationId="{E0ABAFF0-568A-BFBE-025A-DABAF0599E67}"/>
          </ac:spMkLst>
        </pc:spChg>
        <pc:spChg chg="mod">
          <ac:chgData name="Ollervidez, Leticia" userId="12ccd2a1-d554-4cac-b492-4e314c2b5f8f" providerId="ADAL" clId="{6A770739-2F16-4989-9CCF-1A6E4D196392}" dt="2023-07-21T16:46:51.582" v="629" actId="14100"/>
          <ac:spMkLst>
            <pc:docMk/>
            <pc:sldMk cId="912533306" sldId="1564"/>
            <ac:spMk id="3" creationId="{9075C175-2585-0BF2-4E38-E5941EC293C8}"/>
          </ac:spMkLst>
        </pc:spChg>
        <pc:spChg chg="add mod">
          <ac:chgData name="Ollervidez, Leticia" userId="12ccd2a1-d554-4cac-b492-4e314c2b5f8f" providerId="ADAL" clId="{6A770739-2F16-4989-9CCF-1A6E4D196392}" dt="2023-07-21T16:52:37.618" v="736" actId="14100"/>
          <ac:spMkLst>
            <pc:docMk/>
            <pc:sldMk cId="912533306" sldId="1564"/>
            <ac:spMk id="9" creationId="{5FC3E1E6-894F-FAC2-7E9B-A6B8EEC545C3}"/>
          </ac:spMkLst>
        </pc:spChg>
        <pc:picChg chg="add del mod">
          <ac:chgData name="Ollervidez, Leticia" userId="12ccd2a1-d554-4cac-b492-4e314c2b5f8f" providerId="ADAL" clId="{6A770739-2F16-4989-9CCF-1A6E4D196392}" dt="2023-07-21T21:51:39.711" v="901" actId="478"/>
          <ac:picMkLst>
            <pc:docMk/>
            <pc:sldMk cId="912533306" sldId="1564"/>
            <ac:picMk id="5" creationId="{98E649CB-95FF-BD8B-4106-B8635C6E1352}"/>
          </ac:picMkLst>
        </pc:picChg>
        <pc:picChg chg="add">
          <ac:chgData name="Ollervidez, Leticia" userId="12ccd2a1-d554-4cac-b492-4e314c2b5f8f" providerId="ADAL" clId="{6A770739-2F16-4989-9CCF-1A6E4D196392}" dt="2023-07-21T21:51:40.614" v="902" actId="22"/>
          <ac:picMkLst>
            <pc:docMk/>
            <pc:sldMk cId="912533306" sldId="1564"/>
            <ac:picMk id="6" creationId="{40D8881A-E010-0B3E-FE68-422F9A60CBA8}"/>
          </ac:picMkLst>
        </pc:picChg>
        <pc:picChg chg="add del mod">
          <ac:chgData name="Ollervidez, Leticia" userId="12ccd2a1-d554-4cac-b492-4e314c2b5f8f" providerId="ADAL" clId="{6A770739-2F16-4989-9CCF-1A6E4D196392}" dt="2023-07-21T21:51:21.880" v="899" actId="478"/>
          <ac:picMkLst>
            <pc:docMk/>
            <pc:sldMk cId="912533306" sldId="1564"/>
            <ac:picMk id="7" creationId="{BA3EA3F4-2730-82D5-7699-0330947B131A}"/>
          </ac:picMkLst>
        </pc:picChg>
        <pc:picChg chg="add del mod">
          <ac:chgData name="Ollervidez, Leticia" userId="12ccd2a1-d554-4cac-b492-4e314c2b5f8f" providerId="ADAL" clId="{6A770739-2F16-4989-9CCF-1A6E4D196392}" dt="2023-07-21T21:51:23.520" v="900" actId="478"/>
          <ac:picMkLst>
            <pc:docMk/>
            <pc:sldMk cId="912533306" sldId="1564"/>
            <ac:picMk id="8" creationId="{77A79A6C-69A6-FC77-6890-43E4C7D13358}"/>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912533306" sldId="1564"/>
                <pc2:cmMk id="{6682C69B-0896-440F-ACE2-B568C729D5D2}"/>
              </pc2:cmMkLst>
            </pc226:cmChg>
          </p:ext>
        </pc:extLst>
      </pc:sldChg>
      <pc:sldChg chg="addSp delSp modSp new mod delCm">
        <pc:chgData name="Ollervidez, Leticia" userId="12ccd2a1-d554-4cac-b492-4e314c2b5f8f" providerId="ADAL" clId="{6A770739-2F16-4989-9CCF-1A6E4D196392}" dt="2023-07-26T20:54:12.184" v="932"/>
        <pc:sldMkLst>
          <pc:docMk/>
          <pc:sldMk cId="3156572834" sldId="1565"/>
        </pc:sldMkLst>
        <pc:spChg chg="mod">
          <ac:chgData name="Ollervidez, Leticia" userId="12ccd2a1-d554-4cac-b492-4e314c2b5f8f" providerId="ADAL" clId="{6A770739-2F16-4989-9CCF-1A6E4D196392}" dt="2023-07-21T16:34:42.237" v="386" actId="20577"/>
          <ac:spMkLst>
            <pc:docMk/>
            <pc:sldMk cId="3156572834" sldId="1565"/>
            <ac:spMk id="2" creationId="{F5E22308-AB13-4C39-F7ED-DE9B5331DE2A}"/>
          </ac:spMkLst>
        </pc:spChg>
        <pc:spChg chg="mod">
          <ac:chgData name="Ollervidez, Leticia" userId="12ccd2a1-d554-4cac-b492-4e314c2b5f8f" providerId="ADAL" clId="{6A770739-2F16-4989-9CCF-1A6E4D196392}" dt="2023-07-21T16:45:52.955" v="597" actId="14100"/>
          <ac:spMkLst>
            <pc:docMk/>
            <pc:sldMk cId="3156572834" sldId="1565"/>
            <ac:spMk id="3" creationId="{710FC312-D932-A572-AC69-EDB5F541BA1A}"/>
          </ac:spMkLst>
        </pc:spChg>
        <pc:spChg chg="add mod">
          <ac:chgData name="Ollervidez, Leticia" userId="12ccd2a1-d554-4cac-b492-4e314c2b5f8f" providerId="ADAL" clId="{6A770739-2F16-4989-9CCF-1A6E4D196392}" dt="2023-07-21T16:52:48.821" v="737"/>
          <ac:spMkLst>
            <pc:docMk/>
            <pc:sldMk cId="3156572834" sldId="1565"/>
            <ac:spMk id="10" creationId="{362127DD-E81B-DD1C-87D9-2FDD6A7367FA}"/>
          </ac:spMkLst>
        </pc:spChg>
        <pc:picChg chg="add">
          <ac:chgData name="Ollervidez, Leticia" userId="12ccd2a1-d554-4cac-b492-4e314c2b5f8f" providerId="ADAL" clId="{6A770739-2F16-4989-9CCF-1A6E4D196392}" dt="2023-07-21T21:39:29.052" v="886" actId="22"/>
          <ac:picMkLst>
            <pc:docMk/>
            <pc:sldMk cId="3156572834" sldId="1565"/>
            <ac:picMk id="5" creationId="{4F5F0533-A27E-F40F-4FF3-DAF8C7047326}"/>
          </ac:picMkLst>
        </pc:picChg>
        <pc:picChg chg="add del mod">
          <ac:chgData name="Ollervidez, Leticia" userId="12ccd2a1-d554-4cac-b492-4e314c2b5f8f" providerId="ADAL" clId="{6A770739-2F16-4989-9CCF-1A6E4D196392}" dt="2023-07-21T16:44:25.526" v="540" actId="21"/>
          <ac:picMkLst>
            <pc:docMk/>
            <pc:sldMk cId="3156572834" sldId="1565"/>
            <ac:picMk id="5" creationId="{AF9EE104-3A61-C2ED-B569-EC7216ED94EB}"/>
          </ac:picMkLst>
        </pc:picChg>
        <pc:picChg chg="add del mod">
          <ac:chgData name="Ollervidez, Leticia" userId="12ccd2a1-d554-4cac-b492-4e314c2b5f8f" providerId="ADAL" clId="{6A770739-2F16-4989-9CCF-1A6E4D196392}" dt="2023-07-21T21:39:27.284" v="885" actId="478"/>
          <ac:picMkLst>
            <pc:docMk/>
            <pc:sldMk cId="3156572834" sldId="1565"/>
            <ac:picMk id="7" creationId="{50A8BC4B-4658-9024-84FE-61AB023C63D3}"/>
          </ac:picMkLst>
        </pc:picChg>
        <pc:picChg chg="add del mod">
          <ac:chgData name="Ollervidez, Leticia" userId="12ccd2a1-d554-4cac-b492-4e314c2b5f8f" providerId="ADAL" clId="{6A770739-2F16-4989-9CCF-1A6E4D196392}" dt="2023-07-21T21:39:25.126" v="882" actId="478"/>
          <ac:picMkLst>
            <pc:docMk/>
            <pc:sldMk cId="3156572834" sldId="1565"/>
            <ac:picMk id="8" creationId="{D9DCC153-55D8-FE85-88E5-E440BA38B6E5}"/>
          </ac:picMkLst>
        </pc:picChg>
        <pc:picChg chg="add del mod">
          <ac:chgData name="Ollervidez, Leticia" userId="12ccd2a1-d554-4cac-b492-4e314c2b5f8f" providerId="ADAL" clId="{6A770739-2F16-4989-9CCF-1A6E4D196392}" dt="2023-07-21T21:39:25.967" v="884" actId="478"/>
          <ac:picMkLst>
            <pc:docMk/>
            <pc:sldMk cId="3156572834" sldId="1565"/>
            <ac:picMk id="9" creationId="{5EF156D2-7F88-109E-D65D-672D83E3E6ED}"/>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156572834" sldId="1565"/>
                <pc2:cmMk id="{51A2E3F3-137D-4CD4-BAEC-2EFCD2EB4FC6}"/>
              </pc2:cmMkLst>
            </pc226:cmChg>
          </p:ext>
        </pc:extLst>
      </pc:sldChg>
      <pc:sldChg chg="addSp delSp modSp new mod delCm">
        <pc:chgData name="Ollervidez, Leticia" userId="12ccd2a1-d554-4cac-b492-4e314c2b5f8f" providerId="ADAL" clId="{6A770739-2F16-4989-9CCF-1A6E4D196392}" dt="2023-07-26T20:54:12.184" v="932"/>
        <pc:sldMkLst>
          <pc:docMk/>
          <pc:sldMk cId="3586863576" sldId="1566"/>
        </pc:sldMkLst>
        <pc:spChg chg="mod">
          <ac:chgData name="Ollervidez, Leticia" userId="12ccd2a1-d554-4cac-b492-4e314c2b5f8f" providerId="ADAL" clId="{6A770739-2F16-4989-9CCF-1A6E4D196392}" dt="2023-07-21T16:34:44.781" v="387" actId="20577"/>
          <ac:spMkLst>
            <pc:docMk/>
            <pc:sldMk cId="3586863576" sldId="1566"/>
            <ac:spMk id="2" creationId="{CF9283B0-7AEB-E2F1-23F4-753EDB60445B}"/>
          </ac:spMkLst>
        </pc:spChg>
        <pc:spChg chg="mod">
          <ac:chgData name="Ollervidez, Leticia" userId="12ccd2a1-d554-4cac-b492-4e314c2b5f8f" providerId="ADAL" clId="{6A770739-2F16-4989-9CCF-1A6E4D196392}" dt="2023-07-21T16:47:26.398" v="672" actId="14100"/>
          <ac:spMkLst>
            <pc:docMk/>
            <pc:sldMk cId="3586863576" sldId="1566"/>
            <ac:spMk id="3" creationId="{33205520-33D7-AC75-2764-305D7648B55D}"/>
          </ac:spMkLst>
        </pc:spChg>
        <pc:spChg chg="add mod">
          <ac:chgData name="Ollervidez, Leticia" userId="12ccd2a1-d554-4cac-b492-4e314c2b5f8f" providerId="ADAL" clId="{6A770739-2F16-4989-9CCF-1A6E4D196392}" dt="2023-07-21T16:52:52.565" v="738"/>
          <ac:spMkLst>
            <pc:docMk/>
            <pc:sldMk cId="3586863576" sldId="1566"/>
            <ac:spMk id="14" creationId="{09FC91EB-E054-F463-A871-144D5CAE3BCE}"/>
          </ac:spMkLst>
        </pc:spChg>
        <pc:picChg chg="add del mod">
          <ac:chgData name="Ollervidez, Leticia" userId="12ccd2a1-d554-4cac-b492-4e314c2b5f8f" providerId="ADAL" clId="{6A770739-2F16-4989-9CCF-1A6E4D196392}" dt="2023-07-21T16:45:09.091" v="561" actId="21"/>
          <ac:picMkLst>
            <pc:docMk/>
            <pc:sldMk cId="3586863576" sldId="1566"/>
            <ac:picMk id="5" creationId="{B931752A-1F2D-E698-96B4-C20830D7B8A7}"/>
          </ac:picMkLst>
        </pc:picChg>
        <pc:picChg chg="add mod">
          <ac:chgData name="Ollervidez, Leticia" userId="12ccd2a1-d554-4cac-b492-4e314c2b5f8f" providerId="ADAL" clId="{6A770739-2F16-4989-9CCF-1A6E4D196392}" dt="2023-07-21T21:16:41.479" v="870" actId="1076"/>
          <ac:picMkLst>
            <pc:docMk/>
            <pc:sldMk cId="3586863576" sldId="1566"/>
            <ac:picMk id="5" creationId="{D0516343-2BA6-ECC8-3BBA-C004515C236C}"/>
          </ac:picMkLst>
        </pc:picChg>
        <pc:picChg chg="add del mod">
          <ac:chgData name="Ollervidez, Leticia" userId="12ccd2a1-d554-4cac-b492-4e314c2b5f8f" providerId="ADAL" clId="{6A770739-2F16-4989-9CCF-1A6E4D196392}" dt="2023-07-21T16:45:29.121" v="570" actId="21"/>
          <ac:picMkLst>
            <pc:docMk/>
            <pc:sldMk cId="3586863576" sldId="1566"/>
            <ac:picMk id="7" creationId="{BAA5DE1D-7980-D05F-A22D-A0B2D7898F2C}"/>
          </ac:picMkLst>
        </pc:picChg>
        <pc:picChg chg="add del mod">
          <ac:chgData name="Ollervidez, Leticia" userId="12ccd2a1-d554-4cac-b492-4e314c2b5f8f" providerId="ADAL" clId="{6A770739-2F16-4989-9CCF-1A6E4D196392}" dt="2023-07-21T21:16:37.731" v="868" actId="478"/>
          <ac:picMkLst>
            <pc:docMk/>
            <pc:sldMk cId="3586863576" sldId="1566"/>
            <ac:picMk id="9" creationId="{7E0C3D0F-0F42-3A5E-3819-BA9E761D3169}"/>
          </ac:picMkLst>
        </pc:picChg>
        <pc:picChg chg="add del mod">
          <ac:chgData name="Ollervidez, Leticia" userId="12ccd2a1-d554-4cac-b492-4e314c2b5f8f" providerId="ADAL" clId="{6A770739-2F16-4989-9CCF-1A6E4D196392}" dt="2023-07-21T21:16:21.387" v="866" actId="478"/>
          <ac:picMkLst>
            <pc:docMk/>
            <pc:sldMk cId="3586863576" sldId="1566"/>
            <ac:picMk id="11" creationId="{A1F9DA61-1268-87F7-05B1-9BDF21334BF0}"/>
          </ac:picMkLst>
        </pc:picChg>
        <pc:picChg chg="add del mod">
          <ac:chgData name="Ollervidez, Leticia" userId="12ccd2a1-d554-4cac-b492-4e314c2b5f8f" providerId="ADAL" clId="{6A770739-2F16-4989-9CCF-1A6E4D196392}" dt="2023-07-21T21:16:22.153" v="867" actId="478"/>
          <ac:picMkLst>
            <pc:docMk/>
            <pc:sldMk cId="3586863576" sldId="1566"/>
            <ac:picMk id="13" creationId="{8A8BFBAE-A41E-0CA7-B1BF-D9B7A2B86F6D}"/>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586863576" sldId="1566"/>
                <pc2:cmMk id="{D2DAA85B-99C7-407E-9672-56E6EDAECCF6}"/>
              </pc2:cmMkLst>
            </pc226:cmChg>
          </p:ext>
        </pc:extLst>
      </pc:sldChg>
      <pc:sldChg chg="addSp delSp modSp new mod ord delCm">
        <pc:chgData name="Ollervidez, Leticia" userId="12ccd2a1-d554-4cac-b492-4e314c2b5f8f" providerId="ADAL" clId="{6A770739-2F16-4989-9CCF-1A6E4D196392}" dt="2023-07-26T20:54:12.184" v="932"/>
        <pc:sldMkLst>
          <pc:docMk/>
          <pc:sldMk cId="3729435569" sldId="1567"/>
        </pc:sldMkLst>
        <pc:spChg chg="mod">
          <ac:chgData name="Ollervidez, Leticia" userId="12ccd2a1-d554-4cac-b492-4e314c2b5f8f" providerId="ADAL" clId="{6A770739-2F16-4989-9CCF-1A6E4D196392}" dt="2023-07-21T16:34:50.855" v="408" actId="20577"/>
          <ac:spMkLst>
            <pc:docMk/>
            <pc:sldMk cId="3729435569" sldId="1567"/>
            <ac:spMk id="2" creationId="{94B3467E-C5CE-5DEF-D078-96FA15F8D54A}"/>
          </ac:spMkLst>
        </pc:spChg>
        <pc:spChg chg="mod">
          <ac:chgData name="Ollervidez, Leticia" userId="12ccd2a1-d554-4cac-b492-4e314c2b5f8f" providerId="ADAL" clId="{6A770739-2F16-4989-9CCF-1A6E4D196392}" dt="2023-07-21T20:48:00.809" v="844" actId="14100"/>
          <ac:spMkLst>
            <pc:docMk/>
            <pc:sldMk cId="3729435569" sldId="1567"/>
            <ac:spMk id="3" creationId="{8F56899F-ADC1-1D2B-4B01-BAD8B6950272}"/>
          </ac:spMkLst>
        </pc:spChg>
        <pc:spChg chg="add mod">
          <ac:chgData name="Ollervidez, Leticia" userId="12ccd2a1-d554-4cac-b492-4e314c2b5f8f" providerId="ADAL" clId="{6A770739-2F16-4989-9CCF-1A6E4D196392}" dt="2023-07-21T16:53:02.342" v="741"/>
          <ac:spMkLst>
            <pc:docMk/>
            <pc:sldMk cId="3729435569" sldId="1567"/>
            <ac:spMk id="8" creationId="{D49242E0-FB02-76AF-9464-076B676293D9}"/>
          </ac:spMkLst>
        </pc:spChg>
        <pc:picChg chg="add del mod">
          <ac:chgData name="Ollervidez, Leticia" userId="12ccd2a1-d554-4cac-b492-4e314c2b5f8f" providerId="ADAL" clId="{6A770739-2F16-4989-9CCF-1A6E4D196392}" dt="2023-07-21T20:24:49.225" v="823" actId="478"/>
          <ac:picMkLst>
            <pc:docMk/>
            <pc:sldMk cId="3729435569" sldId="1567"/>
            <ac:picMk id="5" creationId="{98D0A9E1-1400-7E59-9E34-D16DD2B05E66}"/>
          </ac:picMkLst>
        </pc:picChg>
        <pc:picChg chg="add mod modCrop">
          <ac:chgData name="Ollervidez, Leticia" userId="12ccd2a1-d554-4cac-b492-4e314c2b5f8f" providerId="ADAL" clId="{6A770739-2F16-4989-9CCF-1A6E4D196392}" dt="2023-07-21T20:21:26.565" v="822" actId="14100"/>
          <ac:picMkLst>
            <pc:docMk/>
            <pc:sldMk cId="3729435569" sldId="1567"/>
            <ac:picMk id="6" creationId="{22857FB2-EAEA-625F-18F7-82142432F5CD}"/>
          </ac:picMkLst>
        </pc:picChg>
        <pc:picChg chg="add del mod modCrop">
          <ac:chgData name="Ollervidez, Leticia" userId="12ccd2a1-d554-4cac-b492-4e314c2b5f8f" providerId="ADAL" clId="{6A770739-2F16-4989-9CCF-1A6E4D196392}" dt="2023-07-21T20:20:05.416" v="815" actId="21"/>
          <ac:picMkLst>
            <pc:docMk/>
            <pc:sldMk cId="3729435569" sldId="1567"/>
            <ac:picMk id="7" creationId="{612AD2CA-7187-F69F-FD72-654792E00F94}"/>
          </ac:picMkLst>
        </pc:picChg>
        <pc:picChg chg="add mod">
          <ac:chgData name="Ollervidez, Leticia" userId="12ccd2a1-d554-4cac-b492-4e314c2b5f8f" providerId="ADAL" clId="{6A770739-2F16-4989-9CCF-1A6E4D196392}" dt="2023-07-21T20:25:12.653" v="826" actId="14100"/>
          <ac:picMkLst>
            <pc:docMk/>
            <pc:sldMk cId="3729435569" sldId="1567"/>
            <ac:picMk id="10" creationId="{53781838-F90D-B9A6-1993-1DB6650D1391}"/>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729435569" sldId="1567"/>
                <pc2:cmMk id="{C46D633E-83D5-49E7-8ACB-6E5010D67E01}"/>
              </pc2:cmMkLst>
            </pc226:cmChg>
          </p:ext>
        </pc:extLst>
      </pc:sldChg>
      <pc:sldChg chg="addSp delSp modSp new mod delCm">
        <pc:chgData name="Ollervidez, Leticia" userId="12ccd2a1-d554-4cac-b492-4e314c2b5f8f" providerId="ADAL" clId="{6A770739-2F16-4989-9CCF-1A6E4D196392}" dt="2023-07-26T20:54:12.184" v="932"/>
        <pc:sldMkLst>
          <pc:docMk/>
          <pc:sldMk cId="2359554878" sldId="1568"/>
        </pc:sldMkLst>
        <pc:spChg chg="mod">
          <ac:chgData name="Ollervidez, Leticia" userId="12ccd2a1-d554-4cac-b492-4e314c2b5f8f" providerId="ADAL" clId="{6A770739-2F16-4989-9CCF-1A6E4D196392}" dt="2023-07-21T16:36:09.334" v="453" actId="20577"/>
          <ac:spMkLst>
            <pc:docMk/>
            <pc:sldMk cId="2359554878" sldId="1568"/>
            <ac:spMk id="2" creationId="{A05BB45B-B015-74EB-EF93-DE8E3DEEBDB6}"/>
          </ac:spMkLst>
        </pc:spChg>
        <pc:spChg chg="mod">
          <ac:chgData name="Ollervidez, Leticia" userId="12ccd2a1-d554-4cac-b492-4e314c2b5f8f" providerId="ADAL" clId="{6A770739-2F16-4989-9CCF-1A6E4D196392}" dt="2023-07-21T20:36:18.746" v="830" actId="14100"/>
          <ac:spMkLst>
            <pc:docMk/>
            <pc:sldMk cId="2359554878" sldId="1568"/>
            <ac:spMk id="3" creationId="{9471CACA-9630-DE14-9ED7-B205C770E829}"/>
          </ac:spMkLst>
        </pc:spChg>
        <pc:spChg chg="add mod">
          <ac:chgData name="Ollervidez, Leticia" userId="12ccd2a1-d554-4cac-b492-4e314c2b5f8f" providerId="ADAL" clId="{6A770739-2F16-4989-9CCF-1A6E4D196392}" dt="2023-07-21T16:52:58.997" v="740"/>
          <ac:spMkLst>
            <pc:docMk/>
            <pc:sldMk cId="2359554878" sldId="1568"/>
            <ac:spMk id="8" creationId="{F77CEFD2-97F0-3A40-B0B3-FF7EFC44BA41}"/>
          </ac:spMkLst>
        </pc:spChg>
        <pc:picChg chg="add del mod">
          <ac:chgData name="Ollervidez, Leticia" userId="12ccd2a1-d554-4cac-b492-4e314c2b5f8f" providerId="ADAL" clId="{6A770739-2F16-4989-9CCF-1A6E4D196392}" dt="2023-07-21T20:36:46.454" v="835" actId="478"/>
          <ac:picMkLst>
            <pc:docMk/>
            <pc:sldMk cId="2359554878" sldId="1568"/>
            <ac:picMk id="5" creationId="{036D2FD7-DC6C-7B58-853E-52DF776FB0A0}"/>
          </ac:picMkLst>
        </pc:picChg>
        <pc:picChg chg="add mod">
          <ac:chgData name="Ollervidez, Leticia" userId="12ccd2a1-d554-4cac-b492-4e314c2b5f8f" providerId="ADAL" clId="{6A770739-2F16-4989-9CCF-1A6E4D196392}" dt="2023-07-21T20:36:57.386" v="839" actId="14100"/>
          <ac:picMkLst>
            <pc:docMk/>
            <pc:sldMk cId="2359554878" sldId="1568"/>
            <ac:picMk id="6" creationId="{A7EC5FEA-E97D-237E-92D5-BB86F67FFA1C}"/>
          </ac:picMkLst>
        </pc:picChg>
        <pc:picChg chg="add del mod">
          <ac:chgData name="Ollervidez, Leticia" userId="12ccd2a1-d554-4cac-b492-4e314c2b5f8f" providerId="ADAL" clId="{6A770739-2F16-4989-9CCF-1A6E4D196392}" dt="2023-07-21T20:35:05.781" v="828" actId="478"/>
          <ac:picMkLst>
            <pc:docMk/>
            <pc:sldMk cId="2359554878" sldId="1568"/>
            <ac:picMk id="7" creationId="{8B1B4204-DBAB-D5B5-6552-0B89A47C9650}"/>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2359554878" sldId="1568"/>
                <pc2:cmMk id="{B57B25CA-F4CF-4626-BFD4-046C0E639736}"/>
              </pc2:cmMkLst>
            </pc226:cmChg>
          </p:ext>
        </pc:extLst>
      </pc:sldChg>
      <pc:sldChg chg="addSp delSp modSp new mod delCm">
        <pc:chgData name="Ollervidez, Leticia" userId="12ccd2a1-d554-4cac-b492-4e314c2b5f8f" providerId="ADAL" clId="{6A770739-2F16-4989-9CCF-1A6E4D196392}" dt="2023-07-26T20:54:12.184" v="932"/>
        <pc:sldMkLst>
          <pc:docMk/>
          <pc:sldMk cId="694709579" sldId="1569"/>
        </pc:sldMkLst>
        <pc:spChg chg="mod">
          <ac:chgData name="Ollervidez, Leticia" userId="12ccd2a1-d554-4cac-b492-4e314c2b5f8f" providerId="ADAL" clId="{6A770739-2F16-4989-9CCF-1A6E4D196392}" dt="2023-07-21T16:41:05.699" v="506" actId="20577"/>
          <ac:spMkLst>
            <pc:docMk/>
            <pc:sldMk cId="694709579" sldId="1569"/>
            <ac:spMk id="2" creationId="{29993D7F-56A7-8550-F3E9-A08C6160825B}"/>
          </ac:spMkLst>
        </pc:spChg>
        <pc:spChg chg="mod">
          <ac:chgData name="Ollervidez, Leticia" userId="12ccd2a1-d554-4cac-b492-4e314c2b5f8f" providerId="ADAL" clId="{6A770739-2F16-4989-9CCF-1A6E4D196392}" dt="2023-07-21T16:52:01.578" v="732" actId="14100"/>
          <ac:spMkLst>
            <pc:docMk/>
            <pc:sldMk cId="694709579" sldId="1569"/>
            <ac:spMk id="3" creationId="{196B52FD-E558-EDD3-2296-86DE9F46BF26}"/>
          </ac:spMkLst>
        </pc:spChg>
        <pc:spChg chg="add mod">
          <ac:chgData name="Ollervidez, Leticia" userId="12ccd2a1-d554-4cac-b492-4e314c2b5f8f" providerId="ADAL" clId="{6A770739-2F16-4989-9CCF-1A6E4D196392}" dt="2023-07-21T16:52:55.342" v="739"/>
          <ac:spMkLst>
            <pc:docMk/>
            <pc:sldMk cId="694709579" sldId="1569"/>
            <ac:spMk id="8" creationId="{FAE4568A-78E5-CE65-087F-4857DF008C26}"/>
          </ac:spMkLst>
        </pc:spChg>
        <pc:picChg chg="add del mod">
          <ac:chgData name="Ollervidez, Leticia" userId="12ccd2a1-d554-4cac-b492-4e314c2b5f8f" providerId="ADAL" clId="{6A770739-2F16-4989-9CCF-1A6E4D196392}" dt="2023-07-21T21:03:18.217" v="852" actId="478"/>
          <ac:picMkLst>
            <pc:docMk/>
            <pc:sldMk cId="694709579" sldId="1569"/>
            <ac:picMk id="5" creationId="{C7709137-D265-E6C7-921D-A5F783F31C01}"/>
          </ac:picMkLst>
        </pc:picChg>
        <pc:picChg chg="add">
          <ac:chgData name="Ollervidez, Leticia" userId="12ccd2a1-d554-4cac-b492-4e314c2b5f8f" providerId="ADAL" clId="{6A770739-2F16-4989-9CCF-1A6E4D196392}" dt="2023-07-21T21:03:18.796" v="853" actId="22"/>
          <ac:picMkLst>
            <pc:docMk/>
            <pc:sldMk cId="694709579" sldId="1569"/>
            <ac:picMk id="6" creationId="{311AA071-2315-C9FE-2F98-9216F4D5CFF9}"/>
          </ac:picMkLst>
        </pc:picChg>
        <pc:picChg chg="add del mod">
          <ac:chgData name="Ollervidez, Leticia" userId="12ccd2a1-d554-4cac-b492-4e314c2b5f8f" providerId="ADAL" clId="{6A770739-2F16-4989-9CCF-1A6E4D196392}" dt="2023-07-21T20:55:13.616" v="851" actId="478"/>
          <ac:picMkLst>
            <pc:docMk/>
            <pc:sldMk cId="694709579" sldId="1569"/>
            <ac:picMk id="7" creationId="{FD2F1606-DCA6-A754-BFE0-B6314EA38E1A}"/>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694709579" sldId="1569"/>
                <pc2:cmMk id="{C8A20860-1EA7-4EE2-B125-6114A7DCD8D4}"/>
              </pc2:cmMkLst>
            </pc226:cmChg>
          </p:ext>
        </pc:extLst>
      </pc:sldChg>
      <pc:sldChg chg="modSp new mod">
        <pc:chgData name="Ollervidez, Leticia" userId="12ccd2a1-d554-4cac-b492-4e314c2b5f8f" providerId="ADAL" clId="{6A770739-2F16-4989-9CCF-1A6E4D196392}" dt="2023-07-21T16:55:41.011" v="811" actId="20577"/>
        <pc:sldMkLst>
          <pc:docMk/>
          <pc:sldMk cId="963433390" sldId="1570"/>
        </pc:sldMkLst>
        <pc:spChg chg="mod">
          <ac:chgData name="Ollervidez, Leticia" userId="12ccd2a1-d554-4cac-b492-4e314c2b5f8f" providerId="ADAL" clId="{6A770739-2F16-4989-9CCF-1A6E4D196392}" dt="2023-07-21T16:54:49.138" v="778" actId="20577"/>
          <ac:spMkLst>
            <pc:docMk/>
            <pc:sldMk cId="963433390" sldId="1570"/>
            <ac:spMk id="2" creationId="{5FC00262-A6C8-3301-F7BB-B78E541D9079}"/>
          </ac:spMkLst>
        </pc:spChg>
        <pc:spChg chg="mod">
          <ac:chgData name="Ollervidez, Leticia" userId="12ccd2a1-d554-4cac-b492-4e314c2b5f8f" providerId="ADAL" clId="{6A770739-2F16-4989-9CCF-1A6E4D196392}" dt="2023-07-21T16:55:41.011" v="811" actId="20577"/>
          <ac:spMkLst>
            <pc:docMk/>
            <pc:sldMk cId="963433390" sldId="1570"/>
            <ac:spMk id="3" creationId="{67BC1E43-2314-77AB-04D3-00022B8A7315}"/>
          </ac:spMkLst>
        </pc:spChg>
      </pc:sldChg>
      <pc:sldChg chg="delCm">
        <pc:chgData name="Ollervidez, Leticia" userId="12ccd2a1-d554-4cac-b492-4e314c2b5f8f" providerId="ADAL" clId="{6A770739-2F16-4989-9CCF-1A6E4D196392}" dt="2023-07-26T20:54:12.184" v="932"/>
        <pc:sldMkLst>
          <pc:docMk/>
          <pc:sldMk cId="3898209243" sldId="1570"/>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898209243" sldId="1570"/>
                <pc2:cmMk id="{6E2D703B-7646-4BBE-B073-58873FA7FA8B}"/>
              </pc2:cmMkLst>
            </pc226:cmChg>
          </p:ext>
        </pc:extLst>
      </pc:sldChg>
      <pc:sldChg chg="addSp delSp modSp add mod delCm">
        <pc:chgData name="Ollervidez, Leticia" userId="12ccd2a1-d554-4cac-b492-4e314c2b5f8f" providerId="ADAL" clId="{6A770739-2F16-4989-9CCF-1A6E4D196392}" dt="2023-07-26T20:54:12.184" v="932"/>
        <pc:sldMkLst>
          <pc:docMk/>
          <pc:sldMk cId="1678367152" sldId="1571"/>
        </pc:sldMkLst>
        <pc:picChg chg="del mod">
          <ac:chgData name="Ollervidez, Leticia" userId="12ccd2a1-d554-4cac-b492-4e314c2b5f8f" providerId="ADAL" clId="{6A770739-2F16-4989-9CCF-1A6E4D196392}" dt="2023-07-21T20:47:46.518" v="841" actId="478"/>
          <ac:picMkLst>
            <pc:docMk/>
            <pc:sldMk cId="1678367152" sldId="1571"/>
            <ac:picMk id="5" creationId="{036D2FD7-DC6C-7B58-853E-52DF776FB0A0}"/>
          </ac:picMkLst>
        </pc:picChg>
        <pc:picChg chg="del">
          <ac:chgData name="Ollervidez, Leticia" userId="12ccd2a1-d554-4cac-b492-4e314c2b5f8f" providerId="ADAL" clId="{6A770739-2F16-4989-9CCF-1A6E4D196392}" dt="2023-07-21T20:36:48.493" v="836" actId="478"/>
          <ac:picMkLst>
            <pc:docMk/>
            <pc:sldMk cId="1678367152" sldId="1571"/>
            <ac:picMk id="6" creationId="{A7EC5FEA-E97D-237E-92D5-BB86F67FFA1C}"/>
          </ac:picMkLst>
        </pc:picChg>
        <pc:picChg chg="add mod">
          <ac:chgData name="Ollervidez, Leticia" userId="12ccd2a1-d554-4cac-b492-4e314c2b5f8f" providerId="ADAL" clId="{6A770739-2F16-4989-9CCF-1A6E4D196392}" dt="2023-07-21T20:47:51.669" v="843" actId="1076"/>
          <ac:picMkLst>
            <pc:docMk/>
            <pc:sldMk cId="1678367152" sldId="1571"/>
            <ac:picMk id="7" creationId="{1A549099-99E1-79FC-AE47-11B0EBCF8552}"/>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678367152" sldId="1571"/>
                <pc2:cmMk id="{10744398-1A33-4805-BAB2-B8576CA594ED}"/>
              </pc2:cmMkLst>
            </pc226:cmChg>
          </p:ext>
        </pc:extLst>
      </pc:sldChg>
      <pc:sldChg chg="addSp delSp modSp add mod delCm">
        <pc:chgData name="Ollervidez, Leticia" userId="12ccd2a1-d554-4cac-b492-4e314c2b5f8f" providerId="ADAL" clId="{6A770739-2F16-4989-9CCF-1A6E4D196392}" dt="2023-07-26T20:54:12.184" v="932"/>
        <pc:sldMkLst>
          <pc:docMk/>
          <pc:sldMk cId="2889557526" sldId="1572"/>
        </pc:sldMkLst>
        <pc:picChg chg="del">
          <ac:chgData name="Ollervidez, Leticia" userId="12ccd2a1-d554-4cac-b492-4e314c2b5f8f" providerId="ADAL" clId="{6A770739-2F16-4989-9CCF-1A6E4D196392}" dt="2023-07-21T20:54:18.401" v="846" actId="478"/>
          <ac:picMkLst>
            <pc:docMk/>
            <pc:sldMk cId="2889557526" sldId="1572"/>
            <ac:picMk id="5" creationId="{C7709137-D265-E6C7-921D-A5F783F31C01}"/>
          </ac:picMkLst>
        </pc:picChg>
        <pc:picChg chg="add del mod">
          <ac:chgData name="Ollervidez, Leticia" userId="12ccd2a1-d554-4cac-b492-4e314c2b5f8f" providerId="ADAL" clId="{6A770739-2F16-4989-9CCF-1A6E4D196392}" dt="2023-07-21T21:56:42.352" v="903" actId="478"/>
          <ac:picMkLst>
            <pc:docMk/>
            <pc:sldMk cId="2889557526" sldId="1572"/>
            <ac:picMk id="6" creationId="{7CD5701E-96AB-9EC1-D2AB-54413E2A467B}"/>
          </ac:picMkLst>
        </pc:picChg>
        <pc:picChg chg="del">
          <ac:chgData name="Ollervidez, Leticia" userId="12ccd2a1-d554-4cac-b492-4e314c2b5f8f" providerId="ADAL" clId="{6A770739-2F16-4989-9CCF-1A6E4D196392}" dt="2023-07-21T20:55:00.600" v="848" actId="478"/>
          <ac:picMkLst>
            <pc:docMk/>
            <pc:sldMk cId="2889557526" sldId="1572"/>
            <ac:picMk id="7" creationId="{FD2F1606-DCA6-A754-BFE0-B6314EA38E1A}"/>
          </ac:picMkLst>
        </pc:picChg>
        <pc:picChg chg="add">
          <ac:chgData name="Ollervidez, Leticia" userId="12ccd2a1-d554-4cac-b492-4e314c2b5f8f" providerId="ADAL" clId="{6A770739-2F16-4989-9CCF-1A6E4D196392}" dt="2023-07-21T21:56:55.570" v="904" actId="22"/>
          <ac:picMkLst>
            <pc:docMk/>
            <pc:sldMk cId="2889557526" sldId="1572"/>
            <ac:picMk id="10" creationId="{4337C924-8D20-98D2-DF16-19AFAC839987}"/>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2889557526" sldId="1572"/>
                <pc2:cmMk id="{23BB63CF-2F05-4346-A401-079D1425A07B}"/>
              </pc2:cmMkLst>
            </pc226:cmChg>
          </p:ext>
        </pc:extLst>
      </pc:sldChg>
      <pc:sldChg chg="addSp delSp modSp add mod delCm">
        <pc:chgData name="Ollervidez, Leticia" userId="12ccd2a1-d554-4cac-b492-4e314c2b5f8f" providerId="ADAL" clId="{6A770739-2F16-4989-9CCF-1A6E4D196392}" dt="2023-07-26T20:54:12.184" v="932"/>
        <pc:sldMkLst>
          <pc:docMk/>
          <pc:sldMk cId="3665108944" sldId="1573"/>
        </pc:sldMkLst>
        <pc:picChg chg="add mod">
          <ac:chgData name="Ollervidez, Leticia" userId="12ccd2a1-d554-4cac-b492-4e314c2b5f8f" providerId="ADAL" clId="{6A770739-2F16-4989-9CCF-1A6E4D196392}" dt="2023-07-21T21:15:48.448" v="859" actId="1076"/>
          <ac:picMkLst>
            <pc:docMk/>
            <pc:sldMk cId="3665108944" sldId="1573"/>
            <ac:picMk id="5" creationId="{F8250627-F255-EEA8-A656-F7921436A989}"/>
          </ac:picMkLst>
        </pc:picChg>
        <pc:picChg chg="del">
          <ac:chgData name="Ollervidez, Leticia" userId="12ccd2a1-d554-4cac-b492-4e314c2b5f8f" providerId="ADAL" clId="{6A770739-2F16-4989-9CCF-1A6E4D196392}" dt="2023-07-21T21:15:28.818" v="856" actId="478"/>
          <ac:picMkLst>
            <pc:docMk/>
            <pc:sldMk cId="3665108944" sldId="1573"/>
            <ac:picMk id="9" creationId="{7E0C3D0F-0F42-3A5E-3819-BA9E761D3169}"/>
          </ac:picMkLst>
        </pc:picChg>
        <pc:picChg chg="del">
          <ac:chgData name="Ollervidez, Leticia" userId="12ccd2a1-d554-4cac-b492-4e314c2b5f8f" providerId="ADAL" clId="{6A770739-2F16-4989-9CCF-1A6E4D196392}" dt="2023-07-21T21:15:29.665" v="857" actId="478"/>
          <ac:picMkLst>
            <pc:docMk/>
            <pc:sldMk cId="3665108944" sldId="1573"/>
            <ac:picMk id="11" creationId="{A1F9DA61-1268-87F7-05B1-9BDF21334BF0}"/>
          </ac:picMkLst>
        </pc:picChg>
        <pc:picChg chg="del">
          <ac:chgData name="Ollervidez, Leticia" userId="12ccd2a1-d554-4cac-b492-4e314c2b5f8f" providerId="ADAL" clId="{6A770739-2F16-4989-9CCF-1A6E4D196392}" dt="2023-07-21T21:15:49.363" v="860" actId="478"/>
          <ac:picMkLst>
            <pc:docMk/>
            <pc:sldMk cId="3665108944" sldId="1573"/>
            <ac:picMk id="13" creationId="{8A8BFBAE-A41E-0CA7-B1BF-D9B7A2B86F6D}"/>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665108944" sldId="1573"/>
                <pc2:cmMk id="{7DF0AAB4-1C1B-4012-BB21-DB46EFDBDC04}"/>
              </pc2:cmMkLst>
            </pc226:cmChg>
          </p:ext>
        </pc:extLst>
      </pc:sldChg>
      <pc:sldChg chg="addSp delSp modSp add mod delCm">
        <pc:chgData name="Ollervidez, Leticia" userId="12ccd2a1-d554-4cac-b492-4e314c2b5f8f" providerId="ADAL" clId="{6A770739-2F16-4989-9CCF-1A6E4D196392}" dt="2023-07-26T20:54:12.184" v="932"/>
        <pc:sldMkLst>
          <pc:docMk/>
          <pc:sldMk cId="3874535205" sldId="1574"/>
        </pc:sldMkLst>
        <pc:picChg chg="add mod">
          <ac:chgData name="Ollervidez, Leticia" userId="12ccd2a1-d554-4cac-b492-4e314c2b5f8f" providerId="ADAL" clId="{6A770739-2F16-4989-9CCF-1A6E4D196392}" dt="2023-07-21T21:39:37.979" v="887" actId="1076"/>
          <ac:picMkLst>
            <pc:docMk/>
            <pc:sldMk cId="3874535205" sldId="1574"/>
            <ac:picMk id="5" creationId="{62AC9956-D906-27B6-B5F7-27BA5FFB6E88}"/>
          </ac:picMkLst>
        </pc:picChg>
        <pc:picChg chg="del">
          <ac:chgData name="Ollervidez, Leticia" userId="12ccd2a1-d554-4cac-b492-4e314c2b5f8f" providerId="ADAL" clId="{6A770739-2F16-4989-9CCF-1A6E4D196392}" dt="2023-07-21T21:15:52.906" v="862" actId="478"/>
          <ac:picMkLst>
            <pc:docMk/>
            <pc:sldMk cId="3874535205" sldId="1574"/>
            <ac:picMk id="9" creationId="{7E0C3D0F-0F42-3A5E-3819-BA9E761D3169}"/>
          </ac:picMkLst>
        </pc:picChg>
        <pc:picChg chg="del">
          <ac:chgData name="Ollervidez, Leticia" userId="12ccd2a1-d554-4cac-b492-4e314c2b5f8f" providerId="ADAL" clId="{6A770739-2F16-4989-9CCF-1A6E4D196392}" dt="2023-07-21T21:16:12.723" v="863" actId="478"/>
          <ac:picMkLst>
            <pc:docMk/>
            <pc:sldMk cId="3874535205" sldId="1574"/>
            <ac:picMk id="11" creationId="{A1F9DA61-1268-87F7-05B1-9BDF21334BF0}"/>
          </ac:picMkLst>
        </pc:picChg>
        <pc:picChg chg="del">
          <ac:chgData name="Ollervidez, Leticia" userId="12ccd2a1-d554-4cac-b492-4e314c2b5f8f" providerId="ADAL" clId="{6A770739-2F16-4989-9CCF-1A6E4D196392}" dt="2023-07-21T21:15:51.979" v="861" actId="478"/>
          <ac:picMkLst>
            <pc:docMk/>
            <pc:sldMk cId="3874535205" sldId="1574"/>
            <ac:picMk id="13" creationId="{8A8BFBAE-A41E-0CA7-B1BF-D9B7A2B86F6D}"/>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874535205" sldId="1574"/>
                <pc2:cmMk id="{84F881D9-CE41-4A24-8551-4F333F4A1DFA}"/>
              </pc2:cmMkLst>
            </pc226:cmChg>
          </p:ext>
        </pc:extLst>
      </pc:sldChg>
      <pc:sldChg chg="addSp delSp modSp add mod delCm">
        <pc:chgData name="Ollervidez, Leticia" userId="12ccd2a1-d554-4cac-b492-4e314c2b5f8f" providerId="ADAL" clId="{6A770739-2F16-4989-9CCF-1A6E4D196392}" dt="2023-07-26T20:54:12.184" v="932"/>
        <pc:sldMkLst>
          <pc:docMk/>
          <pc:sldMk cId="4144431769" sldId="1575"/>
        </pc:sldMkLst>
        <pc:picChg chg="add mod">
          <ac:chgData name="Ollervidez, Leticia" userId="12ccd2a1-d554-4cac-b492-4e314c2b5f8f" providerId="ADAL" clId="{6A770739-2F16-4989-9CCF-1A6E4D196392}" dt="2023-07-21T21:37:18.690" v="876" actId="1076"/>
          <ac:picMkLst>
            <pc:docMk/>
            <pc:sldMk cId="4144431769" sldId="1575"/>
            <ac:picMk id="5" creationId="{3E6FEB1D-72EC-6F00-060A-99F2D96F020D}"/>
          </ac:picMkLst>
        </pc:picChg>
        <pc:picChg chg="del">
          <ac:chgData name="Ollervidez, Leticia" userId="12ccd2a1-d554-4cac-b492-4e314c2b5f8f" providerId="ADAL" clId="{6A770739-2F16-4989-9CCF-1A6E4D196392}" dt="2023-07-21T21:37:00.613" v="874" actId="478"/>
          <ac:picMkLst>
            <pc:docMk/>
            <pc:sldMk cId="4144431769" sldId="1575"/>
            <ac:picMk id="7" creationId="{50A8BC4B-4658-9024-84FE-61AB023C63D3}"/>
          </ac:picMkLst>
        </pc:picChg>
        <pc:picChg chg="del">
          <ac:chgData name="Ollervidez, Leticia" userId="12ccd2a1-d554-4cac-b492-4e314c2b5f8f" providerId="ADAL" clId="{6A770739-2F16-4989-9CCF-1A6E4D196392}" dt="2023-07-21T21:36:59.822" v="873" actId="478"/>
          <ac:picMkLst>
            <pc:docMk/>
            <pc:sldMk cId="4144431769" sldId="1575"/>
            <ac:picMk id="8" creationId="{D9DCC153-55D8-FE85-88E5-E440BA38B6E5}"/>
          </ac:picMkLst>
        </pc:picChg>
        <pc:picChg chg="del">
          <ac:chgData name="Ollervidez, Leticia" userId="12ccd2a1-d554-4cac-b492-4e314c2b5f8f" providerId="ADAL" clId="{6A770739-2F16-4989-9CCF-1A6E4D196392}" dt="2023-07-21T21:37:20.118" v="877" actId="478"/>
          <ac:picMkLst>
            <pc:docMk/>
            <pc:sldMk cId="4144431769" sldId="1575"/>
            <ac:picMk id="9" creationId="{5EF156D2-7F88-109E-D65D-672D83E3E6ED}"/>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4144431769" sldId="1575"/>
                <pc2:cmMk id="{7A938FB1-D815-4DCC-A3E7-1EB9B9EAB5A9}"/>
              </pc2:cmMkLst>
            </pc226:cmChg>
          </p:ext>
        </pc:extLst>
      </pc:sldChg>
      <pc:sldChg chg="addSp delSp add mod delCm">
        <pc:chgData name="Ollervidez, Leticia" userId="12ccd2a1-d554-4cac-b492-4e314c2b5f8f" providerId="ADAL" clId="{6A770739-2F16-4989-9CCF-1A6E4D196392}" dt="2023-07-26T20:54:12.184" v="932"/>
        <pc:sldMkLst>
          <pc:docMk/>
          <pc:sldMk cId="3057215502" sldId="1576"/>
        </pc:sldMkLst>
        <pc:picChg chg="add">
          <ac:chgData name="Ollervidez, Leticia" userId="12ccd2a1-d554-4cac-b492-4e314c2b5f8f" providerId="ADAL" clId="{6A770739-2F16-4989-9CCF-1A6E4D196392}" dt="2023-07-21T21:37:59.611" v="881" actId="22"/>
          <ac:picMkLst>
            <pc:docMk/>
            <pc:sldMk cId="3057215502" sldId="1576"/>
            <ac:picMk id="5" creationId="{5273E144-17AB-F0B4-F299-956F77A3CA45}"/>
          </ac:picMkLst>
        </pc:picChg>
        <pc:picChg chg="del">
          <ac:chgData name="Ollervidez, Leticia" userId="12ccd2a1-d554-4cac-b492-4e314c2b5f8f" providerId="ADAL" clId="{6A770739-2F16-4989-9CCF-1A6E4D196392}" dt="2023-07-21T21:37:25.138" v="879" actId="478"/>
          <ac:picMkLst>
            <pc:docMk/>
            <pc:sldMk cId="3057215502" sldId="1576"/>
            <ac:picMk id="7" creationId="{50A8BC4B-4658-9024-84FE-61AB023C63D3}"/>
          </ac:picMkLst>
        </pc:picChg>
        <pc:picChg chg="del">
          <ac:chgData name="Ollervidez, Leticia" userId="12ccd2a1-d554-4cac-b492-4e314c2b5f8f" providerId="ADAL" clId="{6A770739-2F16-4989-9CCF-1A6E4D196392}" dt="2023-07-21T21:37:58.879" v="880" actId="478"/>
          <ac:picMkLst>
            <pc:docMk/>
            <pc:sldMk cId="3057215502" sldId="1576"/>
            <ac:picMk id="8" creationId="{D9DCC153-55D8-FE85-88E5-E440BA38B6E5}"/>
          </ac:picMkLst>
        </pc:picChg>
        <pc:picChg chg="del">
          <ac:chgData name="Ollervidez, Leticia" userId="12ccd2a1-d554-4cac-b492-4e314c2b5f8f" providerId="ADAL" clId="{6A770739-2F16-4989-9CCF-1A6E4D196392}" dt="2023-07-21T21:37:23.349" v="878" actId="478"/>
          <ac:picMkLst>
            <pc:docMk/>
            <pc:sldMk cId="3057215502" sldId="1576"/>
            <ac:picMk id="9" creationId="{5EF156D2-7F88-109E-D65D-672D83E3E6ED}"/>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3057215502" sldId="1576"/>
                <pc2:cmMk id="{2AC22031-DE04-49B1-9EB9-754D70E064F3}"/>
              </pc2:cmMkLst>
            </pc226:cmChg>
          </p:ext>
        </pc:extLst>
      </pc:sldChg>
      <pc:sldChg chg="addSp delSp modSp add mod delCm">
        <pc:chgData name="Ollervidez, Leticia" userId="12ccd2a1-d554-4cac-b492-4e314c2b5f8f" providerId="ADAL" clId="{6A770739-2F16-4989-9CCF-1A6E4D196392}" dt="2023-07-26T20:54:12.184" v="932"/>
        <pc:sldMkLst>
          <pc:docMk/>
          <pc:sldMk cId="1770535209" sldId="1577"/>
        </pc:sldMkLst>
        <pc:picChg chg="del">
          <ac:chgData name="Ollervidez, Leticia" userId="12ccd2a1-d554-4cac-b492-4e314c2b5f8f" providerId="ADAL" clId="{6A770739-2F16-4989-9CCF-1A6E4D196392}" dt="2023-07-21T21:50:23.799" v="891" actId="478"/>
          <ac:picMkLst>
            <pc:docMk/>
            <pc:sldMk cId="1770535209" sldId="1577"/>
            <ac:picMk id="5" creationId="{98E649CB-95FF-BD8B-4106-B8635C6E1352}"/>
          </ac:picMkLst>
        </pc:picChg>
        <pc:picChg chg="add mod">
          <ac:chgData name="Ollervidez, Leticia" userId="12ccd2a1-d554-4cac-b492-4e314c2b5f8f" providerId="ADAL" clId="{6A770739-2F16-4989-9CCF-1A6E4D196392}" dt="2023-07-21T21:50:50.480" v="893" actId="1076"/>
          <ac:picMkLst>
            <pc:docMk/>
            <pc:sldMk cId="1770535209" sldId="1577"/>
            <ac:picMk id="6" creationId="{4B489A8A-96C3-86C1-44A1-A42FA9F94AD2}"/>
          </ac:picMkLst>
        </pc:picChg>
        <pc:picChg chg="del">
          <ac:chgData name="Ollervidez, Leticia" userId="12ccd2a1-d554-4cac-b492-4e314c2b5f8f" providerId="ADAL" clId="{6A770739-2F16-4989-9CCF-1A6E4D196392}" dt="2023-07-21T21:50:23.040" v="890" actId="478"/>
          <ac:picMkLst>
            <pc:docMk/>
            <pc:sldMk cId="1770535209" sldId="1577"/>
            <ac:picMk id="7" creationId="{BA3EA3F4-2730-82D5-7699-0330947B131A}"/>
          </ac:picMkLst>
        </pc:picChg>
        <pc:picChg chg="del">
          <ac:chgData name="Ollervidez, Leticia" userId="12ccd2a1-d554-4cac-b492-4e314c2b5f8f" providerId="ADAL" clId="{6A770739-2F16-4989-9CCF-1A6E4D196392}" dt="2023-07-21T21:50:52.215" v="894" actId="478"/>
          <ac:picMkLst>
            <pc:docMk/>
            <pc:sldMk cId="1770535209" sldId="1577"/>
            <ac:picMk id="8" creationId="{77A79A6C-69A6-FC77-6890-43E4C7D13358}"/>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770535209" sldId="1577"/>
                <pc2:cmMk id="{194D2AA1-307A-4C23-8B2E-BB5FA83DD0AA}"/>
              </pc2:cmMkLst>
            </pc226:cmChg>
          </p:ext>
        </pc:extLst>
      </pc:sldChg>
      <pc:sldChg chg="addSp delSp add mod delCm">
        <pc:chgData name="Ollervidez, Leticia" userId="12ccd2a1-d554-4cac-b492-4e314c2b5f8f" providerId="ADAL" clId="{6A770739-2F16-4989-9CCF-1A6E4D196392}" dt="2023-07-26T20:54:12.184" v="932"/>
        <pc:sldMkLst>
          <pc:docMk/>
          <pc:sldMk cId="1019572034" sldId="1578"/>
        </pc:sldMkLst>
        <pc:picChg chg="del">
          <ac:chgData name="Ollervidez, Leticia" userId="12ccd2a1-d554-4cac-b492-4e314c2b5f8f" providerId="ADAL" clId="{6A770739-2F16-4989-9CCF-1A6E4D196392}" dt="2023-07-21T21:50:58.398" v="896" actId="478"/>
          <ac:picMkLst>
            <pc:docMk/>
            <pc:sldMk cId="1019572034" sldId="1578"/>
            <ac:picMk id="5" creationId="{98E649CB-95FF-BD8B-4106-B8635C6E1352}"/>
          </ac:picMkLst>
        </pc:picChg>
        <pc:picChg chg="add">
          <ac:chgData name="Ollervidez, Leticia" userId="12ccd2a1-d554-4cac-b492-4e314c2b5f8f" providerId="ADAL" clId="{6A770739-2F16-4989-9CCF-1A6E4D196392}" dt="2023-07-21T21:51:18.099" v="898" actId="22"/>
          <ac:picMkLst>
            <pc:docMk/>
            <pc:sldMk cId="1019572034" sldId="1578"/>
            <ac:picMk id="6" creationId="{F2812147-8F77-63D5-43EF-924F760455EA}"/>
          </ac:picMkLst>
        </pc:picChg>
        <pc:picChg chg="del">
          <ac:chgData name="Ollervidez, Leticia" userId="12ccd2a1-d554-4cac-b492-4e314c2b5f8f" providerId="ADAL" clId="{6A770739-2F16-4989-9CCF-1A6E4D196392}" dt="2023-07-21T21:51:17.144" v="897" actId="478"/>
          <ac:picMkLst>
            <pc:docMk/>
            <pc:sldMk cId="1019572034" sldId="1578"/>
            <ac:picMk id="7" creationId="{BA3EA3F4-2730-82D5-7699-0330947B131A}"/>
          </ac:picMkLst>
        </pc:picChg>
        <pc:picChg chg="del">
          <ac:chgData name="Ollervidez, Leticia" userId="12ccd2a1-d554-4cac-b492-4e314c2b5f8f" providerId="ADAL" clId="{6A770739-2F16-4989-9CCF-1A6E4D196392}" dt="2023-07-21T21:50:56.327" v="895" actId="478"/>
          <ac:picMkLst>
            <pc:docMk/>
            <pc:sldMk cId="1019572034" sldId="1578"/>
            <ac:picMk id="8" creationId="{77A79A6C-69A6-FC77-6890-43E4C7D13358}"/>
          </ac:picMkLst>
        </pc:picChg>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A770739-2F16-4989-9CCF-1A6E4D196392}" dt="2023-07-26T20:54:12.184" v="932"/>
              <pc2:cmMkLst xmlns:pc2="http://schemas.microsoft.com/office/powerpoint/2019/9/main/command">
                <pc:docMk/>
                <pc:sldMk cId="1019572034" sldId="1578"/>
                <pc2:cmMk id="{34F430A9-AE09-4B07-81BD-7D8751976328}"/>
              </pc2:cmMkLst>
            </pc226:cmChg>
          </p:ext>
        </pc:extLst>
      </pc:sldChg>
    </pc:docChg>
  </pc:docChgLst>
  <pc:docChgLst>
    <pc:chgData name="Hanson, Terri" userId="a02fd813-d4f3-43fd-83dd-7393041517de" providerId="ADAL" clId="{991E07D4-0EBF-43D0-8552-25C3D61A4ECB}"/>
    <pc:docChg chg="modSld">
      <pc:chgData name="Hanson, Terri" userId="a02fd813-d4f3-43fd-83dd-7393041517de" providerId="ADAL" clId="{991E07D4-0EBF-43D0-8552-25C3D61A4ECB}" dt="2023-07-26T19:22:05.817" v="8" actId="20577"/>
      <pc:docMkLst>
        <pc:docMk/>
      </pc:docMkLst>
      <pc:sldChg chg="modSp mod">
        <pc:chgData name="Hanson, Terri" userId="a02fd813-d4f3-43fd-83dd-7393041517de" providerId="ADAL" clId="{991E07D4-0EBF-43D0-8552-25C3D61A4ECB}" dt="2023-07-25T14:39:57.600" v="0" actId="14100"/>
        <pc:sldMkLst>
          <pc:docMk/>
          <pc:sldMk cId="3689618282" sldId="1357"/>
        </pc:sldMkLst>
        <pc:spChg chg="mod">
          <ac:chgData name="Hanson, Terri" userId="a02fd813-d4f3-43fd-83dd-7393041517de" providerId="ADAL" clId="{991E07D4-0EBF-43D0-8552-25C3D61A4ECB}" dt="2023-07-25T14:39:57.600" v="0" actId="14100"/>
          <ac:spMkLst>
            <pc:docMk/>
            <pc:sldMk cId="3689618282" sldId="1357"/>
            <ac:spMk id="5" creationId="{A50BE870-18BE-B0D2-0D66-823FC4C417D7}"/>
          </ac:spMkLst>
        </pc:spChg>
      </pc:sldChg>
      <pc:sldChg chg="modSp mod addCm modCm">
        <pc:chgData name="Hanson, Terri" userId="a02fd813-d4f3-43fd-83dd-7393041517de" providerId="ADAL" clId="{991E07D4-0EBF-43D0-8552-25C3D61A4ECB}" dt="2023-07-26T19:22:05.817" v="8" actId="20577"/>
        <pc:sldMkLst>
          <pc:docMk/>
          <pc:sldMk cId="3403616571" sldId="1550"/>
        </pc:sldMkLst>
        <pc:spChg chg="mod">
          <ac:chgData name="Hanson, Terri" userId="a02fd813-d4f3-43fd-83dd-7393041517de" providerId="ADAL" clId="{991E07D4-0EBF-43D0-8552-25C3D61A4ECB}" dt="2023-07-26T19:22:05.817" v="8" actId="20577"/>
          <ac:spMkLst>
            <pc:docMk/>
            <pc:sldMk cId="3403616571" sldId="1550"/>
            <ac:spMk id="4" creationId="{346170F6-040E-C1F9-4D4D-C1FD3FB13A83}"/>
          </ac:spMkLst>
        </pc:spChg>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991E07D4-0EBF-43D0-8552-25C3D61A4ECB}" dt="2023-07-26T19:22:05.817" v="8" actId="20577"/>
              <pc2:cmMkLst xmlns:pc2="http://schemas.microsoft.com/office/powerpoint/2019/9/main/command">
                <pc:docMk/>
                <pc:sldMk cId="3403616571" sldId="1550"/>
                <pc2:cmMk id="{851C3458-E1F3-41E1-9D5A-FAFBF68340E4}"/>
              </pc2:cmMkLst>
            </pc226:cmChg>
          </p:ext>
        </pc:extLst>
      </pc:sldChg>
      <pc:sldChg chg="addCm">
        <pc:chgData name="Hanson, Terri" userId="a02fd813-d4f3-43fd-83dd-7393041517de" providerId="ADAL" clId="{991E07D4-0EBF-43D0-8552-25C3D61A4ECB}" dt="2023-07-25T14:54:05.854" v="3"/>
        <pc:sldMkLst>
          <pc:docMk/>
          <pc:sldMk cId="3316769059" sldId="1551"/>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991E07D4-0EBF-43D0-8552-25C3D61A4ECB}" dt="2023-07-25T14:54:05.854" v="3"/>
              <pc2:cmMkLst xmlns:pc2="http://schemas.microsoft.com/office/powerpoint/2019/9/main/command">
                <pc:docMk/>
                <pc:sldMk cId="3316769059" sldId="1551"/>
                <pc2:cmMk id="{52708689-19F8-4CC4-9F31-1BD2088AE1EF}"/>
              </pc2:cmMkLst>
            </pc226:cmChg>
          </p:ext>
        </pc:extLst>
      </pc:sldChg>
      <pc:sldChg chg="addCm">
        <pc:chgData name="Hanson, Terri" userId="a02fd813-d4f3-43fd-83dd-7393041517de" providerId="ADAL" clId="{991E07D4-0EBF-43D0-8552-25C3D61A4ECB}" dt="2023-07-25T19:30:49.549" v="6"/>
        <pc:sldMkLst>
          <pc:docMk/>
          <pc:sldMk cId="1974271087" sldId="1552"/>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991E07D4-0EBF-43D0-8552-25C3D61A4ECB}" dt="2023-07-25T14:51:04.916" v="1"/>
              <pc2:cmMkLst xmlns:pc2="http://schemas.microsoft.com/office/powerpoint/2019/9/main/command">
                <pc:docMk/>
                <pc:sldMk cId="1974271087" sldId="1552"/>
                <pc2:cmMk id="{049EF97B-711A-48E8-B748-73862455EE3C}"/>
              </pc2:cmMkLst>
            </pc226:cmChg>
            <pc226:cmChg xmlns:pc226="http://schemas.microsoft.com/office/powerpoint/2022/06/main/command" chg="add">
              <pc226:chgData name="Hanson, Terri" userId="a02fd813-d4f3-43fd-83dd-7393041517de" providerId="ADAL" clId="{991E07D4-0EBF-43D0-8552-25C3D61A4ECB}" dt="2023-07-25T19:30:49.549" v="6"/>
              <pc2:cmMkLst xmlns:pc2="http://schemas.microsoft.com/office/powerpoint/2019/9/main/command">
                <pc:docMk/>
                <pc:sldMk cId="1974271087" sldId="1552"/>
                <pc2:cmMk id="{4CCA3FDB-6096-4E80-AF47-56A670877D2F}"/>
              </pc2:cmMkLst>
            </pc226:cmChg>
          </p:ext>
        </pc:extLst>
      </pc:sldChg>
      <pc:sldChg chg="modCm">
        <pc:chgData name="Hanson, Terri" userId="a02fd813-d4f3-43fd-83dd-7393041517de" providerId="ADAL" clId="{991E07D4-0EBF-43D0-8552-25C3D61A4ECB}" dt="2023-07-25T17:13:39.953" v="5"/>
        <pc:sldMkLst>
          <pc:docMk/>
          <pc:sldMk cId="3898209243" sldId="1570"/>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991E07D4-0EBF-43D0-8552-25C3D61A4ECB}" dt="2023-07-25T17:13:39.953" v="5"/>
              <pc2:cmMkLst xmlns:pc2="http://schemas.microsoft.com/office/powerpoint/2019/9/main/command">
                <pc:docMk/>
                <pc:sldMk cId="3898209243" sldId="1570"/>
                <pc2:cmMk id="{6E2D703B-7646-4BBE-B073-58873FA7FA8B}"/>
              </pc2:cmMkLst>
              <pc226:cmRplyChg chg="add">
                <pc226:chgData name="Hanson, Terri" userId="a02fd813-d4f3-43fd-83dd-7393041517de" providerId="ADAL" clId="{991E07D4-0EBF-43D0-8552-25C3D61A4ECB}" dt="2023-07-25T17:13:39.953" v="5"/>
                <pc2:cmRplyMkLst xmlns:pc2="http://schemas.microsoft.com/office/powerpoint/2019/9/main/command">
                  <pc:docMk/>
                  <pc:sldMk cId="3898209243" sldId="1570"/>
                  <pc2:cmMk id="{6E2D703B-7646-4BBE-B073-58873FA7FA8B}"/>
                  <pc2:cmRplyMk id="{AF702898-0272-4C36-A4F7-00378C2B029F}"/>
                </pc2:cmRplyMkLst>
              </pc226:cmRplyChg>
            </pc226:cmChg>
          </p:ext>
        </pc:extLst>
      </pc:sldChg>
    </pc:docChg>
  </pc:docChgLst>
  <pc:docChgLst>
    <pc:chgData name="Simons, Leanne" userId="S::leanne.simons@tea.texas.gov::f0b41770-584b-4844-b5c5-b29dec998724" providerId="AD" clId="Web-{8C6EBA65-D725-95C6-0519-D2446B8AC6C7}"/>
    <pc:docChg chg="modSld">
      <pc:chgData name="Simons, Leanne" userId="S::leanne.simons@tea.texas.gov::f0b41770-584b-4844-b5c5-b29dec998724" providerId="AD" clId="Web-{8C6EBA65-D725-95C6-0519-D2446B8AC6C7}" dt="2023-07-06T17:09:50.657" v="1" actId="20577"/>
      <pc:docMkLst>
        <pc:docMk/>
      </pc:docMkLst>
      <pc:sldChg chg="modSp">
        <pc:chgData name="Simons, Leanne" userId="S::leanne.simons@tea.texas.gov::f0b41770-584b-4844-b5c5-b29dec998724" providerId="AD" clId="Web-{8C6EBA65-D725-95C6-0519-D2446B8AC6C7}" dt="2023-07-06T17:09:50.657" v="1" actId="20577"/>
        <pc:sldMkLst>
          <pc:docMk/>
          <pc:sldMk cId="1974271087" sldId="1552"/>
        </pc:sldMkLst>
        <pc:spChg chg="mod">
          <ac:chgData name="Simons, Leanne" userId="S::leanne.simons@tea.texas.gov::f0b41770-584b-4844-b5c5-b29dec998724" providerId="AD" clId="Web-{8C6EBA65-D725-95C6-0519-D2446B8AC6C7}" dt="2023-07-06T17:09:50.657" v="1" actId="20577"/>
          <ac:spMkLst>
            <pc:docMk/>
            <pc:sldMk cId="1974271087" sldId="1552"/>
            <ac:spMk id="4" creationId="{346170F6-040E-C1F9-4D4D-C1FD3FB13A83}"/>
          </ac:spMkLst>
        </pc:spChg>
      </pc:sldChg>
    </pc:docChg>
  </pc:docChgLst>
  <pc:docChgLst>
    <pc:chgData name="Salinas, Alfredo" userId="S::alfredo.salinas@tea.texas.gov::8eb031a1-f34f-4bd0-8b04-be67c643340a" providerId="AD" clId="Web-{27E856D7-19DF-B843-DF68-9C90A567484C}"/>
    <pc:docChg chg="mod">
      <pc:chgData name="Salinas, Alfredo" userId="S::alfredo.salinas@tea.texas.gov::8eb031a1-f34f-4bd0-8b04-be67c643340a" providerId="AD" clId="Web-{27E856D7-19DF-B843-DF68-9C90A567484C}" dt="2023-06-29T15:22:08.858" v="1"/>
      <pc:docMkLst>
        <pc:docMk/>
      </pc:docMkLst>
      <pc:sldChg chg="addCm">
        <pc:chgData name="Salinas, Alfredo" userId="S::alfredo.salinas@tea.texas.gov::8eb031a1-f34f-4bd0-8b04-be67c643340a" providerId="AD" clId="Web-{27E856D7-19DF-B843-DF68-9C90A567484C}" dt="2023-06-29T15:22:08.858" v="1"/>
        <pc:sldMkLst>
          <pc:docMk/>
          <pc:sldMk cId="3316769059" sldId="1551"/>
        </pc:sldMkLst>
      </pc:sldChg>
    </pc:docChg>
  </pc:docChgLst>
  <pc:docChgLst>
    <pc:chgData name="Smith, Lynne" userId="S::lynne.smith@tea.texas.gov::d11b1ec5-3ae3-436f-b974-deaa92253d03" providerId="AD" clId="Web-{DAF6EC46-D841-38A1-823D-192B119DDA40}"/>
    <pc:docChg chg="mod">
      <pc:chgData name="Smith, Lynne" userId="S::lynne.smith@tea.texas.gov::d11b1ec5-3ae3-436f-b974-deaa92253d03" providerId="AD" clId="Web-{DAF6EC46-D841-38A1-823D-192B119DDA40}" dt="2023-07-10T19:58:24.314" v="1"/>
      <pc:docMkLst>
        <pc:docMk/>
      </pc:docMkLst>
      <pc:sldChg chg="modCm">
        <pc:chgData name="Smith, Lynne" userId="S::lynne.smith@tea.texas.gov::d11b1ec5-3ae3-436f-b974-deaa92253d03" providerId="AD" clId="Web-{DAF6EC46-D841-38A1-823D-192B119DDA40}" dt="2023-07-10T19:58:24.314" v="1"/>
        <pc:sldMkLst>
          <pc:docMk/>
          <pc:sldMk cId="101772985" sldId="430"/>
        </pc:sldMkLst>
        <pc:extLst>
          <p:ext xmlns:p="http://schemas.openxmlformats.org/presentationml/2006/main" uri="{D6D511B9-2390-475A-947B-AFAB55BFBCF1}">
            <pc226:cmChg xmlns:pc226="http://schemas.microsoft.com/office/powerpoint/2022/06/main/command" chg="">
              <pc226:chgData name="Smith, Lynne" userId="S::lynne.smith@tea.texas.gov::d11b1ec5-3ae3-436f-b974-deaa92253d03" providerId="AD" clId="Web-{DAF6EC46-D841-38A1-823D-192B119DDA40}" dt="2023-07-10T19:58:24.314" v="1"/>
              <pc2:cmMkLst xmlns:pc2="http://schemas.microsoft.com/office/powerpoint/2019/9/main/command">
                <pc:docMk/>
                <pc:sldMk cId="101772985" sldId="430"/>
                <pc2:cmMk id="{B0ED48BA-A3F3-4C78-931B-4FB7B2E17990}"/>
              </pc2:cmMkLst>
              <pc226:cmRplyChg chg="add">
                <pc226:chgData name="Smith, Lynne" userId="S::lynne.smith@tea.texas.gov::d11b1ec5-3ae3-436f-b974-deaa92253d03" providerId="AD" clId="Web-{DAF6EC46-D841-38A1-823D-192B119DDA40}" dt="2023-07-10T19:58:24.314" v="1"/>
                <pc2:cmRplyMkLst xmlns:pc2="http://schemas.microsoft.com/office/powerpoint/2019/9/main/command">
                  <pc:docMk/>
                  <pc:sldMk cId="101772985" sldId="430"/>
                  <pc2:cmMk id="{B0ED48BA-A3F3-4C78-931B-4FB7B2E17990}"/>
                  <pc2:cmRplyMk id="{83B03578-B4CF-4076-8B0E-FB4E159FBAAC}"/>
                </pc2:cmRplyMkLst>
              </pc226:cmRplyChg>
            </pc226:cmChg>
          </p:ext>
        </pc:extLst>
      </pc:sldChg>
    </pc:docChg>
  </pc:docChgLst>
  <pc:docChgLst>
    <pc:chgData name="Ollervidez, Leticia" userId="S::leticia.ollervidez@tea.texas.gov::12ccd2a1-d554-4cac-b492-4e314c2b5f8f" providerId="AD" clId="Web-{BF42F3F0-8404-8599-F087-CB05C63B4A7F}"/>
    <pc:docChg chg="modSld">
      <pc:chgData name="Ollervidez, Leticia" userId="S::leticia.ollervidez@tea.texas.gov::12ccd2a1-d554-4cac-b492-4e314c2b5f8f" providerId="AD" clId="Web-{BF42F3F0-8404-8599-F087-CB05C63B4A7F}" dt="2023-07-10T20:08:15.645" v="26" actId="20577"/>
      <pc:docMkLst>
        <pc:docMk/>
      </pc:docMkLst>
      <pc:sldChg chg="modSp modCm">
        <pc:chgData name="Ollervidez, Leticia" userId="S::leticia.ollervidez@tea.texas.gov::12ccd2a1-d554-4cac-b492-4e314c2b5f8f" providerId="AD" clId="Web-{BF42F3F0-8404-8599-F087-CB05C63B4A7F}" dt="2023-07-10T20:08:15.645" v="26" actId="20577"/>
        <pc:sldMkLst>
          <pc:docMk/>
          <pc:sldMk cId="3403616571" sldId="1550"/>
        </pc:sldMkLst>
        <pc:spChg chg="mod">
          <ac:chgData name="Ollervidez, Leticia" userId="S::leticia.ollervidez@tea.texas.gov::12ccd2a1-d554-4cac-b492-4e314c2b5f8f" providerId="AD" clId="Web-{BF42F3F0-8404-8599-F087-CB05C63B4A7F}" dt="2023-07-10T20:08:15.645" v="26" actId="20577"/>
          <ac:spMkLst>
            <pc:docMk/>
            <pc:sldMk cId="3403616571" sldId="1550"/>
            <ac:spMk id="4" creationId="{346170F6-040E-C1F9-4D4D-C1FD3FB13A83}"/>
          </ac:spMkLst>
        </pc:sp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BF42F3F0-8404-8599-F087-CB05C63B4A7F}" dt="2023-07-10T20:08:12.630" v="25"/>
              <pc2:cmMkLst xmlns:pc2="http://schemas.microsoft.com/office/powerpoint/2019/9/main/command">
                <pc:docMk/>
                <pc:sldMk cId="3403616571" sldId="1550"/>
                <pc2:cmMk id="{0932855F-DB5E-469B-BCBC-41DE7BE2F9DE}"/>
              </pc2:cmMkLst>
              <pc226:cmRplyChg chg="add">
                <pc226:chgData name="Ollervidez, Leticia" userId="S::leticia.ollervidez@tea.texas.gov::12ccd2a1-d554-4cac-b492-4e314c2b5f8f" providerId="AD" clId="Web-{BF42F3F0-8404-8599-F087-CB05C63B4A7F}" dt="2023-07-10T20:08:12.630" v="25"/>
                <pc2:cmRplyMkLst xmlns:pc2="http://schemas.microsoft.com/office/powerpoint/2019/9/main/command">
                  <pc:docMk/>
                  <pc:sldMk cId="3403616571" sldId="1550"/>
                  <pc2:cmMk id="{0932855F-DB5E-469B-BCBC-41DE7BE2F9DE}"/>
                  <pc2:cmRplyMk id="{37F80E5A-DA02-4046-9954-18F974CA3984}"/>
                </pc2:cmRplyMkLst>
              </pc226:cmRplyChg>
            </pc226:cmChg>
          </p:ext>
        </pc:extLst>
      </pc:sldChg>
    </pc:docChg>
  </pc:docChgLst>
  <pc:docChgLst>
    <pc:chgData name="DeSantis, Candice" userId="ebf7425b-4c1c-4725-9788-d1206430aedf" providerId="ADAL" clId="{E5740868-0108-4053-A775-0EA81282E941}"/>
    <pc:docChg chg="undo custSel addSld modSld sldOrd">
      <pc:chgData name="DeSantis, Candice" userId="ebf7425b-4c1c-4725-9788-d1206430aedf" providerId="ADAL" clId="{E5740868-0108-4053-A775-0EA81282E941}" dt="2023-06-22T21:06:51.607" v="1535"/>
      <pc:docMkLst>
        <pc:docMk/>
      </pc:docMkLst>
      <pc:sldChg chg="addSp delSp modSp mod addCm">
        <pc:chgData name="DeSantis, Candice" userId="ebf7425b-4c1c-4725-9788-d1206430aedf" providerId="ADAL" clId="{E5740868-0108-4053-A775-0EA81282E941}" dt="2023-06-22T14:32:56.221" v="117" actId="1582"/>
        <pc:sldMkLst>
          <pc:docMk/>
          <pc:sldMk cId="688485163" sldId="1387"/>
        </pc:sldMkLst>
        <pc:spChg chg="mod">
          <ac:chgData name="DeSantis, Candice" userId="ebf7425b-4c1c-4725-9788-d1206430aedf" providerId="ADAL" clId="{E5740868-0108-4053-A775-0EA81282E941}" dt="2023-06-22T14:31:25.504" v="109" actId="15"/>
          <ac:spMkLst>
            <pc:docMk/>
            <pc:sldMk cId="688485163" sldId="1387"/>
            <ac:spMk id="4" creationId="{49A3AF66-FD80-8227-8A6F-FE66AD46F4A1}"/>
          </ac:spMkLst>
        </pc:spChg>
        <pc:picChg chg="add del mod">
          <ac:chgData name="DeSantis, Candice" userId="ebf7425b-4c1c-4725-9788-d1206430aedf" providerId="ADAL" clId="{E5740868-0108-4053-A775-0EA81282E941}" dt="2023-06-22T14:29:23.291" v="102" actId="478"/>
          <ac:picMkLst>
            <pc:docMk/>
            <pc:sldMk cId="688485163" sldId="1387"/>
            <ac:picMk id="2" creationId="{977D96ED-174F-78C1-AEA8-8D86EFBC2074}"/>
          </ac:picMkLst>
        </pc:picChg>
        <pc:picChg chg="add del mod">
          <ac:chgData name="DeSantis, Candice" userId="ebf7425b-4c1c-4725-9788-d1206430aedf" providerId="ADAL" clId="{E5740868-0108-4053-A775-0EA81282E941}" dt="2023-06-22T14:30:53.341" v="104" actId="478"/>
          <ac:picMkLst>
            <pc:docMk/>
            <pc:sldMk cId="688485163" sldId="1387"/>
            <ac:picMk id="6" creationId="{1FCEA875-19E2-16DB-71C7-EEEB0ACB1E7F}"/>
          </ac:picMkLst>
        </pc:picChg>
        <pc:picChg chg="add del mod">
          <ac:chgData name="DeSantis, Candice" userId="ebf7425b-4c1c-4725-9788-d1206430aedf" providerId="ADAL" clId="{E5740868-0108-4053-A775-0EA81282E941}" dt="2023-06-22T14:32:24.180" v="112" actId="478"/>
          <ac:picMkLst>
            <pc:docMk/>
            <pc:sldMk cId="688485163" sldId="1387"/>
            <ac:picMk id="8" creationId="{7CA88A88-65CF-C9F1-3E25-39358E8E101A}"/>
          </ac:picMkLst>
        </pc:picChg>
        <pc:picChg chg="add mod">
          <ac:chgData name="DeSantis, Candice" userId="ebf7425b-4c1c-4725-9788-d1206430aedf" providerId="ADAL" clId="{E5740868-0108-4053-A775-0EA81282E941}" dt="2023-06-22T14:32:56.221" v="117" actId="1582"/>
          <ac:picMkLst>
            <pc:docMk/>
            <pc:sldMk cId="688485163" sldId="1387"/>
            <ac:picMk id="10" creationId="{81415B23-49DC-32C8-C45A-C4F712516463}"/>
          </ac:picMkLst>
        </pc:picChg>
      </pc:sldChg>
      <pc:sldChg chg="modSp mod">
        <pc:chgData name="DeSantis, Candice" userId="ebf7425b-4c1c-4725-9788-d1206430aedf" providerId="ADAL" clId="{E5740868-0108-4053-A775-0EA81282E941}" dt="2023-06-22T20:26:15.958" v="1525" actId="20577"/>
        <pc:sldMkLst>
          <pc:docMk/>
          <pc:sldMk cId="642205831" sldId="1393"/>
        </pc:sldMkLst>
        <pc:spChg chg="mod">
          <ac:chgData name="DeSantis, Candice" userId="ebf7425b-4c1c-4725-9788-d1206430aedf" providerId="ADAL" clId="{E5740868-0108-4053-A775-0EA81282E941}" dt="2023-06-22T20:26:15.958" v="1525" actId="20577"/>
          <ac:spMkLst>
            <pc:docMk/>
            <pc:sldMk cId="642205831" sldId="1393"/>
            <ac:spMk id="3" creationId="{06942845-BD5A-42C5-A5C4-13339DD507AB}"/>
          </ac:spMkLst>
        </pc:spChg>
      </pc:sldChg>
      <pc:sldChg chg="modSp mod">
        <pc:chgData name="DeSantis, Candice" userId="ebf7425b-4c1c-4725-9788-d1206430aedf" providerId="ADAL" clId="{E5740868-0108-4053-A775-0EA81282E941}" dt="2023-06-22T20:26:16.584" v="1526" actId="20577"/>
        <pc:sldMkLst>
          <pc:docMk/>
          <pc:sldMk cId="2359365725" sldId="1396"/>
        </pc:sldMkLst>
        <pc:spChg chg="mod">
          <ac:chgData name="DeSantis, Candice" userId="ebf7425b-4c1c-4725-9788-d1206430aedf" providerId="ADAL" clId="{E5740868-0108-4053-A775-0EA81282E941}" dt="2023-06-22T20:26:16.584" v="1526" actId="20577"/>
          <ac:spMkLst>
            <pc:docMk/>
            <pc:sldMk cId="2359365725" sldId="1396"/>
            <ac:spMk id="3" creationId="{06942845-BD5A-42C5-A5C4-13339DD507AB}"/>
          </ac:spMkLst>
        </pc:spChg>
      </pc:sldChg>
      <pc:sldChg chg="modSp add mod ord addCm modCm">
        <pc:chgData name="DeSantis, Candice" userId="ebf7425b-4c1c-4725-9788-d1206430aedf" providerId="ADAL" clId="{E5740868-0108-4053-A775-0EA81282E941}" dt="2023-06-22T21:06:31.177" v="1533"/>
        <pc:sldMkLst>
          <pc:docMk/>
          <pc:sldMk cId="44344576" sldId="1549"/>
        </pc:sldMkLst>
        <pc:spChg chg="mod">
          <ac:chgData name="DeSantis, Candice" userId="ebf7425b-4c1c-4725-9788-d1206430aedf" providerId="ADAL" clId="{E5740868-0108-4053-A775-0EA81282E941}" dt="2023-06-22T20:58:02.094" v="1529" actId="20577"/>
          <ac:spMkLst>
            <pc:docMk/>
            <pc:sldMk cId="44344576" sldId="1549"/>
            <ac:spMk id="3" creationId="{06942845-BD5A-42C5-A5C4-13339DD507AB}"/>
          </ac:spMkLst>
        </pc:spChg>
        <pc:spChg chg="mod">
          <ac:chgData name="DeSantis, Candice" userId="ebf7425b-4c1c-4725-9788-d1206430aedf" providerId="ADAL" clId="{E5740868-0108-4053-A775-0EA81282E941}" dt="2023-06-22T19:54:07.393" v="567" actId="13926"/>
          <ac:spMkLst>
            <pc:docMk/>
            <pc:sldMk cId="44344576" sldId="1549"/>
            <ac:spMk id="4" creationId="{346170F6-040E-C1F9-4D4D-C1FD3FB13A83}"/>
          </ac:spMkLst>
        </pc:spChg>
      </pc:sldChg>
      <pc:sldChg chg="modSp add mod ord addCm modCm">
        <pc:chgData name="DeSantis, Candice" userId="ebf7425b-4c1c-4725-9788-d1206430aedf" providerId="ADAL" clId="{E5740868-0108-4053-A775-0EA81282E941}" dt="2023-06-22T21:06:22.474" v="1532"/>
        <pc:sldMkLst>
          <pc:docMk/>
          <pc:sldMk cId="3403616571" sldId="1550"/>
        </pc:sldMkLst>
        <pc:spChg chg="mod">
          <ac:chgData name="DeSantis, Candice" userId="ebf7425b-4c1c-4725-9788-d1206430aedf" providerId="ADAL" clId="{E5740868-0108-4053-A775-0EA81282E941}" dt="2023-06-22T20:57:59.960" v="1528" actId="20577"/>
          <ac:spMkLst>
            <pc:docMk/>
            <pc:sldMk cId="3403616571" sldId="1550"/>
            <ac:spMk id="3" creationId="{06942845-BD5A-42C5-A5C4-13339DD507AB}"/>
          </ac:spMkLst>
        </pc:spChg>
        <pc:spChg chg="mod">
          <ac:chgData name="DeSantis, Candice" userId="ebf7425b-4c1c-4725-9788-d1206430aedf" providerId="ADAL" clId="{E5740868-0108-4053-A775-0EA81282E941}" dt="2023-06-22T19:52:23.796" v="482" actId="13926"/>
          <ac:spMkLst>
            <pc:docMk/>
            <pc:sldMk cId="3403616571" sldId="1550"/>
            <ac:spMk id="4" creationId="{346170F6-040E-C1F9-4D4D-C1FD3FB13A83}"/>
          </ac:spMkLst>
        </pc:spChg>
      </pc:sldChg>
      <pc:sldChg chg="modSp add mod addCm modCm">
        <pc:chgData name="DeSantis, Candice" userId="ebf7425b-4c1c-4725-9788-d1206430aedf" providerId="ADAL" clId="{E5740868-0108-4053-A775-0EA81282E941}" dt="2023-06-22T21:06:38.983" v="1534"/>
        <pc:sldMkLst>
          <pc:docMk/>
          <pc:sldMk cId="3316769059" sldId="1551"/>
        </pc:sldMkLst>
        <pc:spChg chg="mod">
          <ac:chgData name="DeSantis, Candice" userId="ebf7425b-4c1c-4725-9788-d1206430aedf" providerId="ADAL" clId="{E5740868-0108-4053-A775-0EA81282E941}" dt="2023-06-22T20:57:55.241" v="1527" actId="20577"/>
          <ac:spMkLst>
            <pc:docMk/>
            <pc:sldMk cId="3316769059" sldId="1551"/>
            <ac:spMk id="3" creationId="{06942845-BD5A-42C5-A5C4-13339DD507AB}"/>
          </ac:spMkLst>
        </pc:spChg>
      </pc:sldChg>
      <pc:sldChg chg="modSp add mod addCm modCm">
        <pc:chgData name="DeSantis, Candice" userId="ebf7425b-4c1c-4725-9788-d1206430aedf" providerId="ADAL" clId="{E5740868-0108-4053-A775-0EA81282E941}" dt="2023-06-22T21:06:51.607" v="1535"/>
        <pc:sldMkLst>
          <pc:docMk/>
          <pc:sldMk cId="1974271087" sldId="1552"/>
        </pc:sldMkLst>
        <pc:spChg chg="mod">
          <ac:chgData name="DeSantis, Candice" userId="ebf7425b-4c1c-4725-9788-d1206430aedf" providerId="ADAL" clId="{E5740868-0108-4053-A775-0EA81282E941}" dt="2023-06-22T20:58:05.731" v="1530" actId="20577"/>
          <ac:spMkLst>
            <pc:docMk/>
            <pc:sldMk cId="1974271087" sldId="1552"/>
            <ac:spMk id="3" creationId="{06942845-BD5A-42C5-A5C4-13339DD507AB}"/>
          </ac:spMkLst>
        </pc:spChg>
        <pc:spChg chg="mod">
          <ac:chgData name="DeSantis, Candice" userId="ebf7425b-4c1c-4725-9788-d1206430aedf" providerId="ADAL" clId="{E5740868-0108-4053-A775-0EA81282E941}" dt="2023-06-22T20:05:18.425" v="1511" actId="20577"/>
          <ac:spMkLst>
            <pc:docMk/>
            <pc:sldMk cId="1974271087" sldId="1552"/>
            <ac:spMk id="4" creationId="{346170F6-040E-C1F9-4D4D-C1FD3FB13A83}"/>
          </ac:spMkLst>
        </pc:spChg>
      </pc:sldChg>
      <pc:sldChg chg="delSp modSp add mod addCm modCm">
        <pc:chgData name="DeSantis, Candice" userId="ebf7425b-4c1c-4725-9788-d1206430aedf" providerId="ADAL" clId="{E5740868-0108-4053-A775-0EA81282E941}" dt="2023-06-22T21:06:08.719" v="1531"/>
        <pc:sldMkLst>
          <pc:docMk/>
          <pc:sldMk cId="933713331" sldId="1553"/>
        </pc:sldMkLst>
        <pc:spChg chg="mod">
          <ac:chgData name="DeSantis, Candice" userId="ebf7425b-4c1c-4725-9788-d1206430aedf" providerId="ADAL" clId="{E5740868-0108-4053-A775-0EA81282E941}" dt="2023-06-22T20:02:48.048" v="1323" actId="20577"/>
          <ac:spMkLst>
            <pc:docMk/>
            <pc:sldMk cId="933713331" sldId="1553"/>
            <ac:spMk id="3" creationId="{06942845-BD5A-42C5-A5C4-13339DD507AB}"/>
          </ac:spMkLst>
        </pc:spChg>
        <pc:spChg chg="mod">
          <ac:chgData name="DeSantis, Candice" userId="ebf7425b-4c1c-4725-9788-d1206430aedf" providerId="ADAL" clId="{E5740868-0108-4053-A775-0EA81282E941}" dt="2023-06-22T20:04:59.031" v="1505" actId="20577"/>
          <ac:spMkLst>
            <pc:docMk/>
            <pc:sldMk cId="933713331" sldId="1553"/>
            <ac:spMk id="4" creationId="{346170F6-040E-C1F9-4D4D-C1FD3FB13A83}"/>
          </ac:spMkLst>
        </pc:spChg>
        <pc:picChg chg="del">
          <ac:chgData name="DeSantis, Candice" userId="ebf7425b-4c1c-4725-9788-d1206430aedf" providerId="ADAL" clId="{E5740868-0108-4053-A775-0EA81282E941}" dt="2023-06-22T20:02:34.255" v="1303" actId="478"/>
          <ac:picMkLst>
            <pc:docMk/>
            <pc:sldMk cId="933713331" sldId="1553"/>
            <ac:picMk id="5" creationId="{0F40BBA9-65C7-06DC-36FF-B75948E45E40}"/>
          </ac:picMkLst>
        </pc:picChg>
      </pc:sldChg>
    </pc:docChg>
  </pc:docChgLst>
  <pc:docChgLst>
    <pc:chgData name="Ollervidez, Leticia" userId="S::leticia.ollervidez@tea.texas.gov::12ccd2a1-d554-4cac-b492-4e314c2b5f8f" providerId="AD" clId="Web-{19A8D307-C0AF-9E0B-6180-0F7B0BE5661B}"/>
    <pc:docChg chg="modSld">
      <pc:chgData name="Ollervidez, Leticia" userId="S::leticia.ollervidez@tea.texas.gov::12ccd2a1-d554-4cac-b492-4e314c2b5f8f" providerId="AD" clId="Web-{19A8D307-C0AF-9E0B-6180-0F7B0BE5661B}" dt="2023-07-21T20:08:25.614" v="8" actId="1076"/>
      <pc:docMkLst>
        <pc:docMk/>
      </pc:docMkLst>
      <pc:sldChg chg="modSp">
        <pc:chgData name="Ollervidez, Leticia" userId="S::leticia.ollervidez@tea.texas.gov::12ccd2a1-d554-4cac-b492-4e314c2b5f8f" providerId="AD" clId="Web-{19A8D307-C0AF-9E0B-6180-0F7B0BE5661B}" dt="2023-07-21T20:08:25.614" v="8" actId="1076"/>
        <pc:sldMkLst>
          <pc:docMk/>
          <pc:sldMk cId="3729435569" sldId="1567"/>
        </pc:sldMkLst>
        <pc:spChg chg="mod">
          <ac:chgData name="Ollervidez, Leticia" userId="S::leticia.ollervidez@tea.texas.gov::12ccd2a1-d554-4cac-b492-4e314c2b5f8f" providerId="AD" clId="Web-{19A8D307-C0AF-9E0B-6180-0F7B0BE5661B}" dt="2023-07-21T20:08:02.598" v="3" actId="14100"/>
          <ac:spMkLst>
            <pc:docMk/>
            <pc:sldMk cId="3729435569" sldId="1567"/>
            <ac:spMk id="3" creationId="{8F56899F-ADC1-1D2B-4B01-BAD8B6950272}"/>
          </ac:spMkLst>
        </pc:spChg>
        <pc:picChg chg="mod">
          <ac:chgData name="Ollervidez, Leticia" userId="S::leticia.ollervidez@tea.texas.gov::12ccd2a1-d554-4cac-b492-4e314c2b5f8f" providerId="AD" clId="Web-{19A8D307-C0AF-9E0B-6180-0F7B0BE5661B}" dt="2023-07-21T20:08:25.614" v="8" actId="1076"/>
          <ac:picMkLst>
            <pc:docMk/>
            <pc:sldMk cId="3729435569" sldId="1567"/>
            <ac:picMk id="5" creationId="{98D0A9E1-1400-7E59-9E34-D16DD2B05E66}"/>
          </ac:picMkLst>
        </pc:picChg>
        <pc:picChg chg="mod">
          <ac:chgData name="Ollervidez, Leticia" userId="S::leticia.ollervidez@tea.texas.gov::12ccd2a1-d554-4cac-b492-4e314c2b5f8f" providerId="AD" clId="Web-{19A8D307-C0AF-9E0B-6180-0F7B0BE5661B}" dt="2023-07-21T20:07:57.364" v="1" actId="1076"/>
          <ac:picMkLst>
            <pc:docMk/>
            <pc:sldMk cId="3729435569" sldId="1567"/>
            <ac:picMk id="7" creationId="{612AD2CA-7187-F69F-FD72-654792E00F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8/15/2023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311459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1630225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3220356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44868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210064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1887690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328901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18949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410158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873274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252303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3433975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426298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1951263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1035870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390957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1630559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4062564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2616569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810646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a:p>
        </p:txBody>
      </p:sp>
    </p:spTree>
    <p:extLst>
      <p:ext uri="{BB962C8B-B14F-4D97-AF65-F5344CB8AC3E}">
        <p14:creationId xmlns:p14="http://schemas.microsoft.com/office/powerpoint/2010/main" val="748861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323978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4219720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TEDS Addendum update 2024.2.0 7/1/2023</a:t>
            </a:r>
          </a:p>
        </p:txBody>
      </p:sp>
      <p:sp>
        <p:nvSpPr>
          <p:cNvPr id="4" name="Slide Number Placeholder 3"/>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844132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59</a:t>
            </a:fld>
            <a:endParaRPr lang="en-US"/>
          </a:p>
        </p:txBody>
      </p:sp>
    </p:spTree>
    <p:extLst>
      <p:ext uri="{BB962C8B-B14F-4D97-AF65-F5344CB8AC3E}">
        <p14:creationId xmlns:p14="http://schemas.microsoft.com/office/powerpoint/2010/main" val="1690838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60</a:t>
            </a:fld>
            <a:endParaRPr lang="en-US"/>
          </a:p>
        </p:txBody>
      </p:sp>
    </p:spTree>
    <p:extLst>
      <p:ext uri="{BB962C8B-B14F-4D97-AF65-F5344CB8AC3E}">
        <p14:creationId xmlns:p14="http://schemas.microsoft.com/office/powerpoint/2010/main" val="3884510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61</a:t>
            </a:fld>
            <a:endParaRPr lang="en-US"/>
          </a:p>
        </p:txBody>
      </p:sp>
    </p:spTree>
    <p:extLst>
      <p:ext uri="{BB962C8B-B14F-4D97-AF65-F5344CB8AC3E}">
        <p14:creationId xmlns:p14="http://schemas.microsoft.com/office/powerpoint/2010/main" val="1766303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62</a:t>
            </a:fld>
            <a:endParaRPr lang="en-US"/>
          </a:p>
        </p:txBody>
      </p:sp>
    </p:spTree>
    <p:extLst>
      <p:ext uri="{BB962C8B-B14F-4D97-AF65-F5344CB8AC3E}">
        <p14:creationId xmlns:p14="http://schemas.microsoft.com/office/powerpoint/2010/main" val="1043015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63</a:t>
            </a:fld>
            <a:endParaRPr lang="en-US"/>
          </a:p>
        </p:txBody>
      </p:sp>
    </p:spTree>
    <p:extLst>
      <p:ext uri="{BB962C8B-B14F-4D97-AF65-F5344CB8AC3E}">
        <p14:creationId xmlns:p14="http://schemas.microsoft.com/office/powerpoint/2010/main" val="4292906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64</a:t>
            </a:fld>
            <a:endParaRPr lang="en-US"/>
          </a:p>
        </p:txBody>
      </p:sp>
    </p:spTree>
    <p:extLst>
      <p:ext uri="{BB962C8B-B14F-4D97-AF65-F5344CB8AC3E}">
        <p14:creationId xmlns:p14="http://schemas.microsoft.com/office/powerpoint/2010/main" val="1999589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74</a:t>
            </a:fld>
            <a:endParaRPr lang="en-US"/>
          </a:p>
        </p:txBody>
      </p:sp>
    </p:spTree>
    <p:extLst>
      <p:ext uri="{BB962C8B-B14F-4D97-AF65-F5344CB8AC3E}">
        <p14:creationId xmlns:p14="http://schemas.microsoft.com/office/powerpoint/2010/main" val="1289567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75</a:t>
            </a:fld>
            <a:endParaRPr lang="en-US"/>
          </a:p>
        </p:txBody>
      </p:sp>
    </p:spTree>
    <p:extLst>
      <p:ext uri="{BB962C8B-B14F-4D97-AF65-F5344CB8AC3E}">
        <p14:creationId xmlns:p14="http://schemas.microsoft.com/office/powerpoint/2010/main" val="4165236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76</a:t>
            </a:fld>
            <a:endParaRPr lang="en-US"/>
          </a:p>
        </p:txBody>
      </p:sp>
    </p:spTree>
    <p:extLst>
      <p:ext uri="{BB962C8B-B14F-4D97-AF65-F5344CB8AC3E}">
        <p14:creationId xmlns:p14="http://schemas.microsoft.com/office/powerpoint/2010/main" val="1795709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93782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77</a:t>
            </a:fld>
            <a:endParaRPr lang="en-US"/>
          </a:p>
        </p:txBody>
      </p:sp>
    </p:spTree>
    <p:extLst>
      <p:ext uri="{BB962C8B-B14F-4D97-AF65-F5344CB8AC3E}">
        <p14:creationId xmlns:p14="http://schemas.microsoft.com/office/powerpoint/2010/main" val="4042038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78</a:t>
            </a:fld>
            <a:endParaRPr lang="en-US"/>
          </a:p>
        </p:txBody>
      </p:sp>
    </p:spTree>
    <p:extLst>
      <p:ext uri="{BB962C8B-B14F-4D97-AF65-F5344CB8AC3E}">
        <p14:creationId xmlns:p14="http://schemas.microsoft.com/office/powerpoint/2010/main" val="2710653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79</a:t>
            </a:fld>
            <a:endParaRPr lang="en-US"/>
          </a:p>
        </p:txBody>
      </p:sp>
    </p:spTree>
    <p:extLst>
      <p:ext uri="{BB962C8B-B14F-4D97-AF65-F5344CB8AC3E}">
        <p14:creationId xmlns:p14="http://schemas.microsoft.com/office/powerpoint/2010/main" val="2082083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80</a:t>
            </a:fld>
            <a:endParaRPr lang="en-US"/>
          </a:p>
        </p:txBody>
      </p:sp>
    </p:spTree>
    <p:extLst>
      <p:ext uri="{BB962C8B-B14F-4D97-AF65-F5344CB8AC3E}">
        <p14:creationId xmlns:p14="http://schemas.microsoft.com/office/powerpoint/2010/main" val="204939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326890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69034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91528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344921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795182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8/15/2023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8/15/2023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8/15/2023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8/15/2023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8/15/2023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8/15/2023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8/15/2023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8/15/2023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8/15/2023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mailto:brian.doran@tea.texas.gov"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mailto:idalia.ibanez@tea.texas.gov" TargetMode="External"/><Relationship Id="rId4" Type="http://schemas.openxmlformats.org/officeDocument/2006/relationships/hyperlink" Target="mailto:monica.martinez@tea.texas.go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hyperlink" Target="https://tealprod.tea.state.tx.us/TWEDS"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558" TargetMode="External"/><Relationship Id="rId5" Type="http://schemas.openxmlformats.org/officeDocument/2006/relationships/hyperlink" Target="https://tealprod.tea.state.tx.us/tims/issues/?filter=11815" TargetMode="External"/><Relationship Id="rId4" Type="http://schemas.openxmlformats.org/officeDocument/2006/relationships/hyperlink" Target="https://tealprod.tea.state.tx.us/TSDS/Support"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chemeClr val="accent1"/>
                </a:solidFill>
                <a:effectLst/>
                <a:uLnTx/>
                <a:uFillTx/>
                <a:latin typeface="+mn-lt"/>
              </a:rPr>
              <a:t>PEIMS</a:t>
            </a: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- 5</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Report PDM4-130-003 Superintendent’s Report of ADSY Attendance has been updated with the following changes:</a:t>
            </a:r>
          </a:p>
          <a:p>
            <a:pPr lvl="1">
              <a:lnSpc>
                <a:spcPct val="100000"/>
              </a:lnSpc>
              <a:spcBef>
                <a:spcPts val="600"/>
              </a:spcBef>
              <a:spcAft>
                <a:spcPts val="600"/>
              </a:spcAft>
              <a:buClr>
                <a:srgbClr val="F16038"/>
              </a:buClr>
            </a:pPr>
            <a:r>
              <a:rPr lang="en-US">
                <a:solidFill>
                  <a:srgbClr val="595959"/>
                </a:solidFill>
              </a:rPr>
              <a:t>Remove Total Days Absent row C</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Update Days Membership row B to not include Total Days Absent in calculation</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p:txBody>
      </p:sp>
      <p:pic>
        <p:nvPicPr>
          <p:cNvPr id="7" name="Picture 6" descr="Report of ADSY attendance">
            <a:extLst>
              <a:ext uri="{FF2B5EF4-FFF2-40B4-BE49-F238E27FC236}">
                <a16:creationId xmlns:a16="http://schemas.microsoft.com/office/drawing/2014/main" id="{D635A060-77FB-0507-AA60-ACB2CC1D5F96}"/>
              </a:ext>
            </a:extLst>
          </p:cNvPr>
          <p:cNvPicPr>
            <a:picLocks noChangeAspect="1"/>
          </p:cNvPicPr>
          <p:nvPr/>
        </p:nvPicPr>
        <p:blipFill>
          <a:blip r:embed="rId3"/>
          <a:stretch>
            <a:fillRect/>
          </a:stretch>
        </p:blipFill>
        <p:spPr>
          <a:xfrm>
            <a:off x="981339" y="3556340"/>
            <a:ext cx="9674149" cy="2152917"/>
          </a:xfrm>
          <a:prstGeom prst="rect">
            <a:avLst/>
          </a:prstGeom>
        </p:spPr>
      </p:pic>
      <p:sp>
        <p:nvSpPr>
          <p:cNvPr id="2" name="TextBox 1">
            <a:extLst>
              <a:ext uri="{FF2B5EF4-FFF2-40B4-BE49-F238E27FC236}">
                <a16:creationId xmlns:a16="http://schemas.microsoft.com/office/drawing/2014/main" id="{D86CDAD4-3C88-FF7D-4D90-A2CADF5D16F1}"/>
              </a:ext>
            </a:extLst>
          </p:cNvPr>
          <p:cNvSpPr txBox="1"/>
          <p:nvPr/>
        </p:nvSpPr>
        <p:spPr>
          <a:xfrm>
            <a:off x="9372599" y="6124575"/>
            <a:ext cx="29051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100133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- 6</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Special Education FTE row K to not include Excess Hours in Instructional Setting in calculation:</a:t>
            </a:r>
          </a:p>
        </p:txBody>
      </p:sp>
      <p:pic>
        <p:nvPicPr>
          <p:cNvPr id="13" name="Picture 12" descr="Report of ADSY attendance">
            <a:extLst>
              <a:ext uri="{FF2B5EF4-FFF2-40B4-BE49-F238E27FC236}">
                <a16:creationId xmlns:a16="http://schemas.microsoft.com/office/drawing/2014/main" id="{48FAD3C0-4651-A8F5-2AF5-9CD16E6351DC}"/>
              </a:ext>
            </a:extLst>
          </p:cNvPr>
          <p:cNvPicPr>
            <a:picLocks noChangeAspect="1"/>
          </p:cNvPicPr>
          <p:nvPr/>
        </p:nvPicPr>
        <p:blipFill>
          <a:blip r:embed="rId3"/>
          <a:stretch>
            <a:fillRect/>
          </a:stretch>
        </p:blipFill>
        <p:spPr>
          <a:xfrm>
            <a:off x="1258925" y="2579291"/>
            <a:ext cx="9674148" cy="1699418"/>
          </a:xfrm>
          <a:prstGeom prst="rect">
            <a:avLst/>
          </a:prstGeom>
        </p:spPr>
      </p:pic>
      <p:pic>
        <p:nvPicPr>
          <p:cNvPr id="17" name="Picture 16" descr="report">
            <a:extLst>
              <a:ext uri="{FF2B5EF4-FFF2-40B4-BE49-F238E27FC236}">
                <a16:creationId xmlns:a16="http://schemas.microsoft.com/office/drawing/2014/main" id="{F15DB075-CE56-CFF9-2A17-3E3AC4B37529}"/>
              </a:ext>
            </a:extLst>
          </p:cNvPr>
          <p:cNvPicPr>
            <a:picLocks noChangeAspect="1"/>
          </p:cNvPicPr>
          <p:nvPr/>
        </p:nvPicPr>
        <p:blipFill>
          <a:blip r:embed="rId4"/>
          <a:stretch>
            <a:fillRect/>
          </a:stretch>
        </p:blipFill>
        <p:spPr>
          <a:xfrm>
            <a:off x="1258925" y="4712014"/>
            <a:ext cx="9674148" cy="596399"/>
          </a:xfrm>
          <a:prstGeom prst="rect">
            <a:avLst/>
          </a:prstGeom>
        </p:spPr>
      </p:pic>
    </p:spTree>
    <p:extLst>
      <p:ext uri="{BB962C8B-B14F-4D97-AF65-F5344CB8AC3E}">
        <p14:creationId xmlns:p14="http://schemas.microsoft.com/office/powerpoint/2010/main" val="167113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- 7</a:t>
            </a:r>
            <a:endParaRPr lang="en-US" sz="4000">
              <a:solidFill>
                <a:schemeClr val="bg1"/>
              </a:solidFill>
            </a:endParaRPr>
          </a:p>
        </p:txBody>
      </p:sp>
      <p:sp>
        <p:nvSpPr>
          <p:cNvPr id="4" name="Content Placeholder 3" descr="Report of ADSY attendance with rows assigned new letters after removing row for total days absent.">
            <a:extLst>
              <a:ext uri="{FF2B5EF4-FFF2-40B4-BE49-F238E27FC236}">
                <a16:creationId xmlns:a16="http://schemas.microsoft.com/office/drawing/2014/main" id="{5FBEB3A3-7658-8AB0-473C-0F8FDFA6D4BA}"/>
              </a:ext>
            </a:extLst>
          </p:cNvPr>
          <p:cNvSpPr txBox="1">
            <a:spLocks/>
          </p:cNvSpPr>
          <p:nvPr/>
        </p:nvSpPr>
        <p:spPr>
          <a:xfrm>
            <a:off x="535171" y="1142839"/>
            <a:ext cx="999824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Rows reassigned letters after removing row for Total Days Absent:</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Report with rows relettered ">
            <a:extLst>
              <a:ext uri="{FF2B5EF4-FFF2-40B4-BE49-F238E27FC236}">
                <a16:creationId xmlns:a16="http://schemas.microsoft.com/office/drawing/2014/main" id="{2D64411A-68A7-BE1C-9302-D3432DE1987C}"/>
              </a:ext>
            </a:extLst>
          </p:cNvPr>
          <p:cNvPicPr>
            <a:picLocks noChangeAspect="1"/>
          </p:cNvPicPr>
          <p:nvPr/>
        </p:nvPicPr>
        <p:blipFill>
          <a:blip r:embed="rId3"/>
          <a:stretch>
            <a:fillRect/>
          </a:stretch>
        </p:blipFill>
        <p:spPr>
          <a:xfrm>
            <a:off x="2759872" y="1900608"/>
            <a:ext cx="5324091" cy="3680198"/>
          </a:xfrm>
          <a:prstGeom prst="rect">
            <a:avLst/>
          </a:prstGeom>
        </p:spPr>
      </p:pic>
    </p:spTree>
    <p:extLst>
      <p:ext uri="{BB962C8B-B14F-4D97-AF65-F5344CB8AC3E}">
        <p14:creationId xmlns:p14="http://schemas.microsoft.com/office/powerpoint/2010/main" val="2215805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- 8</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Field Validation Rule to remove </a:t>
            </a:r>
            <a:r>
              <a:rPr lang="en-US" b="1">
                <a:solidFill>
                  <a:srgbClr val="595959"/>
                </a:solidFill>
              </a:rPr>
              <a:t>TOTAL-DAYS-ABSENT:</a:t>
            </a:r>
            <a:endParaRPr lang="en-US" b="1">
              <a:solidFill>
                <a:srgbClr val="595959"/>
              </a:solidFill>
              <a:cs typeface="Calibri"/>
            </a:endParaRPr>
          </a:p>
          <a:p>
            <a:pPr marL="914400" lvl="2" indent="0">
              <a:lnSpc>
                <a:spcPct val="100000"/>
              </a:lnSpc>
              <a:spcBef>
                <a:spcPts val="600"/>
              </a:spcBef>
              <a:spcAft>
                <a:spcPts val="600"/>
              </a:spcAft>
              <a:buClr>
                <a:srgbClr val="F16038"/>
              </a:buClr>
              <a:buNone/>
            </a:pP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cs typeface="Calibri"/>
            </a:endParaRPr>
          </a:p>
          <a:p>
            <a:pPr lvl="1">
              <a:lnSpc>
                <a:spcPct val="100000"/>
              </a:lnSpc>
              <a:spcBef>
                <a:spcPts val="600"/>
              </a:spcBef>
              <a:spcAft>
                <a:spcPts val="600"/>
              </a:spcAft>
              <a:buClr>
                <a:srgbClr val="F16038"/>
              </a:buClr>
            </a:pPr>
            <a:endParaRPr lang="en-US">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Text&#10;&#10;Description automatically generated">
            <a:extLst>
              <a:ext uri="{FF2B5EF4-FFF2-40B4-BE49-F238E27FC236}">
                <a16:creationId xmlns:a16="http://schemas.microsoft.com/office/drawing/2014/main" id="{D6A7A80A-3EA5-D110-3B93-4E052B6B90A9}"/>
              </a:ext>
            </a:extLst>
          </p:cNvPr>
          <p:cNvPicPr>
            <a:picLocks noChangeAspect="1"/>
          </p:cNvPicPr>
          <p:nvPr/>
        </p:nvPicPr>
        <p:blipFill>
          <a:blip r:embed="rId3"/>
          <a:stretch>
            <a:fillRect/>
          </a:stretch>
        </p:blipFill>
        <p:spPr>
          <a:xfrm>
            <a:off x="1901092" y="2287675"/>
            <a:ext cx="7745046" cy="3152111"/>
          </a:xfrm>
          <a:prstGeom prst="rect">
            <a:avLst/>
          </a:prstGeom>
        </p:spPr>
      </p:pic>
    </p:spTree>
    <p:extLst>
      <p:ext uri="{BB962C8B-B14F-4D97-AF65-F5344CB8AC3E}">
        <p14:creationId xmlns:p14="http://schemas.microsoft.com/office/powerpoint/2010/main" val="248307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- 9</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 to remove </a:t>
            </a:r>
            <a:r>
              <a:rPr lang="en-US" b="1">
                <a:solidFill>
                  <a:srgbClr val="595959"/>
                </a:solidFill>
              </a:rPr>
              <a:t>TOTAL-DAYS-ABSENT:</a:t>
            </a: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A picture containing table&#10;&#10;Description automatically generated">
            <a:extLst>
              <a:ext uri="{FF2B5EF4-FFF2-40B4-BE49-F238E27FC236}">
                <a16:creationId xmlns:a16="http://schemas.microsoft.com/office/drawing/2014/main" id="{FD1B4FCE-9523-4195-1259-3B95C114257D}"/>
              </a:ext>
            </a:extLst>
          </p:cNvPr>
          <p:cNvPicPr>
            <a:picLocks noChangeAspect="1"/>
          </p:cNvPicPr>
          <p:nvPr/>
        </p:nvPicPr>
        <p:blipFill>
          <a:blip r:embed="rId3"/>
          <a:stretch>
            <a:fillRect/>
          </a:stretch>
        </p:blipFill>
        <p:spPr>
          <a:xfrm>
            <a:off x="1623588" y="2009487"/>
            <a:ext cx="7383100" cy="1880866"/>
          </a:xfrm>
          <a:prstGeom prst="rect">
            <a:avLst/>
          </a:prstGeom>
        </p:spPr>
      </p:pic>
    </p:spTree>
    <p:extLst>
      <p:ext uri="{BB962C8B-B14F-4D97-AF65-F5344CB8AC3E}">
        <p14:creationId xmlns:p14="http://schemas.microsoft.com/office/powerpoint/2010/main" val="956267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- 10</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 to </a:t>
            </a:r>
            <a:r>
              <a:rPr lang="en-US">
                <a:solidFill>
                  <a:srgbClr val="595959"/>
                </a:solidFill>
                <a:ea typeface="+mn-lt"/>
                <a:cs typeface="+mn-lt"/>
              </a:rPr>
              <a:t>remove</a:t>
            </a:r>
            <a:r>
              <a:rPr lang="en-US">
                <a:solidFill>
                  <a:srgbClr val="595959"/>
                </a:solidFill>
              </a:rPr>
              <a:t> </a:t>
            </a:r>
            <a:r>
              <a:rPr lang="en-US" b="1">
                <a:solidFill>
                  <a:srgbClr val="595959"/>
                </a:solidFill>
              </a:rPr>
              <a:t>TOTAL-DAYS-ABSENT:</a:t>
            </a: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cs typeface="Calibri"/>
            </a:endParaRPr>
          </a:p>
          <a:p>
            <a:pPr marL="457200" lvl="1" indent="0">
              <a:lnSpc>
                <a:spcPct val="100000"/>
              </a:lnSpc>
              <a:spcBef>
                <a:spcPts val="600"/>
              </a:spcBef>
              <a:spcAft>
                <a:spcPts val="600"/>
              </a:spcAft>
              <a:buClr>
                <a:srgbClr val="F16038"/>
              </a:buClr>
              <a:buNone/>
            </a:pPr>
            <a:endParaRPr lang="en-US">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A picture containing table&#10;&#10;Description automatically generated">
            <a:extLst>
              <a:ext uri="{FF2B5EF4-FFF2-40B4-BE49-F238E27FC236}">
                <a16:creationId xmlns:a16="http://schemas.microsoft.com/office/drawing/2014/main" id="{AE81B8E3-3AEF-2236-50D9-2FFFB633D6E6}"/>
              </a:ext>
            </a:extLst>
          </p:cNvPr>
          <p:cNvPicPr>
            <a:picLocks noChangeAspect="1"/>
          </p:cNvPicPr>
          <p:nvPr/>
        </p:nvPicPr>
        <p:blipFill>
          <a:blip r:embed="rId3"/>
          <a:stretch>
            <a:fillRect/>
          </a:stretch>
        </p:blipFill>
        <p:spPr>
          <a:xfrm>
            <a:off x="1782024" y="1949891"/>
            <a:ext cx="7315199" cy="2105682"/>
          </a:xfrm>
          <a:prstGeom prst="rect">
            <a:avLst/>
          </a:prstGeom>
        </p:spPr>
      </p:pic>
    </p:spTree>
    <p:extLst>
      <p:ext uri="{BB962C8B-B14F-4D97-AF65-F5344CB8AC3E}">
        <p14:creationId xmlns:p14="http://schemas.microsoft.com/office/powerpoint/2010/main" val="992505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- 11</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cs typeface="Calibri"/>
              </a:rPr>
              <a:t>Removed Business Rule from PEIMS Extended Year Submission:</a:t>
            </a:r>
          </a:p>
          <a:p>
            <a:pPr marL="914400" lvl="2" indent="0">
              <a:lnSpc>
                <a:spcPct val="100000"/>
              </a:lnSpc>
              <a:spcBef>
                <a:spcPts val="600"/>
              </a:spcBef>
              <a:spcAft>
                <a:spcPts val="600"/>
              </a:spcAft>
              <a:buClr>
                <a:srgbClr val="F16038"/>
              </a:buClr>
              <a:buNone/>
            </a:pPr>
            <a:endParaRPr lang="en-US" b="1">
              <a:solidFill>
                <a:srgbClr val="595959"/>
              </a:solidFill>
              <a:cs typeface="Calibri"/>
            </a:endParaRP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A picture containing chart&#10;&#10;Description automatically generated">
            <a:extLst>
              <a:ext uri="{FF2B5EF4-FFF2-40B4-BE49-F238E27FC236}">
                <a16:creationId xmlns:a16="http://schemas.microsoft.com/office/drawing/2014/main" id="{4CB95777-E964-C453-05CE-AB5EDB1B91E6}"/>
              </a:ext>
            </a:extLst>
          </p:cNvPr>
          <p:cNvPicPr>
            <a:picLocks noChangeAspect="1"/>
          </p:cNvPicPr>
          <p:nvPr/>
        </p:nvPicPr>
        <p:blipFill>
          <a:blip r:embed="rId3"/>
          <a:stretch>
            <a:fillRect/>
          </a:stretch>
        </p:blipFill>
        <p:spPr>
          <a:xfrm>
            <a:off x="1797113" y="2265686"/>
            <a:ext cx="7518902" cy="1421281"/>
          </a:xfrm>
          <a:prstGeom prst="rect">
            <a:avLst/>
          </a:prstGeom>
        </p:spPr>
      </p:pic>
    </p:spTree>
    <p:extLst>
      <p:ext uri="{BB962C8B-B14F-4D97-AF65-F5344CB8AC3E}">
        <p14:creationId xmlns:p14="http://schemas.microsoft.com/office/powerpoint/2010/main" val="211391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- 12</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Business Rule :</a:t>
            </a:r>
          </a:p>
          <a:p>
            <a:pPr>
              <a:lnSpc>
                <a:spcPct val="100000"/>
              </a:lnSpc>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Added new rule 10200-0068 to the Extended Year submission that states: If a campus is reporting participation in the ADSY program, it should have been indicated in the PEIMS Summer submission as having met the ADSY academic calendar requirements (at least 180 instructional days with 75,600 operational minutes, including allowable waiver days). This validation checks against a list of ADSY campuses that have met the calendar requirements.">
            <a:extLst>
              <a:ext uri="{FF2B5EF4-FFF2-40B4-BE49-F238E27FC236}">
                <a16:creationId xmlns:a16="http://schemas.microsoft.com/office/drawing/2014/main" id="{5B243B98-6660-C5D6-1B38-28A359BFE95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2541" y="2016310"/>
            <a:ext cx="9372600" cy="1737360"/>
          </a:xfrm>
          <a:prstGeom prst="rect">
            <a:avLst/>
          </a:prstGeom>
        </p:spPr>
      </p:pic>
    </p:spTree>
    <p:extLst>
      <p:ext uri="{BB962C8B-B14F-4D97-AF65-F5344CB8AC3E}">
        <p14:creationId xmlns:p14="http://schemas.microsoft.com/office/powerpoint/2010/main" val="71429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EB-Extended Year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Senate Bill (SB) 2066 passed in the 87th legislative session amends TEC §29.060(a) and (d) and §29.066(a) and (b), to replace the term, “limited English proficient (LEP)” with “emergent bilingual (EB)”.</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005440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EB-Extended Year Submission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51983"/>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Extended Year reports have been updated</a:t>
            </a:r>
            <a:r>
              <a:rPr lang="en-US" b="1">
                <a:solidFill>
                  <a:srgbClr val="595959"/>
                </a:solidFill>
              </a:rPr>
              <a:t>:</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rPr>
              <a:t>PDM4-120-003  Student Indicator Report by Grade</a:t>
            </a:r>
          </a:p>
          <a:p>
            <a:pPr lvl="1">
              <a:lnSpc>
                <a:spcPct val="100000"/>
              </a:lnSpc>
              <a:spcBef>
                <a:spcPts val="600"/>
              </a:spcBef>
              <a:spcAft>
                <a:spcPts val="600"/>
              </a:spcAft>
              <a:buClr>
                <a:srgbClr val="F16038"/>
              </a:buClr>
            </a:pPr>
            <a:r>
              <a:rPr lang="en-US">
                <a:solidFill>
                  <a:srgbClr val="595959"/>
                </a:solidFill>
              </a:rPr>
              <a:t>PDM4-120-004  Bilingual/ESL Summer School Roster</a:t>
            </a:r>
          </a:p>
          <a:p>
            <a:pPr lvl="1">
              <a:lnSpc>
                <a:spcPct val="100000"/>
              </a:lnSpc>
              <a:spcBef>
                <a:spcPts val="600"/>
              </a:spcBef>
              <a:spcAft>
                <a:spcPts val="600"/>
              </a:spcAft>
              <a:buClr>
                <a:srgbClr val="F16038"/>
              </a:buClr>
            </a:pPr>
            <a:r>
              <a:rPr lang="en-US">
                <a:solidFill>
                  <a:srgbClr val="595959"/>
                </a:solidFill>
              </a:rPr>
              <a:t>PDM4-130-001  Flex Attendance – Superintendent’s Report of Student Attendance</a:t>
            </a:r>
          </a:p>
          <a:p>
            <a:pPr lvl="1">
              <a:lnSpc>
                <a:spcPct val="100000"/>
              </a:lnSpc>
              <a:spcBef>
                <a:spcPts val="600"/>
              </a:spcBef>
              <a:spcAft>
                <a:spcPts val="600"/>
              </a:spcAft>
              <a:buClr>
                <a:srgbClr val="F16038"/>
              </a:buClr>
            </a:pPr>
            <a:r>
              <a:rPr lang="en-US">
                <a:solidFill>
                  <a:srgbClr val="595959"/>
                </a:solidFill>
              </a:rPr>
              <a:t>PDM4-130-003  Superintendent’s/Principal’s Report of ADSY Attendance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4C7BD5CF-AE64-FF51-E299-E0F621741983}"/>
              </a:ext>
            </a:extLst>
          </p:cNvPr>
          <p:cNvSpPr txBox="1"/>
          <p:nvPr/>
        </p:nvSpPr>
        <p:spPr>
          <a:xfrm>
            <a:off x="9324975" y="6115050"/>
            <a:ext cx="31813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177658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Extended Year Submission 2023</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618018421"/>
              </p:ext>
            </p:extLst>
          </p:nvPr>
        </p:nvGraphicFramePr>
        <p:xfrm>
          <a:off x="511479" y="1252602"/>
          <a:ext cx="11075484" cy="338810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Extended 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r>
                        <a:rPr lang="en-US" sz="1800"/>
                        <a:t>PEIMS Extended Year Submission ready for users to promote data</a:t>
                      </a:r>
                    </a:p>
                  </a:txBody>
                  <a:tcPr/>
                </a:tc>
                <a:tc>
                  <a:txBody>
                    <a:bodyPr/>
                    <a:lstStyle/>
                    <a:p>
                      <a:r>
                        <a:rPr lang="en-US" sz="1800"/>
                        <a:t>March 27, 2023</a:t>
                      </a:r>
                    </a:p>
                  </a:txBody>
                  <a:tcPr/>
                </a:tc>
                <a:extLst>
                  <a:ext uri="{0D108BD9-81ED-4DB2-BD59-A6C34878D82A}">
                    <a16:rowId xmlns:a16="http://schemas.microsoft.com/office/drawing/2014/main" val="4075560472"/>
                  </a:ext>
                </a:extLst>
              </a:tr>
              <a:tr h="458004">
                <a:tc>
                  <a:txBody>
                    <a:bodyPr/>
                    <a:lstStyle/>
                    <a:p>
                      <a:r>
                        <a:rPr lang="en-US" sz="1800"/>
                        <a:t>TSDS PEIMS Extended Year ready for users to complete, approve, and accept submissions</a:t>
                      </a:r>
                    </a:p>
                  </a:txBody>
                  <a:tcPr/>
                </a:tc>
                <a:tc>
                  <a:txBody>
                    <a:bodyPr/>
                    <a:lstStyle/>
                    <a:p>
                      <a:r>
                        <a:rPr lang="en-US" sz="1800"/>
                        <a:t>July 31, 2023</a:t>
                      </a:r>
                    </a:p>
                  </a:txBody>
                  <a:tcPr/>
                </a:tc>
                <a:extLst>
                  <a:ext uri="{0D108BD9-81ED-4DB2-BD59-A6C34878D82A}">
                    <a16:rowId xmlns:a16="http://schemas.microsoft.com/office/drawing/2014/main" val="1307355544"/>
                  </a:ext>
                </a:extLst>
              </a:tr>
              <a:tr h="458004">
                <a:tc>
                  <a:txBody>
                    <a:bodyPr/>
                    <a:lstStyle/>
                    <a:p>
                      <a:r>
                        <a:rPr lang="en-US" sz="1800"/>
                        <a:t>Requests to retire Unique IDs due at TEA for PEIMS Extended Year First Submission</a:t>
                      </a:r>
                    </a:p>
                  </a:txBody>
                  <a:tcPr/>
                </a:tc>
                <a:tc>
                  <a:txBody>
                    <a:bodyPr/>
                    <a:lstStyle/>
                    <a:p>
                      <a:r>
                        <a:rPr lang="en-US" sz="1800"/>
                        <a:t>August 18, 2023</a:t>
                      </a:r>
                    </a:p>
                  </a:txBody>
                  <a:tcPr/>
                </a:tc>
                <a:extLst>
                  <a:ext uri="{0D108BD9-81ED-4DB2-BD59-A6C34878D82A}">
                    <a16:rowId xmlns:a16="http://schemas.microsoft.com/office/drawing/2014/main" val="4201605557"/>
                  </a:ext>
                </a:extLst>
              </a:tr>
              <a:tr h="458004">
                <a:tc>
                  <a:txBody>
                    <a:bodyPr/>
                    <a:lstStyle/>
                    <a:p>
                      <a:r>
                        <a:rPr lang="en-US" sz="1800" b="1"/>
                        <a:t>PEIMS Extended Year First Submission due date for LEAs</a:t>
                      </a:r>
                    </a:p>
                  </a:txBody>
                  <a:tcPr/>
                </a:tc>
                <a:tc>
                  <a:txBody>
                    <a:bodyPr/>
                    <a:lstStyle/>
                    <a:p>
                      <a:r>
                        <a:rPr lang="en-US" sz="1800"/>
                        <a:t>August 31, 2023</a:t>
                      </a:r>
                    </a:p>
                  </a:txBody>
                  <a:tcPr/>
                </a:tc>
                <a:extLst>
                  <a:ext uri="{0D108BD9-81ED-4DB2-BD59-A6C34878D82A}">
                    <a16:rowId xmlns:a16="http://schemas.microsoft.com/office/drawing/2014/main" val="1882897518"/>
                  </a:ext>
                </a:extLst>
              </a:tr>
              <a:tr h="458004">
                <a:tc>
                  <a:txBody>
                    <a:bodyPr/>
                    <a:lstStyle/>
                    <a:p>
                      <a:r>
                        <a:rPr lang="en-US" sz="1800"/>
                        <a:t>Requests to retire Unique IDs due at TEA for PEIMS Extended Year Resubmission</a:t>
                      </a:r>
                    </a:p>
                  </a:txBody>
                  <a:tcPr/>
                </a:tc>
                <a:tc>
                  <a:txBody>
                    <a:bodyPr/>
                    <a:lstStyle/>
                    <a:p>
                      <a:r>
                        <a:rPr lang="en-US" sz="1800"/>
                        <a:t>September 8, 2023</a:t>
                      </a:r>
                    </a:p>
                  </a:txBody>
                  <a:tcPr/>
                </a:tc>
                <a:extLst>
                  <a:ext uri="{0D108BD9-81ED-4DB2-BD59-A6C34878D82A}">
                    <a16:rowId xmlns:a16="http://schemas.microsoft.com/office/drawing/2014/main" val="1251886356"/>
                  </a:ext>
                </a:extLst>
              </a:tr>
              <a:tr h="458004">
                <a:tc>
                  <a:txBody>
                    <a:bodyPr/>
                    <a:lstStyle/>
                    <a:p>
                      <a:r>
                        <a:rPr lang="en-US" sz="1800" b="1"/>
                        <a:t>PEIMS Extended Year Resubmission due date for LEAs</a:t>
                      </a:r>
                    </a:p>
                  </a:txBody>
                  <a:tcPr/>
                </a:tc>
                <a:tc>
                  <a:txBody>
                    <a:bodyPr/>
                    <a:lstStyle/>
                    <a:p>
                      <a:r>
                        <a:rPr lang="en-US" sz="1800"/>
                        <a:t>September 21, 2023</a:t>
                      </a:r>
                    </a:p>
                  </a:txBody>
                  <a:tcPr/>
                </a:tc>
                <a:extLst>
                  <a:ext uri="{0D108BD9-81ED-4DB2-BD59-A6C34878D82A}">
                    <a16:rowId xmlns:a16="http://schemas.microsoft.com/office/drawing/2014/main" val="3749850416"/>
                  </a:ext>
                </a:extLst>
              </a:tr>
            </a:tbl>
          </a:graphicData>
        </a:graphic>
      </p:graphicFrame>
    </p:spTree>
    <p:extLst>
      <p:ext uri="{BB962C8B-B14F-4D97-AF65-F5344CB8AC3E}">
        <p14:creationId xmlns:p14="http://schemas.microsoft.com/office/powerpoint/2010/main" val="15597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How should ADSY attendance be reported when an LEA has ADSY days scheduled during the school year?</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Regardless of when the ADSY days are offered, ADSY attendance is reported in the PEIMS Extended Year Submission for the associated academic year.</a:t>
            </a:r>
          </a:p>
        </p:txBody>
      </p:sp>
    </p:spTree>
    <p:extLst>
      <p:ext uri="{BB962C8B-B14F-4D97-AF65-F5344CB8AC3E}">
        <p14:creationId xmlns:p14="http://schemas.microsoft.com/office/powerpoint/2010/main" val="3156752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0947768"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Why are TOTAL-DAYS-ABSENT (E0036) being removed from the PEIMS Extended Year Submission?</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removed TOTAL-DAYS-ABSENT (E0036) as the ADSY program is funded on the days the student participates in the program.  </a:t>
            </a:r>
            <a:endParaRPr lang="en-US" sz="2400">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21359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- 5</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Why are EXCESS-HOURS-IN-INSTRUCTIONAL-SETTING (E0945) being removed from the PEIMS Extended Year Submission?</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removed EXCESS-HOURS-IN-INSTRUCTIONAL-SETTING (E0945) because the ADSY program only reports data for students in grades PK-5.  This grade range of students is not eligible to participate in CTE and therefore would not earn excess contact hours in their instructional setting. </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24715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- 6</a:t>
            </a:r>
            <a:endParaRPr lang="en-US" sz="400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When does TEA calculate the CTE indicator code?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CTE Indicator Code is calculated after each submission is completed. The CTE auto-calculation process is run after the close of the PEIMS Summer First Submission, Resubmission and year-round schools' submission. </a:t>
            </a:r>
            <a:r>
              <a:rPr lang="en-US" sz="2400">
                <a:solidFill>
                  <a:srgbClr val="595959"/>
                </a:solidFill>
                <a:highlight>
                  <a:srgbClr val="FFFF00"/>
                </a:highlight>
              </a:rPr>
              <a:t>It is then calculated again after the close of PEIMS Extended Year First Submission and Resubmission.</a:t>
            </a:r>
            <a:endParaRPr lang="en-US" sz="2400">
              <a:solidFill>
                <a:srgbClr val="595959"/>
              </a:solidFill>
              <a:highlight>
                <a:srgbClr val="FFFF00"/>
              </a:highlight>
              <a:cs typeface="Calibri"/>
            </a:endParaRPr>
          </a:p>
          <a:p>
            <a:pPr marL="457200" lvl="1" indent="0">
              <a:lnSpc>
                <a:spcPct val="100000"/>
              </a:lnSpc>
              <a:spcBef>
                <a:spcPts val="600"/>
              </a:spcBef>
              <a:spcAft>
                <a:spcPts val="600"/>
              </a:spcAft>
              <a:buClr>
                <a:srgbClr val="F16038"/>
              </a:buClr>
              <a:buNone/>
            </a:pPr>
            <a:r>
              <a:rPr lang="en-US">
                <a:solidFill>
                  <a:srgbClr val="595959"/>
                </a:solidFill>
              </a:rPr>
              <a: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48564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751675B9-146A-B868-8B16-D3830C07935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application functionality will be updated to include new data elements: </a:t>
            </a:r>
          </a:p>
          <a:p>
            <a:pPr lvl="1">
              <a:lnSpc>
                <a:spcPct val="100000"/>
              </a:lnSpc>
              <a:spcBef>
                <a:spcPts val="600"/>
              </a:spcBef>
              <a:spcAft>
                <a:spcPts val="600"/>
              </a:spcAft>
              <a:buClr>
                <a:srgbClr val="F16038"/>
              </a:buClr>
            </a:pPr>
            <a:r>
              <a:rPr lang="en-US">
                <a:solidFill>
                  <a:srgbClr val="595959"/>
                </a:solidFill>
              </a:rPr>
              <a:t>Data Search</a:t>
            </a:r>
          </a:p>
          <a:p>
            <a:pPr lvl="1">
              <a:lnSpc>
                <a:spcPct val="100000"/>
              </a:lnSpc>
              <a:spcBef>
                <a:spcPts val="600"/>
              </a:spcBef>
              <a:spcAft>
                <a:spcPts val="600"/>
              </a:spcAft>
              <a:buClr>
                <a:srgbClr val="F16038"/>
              </a:buClr>
            </a:pPr>
            <a:r>
              <a:rPr lang="en-US">
                <a:solidFill>
                  <a:srgbClr val="595959"/>
                </a:solidFill>
              </a:rPr>
              <a:t>Data Retrieval</a:t>
            </a:r>
          </a:p>
          <a:p>
            <a:pPr lvl="1">
              <a:lnSpc>
                <a:spcPct val="100000"/>
              </a:lnSpc>
              <a:spcBef>
                <a:spcPts val="600"/>
              </a:spcBef>
              <a:spcAft>
                <a:spcPts val="600"/>
              </a:spcAft>
              <a:buClr>
                <a:srgbClr val="F16038"/>
              </a:buClr>
            </a:pPr>
            <a:r>
              <a:rPr lang="en-US">
                <a:solidFill>
                  <a:srgbClr val="595959"/>
                </a:solidFill>
              </a:rPr>
              <a:t>Data Element Summary</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69225" cy="751350"/>
          </a:xfrm>
        </p:spPr>
        <p:txBody>
          <a:bodyPr>
            <a:normAutofit/>
          </a:bodyPr>
          <a:lstStyle/>
          <a:p>
            <a:r>
              <a:rPr lang="en-US" sz="3200">
                <a:cs typeface="Calibri"/>
              </a:rPr>
              <a:t>TX First Early HS Completion Pgm Data Element Updates</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20765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panose="02020603050405020304" pitchFamily="18" charset="0"/>
              </a:rPr>
              <a:t>During the 87th legislative session, Senate Bill (SB) 1888 was passed, which amends TEC§ 28.0253. As a result, the Texas Education Agency (TEA), in coordination with the Texas Higher Education Coordinating Board (THECB), shall establish the Texas First Early High School Completion Program. This program allows public high school students who demonstrate early readiness for college to graduate early from high school.</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257057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99742" y="132045"/>
            <a:ext cx="11121657"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a:t>
            </a:r>
            <a:r>
              <a:rPr lang="en-US" sz="3200">
                <a:solidFill>
                  <a:schemeClr val="bg1"/>
                </a:solidFill>
                <a:cs typeface="Calibri"/>
              </a:rPr>
              <a:t>- 2</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To be eligible for an award under the program, a student must:</a:t>
            </a:r>
          </a:p>
          <a:p>
            <a:pPr lvl="2">
              <a:lnSpc>
                <a:spcPct val="100000"/>
              </a:lnSpc>
              <a:spcBef>
                <a:spcPts val="600"/>
              </a:spcBef>
              <a:spcAft>
                <a:spcPts val="600"/>
              </a:spcAft>
              <a:buClr>
                <a:srgbClr val="F16038"/>
              </a:buClr>
            </a:pPr>
            <a:r>
              <a:rPr lang="en-US">
                <a:solidFill>
                  <a:srgbClr val="595959"/>
                </a:solidFill>
              </a:rPr>
              <a:t>Be a resident of this state as determined by THECB rules;</a:t>
            </a:r>
          </a:p>
          <a:p>
            <a:pPr lvl="2">
              <a:lnSpc>
                <a:spcPct val="100000"/>
              </a:lnSpc>
              <a:spcBef>
                <a:spcPts val="600"/>
              </a:spcBef>
              <a:spcAft>
                <a:spcPts val="600"/>
              </a:spcAft>
              <a:buClr>
                <a:srgbClr val="F16038"/>
              </a:buClr>
            </a:pPr>
            <a:r>
              <a:rPr lang="en-US">
                <a:solidFill>
                  <a:srgbClr val="595959"/>
                </a:solidFill>
              </a:rPr>
              <a:t>Have graduated early from high school under the Texas First Early High School Completion Program; and</a:t>
            </a:r>
          </a:p>
          <a:p>
            <a:pPr lvl="2">
              <a:lnSpc>
                <a:spcPct val="100000"/>
              </a:lnSpc>
              <a:spcBef>
                <a:spcPts val="600"/>
              </a:spcBef>
              <a:spcAft>
                <a:spcPts val="600"/>
              </a:spcAft>
              <a:buClr>
                <a:srgbClr val="F16038"/>
              </a:buClr>
            </a:pPr>
            <a:r>
              <a:rPr lang="en-US">
                <a:solidFill>
                  <a:srgbClr val="595959"/>
                </a:solidFill>
              </a:rPr>
              <a:t>Completed the Financial Aid Application Requirement for High School Graduation (TEC§ 28.0256).</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3020643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98703" y="141941"/>
            <a:ext cx="10487871"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a:t>
            </a:r>
            <a:r>
              <a:rPr lang="en-US" sz="3200">
                <a:solidFill>
                  <a:schemeClr val="bg1"/>
                </a:solidFill>
                <a:cs typeface="Calibri"/>
              </a:rPr>
              <a:t>- 3</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15952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THECB shall award a grant (state credit) to pay for tuition, mandatory fees, and other costs of attendance at an institution to each eligible student based on if the student graduates two or more semesters or less than two semesters or the equivalent earlier than the student's high school cohort.</a:t>
            </a:r>
          </a:p>
          <a:p>
            <a:pPr lvl="1">
              <a:lnSpc>
                <a:spcPct val="100000"/>
              </a:lnSpc>
              <a:spcBef>
                <a:spcPts val="600"/>
              </a:spcBef>
              <a:spcAft>
                <a:spcPts val="600"/>
              </a:spcAft>
              <a:buClr>
                <a:srgbClr val="F16038"/>
              </a:buClr>
            </a:pPr>
            <a:r>
              <a:rPr lang="en-US">
                <a:solidFill>
                  <a:srgbClr val="595959"/>
                </a:solidFill>
              </a:rPr>
              <a:t>TEA will increase a district’s average daily attendance for students who graduated early under the Texas First High School Completion Program and are enrolled at an eligible institution.</a:t>
            </a:r>
          </a:p>
          <a:p>
            <a:pPr lvl="1">
              <a:lnSpc>
                <a:spcPct val="100000"/>
              </a:lnSpc>
              <a:spcBef>
                <a:spcPts val="600"/>
              </a:spcBef>
              <a:spcAft>
                <a:spcPts val="600"/>
              </a:spcAft>
              <a:buClr>
                <a:srgbClr val="F16038"/>
              </a:buClr>
            </a:pPr>
            <a:r>
              <a:rPr lang="en-US">
                <a:solidFill>
                  <a:srgbClr val="595959"/>
                </a:solidFill>
              </a:rPr>
              <a:t>TEA will also reduce each district’s FSP entitlement by the amount granted (state credit) to each eligible student.</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202542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677923"/>
            <a:ext cx="10623762" cy="5047015"/>
          </a:xfrm>
        </p:spPr>
        <p:txBody>
          <a:bodyPr/>
          <a:lstStyle/>
          <a:p>
            <a:pPr>
              <a:spcBef>
                <a:spcPts val="400"/>
              </a:spcBef>
            </a:pPr>
            <a:r>
              <a:rPr lang="en-US" sz="2400" b="1"/>
              <a:t>PEIMS</a:t>
            </a:r>
            <a:endParaRPr lang="en-US" sz="2000" b="1"/>
          </a:p>
          <a:p>
            <a:pPr lvl="1">
              <a:spcBef>
                <a:spcPts val="400"/>
              </a:spcBef>
            </a:pPr>
            <a:r>
              <a:rPr lang="en-US" sz="2000"/>
              <a:t>Program Area Contacts</a:t>
            </a:r>
          </a:p>
          <a:p>
            <a:pPr lvl="1">
              <a:spcBef>
                <a:spcPts val="400"/>
              </a:spcBef>
            </a:pPr>
            <a:r>
              <a:rPr lang="en-US" sz="2000" b="1"/>
              <a:t>2022-2023 Extended Year</a:t>
            </a:r>
            <a:endParaRPr lang="en-US" sz="1800" b="1"/>
          </a:p>
          <a:p>
            <a:pPr lvl="2">
              <a:spcBef>
                <a:spcPts val="400"/>
              </a:spcBef>
            </a:pPr>
            <a:r>
              <a:rPr lang="en-US" sz="1800"/>
              <a:t>Submission Updates</a:t>
            </a:r>
          </a:p>
          <a:p>
            <a:pPr lvl="2">
              <a:spcBef>
                <a:spcPts val="400"/>
              </a:spcBef>
            </a:pPr>
            <a:r>
              <a:rPr lang="en-US" sz="1800"/>
              <a:t>Timeline</a:t>
            </a:r>
          </a:p>
          <a:p>
            <a:pPr lvl="2">
              <a:spcBef>
                <a:spcPts val="400"/>
              </a:spcBef>
            </a:pPr>
            <a:r>
              <a:rPr lang="en-US" sz="1800"/>
              <a:t>Frequently Asked Questions</a:t>
            </a:r>
          </a:p>
          <a:p>
            <a:pPr lvl="1">
              <a:spcBef>
                <a:spcPts val="400"/>
              </a:spcBef>
            </a:pPr>
            <a:r>
              <a:rPr lang="en-US" sz="2000" b="1"/>
              <a:t>2023-2024</a:t>
            </a:r>
            <a:endParaRPr lang="en-US" sz="1800"/>
          </a:p>
          <a:p>
            <a:pPr lvl="2">
              <a:spcBef>
                <a:spcPts val="400"/>
              </a:spcBef>
            </a:pPr>
            <a:r>
              <a:rPr lang="en-US" sz="1800"/>
              <a:t>Application Updates</a:t>
            </a:r>
          </a:p>
          <a:p>
            <a:pPr lvl="2">
              <a:spcBef>
                <a:spcPts val="400"/>
              </a:spcBef>
            </a:pPr>
            <a:r>
              <a:rPr lang="en-US" sz="1800"/>
              <a:t>Data Element Updates</a:t>
            </a:r>
          </a:p>
          <a:p>
            <a:pPr lvl="2">
              <a:spcBef>
                <a:spcPts val="400"/>
              </a:spcBef>
            </a:pPr>
            <a:r>
              <a:rPr lang="en-US" sz="1800"/>
              <a:t>Code Table Updates</a:t>
            </a:r>
          </a:p>
          <a:p>
            <a:pPr lvl="2">
              <a:spcBef>
                <a:spcPts val="400"/>
              </a:spcBef>
            </a:pPr>
            <a:r>
              <a:rPr lang="en-US" sz="1800"/>
              <a:t>Report Updates</a:t>
            </a:r>
          </a:p>
          <a:p>
            <a:pPr lvl="2">
              <a:spcBef>
                <a:spcPts val="400"/>
              </a:spcBef>
            </a:pPr>
            <a:r>
              <a:rPr lang="en-US" sz="1800"/>
              <a:t>Business Rule Updates</a:t>
            </a:r>
          </a:p>
          <a:p>
            <a:pPr lvl="2">
              <a:spcBef>
                <a:spcPts val="400"/>
              </a:spcBef>
            </a:pPr>
            <a:r>
              <a:rPr lang="en-US" sz="1800"/>
              <a:t>Reporting Requirement Updates</a:t>
            </a:r>
          </a:p>
          <a:p>
            <a:pPr lvl="2">
              <a:spcBef>
                <a:spcPts val="400"/>
              </a:spcBef>
            </a:pPr>
            <a:r>
              <a:rPr lang="en-US" sz="1800"/>
              <a:t>Timeline</a:t>
            </a:r>
          </a:p>
          <a:p>
            <a:pPr lvl="1">
              <a:spcBef>
                <a:spcPts val="400"/>
              </a:spcBef>
            </a:pPr>
            <a:r>
              <a:rPr lang="en-US" sz="2000"/>
              <a:t>Technical Resources</a:t>
            </a:r>
          </a:p>
          <a:p>
            <a:pPr lvl="1">
              <a:spcBef>
                <a:spcPts val="400"/>
              </a:spcBef>
            </a:pPr>
            <a:r>
              <a:rPr lang="en-US" sz="2000"/>
              <a:t>Questions</a:t>
            </a:r>
          </a:p>
          <a:p>
            <a:pPr lvl="2"/>
            <a:endParaRPr lang="en-US" sz="1600" b="1"/>
          </a:p>
        </p:txBody>
      </p:sp>
      <p:sp>
        <p:nvSpPr>
          <p:cNvPr id="2" name="TextBox 1">
            <a:extLst>
              <a:ext uri="{FF2B5EF4-FFF2-40B4-BE49-F238E27FC236}">
                <a16:creationId xmlns:a16="http://schemas.microsoft.com/office/drawing/2014/main" id="{8E378B7C-8973-FD3B-97A1-B8143FCF5804}"/>
              </a:ext>
            </a:extLst>
          </p:cNvPr>
          <p:cNvSpPr txBox="1"/>
          <p:nvPr/>
        </p:nvSpPr>
        <p:spPr>
          <a:xfrm>
            <a:off x="9324975" y="6105525"/>
            <a:ext cx="2933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368961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9951" y="141941"/>
            <a:ext cx="10357242"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a:t>
            </a:r>
            <a:r>
              <a:rPr lang="en-US" sz="3200">
                <a:solidFill>
                  <a:schemeClr val="bg1"/>
                </a:solidFill>
                <a:cs typeface="Calibri"/>
              </a:rPr>
              <a:t>- 4</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98025"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data element </a:t>
            </a:r>
            <a:r>
              <a:rPr lang="en-US" b="1">
                <a:solidFill>
                  <a:srgbClr val="595959"/>
                </a:solidFill>
              </a:rPr>
              <a:t>TEXAS-FIRST-EARLY-HS-COMPLETION-PROGRAM (E1736) </a:t>
            </a:r>
            <a:r>
              <a:rPr lang="en-US">
                <a:solidFill>
                  <a:srgbClr val="595959"/>
                </a:solidFill>
              </a:rPr>
              <a:t>to the </a:t>
            </a:r>
            <a:r>
              <a:rPr lang="en-US" b="1">
                <a:solidFill>
                  <a:srgbClr val="595959"/>
                </a:solidFill>
              </a:rPr>
              <a:t>StudentGraduationProgramExtension</a:t>
            </a:r>
            <a:r>
              <a:rPr lang="en-US">
                <a:solidFill>
                  <a:srgbClr val="595959"/>
                </a:solidFill>
              </a:rPr>
              <a:t> complex type to be reported as optional in the PEIMS Fall Submission</a:t>
            </a:r>
            <a:r>
              <a:rPr lang="en-US">
                <a:solidFill>
                  <a:srgbClr val="595959"/>
                </a:solidFill>
                <a:effectLst/>
                <a:ea typeface="Calibri" panose="020F0502020204030204" pitchFamily="34" charset="0"/>
                <a:cs typeface="Times New Roman" panose="02020603050405020304" pitchFamily="18" charset="0"/>
              </a:rPr>
              <a:t>.</a:t>
            </a: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The TEXAS-FIRST-EARLY-HS-COMPLETION-PROGRAM data element indicates the student graduated early under the Texas First Early High School Completion Program and specifies whether the student graduated two or more semesters or less than two semesters or the equivalent earlier than the expected graduation date of the student's high school cohort. ">
            <a:extLst>
              <a:ext uri="{FF2B5EF4-FFF2-40B4-BE49-F238E27FC236}">
                <a16:creationId xmlns:a16="http://schemas.microsoft.com/office/drawing/2014/main" id="{892D1D94-792B-8ABA-E5B4-B29322DB11B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354947" y="2684880"/>
            <a:ext cx="7482105" cy="3302034"/>
          </a:xfrm>
          <a:prstGeom prst="rect">
            <a:avLst/>
          </a:prstGeom>
        </p:spPr>
      </p:pic>
    </p:spTree>
    <p:extLst>
      <p:ext uri="{BB962C8B-B14F-4D97-AF65-F5344CB8AC3E}">
        <p14:creationId xmlns:p14="http://schemas.microsoft.com/office/powerpoint/2010/main" val="585484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51837"/>
            <a:ext cx="10538113"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a:t>
            </a:r>
            <a:r>
              <a:rPr lang="en-US" sz="3200">
                <a:solidFill>
                  <a:schemeClr val="bg1"/>
                </a:solidFill>
                <a:cs typeface="Calibri"/>
              </a:rPr>
              <a:t>-5</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26540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Modified the </a:t>
            </a:r>
            <a:r>
              <a:rPr lang="en-US" b="1">
                <a:solidFill>
                  <a:srgbClr val="595959"/>
                </a:solidFill>
              </a:rPr>
              <a:t>StudentGraduationProgramExtension</a:t>
            </a:r>
            <a:r>
              <a:rPr lang="en-US">
                <a:solidFill>
                  <a:srgbClr val="595959"/>
                </a:solidFill>
              </a:rPr>
              <a:t> complex type for the PEIMS Fall Submission:</a:t>
            </a:r>
          </a:p>
          <a:p>
            <a:pPr lvl="1">
              <a:lnSpc>
                <a:spcPct val="100000"/>
              </a:lnSpc>
              <a:spcBef>
                <a:spcPts val="600"/>
              </a:spcBef>
              <a:spcAft>
                <a:spcPts val="600"/>
              </a:spcAft>
              <a:buClr>
                <a:srgbClr val="F16038"/>
              </a:buClr>
            </a:pPr>
            <a:r>
              <a:rPr lang="en-US">
                <a:solidFill>
                  <a:srgbClr val="595959"/>
                </a:solidFill>
              </a:rPr>
              <a:t>Added </a:t>
            </a:r>
            <a:r>
              <a:rPr lang="en-US" b="1">
                <a:solidFill>
                  <a:srgbClr val="595959"/>
                </a:solidFill>
              </a:rPr>
              <a:t>TEXAS-FIRST-EARLY-HS-COMPLETION-PROGRAM (E1736) </a:t>
            </a:r>
            <a:r>
              <a:rPr lang="en-US">
                <a:solidFill>
                  <a:srgbClr val="595959"/>
                </a:solidFill>
              </a:rPr>
              <a:t>as optional</a:t>
            </a:r>
          </a:p>
          <a:p>
            <a:pPr lvl="1">
              <a:lnSpc>
                <a:spcPct val="100000"/>
              </a:lnSpc>
              <a:spcBef>
                <a:spcPts val="600"/>
              </a:spcBef>
              <a:spcAft>
                <a:spcPts val="600"/>
              </a:spcAft>
              <a:buClr>
                <a:srgbClr val="F16038"/>
              </a:buClr>
            </a:pPr>
            <a:endParaRPr lang="en-US">
              <a:solidFill>
                <a:srgbClr val="595959"/>
              </a:solidFill>
            </a:endParaRPr>
          </a:p>
        </p:txBody>
      </p:sp>
      <p:grpSp>
        <p:nvGrpSpPr>
          <p:cNvPr id="2" name="Group 1" descr="The Student Graduation Program Extension complex type displays and shows for the PEIMS Fall submission, the new data element TExas First Early High School Completion Program as collected. ">
            <a:extLst>
              <a:ext uri="{FF2B5EF4-FFF2-40B4-BE49-F238E27FC236}">
                <a16:creationId xmlns:a16="http://schemas.microsoft.com/office/drawing/2014/main" id="{86975BFF-6E10-D359-48D6-D555E315CD6A}"/>
              </a:ext>
            </a:extLst>
          </p:cNvPr>
          <p:cNvGrpSpPr/>
          <p:nvPr/>
        </p:nvGrpSpPr>
        <p:grpSpPr>
          <a:xfrm>
            <a:off x="2360768" y="2667622"/>
            <a:ext cx="6886917" cy="3076103"/>
            <a:chOff x="0" y="0"/>
            <a:chExt cx="8233410" cy="4194810"/>
          </a:xfrm>
        </p:grpSpPr>
        <p:pic>
          <p:nvPicPr>
            <p:cNvPr id="5" name="Picture 4" descr="Graphical user interface, table&#10;&#10;Description automatically generated">
              <a:extLst>
                <a:ext uri="{FF2B5EF4-FFF2-40B4-BE49-F238E27FC236}">
                  <a16:creationId xmlns:a16="http://schemas.microsoft.com/office/drawing/2014/main" id="{6A119845-8232-F450-6E19-AFEBF995A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 y="0"/>
              <a:ext cx="8229600" cy="4187825"/>
            </a:xfrm>
            <a:prstGeom prst="rect">
              <a:avLst/>
            </a:prstGeom>
          </p:spPr>
        </p:pic>
        <p:sp>
          <p:nvSpPr>
            <p:cNvPr id="6" name="Rectangle 5">
              <a:extLst>
                <a:ext uri="{FF2B5EF4-FFF2-40B4-BE49-F238E27FC236}">
                  <a16:creationId xmlns:a16="http://schemas.microsoft.com/office/drawing/2014/main" id="{1A476162-3CC1-47B8-8195-4DEBBE1EA306}"/>
                </a:ext>
              </a:extLst>
            </p:cNvPr>
            <p:cNvSpPr/>
            <p:nvPr/>
          </p:nvSpPr>
          <p:spPr>
            <a:xfrm>
              <a:off x="0" y="4011930"/>
              <a:ext cx="8233410" cy="182880"/>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89719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fontScale="90000"/>
          </a:bodyPr>
          <a:lstStyle/>
          <a:p>
            <a:r>
              <a:rPr lang="en-US" sz="4000">
                <a:cs typeface="Calibri"/>
              </a:rPr>
              <a:t>TX First Early HS Completion Pgm 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code table </a:t>
            </a:r>
            <a:r>
              <a:rPr lang="en-US" b="1">
                <a:solidFill>
                  <a:srgbClr val="595959"/>
                </a:solidFill>
              </a:rPr>
              <a:t>TEXAS-FIRST-EARLY-HS-COMPLETION-PROGRAM (C233)</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Texas First Early High School Completion Program code table displays with two code values. Code 1 states the student graduated two or more semesters early. Code 02 states the Student Graduated Less Than Two Semesters Early. ">
            <a:extLst>
              <a:ext uri="{FF2B5EF4-FFF2-40B4-BE49-F238E27FC236}">
                <a16:creationId xmlns:a16="http://schemas.microsoft.com/office/drawing/2014/main" id="{1C7F9150-B25A-4D5A-2909-93D135150E4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565274" y="2415581"/>
            <a:ext cx="9061450" cy="1471930"/>
          </a:xfrm>
          <a:prstGeom prst="rect">
            <a:avLst/>
          </a:prstGeom>
        </p:spPr>
      </p:pic>
    </p:spTree>
    <p:extLst>
      <p:ext uri="{BB962C8B-B14F-4D97-AF65-F5344CB8AC3E}">
        <p14:creationId xmlns:p14="http://schemas.microsoft.com/office/powerpoint/2010/main" val="3728244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2" y="141941"/>
            <a:ext cx="10347193" cy="751350"/>
          </a:xfrm>
        </p:spPr>
        <p:txBody>
          <a:bodyPr>
            <a:normAutofit fontScale="90000"/>
          </a:bodyPr>
          <a:lstStyle/>
          <a:p>
            <a:r>
              <a:rPr lang="en-US" sz="4000">
                <a:cs typeface="Calibri"/>
              </a:rPr>
              <a:t>TX First Early HS Completion Pgm 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Fall Submission report to reflect these changes:</a:t>
            </a:r>
          </a:p>
          <a:p>
            <a:pPr lvl="1">
              <a:lnSpc>
                <a:spcPct val="100000"/>
              </a:lnSpc>
              <a:spcBef>
                <a:spcPts val="600"/>
              </a:spcBef>
              <a:spcAft>
                <a:spcPts val="600"/>
              </a:spcAft>
              <a:buClr>
                <a:srgbClr val="F16038"/>
              </a:buClr>
            </a:pPr>
            <a:r>
              <a:rPr lang="en-US">
                <a:solidFill>
                  <a:srgbClr val="595959"/>
                </a:solidFill>
              </a:rPr>
              <a:t>PDM1-124-007 Graduate Roster by Graduation Type</a:t>
            </a:r>
          </a:p>
          <a:p>
            <a:pPr marL="0" indent="0">
              <a:buFont typeface="Wingdings" panose="05000000000000000000" pitchFamily="2" charset="2"/>
              <a:buNone/>
            </a:pPr>
            <a:endParaRPr lang="en-US">
              <a:solidFill>
                <a:srgbClr val="0D6CB9"/>
              </a:solidFill>
            </a:endParaRPr>
          </a:p>
        </p:txBody>
      </p:sp>
      <p:grpSp>
        <p:nvGrpSpPr>
          <p:cNvPr id="9" name="Group 8" descr="The Graduate Roster by Graduation Type report displays showing the new column to indicate whether the graduate graduated two or more semesters early as part of the Texas First Early High School Completion Program. ">
            <a:extLst>
              <a:ext uri="{FF2B5EF4-FFF2-40B4-BE49-F238E27FC236}">
                <a16:creationId xmlns:a16="http://schemas.microsoft.com/office/drawing/2014/main" id="{227644AE-79E8-23E9-8ABF-7BE4FA73EC27}"/>
              </a:ext>
            </a:extLst>
          </p:cNvPr>
          <p:cNvGrpSpPr/>
          <p:nvPr/>
        </p:nvGrpSpPr>
        <p:grpSpPr>
          <a:xfrm>
            <a:off x="460509" y="2605088"/>
            <a:ext cx="11196319" cy="3311357"/>
            <a:chOff x="0" y="0"/>
            <a:chExt cx="5945505" cy="1993265"/>
          </a:xfrm>
        </p:grpSpPr>
        <p:pic>
          <p:nvPicPr>
            <p:cNvPr id="10" name="Picture 9" descr="The Graduate Roster by Graduation Type report displays showing the new column to indicate whether the graduate graduated two or more semesters early as part of the Texas First Early High School Completion Program. ">
              <a:extLst>
                <a:ext uri="{FF2B5EF4-FFF2-40B4-BE49-F238E27FC236}">
                  <a16:creationId xmlns:a16="http://schemas.microsoft.com/office/drawing/2014/main" id="{90097447-5A83-CB28-F08E-CAA8CED86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45505" cy="1993265"/>
            </a:xfrm>
            <a:prstGeom prst="rect">
              <a:avLst/>
            </a:prstGeom>
          </p:spPr>
        </p:pic>
        <p:sp>
          <p:nvSpPr>
            <p:cNvPr id="11" name="Rectangle 10">
              <a:extLst>
                <a:ext uri="{FF2B5EF4-FFF2-40B4-BE49-F238E27FC236}">
                  <a16:creationId xmlns:a16="http://schemas.microsoft.com/office/drawing/2014/main" id="{CE9363A6-1AAF-C653-9FB1-D6E62C127804}"/>
                </a:ext>
              </a:extLst>
            </p:cNvPr>
            <p:cNvSpPr/>
            <p:nvPr/>
          </p:nvSpPr>
          <p:spPr>
            <a:xfrm>
              <a:off x="3455670" y="430530"/>
              <a:ext cx="259080" cy="13106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972643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a:cs typeface="Calibri"/>
              </a:rPr>
              <a:t>TX First Early HS Completion Pgm Business Rule Updates</a:t>
            </a:r>
            <a:endParaRPr lang="en-US" sz="32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No New Business Rules</a:t>
            </a:r>
          </a:p>
          <a:p>
            <a:pPr>
              <a:lnSpc>
                <a:spcPct val="100000"/>
              </a:lnSpc>
              <a:spcBef>
                <a:spcPts val="600"/>
              </a:spcBef>
              <a:spcAft>
                <a:spcPts val="600"/>
              </a:spcAft>
              <a:buClr>
                <a:srgbClr val="F16038"/>
              </a:buClr>
            </a:pPr>
            <a:r>
              <a:rPr lang="en-US">
                <a:solidFill>
                  <a:srgbClr val="595959"/>
                </a:solidFill>
              </a:rPr>
              <a:t>No Updated Business Rules</a:t>
            </a:r>
          </a:p>
          <a:p>
            <a:pPr>
              <a:lnSpc>
                <a:spcPct val="100000"/>
              </a:lnSpc>
              <a:spcBef>
                <a:spcPts val="600"/>
              </a:spcBef>
              <a:spcAft>
                <a:spcPts val="600"/>
              </a:spcAft>
              <a:buClr>
                <a:srgbClr val="F16038"/>
              </a:buClr>
            </a:pPr>
            <a:r>
              <a:rPr lang="en-US">
                <a:solidFill>
                  <a:srgbClr val="595959"/>
                </a:solidFill>
              </a:rPr>
              <a:t>No Deleted Business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77106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a:cs typeface="Calibri"/>
              </a:rPr>
              <a:t>Adult HS Charter School Pgm - Data Element Updates</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During the 87th legislative session, Senate Bill</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SB) 1615 was passed, which amended Chapter 12 of the TEC by adding Subchapter G, “Adult High School Charter School Program.” Additionally, SB 1615 transferred existing TEC sections 29.259(j) and (k) to Subchapter G, Chapter 12, TEC§ 12.263, Adult Education Program Funding. Under Section 12.263,</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 any student attending an adult high school charter school program may be eligible for funding under the state compensatory education (SCE) allotment. </a:t>
            </a:r>
            <a:r>
              <a:rPr lang="en-US" b="1">
                <a:solidFill>
                  <a:srgbClr val="595959"/>
                </a:solidFill>
                <a:effectLst/>
                <a:ea typeface="Calibri" panose="020F0502020204030204" pitchFamily="34" charset="0"/>
                <a:cs typeface="Times New Roman"/>
              </a:rPr>
              <a:t>The Excel Center (For Adults) is the only charter currently operating under TEC§ 29.259.</a:t>
            </a:r>
            <a:r>
              <a:rPr lang="en-US">
                <a:solidFill>
                  <a:srgbClr val="595959"/>
                </a:solidFill>
                <a:ea typeface="Calibri" panose="020F0502020204030204" pitchFamily="34" charset="0"/>
                <a:cs typeface="Times New Roman"/>
              </a:rPr>
              <a:t> </a:t>
            </a:r>
            <a:endParaRPr lang="en-US">
              <a:solidFill>
                <a:srgbClr val="595959"/>
              </a:solidFill>
            </a:endParaRPr>
          </a:p>
        </p:txBody>
      </p:sp>
    </p:spTree>
    <p:extLst>
      <p:ext uri="{BB962C8B-B14F-4D97-AF65-F5344CB8AC3E}">
        <p14:creationId xmlns:p14="http://schemas.microsoft.com/office/powerpoint/2010/main" val="2232509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41941"/>
            <a:ext cx="11121657" cy="751350"/>
          </a:xfrm>
        </p:spPr>
        <p:txBody>
          <a:bodyPr>
            <a:normAutofit fontScale="90000"/>
          </a:bodyPr>
          <a:lstStyle/>
          <a:p>
            <a:r>
              <a:rPr lang="en-US" sz="4000">
                <a:cs typeface="Calibri"/>
              </a:rPr>
              <a:t>Adult HS </a:t>
            </a:r>
            <a:r>
              <a:rPr lang="en-US">
                <a:cs typeface="Calibri"/>
              </a:rPr>
              <a:t>Charter</a:t>
            </a:r>
            <a:r>
              <a:rPr lang="en-US" sz="4000">
                <a:cs typeface="Calibri"/>
              </a:rPr>
              <a:t> School </a:t>
            </a:r>
            <a:r>
              <a:rPr lang="en-US" sz="4000" err="1">
                <a:cs typeface="Calibri"/>
              </a:rPr>
              <a:t>Pgm</a:t>
            </a:r>
            <a:r>
              <a:rPr lang="en-US" sz="4000">
                <a:cs typeface="Calibri"/>
              </a:rPr>
              <a:t> - Data Element Updates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016375"/>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Currently, TEA collects a STUDENT-CENSUS-BLOCK-GROUP (E1648) for all economically disadvantaged students enrolled as of the PEIMS Fall snapshot date (last Friday in October) and is reported in the PEIMS Fall Submission to calculate the SCE allotment funding. However, the changes in SB 1615 allow any economically disadvantaged student attending an adult high school charter school program to be included in the calculations for SCE allotment funding regardless of enrollment date. Therefore, for TEA to calculate the appropriate SCE allotment funding, the </a:t>
            </a:r>
            <a:r>
              <a:rPr lang="en-US" b="1">
                <a:solidFill>
                  <a:srgbClr val="595959"/>
                </a:solidFill>
              </a:rPr>
              <a:t>STUDENT-CENSUS-BLOCK-GROUP (E1648) </a:t>
            </a:r>
            <a:r>
              <a:rPr lang="en-US">
                <a:solidFill>
                  <a:srgbClr val="595959"/>
                </a:solidFill>
              </a:rPr>
              <a:t>must be collected for any economically disadvantaged student who attended a charter operating under TEC §29.259 at any time during the school year.</a:t>
            </a:r>
          </a:p>
        </p:txBody>
      </p:sp>
    </p:spTree>
    <p:extLst>
      <p:ext uri="{BB962C8B-B14F-4D97-AF65-F5344CB8AC3E}">
        <p14:creationId xmlns:p14="http://schemas.microsoft.com/office/powerpoint/2010/main" val="3041660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49223" y="151837"/>
            <a:ext cx="11121657" cy="751350"/>
          </a:xfrm>
        </p:spPr>
        <p:txBody>
          <a:bodyPr>
            <a:normAutofit/>
          </a:bodyPr>
          <a:lstStyle/>
          <a:p>
            <a:r>
              <a:rPr lang="en-US" sz="3200">
                <a:cs typeface="Calibri"/>
              </a:rPr>
              <a:t>Adult HS Charter School </a:t>
            </a:r>
            <a:r>
              <a:rPr lang="en-US" sz="3200" err="1">
                <a:cs typeface="Calibri"/>
              </a:rPr>
              <a:t>Pgm</a:t>
            </a:r>
            <a:r>
              <a:rPr lang="en-US" sz="3200">
                <a:cs typeface="Calibri"/>
              </a:rPr>
              <a:t> - Data Element Updates </a:t>
            </a:r>
            <a:r>
              <a:rPr lang="en-US" sz="3200">
                <a:solidFill>
                  <a:schemeClr val="bg1"/>
                </a:solidFill>
                <a:cs typeface="Calibri"/>
              </a:rPr>
              <a:t>- 3</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existing data element </a:t>
            </a:r>
            <a:r>
              <a:rPr lang="en-US" b="1">
                <a:solidFill>
                  <a:srgbClr val="595959"/>
                </a:solidFill>
              </a:rPr>
              <a:t>STUDENT-CENSUS-BLOCK-GROUP (E1648</a:t>
            </a:r>
            <a:r>
              <a:rPr lang="en-US">
                <a:solidFill>
                  <a:srgbClr val="595959"/>
                </a:solidFill>
              </a:rPr>
              <a:t>) to the </a:t>
            </a:r>
            <a:r>
              <a:rPr lang="en-US" b="1">
                <a:solidFill>
                  <a:srgbClr val="595959"/>
                </a:solidFill>
              </a:rPr>
              <a:t>StudentExtension</a:t>
            </a:r>
            <a:r>
              <a:rPr lang="en-US">
                <a:solidFill>
                  <a:srgbClr val="595959"/>
                </a:solidFill>
              </a:rPr>
              <a:t> complex type as optional for the PEIMS Summer Submission:</a:t>
            </a:r>
            <a:endParaRPr lang="en-US">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descr="The Student Extension complex type displays and shows for the STUDENT Census Block Group data element, E1648, as collected in the PEIMS Summer Submission in addition to the PEIMS Fall Submission.">
            <a:extLst>
              <a:ext uri="{FF2B5EF4-FFF2-40B4-BE49-F238E27FC236}">
                <a16:creationId xmlns:a16="http://schemas.microsoft.com/office/drawing/2014/main" id="{6C9D9ABF-356A-3219-5163-608F941BC914}"/>
              </a:ext>
            </a:extLst>
          </p:cNvPr>
          <p:cNvGrpSpPr/>
          <p:nvPr/>
        </p:nvGrpSpPr>
        <p:grpSpPr>
          <a:xfrm>
            <a:off x="2623127" y="2454497"/>
            <a:ext cx="6557669" cy="3508314"/>
            <a:chOff x="0" y="0"/>
            <a:chExt cx="5486400" cy="3285627"/>
          </a:xfrm>
        </p:grpSpPr>
        <p:grpSp>
          <p:nvGrpSpPr>
            <p:cNvPr id="5" name="Group 4" descr="The student extension complex type displays showing the Student census block group data element collected as optional in the PEIMS Summer Submission only for students attending an adult high school charter school program, Excel Academy only. ">
              <a:extLst>
                <a:ext uri="{FF2B5EF4-FFF2-40B4-BE49-F238E27FC236}">
                  <a16:creationId xmlns:a16="http://schemas.microsoft.com/office/drawing/2014/main" id="{D3D85ABA-C167-7B04-59F0-8639CBAF1546}"/>
                </a:ext>
              </a:extLst>
            </p:cNvPr>
            <p:cNvGrpSpPr/>
            <p:nvPr/>
          </p:nvGrpSpPr>
          <p:grpSpPr>
            <a:xfrm>
              <a:off x="0" y="0"/>
              <a:ext cx="5486400" cy="3285627"/>
              <a:chOff x="0" y="0"/>
              <a:chExt cx="5486400" cy="3285627"/>
            </a:xfrm>
          </p:grpSpPr>
          <p:pic>
            <p:nvPicPr>
              <p:cNvPr id="7" name="Picture 6" descr="Graphical user interface, application&#10;&#10;Description automatically generated">
                <a:extLst>
                  <a:ext uri="{FF2B5EF4-FFF2-40B4-BE49-F238E27FC236}">
                    <a16:creationId xmlns:a16="http://schemas.microsoft.com/office/drawing/2014/main" id="{EF6D6D37-C5E1-2D2B-BFCC-DA1793812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160951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EBF1291-90EB-104F-6BBE-E45FFF28B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9516"/>
                <a:ext cx="5486400" cy="825828"/>
              </a:xfrm>
              <a:prstGeom prst="rect">
                <a:avLst/>
              </a:prstGeom>
            </p:spPr>
          </p:pic>
          <p:pic>
            <p:nvPicPr>
              <p:cNvPr id="9" name="Picture 8">
                <a:extLst>
                  <a:ext uri="{FF2B5EF4-FFF2-40B4-BE49-F238E27FC236}">
                    <a16:creationId xmlns:a16="http://schemas.microsoft.com/office/drawing/2014/main" id="{400F7058-D7DE-A42C-7378-B12D648E3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5344"/>
                <a:ext cx="5486400" cy="472794"/>
              </a:xfrm>
              <a:prstGeom prst="rect">
                <a:avLst/>
              </a:prstGeom>
            </p:spPr>
          </p:pic>
          <p:pic>
            <p:nvPicPr>
              <p:cNvPr id="10" name="Picture 9">
                <a:extLst>
                  <a:ext uri="{FF2B5EF4-FFF2-40B4-BE49-F238E27FC236}">
                    <a16:creationId xmlns:a16="http://schemas.microsoft.com/office/drawing/2014/main" id="{E50EFB87-1929-F962-2FF0-E1F6BC858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08138"/>
                <a:ext cx="5486400" cy="377489"/>
              </a:xfrm>
              <a:prstGeom prst="rect">
                <a:avLst/>
              </a:prstGeom>
            </p:spPr>
          </p:pic>
        </p:grpSp>
        <p:sp>
          <p:nvSpPr>
            <p:cNvPr id="6" name="Rectangle 5">
              <a:extLst>
                <a:ext uri="{FF2B5EF4-FFF2-40B4-BE49-F238E27FC236}">
                  <a16:creationId xmlns:a16="http://schemas.microsoft.com/office/drawing/2014/main" id="{499F1D26-6AF4-AD41-9C7C-7A2DA67F5675}"/>
                </a:ext>
              </a:extLst>
            </p:cNvPr>
            <p:cNvSpPr/>
            <p:nvPr/>
          </p:nvSpPr>
          <p:spPr>
            <a:xfrm>
              <a:off x="38097" y="3048000"/>
              <a:ext cx="5448300" cy="94231"/>
            </a:xfrm>
            <a:prstGeom prst="rect">
              <a:avLst/>
            </a:prstGeom>
            <a:noFill/>
            <a:ln w="28575">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620209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51837"/>
            <a:ext cx="11121657" cy="751350"/>
          </a:xfrm>
        </p:spPr>
        <p:txBody>
          <a:bodyPr>
            <a:normAutofit fontScale="90000"/>
          </a:bodyPr>
          <a:lstStyle/>
          <a:p>
            <a:r>
              <a:rPr lang="en-US" sz="4000">
                <a:cs typeface="Calibri"/>
              </a:rPr>
              <a:t>Adult HS Charter School </a:t>
            </a:r>
            <a:r>
              <a:rPr lang="en-US" sz="4000" err="1">
                <a:cs typeface="Calibri"/>
              </a:rPr>
              <a:t>Pgm</a:t>
            </a:r>
            <a:r>
              <a:rPr lang="en-US" sz="4000">
                <a:cs typeface="Calibri"/>
              </a:rPr>
              <a:t> - Data Element Updates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Updated Data Element Reporting Requirements:</a:t>
            </a:r>
          </a:p>
          <a:p>
            <a:pPr lvl="1">
              <a:lnSpc>
                <a:spcPct val="100000"/>
              </a:lnSpc>
              <a:spcBef>
                <a:spcPts val="600"/>
              </a:spcBef>
              <a:spcAft>
                <a:spcPts val="600"/>
              </a:spcAft>
              <a:buClr>
                <a:srgbClr val="F16038"/>
              </a:buClr>
            </a:pPr>
            <a:r>
              <a:rPr lang="en-US" err="1">
                <a:solidFill>
                  <a:srgbClr val="595959"/>
                </a:solidFill>
                <a:ea typeface="Calibri" panose="020F0502020204030204" pitchFamily="34" charset="0"/>
                <a:cs typeface="Calibri"/>
              </a:rPr>
              <a:t>StudentExtension</a:t>
            </a:r>
            <a:r>
              <a:rPr lang="en-US">
                <a:solidFill>
                  <a:srgbClr val="595959"/>
                </a:solidFill>
                <a:ea typeface="Calibri" panose="020F0502020204030204" pitchFamily="34" charset="0"/>
                <a:cs typeface="Calibri"/>
              </a:rPr>
              <a:t> complex type</a:t>
            </a:r>
          </a:p>
          <a:p>
            <a:pPr marL="457200" lvl="1" indent="0">
              <a:lnSpc>
                <a:spcPct val="100000"/>
              </a:lnSpc>
              <a:spcBef>
                <a:spcPts val="600"/>
              </a:spcBef>
              <a:spcAft>
                <a:spcPts val="600"/>
              </a:spcAft>
              <a:buClr>
                <a:srgbClr val="F16038"/>
              </a:buClr>
              <a:buNone/>
            </a:pPr>
            <a:endParaRPr lang="en-US">
              <a:solidFill>
                <a:srgbClr val="595959"/>
              </a:solidFill>
              <a:cs typeface="Calibri"/>
            </a:endParaRPr>
          </a:p>
        </p:txBody>
      </p:sp>
      <p:pic>
        <p:nvPicPr>
          <p:cNvPr id="5" name="Picture 6" descr="Graphical user interface, text, application&#10;&#10;Description automatically generated">
            <a:extLst>
              <a:ext uri="{FF2B5EF4-FFF2-40B4-BE49-F238E27FC236}">
                <a16:creationId xmlns:a16="http://schemas.microsoft.com/office/drawing/2014/main" id="{A354E09F-CDC4-5F2B-E53F-647CFC85BE6F}"/>
              </a:ext>
            </a:extLst>
          </p:cNvPr>
          <p:cNvPicPr>
            <a:picLocks noChangeAspect="1"/>
          </p:cNvPicPr>
          <p:nvPr/>
        </p:nvPicPr>
        <p:blipFill>
          <a:blip r:embed="rId3"/>
          <a:stretch>
            <a:fillRect/>
          </a:stretch>
        </p:blipFill>
        <p:spPr>
          <a:xfrm>
            <a:off x="1309171" y="2716557"/>
            <a:ext cx="8986090" cy="2021633"/>
          </a:xfrm>
          <a:prstGeom prst="rect">
            <a:avLst/>
          </a:prstGeom>
        </p:spPr>
      </p:pic>
    </p:spTree>
    <p:extLst>
      <p:ext uri="{BB962C8B-B14F-4D97-AF65-F5344CB8AC3E}">
        <p14:creationId xmlns:p14="http://schemas.microsoft.com/office/powerpoint/2010/main" val="3522666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Adult HS Charter School Pgm 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 new report will be developed for the student census block group data.</a:t>
            </a:r>
          </a:p>
          <a:p>
            <a:pPr lvl="1">
              <a:lnSpc>
                <a:spcPct val="100000"/>
              </a:lnSpc>
              <a:spcBef>
                <a:spcPts val="600"/>
              </a:spcBef>
              <a:spcAft>
                <a:spcPts val="600"/>
              </a:spcAft>
              <a:buClr>
                <a:srgbClr val="F16038"/>
              </a:buClr>
            </a:pPr>
            <a:r>
              <a:rPr lang="en-US">
                <a:solidFill>
                  <a:srgbClr val="595959"/>
                </a:solidFill>
              </a:rPr>
              <a:t>PDM3-120-023 Student Census Block Group Roster</a:t>
            </a:r>
          </a:p>
          <a:p>
            <a:pPr>
              <a:lnSpc>
                <a:spcPct val="100000"/>
              </a:lnSpc>
              <a:spcBef>
                <a:spcPts val="600"/>
              </a:spcBef>
              <a:spcAft>
                <a:spcPts val="600"/>
              </a:spcAft>
              <a:buClr>
                <a:srgbClr val="F16038"/>
              </a:buClr>
            </a:pPr>
            <a:endParaRPr lang="en-US">
              <a:solidFill>
                <a:srgbClr val="0D6CB9"/>
              </a:solidFill>
            </a:endParaRPr>
          </a:p>
        </p:txBody>
      </p:sp>
      <p:pic>
        <p:nvPicPr>
          <p:cNvPr id="10" name="Picture 9">
            <a:extLst>
              <a:ext uri="{FF2B5EF4-FFF2-40B4-BE49-F238E27FC236}">
                <a16:creationId xmlns:a16="http://schemas.microsoft.com/office/drawing/2014/main" id="{81415B23-49DC-32C8-C45A-C4F712516463}"/>
              </a:ext>
            </a:extLst>
          </p:cNvPr>
          <p:cNvPicPr>
            <a:picLocks noChangeAspect="1"/>
          </p:cNvPicPr>
          <p:nvPr/>
        </p:nvPicPr>
        <p:blipFill>
          <a:blip r:embed="rId2"/>
          <a:stretch>
            <a:fillRect/>
          </a:stretch>
        </p:blipFill>
        <p:spPr>
          <a:xfrm>
            <a:off x="739701" y="2165684"/>
            <a:ext cx="10917126" cy="3455862"/>
          </a:xfrm>
          <a:prstGeom prst="rect">
            <a:avLst/>
          </a:prstGeom>
          <a:ln w="9525">
            <a:solidFill>
              <a:schemeClr val="tx1"/>
            </a:solidFill>
          </a:ln>
        </p:spPr>
      </p:pic>
      <p:sp>
        <p:nvSpPr>
          <p:cNvPr id="2" name="TextBox 1">
            <a:extLst>
              <a:ext uri="{FF2B5EF4-FFF2-40B4-BE49-F238E27FC236}">
                <a16:creationId xmlns:a16="http://schemas.microsoft.com/office/drawing/2014/main" id="{A40A8545-ADDF-E72B-A8D3-B61CC65B7BEE}"/>
              </a:ext>
            </a:extLst>
          </p:cNvPr>
          <p:cNvSpPr txBox="1"/>
          <p:nvPr/>
        </p:nvSpPr>
        <p:spPr>
          <a:xfrm>
            <a:off x="9324975" y="6121031"/>
            <a:ext cx="309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688485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Contacts</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1090285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a:solidFill>
                  <a:srgbClr val="595959"/>
                </a:solidFill>
              </a:rPr>
              <a:t>Expanded Learning Models</a:t>
            </a:r>
            <a:endParaRPr lang="en-US"/>
          </a:p>
          <a:p>
            <a:pPr lvl="1">
              <a:spcBef>
                <a:spcPts val="600"/>
              </a:spcBef>
              <a:spcAft>
                <a:spcPts val="600"/>
              </a:spcAft>
              <a:buClr>
                <a:srgbClr val="F16038"/>
              </a:buClr>
            </a:pPr>
            <a:r>
              <a:rPr lang="en-US">
                <a:solidFill>
                  <a:srgbClr val="595959"/>
                </a:solidFill>
              </a:rPr>
              <a:t> </a:t>
            </a:r>
            <a:r>
              <a:rPr lang="en-US" b="1">
                <a:solidFill>
                  <a:srgbClr val="595959"/>
                </a:solidFill>
              </a:rPr>
              <a:t>Brian Doran</a:t>
            </a:r>
            <a:r>
              <a:rPr lang="en-US">
                <a:solidFill>
                  <a:srgbClr val="595959"/>
                </a:solidFill>
              </a:rPr>
              <a:t>, Director – </a:t>
            </a:r>
            <a:r>
              <a:rPr lang="en-US">
                <a:solidFill>
                  <a:srgbClr val="595959"/>
                </a:solidFill>
                <a:hlinkClick r:id="rId3"/>
              </a:rPr>
              <a:t>brian.doran@tea.texas.gov</a:t>
            </a:r>
            <a:r>
              <a:rPr lang="en-US">
                <a:solidFill>
                  <a:srgbClr val="595959"/>
                </a:solidFill>
              </a:rPr>
              <a:t> </a:t>
            </a:r>
            <a:endParaRPr lang="en-US"/>
          </a:p>
          <a:p>
            <a:pPr>
              <a:spcBef>
                <a:spcPts val="600"/>
              </a:spcBef>
              <a:spcAft>
                <a:spcPts val="600"/>
              </a:spcAft>
              <a:buClr>
                <a:srgbClr val="F16038"/>
              </a:buClr>
            </a:pPr>
            <a:r>
              <a:rPr lang="en-US">
                <a:solidFill>
                  <a:srgbClr val="595959"/>
                </a:solidFill>
              </a:rPr>
              <a:t>Department of Standards &amp; Support</a:t>
            </a:r>
            <a:endParaRPr lang="en-US">
              <a:solidFill>
                <a:srgbClr val="595959"/>
              </a:solidFill>
              <a:cs typeface="Calibri"/>
            </a:endParaRPr>
          </a:p>
          <a:p>
            <a:pPr lvl="1">
              <a:spcBef>
                <a:spcPts val="600"/>
              </a:spcBef>
              <a:spcAft>
                <a:spcPts val="600"/>
              </a:spcAft>
              <a:buClr>
                <a:srgbClr val="F16038"/>
              </a:buClr>
            </a:pPr>
            <a:r>
              <a:rPr lang="en-US" b="1">
                <a:solidFill>
                  <a:srgbClr val="595959"/>
                </a:solidFill>
              </a:rPr>
              <a:t>Monica Martinez, </a:t>
            </a:r>
            <a:r>
              <a:rPr lang="en-US">
                <a:solidFill>
                  <a:srgbClr val="595959"/>
                </a:solidFill>
              </a:rPr>
              <a:t>Associate Commissioner – </a:t>
            </a:r>
            <a:r>
              <a:rPr lang="en-US">
                <a:solidFill>
                  <a:srgbClr val="595959"/>
                </a:solidFill>
                <a:hlinkClick r:id="rId4"/>
              </a:rPr>
              <a:t>monica.martinez@tea.texas.gov</a:t>
            </a:r>
            <a:r>
              <a:rPr lang="en-US">
                <a:solidFill>
                  <a:srgbClr val="595959"/>
                </a:solidFill>
              </a:rPr>
              <a:t> </a:t>
            </a:r>
            <a:endParaRPr lang="en-US">
              <a:solidFill>
                <a:srgbClr val="595959"/>
              </a:solidFill>
              <a:cs typeface="Calibri"/>
            </a:endParaRPr>
          </a:p>
          <a:p>
            <a:pPr>
              <a:spcBef>
                <a:spcPts val="600"/>
              </a:spcBef>
              <a:spcAft>
                <a:spcPts val="600"/>
              </a:spcAft>
              <a:buClr>
                <a:srgbClr val="F16038"/>
              </a:buClr>
            </a:pPr>
            <a:r>
              <a:rPr lang="en-US">
                <a:solidFill>
                  <a:srgbClr val="595959"/>
                </a:solidFill>
              </a:rPr>
              <a:t>Federal Program Compliance Division</a:t>
            </a:r>
          </a:p>
          <a:p>
            <a:pPr lvl="1">
              <a:spcBef>
                <a:spcPts val="600"/>
              </a:spcBef>
              <a:spcAft>
                <a:spcPts val="600"/>
              </a:spcAft>
              <a:buClr>
                <a:srgbClr val="F16038"/>
              </a:buClr>
            </a:pPr>
            <a:r>
              <a:rPr lang="en-US" b="1">
                <a:solidFill>
                  <a:srgbClr val="595959"/>
                </a:solidFill>
              </a:rPr>
              <a:t>Idalia Ibanez</a:t>
            </a:r>
            <a:r>
              <a:rPr lang="en-US">
                <a:solidFill>
                  <a:srgbClr val="595959"/>
                </a:solidFill>
              </a:rPr>
              <a:t>, Program Director – </a:t>
            </a:r>
            <a:r>
              <a:rPr lang="en-US">
                <a:solidFill>
                  <a:srgbClr val="595959"/>
                </a:solidFill>
                <a:hlinkClick r:id="rId5"/>
              </a:rPr>
              <a:t>idalia.ibanez@tea.texas.gov</a:t>
            </a:r>
            <a:r>
              <a:rPr lang="en-US">
                <a:solidFill>
                  <a:srgbClr val="595959"/>
                </a:solidFill>
              </a:rPr>
              <a:t> </a:t>
            </a:r>
            <a:endParaRPr lang="en-US">
              <a:solidFill>
                <a:srgbClr val="595959"/>
              </a:solidFill>
              <a:cs typeface="Calibri"/>
            </a:endParaRPr>
          </a:p>
          <a:p>
            <a:pPr marL="0" indent="0">
              <a:buClr>
                <a:srgbClr val="D8D8D8"/>
              </a:buClr>
              <a:buNone/>
            </a:pPr>
            <a:endParaRPr lang="en-US">
              <a:solidFill>
                <a:srgbClr val="0D6CB9"/>
              </a:solidFill>
              <a:cs typeface="Calibri" panose="020F0502020204030204"/>
            </a:endParaRPr>
          </a:p>
          <a:p>
            <a:pPr marL="0" indent="0">
              <a:buClr>
                <a:srgbClr val="D8D8D8"/>
              </a:buClr>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101772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Adult HS Charter School Pgm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5963495" cy="5192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a:t>
            </a:r>
          </a:p>
          <a:p>
            <a:pPr marL="0" indent="0">
              <a:lnSpc>
                <a:spcPct val="100000"/>
              </a:lnSpc>
              <a:spcBef>
                <a:spcPts val="600"/>
              </a:spcBef>
              <a:spcAft>
                <a:spcPts val="600"/>
              </a:spcAft>
              <a:buClr>
                <a:srgbClr val="F16038"/>
              </a:buClr>
              <a:buNone/>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ule 40100-0241 displays and states For a student enrolled at the Excel Center (for Adults) (227827), if ECONOMIC-DISADVANTAGE is not &quot;00&quot;, and HOMELESS-STATUS-CODE is &quot;0&quot;, and STUDENT-ATTRIBUTION-CODE is not &quot;21&quot; or &quot;23&quot;, then STUDENT-CENSUS-BLOCK-GROUP must not be blank. this means For a student enrolled at the Excel Center (for Adults) (227827), TX-StudentCensusBlockGroup must be reported for economically disadvantaged students, excluding homeless students and those residing in a residential facility who are not regularly assigned to the district.">
            <a:extLst>
              <a:ext uri="{FF2B5EF4-FFF2-40B4-BE49-F238E27FC236}">
                <a16:creationId xmlns:a16="http://schemas.microsoft.com/office/drawing/2014/main" id="{7D850F88-0C09-A0F2-A9B5-93A11961993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902072" y="1761476"/>
            <a:ext cx="9354185" cy="1764665"/>
          </a:xfrm>
          <a:prstGeom prst="rect">
            <a:avLst/>
          </a:prstGeom>
        </p:spPr>
      </p:pic>
      <p:pic>
        <p:nvPicPr>
          <p:cNvPr id="6" name="Picture 5" descr="Rule 40100-0242 displays and states For a student enrolled at the Excel Center (for Adults) (227827), if ECONOMIC-DISADVANTAGE is &quot;00&quot;, or HOMELESS-STATUS-CODE is not &quot;0&quot;, or STUDENT-ATTRIBUTION-CODE is &quot;21&quot; or &quot;23&quot;, then STUDENT-CENSUS-BLOCK-GROUP must be blank. this means For a student enrolled at the Excel Center (for Adults) (227827), TX-StudentCensusBlockGroup must not be reported for students who are not economically disadvantaged, who are homeless, or who are residing in a residential facility but are not regularly assigned to the district.">
            <a:extLst>
              <a:ext uri="{FF2B5EF4-FFF2-40B4-BE49-F238E27FC236}">
                <a16:creationId xmlns:a16="http://schemas.microsoft.com/office/drawing/2014/main" id="{40C10908-FE0B-EE43-FC16-DC29AA00BF0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02072" y="3882224"/>
            <a:ext cx="9354185" cy="1737360"/>
          </a:xfrm>
          <a:prstGeom prst="rect">
            <a:avLst/>
          </a:prstGeom>
        </p:spPr>
      </p:pic>
    </p:spTree>
    <p:extLst>
      <p:ext uri="{BB962C8B-B14F-4D97-AF65-F5344CB8AC3E}">
        <p14:creationId xmlns:p14="http://schemas.microsoft.com/office/powerpoint/2010/main" val="2883334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48184" y="151837"/>
            <a:ext cx="11121657" cy="751350"/>
          </a:xfrm>
        </p:spPr>
        <p:txBody>
          <a:bodyPr>
            <a:normAutofit/>
          </a:bodyPr>
          <a:lstStyle/>
          <a:p>
            <a:r>
              <a:rPr lang="en-US" sz="4000">
                <a:cs typeface="Calibri"/>
              </a:rPr>
              <a:t>Adult HS Charter School </a:t>
            </a:r>
            <a:r>
              <a:rPr lang="en-US" sz="4000" err="1">
                <a:cs typeface="Calibri"/>
              </a:rPr>
              <a:t>Pgm</a:t>
            </a:r>
            <a:r>
              <a:rPr lang="en-US" sz="4000">
                <a:cs typeface="Calibri"/>
              </a:rPr>
              <a:t> Rule Updates </a:t>
            </a:r>
            <a:r>
              <a:rPr lang="en-US" sz="4000">
                <a:solidFill>
                  <a:schemeClr val="bg1"/>
                </a:solidFill>
                <a:cs typeface="Calibri"/>
              </a:rPr>
              <a:t>- 5</a:t>
            </a:r>
            <a:endParaRPr lang="en-US" sz="4000">
              <a:solidFill>
                <a:schemeClr val="bg1"/>
              </a:solidFill>
            </a:endParaRPr>
          </a:p>
        </p:txBody>
      </p:sp>
      <p:pic>
        <p:nvPicPr>
          <p:cNvPr id="8" name="Picture 7" descr="The rule 40100-0243 displays and states For a student who is NOT enrolled at the Excel Center (for Adults) (227827), STUDENT-CENSUS-BLOCK-GROUP must be blank. this means Census block group data is only reported in PEIMS Submission 3 for students who are enrolled at the Excel Center (for Adults) (227827).">
            <a:extLst>
              <a:ext uri="{FF2B5EF4-FFF2-40B4-BE49-F238E27FC236}">
                <a16:creationId xmlns:a16="http://schemas.microsoft.com/office/drawing/2014/main" id="{4EBA19CE-DC4B-5E7A-55ED-8147D334F3F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5171" y="1778635"/>
            <a:ext cx="10753090" cy="1471930"/>
          </a:xfrm>
          <a:prstGeom prst="rect">
            <a:avLst/>
          </a:prstGeom>
        </p:spPr>
      </p:pic>
      <p:sp>
        <p:nvSpPr>
          <p:cNvPr id="4" name="Content Placeholder 3">
            <a:extLst>
              <a:ext uri="{FF2B5EF4-FFF2-40B4-BE49-F238E27FC236}">
                <a16:creationId xmlns:a16="http://schemas.microsoft.com/office/drawing/2014/main" id="{42B9543A-29DC-7557-DE05-A169CC24E455}"/>
              </a:ext>
            </a:extLst>
          </p:cNvPr>
          <p:cNvSpPr txBox="1">
            <a:spLocks/>
          </p:cNvSpPr>
          <p:nvPr/>
        </p:nvSpPr>
        <p:spPr>
          <a:xfrm>
            <a:off x="535171" y="1142839"/>
            <a:ext cx="5963495" cy="5192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 (cont.):</a:t>
            </a:r>
          </a:p>
          <a:p>
            <a:pPr marL="0" indent="0">
              <a:lnSpc>
                <a:spcPct val="100000"/>
              </a:lnSpc>
              <a:spcBef>
                <a:spcPts val="600"/>
              </a:spcBef>
              <a:spcAft>
                <a:spcPts val="600"/>
              </a:spcAft>
              <a:buClr>
                <a:srgbClr val="F16038"/>
              </a:buClr>
              <a:buNone/>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54108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Overview</a:t>
            </a:r>
          </a:p>
          <a:p>
            <a:pPr lvl="1">
              <a:lnSpc>
                <a:spcPct val="100000"/>
              </a:lnSpc>
              <a:spcBef>
                <a:spcPts val="600"/>
              </a:spcBef>
              <a:spcAft>
                <a:spcPts val="600"/>
              </a:spcAft>
              <a:buClr>
                <a:srgbClr val="F16038"/>
              </a:buClr>
            </a:pPr>
            <a:r>
              <a:rPr lang="en-US" dirty="0">
                <a:solidFill>
                  <a:srgbClr val="595959"/>
                </a:solidFill>
                <a:effectLst/>
                <a:ea typeface="Calibri" panose="020F0502020204030204" pitchFamily="34" charset="0"/>
                <a:cs typeface="Times New Roman" panose="02020603050405020304" pitchFamily="18" charset="0"/>
              </a:rPr>
              <a:t>The Elementary and Secondary Education Act of 1965 (ESEA), as amended by the Every Student Succeeds Act of 2015 (ESSA) in December 2015, updated the definition of a migrant child and the terminology used in Title 1, Chapter 3 from Education of Migrant Children to Education of Migratory Children. </a:t>
            </a:r>
            <a:endParaRPr lang="en-US" dirty="0">
              <a:solidFill>
                <a:srgbClr val="595959"/>
              </a:solidFill>
            </a:endParaRPr>
          </a:p>
        </p:txBody>
      </p:sp>
    </p:spTree>
    <p:extLst>
      <p:ext uri="{BB962C8B-B14F-4D97-AF65-F5344CB8AC3E}">
        <p14:creationId xmlns:p14="http://schemas.microsoft.com/office/powerpoint/2010/main" val="69164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28465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latin typeface="Calibri (Body)"/>
              </a:rPr>
              <a:t>LEAs currently report the data element, MIGRANT-INDICATOR-CODE (E0984), to indicate whether a student should be coded as a participant in the migrant education program. The current data element definition needs to be updated in addition to guidance updates to the terminology from “migrant” to “migratory” to align terminology with federal legislation. </a:t>
            </a:r>
          </a:p>
        </p:txBody>
      </p:sp>
    </p:spTree>
    <p:extLst>
      <p:ext uri="{BB962C8B-B14F-4D97-AF65-F5344CB8AC3E}">
        <p14:creationId xmlns:p14="http://schemas.microsoft.com/office/powerpoint/2010/main" val="2524282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 </a:t>
            </a:r>
            <a:r>
              <a:rPr lang="en-US" sz="4000">
                <a:solidFill>
                  <a:schemeClr val="bg1"/>
                </a:solidFill>
                <a:cs typeface="Calibri"/>
              </a:rPr>
              <a:t>- 3</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57045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a:t>
            </a:r>
            <a:endParaRPr lang="en-US">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ata element">
            <a:extLst>
              <a:ext uri="{FF2B5EF4-FFF2-40B4-BE49-F238E27FC236}">
                <a16:creationId xmlns:a16="http://schemas.microsoft.com/office/drawing/2014/main" id="{5B341983-96BF-E587-2B41-8C46EE789CE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215865" y="1713297"/>
            <a:ext cx="3503596" cy="4182097"/>
          </a:xfrm>
          <a:prstGeom prst="rect">
            <a:avLst/>
          </a:prstGeom>
        </p:spPr>
      </p:pic>
    </p:spTree>
    <p:extLst>
      <p:ext uri="{BB962C8B-B14F-4D97-AF65-F5344CB8AC3E}">
        <p14:creationId xmlns:p14="http://schemas.microsoft.com/office/powerpoint/2010/main" val="3579870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0995894" cy="97471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a:t>
            </a:r>
          </a:p>
        </p:txBody>
      </p:sp>
      <p:pic>
        <p:nvPicPr>
          <p:cNvPr id="9" name="Picture 8" descr="Graphical user interface, text, application&#10;&#10;Description automatically generated">
            <a:extLst>
              <a:ext uri="{FF2B5EF4-FFF2-40B4-BE49-F238E27FC236}">
                <a16:creationId xmlns:a16="http://schemas.microsoft.com/office/drawing/2014/main" id="{2771CEA1-FCEC-477B-1255-84438D05281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320716" y="2129590"/>
            <a:ext cx="5197642" cy="3748979"/>
          </a:xfrm>
          <a:prstGeom prst="rect">
            <a:avLst/>
          </a:prstGeom>
        </p:spPr>
      </p:pic>
    </p:spTree>
    <p:extLst>
      <p:ext uri="{BB962C8B-B14F-4D97-AF65-F5344CB8AC3E}">
        <p14:creationId xmlns:p14="http://schemas.microsoft.com/office/powerpoint/2010/main" val="4264593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Migrant Indicator Code Table Updates</a:t>
            </a: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2" y="1142839"/>
            <a:ext cx="10912642" cy="58008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code translation for </a:t>
            </a:r>
            <a:r>
              <a:rPr lang="en-US" b="1">
                <a:solidFill>
                  <a:srgbClr val="595959"/>
                </a:solidFill>
              </a:rPr>
              <a:t>POPULATION-SERVED-CODE (C030) code 10</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c030 code table">
            <a:extLst>
              <a:ext uri="{FF2B5EF4-FFF2-40B4-BE49-F238E27FC236}">
                <a16:creationId xmlns:a16="http://schemas.microsoft.com/office/drawing/2014/main" id="{FE365B65-7C66-5349-2DBA-5BBA2596C06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595002" y="1794173"/>
            <a:ext cx="4345840" cy="3915015"/>
          </a:xfrm>
          <a:prstGeom prst="rect">
            <a:avLst/>
          </a:prstGeom>
        </p:spPr>
      </p:pic>
    </p:spTree>
    <p:extLst>
      <p:ext uri="{BB962C8B-B14F-4D97-AF65-F5344CB8AC3E}">
        <p14:creationId xmlns:p14="http://schemas.microsoft.com/office/powerpoint/2010/main" val="3414880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Fall Submission reports</a:t>
            </a:r>
          </a:p>
          <a:p>
            <a:pPr lvl="2">
              <a:lnSpc>
                <a:spcPct val="100000"/>
              </a:lnSpc>
              <a:spcBef>
                <a:spcPts val="600"/>
              </a:spcBef>
              <a:spcAft>
                <a:spcPts val="600"/>
              </a:spcAft>
              <a:buClr>
                <a:srgbClr val="F16038"/>
              </a:buClr>
            </a:pPr>
            <a:r>
              <a:rPr lang="en-US">
                <a:solidFill>
                  <a:srgbClr val="595959"/>
                </a:solidFill>
              </a:rPr>
              <a:t>PDM1-124-007	 Graduate Roster by Graduation Type</a:t>
            </a:r>
          </a:p>
          <a:p>
            <a:pPr lvl="2">
              <a:lnSpc>
                <a:spcPct val="100000"/>
              </a:lnSpc>
              <a:spcBef>
                <a:spcPts val="600"/>
              </a:spcBef>
              <a:spcAft>
                <a:spcPts val="600"/>
              </a:spcAft>
              <a:buClr>
                <a:srgbClr val="F16038"/>
              </a:buClr>
            </a:pPr>
            <a:r>
              <a:rPr lang="en-US">
                <a:solidFill>
                  <a:srgbClr val="595959"/>
                </a:solidFill>
              </a:rPr>
              <a:t>PDM1-120-005	 Student Data Review</a:t>
            </a:r>
          </a:p>
          <a:p>
            <a:pPr lvl="2">
              <a:lnSpc>
                <a:spcPct val="100000"/>
              </a:lnSpc>
              <a:spcBef>
                <a:spcPts val="600"/>
              </a:spcBef>
              <a:spcAft>
                <a:spcPts val="600"/>
              </a:spcAft>
              <a:buClr>
                <a:srgbClr val="F16038"/>
              </a:buClr>
            </a:pPr>
            <a:r>
              <a:rPr lang="en-US">
                <a:solidFill>
                  <a:srgbClr val="595959"/>
                </a:solidFill>
              </a:rPr>
              <a:t>PDM1-120-012	  Student Indicator Report by Grade</a:t>
            </a:r>
          </a:p>
          <a:p>
            <a:pPr lvl="2">
              <a:lnSpc>
                <a:spcPct val="100000"/>
              </a:lnSpc>
              <a:spcBef>
                <a:spcPts val="600"/>
              </a:spcBef>
              <a:spcAft>
                <a:spcPts val="600"/>
              </a:spcAft>
              <a:buClr>
                <a:srgbClr val="F16038"/>
              </a:buClr>
            </a:pPr>
            <a:r>
              <a:rPr lang="en-US">
                <a:solidFill>
                  <a:srgbClr val="595959"/>
                </a:solidFill>
              </a:rPr>
              <a:t>PDM1-120-003	 Student Program Roster</a:t>
            </a:r>
          </a:p>
          <a:p>
            <a:pPr lvl="2">
              <a:lnSpc>
                <a:spcPct val="100000"/>
              </a:lnSpc>
              <a:spcBef>
                <a:spcPts val="600"/>
              </a:spcBef>
              <a:spcAft>
                <a:spcPts val="600"/>
              </a:spcAft>
              <a:buClr>
                <a:srgbClr val="F16038"/>
              </a:buClr>
            </a:pPr>
            <a:r>
              <a:rPr lang="en-US">
                <a:solidFill>
                  <a:srgbClr val="595959"/>
                </a:solidFill>
              </a:rPr>
              <a:t>PDM1-120-009	 Disaggregation of PEIMS Student Data</a:t>
            </a:r>
          </a:p>
          <a:p>
            <a:pPr lvl="2">
              <a:lnSpc>
                <a:spcPct val="100000"/>
              </a:lnSpc>
              <a:spcBef>
                <a:spcPts val="600"/>
              </a:spcBef>
              <a:spcAft>
                <a:spcPts val="600"/>
              </a:spcAft>
              <a:buClr>
                <a:srgbClr val="F16038"/>
              </a:buClr>
            </a:pPr>
            <a:r>
              <a:rPr lang="en-US">
                <a:solidFill>
                  <a:srgbClr val="595959"/>
                </a:solidFill>
              </a:rPr>
              <a:t>PDM1-124-004	 School Leaver Roster</a:t>
            </a:r>
          </a:p>
          <a:p>
            <a:pPr lvl="2">
              <a:lnSpc>
                <a:spcPct val="100000"/>
              </a:lnSpc>
              <a:spcBef>
                <a:spcPts val="600"/>
              </a:spcBef>
              <a:spcAft>
                <a:spcPts val="600"/>
              </a:spcAft>
              <a:buClr>
                <a:srgbClr val="F16038"/>
              </a:buClr>
            </a:pPr>
            <a:r>
              <a:rPr lang="en-US">
                <a:solidFill>
                  <a:srgbClr val="595959"/>
                </a:solidFill>
              </a:rPr>
              <a:t>PDM3-120-002	 Migrant Students by Grade</a:t>
            </a:r>
          </a:p>
        </p:txBody>
      </p:sp>
    </p:spTree>
    <p:extLst>
      <p:ext uri="{BB962C8B-B14F-4D97-AF65-F5344CB8AC3E}">
        <p14:creationId xmlns:p14="http://schemas.microsoft.com/office/powerpoint/2010/main" val="199319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 </a:t>
            </a:r>
            <a:r>
              <a:rPr lang="en-US" sz="4000">
                <a:solidFill>
                  <a:schemeClr val="bg1"/>
                </a:solidFill>
                <a:cs typeface="Calibri"/>
              </a:rPr>
              <a:t>- 5</a:t>
            </a:r>
            <a:endParaRPr lang="en-US" sz="4000">
              <a:solidFill>
                <a:schemeClr val="bg1"/>
              </a:solidFill>
            </a:endParaRPr>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Fall Submission reports (cont.)</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PDM1-120-004	 Students by ADA Eligibility and Grade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PDM1-124-007	Graduate Roster by Graduation Type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PDM1-120-001	 Student Type by Grade, Ethnicity, and Sex</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PDM1-470-001 Disaggregation of PEIMS Student Data</a:t>
            </a:r>
            <a:endParaRPr lang="en-US">
              <a:solidFill>
                <a:srgbClr val="595959"/>
              </a:solidFill>
              <a:cs typeface="Calibri"/>
            </a:endParaRPr>
          </a:p>
        </p:txBody>
      </p:sp>
    </p:spTree>
    <p:extLst>
      <p:ext uri="{BB962C8B-B14F-4D97-AF65-F5344CB8AC3E}">
        <p14:creationId xmlns:p14="http://schemas.microsoft.com/office/powerpoint/2010/main" val="3250762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 </a:t>
            </a:r>
            <a:r>
              <a:rPr lang="en-US" sz="4000">
                <a:solidFill>
                  <a:schemeClr val="bg1"/>
                </a:solidFill>
                <a:cs typeface="Calibri"/>
              </a:rPr>
              <a:t>- 6</a:t>
            </a:r>
            <a:endParaRPr lang="en-US" sz="4000">
              <a:solidFill>
                <a:schemeClr val="bg1"/>
              </a:solidFill>
            </a:endParaRPr>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Summer Submission reports</a:t>
            </a:r>
          </a:p>
          <a:p>
            <a:pPr lvl="2">
              <a:lnSpc>
                <a:spcPct val="100000"/>
              </a:lnSpc>
              <a:spcBef>
                <a:spcPts val="600"/>
              </a:spcBef>
              <a:spcAft>
                <a:spcPts val="600"/>
              </a:spcAft>
              <a:buClr>
                <a:srgbClr val="F16038"/>
              </a:buClr>
            </a:pPr>
            <a:r>
              <a:rPr lang="en-US">
                <a:solidFill>
                  <a:srgbClr val="595959"/>
                </a:solidFill>
              </a:rPr>
              <a:t>PDM3-120-015	 Previous Year Average Daily Attendance</a:t>
            </a:r>
          </a:p>
          <a:p>
            <a:pPr lvl="2">
              <a:lnSpc>
                <a:spcPct val="100000"/>
              </a:lnSpc>
              <a:spcBef>
                <a:spcPts val="600"/>
              </a:spcBef>
              <a:spcAft>
                <a:spcPts val="600"/>
              </a:spcAft>
              <a:buClr>
                <a:srgbClr val="F16038"/>
              </a:buClr>
            </a:pPr>
            <a:r>
              <a:rPr lang="en-US">
                <a:solidFill>
                  <a:srgbClr val="595959"/>
                </a:solidFill>
              </a:rPr>
              <a:t>PDM3-130-010	 Attendance Rates Comparison by Ethnicity, Gender, and Special Population</a:t>
            </a:r>
          </a:p>
          <a:p>
            <a:pPr lvl="2">
              <a:lnSpc>
                <a:spcPct val="100000"/>
              </a:lnSpc>
              <a:spcBef>
                <a:spcPts val="600"/>
              </a:spcBef>
              <a:spcAft>
                <a:spcPts val="600"/>
              </a:spcAft>
              <a:buClr>
                <a:srgbClr val="F16038"/>
              </a:buClr>
            </a:pPr>
            <a:r>
              <a:rPr lang="en-US">
                <a:solidFill>
                  <a:srgbClr val="595959"/>
                </a:solidFill>
              </a:rPr>
              <a:t>PDM3-820-001	 Special Education FTEs By District of Residence and Instructional Setting</a:t>
            </a:r>
          </a:p>
          <a:p>
            <a:pPr lvl="2">
              <a:lnSpc>
                <a:spcPct val="100000"/>
              </a:lnSpc>
              <a:spcBef>
                <a:spcPts val="600"/>
              </a:spcBef>
              <a:spcAft>
                <a:spcPts val="600"/>
              </a:spcAft>
              <a:buClr>
                <a:srgbClr val="F16038"/>
              </a:buClr>
            </a:pPr>
            <a:r>
              <a:rPr lang="en-US">
                <a:solidFill>
                  <a:srgbClr val="595959"/>
                </a:solidFill>
              </a:rPr>
              <a:t>PDM3-120-004	 Disaggregation of PEIMS Summer Attendance Data</a:t>
            </a:r>
          </a:p>
          <a:p>
            <a:pPr lvl="2">
              <a:lnSpc>
                <a:spcPct val="100000"/>
              </a:lnSpc>
              <a:spcBef>
                <a:spcPts val="600"/>
              </a:spcBef>
              <a:spcAft>
                <a:spcPts val="600"/>
              </a:spcAft>
              <a:buClr>
                <a:srgbClr val="F16038"/>
              </a:buClr>
            </a:pPr>
            <a:r>
              <a:rPr lang="en-US">
                <a:solidFill>
                  <a:srgbClr val="595959"/>
                </a:solidFill>
              </a:rPr>
              <a:t>PDM3-120-007	 Student Indicator Report by Grade</a:t>
            </a:r>
          </a:p>
          <a:p>
            <a:pPr lvl="2">
              <a:lnSpc>
                <a:spcPct val="100000"/>
              </a:lnSpc>
              <a:spcBef>
                <a:spcPts val="600"/>
              </a:spcBef>
              <a:spcAft>
                <a:spcPts val="600"/>
              </a:spcAft>
              <a:buClr>
                <a:srgbClr val="F16038"/>
              </a:buClr>
            </a:pPr>
            <a:r>
              <a:rPr lang="en-US">
                <a:solidFill>
                  <a:srgbClr val="595959"/>
                </a:solidFill>
              </a:rPr>
              <a:t>PDM3-130-005	 Comparison of Current and Prior Year Attendance</a:t>
            </a:r>
          </a:p>
        </p:txBody>
      </p:sp>
    </p:spTree>
    <p:extLst>
      <p:ext uri="{BB962C8B-B14F-4D97-AF65-F5344CB8AC3E}">
        <p14:creationId xmlns:p14="http://schemas.microsoft.com/office/powerpoint/2010/main" val="4086976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2022-2023</a:t>
            </a:r>
            <a:endParaRPr lang="en-US"/>
          </a:p>
        </p:txBody>
      </p:sp>
    </p:spTree>
    <p:extLst>
      <p:ext uri="{BB962C8B-B14F-4D97-AF65-F5344CB8AC3E}">
        <p14:creationId xmlns:p14="http://schemas.microsoft.com/office/powerpoint/2010/main" val="972475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 </a:t>
            </a:r>
            <a:r>
              <a:rPr lang="en-US" sz="4000">
                <a:solidFill>
                  <a:schemeClr val="bg1"/>
                </a:solidFill>
                <a:cs typeface="Calibri"/>
              </a:rPr>
              <a:t>- 7</a:t>
            </a:r>
            <a:endParaRPr lang="en-US" sz="4000">
              <a:solidFill>
                <a:schemeClr val="bg1"/>
              </a:solidFill>
            </a:endParaRPr>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Summer Submission reports (cont.)</a:t>
            </a:r>
          </a:p>
          <a:p>
            <a:pPr lvl="2">
              <a:lnSpc>
                <a:spcPct val="100000"/>
              </a:lnSpc>
              <a:spcBef>
                <a:spcPts val="600"/>
              </a:spcBef>
              <a:spcAft>
                <a:spcPts val="600"/>
              </a:spcAft>
              <a:buClr>
                <a:srgbClr val="F16038"/>
              </a:buClr>
            </a:pPr>
            <a:r>
              <a:rPr lang="en-US">
                <a:solidFill>
                  <a:srgbClr val="595959"/>
                </a:solidFill>
              </a:rPr>
              <a:t>PDM3-130-009	 Attendance by District of Residence </a:t>
            </a:r>
          </a:p>
          <a:p>
            <a:pPr lvl="2">
              <a:lnSpc>
                <a:spcPct val="100000"/>
              </a:lnSpc>
              <a:spcBef>
                <a:spcPts val="600"/>
              </a:spcBef>
              <a:spcAft>
                <a:spcPts val="600"/>
              </a:spcAft>
              <a:buClr>
                <a:srgbClr val="F16038"/>
              </a:buClr>
            </a:pPr>
            <a:r>
              <a:rPr lang="en-US">
                <a:solidFill>
                  <a:srgbClr val="595959"/>
                </a:solidFill>
              </a:rPr>
              <a:t>PDM3-130-020	 Special Education FTEs By District of Residence and Instructional Setting</a:t>
            </a:r>
          </a:p>
          <a:p>
            <a:pPr lvl="2">
              <a:lnSpc>
                <a:spcPct val="100000"/>
              </a:lnSpc>
              <a:spcBef>
                <a:spcPts val="600"/>
              </a:spcBef>
              <a:spcAft>
                <a:spcPts val="600"/>
              </a:spcAft>
              <a:buClr>
                <a:srgbClr val="F16038"/>
              </a:buClr>
            </a:pPr>
            <a:r>
              <a:rPr lang="en-US">
                <a:solidFill>
                  <a:srgbClr val="595959"/>
                </a:solidFill>
              </a:rPr>
              <a:t>PDM3-454-002	 Migrant and Attendance Count Data</a:t>
            </a:r>
          </a:p>
          <a:p>
            <a:pPr lvl="2">
              <a:lnSpc>
                <a:spcPct val="100000"/>
              </a:lnSpc>
              <a:spcBef>
                <a:spcPts val="600"/>
              </a:spcBef>
              <a:spcAft>
                <a:spcPts val="600"/>
              </a:spcAft>
              <a:buClr>
                <a:srgbClr val="F16038"/>
              </a:buClr>
            </a:pPr>
            <a:r>
              <a:rPr lang="en-US">
                <a:solidFill>
                  <a:srgbClr val="595959"/>
                </a:solidFill>
              </a:rPr>
              <a:t>PDM3-470-001  Disaggregation of PEIMS Summer Attendance Data</a:t>
            </a:r>
          </a:p>
        </p:txBody>
      </p:sp>
    </p:spTree>
    <p:extLst>
      <p:ext uri="{BB962C8B-B14F-4D97-AF65-F5344CB8AC3E}">
        <p14:creationId xmlns:p14="http://schemas.microsoft.com/office/powerpoint/2010/main" val="733976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Business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No New Business Rules</a:t>
            </a:r>
          </a:p>
          <a:p>
            <a:pPr>
              <a:lnSpc>
                <a:spcPct val="100000"/>
              </a:lnSpc>
              <a:spcBef>
                <a:spcPts val="600"/>
              </a:spcBef>
              <a:spcAft>
                <a:spcPts val="600"/>
              </a:spcAft>
              <a:buClr>
                <a:srgbClr val="F16038"/>
              </a:buClr>
            </a:pPr>
            <a:r>
              <a:rPr lang="en-US">
                <a:solidFill>
                  <a:srgbClr val="595959"/>
                </a:solidFill>
              </a:rPr>
              <a:t>No Updated Business Rules</a:t>
            </a:r>
          </a:p>
          <a:p>
            <a:pPr>
              <a:lnSpc>
                <a:spcPct val="100000"/>
              </a:lnSpc>
              <a:spcBef>
                <a:spcPts val="600"/>
              </a:spcBef>
              <a:spcAft>
                <a:spcPts val="600"/>
              </a:spcAft>
              <a:buClr>
                <a:srgbClr val="F16038"/>
              </a:buClr>
            </a:pPr>
            <a:r>
              <a:rPr lang="en-US">
                <a:solidFill>
                  <a:srgbClr val="595959"/>
                </a:solidFill>
              </a:rPr>
              <a:t>No Deleted Business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55285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FASRG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On September 7, 2022, the Financial Compliance Division released the Financial Accountability System Resource Guide (FASRG) version 18.0. The change included removing three program intent codes, Pre-Kindergarten (32), Pre-Kindergarten – Compensatory Education (34), and Pre-Kindergarten – Bilingual Education (35), from being used for budget, payroll, and contracted instructional (CI) staff for the 2022-2023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23674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 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Modified the </a:t>
            </a:r>
            <a:r>
              <a:rPr lang="en-US" b="1">
                <a:solidFill>
                  <a:srgbClr val="595959"/>
                </a:solidFill>
              </a:rPr>
              <a:t>PROGRAM-INTENT-CODE (C147) </a:t>
            </a:r>
            <a:r>
              <a:rPr lang="en-US">
                <a:solidFill>
                  <a:srgbClr val="595959"/>
                </a:solidFill>
              </a:rPr>
              <a:t>code table to </a:t>
            </a:r>
            <a:r>
              <a:rPr lang="en-US" b="1">
                <a:solidFill>
                  <a:srgbClr val="595959"/>
                </a:solidFill>
              </a:rPr>
              <a:t>remove 32, 34, and 35 </a:t>
            </a:r>
            <a:r>
              <a:rPr lang="en-US">
                <a:solidFill>
                  <a:srgbClr val="595959"/>
                </a:solidFill>
              </a:rPr>
              <a:t>from being used for budget, payroll, and contracted instructional staff.</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860070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CTE 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Beginning in the 2020-2021 school year, TEA began auto-calculating the Career and Technology (CTE) indicator to assign to all students in grades 6-12. The calculation is based on the student's course completion data submitted by an LEA in the PEIMS Summer and Extended Year Submissions. The College, Career, and Military Preparation Division maintains the translations in the </a:t>
            </a:r>
            <a:r>
              <a:rPr lang="en-US" b="1">
                <a:solidFill>
                  <a:srgbClr val="595959"/>
                </a:solidFill>
              </a:rPr>
              <a:t>CAREER-AND-TECHNICAL-ED-IND-CD (C142) </a:t>
            </a:r>
            <a:r>
              <a:rPr lang="en-US">
                <a:solidFill>
                  <a:srgbClr val="595959"/>
                </a:solidFill>
              </a:rPr>
              <a:t>and has requested changes to help clarify the codes.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642205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CTE Code Table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Modified the CAREER-AND-TECHNICAL-ED-IND-CD (C142) translations.</a:t>
            </a:r>
          </a:p>
        </p:txBody>
      </p:sp>
      <p:pic>
        <p:nvPicPr>
          <p:cNvPr id="5" name="Picture 4" descr="c142 code table">
            <a:extLst>
              <a:ext uri="{FF2B5EF4-FFF2-40B4-BE49-F238E27FC236}">
                <a16:creationId xmlns:a16="http://schemas.microsoft.com/office/drawing/2014/main" id="{0F40BBA9-65C7-06DC-36FF-B75948E45E4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485441" y="1655463"/>
            <a:ext cx="6206266" cy="4237087"/>
          </a:xfrm>
          <a:prstGeom prst="rect">
            <a:avLst/>
          </a:prstGeom>
        </p:spPr>
      </p:pic>
    </p:spTree>
    <p:extLst>
      <p:ext uri="{BB962C8B-B14F-4D97-AF65-F5344CB8AC3E}">
        <p14:creationId xmlns:p14="http://schemas.microsoft.com/office/powerpoint/2010/main" val="2359365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Code Table Updates </a:t>
            </a:r>
            <a:r>
              <a:rPr lang="en-US" sz="4000" dirty="0">
                <a:solidFill>
                  <a:schemeClr val="bg1"/>
                </a:solidFill>
                <a:cs typeface="Calibri"/>
              </a:rPr>
              <a:t>- 2</a:t>
            </a:r>
            <a:endParaRPr lang="en-US" sz="4000" dirty="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C022 SERVICE-ID</a:t>
            </a:r>
          </a:p>
          <a:p>
            <a:pPr lvl="1">
              <a:lnSpc>
                <a:spcPct val="100000"/>
              </a:lnSpc>
              <a:spcBef>
                <a:spcPts val="600"/>
              </a:spcBef>
              <a:spcAft>
                <a:spcPts val="600"/>
              </a:spcAft>
              <a:buClr>
                <a:srgbClr val="F16038"/>
              </a:buClr>
            </a:pPr>
            <a:r>
              <a:rPr lang="en-US" dirty="0">
                <a:solidFill>
                  <a:srgbClr val="595959"/>
                </a:solidFill>
              </a:rPr>
              <a:t>The following Service IDs have been added:</a:t>
            </a:r>
          </a:p>
          <a:p>
            <a:pPr lvl="2">
              <a:lnSpc>
                <a:spcPct val="100000"/>
              </a:lnSpc>
              <a:spcBef>
                <a:spcPts val="600"/>
              </a:spcBef>
              <a:spcAft>
                <a:spcPts val="600"/>
              </a:spcAft>
              <a:buClr>
                <a:srgbClr val="F16038"/>
              </a:buClr>
            </a:pPr>
            <a:r>
              <a:rPr lang="en-US" dirty="0">
                <a:solidFill>
                  <a:srgbClr val="595959"/>
                </a:solidFill>
              </a:rPr>
              <a:t>12700110 Career and College Exploration (First Time Taken)</a:t>
            </a:r>
          </a:p>
          <a:p>
            <a:pPr lvl="2">
              <a:lnSpc>
                <a:spcPct val="100000"/>
              </a:lnSpc>
              <a:spcBef>
                <a:spcPts val="600"/>
              </a:spcBef>
              <a:spcAft>
                <a:spcPts val="600"/>
              </a:spcAft>
              <a:buClr>
                <a:srgbClr val="F16038"/>
              </a:buClr>
            </a:pPr>
            <a:r>
              <a:rPr lang="en-US" dirty="0">
                <a:solidFill>
                  <a:srgbClr val="595959"/>
                </a:solidFill>
              </a:rPr>
              <a:t>12700120 Career and College Exploration (Second Time Taken)</a:t>
            </a:r>
          </a:p>
          <a:p>
            <a:pPr lvl="2">
              <a:lnSpc>
                <a:spcPct val="100000"/>
              </a:lnSpc>
              <a:spcBef>
                <a:spcPts val="600"/>
              </a:spcBef>
              <a:spcAft>
                <a:spcPts val="600"/>
              </a:spcAft>
              <a:buClr>
                <a:srgbClr val="F16038"/>
              </a:buClr>
            </a:pPr>
            <a:r>
              <a:rPr lang="en-US" dirty="0">
                <a:solidFill>
                  <a:srgbClr val="595959"/>
                </a:solidFill>
              </a:rPr>
              <a:t>N1110035 Elements of Data Science</a:t>
            </a:r>
          </a:p>
          <a:p>
            <a:pPr lvl="2">
              <a:lnSpc>
                <a:spcPct val="100000"/>
              </a:lnSpc>
              <a:spcBef>
                <a:spcPts val="600"/>
              </a:spcBef>
              <a:spcAft>
                <a:spcPts val="600"/>
              </a:spcAft>
              <a:buClr>
                <a:srgbClr val="F16038"/>
              </a:buClr>
            </a:pPr>
            <a:r>
              <a:rPr lang="en-US" dirty="0">
                <a:solidFill>
                  <a:srgbClr val="595959"/>
                </a:solidFill>
              </a:rPr>
              <a:t>N1130030 Ethnic Studies:  American Indian/Native Studies</a:t>
            </a:r>
          </a:p>
          <a:p>
            <a:pPr lvl="2">
              <a:lnSpc>
                <a:spcPct val="100000"/>
              </a:lnSpc>
              <a:spcBef>
                <a:spcPts val="600"/>
              </a:spcBef>
              <a:spcAft>
                <a:spcPts val="600"/>
              </a:spcAft>
              <a:buClr>
                <a:srgbClr val="F16038"/>
              </a:buClr>
            </a:pPr>
            <a:r>
              <a:rPr lang="en-US" dirty="0">
                <a:solidFill>
                  <a:srgbClr val="595959"/>
                </a:solidFill>
              </a:rPr>
              <a:t>N1290062 Multilingual Acculturation Studies for Newcomers</a:t>
            </a:r>
          </a:p>
          <a:p>
            <a:pPr marL="457200" lvl="1" indent="0">
              <a:lnSpc>
                <a:spcPct val="100000"/>
              </a:lnSpc>
              <a:spcBef>
                <a:spcPts val="600"/>
              </a:spcBef>
              <a:spcAft>
                <a:spcPts val="600"/>
              </a:spcAft>
              <a:buClr>
                <a:srgbClr val="F16038"/>
              </a:buClr>
              <a:buNone/>
            </a:pPr>
            <a:endParaRPr lang="en-US" dirty="0">
              <a:solidFill>
                <a:srgbClr val="595959"/>
              </a:solidFill>
            </a:endParaRP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261022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Code ’13036300’ changed as follows: </a:t>
            </a:r>
          </a:p>
          <a:p>
            <a:pPr marL="457200" lvl="1" indent="0">
              <a:lnSpc>
                <a:spcPct val="100000"/>
              </a:lnSpc>
              <a:spcBef>
                <a:spcPts val="600"/>
              </a:spcBef>
              <a:spcAft>
                <a:spcPts val="600"/>
              </a:spcAft>
              <a:buClr>
                <a:srgbClr val="F16038"/>
              </a:buClr>
              <a:buNone/>
            </a:pPr>
            <a:r>
              <a:rPr lang="en-US">
                <a:solidFill>
                  <a:srgbClr val="595959"/>
                </a:solidFill>
              </a:rPr>
              <a:t>Description changed from ‘Principles of Biosciences’ to ‘Principles of Bioscience’</a:t>
            </a: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154491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a:t>
            </a:r>
          </a:p>
          <a:p>
            <a:pPr lvl="2">
              <a:lnSpc>
                <a:spcPct val="100000"/>
              </a:lnSpc>
              <a:spcBef>
                <a:spcPts val="600"/>
              </a:spcBef>
              <a:spcAft>
                <a:spcPts val="600"/>
              </a:spcAft>
              <a:buClr>
                <a:srgbClr val="F16038"/>
              </a:buClr>
            </a:pPr>
            <a:r>
              <a:rPr lang="en-US">
                <a:solidFill>
                  <a:srgbClr val="595959"/>
                </a:solidFill>
              </a:rPr>
              <a:t>12700300 College and Career Readiness</a:t>
            </a:r>
          </a:p>
          <a:p>
            <a:pPr lvl="2">
              <a:lnSpc>
                <a:spcPct val="100000"/>
              </a:lnSpc>
              <a:spcBef>
                <a:spcPts val="600"/>
              </a:spcBef>
              <a:spcAft>
                <a:spcPts val="600"/>
              </a:spcAft>
              <a:buClr>
                <a:srgbClr val="F16038"/>
              </a:buClr>
            </a:pPr>
            <a:r>
              <a:rPr lang="en-US">
                <a:solidFill>
                  <a:srgbClr val="595959"/>
                </a:solidFill>
              </a:rPr>
              <a:t>12700400 Investigating Careers (First Time Taken)</a:t>
            </a:r>
          </a:p>
          <a:p>
            <a:pPr lvl="2">
              <a:lnSpc>
                <a:spcPct val="100000"/>
              </a:lnSpc>
              <a:spcBef>
                <a:spcPts val="600"/>
              </a:spcBef>
              <a:spcAft>
                <a:spcPts val="600"/>
              </a:spcAft>
              <a:buClr>
                <a:srgbClr val="F16038"/>
              </a:buClr>
            </a:pPr>
            <a:r>
              <a:rPr lang="en-US">
                <a:solidFill>
                  <a:srgbClr val="595959"/>
                </a:solidFill>
              </a:rPr>
              <a:t>12700410 Investigating Careers (Second Time Taken)</a:t>
            </a:r>
          </a:p>
          <a:p>
            <a:pPr lvl="2">
              <a:lnSpc>
                <a:spcPct val="100000"/>
              </a:lnSpc>
              <a:spcBef>
                <a:spcPts val="600"/>
              </a:spcBef>
              <a:spcAft>
                <a:spcPts val="600"/>
              </a:spcAft>
              <a:buClr>
                <a:srgbClr val="F16038"/>
              </a:buClr>
            </a:pPr>
            <a:r>
              <a:rPr lang="en-US">
                <a:solidFill>
                  <a:srgbClr val="595959"/>
                </a:solidFill>
              </a:rPr>
              <a:t>12700420 Investigating Careers (Third Time Taken)</a:t>
            </a:r>
          </a:p>
          <a:p>
            <a:pPr lvl="2">
              <a:lnSpc>
                <a:spcPct val="100000"/>
              </a:lnSpc>
              <a:spcBef>
                <a:spcPts val="600"/>
              </a:spcBef>
              <a:spcAft>
                <a:spcPts val="600"/>
              </a:spcAft>
              <a:buClr>
                <a:srgbClr val="F16038"/>
              </a:buClr>
            </a:pPr>
            <a:r>
              <a:rPr lang="en-US">
                <a:solidFill>
                  <a:srgbClr val="595959"/>
                </a:solidFill>
              </a:rPr>
              <a:t>12700430 Investigating Careers (Fourth Time Taken)</a:t>
            </a:r>
          </a:p>
          <a:p>
            <a:pPr lvl="2">
              <a:lnSpc>
                <a:spcPct val="100000"/>
              </a:lnSpc>
              <a:spcBef>
                <a:spcPts val="600"/>
              </a:spcBef>
              <a:spcAft>
                <a:spcPts val="600"/>
              </a:spcAft>
              <a:buClr>
                <a:srgbClr val="F16038"/>
              </a:buClr>
            </a:pPr>
            <a:r>
              <a:rPr lang="en-US">
                <a:solidFill>
                  <a:srgbClr val="595959"/>
                </a:solidFill>
              </a:rPr>
              <a:t>N1160011 Functional Fitness</a:t>
            </a:r>
          </a:p>
          <a:p>
            <a:pPr lvl="2">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690538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 (cont.):</a:t>
            </a:r>
          </a:p>
          <a:p>
            <a:pPr lvl="2">
              <a:lnSpc>
                <a:spcPct val="100000"/>
              </a:lnSpc>
              <a:spcBef>
                <a:spcPts val="600"/>
              </a:spcBef>
              <a:spcAft>
                <a:spcPts val="600"/>
              </a:spcAft>
              <a:buClr>
                <a:srgbClr val="F16038"/>
              </a:buClr>
            </a:pPr>
            <a:r>
              <a:rPr lang="en-US">
                <a:solidFill>
                  <a:srgbClr val="595959"/>
                </a:solidFill>
              </a:rPr>
              <a:t>N1260001 Cyber Citizenship</a:t>
            </a:r>
          </a:p>
          <a:p>
            <a:pPr lvl="2">
              <a:lnSpc>
                <a:spcPct val="100000"/>
              </a:lnSpc>
              <a:spcBef>
                <a:spcPts val="600"/>
              </a:spcBef>
              <a:spcAft>
                <a:spcPts val="600"/>
              </a:spcAft>
              <a:buClr>
                <a:srgbClr val="F16038"/>
              </a:buClr>
            </a:pPr>
            <a:r>
              <a:rPr lang="en-US">
                <a:solidFill>
                  <a:srgbClr val="595959"/>
                </a:solidFill>
              </a:rPr>
              <a:t>N1303756 Gateway To Technology (PLTW) (First Time Taken)</a:t>
            </a:r>
          </a:p>
          <a:p>
            <a:pPr lvl="2">
              <a:lnSpc>
                <a:spcPct val="100000"/>
              </a:lnSpc>
              <a:spcBef>
                <a:spcPts val="600"/>
              </a:spcBef>
              <a:spcAft>
                <a:spcPts val="600"/>
              </a:spcAft>
              <a:buClr>
                <a:srgbClr val="F16038"/>
              </a:buClr>
            </a:pPr>
            <a:r>
              <a:rPr lang="en-US">
                <a:solidFill>
                  <a:srgbClr val="595959"/>
                </a:solidFill>
              </a:rPr>
              <a:t>N1303757 Gateway To Technology (PLTW) (Second Time Taken)</a:t>
            </a:r>
          </a:p>
          <a:p>
            <a:pPr lvl="2">
              <a:lnSpc>
                <a:spcPct val="100000"/>
              </a:lnSpc>
              <a:spcBef>
                <a:spcPts val="600"/>
              </a:spcBef>
              <a:spcAft>
                <a:spcPts val="600"/>
              </a:spcAft>
              <a:buClr>
                <a:srgbClr val="F16038"/>
              </a:buClr>
            </a:pPr>
            <a:r>
              <a:rPr lang="en-US">
                <a:solidFill>
                  <a:srgbClr val="595959"/>
                </a:solidFill>
              </a:rPr>
              <a:t>N1303758 Gateway To Technology (PLTW) (Third Time Taken)</a:t>
            </a:r>
          </a:p>
          <a:p>
            <a:pPr lvl="2">
              <a:lnSpc>
                <a:spcPct val="100000"/>
              </a:lnSpc>
              <a:spcBef>
                <a:spcPts val="600"/>
              </a:spcBef>
              <a:spcAft>
                <a:spcPts val="600"/>
              </a:spcAft>
              <a:buClr>
                <a:srgbClr val="F16038"/>
              </a:buClr>
            </a:pPr>
            <a:r>
              <a:rPr lang="en-US">
                <a:solidFill>
                  <a:srgbClr val="595959"/>
                </a:solidFill>
              </a:rPr>
              <a:t>N1303759 Gateway To Technology (PLTW) (Fourth Time Taken)</a:t>
            </a:r>
          </a:p>
          <a:p>
            <a:pPr lvl="2">
              <a:lnSpc>
                <a:spcPct val="100000"/>
              </a:lnSpc>
              <a:spcBef>
                <a:spcPts val="600"/>
              </a:spcBef>
              <a:spcAft>
                <a:spcPts val="600"/>
              </a:spcAft>
              <a:buClr>
                <a:srgbClr val="F16038"/>
              </a:buClr>
            </a:pPr>
            <a:r>
              <a:rPr lang="en-US">
                <a:solidFill>
                  <a:srgbClr val="595959"/>
                </a:solidFill>
              </a:rPr>
              <a:t>N1303752 Texas Pre-Freshman Engineering Program I</a:t>
            </a:r>
          </a:p>
          <a:p>
            <a:pPr lvl="2">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414507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of updates to the Additional Days School Program:</a:t>
            </a:r>
          </a:p>
          <a:p>
            <a:pPr lvl="1">
              <a:lnSpc>
                <a:spcPct val="100000"/>
              </a:lnSpc>
              <a:spcBef>
                <a:spcPts val="600"/>
              </a:spcBef>
              <a:spcAft>
                <a:spcPts val="600"/>
              </a:spcAft>
              <a:buClr>
                <a:srgbClr val="F16038"/>
              </a:buClr>
            </a:pPr>
            <a:r>
              <a:rPr lang="en-US">
                <a:solidFill>
                  <a:srgbClr val="595959"/>
                </a:solidFill>
              </a:rPr>
              <a:t>Removed data elements</a:t>
            </a:r>
          </a:p>
          <a:p>
            <a:pPr lvl="2">
              <a:lnSpc>
                <a:spcPct val="100000"/>
              </a:lnSpc>
              <a:spcBef>
                <a:spcPts val="600"/>
              </a:spcBef>
              <a:spcAft>
                <a:spcPts val="600"/>
              </a:spcAft>
              <a:buClr>
                <a:srgbClr val="F16038"/>
              </a:buClr>
            </a:pPr>
            <a:r>
              <a:rPr lang="en-US">
                <a:solidFill>
                  <a:srgbClr val="595959"/>
                </a:solidFill>
              </a:rPr>
              <a:t>Updates to reporting requirements</a:t>
            </a:r>
          </a:p>
          <a:p>
            <a:pPr lvl="2">
              <a:lnSpc>
                <a:spcPct val="100000"/>
              </a:lnSpc>
              <a:spcBef>
                <a:spcPts val="600"/>
              </a:spcBef>
              <a:spcAft>
                <a:spcPts val="600"/>
              </a:spcAft>
              <a:buClr>
                <a:srgbClr val="F16038"/>
              </a:buClr>
            </a:pPr>
            <a:r>
              <a:rPr lang="en-US">
                <a:solidFill>
                  <a:srgbClr val="595959"/>
                </a:solidFill>
              </a:rPr>
              <a:t>Updates to reports</a:t>
            </a:r>
          </a:p>
          <a:p>
            <a:pPr lvl="2">
              <a:lnSpc>
                <a:spcPct val="100000"/>
              </a:lnSpc>
              <a:spcBef>
                <a:spcPts val="600"/>
              </a:spcBef>
              <a:spcAft>
                <a:spcPts val="600"/>
              </a:spcAft>
              <a:buClr>
                <a:srgbClr val="F16038"/>
              </a:buClr>
            </a:pPr>
            <a:r>
              <a:rPr lang="en-US">
                <a:solidFill>
                  <a:srgbClr val="595959"/>
                </a:solidFill>
              </a:rPr>
              <a:t>Updates to business rules</a:t>
            </a:r>
          </a:p>
          <a:p>
            <a:pPr lvl="1">
              <a:lnSpc>
                <a:spcPct val="100000"/>
              </a:lnSpc>
              <a:spcBef>
                <a:spcPts val="600"/>
              </a:spcBef>
              <a:spcAft>
                <a:spcPts val="600"/>
              </a:spcAft>
              <a:buClr>
                <a:srgbClr val="F16038"/>
              </a:buClr>
            </a:pPr>
            <a:r>
              <a:rPr lang="en-US">
                <a:solidFill>
                  <a:srgbClr val="595959"/>
                </a:solidFill>
              </a:rPr>
              <a:t>New business rule to verify campus calendar days for ADSY</a:t>
            </a: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382802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C215 INSTRUCTIONAL-PROGRAM-TYPE</a:t>
            </a:r>
          </a:p>
          <a:p>
            <a:pPr lvl="1">
              <a:lnSpc>
                <a:spcPct val="100000"/>
              </a:lnSpc>
              <a:spcBef>
                <a:spcPts val="600"/>
              </a:spcBef>
              <a:spcAft>
                <a:spcPts val="600"/>
              </a:spcAft>
              <a:buClr>
                <a:srgbClr val="F16038"/>
              </a:buClr>
            </a:pPr>
            <a:r>
              <a:rPr lang="en-US">
                <a:solidFill>
                  <a:srgbClr val="595959"/>
                </a:solidFill>
              </a:rPr>
              <a:t>Code ’05’ changed as follows: </a:t>
            </a:r>
          </a:p>
          <a:p>
            <a:pPr marL="457200" lvl="1" indent="0">
              <a:lnSpc>
                <a:spcPct val="100000"/>
              </a:lnSpc>
              <a:spcBef>
                <a:spcPts val="600"/>
              </a:spcBef>
              <a:spcAft>
                <a:spcPts val="600"/>
              </a:spcAft>
              <a:buClr>
                <a:srgbClr val="F16038"/>
              </a:buClr>
              <a:buNone/>
            </a:pPr>
            <a:r>
              <a:rPr lang="en-US">
                <a:solidFill>
                  <a:srgbClr val="595959"/>
                </a:solidFill>
              </a:rPr>
              <a:t>‘05’ Dropout Recovery Program/Campus TEC 12.114</a:t>
            </a:r>
            <a:r>
              <a:rPr lang="en-US">
                <a:solidFill>
                  <a:srgbClr val="595959"/>
                </a:solidFill>
                <a:highlight>
                  <a:srgbClr val="FFFF00"/>
                </a:highlight>
              </a:rPr>
              <a:t>1</a:t>
            </a:r>
            <a:r>
              <a:rPr lang="en-US">
                <a:solidFill>
                  <a:srgbClr val="595959"/>
                </a:solidFill>
              </a:rPr>
              <a:t>(c) or TEC 39.0548</a:t>
            </a: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933713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Rules</a:t>
            </a:r>
          </a:p>
          <a:p>
            <a:pPr>
              <a:lnSpc>
                <a:spcPct val="100000"/>
              </a:lnSpc>
              <a:spcBef>
                <a:spcPts val="600"/>
              </a:spcBef>
              <a:spcAft>
                <a:spcPts val="600"/>
              </a:spcAft>
              <a:buClr>
                <a:srgbClr val="F16038"/>
              </a:buClr>
            </a:pPr>
            <a:r>
              <a:rPr lang="en-US">
                <a:solidFill>
                  <a:srgbClr val="595959"/>
                </a:solidFill>
              </a:rPr>
              <a:t>20032-0107-20032-0111, </a:t>
            </a:r>
          </a:p>
          <a:p>
            <a:pPr>
              <a:lnSpc>
                <a:spcPct val="100000"/>
              </a:lnSpc>
              <a:spcBef>
                <a:spcPts val="600"/>
              </a:spcBef>
              <a:spcAft>
                <a:spcPts val="600"/>
              </a:spcAft>
              <a:buClr>
                <a:srgbClr val="F16038"/>
              </a:buClr>
            </a:pPr>
            <a:r>
              <a:rPr lang="en-US">
                <a:solidFill>
                  <a:srgbClr val="595959"/>
                </a:solidFill>
              </a:rPr>
              <a:t>20032-0113-20032-0118</a:t>
            </a:r>
          </a:p>
          <a:p>
            <a:pPr>
              <a:lnSpc>
                <a:spcPct val="100000"/>
              </a:lnSpc>
              <a:spcBef>
                <a:spcPts val="600"/>
              </a:spcBef>
              <a:spcAft>
                <a:spcPts val="600"/>
              </a:spcAft>
              <a:buClr>
                <a:srgbClr val="F16038"/>
              </a:buClr>
            </a:pPr>
            <a:r>
              <a:rPr lang="en-US">
                <a:solidFill>
                  <a:srgbClr val="595959"/>
                </a:solidFill>
              </a:rPr>
              <a:t>20032-0120</a:t>
            </a:r>
          </a:p>
          <a:p>
            <a:pPr>
              <a:lnSpc>
                <a:spcPct val="100000"/>
              </a:lnSpc>
              <a:spcBef>
                <a:spcPts val="600"/>
              </a:spcBef>
              <a:spcAft>
                <a:spcPts val="600"/>
              </a:spcAft>
              <a:buClr>
                <a:srgbClr val="F16038"/>
              </a:buClr>
            </a:pPr>
            <a:r>
              <a:rPr lang="en-US">
                <a:solidFill>
                  <a:srgbClr val="595959"/>
                </a:solidFill>
              </a:rPr>
              <a:t>20032-0153</a:t>
            </a:r>
          </a:p>
          <a:p>
            <a:pPr>
              <a:lnSpc>
                <a:spcPct val="100000"/>
              </a:lnSpc>
              <a:spcBef>
                <a:spcPts val="600"/>
              </a:spcBef>
              <a:spcAft>
                <a:spcPts val="600"/>
              </a:spcAft>
              <a:buClr>
                <a:srgbClr val="F16038"/>
              </a:buClr>
            </a:pPr>
            <a:r>
              <a:rPr lang="en-US">
                <a:solidFill>
                  <a:srgbClr val="595959"/>
                </a:solidFill>
              </a:rPr>
              <a:t>42401-0005</a:t>
            </a:r>
          </a:p>
          <a:p>
            <a:pPr>
              <a:lnSpc>
                <a:spcPct val="100000"/>
              </a:lnSpc>
              <a:spcBef>
                <a:spcPts val="600"/>
              </a:spcBef>
              <a:spcAft>
                <a:spcPts val="600"/>
              </a:spcAft>
              <a:buClr>
                <a:srgbClr val="F16038"/>
              </a:buClr>
            </a:pPr>
            <a:r>
              <a:rPr lang="en-US">
                <a:solidFill>
                  <a:srgbClr val="595959"/>
                </a:solidFill>
              </a:rPr>
              <a:t>44425-0048</a:t>
            </a: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085258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AFF0-568A-BFBE-025A-DABAF0599E67}"/>
              </a:ext>
            </a:extLst>
          </p:cNvPr>
          <p:cNvSpPr>
            <a:spLocks noGrp="1"/>
          </p:cNvSpPr>
          <p:nvPr>
            <p:ph type="title"/>
          </p:nvPr>
        </p:nvSpPr>
        <p:spPr/>
        <p:txBody>
          <a:bodyPr/>
          <a:lstStyle/>
          <a:p>
            <a:r>
              <a:rPr lang="en-US" sz="3600">
                <a:cs typeface="Calibri"/>
              </a:rPr>
              <a:t>Business Rule Updates</a:t>
            </a:r>
            <a:endParaRPr lang="en-US"/>
          </a:p>
        </p:txBody>
      </p:sp>
      <p:sp>
        <p:nvSpPr>
          <p:cNvPr id="3" name="Content Placeholder 2">
            <a:extLst>
              <a:ext uri="{FF2B5EF4-FFF2-40B4-BE49-F238E27FC236}">
                <a16:creationId xmlns:a16="http://schemas.microsoft.com/office/drawing/2014/main" id="{9075C175-2585-0BF2-4E38-E5941EC293C8}"/>
              </a:ext>
            </a:extLst>
          </p:cNvPr>
          <p:cNvSpPr>
            <a:spLocks noGrp="1"/>
          </p:cNvSpPr>
          <p:nvPr>
            <p:ph idx="1"/>
          </p:nvPr>
        </p:nvSpPr>
        <p:spPr>
          <a:xfrm>
            <a:off x="670514" y="747252"/>
            <a:ext cx="10931549" cy="5171767"/>
          </a:xfrm>
        </p:spPr>
        <p:txBody>
          <a:bodyPr/>
          <a:lstStyle/>
          <a:p>
            <a:r>
              <a:rPr lang="en-US"/>
              <a:t>Revised Rules</a:t>
            </a:r>
          </a:p>
          <a:p>
            <a:pPr marL="0" indent="0">
              <a:buNone/>
            </a:pPr>
            <a:endParaRPr lang="en-US"/>
          </a:p>
        </p:txBody>
      </p:sp>
      <p:sp>
        <p:nvSpPr>
          <p:cNvPr id="9" name="TextBox 8">
            <a:extLst>
              <a:ext uri="{FF2B5EF4-FFF2-40B4-BE49-F238E27FC236}">
                <a16:creationId xmlns:a16="http://schemas.microsoft.com/office/drawing/2014/main" id="{5FC3E1E6-894F-FAC2-7E9B-A6B8EEC545C3}"/>
              </a:ext>
            </a:extLst>
          </p:cNvPr>
          <p:cNvSpPr txBox="1"/>
          <p:nvPr/>
        </p:nvSpPr>
        <p:spPr>
          <a:xfrm>
            <a:off x="9189167" y="6167942"/>
            <a:ext cx="30028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40D8881A-E010-0B3E-FE68-422F9A60CBA8}"/>
              </a:ext>
            </a:extLst>
          </p:cNvPr>
          <p:cNvPicPr>
            <a:picLocks noChangeAspect="1"/>
          </p:cNvPicPr>
          <p:nvPr/>
        </p:nvPicPr>
        <p:blipFill>
          <a:blip r:embed="rId3"/>
          <a:stretch>
            <a:fillRect/>
          </a:stretch>
        </p:blipFill>
        <p:spPr>
          <a:xfrm>
            <a:off x="1509712" y="2243137"/>
            <a:ext cx="9172575" cy="2371725"/>
          </a:xfrm>
          <a:prstGeom prst="rect">
            <a:avLst/>
          </a:prstGeom>
        </p:spPr>
      </p:pic>
    </p:spTree>
    <p:extLst>
      <p:ext uri="{BB962C8B-B14F-4D97-AF65-F5344CB8AC3E}">
        <p14:creationId xmlns:p14="http://schemas.microsoft.com/office/powerpoint/2010/main" val="912533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AFF0-568A-BFBE-025A-DABAF0599E67}"/>
              </a:ext>
            </a:extLst>
          </p:cNvPr>
          <p:cNvSpPr>
            <a:spLocks noGrp="1"/>
          </p:cNvSpPr>
          <p:nvPr>
            <p:ph type="title"/>
          </p:nvPr>
        </p:nvSpPr>
        <p:spPr/>
        <p:txBody>
          <a:bodyPr/>
          <a:lstStyle/>
          <a:p>
            <a:r>
              <a:rPr lang="en-US" sz="3600">
                <a:cs typeface="Calibri"/>
              </a:rPr>
              <a:t>Business Rule Updates</a:t>
            </a:r>
            <a:endParaRPr lang="en-US"/>
          </a:p>
        </p:txBody>
      </p:sp>
      <p:sp>
        <p:nvSpPr>
          <p:cNvPr id="3" name="Content Placeholder 2">
            <a:extLst>
              <a:ext uri="{FF2B5EF4-FFF2-40B4-BE49-F238E27FC236}">
                <a16:creationId xmlns:a16="http://schemas.microsoft.com/office/drawing/2014/main" id="{9075C175-2585-0BF2-4E38-E5941EC293C8}"/>
              </a:ext>
            </a:extLst>
          </p:cNvPr>
          <p:cNvSpPr>
            <a:spLocks noGrp="1"/>
          </p:cNvSpPr>
          <p:nvPr>
            <p:ph idx="1"/>
          </p:nvPr>
        </p:nvSpPr>
        <p:spPr>
          <a:xfrm>
            <a:off x="670514" y="747252"/>
            <a:ext cx="10931549" cy="5171767"/>
          </a:xfrm>
        </p:spPr>
        <p:txBody>
          <a:bodyPr/>
          <a:lstStyle/>
          <a:p>
            <a:r>
              <a:rPr lang="en-US"/>
              <a:t>Revised Rules</a:t>
            </a:r>
          </a:p>
          <a:p>
            <a:pPr marL="0" indent="0">
              <a:buNone/>
            </a:pPr>
            <a:endParaRPr lang="en-US"/>
          </a:p>
        </p:txBody>
      </p:sp>
      <p:sp>
        <p:nvSpPr>
          <p:cNvPr id="9" name="TextBox 8">
            <a:extLst>
              <a:ext uri="{FF2B5EF4-FFF2-40B4-BE49-F238E27FC236}">
                <a16:creationId xmlns:a16="http://schemas.microsoft.com/office/drawing/2014/main" id="{5FC3E1E6-894F-FAC2-7E9B-A6B8EEC545C3}"/>
              </a:ext>
            </a:extLst>
          </p:cNvPr>
          <p:cNvSpPr txBox="1"/>
          <p:nvPr/>
        </p:nvSpPr>
        <p:spPr>
          <a:xfrm>
            <a:off x="9189167" y="6167942"/>
            <a:ext cx="30028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F2812147-8F77-63D5-43EF-924F760455EA}"/>
              </a:ext>
            </a:extLst>
          </p:cNvPr>
          <p:cNvPicPr>
            <a:picLocks noChangeAspect="1"/>
          </p:cNvPicPr>
          <p:nvPr/>
        </p:nvPicPr>
        <p:blipFill>
          <a:blip r:embed="rId3"/>
          <a:stretch>
            <a:fillRect/>
          </a:stretch>
        </p:blipFill>
        <p:spPr>
          <a:xfrm>
            <a:off x="1504950" y="2257425"/>
            <a:ext cx="9182100" cy="2343150"/>
          </a:xfrm>
          <a:prstGeom prst="rect">
            <a:avLst/>
          </a:prstGeom>
        </p:spPr>
      </p:pic>
    </p:spTree>
    <p:extLst>
      <p:ext uri="{BB962C8B-B14F-4D97-AF65-F5344CB8AC3E}">
        <p14:creationId xmlns:p14="http://schemas.microsoft.com/office/powerpoint/2010/main" val="1019572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AFF0-568A-BFBE-025A-DABAF0599E67}"/>
              </a:ext>
            </a:extLst>
          </p:cNvPr>
          <p:cNvSpPr>
            <a:spLocks noGrp="1"/>
          </p:cNvSpPr>
          <p:nvPr>
            <p:ph type="title"/>
          </p:nvPr>
        </p:nvSpPr>
        <p:spPr/>
        <p:txBody>
          <a:bodyPr/>
          <a:lstStyle/>
          <a:p>
            <a:r>
              <a:rPr lang="en-US" sz="3600">
                <a:cs typeface="Calibri"/>
              </a:rPr>
              <a:t>Business Rule Updates</a:t>
            </a:r>
            <a:endParaRPr lang="en-US"/>
          </a:p>
        </p:txBody>
      </p:sp>
      <p:sp>
        <p:nvSpPr>
          <p:cNvPr id="3" name="Content Placeholder 2">
            <a:extLst>
              <a:ext uri="{FF2B5EF4-FFF2-40B4-BE49-F238E27FC236}">
                <a16:creationId xmlns:a16="http://schemas.microsoft.com/office/drawing/2014/main" id="{9075C175-2585-0BF2-4E38-E5941EC293C8}"/>
              </a:ext>
            </a:extLst>
          </p:cNvPr>
          <p:cNvSpPr>
            <a:spLocks noGrp="1"/>
          </p:cNvSpPr>
          <p:nvPr>
            <p:ph idx="1"/>
          </p:nvPr>
        </p:nvSpPr>
        <p:spPr>
          <a:xfrm>
            <a:off x="670514" y="747252"/>
            <a:ext cx="10931549" cy="5171767"/>
          </a:xfrm>
        </p:spPr>
        <p:txBody>
          <a:bodyPr/>
          <a:lstStyle/>
          <a:p>
            <a:r>
              <a:rPr lang="en-US"/>
              <a:t>Revised Rules</a:t>
            </a:r>
          </a:p>
          <a:p>
            <a:pPr marL="0" indent="0">
              <a:buNone/>
            </a:pPr>
            <a:endParaRPr lang="en-US"/>
          </a:p>
        </p:txBody>
      </p:sp>
      <p:sp>
        <p:nvSpPr>
          <p:cNvPr id="9" name="TextBox 8">
            <a:extLst>
              <a:ext uri="{FF2B5EF4-FFF2-40B4-BE49-F238E27FC236}">
                <a16:creationId xmlns:a16="http://schemas.microsoft.com/office/drawing/2014/main" id="{5FC3E1E6-894F-FAC2-7E9B-A6B8EEC545C3}"/>
              </a:ext>
            </a:extLst>
          </p:cNvPr>
          <p:cNvSpPr txBox="1"/>
          <p:nvPr/>
        </p:nvSpPr>
        <p:spPr>
          <a:xfrm>
            <a:off x="9189167" y="6167942"/>
            <a:ext cx="30028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4B489A8A-96C3-86C1-44A1-A42FA9F94AD2}"/>
              </a:ext>
            </a:extLst>
          </p:cNvPr>
          <p:cNvPicPr>
            <a:picLocks noChangeAspect="1"/>
          </p:cNvPicPr>
          <p:nvPr/>
        </p:nvPicPr>
        <p:blipFill>
          <a:blip r:embed="rId3"/>
          <a:stretch>
            <a:fillRect/>
          </a:stretch>
        </p:blipFill>
        <p:spPr>
          <a:xfrm>
            <a:off x="1519237" y="1847726"/>
            <a:ext cx="9153525" cy="2343150"/>
          </a:xfrm>
          <a:prstGeom prst="rect">
            <a:avLst/>
          </a:prstGeom>
        </p:spPr>
      </p:pic>
    </p:spTree>
    <p:extLst>
      <p:ext uri="{BB962C8B-B14F-4D97-AF65-F5344CB8AC3E}">
        <p14:creationId xmlns:p14="http://schemas.microsoft.com/office/powerpoint/2010/main" val="1770535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2308-AB13-4C39-F7ED-DE9B5331DE2A}"/>
              </a:ext>
            </a:extLst>
          </p:cNvPr>
          <p:cNvSpPr>
            <a:spLocks noGrp="1"/>
          </p:cNvSpPr>
          <p:nvPr>
            <p:ph type="title"/>
          </p:nvPr>
        </p:nvSpPr>
        <p:spPr/>
        <p:txBody>
          <a:bodyPr/>
          <a:lstStyle/>
          <a:p>
            <a:r>
              <a:rPr lang="en-US"/>
              <a:t>Business Rules Updates</a:t>
            </a:r>
          </a:p>
        </p:txBody>
      </p:sp>
      <p:sp>
        <p:nvSpPr>
          <p:cNvPr id="3" name="Content Placeholder 2">
            <a:extLst>
              <a:ext uri="{FF2B5EF4-FFF2-40B4-BE49-F238E27FC236}">
                <a16:creationId xmlns:a16="http://schemas.microsoft.com/office/drawing/2014/main" id="{710FC312-D932-A572-AC69-EDB5F541BA1A}"/>
              </a:ext>
            </a:extLst>
          </p:cNvPr>
          <p:cNvSpPr>
            <a:spLocks noGrp="1"/>
          </p:cNvSpPr>
          <p:nvPr>
            <p:ph idx="1"/>
          </p:nvPr>
        </p:nvSpPr>
        <p:spPr>
          <a:xfrm>
            <a:off x="649771" y="766916"/>
            <a:ext cx="10892458" cy="5122607"/>
          </a:xfrm>
        </p:spPr>
        <p:txBody>
          <a:bodyPr/>
          <a:lstStyle/>
          <a:p>
            <a:r>
              <a:rPr lang="en-US"/>
              <a:t>Revised Rules</a:t>
            </a:r>
          </a:p>
        </p:txBody>
      </p:sp>
      <p:sp>
        <p:nvSpPr>
          <p:cNvPr id="10" name="TextBox 9">
            <a:extLst>
              <a:ext uri="{FF2B5EF4-FFF2-40B4-BE49-F238E27FC236}">
                <a16:creationId xmlns:a16="http://schemas.microsoft.com/office/drawing/2014/main" id="{362127DD-E81B-DD1C-87D9-2FDD6A7367FA}"/>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5" name="Picture 4">
            <a:extLst>
              <a:ext uri="{FF2B5EF4-FFF2-40B4-BE49-F238E27FC236}">
                <a16:creationId xmlns:a16="http://schemas.microsoft.com/office/drawing/2014/main" id="{4F5F0533-A27E-F40F-4FF3-DAF8C7047326}"/>
              </a:ext>
            </a:extLst>
          </p:cNvPr>
          <p:cNvPicPr>
            <a:picLocks noChangeAspect="1"/>
          </p:cNvPicPr>
          <p:nvPr/>
        </p:nvPicPr>
        <p:blipFill>
          <a:blip r:embed="rId2"/>
          <a:stretch>
            <a:fillRect/>
          </a:stretch>
        </p:blipFill>
        <p:spPr>
          <a:xfrm>
            <a:off x="1462087" y="1714500"/>
            <a:ext cx="9267825" cy="3429000"/>
          </a:xfrm>
          <a:prstGeom prst="rect">
            <a:avLst/>
          </a:prstGeom>
        </p:spPr>
      </p:pic>
    </p:spTree>
    <p:extLst>
      <p:ext uri="{BB962C8B-B14F-4D97-AF65-F5344CB8AC3E}">
        <p14:creationId xmlns:p14="http://schemas.microsoft.com/office/powerpoint/2010/main" val="31565728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2308-AB13-4C39-F7ED-DE9B5331DE2A}"/>
              </a:ext>
            </a:extLst>
          </p:cNvPr>
          <p:cNvSpPr>
            <a:spLocks noGrp="1"/>
          </p:cNvSpPr>
          <p:nvPr>
            <p:ph type="title"/>
          </p:nvPr>
        </p:nvSpPr>
        <p:spPr/>
        <p:txBody>
          <a:bodyPr/>
          <a:lstStyle/>
          <a:p>
            <a:r>
              <a:rPr lang="en-US"/>
              <a:t>Business Rules Updates</a:t>
            </a:r>
          </a:p>
        </p:txBody>
      </p:sp>
      <p:sp>
        <p:nvSpPr>
          <p:cNvPr id="3" name="Content Placeholder 2">
            <a:extLst>
              <a:ext uri="{FF2B5EF4-FFF2-40B4-BE49-F238E27FC236}">
                <a16:creationId xmlns:a16="http://schemas.microsoft.com/office/drawing/2014/main" id="{710FC312-D932-A572-AC69-EDB5F541BA1A}"/>
              </a:ext>
            </a:extLst>
          </p:cNvPr>
          <p:cNvSpPr>
            <a:spLocks noGrp="1"/>
          </p:cNvSpPr>
          <p:nvPr>
            <p:ph idx="1"/>
          </p:nvPr>
        </p:nvSpPr>
        <p:spPr>
          <a:xfrm>
            <a:off x="649771" y="766916"/>
            <a:ext cx="10892458" cy="5122607"/>
          </a:xfrm>
        </p:spPr>
        <p:txBody>
          <a:bodyPr/>
          <a:lstStyle/>
          <a:p>
            <a:r>
              <a:rPr lang="en-US"/>
              <a:t>Revised Rules</a:t>
            </a:r>
          </a:p>
        </p:txBody>
      </p:sp>
      <p:sp>
        <p:nvSpPr>
          <p:cNvPr id="10" name="TextBox 9">
            <a:extLst>
              <a:ext uri="{FF2B5EF4-FFF2-40B4-BE49-F238E27FC236}">
                <a16:creationId xmlns:a16="http://schemas.microsoft.com/office/drawing/2014/main" id="{362127DD-E81B-DD1C-87D9-2FDD6A7367FA}"/>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5" name="Picture 4">
            <a:extLst>
              <a:ext uri="{FF2B5EF4-FFF2-40B4-BE49-F238E27FC236}">
                <a16:creationId xmlns:a16="http://schemas.microsoft.com/office/drawing/2014/main" id="{5273E144-17AB-F0B4-F299-956F77A3CA45}"/>
              </a:ext>
            </a:extLst>
          </p:cNvPr>
          <p:cNvPicPr>
            <a:picLocks noChangeAspect="1"/>
          </p:cNvPicPr>
          <p:nvPr/>
        </p:nvPicPr>
        <p:blipFill>
          <a:blip r:embed="rId2"/>
          <a:stretch>
            <a:fillRect/>
          </a:stretch>
        </p:blipFill>
        <p:spPr>
          <a:xfrm>
            <a:off x="1528762" y="2271712"/>
            <a:ext cx="9134475" cy="2314575"/>
          </a:xfrm>
          <a:prstGeom prst="rect">
            <a:avLst/>
          </a:prstGeom>
        </p:spPr>
      </p:pic>
    </p:spTree>
    <p:extLst>
      <p:ext uri="{BB962C8B-B14F-4D97-AF65-F5344CB8AC3E}">
        <p14:creationId xmlns:p14="http://schemas.microsoft.com/office/powerpoint/2010/main" val="3057215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2308-AB13-4C39-F7ED-DE9B5331DE2A}"/>
              </a:ext>
            </a:extLst>
          </p:cNvPr>
          <p:cNvSpPr>
            <a:spLocks noGrp="1"/>
          </p:cNvSpPr>
          <p:nvPr>
            <p:ph type="title"/>
          </p:nvPr>
        </p:nvSpPr>
        <p:spPr/>
        <p:txBody>
          <a:bodyPr/>
          <a:lstStyle/>
          <a:p>
            <a:r>
              <a:rPr lang="en-US"/>
              <a:t>Business Rules Updates</a:t>
            </a:r>
          </a:p>
        </p:txBody>
      </p:sp>
      <p:sp>
        <p:nvSpPr>
          <p:cNvPr id="3" name="Content Placeholder 2">
            <a:extLst>
              <a:ext uri="{FF2B5EF4-FFF2-40B4-BE49-F238E27FC236}">
                <a16:creationId xmlns:a16="http://schemas.microsoft.com/office/drawing/2014/main" id="{710FC312-D932-A572-AC69-EDB5F541BA1A}"/>
              </a:ext>
            </a:extLst>
          </p:cNvPr>
          <p:cNvSpPr>
            <a:spLocks noGrp="1"/>
          </p:cNvSpPr>
          <p:nvPr>
            <p:ph idx="1"/>
          </p:nvPr>
        </p:nvSpPr>
        <p:spPr>
          <a:xfrm>
            <a:off x="649771" y="766916"/>
            <a:ext cx="10892458" cy="5122607"/>
          </a:xfrm>
        </p:spPr>
        <p:txBody>
          <a:bodyPr/>
          <a:lstStyle/>
          <a:p>
            <a:r>
              <a:rPr lang="en-US"/>
              <a:t>Revised Rules</a:t>
            </a:r>
          </a:p>
        </p:txBody>
      </p:sp>
      <p:sp>
        <p:nvSpPr>
          <p:cNvPr id="10" name="TextBox 9">
            <a:extLst>
              <a:ext uri="{FF2B5EF4-FFF2-40B4-BE49-F238E27FC236}">
                <a16:creationId xmlns:a16="http://schemas.microsoft.com/office/drawing/2014/main" id="{362127DD-E81B-DD1C-87D9-2FDD6A7367FA}"/>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5" name="Picture 4">
            <a:extLst>
              <a:ext uri="{FF2B5EF4-FFF2-40B4-BE49-F238E27FC236}">
                <a16:creationId xmlns:a16="http://schemas.microsoft.com/office/drawing/2014/main" id="{3E6FEB1D-72EC-6F00-060A-99F2D96F020D}"/>
              </a:ext>
            </a:extLst>
          </p:cNvPr>
          <p:cNvPicPr>
            <a:picLocks noChangeAspect="1"/>
          </p:cNvPicPr>
          <p:nvPr/>
        </p:nvPicPr>
        <p:blipFill>
          <a:blip r:embed="rId2"/>
          <a:stretch>
            <a:fillRect/>
          </a:stretch>
        </p:blipFill>
        <p:spPr>
          <a:xfrm>
            <a:off x="1404937" y="1518266"/>
            <a:ext cx="9382125" cy="2657475"/>
          </a:xfrm>
          <a:prstGeom prst="rect">
            <a:avLst/>
          </a:prstGeom>
        </p:spPr>
      </p:pic>
    </p:spTree>
    <p:extLst>
      <p:ext uri="{BB962C8B-B14F-4D97-AF65-F5344CB8AC3E}">
        <p14:creationId xmlns:p14="http://schemas.microsoft.com/office/powerpoint/2010/main" val="4144431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83B0-7AEB-E2F1-23F4-753EDB60445B}"/>
              </a:ext>
            </a:extLst>
          </p:cNvPr>
          <p:cNvSpPr>
            <a:spLocks noGrp="1"/>
          </p:cNvSpPr>
          <p:nvPr>
            <p:ph type="title"/>
          </p:nvPr>
        </p:nvSpPr>
        <p:spPr/>
        <p:txBody>
          <a:bodyPr/>
          <a:lstStyle/>
          <a:p>
            <a:r>
              <a:rPr lang="en-US"/>
              <a:t>Business Rules Updates</a:t>
            </a:r>
          </a:p>
        </p:txBody>
      </p:sp>
      <p:sp>
        <p:nvSpPr>
          <p:cNvPr id="3" name="Content Placeholder 2">
            <a:extLst>
              <a:ext uri="{FF2B5EF4-FFF2-40B4-BE49-F238E27FC236}">
                <a16:creationId xmlns:a16="http://schemas.microsoft.com/office/drawing/2014/main" id="{33205520-33D7-AC75-2764-305D7648B55D}"/>
              </a:ext>
            </a:extLst>
          </p:cNvPr>
          <p:cNvSpPr>
            <a:spLocks noGrp="1"/>
          </p:cNvSpPr>
          <p:nvPr>
            <p:ph idx="1"/>
          </p:nvPr>
        </p:nvSpPr>
        <p:spPr>
          <a:xfrm>
            <a:off x="576730" y="796413"/>
            <a:ext cx="11121656" cy="5152103"/>
          </a:xfrm>
        </p:spPr>
        <p:txBody>
          <a:bodyPr/>
          <a:lstStyle/>
          <a:p>
            <a:r>
              <a:rPr lang="en-US"/>
              <a:t>Revised Rules</a:t>
            </a:r>
          </a:p>
        </p:txBody>
      </p:sp>
      <p:sp>
        <p:nvSpPr>
          <p:cNvPr id="14" name="TextBox 13">
            <a:extLst>
              <a:ext uri="{FF2B5EF4-FFF2-40B4-BE49-F238E27FC236}">
                <a16:creationId xmlns:a16="http://schemas.microsoft.com/office/drawing/2014/main" id="{09FC91EB-E054-F463-A871-144D5CAE3BCE}"/>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5" name="Picture 4">
            <a:extLst>
              <a:ext uri="{FF2B5EF4-FFF2-40B4-BE49-F238E27FC236}">
                <a16:creationId xmlns:a16="http://schemas.microsoft.com/office/drawing/2014/main" id="{D0516343-2BA6-ECC8-3BBA-C004515C236C}"/>
              </a:ext>
            </a:extLst>
          </p:cNvPr>
          <p:cNvPicPr>
            <a:picLocks noChangeAspect="1"/>
          </p:cNvPicPr>
          <p:nvPr/>
        </p:nvPicPr>
        <p:blipFill>
          <a:blip r:embed="rId2"/>
          <a:stretch>
            <a:fillRect/>
          </a:stretch>
        </p:blipFill>
        <p:spPr>
          <a:xfrm>
            <a:off x="1107726" y="1547763"/>
            <a:ext cx="9353550" cy="2333625"/>
          </a:xfrm>
          <a:prstGeom prst="rect">
            <a:avLst/>
          </a:prstGeom>
        </p:spPr>
      </p:pic>
    </p:spTree>
    <p:extLst>
      <p:ext uri="{BB962C8B-B14F-4D97-AF65-F5344CB8AC3E}">
        <p14:creationId xmlns:p14="http://schemas.microsoft.com/office/powerpoint/2010/main" val="35868635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83B0-7AEB-E2F1-23F4-753EDB60445B}"/>
              </a:ext>
            </a:extLst>
          </p:cNvPr>
          <p:cNvSpPr>
            <a:spLocks noGrp="1"/>
          </p:cNvSpPr>
          <p:nvPr>
            <p:ph type="title"/>
          </p:nvPr>
        </p:nvSpPr>
        <p:spPr/>
        <p:txBody>
          <a:bodyPr/>
          <a:lstStyle/>
          <a:p>
            <a:r>
              <a:rPr lang="en-US"/>
              <a:t>Business Rules Updates</a:t>
            </a:r>
          </a:p>
        </p:txBody>
      </p:sp>
      <p:sp>
        <p:nvSpPr>
          <p:cNvPr id="3" name="Content Placeholder 2">
            <a:extLst>
              <a:ext uri="{FF2B5EF4-FFF2-40B4-BE49-F238E27FC236}">
                <a16:creationId xmlns:a16="http://schemas.microsoft.com/office/drawing/2014/main" id="{33205520-33D7-AC75-2764-305D7648B55D}"/>
              </a:ext>
            </a:extLst>
          </p:cNvPr>
          <p:cNvSpPr>
            <a:spLocks noGrp="1"/>
          </p:cNvSpPr>
          <p:nvPr>
            <p:ph idx="1"/>
          </p:nvPr>
        </p:nvSpPr>
        <p:spPr>
          <a:xfrm>
            <a:off x="576730" y="796413"/>
            <a:ext cx="11121656" cy="5152103"/>
          </a:xfrm>
        </p:spPr>
        <p:txBody>
          <a:bodyPr/>
          <a:lstStyle/>
          <a:p>
            <a:r>
              <a:rPr lang="en-US"/>
              <a:t>Revised Rules</a:t>
            </a:r>
          </a:p>
        </p:txBody>
      </p:sp>
      <p:sp>
        <p:nvSpPr>
          <p:cNvPr id="14" name="TextBox 13">
            <a:extLst>
              <a:ext uri="{FF2B5EF4-FFF2-40B4-BE49-F238E27FC236}">
                <a16:creationId xmlns:a16="http://schemas.microsoft.com/office/drawing/2014/main" id="{09FC91EB-E054-F463-A871-144D5CAE3BCE}"/>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5" name="Picture 4">
            <a:extLst>
              <a:ext uri="{FF2B5EF4-FFF2-40B4-BE49-F238E27FC236}">
                <a16:creationId xmlns:a16="http://schemas.microsoft.com/office/drawing/2014/main" id="{62AC9956-D906-27B6-B5F7-27BA5FFB6E88}"/>
              </a:ext>
            </a:extLst>
          </p:cNvPr>
          <p:cNvPicPr>
            <a:picLocks noChangeAspect="1"/>
          </p:cNvPicPr>
          <p:nvPr/>
        </p:nvPicPr>
        <p:blipFill>
          <a:blip r:embed="rId2"/>
          <a:stretch>
            <a:fillRect/>
          </a:stretch>
        </p:blipFill>
        <p:spPr>
          <a:xfrm>
            <a:off x="1102439" y="1448271"/>
            <a:ext cx="9344025" cy="2333625"/>
          </a:xfrm>
          <a:prstGeom prst="rect">
            <a:avLst/>
          </a:prstGeom>
        </p:spPr>
      </p:pic>
    </p:spTree>
    <p:extLst>
      <p:ext uri="{BB962C8B-B14F-4D97-AF65-F5344CB8AC3E}">
        <p14:creationId xmlns:p14="http://schemas.microsoft.com/office/powerpoint/2010/main" val="387453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TEA removed the following data elements from the PEIMS Extended Year Submission:</a:t>
            </a:r>
          </a:p>
          <a:p>
            <a:pPr lvl="1">
              <a:lnSpc>
                <a:spcPct val="100000"/>
              </a:lnSpc>
              <a:spcBef>
                <a:spcPts val="600"/>
              </a:spcBef>
              <a:spcAft>
                <a:spcPts val="600"/>
              </a:spcAft>
              <a:buClr>
                <a:srgbClr val="F16038"/>
              </a:buClr>
            </a:pPr>
            <a:r>
              <a:rPr lang="en-US">
                <a:solidFill>
                  <a:srgbClr val="595959"/>
                </a:solidFill>
              </a:rPr>
              <a:t>TOTAL-DAYS-ABSENT (E0036)</a:t>
            </a:r>
          </a:p>
          <a:p>
            <a:pPr lvl="1">
              <a:lnSpc>
                <a:spcPct val="100000"/>
              </a:lnSpc>
              <a:spcBef>
                <a:spcPts val="600"/>
              </a:spcBef>
              <a:spcAft>
                <a:spcPts val="600"/>
              </a:spcAft>
              <a:buClr>
                <a:srgbClr val="F16038"/>
              </a:buClr>
            </a:pPr>
            <a:r>
              <a:rPr lang="en-US">
                <a:solidFill>
                  <a:srgbClr val="595959"/>
                </a:solidFill>
              </a:rPr>
              <a:t>ESC-SSA-STAFF-INDICATOR-CODE (E1015)</a:t>
            </a:r>
          </a:p>
          <a:p>
            <a:pPr lvl="1">
              <a:lnSpc>
                <a:spcPct val="100000"/>
              </a:lnSpc>
              <a:spcBef>
                <a:spcPts val="600"/>
              </a:spcBef>
              <a:spcAft>
                <a:spcPts val="600"/>
              </a:spcAft>
              <a:buClr>
                <a:srgbClr val="F16038"/>
              </a:buClr>
            </a:pPr>
            <a:r>
              <a:rPr lang="en-US">
                <a:solidFill>
                  <a:srgbClr val="595959"/>
                </a:solidFill>
              </a:rPr>
              <a:t>EXCESS-HOURS-IN-INSTRUCTIONAL-SETTING (E0945)</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39760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83B0-7AEB-E2F1-23F4-753EDB60445B}"/>
              </a:ext>
            </a:extLst>
          </p:cNvPr>
          <p:cNvSpPr>
            <a:spLocks noGrp="1"/>
          </p:cNvSpPr>
          <p:nvPr>
            <p:ph type="title"/>
          </p:nvPr>
        </p:nvSpPr>
        <p:spPr/>
        <p:txBody>
          <a:bodyPr/>
          <a:lstStyle/>
          <a:p>
            <a:r>
              <a:rPr lang="en-US"/>
              <a:t>Business Rules Updates</a:t>
            </a:r>
          </a:p>
        </p:txBody>
      </p:sp>
      <p:sp>
        <p:nvSpPr>
          <p:cNvPr id="3" name="Content Placeholder 2">
            <a:extLst>
              <a:ext uri="{FF2B5EF4-FFF2-40B4-BE49-F238E27FC236}">
                <a16:creationId xmlns:a16="http://schemas.microsoft.com/office/drawing/2014/main" id="{33205520-33D7-AC75-2764-305D7648B55D}"/>
              </a:ext>
            </a:extLst>
          </p:cNvPr>
          <p:cNvSpPr>
            <a:spLocks noGrp="1"/>
          </p:cNvSpPr>
          <p:nvPr>
            <p:ph idx="1"/>
          </p:nvPr>
        </p:nvSpPr>
        <p:spPr>
          <a:xfrm>
            <a:off x="576730" y="796413"/>
            <a:ext cx="11121656" cy="5152103"/>
          </a:xfrm>
        </p:spPr>
        <p:txBody>
          <a:bodyPr/>
          <a:lstStyle/>
          <a:p>
            <a:r>
              <a:rPr lang="en-US"/>
              <a:t>Revised Rules</a:t>
            </a:r>
          </a:p>
        </p:txBody>
      </p:sp>
      <p:sp>
        <p:nvSpPr>
          <p:cNvPr id="14" name="TextBox 13">
            <a:extLst>
              <a:ext uri="{FF2B5EF4-FFF2-40B4-BE49-F238E27FC236}">
                <a16:creationId xmlns:a16="http://schemas.microsoft.com/office/drawing/2014/main" id="{09FC91EB-E054-F463-A871-144D5CAE3BCE}"/>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5" name="Picture 4">
            <a:extLst>
              <a:ext uri="{FF2B5EF4-FFF2-40B4-BE49-F238E27FC236}">
                <a16:creationId xmlns:a16="http://schemas.microsoft.com/office/drawing/2014/main" id="{F8250627-F255-EEA8-A656-F7921436A989}"/>
              </a:ext>
            </a:extLst>
          </p:cNvPr>
          <p:cNvPicPr>
            <a:picLocks noChangeAspect="1"/>
          </p:cNvPicPr>
          <p:nvPr/>
        </p:nvPicPr>
        <p:blipFill>
          <a:blip r:embed="rId2"/>
          <a:stretch>
            <a:fillRect/>
          </a:stretch>
        </p:blipFill>
        <p:spPr>
          <a:xfrm>
            <a:off x="1208733" y="1547763"/>
            <a:ext cx="9372600" cy="2343150"/>
          </a:xfrm>
          <a:prstGeom prst="rect">
            <a:avLst/>
          </a:prstGeom>
        </p:spPr>
      </p:pic>
    </p:spTree>
    <p:extLst>
      <p:ext uri="{BB962C8B-B14F-4D97-AF65-F5344CB8AC3E}">
        <p14:creationId xmlns:p14="http://schemas.microsoft.com/office/powerpoint/2010/main" val="36651089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3D7F-56A7-8550-F3E9-A08C6160825B}"/>
              </a:ext>
            </a:extLst>
          </p:cNvPr>
          <p:cNvSpPr>
            <a:spLocks noGrp="1"/>
          </p:cNvSpPr>
          <p:nvPr>
            <p:ph type="title"/>
          </p:nvPr>
        </p:nvSpPr>
        <p:spPr/>
        <p:txBody>
          <a:bodyPr/>
          <a:lstStyle/>
          <a:p>
            <a:r>
              <a:rPr lang="en-US"/>
              <a:t>Business Rule Updates</a:t>
            </a:r>
          </a:p>
        </p:txBody>
      </p:sp>
      <p:sp>
        <p:nvSpPr>
          <p:cNvPr id="3" name="Content Placeholder 2">
            <a:extLst>
              <a:ext uri="{FF2B5EF4-FFF2-40B4-BE49-F238E27FC236}">
                <a16:creationId xmlns:a16="http://schemas.microsoft.com/office/drawing/2014/main" id="{196B52FD-E558-EDD3-2296-86DE9F46BF26}"/>
              </a:ext>
            </a:extLst>
          </p:cNvPr>
          <p:cNvSpPr>
            <a:spLocks noGrp="1"/>
          </p:cNvSpPr>
          <p:nvPr>
            <p:ph idx="1"/>
          </p:nvPr>
        </p:nvSpPr>
        <p:spPr>
          <a:xfrm>
            <a:off x="712379" y="1122024"/>
            <a:ext cx="11002297" cy="4757665"/>
          </a:xfrm>
        </p:spPr>
        <p:txBody>
          <a:bodyPr/>
          <a:lstStyle/>
          <a:p>
            <a:r>
              <a:rPr lang="en-US"/>
              <a:t>Revised Rules</a:t>
            </a:r>
          </a:p>
        </p:txBody>
      </p:sp>
      <p:sp>
        <p:nvSpPr>
          <p:cNvPr id="8" name="TextBox 7">
            <a:extLst>
              <a:ext uri="{FF2B5EF4-FFF2-40B4-BE49-F238E27FC236}">
                <a16:creationId xmlns:a16="http://schemas.microsoft.com/office/drawing/2014/main" id="{FAE4568A-78E5-CE65-087F-4857DF008C26}"/>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311AA071-2315-C9FE-2F98-9216F4D5CFF9}"/>
              </a:ext>
            </a:extLst>
          </p:cNvPr>
          <p:cNvPicPr>
            <a:picLocks noChangeAspect="1"/>
          </p:cNvPicPr>
          <p:nvPr/>
        </p:nvPicPr>
        <p:blipFill>
          <a:blip r:embed="rId2"/>
          <a:stretch>
            <a:fillRect/>
          </a:stretch>
        </p:blipFill>
        <p:spPr>
          <a:xfrm>
            <a:off x="1409700" y="1585912"/>
            <a:ext cx="9372600" cy="3686175"/>
          </a:xfrm>
          <a:prstGeom prst="rect">
            <a:avLst/>
          </a:prstGeom>
        </p:spPr>
      </p:pic>
    </p:spTree>
    <p:extLst>
      <p:ext uri="{BB962C8B-B14F-4D97-AF65-F5344CB8AC3E}">
        <p14:creationId xmlns:p14="http://schemas.microsoft.com/office/powerpoint/2010/main" val="694709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3D7F-56A7-8550-F3E9-A08C6160825B}"/>
              </a:ext>
            </a:extLst>
          </p:cNvPr>
          <p:cNvSpPr>
            <a:spLocks noGrp="1"/>
          </p:cNvSpPr>
          <p:nvPr>
            <p:ph type="title"/>
          </p:nvPr>
        </p:nvSpPr>
        <p:spPr/>
        <p:txBody>
          <a:bodyPr/>
          <a:lstStyle/>
          <a:p>
            <a:r>
              <a:rPr lang="en-US"/>
              <a:t>Business Rule Updates</a:t>
            </a:r>
          </a:p>
        </p:txBody>
      </p:sp>
      <p:sp>
        <p:nvSpPr>
          <p:cNvPr id="3" name="Content Placeholder 2">
            <a:extLst>
              <a:ext uri="{FF2B5EF4-FFF2-40B4-BE49-F238E27FC236}">
                <a16:creationId xmlns:a16="http://schemas.microsoft.com/office/drawing/2014/main" id="{196B52FD-E558-EDD3-2296-86DE9F46BF26}"/>
              </a:ext>
            </a:extLst>
          </p:cNvPr>
          <p:cNvSpPr>
            <a:spLocks noGrp="1"/>
          </p:cNvSpPr>
          <p:nvPr>
            <p:ph idx="1"/>
          </p:nvPr>
        </p:nvSpPr>
        <p:spPr>
          <a:xfrm>
            <a:off x="712379" y="1122024"/>
            <a:ext cx="11002297" cy="4757665"/>
          </a:xfrm>
        </p:spPr>
        <p:txBody>
          <a:bodyPr/>
          <a:lstStyle/>
          <a:p>
            <a:r>
              <a:rPr lang="en-US"/>
              <a:t>Revised Rules</a:t>
            </a:r>
          </a:p>
        </p:txBody>
      </p:sp>
      <p:sp>
        <p:nvSpPr>
          <p:cNvPr id="8" name="TextBox 7">
            <a:extLst>
              <a:ext uri="{FF2B5EF4-FFF2-40B4-BE49-F238E27FC236}">
                <a16:creationId xmlns:a16="http://schemas.microsoft.com/office/drawing/2014/main" id="{FAE4568A-78E5-CE65-087F-4857DF008C26}"/>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10" name="Picture 9">
            <a:extLst>
              <a:ext uri="{FF2B5EF4-FFF2-40B4-BE49-F238E27FC236}">
                <a16:creationId xmlns:a16="http://schemas.microsoft.com/office/drawing/2014/main" id="{4337C924-8D20-98D2-DF16-19AFAC839987}"/>
              </a:ext>
            </a:extLst>
          </p:cNvPr>
          <p:cNvPicPr>
            <a:picLocks noChangeAspect="1"/>
          </p:cNvPicPr>
          <p:nvPr/>
        </p:nvPicPr>
        <p:blipFill>
          <a:blip r:embed="rId2"/>
          <a:stretch>
            <a:fillRect/>
          </a:stretch>
        </p:blipFill>
        <p:spPr>
          <a:xfrm>
            <a:off x="1390650" y="2247900"/>
            <a:ext cx="9410700" cy="2362200"/>
          </a:xfrm>
          <a:prstGeom prst="rect">
            <a:avLst/>
          </a:prstGeom>
        </p:spPr>
      </p:pic>
    </p:spTree>
    <p:extLst>
      <p:ext uri="{BB962C8B-B14F-4D97-AF65-F5344CB8AC3E}">
        <p14:creationId xmlns:p14="http://schemas.microsoft.com/office/powerpoint/2010/main" val="28895575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B45B-B015-74EB-EF93-DE8E3DEEBDB6}"/>
              </a:ext>
            </a:extLst>
          </p:cNvPr>
          <p:cNvSpPr>
            <a:spLocks noGrp="1"/>
          </p:cNvSpPr>
          <p:nvPr>
            <p:ph type="title"/>
          </p:nvPr>
        </p:nvSpPr>
        <p:spPr/>
        <p:txBody>
          <a:bodyPr/>
          <a:lstStyle/>
          <a:p>
            <a:r>
              <a:rPr lang="en-US"/>
              <a:t>Business Rule Updates</a:t>
            </a:r>
          </a:p>
        </p:txBody>
      </p:sp>
      <p:sp>
        <p:nvSpPr>
          <p:cNvPr id="3" name="Content Placeholder 2">
            <a:extLst>
              <a:ext uri="{FF2B5EF4-FFF2-40B4-BE49-F238E27FC236}">
                <a16:creationId xmlns:a16="http://schemas.microsoft.com/office/drawing/2014/main" id="{9471CACA-9630-DE14-9ED7-B205C770E829}"/>
              </a:ext>
            </a:extLst>
          </p:cNvPr>
          <p:cNvSpPr>
            <a:spLocks noGrp="1"/>
          </p:cNvSpPr>
          <p:nvPr>
            <p:ph idx="1"/>
          </p:nvPr>
        </p:nvSpPr>
        <p:spPr>
          <a:xfrm>
            <a:off x="712380" y="904580"/>
            <a:ext cx="10623762" cy="4942409"/>
          </a:xfrm>
        </p:spPr>
        <p:txBody>
          <a:bodyPr/>
          <a:lstStyle/>
          <a:p>
            <a:r>
              <a:rPr lang="en-US"/>
              <a:t>Revised Rules</a:t>
            </a:r>
          </a:p>
        </p:txBody>
      </p:sp>
      <p:sp>
        <p:nvSpPr>
          <p:cNvPr id="8" name="TextBox 7">
            <a:extLst>
              <a:ext uri="{FF2B5EF4-FFF2-40B4-BE49-F238E27FC236}">
                <a16:creationId xmlns:a16="http://schemas.microsoft.com/office/drawing/2014/main" id="{F77CEFD2-97F0-3A40-B0B3-FF7EFC44BA41}"/>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A7EC5FEA-E97D-237E-92D5-BB86F67FFA1C}"/>
              </a:ext>
            </a:extLst>
          </p:cNvPr>
          <p:cNvPicPr>
            <a:picLocks noChangeAspect="1"/>
          </p:cNvPicPr>
          <p:nvPr/>
        </p:nvPicPr>
        <p:blipFill>
          <a:blip r:embed="rId2"/>
          <a:stretch>
            <a:fillRect/>
          </a:stretch>
        </p:blipFill>
        <p:spPr>
          <a:xfrm>
            <a:off x="1281910" y="1655930"/>
            <a:ext cx="9540165" cy="3066849"/>
          </a:xfrm>
          <a:prstGeom prst="rect">
            <a:avLst/>
          </a:prstGeom>
        </p:spPr>
      </p:pic>
    </p:spTree>
    <p:extLst>
      <p:ext uri="{BB962C8B-B14F-4D97-AF65-F5344CB8AC3E}">
        <p14:creationId xmlns:p14="http://schemas.microsoft.com/office/powerpoint/2010/main" val="23595548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B45B-B015-74EB-EF93-DE8E3DEEBDB6}"/>
              </a:ext>
            </a:extLst>
          </p:cNvPr>
          <p:cNvSpPr>
            <a:spLocks noGrp="1"/>
          </p:cNvSpPr>
          <p:nvPr>
            <p:ph type="title"/>
          </p:nvPr>
        </p:nvSpPr>
        <p:spPr/>
        <p:txBody>
          <a:bodyPr/>
          <a:lstStyle/>
          <a:p>
            <a:r>
              <a:rPr lang="en-US"/>
              <a:t>Business Rule Updates</a:t>
            </a:r>
          </a:p>
        </p:txBody>
      </p:sp>
      <p:sp>
        <p:nvSpPr>
          <p:cNvPr id="3" name="Content Placeholder 2">
            <a:extLst>
              <a:ext uri="{FF2B5EF4-FFF2-40B4-BE49-F238E27FC236}">
                <a16:creationId xmlns:a16="http://schemas.microsoft.com/office/drawing/2014/main" id="{9471CACA-9630-DE14-9ED7-B205C770E829}"/>
              </a:ext>
            </a:extLst>
          </p:cNvPr>
          <p:cNvSpPr>
            <a:spLocks noGrp="1"/>
          </p:cNvSpPr>
          <p:nvPr>
            <p:ph idx="1"/>
          </p:nvPr>
        </p:nvSpPr>
        <p:spPr>
          <a:xfrm>
            <a:off x="712380" y="904580"/>
            <a:ext cx="10623762" cy="4942409"/>
          </a:xfrm>
        </p:spPr>
        <p:txBody>
          <a:bodyPr/>
          <a:lstStyle/>
          <a:p>
            <a:r>
              <a:rPr lang="en-US"/>
              <a:t>Revised Rules</a:t>
            </a:r>
          </a:p>
        </p:txBody>
      </p:sp>
      <p:sp>
        <p:nvSpPr>
          <p:cNvPr id="8" name="TextBox 7">
            <a:extLst>
              <a:ext uri="{FF2B5EF4-FFF2-40B4-BE49-F238E27FC236}">
                <a16:creationId xmlns:a16="http://schemas.microsoft.com/office/drawing/2014/main" id="{F77CEFD2-97F0-3A40-B0B3-FF7EFC44BA41}"/>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7" name="Picture 6">
            <a:extLst>
              <a:ext uri="{FF2B5EF4-FFF2-40B4-BE49-F238E27FC236}">
                <a16:creationId xmlns:a16="http://schemas.microsoft.com/office/drawing/2014/main" id="{1A549099-99E1-79FC-AE47-11B0EBCF8552}"/>
              </a:ext>
            </a:extLst>
          </p:cNvPr>
          <p:cNvPicPr>
            <a:picLocks noChangeAspect="1"/>
          </p:cNvPicPr>
          <p:nvPr/>
        </p:nvPicPr>
        <p:blipFill>
          <a:blip r:embed="rId3"/>
          <a:stretch>
            <a:fillRect/>
          </a:stretch>
        </p:blipFill>
        <p:spPr>
          <a:xfrm>
            <a:off x="1153728" y="1655930"/>
            <a:ext cx="9382125" cy="2628900"/>
          </a:xfrm>
          <a:prstGeom prst="rect">
            <a:avLst/>
          </a:prstGeom>
        </p:spPr>
      </p:pic>
    </p:spTree>
    <p:extLst>
      <p:ext uri="{BB962C8B-B14F-4D97-AF65-F5344CB8AC3E}">
        <p14:creationId xmlns:p14="http://schemas.microsoft.com/office/powerpoint/2010/main" val="1678367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467E-C5CE-5DEF-D078-96FA15F8D54A}"/>
              </a:ext>
            </a:extLst>
          </p:cNvPr>
          <p:cNvSpPr>
            <a:spLocks noGrp="1"/>
          </p:cNvSpPr>
          <p:nvPr>
            <p:ph type="title"/>
          </p:nvPr>
        </p:nvSpPr>
        <p:spPr/>
        <p:txBody>
          <a:bodyPr/>
          <a:lstStyle/>
          <a:p>
            <a:r>
              <a:rPr lang="en-US"/>
              <a:t>Business Rule Updates</a:t>
            </a:r>
          </a:p>
        </p:txBody>
      </p:sp>
      <p:sp>
        <p:nvSpPr>
          <p:cNvPr id="3" name="Content Placeholder 2">
            <a:extLst>
              <a:ext uri="{FF2B5EF4-FFF2-40B4-BE49-F238E27FC236}">
                <a16:creationId xmlns:a16="http://schemas.microsoft.com/office/drawing/2014/main" id="{8F56899F-ADC1-1D2B-4B01-BAD8B6950272}"/>
              </a:ext>
            </a:extLst>
          </p:cNvPr>
          <p:cNvSpPr>
            <a:spLocks noGrp="1"/>
          </p:cNvSpPr>
          <p:nvPr>
            <p:ph idx="1"/>
          </p:nvPr>
        </p:nvSpPr>
        <p:spPr>
          <a:xfrm>
            <a:off x="492324" y="1065125"/>
            <a:ext cx="11412975" cy="4933741"/>
          </a:xfrm>
        </p:spPr>
        <p:txBody>
          <a:bodyPr/>
          <a:lstStyle/>
          <a:p>
            <a:r>
              <a:rPr lang="en-US"/>
              <a:t>Revised Rules</a:t>
            </a:r>
          </a:p>
        </p:txBody>
      </p:sp>
      <p:sp>
        <p:nvSpPr>
          <p:cNvPr id="8" name="TextBox 7">
            <a:extLst>
              <a:ext uri="{FF2B5EF4-FFF2-40B4-BE49-F238E27FC236}">
                <a16:creationId xmlns:a16="http://schemas.microsoft.com/office/drawing/2014/main" id="{D49242E0-FB02-76AF-9464-076B676293D9}"/>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22857FB2-EAEA-625F-18F7-82142432F5CD}"/>
              </a:ext>
            </a:extLst>
          </p:cNvPr>
          <p:cNvPicPr>
            <a:picLocks noChangeAspect="1"/>
          </p:cNvPicPr>
          <p:nvPr/>
        </p:nvPicPr>
        <p:blipFill rotWithShape="1">
          <a:blip r:embed="rId3"/>
          <a:srcRect l="791"/>
          <a:stretch/>
        </p:blipFill>
        <p:spPr>
          <a:xfrm>
            <a:off x="1245995" y="1606942"/>
            <a:ext cx="9607741" cy="1822057"/>
          </a:xfrm>
          <a:prstGeom prst="rect">
            <a:avLst/>
          </a:prstGeom>
        </p:spPr>
      </p:pic>
      <p:pic>
        <p:nvPicPr>
          <p:cNvPr id="1026" name="Picture 16" descr="A screenshot of a computer error&#10;&#10;Description automatically generated">
            <a:extLst>
              <a:ext uri="{FF2B5EF4-FFF2-40B4-BE49-F238E27FC236}">
                <a16:creationId xmlns:a16="http://schemas.microsoft.com/office/drawing/2014/main" id="{B89D1366-211A-3B16-5391-3BBD33118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637" y="3475083"/>
            <a:ext cx="9607742" cy="250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435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- 2</a:t>
            </a:r>
            <a:endParaRPr lang="en-US" sz="4000">
              <a:solidFill>
                <a:schemeClr val="bg1"/>
              </a:solidFill>
            </a:endParaRP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
        <p:nvSpPr>
          <p:cNvPr id="4" name="Content Placeholder 3" descr="Deleted Rule from PEIMS Summer Submission">
            <a:extLst>
              <a:ext uri="{FF2B5EF4-FFF2-40B4-BE49-F238E27FC236}">
                <a16:creationId xmlns:a16="http://schemas.microsoft.com/office/drawing/2014/main" id="{346170F6-040E-C1F9-4D4D-C1FD3FB13A83}"/>
              </a:ext>
            </a:extLst>
          </p:cNvPr>
          <p:cNvSpPr txBox="1">
            <a:spLocks/>
          </p:cNvSpPr>
          <p:nvPr/>
        </p:nvSpPr>
        <p:spPr>
          <a:xfrm>
            <a:off x="535171" y="1136184"/>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Deleted Rules from PEIMS Summer Submission</a:t>
            </a:r>
          </a:p>
        </p:txBody>
      </p:sp>
      <p:pic>
        <p:nvPicPr>
          <p:cNvPr id="6" name="Picture 5" descr="Deleted Rule from PEIMS Summer Submission&#10;42410-0023">
            <a:extLst>
              <a:ext uri="{FF2B5EF4-FFF2-40B4-BE49-F238E27FC236}">
                <a16:creationId xmlns:a16="http://schemas.microsoft.com/office/drawing/2014/main" id="{AF03C16D-69D6-55C7-35F9-128BC132A716}"/>
              </a:ext>
            </a:extLst>
          </p:cNvPr>
          <p:cNvPicPr>
            <a:picLocks noChangeAspect="1"/>
          </p:cNvPicPr>
          <p:nvPr/>
        </p:nvPicPr>
        <p:blipFill>
          <a:blip r:embed="rId3"/>
          <a:stretch>
            <a:fillRect/>
          </a:stretch>
        </p:blipFill>
        <p:spPr>
          <a:xfrm>
            <a:off x="633046" y="1681410"/>
            <a:ext cx="10962752" cy="1289360"/>
          </a:xfrm>
          <a:prstGeom prst="rect">
            <a:avLst/>
          </a:prstGeom>
        </p:spPr>
      </p:pic>
      <p:pic>
        <p:nvPicPr>
          <p:cNvPr id="8" name="Picture 7" descr="Deleted Rule from PEIMS Summer Submission&#10;44425-0010">
            <a:extLst>
              <a:ext uri="{FF2B5EF4-FFF2-40B4-BE49-F238E27FC236}">
                <a16:creationId xmlns:a16="http://schemas.microsoft.com/office/drawing/2014/main" id="{74B1C82E-2573-445E-A956-81CB98063D65}"/>
              </a:ext>
            </a:extLst>
          </p:cNvPr>
          <p:cNvPicPr>
            <a:picLocks noChangeAspect="1"/>
          </p:cNvPicPr>
          <p:nvPr/>
        </p:nvPicPr>
        <p:blipFill>
          <a:blip r:embed="rId4"/>
          <a:stretch>
            <a:fillRect/>
          </a:stretch>
        </p:blipFill>
        <p:spPr>
          <a:xfrm>
            <a:off x="633045" y="3213663"/>
            <a:ext cx="10972801" cy="920620"/>
          </a:xfrm>
          <a:prstGeom prst="rect">
            <a:avLst/>
          </a:prstGeom>
        </p:spPr>
      </p:pic>
      <p:pic>
        <p:nvPicPr>
          <p:cNvPr id="10" name="Picture 9" descr="Deleted Rule from PEIMS Summer Submission&#10;45435-0007">
            <a:extLst>
              <a:ext uri="{FF2B5EF4-FFF2-40B4-BE49-F238E27FC236}">
                <a16:creationId xmlns:a16="http://schemas.microsoft.com/office/drawing/2014/main" id="{FF57ED7D-5896-641E-1F61-E48D091372F1}"/>
              </a:ext>
            </a:extLst>
          </p:cNvPr>
          <p:cNvPicPr>
            <a:picLocks noChangeAspect="1"/>
          </p:cNvPicPr>
          <p:nvPr/>
        </p:nvPicPr>
        <p:blipFill>
          <a:blip r:embed="rId5"/>
          <a:stretch>
            <a:fillRect/>
          </a:stretch>
        </p:blipFill>
        <p:spPr>
          <a:xfrm>
            <a:off x="633044" y="4382158"/>
            <a:ext cx="10992899" cy="1105364"/>
          </a:xfrm>
          <a:prstGeom prst="rect">
            <a:avLst/>
          </a:prstGeom>
        </p:spPr>
      </p:pic>
    </p:spTree>
    <p:extLst>
      <p:ext uri="{BB962C8B-B14F-4D97-AF65-F5344CB8AC3E}">
        <p14:creationId xmlns:p14="http://schemas.microsoft.com/office/powerpoint/2010/main" val="10543086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Reporting Requirement Updates</a:t>
            </a: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E1079 PRIMARY-PK-FUNDING-SOURCE</a:t>
            </a:r>
          </a:p>
          <a:p>
            <a:pPr>
              <a:lnSpc>
                <a:spcPct val="100000"/>
              </a:lnSpc>
              <a:spcBef>
                <a:spcPts val="600"/>
              </a:spcBef>
              <a:spcAft>
                <a:spcPts val="600"/>
              </a:spcAft>
              <a:buClr>
                <a:srgbClr val="F16038"/>
              </a:buClr>
            </a:pPr>
            <a:r>
              <a:rPr lang="en-US">
                <a:solidFill>
                  <a:srgbClr val="595959"/>
                </a:solidFill>
              </a:rPr>
              <a:t>E1080 SECONDARY-PK-FUNDING-SOURCE</a:t>
            </a:r>
          </a:p>
          <a:p>
            <a:pPr lvl="1">
              <a:lnSpc>
                <a:spcPct val="100000"/>
              </a:lnSpc>
              <a:spcBef>
                <a:spcPts val="600"/>
              </a:spcBef>
              <a:spcAft>
                <a:spcPts val="600"/>
              </a:spcAft>
              <a:buClr>
                <a:srgbClr val="F16038"/>
              </a:buClr>
            </a:pPr>
            <a:r>
              <a:rPr lang="en-US" err="1">
                <a:solidFill>
                  <a:srgbClr val="595959"/>
                </a:solidFill>
              </a:rPr>
              <a:t>BasicReportingPeriodAttendanceExtension</a:t>
            </a:r>
            <a:r>
              <a:rPr lang="en-US">
                <a:solidFill>
                  <a:srgbClr val="595959"/>
                </a:solidFill>
              </a:rPr>
              <a:t> DR3</a:t>
            </a:r>
          </a:p>
          <a:p>
            <a:pPr marL="914400" lvl="2" indent="0">
              <a:lnSpc>
                <a:spcPct val="100000"/>
              </a:lnSpc>
              <a:spcBef>
                <a:spcPts val="600"/>
              </a:spcBef>
              <a:spcAft>
                <a:spcPts val="600"/>
              </a:spcAft>
              <a:buClr>
                <a:srgbClr val="F16038"/>
              </a:buClr>
              <a:buNone/>
            </a:pPr>
            <a:r>
              <a:rPr lang="en-US">
                <a:solidFill>
                  <a:srgbClr val="595959"/>
                </a:solidFill>
              </a:rPr>
              <a:t>The Primary and Secondary PK Funding Source Codes are only reported for prekindergarten students when a student is funded for half-day but attends full-day, or the PK student is ineligible for funding.  See PEIMS code table C186.  These students must have a Primary PK Funding Source Code and may have a Secondary PK Funding Source Code reported.   </a:t>
            </a:r>
          </a:p>
          <a:p>
            <a:pPr marL="914400" lvl="2" indent="0">
              <a:lnSpc>
                <a:spcPct val="100000"/>
              </a:lnSpc>
              <a:spcBef>
                <a:spcPts val="600"/>
              </a:spcBef>
              <a:spcAft>
                <a:spcPts val="600"/>
              </a:spcAft>
              <a:buClr>
                <a:srgbClr val="F16038"/>
              </a:buClr>
              <a:buNone/>
            </a:pPr>
            <a:r>
              <a:rPr lang="en-US">
                <a:solidFill>
                  <a:srgbClr val="595959"/>
                </a:solidFill>
                <a:highlight>
                  <a:srgbClr val="FFFF00"/>
                </a:highlight>
              </a:rPr>
              <a:t>An eligible five-year-old student in a Prekindergarten class must also be reported with a PARENT-REQUEST-RETENTION-INDICATOR (E1729) in the PEIMS Fall Submission. </a:t>
            </a:r>
            <a:endParaRPr lang="en-US">
              <a:solidFill>
                <a:srgbClr val="595959"/>
              </a:solidFill>
              <a:highlight>
                <a:srgbClr val="FFFF00"/>
              </a:highlight>
              <a:cs typeface="Calibri"/>
            </a:endParaRPr>
          </a:p>
          <a:p>
            <a:pPr marL="457200" lvl="1" indent="0">
              <a:lnSpc>
                <a:spcPct val="100000"/>
              </a:lnSpc>
              <a:spcBef>
                <a:spcPts val="600"/>
              </a:spcBef>
              <a:spcAft>
                <a:spcPts val="600"/>
              </a:spcAft>
              <a:buClr>
                <a:srgbClr val="F16038"/>
              </a:buClr>
              <a:buNone/>
            </a:pPr>
            <a:r>
              <a:rPr lang="en-US">
                <a:solidFill>
                  <a:srgbClr val="595959"/>
                </a:solidFill>
              </a:rPr>
              <a:t>	</a:t>
            </a:r>
          </a:p>
          <a:p>
            <a:pPr lvl="1">
              <a:lnSpc>
                <a:spcPct val="100000"/>
              </a:lnSpc>
              <a:spcBef>
                <a:spcPts val="600"/>
              </a:spcBef>
              <a:spcAft>
                <a:spcPts val="600"/>
              </a:spcAft>
              <a:buClr>
                <a:srgbClr val="F16038"/>
              </a:buClr>
            </a:pPr>
            <a:endParaRPr lang="en-US">
              <a:solidFill>
                <a:srgbClr val="595959"/>
              </a:solidFill>
            </a:endParaRPr>
          </a:p>
          <a:p>
            <a:pPr marL="0" indent="0">
              <a:buNone/>
            </a:pPr>
            <a:r>
              <a:rPr lang="en-US">
                <a:solidFill>
                  <a:srgbClr val="0D6CB9"/>
                </a:solidFill>
              </a:rPr>
              <a:t>	</a:t>
            </a:r>
          </a:p>
          <a:p>
            <a:endParaRPr lang="en-US">
              <a:solidFill>
                <a:srgbClr val="0D6CB9"/>
              </a:solidFill>
            </a:endParaRPr>
          </a:p>
        </p:txBody>
      </p:sp>
      <p:sp>
        <p:nvSpPr>
          <p:cNvPr id="2" name="TextBox 1">
            <a:extLst>
              <a:ext uri="{FF2B5EF4-FFF2-40B4-BE49-F238E27FC236}">
                <a16:creationId xmlns:a16="http://schemas.microsoft.com/office/drawing/2014/main" id="{8F5E6045-ECC1-C534-6D47-81161BF08D69}"/>
              </a:ext>
            </a:extLst>
          </p:cNvPr>
          <p:cNvSpPr txBox="1"/>
          <p:nvPr/>
        </p:nvSpPr>
        <p:spPr>
          <a:xfrm>
            <a:off x="9231498" y="6096000"/>
            <a:ext cx="2960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403616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Reporting Requirement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E1079 PRIMARY-PK-FUNDING-SOURCE</a:t>
            </a:r>
          </a:p>
          <a:p>
            <a:pPr>
              <a:lnSpc>
                <a:spcPct val="100000"/>
              </a:lnSpc>
              <a:spcBef>
                <a:spcPts val="600"/>
              </a:spcBef>
              <a:spcAft>
                <a:spcPts val="600"/>
              </a:spcAft>
              <a:buClr>
                <a:srgbClr val="F16038"/>
              </a:buClr>
            </a:pPr>
            <a:r>
              <a:rPr lang="en-US">
                <a:solidFill>
                  <a:srgbClr val="595959"/>
                </a:solidFill>
              </a:rPr>
              <a:t>E1080 SECONDARY-PK-FUNDING-SOURCE</a:t>
            </a:r>
          </a:p>
          <a:p>
            <a:pPr lvl="1">
              <a:lnSpc>
                <a:spcPct val="100000"/>
              </a:lnSpc>
              <a:spcBef>
                <a:spcPts val="600"/>
              </a:spcBef>
              <a:spcAft>
                <a:spcPts val="600"/>
              </a:spcAft>
              <a:buClr>
                <a:srgbClr val="F16038"/>
              </a:buClr>
            </a:pPr>
            <a:r>
              <a:rPr lang="en-US" err="1">
                <a:solidFill>
                  <a:srgbClr val="595959"/>
                </a:solidFill>
              </a:rPr>
              <a:t>StudentSchoolAssociationExtension</a:t>
            </a:r>
            <a:r>
              <a:rPr lang="en-US">
                <a:solidFill>
                  <a:srgbClr val="595959"/>
                </a:solidFill>
              </a:rPr>
              <a:t> DR11</a:t>
            </a:r>
          </a:p>
          <a:p>
            <a:pPr marL="914400" lvl="2" indent="0" fontAlgn="base">
              <a:buNone/>
            </a:pPr>
            <a:r>
              <a:rPr lang="en-US">
                <a:solidFill>
                  <a:srgbClr val="595959"/>
                </a:solidFill>
              </a:rPr>
              <a:t>The Primary and Secondary PK Funding Source Codes are only reported for prekindergarten students when a student is funded for half-day but attends full-day, or the PK student is ineligible for funding.  See PEIMS code table C186.  These students must have a Primary PK Funding Source Code and may have a Secondary PK Funding Source Code reported.   </a:t>
            </a:r>
          </a:p>
          <a:p>
            <a:pPr marL="914400" lvl="2" indent="0" fontAlgn="base">
              <a:buNone/>
            </a:pPr>
            <a:r>
              <a:rPr lang="en-US">
                <a:solidFill>
                  <a:srgbClr val="595959"/>
                </a:solidFill>
              </a:rPr>
              <a:t> </a:t>
            </a:r>
          </a:p>
          <a:p>
            <a:pPr marL="914400" lvl="2" indent="0" fontAlgn="base">
              <a:buNone/>
            </a:pPr>
            <a:r>
              <a:rPr lang="en-US">
                <a:solidFill>
                  <a:srgbClr val="595959"/>
                </a:solidFill>
                <a:highlight>
                  <a:srgbClr val="FFFF00"/>
                </a:highlight>
              </a:rPr>
              <a:t>An eligible five-year-old student in a Prekindergarten class must also be reported with a PARENT-REQUEST-RETENTION-INDICATOR (E1729). </a:t>
            </a: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DF0894DD-7D0F-7A62-ED67-820C975A3154}"/>
              </a:ext>
            </a:extLst>
          </p:cNvPr>
          <p:cNvSpPr txBox="1"/>
          <p:nvPr/>
        </p:nvSpPr>
        <p:spPr>
          <a:xfrm>
            <a:off x="9184421" y="6134260"/>
            <a:ext cx="3009900" cy="307777"/>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a:t>
            </a:r>
            <a:r>
              <a:rPr lang="en-US" sz="1400">
                <a:solidFill>
                  <a:schemeClr val="bg1"/>
                </a:solidFill>
                <a:latin typeface="Calibri" panose="020F0502020204030204"/>
              </a:rPr>
              <a:t>New slide </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since Spring 2023 training</a:t>
            </a:r>
            <a:endParaRPr lang="en-US" sz="1400" b="0"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3316769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Reporting Requirement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 TX-</a:t>
            </a:r>
            <a:r>
              <a:rPr lang="en-US" err="1">
                <a:solidFill>
                  <a:srgbClr val="595959"/>
                </a:solidFill>
              </a:rPr>
              <a:t>DyslexiaServices</a:t>
            </a:r>
            <a:r>
              <a:rPr lang="en-US">
                <a:solidFill>
                  <a:srgbClr val="595959"/>
                </a:solidFill>
              </a:rPr>
              <a:t> Complex Type ** DR 12</a:t>
            </a:r>
          </a:p>
          <a:p>
            <a:pPr marL="914400" lvl="2" indent="0" fontAlgn="base">
              <a:buNone/>
            </a:pPr>
            <a:r>
              <a:rPr lang="en-US">
                <a:solidFill>
                  <a:srgbClr val="595959"/>
                </a:solidFill>
              </a:rPr>
              <a:t>The TX-</a:t>
            </a:r>
            <a:r>
              <a:rPr lang="en-US" err="1">
                <a:solidFill>
                  <a:srgbClr val="595959"/>
                </a:solidFill>
              </a:rPr>
              <a:t>DyslexiaService</a:t>
            </a:r>
            <a:r>
              <a:rPr lang="en-US">
                <a:solidFill>
                  <a:srgbClr val="595959"/>
                </a:solidFill>
              </a:rPr>
              <a:t> Complex Type represents which type of dyslexia or related services, if any, a student identified with dyslexia or a related disorder under TEC 48.009 has received at any time during the school year.</a:t>
            </a:r>
            <a:endParaRPr lang="en-US">
              <a:solidFill>
                <a:srgbClr val="595959"/>
              </a:solidFill>
              <a:cs typeface="Calibri"/>
            </a:endParaRPr>
          </a:p>
          <a:p>
            <a:pPr marL="914400" lvl="2" indent="0" fontAlgn="base">
              <a:buNone/>
            </a:pPr>
            <a:endParaRPr lang="en-US">
              <a:solidFill>
                <a:srgbClr val="595959"/>
              </a:solidFill>
              <a:highlight>
                <a:srgbClr val="FFFF00"/>
              </a:highlight>
            </a:endParaRPr>
          </a:p>
          <a:p>
            <a:pPr marL="914400" lvl="2" indent="0" fontAlgn="base">
              <a:buNone/>
            </a:pPr>
            <a:r>
              <a:rPr lang="en-US">
                <a:solidFill>
                  <a:srgbClr val="595959"/>
                </a:solidFill>
                <a:highlight>
                  <a:srgbClr val="FFFF00"/>
                </a:highlight>
              </a:rPr>
              <a:t>The sub-complex type is only reported for students identified with dyslexia or a related disorder under TEC 48.009 (student with DYSLEXIA-INDICATOR-CODE of ‘1’ on the </a:t>
            </a:r>
            <a:r>
              <a:rPr lang="en-US" err="1">
                <a:solidFill>
                  <a:srgbClr val="595959"/>
                </a:solidFill>
                <a:highlight>
                  <a:srgbClr val="FFFF00"/>
                </a:highlight>
              </a:rPr>
              <a:t>StudentExtension</a:t>
            </a:r>
            <a:r>
              <a:rPr lang="en-US">
                <a:solidFill>
                  <a:srgbClr val="595959"/>
                </a:solidFill>
                <a:highlight>
                  <a:srgbClr val="FFFF00"/>
                </a:highlight>
              </a:rPr>
              <a:t> complex type).</a:t>
            </a:r>
          </a:p>
          <a:p>
            <a:pPr marL="914400" lvl="2" indent="0" fontAlgn="base">
              <a:buNone/>
            </a:pPr>
            <a:endParaRPr lang="en-US">
              <a:solidFill>
                <a:srgbClr val="595959"/>
              </a:solidFill>
              <a:highlight>
                <a:srgbClr val="FFFF00"/>
              </a:highlight>
            </a:endParaRPr>
          </a:p>
          <a:p>
            <a:pPr marL="914400" lvl="2" indent="0" fontAlgn="base">
              <a:buNone/>
            </a:pPr>
            <a:r>
              <a:rPr lang="en-US">
                <a:solidFill>
                  <a:srgbClr val="595959"/>
                </a:solidFill>
                <a:highlight>
                  <a:srgbClr val="FFFF00"/>
                </a:highlight>
              </a:rPr>
              <a:t>If a student identified with dyslexia or a related disorder under TEC 48.009 does not receive services, DYSLEXIA-SERVICES-CODE of ‘00’ should be reported for that student.</a:t>
            </a:r>
            <a:endParaRPr lang="en-US">
              <a:solidFill>
                <a:srgbClr val="595959"/>
              </a:solidFill>
              <a:highlight>
                <a:srgbClr val="FFFF00"/>
              </a:highlight>
              <a:cs typeface="Calibri"/>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0EEBF50A-7144-32D2-2533-3E74F1C8C8C1}"/>
              </a:ext>
            </a:extLst>
          </p:cNvPr>
          <p:cNvSpPr txBox="1"/>
          <p:nvPr/>
        </p:nvSpPr>
        <p:spPr>
          <a:xfrm>
            <a:off x="9078526" y="6095840"/>
            <a:ext cx="3114675" cy="307777"/>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a:t>
            </a:r>
            <a:r>
              <a:rPr lang="en-US" sz="1400">
                <a:solidFill>
                  <a:schemeClr val="bg1"/>
                </a:solidFill>
                <a:latin typeface="Calibri" panose="020F0502020204030204"/>
              </a:rPr>
              <a:t>New slide since</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Spring 2023 training</a:t>
            </a:r>
            <a:endParaRPr lang="en-US" sz="1400" b="0"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197427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- 3</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4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 in the BasicReportingPeriodAttendanceExtension:</a:t>
            </a:r>
          </a:p>
          <a:p>
            <a:pPr marL="0" indent="0">
              <a:lnSpc>
                <a:spcPct val="100000"/>
              </a:lnSpc>
              <a:spcBef>
                <a:spcPts val="600"/>
              </a:spcBef>
              <a:spcAft>
                <a:spcPts val="600"/>
              </a:spcAft>
              <a:buClr>
                <a:srgbClr val="F16038"/>
              </a:buClr>
              <a:buNone/>
            </a:pPr>
            <a:endParaRPr lang="en-US">
              <a:solidFill>
                <a:srgbClr val="595959"/>
              </a:solidFill>
              <a:cs typeface="Calibri" panose="020F0502020204030204"/>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5" descr="Graphical user interface, text, application, email&#10;&#10;Description automatically generated">
            <a:extLst>
              <a:ext uri="{FF2B5EF4-FFF2-40B4-BE49-F238E27FC236}">
                <a16:creationId xmlns:a16="http://schemas.microsoft.com/office/drawing/2014/main" id="{A75A5817-753B-1090-9DBD-07A975085455}"/>
              </a:ext>
            </a:extLst>
          </p:cNvPr>
          <p:cNvPicPr>
            <a:picLocks noChangeAspect="1"/>
          </p:cNvPicPr>
          <p:nvPr/>
        </p:nvPicPr>
        <p:blipFill>
          <a:blip r:embed="rId3"/>
          <a:stretch>
            <a:fillRect/>
          </a:stretch>
        </p:blipFill>
        <p:spPr>
          <a:xfrm>
            <a:off x="1662110" y="2089185"/>
            <a:ext cx="8866110" cy="2836934"/>
          </a:xfrm>
          <a:prstGeom prst="rect">
            <a:avLst/>
          </a:prstGeom>
        </p:spPr>
      </p:pic>
    </p:spTree>
    <p:extLst>
      <p:ext uri="{BB962C8B-B14F-4D97-AF65-F5344CB8AC3E}">
        <p14:creationId xmlns:p14="http://schemas.microsoft.com/office/powerpoint/2010/main" val="38290547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Reporting Requirement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**TX-</a:t>
            </a:r>
            <a:r>
              <a:rPr lang="en-US" err="1">
                <a:solidFill>
                  <a:srgbClr val="595959"/>
                </a:solidFill>
              </a:rPr>
              <a:t>IndustryCertifications</a:t>
            </a:r>
            <a:r>
              <a:rPr lang="en-US">
                <a:solidFill>
                  <a:srgbClr val="595959"/>
                </a:solidFill>
              </a:rPr>
              <a:t> Complex Type ** DR 50</a:t>
            </a:r>
          </a:p>
          <a:p>
            <a:pPr marL="0" indent="0">
              <a:spcBef>
                <a:spcPts val="0"/>
              </a:spcBef>
              <a:buNone/>
            </a:pPr>
            <a:r>
              <a:rPr lang="en-US" sz="2000">
                <a:solidFill>
                  <a:srgbClr val="595959"/>
                </a:solidFill>
              </a:rPr>
              <a:t>The TX-</a:t>
            </a:r>
            <a:r>
              <a:rPr lang="en-US" sz="2000" err="1">
                <a:solidFill>
                  <a:srgbClr val="595959"/>
                </a:solidFill>
              </a:rPr>
              <a:t>IndustryCertifications</a:t>
            </a:r>
            <a:r>
              <a:rPr lang="en-US" sz="2000">
                <a:solidFill>
                  <a:srgbClr val="595959"/>
                </a:solidFill>
              </a:rPr>
              <a:t> Complex Type provides information on the examinations by a student during a school year.  The TX-</a:t>
            </a:r>
            <a:r>
              <a:rPr lang="en-US" sz="2000" err="1">
                <a:solidFill>
                  <a:srgbClr val="595959"/>
                </a:solidFill>
              </a:rPr>
              <a:t>IndustryCertifications</a:t>
            </a:r>
            <a:r>
              <a:rPr lang="en-US" sz="2000">
                <a:solidFill>
                  <a:srgbClr val="595959"/>
                </a:solidFill>
              </a:rPr>
              <a:t> Complex Type includes the following:</a:t>
            </a:r>
          </a:p>
          <a:p>
            <a:pPr lvl="1">
              <a:spcBef>
                <a:spcPts val="0"/>
              </a:spcBef>
              <a:buClr>
                <a:srgbClr val="F16038"/>
              </a:buClr>
            </a:pPr>
            <a:r>
              <a:rPr lang="en-US" sz="1600">
                <a:solidFill>
                  <a:srgbClr val="333333"/>
                </a:solidFill>
              </a:rPr>
              <a:t>Type of Certification</a:t>
            </a:r>
          </a:p>
          <a:p>
            <a:pPr lvl="1">
              <a:spcBef>
                <a:spcPts val="0"/>
              </a:spcBef>
              <a:buClr>
                <a:srgbClr val="F16038"/>
              </a:buClr>
            </a:pPr>
            <a:r>
              <a:rPr lang="en-US" sz="1600">
                <a:solidFill>
                  <a:srgbClr val="333333"/>
                </a:solidFill>
              </a:rPr>
              <a:t>Results of the examination, and</a:t>
            </a:r>
          </a:p>
          <a:p>
            <a:pPr lvl="1">
              <a:spcBef>
                <a:spcPts val="0"/>
              </a:spcBef>
              <a:buClr>
                <a:srgbClr val="F16038"/>
              </a:buClr>
            </a:pPr>
            <a:r>
              <a:rPr lang="en-US" sz="1600">
                <a:solidFill>
                  <a:srgbClr val="333333"/>
                </a:solidFill>
              </a:rPr>
              <a:t>If requesting, the cost of examination to the Local Education Agency (LEA).</a:t>
            </a:r>
          </a:p>
          <a:p>
            <a:pPr lvl="1">
              <a:spcBef>
                <a:spcPts val="0"/>
              </a:spcBef>
            </a:pPr>
            <a:endParaRPr lang="en-US" sz="1400">
              <a:solidFill>
                <a:srgbClr val="333333"/>
              </a:solidFill>
              <a:latin typeface="Helvetica" panose="020B0604020202020204" pitchFamily="34" charset="0"/>
            </a:endParaRPr>
          </a:p>
          <a:p>
            <a:pPr marL="0" indent="0">
              <a:spcBef>
                <a:spcPts val="0"/>
              </a:spcBef>
              <a:buNone/>
            </a:pPr>
            <a:r>
              <a:rPr lang="en-US" sz="2000">
                <a:solidFill>
                  <a:srgbClr val="595959"/>
                </a:solidFill>
              </a:rPr>
              <a:t>More than one IBC may be reported for each student. For each unique IBC or license examination taken by a student during a school year, the complex type TX-</a:t>
            </a:r>
            <a:r>
              <a:rPr lang="en-US" sz="2000" err="1">
                <a:solidFill>
                  <a:srgbClr val="595959"/>
                </a:solidFill>
              </a:rPr>
              <a:t>IndustryCertifications</a:t>
            </a:r>
            <a:r>
              <a:rPr lang="en-US" sz="2000">
                <a:solidFill>
                  <a:srgbClr val="595959"/>
                </a:solidFill>
              </a:rPr>
              <a:t> will be reported. In the XML reporting, this is known as “unbounded” and allows an XML item or set of items to be repeated as many times as needed.</a:t>
            </a:r>
          </a:p>
          <a:p>
            <a:pPr marL="0" indent="0">
              <a:spcBef>
                <a:spcPts val="0"/>
              </a:spcBef>
              <a:buNone/>
            </a:pPr>
            <a:endParaRPr lang="en-US" sz="1800">
              <a:solidFill>
                <a:srgbClr val="333333"/>
              </a:solidFill>
              <a:latin typeface="Helvetica" panose="020B0604020202020204" pitchFamily="34" charset="0"/>
            </a:endParaRPr>
          </a:p>
          <a:p>
            <a:pPr marL="0" indent="0">
              <a:spcBef>
                <a:spcPts val="0"/>
              </a:spcBef>
              <a:buNone/>
            </a:pPr>
            <a:r>
              <a:rPr lang="en-US" sz="2000">
                <a:solidFill>
                  <a:srgbClr val="595959"/>
                </a:solidFill>
              </a:rPr>
              <a:t>Effective dating is a method of tracking data changes over time. A new instance of the TX-</a:t>
            </a:r>
            <a:r>
              <a:rPr lang="en-US" sz="2000" err="1">
                <a:solidFill>
                  <a:srgbClr val="595959"/>
                </a:solidFill>
              </a:rPr>
              <a:t>IndustryCertifications</a:t>
            </a:r>
            <a:r>
              <a:rPr lang="en-US" sz="2000">
                <a:solidFill>
                  <a:srgbClr val="595959"/>
                </a:solidFill>
              </a:rPr>
              <a:t> Complex Type will be reported each time a student takes an IBC or license examination during the school year. </a:t>
            </a:r>
            <a:r>
              <a:rPr lang="en-US" sz="2000" strike="sngStrike">
                <a:solidFill>
                  <a:srgbClr val="595959"/>
                </a:solidFill>
                <a:highlight>
                  <a:srgbClr val="FFFF00"/>
                </a:highlight>
              </a:rPr>
              <a:t>With each new instance of the complex type, a new date should be reported in the EFFECTIVE-DATE (TX-</a:t>
            </a:r>
            <a:r>
              <a:rPr lang="en-US" sz="2000" strike="sngStrike" err="1">
                <a:solidFill>
                  <a:srgbClr val="595959"/>
                </a:solidFill>
                <a:highlight>
                  <a:srgbClr val="FFFF00"/>
                </a:highlight>
              </a:rPr>
              <a:t>DateCertEarned</a:t>
            </a:r>
            <a:r>
              <a:rPr lang="en-US" sz="2000" strike="sngStrike">
                <a:solidFill>
                  <a:srgbClr val="595959"/>
                </a:solidFill>
                <a:highlight>
                  <a:srgbClr val="FFFF00"/>
                </a:highlight>
              </a:rPr>
              <a:t>).</a:t>
            </a:r>
          </a:p>
          <a:p>
            <a:pPr marL="914400" lvl="2" indent="0" fontAlgn="base">
              <a:buNone/>
            </a:pPr>
            <a:endParaRPr lang="en-US">
              <a:solidFill>
                <a:srgbClr val="595959"/>
              </a:solidFill>
              <a:highlight>
                <a:srgbClr val="FFFF00"/>
              </a:highlight>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0EEBF50A-7144-32D2-2533-3E74F1C8C8C1}"/>
              </a:ext>
            </a:extLst>
          </p:cNvPr>
          <p:cNvSpPr txBox="1"/>
          <p:nvPr/>
        </p:nvSpPr>
        <p:spPr>
          <a:xfrm>
            <a:off x="9212996" y="6115050"/>
            <a:ext cx="3114675" cy="307777"/>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a:t>
            </a:r>
            <a:r>
              <a:rPr lang="en-US" sz="1400">
                <a:solidFill>
                  <a:schemeClr val="bg1"/>
                </a:solidFill>
                <a:latin typeface="Calibri" panose="020F0502020204030204"/>
              </a:rPr>
              <a:t>New slide</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since Spring 2023 training</a:t>
            </a:r>
            <a:endParaRPr lang="en-US" sz="1400" b="0"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38982092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Fall Submission</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63046755"/>
              </p:ext>
            </p:extLst>
          </p:nvPr>
        </p:nvGraphicFramePr>
        <p:xfrm>
          <a:off x="511479" y="1174778"/>
          <a:ext cx="11075484" cy="4580040"/>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Fall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TSDS PEIMS ready to load data to eDM</a:t>
                      </a:r>
                    </a:p>
                  </a:txBody>
                  <a:tcPr marL="76200" marR="76200"/>
                </a:tc>
                <a:tc>
                  <a:txBody>
                    <a:bodyPr/>
                    <a:lstStyle/>
                    <a:p>
                      <a:pPr fontAlgn="t"/>
                      <a:r>
                        <a:rPr lang="en-US" sz="2000">
                          <a:solidFill>
                            <a:srgbClr val="242424"/>
                          </a:solidFill>
                          <a:effectLst/>
                          <a:latin typeface="+mn-lt"/>
                        </a:rPr>
                        <a:t>August 7, 2023</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PEIMS Fall Submission ready for users to promote data</a:t>
                      </a:r>
                    </a:p>
                  </a:txBody>
                  <a:tcPr marL="76200" marR="76200"/>
                </a:tc>
                <a:tc>
                  <a:txBody>
                    <a:bodyPr/>
                    <a:lstStyle/>
                    <a:p>
                      <a:pPr fontAlgn="t"/>
                      <a:r>
                        <a:rPr lang="en-US" sz="2000">
                          <a:solidFill>
                            <a:srgbClr val="242424"/>
                          </a:solidFill>
                          <a:effectLst/>
                          <a:latin typeface="+mn-lt"/>
                        </a:rPr>
                        <a:t>September 11, 2023</a:t>
                      </a:r>
                    </a:p>
                  </a:txBody>
                  <a:tcPr marL="76200" marR="76200"/>
                </a:tc>
                <a:extLst>
                  <a:ext uri="{0D108BD9-81ED-4DB2-BD59-A6C34878D82A}">
                    <a16:rowId xmlns:a16="http://schemas.microsoft.com/office/drawing/2014/main" val="1862281251"/>
                  </a:ext>
                </a:extLst>
              </a:tr>
              <a:tr h="458004">
                <a:tc>
                  <a:txBody>
                    <a:bodyPr/>
                    <a:lstStyle/>
                    <a:p>
                      <a:pPr fontAlgn="t"/>
                      <a:r>
                        <a:rPr lang="en-US" sz="2000">
                          <a:solidFill>
                            <a:srgbClr val="242424"/>
                          </a:solidFill>
                          <a:effectLst/>
                          <a:latin typeface="+mn-lt"/>
                        </a:rPr>
                        <a:t>Close of school-start window - Last Friday in September</a:t>
                      </a:r>
                    </a:p>
                  </a:txBody>
                  <a:tcPr marL="76200" marR="76200"/>
                </a:tc>
                <a:tc>
                  <a:txBody>
                    <a:bodyPr/>
                    <a:lstStyle/>
                    <a:p>
                      <a:pPr fontAlgn="t"/>
                      <a:r>
                        <a:rPr lang="en-US" sz="2000">
                          <a:solidFill>
                            <a:srgbClr val="242424"/>
                          </a:solidFill>
                          <a:effectLst/>
                          <a:latin typeface="+mn-lt"/>
                        </a:rPr>
                        <a:t>September 29, 2023</a:t>
                      </a:r>
                    </a:p>
                  </a:txBody>
                  <a:tcPr marL="76200" marR="76200"/>
                </a:tc>
                <a:extLst>
                  <a:ext uri="{0D108BD9-81ED-4DB2-BD59-A6C34878D82A}">
                    <a16:rowId xmlns:a16="http://schemas.microsoft.com/office/drawing/2014/main" val="2931110835"/>
                  </a:ext>
                </a:extLst>
              </a:tr>
              <a:tr h="458004">
                <a:tc>
                  <a:txBody>
                    <a:bodyPr/>
                    <a:lstStyle/>
                    <a:p>
                      <a:pPr fontAlgn="t"/>
                      <a:r>
                        <a:rPr lang="en-US" sz="2000">
                          <a:solidFill>
                            <a:srgbClr val="242424"/>
                          </a:solidFill>
                          <a:effectLst/>
                          <a:latin typeface="+mn-lt"/>
                        </a:rPr>
                        <a:t>PEIMS Fall snapshot date</a:t>
                      </a:r>
                    </a:p>
                  </a:txBody>
                  <a:tcPr marL="76200" marR="76200"/>
                </a:tc>
                <a:tc>
                  <a:txBody>
                    <a:bodyPr/>
                    <a:lstStyle/>
                    <a:p>
                      <a:pPr fontAlgn="t"/>
                      <a:r>
                        <a:rPr lang="en-US" sz="2000">
                          <a:solidFill>
                            <a:srgbClr val="242424"/>
                          </a:solidFill>
                          <a:effectLst/>
                          <a:latin typeface="+mn-lt"/>
                        </a:rPr>
                        <a:t>October 27, 2023</a:t>
                      </a:r>
                    </a:p>
                  </a:txBody>
                  <a:tcPr marL="76200" marR="76200"/>
                </a:tc>
                <a:extLst>
                  <a:ext uri="{0D108BD9-81ED-4DB2-BD59-A6C34878D82A}">
                    <a16:rowId xmlns:a16="http://schemas.microsoft.com/office/drawing/2014/main" val="3139471494"/>
                  </a:ext>
                </a:extLst>
              </a:tr>
              <a:tr h="458004">
                <a:tc>
                  <a:txBody>
                    <a:bodyPr/>
                    <a:lstStyle/>
                    <a:p>
                      <a:pPr fontAlgn="t"/>
                      <a:r>
                        <a:rPr lang="en-US" sz="2000">
                          <a:solidFill>
                            <a:srgbClr val="242424"/>
                          </a:solidFill>
                          <a:effectLst/>
                          <a:latin typeface="+mn-lt"/>
                        </a:rPr>
                        <a:t>TSDS PEIMS Fall ready for users to complete, approve, and accept submissions</a:t>
                      </a:r>
                    </a:p>
                  </a:txBody>
                  <a:tcPr marL="76200" marR="76200"/>
                </a:tc>
                <a:tc>
                  <a:txBody>
                    <a:bodyPr/>
                    <a:lstStyle/>
                    <a:p>
                      <a:pPr fontAlgn="t"/>
                      <a:r>
                        <a:rPr lang="en-US" sz="2000">
                          <a:solidFill>
                            <a:srgbClr val="242424"/>
                          </a:solidFill>
                          <a:effectLst/>
                          <a:latin typeface="+mn-lt"/>
                        </a:rPr>
                        <a:t>October 30, 2023</a:t>
                      </a:r>
                    </a:p>
                  </a:txBody>
                  <a:tcPr marL="76200" marR="76200"/>
                </a:tc>
                <a:extLst>
                  <a:ext uri="{0D108BD9-81ED-4DB2-BD59-A6C34878D82A}">
                    <a16:rowId xmlns:a16="http://schemas.microsoft.com/office/drawing/2014/main" val="1307355544"/>
                  </a:ext>
                </a:extLst>
              </a:tr>
              <a:tr h="458004">
                <a:tc>
                  <a:txBody>
                    <a:bodyPr/>
                    <a:lstStyle/>
                    <a:p>
                      <a:pPr fontAlgn="t"/>
                      <a:r>
                        <a:rPr lang="en-US" sz="2000">
                          <a:solidFill>
                            <a:srgbClr val="242424"/>
                          </a:solidFill>
                          <a:effectLst/>
                          <a:latin typeface="+mn-lt"/>
                        </a:rPr>
                        <a:t>Requests to retire Unique IDs due at TEA for PEIMS Fall First Submission</a:t>
                      </a:r>
                    </a:p>
                  </a:txBody>
                  <a:tcPr marL="76200" marR="76200"/>
                </a:tc>
                <a:tc>
                  <a:txBody>
                    <a:bodyPr/>
                    <a:lstStyle/>
                    <a:p>
                      <a:pPr fontAlgn="t"/>
                      <a:r>
                        <a:rPr lang="en-US" sz="2000">
                          <a:solidFill>
                            <a:srgbClr val="242424"/>
                          </a:solidFill>
                          <a:effectLst/>
                          <a:latin typeface="+mn-lt"/>
                        </a:rPr>
                        <a:t>December 1, 2023</a:t>
                      </a:r>
                    </a:p>
                  </a:txBody>
                  <a:tcPr marL="76200" marR="76200"/>
                </a:tc>
                <a:extLst>
                  <a:ext uri="{0D108BD9-81ED-4DB2-BD59-A6C34878D82A}">
                    <a16:rowId xmlns:a16="http://schemas.microsoft.com/office/drawing/2014/main" val="4201605557"/>
                  </a:ext>
                </a:extLst>
              </a:tr>
              <a:tr h="458004">
                <a:tc>
                  <a:txBody>
                    <a:bodyPr/>
                    <a:lstStyle/>
                    <a:p>
                      <a:pPr fontAlgn="t"/>
                      <a:r>
                        <a:rPr lang="en-US" sz="2000" b="1">
                          <a:solidFill>
                            <a:srgbClr val="242424"/>
                          </a:solidFill>
                          <a:effectLst/>
                          <a:latin typeface="+mn-lt"/>
                        </a:rPr>
                        <a:t>PEIMS Fall First 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December 7, 2023</a:t>
                      </a:r>
                    </a:p>
                  </a:txBody>
                  <a:tcPr marL="76200" marR="76200"/>
                </a:tc>
                <a:extLst>
                  <a:ext uri="{0D108BD9-81ED-4DB2-BD59-A6C34878D82A}">
                    <a16:rowId xmlns:a16="http://schemas.microsoft.com/office/drawing/2014/main" val="3749850416"/>
                  </a:ext>
                </a:extLst>
              </a:tr>
              <a:tr h="458004">
                <a:tc>
                  <a:txBody>
                    <a:bodyPr/>
                    <a:lstStyle/>
                    <a:p>
                      <a:pPr fontAlgn="t"/>
                      <a:r>
                        <a:rPr lang="en-US" sz="2000">
                          <a:solidFill>
                            <a:srgbClr val="242424"/>
                          </a:solidFill>
                          <a:effectLst/>
                          <a:latin typeface="+mn-lt"/>
                        </a:rPr>
                        <a:t>Requests to retire Unique IDs due at TEA for PEIMS Fall Resubmission</a:t>
                      </a:r>
                    </a:p>
                  </a:txBody>
                  <a:tcPr marL="76200" marR="76200"/>
                </a:tc>
                <a:tc>
                  <a:txBody>
                    <a:bodyPr/>
                    <a:lstStyle/>
                    <a:p>
                      <a:pPr fontAlgn="t"/>
                      <a:r>
                        <a:rPr lang="en-US" sz="2000">
                          <a:solidFill>
                            <a:srgbClr val="242424"/>
                          </a:solidFill>
                          <a:effectLst/>
                          <a:latin typeface="+mn-lt"/>
                        </a:rPr>
                        <a:t>January 12, 2024</a:t>
                      </a:r>
                    </a:p>
                  </a:txBody>
                  <a:tcPr marL="76200" marR="76200"/>
                </a:tc>
                <a:extLst>
                  <a:ext uri="{0D108BD9-81ED-4DB2-BD59-A6C34878D82A}">
                    <a16:rowId xmlns:a16="http://schemas.microsoft.com/office/drawing/2014/main" val="1814015326"/>
                  </a:ext>
                </a:extLst>
              </a:tr>
              <a:tr h="458004">
                <a:tc>
                  <a:txBody>
                    <a:bodyPr/>
                    <a:lstStyle/>
                    <a:p>
                      <a:pPr fontAlgn="t"/>
                      <a:r>
                        <a:rPr lang="en-US" sz="2000" b="1">
                          <a:solidFill>
                            <a:srgbClr val="242424"/>
                          </a:solidFill>
                          <a:effectLst/>
                          <a:latin typeface="+mn-lt"/>
                        </a:rPr>
                        <a:t>PEIMS Fall Resubmission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January 18, 2024</a:t>
                      </a:r>
                    </a:p>
                  </a:txBody>
                  <a:tcPr marL="76200" marR="76200"/>
                </a:tc>
                <a:extLst>
                  <a:ext uri="{0D108BD9-81ED-4DB2-BD59-A6C34878D82A}">
                    <a16:rowId xmlns:a16="http://schemas.microsoft.com/office/drawing/2014/main" val="3923319792"/>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Mid-Year Submission</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422992278"/>
              </p:ext>
            </p:extLst>
          </p:nvPr>
        </p:nvGraphicFramePr>
        <p:xfrm>
          <a:off x="511479" y="1165053"/>
          <a:ext cx="11075484" cy="2290020"/>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Mid-Year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PEIMS Mid-Year Submission ready for users to promote data</a:t>
                      </a:r>
                    </a:p>
                  </a:txBody>
                  <a:tcPr marL="76200" marR="76200"/>
                </a:tc>
                <a:tc>
                  <a:txBody>
                    <a:bodyPr/>
                    <a:lstStyle/>
                    <a:p>
                      <a:pPr fontAlgn="t"/>
                      <a:r>
                        <a:rPr lang="en-US" sz="2000">
                          <a:solidFill>
                            <a:srgbClr val="242424"/>
                          </a:solidFill>
                          <a:effectLst/>
                          <a:latin typeface="+mn-lt"/>
                        </a:rPr>
                        <a:t>November 13, 2023</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PEIMS Mid-Year ready for users to complete, approve, and accept submissions</a:t>
                      </a:r>
                    </a:p>
                  </a:txBody>
                  <a:tcPr marL="76200" marR="76200"/>
                </a:tc>
                <a:tc>
                  <a:txBody>
                    <a:bodyPr/>
                    <a:lstStyle/>
                    <a:p>
                      <a:pPr fontAlgn="t"/>
                      <a:r>
                        <a:rPr lang="en-US" sz="2000">
                          <a:solidFill>
                            <a:srgbClr val="242424"/>
                          </a:solidFill>
                          <a:effectLst/>
                          <a:latin typeface="+mn-lt"/>
                        </a:rPr>
                        <a:t>December 18, 2023</a:t>
                      </a:r>
                    </a:p>
                  </a:txBody>
                  <a:tcPr marL="76200" marR="76200"/>
                </a:tc>
                <a:extLst>
                  <a:ext uri="{0D108BD9-81ED-4DB2-BD59-A6C34878D82A}">
                    <a16:rowId xmlns:a16="http://schemas.microsoft.com/office/drawing/2014/main" val="1862281251"/>
                  </a:ext>
                </a:extLst>
              </a:tr>
              <a:tr h="458004">
                <a:tc>
                  <a:txBody>
                    <a:bodyPr/>
                    <a:lstStyle/>
                    <a:p>
                      <a:pPr fontAlgn="t"/>
                      <a:r>
                        <a:rPr lang="en-US" sz="2000" b="1">
                          <a:solidFill>
                            <a:srgbClr val="242424"/>
                          </a:solidFill>
                          <a:effectLst/>
                          <a:latin typeface="+mn-lt"/>
                        </a:rPr>
                        <a:t>PEIMS Mid-Year First 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January 25, 2024</a:t>
                      </a:r>
                    </a:p>
                  </a:txBody>
                  <a:tcPr marL="76200" marR="76200"/>
                </a:tc>
                <a:extLst>
                  <a:ext uri="{0D108BD9-81ED-4DB2-BD59-A6C34878D82A}">
                    <a16:rowId xmlns:a16="http://schemas.microsoft.com/office/drawing/2014/main" val="2931110835"/>
                  </a:ext>
                </a:extLst>
              </a:tr>
              <a:tr h="458004">
                <a:tc>
                  <a:txBody>
                    <a:bodyPr/>
                    <a:lstStyle/>
                    <a:p>
                      <a:pPr fontAlgn="t"/>
                      <a:r>
                        <a:rPr lang="en-US" sz="2000" b="1">
                          <a:solidFill>
                            <a:srgbClr val="242424"/>
                          </a:solidFill>
                          <a:effectLst/>
                          <a:latin typeface="+mn-lt"/>
                        </a:rPr>
                        <a:t>PEIMS Mid-Year Resubmission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February 8, 2024</a:t>
                      </a:r>
                    </a:p>
                  </a:txBody>
                  <a:tcPr marL="76200" marR="76200"/>
                </a:tc>
                <a:extLst>
                  <a:ext uri="{0D108BD9-81ED-4DB2-BD59-A6C34878D82A}">
                    <a16:rowId xmlns:a16="http://schemas.microsoft.com/office/drawing/2014/main" val="3139471494"/>
                  </a:ext>
                </a:extLst>
              </a:tr>
            </a:tbl>
          </a:graphicData>
        </a:graphic>
      </p:graphicFrame>
    </p:spTree>
    <p:extLst>
      <p:ext uri="{BB962C8B-B14F-4D97-AF65-F5344CB8AC3E}">
        <p14:creationId xmlns:p14="http://schemas.microsoft.com/office/powerpoint/2010/main" val="27787582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Summer Submission 2024</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403699473"/>
              </p:ext>
            </p:extLst>
          </p:nvPr>
        </p:nvGraphicFramePr>
        <p:xfrm>
          <a:off x="511479" y="1087236"/>
          <a:ext cx="11075484" cy="475970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Summer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1800">
                          <a:solidFill>
                            <a:srgbClr val="242424"/>
                          </a:solidFill>
                          <a:effectLst/>
                          <a:latin typeface="+mn-lt"/>
                        </a:rPr>
                        <a:t>PEIMS Summer Submission ready for users to promote data</a:t>
                      </a:r>
                    </a:p>
                  </a:txBody>
                  <a:tcPr marL="76200" marR="76200"/>
                </a:tc>
                <a:tc>
                  <a:txBody>
                    <a:bodyPr/>
                    <a:lstStyle/>
                    <a:p>
                      <a:pPr fontAlgn="t"/>
                      <a:r>
                        <a:rPr lang="en-US" sz="1800">
                          <a:solidFill>
                            <a:srgbClr val="242424"/>
                          </a:solidFill>
                          <a:effectLst/>
                          <a:latin typeface="+mn-lt"/>
                        </a:rPr>
                        <a:t>February 26, 2024</a:t>
                      </a:r>
                    </a:p>
                  </a:txBody>
                  <a:tcPr marL="76200" marR="76200"/>
                </a:tc>
                <a:extLst>
                  <a:ext uri="{0D108BD9-81ED-4DB2-BD59-A6C34878D82A}">
                    <a16:rowId xmlns:a16="http://schemas.microsoft.com/office/drawing/2014/main" val="4075560472"/>
                  </a:ext>
                </a:extLst>
              </a:tr>
              <a:tr h="458004">
                <a:tc>
                  <a:txBody>
                    <a:bodyPr/>
                    <a:lstStyle/>
                    <a:p>
                      <a:pPr fontAlgn="t"/>
                      <a:r>
                        <a:rPr lang="en-US" sz="1800">
                          <a:solidFill>
                            <a:srgbClr val="242424"/>
                          </a:solidFill>
                          <a:effectLst/>
                          <a:latin typeface="+mn-lt"/>
                        </a:rPr>
                        <a:t>TSDS PEIMS Summer ready for users to complete, approve, and accept submissions</a:t>
                      </a:r>
                    </a:p>
                  </a:txBody>
                  <a:tcPr marL="76200" marR="76200"/>
                </a:tc>
                <a:tc>
                  <a:txBody>
                    <a:bodyPr/>
                    <a:lstStyle/>
                    <a:p>
                      <a:pPr fontAlgn="t"/>
                      <a:r>
                        <a:rPr lang="en-US" sz="1800">
                          <a:solidFill>
                            <a:srgbClr val="242424"/>
                          </a:solidFill>
                          <a:effectLst/>
                          <a:latin typeface="+mn-lt"/>
                        </a:rPr>
                        <a:t>May 20, 2024</a:t>
                      </a:r>
                    </a:p>
                  </a:txBody>
                  <a:tcPr marL="76200" marR="76200"/>
                </a:tc>
                <a:extLst>
                  <a:ext uri="{0D108BD9-81ED-4DB2-BD59-A6C34878D82A}">
                    <a16:rowId xmlns:a16="http://schemas.microsoft.com/office/drawing/2014/main" val="1862281251"/>
                  </a:ext>
                </a:extLst>
              </a:tr>
              <a:tr h="458004">
                <a:tc>
                  <a:txBody>
                    <a:bodyPr/>
                    <a:lstStyle/>
                    <a:p>
                      <a:pPr fontAlgn="t"/>
                      <a:r>
                        <a:rPr lang="en-US" sz="1800">
                          <a:solidFill>
                            <a:srgbClr val="242424"/>
                          </a:solidFill>
                          <a:effectLst/>
                          <a:latin typeface="+mn-lt"/>
                        </a:rPr>
                        <a:t>Requests to retire Unique IDs due at TEA for PEIMS Summer First Submission</a:t>
                      </a:r>
                    </a:p>
                  </a:txBody>
                  <a:tcPr marL="76200" marR="76200"/>
                </a:tc>
                <a:tc>
                  <a:txBody>
                    <a:bodyPr/>
                    <a:lstStyle/>
                    <a:p>
                      <a:pPr fontAlgn="t"/>
                      <a:r>
                        <a:rPr lang="en-US" sz="1800">
                          <a:solidFill>
                            <a:srgbClr val="242424"/>
                          </a:solidFill>
                          <a:effectLst/>
                          <a:latin typeface="+mn-lt"/>
                        </a:rPr>
                        <a:t>June 14, 2024</a:t>
                      </a:r>
                    </a:p>
                  </a:txBody>
                  <a:tcPr marL="76200" marR="76200"/>
                </a:tc>
                <a:extLst>
                  <a:ext uri="{0D108BD9-81ED-4DB2-BD59-A6C34878D82A}">
                    <a16:rowId xmlns:a16="http://schemas.microsoft.com/office/drawing/2014/main" val="2931110835"/>
                  </a:ext>
                </a:extLst>
              </a:tr>
              <a:tr h="458004">
                <a:tc>
                  <a:txBody>
                    <a:bodyPr/>
                    <a:lstStyle/>
                    <a:p>
                      <a:pPr fontAlgn="t"/>
                      <a:r>
                        <a:rPr lang="en-US" sz="1800" b="1">
                          <a:solidFill>
                            <a:srgbClr val="242424"/>
                          </a:solidFill>
                          <a:effectLst/>
                          <a:latin typeface="+mn-lt"/>
                        </a:rPr>
                        <a:t>PEIMS Summer First Submission due date for LEAs</a:t>
                      </a:r>
                      <a:endParaRPr lang="en-US" sz="1800">
                        <a:solidFill>
                          <a:srgbClr val="242424"/>
                        </a:solidFill>
                        <a:effectLst/>
                        <a:latin typeface="+mn-lt"/>
                      </a:endParaRPr>
                    </a:p>
                  </a:txBody>
                  <a:tcPr marL="76200" marR="76200"/>
                </a:tc>
                <a:tc>
                  <a:txBody>
                    <a:bodyPr/>
                    <a:lstStyle/>
                    <a:p>
                      <a:pPr fontAlgn="t"/>
                      <a:r>
                        <a:rPr lang="en-US" sz="1800">
                          <a:solidFill>
                            <a:srgbClr val="242424"/>
                          </a:solidFill>
                          <a:effectLst/>
                          <a:latin typeface="+mn-lt"/>
                        </a:rPr>
                        <a:t>June 20, 2024</a:t>
                      </a:r>
                    </a:p>
                  </a:txBody>
                  <a:tcPr marL="76200" marR="76200"/>
                </a:tc>
                <a:extLst>
                  <a:ext uri="{0D108BD9-81ED-4DB2-BD59-A6C34878D82A}">
                    <a16:rowId xmlns:a16="http://schemas.microsoft.com/office/drawing/2014/main" val="3139471494"/>
                  </a:ext>
                </a:extLst>
              </a:tr>
              <a:tr h="458004">
                <a:tc>
                  <a:txBody>
                    <a:bodyPr/>
                    <a:lstStyle/>
                    <a:p>
                      <a:pPr fontAlgn="t"/>
                      <a:r>
                        <a:rPr lang="en-US" sz="1800">
                          <a:solidFill>
                            <a:srgbClr val="242424"/>
                          </a:solidFill>
                          <a:effectLst/>
                          <a:latin typeface="+mn-lt"/>
                        </a:rPr>
                        <a:t>Requests to retire Unique IDs due at TEA for PEIMS Summer Resubmission</a:t>
                      </a:r>
                    </a:p>
                  </a:txBody>
                  <a:tcPr marL="76200" marR="76200"/>
                </a:tc>
                <a:tc>
                  <a:txBody>
                    <a:bodyPr/>
                    <a:lstStyle/>
                    <a:p>
                      <a:pPr fontAlgn="t"/>
                      <a:r>
                        <a:rPr lang="en-US" sz="1800">
                          <a:solidFill>
                            <a:srgbClr val="242424"/>
                          </a:solidFill>
                          <a:effectLst/>
                          <a:latin typeface="+mn-lt"/>
                        </a:rPr>
                        <a:t>July 12, 2024</a:t>
                      </a:r>
                    </a:p>
                  </a:txBody>
                  <a:tcPr marL="76200" marR="76200"/>
                </a:tc>
                <a:extLst>
                  <a:ext uri="{0D108BD9-81ED-4DB2-BD59-A6C34878D82A}">
                    <a16:rowId xmlns:a16="http://schemas.microsoft.com/office/drawing/2014/main" val="1307355544"/>
                  </a:ext>
                </a:extLst>
              </a:tr>
              <a:tr h="458004">
                <a:tc>
                  <a:txBody>
                    <a:bodyPr/>
                    <a:lstStyle/>
                    <a:p>
                      <a:pPr fontAlgn="t"/>
                      <a:r>
                        <a:rPr lang="en-US" sz="1800" b="1">
                          <a:solidFill>
                            <a:srgbClr val="242424"/>
                          </a:solidFill>
                          <a:effectLst/>
                          <a:latin typeface="+mn-lt"/>
                        </a:rPr>
                        <a:t>PEIMS Summer Resubmission due date for LEAs</a:t>
                      </a:r>
                      <a:endParaRPr lang="en-US" sz="1800">
                        <a:solidFill>
                          <a:srgbClr val="242424"/>
                        </a:solidFill>
                        <a:effectLst/>
                        <a:latin typeface="+mn-lt"/>
                      </a:endParaRPr>
                    </a:p>
                    <a:p>
                      <a:pPr fontAlgn="t"/>
                      <a:r>
                        <a:rPr lang="en-US" sz="1800">
                          <a:solidFill>
                            <a:srgbClr val="242424"/>
                          </a:solidFill>
                          <a:effectLst/>
                          <a:latin typeface="+mn-lt"/>
                        </a:rPr>
                        <a:t>LEAs registered with TEA with year-round tracks ending later than June 20, 2024 may delay PEIMS Summer Resubmission until two weeks following completion of the latest year-round track or August 15, 2024, whichever comes first. However, the initial data delivery for submission 3 must still be made by June 20, 2024, for all LEAs. In no case will any resubmission be processed after August 15, 2024.  Data corrections made after August 15, 2024 will be processed by State Funding.</a:t>
                      </a:r>
                    </a:p>
                  </a:txBody>
                  <a:tcPr marL="76200" marR="76200"/>
                </a:tc>
                <a:tc>
                  <a:txBody>
                    <a:bodyPr/>
                    <a:lstStyle/>
                    <a:p>
                      <a:pPr fontAlgn="t"/>
                      <a:r>
                        <a:rPr lang="en-US" sz="1800">
                          <a:solidFill>
                            <a:srgbClr val="242424"/>
                          </a:solidFill>
                          <a:effectLst/>
                          <a:latin typeface="+mn-lt"/>
                        </a:rPr>
                        <a:t>July 18, 2024</a:t>
                      </a:r>
                    </a:p>
                  </a:txBody>
                  <a:tcPr marL="76200" marR="76200"/>
                </a:tc>
                <a:extLst>
                  <a:ext uri="{0D108BD9-81ED-4DB2-BD59-A6C34878D82A}">
                    <a16:rowId xmlns:a16="http://schemas.microsoft.com/office/drawing/2014/main" val="4201605557"/>
                  </a:ext>
                </a:extLst>
              </a:tr>
            </a:tbl>
          </a:graphicData>
        </a:graphic>
      </p:graphicFrame>
    </p:spTree>
    <p:extLst>
      <p:ext uri="{BB962C8B-B14F-4D97-AF65-F5344CB8AC3E}">
        <p14:creationId xmlns:p14="http://schemas.microsoft.com/office/powerpoint/2010/main" val="497699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Extended Year Submission 2024</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4026342122"/>
              </p:ext>
            </p:extLst>
          </p:nvPr>
        </p:nvGraphicFramePr>
        <p:xfrm>
          <a:off x="511479" y="1203964"/>
          <a:ext cx="11075484" cy="3935136"/>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Extended 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PEIMS Extended Year Submission ready for users to promote data</a:t>
                      </a:r>
                    </a:p>
                  </a:txBody>
                  <a:tcPr marL="76200" marR="76200"/>
                </a:tc>
                <a:tc>
                  <a:txBody>
                    <a:bodyPr/>
                    <a:lstStyle/>
                    <a:p>
                      <a:pPr fontAlgn="t"/>
                      <a:r>
                        <a:rPr lang="en-US" sz="2000">
                          <a:solidFill>
                            <a:srgbClr val="242424"/>
                          </a:solidFill>
                          <a:effectLst/>
                          <a:latin typeface="+mn-lt"/>
                        </a:rPr>
                        <a:t>March 25, 2024</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TSDS PEIMS Extended Year ready for users to complete, approve, and accept submissions</a:t>
                      </a:r>
                    </a:p>
                  </a:txBody>
                  <a:tcPr marL="76200" marR="76200"/>
                </a:tc>
                <a:tc>
                  <a:txBody>
                    <a:bodyPr/>
                    <a:lstStyle/>
                    <a:p>
                      <a:pPr fontAlgn="t"/>
                      <a:r>
                        <a:rPr lang="en-US" sz="2000">
                          <a:solidFill>
                            <a:srgbClr val="242424"/>
                          </a:solidFill>
                          <a:effectLst/>
                          <a:latin typeface="+mn-lt"/>
                        </a:rPr>
                        <a:t>July 29, 2024</a:t>
                      </a:r>
                    </a:p>
                  </a:txBody>
                  <a:tcPr marL="76200" marR="76200"/>
                </a:tc>
                <a:extLst>
                  <a:ext uri="{0D108BD9-81ED-4DB2-BD59-A6C34878D82A}">
                    <a16:rowId xmlns:a16="http://schemas.microsoft.com/office/drawing/2014/main" val="1862281251"/>
                  </a:ext>
                </a:extLst>
              </a:tr>
              <a:tr h="458004">
                <a:tc>
                  <a:txBody>
                    <a:bodyPr/>
                    <a:lstStyle/>
                    <a:p>
                      <a:pPr fontAlgn="t"/>
                      <a:r>
                        <a:rPr lang="en-US" sz="2000">
                          <a:solidFill>
                            <a:srgbClr val="242424"/>
                          </a:solidFill>
                          <a:effectLst/>
                          <a:latin typeface="+mn-lt"/>
                        </a:rPr>
                        <a:t>Requests to retire Unique IDs due at TEA for PEIMS Extended Year First Submission</a:t>
                      </a:r>
                    </a:p>
                  </a:txBody>
                  <a:tcPr marL="76200" marR="76200"/>
                </a:tc>
                <a:tc>
                  <a:txBody>
                    <a:bodyPr/>
                    <a:lstStyle/>
                    <a:p>
                      <a:pPr fontAlgn="t"/>
                      <a:r>
                        <a:rPr lang="en-US" sz="2000">
                          <a:solidFill>
                            <a:srgbClr val="242424"/>
                          </a:solidFill>
                          <a:effectLst/>
                          <a:latin typeface="+mn-lt"/>
                        </a:rPr>
                        <a:t>August 23, 2024</a:t>
                      </a:r>
                    </a:p>
                  </a:txBody>
                  <a:tcPr marL="76200" marR="76200"/>
                </a:tc>
                <a:extLst>
                  <a:ext uri="{0D108BD9-81ED-4DB2-BD59-A6C34878D82A}">
                    <a16:rowId xmlns:a16="http://schemas.microsoft.com/office/drawing/2014/main" val="2931110835"/>
                  </a:ext>
                </a:extLst>
              </a:tr>
              <a:tr h="458004">
                <a:tc>
                  <a:txBody>
                    <a:bodyPr/>
                    <a:lstStyle/>
                    <a:p>
                      <a:pPr fontAlgn="t"/>
                      <a:r>
                        <a:rPr lang="en-US" sz="2000" b="1">
                          <a:solidFill>
                            <a:srgbClr val="242424"/>
                          </a:solidFill>
                          <a:effectLst/>
                          <a:latin typeface="+mn-lt"/>
                        </a:rPr>
                        <a:t>PEIMS Extended Year First Submission due date for LEAs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August 29, 2024</a:t>
                      </a:r>
                    </a:p>
                  </a:txBody>
                  <a:tcPr marL="76200" marR="76200"/>
                </a:tc>
                <a:extLst>
                  <a:ext uri="{0D108BD9-81ED-4DB2-BD59-A6C34878D82A}">
                    <a16:rowId xmlns:a16="http://schemas.microsoft.com/office/drawing/2014/main" val="3139471494"/>
                  </a:ext>
                </a:extLst>
              </a:tr>
              <a:tr h="458004">
                <a:tc>
                  <a:txBody>
                    <a:bodyPr/>
                    <a:lstStyle/>
                    <a:p>
                      <a:pPr fontAlgn="t"/>
                      <a:r>
                        <a:rPr lang="en-US" sz="2000">
                          <a:solidFill>
                            <a:srgbClr val="242424"/>
                          </a:solidFill>
                          <a:effectLst/>
                          <a:latin typeface="+mn-lt"/>
                        </a:rPr>
                        <a:t>Requests to retire Unique IDs due at TEA for PEIMS Extended Year Resubmission</a:t>
                      </a:r>
                    </a:p>
                  </a:txBody>
                  <a:tcPr marL="76200" marR="76200"/>
                </a:tc>
                <a:tc>
                  <a:txBody>
                    <a:bodyPr/>
                    <a:lstStyle/>
                    <a:p>
                      <a:pPr fontAlgn="t"/>
                      <a:r>
                        <a:rPr lang="en-US" sz="2000">
                          <a:solidFill>
                            <a:srgbClr val="242424"/>
                          </a:solidFill>
                          <a:effectLst/>
                          <a:latin typeface="+mn-lt"/>
                        </a:rPr>
                        <a:t>September 13, 2024</a:t>
                      </a:r>
                    </a:p>
                  </a:txBody>
                  <a:tcPr marL="76200" marR="76200"/>
                </a:tc>
                <a:extLst>
                  <a:ext uri="{0D108BD9-81ED-4DB2-BD59-A6C34878D82A}">
                    <a16:rowId xmlns:a16="http://schemas.microsoft.com/office/drawing/2014/main" val="1307355544"/>
                  </a:ext>
                </a:extLst>
              </a:tr>
              <a:tr h="458004">
                <a:tc>
                  <a:txBody>
                    <a:bodyPr/>
                    <a:lstStyle/>
                    <a:p>
                      <a:pPr fontAlgn="t"/>
                      <a:r>
                        <a:rPr lang="en-US" sz="2000" b="1">
                          <a:solidFill>
                            <a:srgbClr val="242424"/>
                          </a:solidFill>
                          <a:effectLst/>
                          <a:latin typeface="+mn-lt"/>
                        </a:rPr>
                        <a:t>PEIMS Extended Year Resubmission due date for LEAs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September 19, 2024</a:t>
                      </a:r>
                    </a:p>
                  </a:txBody>
                  <a:tcPr marL="76200" marR="76200"/>
                </a:tc>
                <a:extLst>
                  <a:ext uri="{0D108BD9-81ED-4DB2-BD59-A6C34878D82A}">
                    <a16:rowId xmlns:a16="http://schemas.microsoft.com/office/drawing/2014/main" val="4201605557"/>
                  </a:ext>
                </a:extLst>
              </a:tr>
            </a:tbl>
          </a:graphicData>
        </a:graphic>
      </p:graphicFrame>
    </p:spTree>
    <p:extLst>
      <p:ext uri="{BB962C8B-B14F-4D97-AF65-F5344CB8AC3E}">
        <p14:creationId xmlns:p14="http://schemas.microsoft.com/office/powerpoint/2010/main" val="18024766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0" y="1142839"/>
            <a:ext cx="103233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Technical Support</a:t>
            </a:r>
          </a:p>
          <a:p>
            <a:pPr lvl="1">
              <a:lnSpc>
                <a:spcPct val="100000"/>
              </a:lnSpc>
              <a:spcBef>
                <a:spcPts val="600"/>
              </a:spcBef>
              <a:spcAft>
                <a:spcPts val="600"/>
              </a:spcAft>
              <a:buClr>
                <a:srgbClr val="F16038"/>
              </a:buClr>
            </a:pPr>
            <a:r>
              <a:rPr lang="en-US">
                <a:solidFill>
                  <a:srgbClr val="595959"/>
                </a:solidFill>
                <a:hlinkClick r:id="rId2"/>
              </a:rPr>
              <a:t>TSDSCustomerSupport@tea.texas.gov</a:t>
            </a:r>
            <a:r>
              <a:rPr lang="en-US">
                <a:solidFill>
                  <a:srgbClr val="595959"/>
                </a:solidFill>
              </a:rPr>
              <a:t> </a:t>
            </a:r>
            <a:endParaRPr lang="en-US">
              <a:solidFill>
                <a:srgbClr val="595959"/>
              </a:solidFill>
              <a:ea typeface="Calibri"/>
              <a:cs typeface="Calibri"/>
            </a:endParaRPr>
          </a:p>
          <a:p>
            <a:pPr>
              <a:lnSpc>
                <a:spcPct val="100000"/>
              </a:lnSpc>
              <a:spcBef>
                <a:spcPts val="600"/>
              </a:spcBef>
              <a:spcAft>
                <a:spcPts val="600"/>
              </a:spcAft>
              <a:buClr>
                <a:srgbClr val="F16038"/>
              </a:buClr>
            </a:pPr>
            <a:r>
              <a:rPr lang="en-US">
                <a:solidFill>
                  <a:srgbClr val="595959"/>
                </a:solidFill>
              </a:rPr>
              <a:t>Technical Specifications</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hlinkClick r:id="rId3"/>
              </a:rPr>
              <a:t>TSDS Web-Enabled Data Standards (TWEDS)</a:t>
            </a:r>
            <a:r>
              <a:rPr lang="en-US">
                <a:solidFill>
                  <a:srgbClr val="595959"/>
                </a:solidFill>
              </a:rPr>
              <a:t>​</a:t>
            </a:r>
            <a:endParaRPr lang="en-US">
              <a:solidFill>
                <a:srgbClr val="595959"/>
              </a:solidFill>
              <a:ea typeface="Calibri"/>
              <a:cs typeface="Calibri"/>
            </a:endParaRPr>
          </a:p>
          <a:p>
            <a:pPr>
              <a:lnSpc>
                <a:spcPct val="100000"/>
              </a:lnSpc>
              <a:spcBef>
                <a:spcPts val="600"/>
              </a:spcBef>
              <a:spcAft>
                <a:spcPts val="600"/>
              </a:spcAft>
              <a:buClr>
                <a:srgbClr val="F16038"/>
              </a:buClr>
            </a:pPr>
            <a:r>
              <a:rPr lang="en-US">
                <a:solidFill>
                  <a:srgbClr val="595959"/>
                </a:solidFill>
                <a:cs typeface="Calibri"/>
              </a:rPr>
              <a:t>TSDS Incident Management System (TIMS)</a:t>
            </a:r>
          </a:p>
          <a:p>
            <a:pPr lvl="1">
              <a:lnSpc>
                <a:spcPct val="100000"/>
              </a:lnSpc>
              <a:spcBef>
                <a:spcPts val="600"/>
              </a:spcBef>
              <a:spcAft>
                <a:spcPts val="600"/>
              </a:spcAft>
              <a:buClr>
                <a:srgbClr val="F16038"/>
              </a:buClr>
            </a:pPr>
            <a:r>
              <a:rPr lang="en-US">
                <a:solidFill>
                  <a:srgbClr val="172B4D"/>
                </a:solidFill>
                <a:latin typeface="-apple-system"/>
                <a:cs typeface="Calibri"/>
                <a:hlinkClick r:id="rId4"/>
              </a:rPr>
              <a:t>TIMS Support System Application</a:t>
            </a:r>
            <a:endParaRPr lang="en-US">
              <a:solidFill>
                <a:srgbClr val="172B4D"/>
              </a:solidFill>
              <a:latin typeface="-apple-system"/>
              <a:cs typeface="Calibri"/>
            </a:endParaRPr>
          </a:p>
          <a:p>
            <a:pPr lvl="1">
              <a:lnSpc>
                <a:spcPct val="100000"/>
              </a:lnSpc>
              <a:spcBef>
                <a:spcPts val="600"/>
              </a:spcBef>
              <a:spcAft>
                <a:spcPts val="600"/>
              </a:spcAft>
              <a:buClr>
                <a:srgbClr val="F16038"/>
              </a:buClr>
            </a:pPr>
            <a:r>
              <a:rPr lang="en-US">
                <a:solidFill>
                  <a:srgbClr val="172B4D"/>
                </a:solidFill>
                <a:latin typeface="-apple-system"/>
                <a:cs typeface="Calibri"/>
                <a:hlinkClick r:id="rId5"/>
              </a:rPr>
              <a:t>TIMS Knowledge Base Article Repository</a:t>
            </a:r>
            <a:endParaRPr lang="en-US">
              <a:solidFill>
                <a:srgbClr val="595959"/>
              </a:solidFill>
              <a:cs typeface="Calibri"/>
              <a:hlinkClick r:id="rId6"/>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a:t>
            </a:r>
          </a:p>
          <a:p>
            <a:pPr>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he data element guidance for CAMPUS ID of Enrollment displays and for PEIMS Extended Year submission (submission 4), the campus to be reported is the current campus in which the student is enrolled is clarified and additional information provided about the ADSY program is included. ">
            <a:extLst>
              <a:ext uri="{FF2B5EF4-FFF2-40B4-BE49-F238E27FC236}">
                <a16:creationId xmlns:a16="http://schemas.microsoft.com/office/drawing/2014/main" id="{CCF4892D-BE82-D07D-8F6F-9746210F570B}"/>
              </a:ext>
            </a:extLst>
          </p:cNvPr>
          <p:cNvPicPr>
            <a:picLocks noChangeAspect="1"/>
          </p:cNvPicPr>
          <p:nvPr/>
        </p:nvPicPr>
        <p:blipFill>
          <a:blip r:embed="rId3"/>
          <a:stretch>
            <a:fillRect/>
          </a:stretch>
        </p:blipFill>
        <p:spPr>
          <a:xfrm>
            <a:off x="902816" y="1736669"/>
            <a:ext cx="9136730" cy="1857119"/>
          </a:xfrm>
          <a:prstGeom prst="rect">
            <a:avLst/>
          </a:prstGeom>
          <a:ln>
            <a:solidFill>
              <a:schemeClr val="tx1"/>
            </a:solidFill>
          </a:ln>
        </p:spPr>
      </p:pic>
      <p:pic>
        <p:nvPicPr>
          <p:cNvPr id="6" name="Picture 5" descr="Guidance for Total days absent data element displays and shows strikethrough for the data element being reported in the PEIMS extended year submission (submission 4). ">
            <a:extLst>
              <a:ext uri="{FF2B5EF4-FFF2-40B4-BE49-F238E27FC236}">
                <a16:creationId xmlns:a16="http://schemas.microsoft.com/office/drawing/2014/main" id="{DC3C2E99-303F-221E-0553-83960442F342}"/>
              </a:ext>
            </a:extLst>
          </p:cNvPr>
          <p:cNvPicPr>
            <a:picLocks noChangeAspect="1"/>
          </p:cNvPicPr>
          <p:nvPr/>
        </p:nvPicPr>
        <p:blipFill>
          <a:blip r:embed="rId4"/>
          <a:stretch>
            <a:fillRect/>
          </a:stretch>
        </p:blipFill>
        <p:spPr>
          <a:xfrm>
            <a:off x="902816" y="3756243"/>
            <a:ext cx="9136730" cy="1737933"/>
          </a:xfrm>
          <a:prstGeom prst="rect">
            <a:avLst/>
          </a:prstGeom>
          <a:ln>
            <a:solidFill>
              <a:schemeClr val="tx1"/>
            </a:solidFill>
          </a:ln>
        </p:spPr>
      </p:pic>
    </p:spTree>
    <p:extLst>
      <p:ext uri="{BB962C8B-B14F-4D97-AF65-F5344CB8AC3E}">
        <p14:creationId xmlns:p14="http://schemas.microsoft.com/office/powerpoint/2010/main" val="1249637230"/>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DProdMGD105\_spocrwl_191189</DisplayName>
        <AccountId>101</AccountId>
        <AccountType/>
      </UserInfo>
      <UserInfo>
        <DisplayName>DeSantis, Candice</DisplayName>
        <AccountId>17</AccountId>
        <AccountType/>
      </UserInfo>
      <UserInfo>
        <DisplayName>Schuessler, Nicole</DisplayName>
        <AccountId>102</AccountId>
        <AccountType/>
      </UserInfo>
      <UserInfo>
        <DisplayName>Linden, Edward</DisplayName>
        <AccountId>21</AccountId>
        <AccountType/>
      </UserInfo>
      <UserInfo>
        <DisplayName>Reese, John</DisplayName>
        <AccountId>22</AccountId>
        <AccountType/>
      </UserInfo>
      <UserInfo>
        <DisplayName>Beechum, Earl</DisplayName>
        <AccountId>103</AccountId>
        <AccountType/>
      </UserInfo>
      <UserInfo>
        <DisplayName>NT Service\spsearch</DisplayName>
        <AccountId>3</AccountId>
        <AccountType/>
      </UserInfo>
      <UserInfo>
        <DisplayName>Polo, Beth</DisplayName>
        <AccountId>69</AccountId>
        <AccountType/>
      </UserInfo>
      <UserInfo>
        <DisplayName>Wright, Alison</DisplayName>
        <AccountId>104</AccountId>
        <AccountType/>
      </UserInfo>
      <UserInfo>
        <DisplayName>Butler, David</DisplayName>
        <AccountId>15</AccountId>
        <AccountType/>
      </UserInfo>
      <UserInfo>
        <DisplayName>Momin, Shabana</DisplayName>
        <AccountId>85</AccountId>
        <AccountType/>
      </UserInfo>
      <UserInfo>
        <DisplayName>Helms, Jeanine</DisplayName>
        <AccountId>13</AccountId>
        <AccountType/>
      </UserInfo>
      <UserInfo>
        <DisplayName>Ulrich, Melanie</DisplayName>
        <AccountId>65</AccountId>
        <AccountType/>
      </UserInfo>
      <UserInfo>
        <DisplayName>Kelly, Kenya</DisplayName>
        <AccountId>88</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1" ma:contentTypeDescription="Create a new document." ma:contentTypeScope="" ma:versionID="240ad94ddd50fa34c521788eeeedaadf">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0e47e9b313ee40300407cf596ad5cecf"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schemas.microsoft.com/office/infopath/2007/PartnerControls"/>
    <ds:schemaRef ds:uri="http://schemas.microsoft.com/office/2006/documentManagement/types"/>
    <ds:schemaRef ds:uri="http://purl.org/dc/terms/"/>
    <ds:schemaRef ds:uri="http://schemas.microsoft.com/office/2006/metadata/properties"/>
    <ds:schemaRef ds:uri="http://www.w3.org/XML/1998/namespace"/>
    <ds:schemaRef ds:uri="http://purl.org/dc/dcmitype/"/>
    <ds:schemaRef ds:uri="http://schemas.openxmlformats.org/package/2006/metadata/core-properties"/>
    <ds:schemaRef ds:uri="http://purl.org/dc/elements/1.1/"/>
    <ds:schemaRef ds:uri="533e3360-6378-4210-ada2-16ccdb17d2cd"/>
    <ds:schemaRef ds:uri="963efe96-9f3c-464d-8c8b-c76864a22ed0"/>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2B7A15A1-3FB8-40CB-A6DF-FC36CE302F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1205</TotalTime>
  <Words>3829</Words>
  <Application>Microsoft Office PowerPoint</Application>
  <PresentationFormat>Widescreen</PresentationFormat>
  <Paragraphs>483</Paragraphs>
  <Slides>86</Slides>
  <Notes>43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86</vt:i4>
      </vt:variant>
    </vt:vector>
  </HeadingPairs>
  <TitlesOfParts>
    <vt:vector size="96" baseType="lpstr">
      <vt:lpstr>-apple-system</vt:lpstr>
      <vt:lpstr>Arial</vt:lpstr>
      <vt:lpstr>Calibri</vt:lpstr>
      <vt:lpstr>Calibri (Body)</vt:lpstr>
      <vt:lpstr>Calibri Light</vt:lpstr>
      <vt:lpstr>Courier New</vt:lpstr>
      <vt:lpstr>Helvetica</vt:lpstr>
      <vt:lpstr>Wingdings</vt:lpstr>
      <vt:lpstr>2_Office Theme</vt:lpstr>
      <vt:lpstr>Office Theme</vt:lpstr>
      <vt:lpstr>PEIMS</vt:lpstr>
      <vt:lpstr>Note</vt:lpstr>
      <vt:lpstr>Agenda</vt:lpstr>
      <vt:lpstr>Program Area Contacts</vt:lpstr>
      <vt:lpstr>2022-2023</vt:lpstr>
      <vt:lpstr>ADSY-Extended Year Submission Updates</vt:lpstr>
      <vt:lpstr>ADSY-Extended Year Submission Updates - 2</vt:lpstr>
      <vt:lpstr>ADSY-Extended Year Submission Updates - 3</vt:lpstr>
      <vt:lpstr>ADSY-Extended Year Submission Updates - 4</vt:lpstr>
      <vt:lpstr>ADSY-Extended Year Submission Updates - 5</vt:lpstr>
      <vt:lpstr>ADSY-Extended Year Submission Updates - 6</vt:lpstr>
      <vt:lpstr>ADSY-Extended Year Submission Updates - 7</vt:lpstr>
      <vt:lpstr>ADSY-Extended Year Submission Updates - 8</vt:lpstr>
      <vt:lpstr>ADSY-Extended Year Submission Updates - 9</vt:lpstr>
      <vt:lpstr>ADSY-Extended Year Submission Updates - 10</vt:lpstr>
      <vt:lpstr>ADSY-Extended Year Submission Updates - 11</vt:lpstr>
      <vt:lpstr>ADSY-Extended Year Submission Updates - 12</vt:lpstr>
      <vt:lpstr>EB-Extended Year Submission Updates</vt:lpstr>
      <vt:lpstr>EB-Extended Year Submission Updates - 2</vt:lpstr>
      <vt:lpstr>Timeline PEIMS Extended Year Submission 2023</vt:lpstr>
      <vt:lpstr>Frequently Asked Questions</vt:lpstr>
      <vt:lpstr>Frequently Asked Questions - 4</vt:lpstr>
      <vt:lpstr>Frequently Asked Questions - 5</vt:lpstr>
      <vt:lpstr>Frequently Asked Questions - 6</vt:lpstr>
      <vt:lpstr>2023-2024</vt:lpstr>
      <vt:lpstr>Application Updates</vt:lpstr>
      <vt:lpstr>TX First Early HS Completion Pgm Data Element Updates</vt:lpstr>
      <vt:lpstr>TX First Early HS Completion Pgm Data Element Updates - 2</vt:lpstr>
      <vt:lpstr>TX First Early HS Completion Pgm Data Element Updates - 3</vt:lpstr>
      <vt:lpstr>TX First Early HS Completion Pgm Data Element Updates - 4</vt:lpstr>
      <vt:lpstr>TX First Early HS Completion Pgm Data Element Updates -5</vt:lpstr>
      <vt:lpstr>TX First Early HS Completion Pgm Code Table Updates</vt:lpstr>
      <vt:lpstr>TX First Early HS Completion Pgm Report Updates</vt:lpstr>
      <vt:lpstr>TX First Early HS Completion Pgm Business Rule Updates</vt:lpstr>
      <vt:lpstr>Adult HS Charter School Pgm - Data Element Updates</vt:lpstr>
      <vt:lpstr>Adult HS Charter School Pgm - Data Element Updates -2</vt:lpstr>
      <vt:lpstr>Adult HS Charter School Pgm - Data Element Updates - 3</vt:lpstr>
      <vt:lpstr>Adult HS Charter School Pgm - Data Element Updates - 4</vt:lpstr>
      <vt:lpstr>Adult HS Charter School Pgm Report Updates</vt:lpstr>
      <vt:lpstr>Adult HS Charter School Pgm Rule Updates</vt:lpstr>
      <vt:lpstr>Adult HS Charter School Pgm Rule Updates - 5</vt:lpstr>
      <vt:lpstr>Migrant Indicator Data Element Updates</vt:lpstr>
      <vt:lpstr>Migrant Indicator Data Element Updates - 2</vt:lpstr>
      <vt:lpstr>Migrant Indicator Data Element Updates - 3</vt:lpstr>
      <vt:lpstr>Migrant Indicator Data Element Updates - 4</vt:lpstr>
      <vt:lpstr>Migrant Indicator Code Table Updates</vt:lpstr>
      <vt:lpstr>Migrant Indicator Report Updates</vt:lpstr>
      <vt:lpstr>Migrant Indicator Report Updates - 5</vt:lpstr>
      <vt:lpstr>Migrant Indicator Report Updates - 6</vt:lpstr>
      <vt:lpstr>Migrant Indicator Report Updates - 7</vt:lpstr>
      <vt:lpstr>Migrant Indicator Business Rule Updates</vt:lpstr>
      <vt:lpstr>FASRG Updates</vt:lpstr>
      <vt:lpstr> Code Table Updates</vt:lpstr>
      <vt:lpstr>CTE Code Table Updates</vt:lpstr>
      <vt:lpstr>CTE Code Table Updates - 2</vt:lpstr>
      <vt:lpstr>Code Table Updates - 2</vt:lpstr>
      <vt:lpstr>Code Table Updates - 2</vt:lpstr>
      <vt:lpstr>Code Table Updates - 2</vt:lpstr>
      <vt:lpstr>Code Table Updates - 2</vt:lpstr>
      <vt:lpstr>Code Table Updates - 2</vt:lpstr>
      <vt:lpstr>Business Rule Updates - 2</vt:lpstr>
      <vt:lpstr>Business Rule Updates</vt:lpstr>
      <vt:lpstr>Business Rule Updates</vt:lpstr>
      <vt:lpstr>Business Rule Updates</vt:lpstr>
      <vt:lpstr>Business Rules Updates</vt:lpstr>
      <vt:lpstr>Business Rules Updates</vt:lpstr>
      <vt:lpstr>Business Rules Updates</vt:lpstr>
      <vt:lpstr>Business Rules Updates</vt:lpstr>
      <vt:lpstr>Business Rules Updates</vt:lpstr>
      <vt:lpstr>Business Rules Updates</vt:lpstr>
      <vt:lpstr>Business Rule Updates</vt:lpstr>
      <vt:lpstr>Business Rule Updates</vt:lpstr>
      <vt:lpstr>Business Rule Updates</vt:lpstr>
      <vt:lpstr>Business Rule Updates</vt:lpstr>
      <vt:lpstr>Business Rule Updates</vt:lpstr>
      <vt:lpstr>Business Rule Updates - 2</vt:lpstr>
      <vt:lpstr>Reporting Requirement Updates</vt:lpstr>
      <vt:lpstr>Reporting Requirement Updates</vt:lpstr>
      <vt:lpstr>Reporting Requirement Updates</vt:lpstr>
      <vt:lpstr>Reporting Requirement Updates</vt:lpstr>
      <vt:lpstr>Timeline PEIMS Fall Submission</vt:lpstr>
      <vt:lpstr>Timeline PEIMS Mid-Year Submission</vt:lpstr>
      <vt:lpstr>Timeline PEIMS Summer Submission 2024</vt:lpstr>
      <vt:lpstr>Timeline PEIMS Extended Year Submission 2024</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2023_2024_tsds_esc_vendor_training_PEIMS</dc:title>
  <dc:creator>Ulrich, Melanie</dc:creator>
  <cp:lastModifiedBy>Helms, Jeanine</cp:lastModifiedBy>
  <cp:revision>1</cp:revision>
  <cp:lastPrinted>2022-09-02T18:16:15Z</cp:lastPrinted>
  <dcterms:created xsi:type="dcterms:W3CDTF">2020-11-05T16:39:19Z</dcterms:created>
  <dcterms:modified xsi:type="dcterms:W3CDTF">2023-08-15T18:39:46Z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MediaServiceImageTags">
    <vt:lpwstr/>
  </property>
</Properties>
</file>