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9" r:id="rId4"/>
    <p:sldMasterId id="2147483770" r:id="rId5"/>
  </p:sldMasterIdLst>
  <p:notesMasterIdLst>
    <p:notesMasterId r:id="rId28"/>
  </p:notesMasterIdLst>
  <p:sldIdLst>
    <p:sldId id="434" r:id="rId6"/>
    <p:sldId id="1337" r:id="rId7"/>
    <p:sldId id="267" r:id="rId8"/>
    <p:sldId id="430" r:id="rId9"/>
    <p:sldId id="1361" r:id="rId10"/>
    <p:sldId id="1339" r:id="rId11"/>
    <p:sldId id="1340" r:id="rId12"/>
    <p:sldId id="1390" r:id="rId13"/>
    <p:sldId id="1391" r:id="rId14"/>
    <p:sldId id="1362" r:id="rId15"/>
    <p:sldId id="1382" r:id="rId16"/>
    <p:sldId id="1366" r:id="rId17"/>
    <p:sldId id="1388" r:id="rId18"/>
    <p:sldId id="1385" r:id="rId19"/>
    <p:sldId id="1389" r:id="rId20"/>
    <p:sldId id="1386" r:id="rId21"/>
    <p:sldId id="1387" r:id="rId22"/>
    <p:sldId id="1346" r:id="rId23"/>
    <p:sldId id="1392" r:id="rId24"/>
    <p:sldId id="1365" r:id="rId25"/>
    <p:sldId id="1384" r:id="rId26"/>
    <p:sldId id="256" r:id="rId27"/>
  </p:sldIdLst>
  <p:sldSz cx="12192000" cy="6858000"/>
  <p:notesSz cx="7102475" cy="93884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B4D4214-1674-A13C-E000-284B90853438}" name="Adaky, Kathy" initials="AK" userId="S::Kathy.Adaky@tea.texas.gov::8c2da59b-9e4a-4960-a749-115f3818b707" providerId="AD"/>
  <p188:author id="{EAA6F014-0ED0-F075-066B-9E6B80F7B81C}" name="Polo, Beth" initials="PB" userId="S::beth.polo@tea.texas.gov::217503ae-afe6-4379-9001-e6919c8c2fa0" providerId="AD"/>
  <p188:author id="{B1191B19-2472-382F-EA3F-CBF579031473}" name="Hanson, Terri" initials="HT" userId="S::Terri.Hanson@tea.texas.gov::a02fd813-d4f3-43fd-83dd-7393041517de" providerId="AD"/>
  <p188:author id="{E635401E-886C-C16F-2E0C-540937986A36}" name="Briggs, Connor" initials="BC" userId="S::connor.briggs@tea.texas.gov::885b7513-d3fa-4947-add1-efc2b24f04bd" providerId="AD"/>
  <p188:author id="{11347E1E-8906-BEDD-8A47-FB9718A54F28}" name="Stehouwer, Mark" initials="SM" userId="S::mark.stehouwer@tea.texas.gov::588e2f27-43b6-467b-b318-f8c62bd440d0" providerId="AD"/>
  <p188:author id="{5903ED2F-BCD8-DFB5-A544-2CEC5F0EDA29}" name="Polo, Beth" initials="PB" userId="S::Beth.Polo@tea.texas.gov::217503ae-afe6-4379-9001-e6919c8c2fa0" providerId="AD"/>
  <p188:author id="{FF4C063B-4FC0-3A2E-9CD3-E5B57F255495}" name="DeSantis, Candice" initials="DC" userId="S::candice.desantis@tea.texas.gov::ebf7425b-4c1c-4725-9788-d1206430aedf" providerId="AD"/>
  <p188:author id="{BF740E41-6A12-D1BD-EA7B-D1155DFB6DDF}" name="Linden, Edward" initials="LE" userId="S::Edward.Linden@tea.texas.gov::433a1750-097b-48bf-9475-b5c5f6172203" providerId="AD"/>
  <p188:author id="{0BF03642-40D0-8925-3165-BB2A01A463DD}" name="Witcher, Melissa" initials="WM" userId="S::Melissa.Witcher@tea.texas.gov::83c372d9-3955-43b0-8907-d58184af896d" providerId="AD"/>
  <p188:author id="{E4F68843-7891-64D6-928D-F5FFFD252AE8}" name="Rendon, Jason" initials="RJ" userId="S::jason.rendon@tea.texas.gov::ebbbadcc-3f8c-4a97-85bf-d19134d8f206" providerId="AD"/>
  <p188:author id="{A582DA48-7D9E-31AD-F8C7-11F055059304}" name="DeSantis, Candice" initials="DC" userId="S::Candice.DeSantis@tea.texas.gov::ebf7425b-4c1c-4725-9788-d1206430aedf" providerId="AD"/>
  <p188:author id="{DC4D774C-9497-7F7F-EF7B-A7BB31449806}" name="Muffoletto, Jamie" initials="MJ" userId="S::Jamie.Muffoletto@tea.texas.gov::daf1e3c6-8137-448a-b141-d23049d419b5" providerId="AD"/>
  <p188:author id="{CE9B4954-21C3-B375-C3F7-3D361BE7A56A}" name="Shabana Momin" initials="SM" userId="S::Shabana.Momin@tea.texas.gov::3fcd5f48-006f-4521-992d-30a906b0c166" providerId="AD"/>
  <p188:author id="{94E8E657-BE84-5DCD-0B20-67E8B1793911}" name="Johnson, Scott" initials="JS" userId="S::Scott.Johnson@tea.texas.gov::bec97677-f0c6-4bfb-b610-83dc74061801" providerId="AD"/>
  <p188:author id="{0AE53363-E97A-532C-149B-05595264354D}" name="Linden, Edward" initials="LE" userId="S::edward.linden@tea.texas.gov::433a1750-097b-48bf-9475-b5c5f6172203" providerId="AD"/>
  <p188:author id="{04816165-A551-92C0-EA48-4DFCE1FE46A9}" name="Simons, Leanne" initials="SL" userId="S::leanne.simons@tea.texas.gov::f0b41770-584b-4844-b5c5-b29dec998724" providerId="AD"/>
  <p188:author id="{00513F6E-B2A7-8FD4-EB4B-5CAF9057E4FC}" name="Muffoletto, Jamie" initials="MJ" userId="S::jamie.muffoletto@tea.texas.gov::daf1e3c6-8137-448a-b141-d23049d419b5" providerId="AD"/>
  <p188:author id="{75C39684-A2E0-4441-55C6-B434B8001700}" name="Witcher, Melissa" initials="WM" userId="S::melissa.witcher@tea.texas.gov::83c372d9-3955-43b0-8907-d58184af896d" providerId="AD"/>
  <p188:author id="{0EDAE688-48AF-04B4-4C1B-0C171595B470}" name="Butler, David" initials="BD" userId="S::david.butler@tea.texas.gov::e5831356-7759-43f3-884a-24eb754c7293" providerId="AD"/>
  <p188:author id="{3E7C4C9A-8D90-19F6-F134-8DE5D0AE6B49}" name="Momin, Shabana" initials="MS" userId="S::shabana.momin@tea.texas.gov::3fcd5f48-006f-4521-992d-30a906b0c166" providerId="AD"/>
  <p188:author id="{3FF5F99C-0A32-E3F2-EA78-874C8D4A5835}" name="Adaky, Kathy" initials="AK" userId="S::kathy.adaky@tea.texas.gov::8c2da59b-9e4a-4960-a749-115f3818b707" providerId="AD"/>
  <p188:author id="{C465CCB9-E813-D034-762D-0E0F6BF1838E}" name="Reese, John" initials="RJ" userId="S::john.reese@tea.texas.gov::8427cab8-ecc8-4a74-a2ec-269c5160d082" providerId="AD"/>
  <p188:author id="{4EBD65BB-B861-01DA-6CDF-1ED07EF23F16}" name="Connor Briggs" initials="CB" userId="Connor Briggs" providerId="None"/>
  <p188:author id="{00FD78C6-F5B4-48DA-D242-CDA18768A854}" name="Johnson, Scott" initials="JS" userId="S::scott.johnson@tea.texas.gov::bec97677-f0c6-4bfb-b610-83dc74061801" providerId="AD"/>
  <p188:author id="{68A7FDDB-D42C-D11B-8278-CD082A84D84D}" name="Ollervidez, Leticia" initials="OL" userId="S::leticia.ollervidez@tea.texas.gov::12ccd2a1-d554-4cac-b492-4e314c2b5f8f" providerId="AD"/>
  <p188:author id="{654D06DD-B27E-90EE-3F72-3622EB25908E}" name="Ollervidez, Leticia" initials="OL" userId="S::Leticia.Ollervidez@tea.texas.gov::12ccd2a1-d554-4cac-b492-4e314c2b5f8f" providerId="AD"/>
  <p188:author id="{95DE49F7-0FE9-FF73-D7BF-B61BF59E98AA}" name="Williams, Rhonda" initials="WR" userId="S::Rhonda.Williams@tea.texas.gov::f63d2dd0-120b-4ce1-9995-e805259acae3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inden, Edward" initials="LE" lastIdx="19" clrIdx="0">
    <p:extLst>
      <p:ext uri="{19B8F6BF-5375-455C-9EA6-DF929625EA0E}">
        <p15:presenceInfo xmlns:p15="http://schemas.microsoft.com/office/powerpoint/2012/main" userId="S::Edward.Linden@tea.texas.gov::433a1750-097b-48bf-9475-b5c5f6172203" providerId="AD"/>
      </p:ext>
    </p:extLst>
  </p:cmAuthor>
  <p:cmAuthor id="2" name="Briggs, Connor" initials="BC" lastIdx="13" clrIdx="1">
    <p:extLst>
      <p:ext uri="{19B8F6BF-5375-455C-9EA6-DF929625EA0E}">
        <p15:presenceInfo xmlns:p15="http://schemas.microsoft.com/office/powerpoint/2012/main" userId="S::connor.briggs@tea.texas.gov::885b7513-d3fa-4947-add1-efc2b24f04bd" providerId="AD"/>
      </p:ext>
    </p:extLst>
  </p:cmAuthor>
  <p:cmAuthor id="3" name="Stehouwer, Mark" initials="SM" lastIdx="45" clrIdx="2">
    <p:extLst>
      <p:ext uri="{19B8F6BF-5375-455C-9EA6-DF929625EA0E}">
        <p15:presenceInfo xmlns:p15="http://schemas.microsoft.com/office/powerpoint/2012/main" userId="S::mark.stehouwer@tea.texas.gov::588e2f27-43b6-467b-b318-f8c62bd440d0" providerId="AD"/>
      </p:ext>
    </p:extLst>
  </p:cmAuthor>
  <p:cmAuthor id="4" name="Momin, Shabana" initials="MS" lastIdx="7" clrIdx="3">
    <p:extLst>
      <p:ext uri="{19B8F6BF-5375-455C-9EA6-DF929625EA0E}">
        <p15:presenceInfo xmlns:p15="http://schemas.microsoft.com/office/powerpoint/2012/main" userId="S::Shabana.Momin@tea.texas.gov::3fcd5f48-006f-4521-992d-30a906b0c166" providerId="AD"/>
      </p:ext>
    </p:extLst>
  </p:cmAuthor>
  <p:cmAuthor id="5" name="Johnson, Scott" initials="JS" lastIdx="122" clrIdx="4">
    <p:extLst>
      <p:ext uri="{19B8F6BF-5375-455C-9EA6-DF929625EA0E}">
        <p15:presenceInfo xmlns:p15="http://schemas.microsoft.com/office/powerpoint/2012/main" userId="S::scott.johnson@tea.texas.gov::bec97677-f0c6-4bfb-b610-83dc74061801" providerId="AD"/>
      </p:ext>
    </p:extLst>
  </p:cmAuthor>
  <p:cmAuthor id="6" name="Hanson, Terri" initials="HT" lastIdx="50" clrIdx="5">
    <p:extLst>
      <p:ext uri="{19B8F6BF-5375-455C-9EA6-DF929625EA0E}">
        <p15:presenceInfo xmlns:p15="http://schemas.microsoft.com/office/powerpoint/2012/main" userId="S::Terri.Hanson@tea.texas.gov::a02fd813-d4f3-43fd-83dd-7393041517de" providerId="AD"/>
      </p:ext>
    </p:extLst>
  </p:cmAuthor>
  <p:cmAuthor id="7" name="Muffoletto, Jamie" initials="MJ" lastIdx="36" clrIdx="6">
    <p:extLst>
      <p:ext uri="{19B8F6BF-5375-455C-9EA6-DF929625EA0E}">
        <p15:presenceInfo xmlns:p15="http://schemas.microsoft.com/office/powerpoint/2012/main" userId="S::jamie.muffoletto@tea.texas.gov::daf1e3c6-8137-448a-b141-d23049d419b5" providerId="AD"/>
      </p:ext>
    </p:extLst>
  </p:cmAuthor>
  <p:cmAuthor id="8" name="Connor Briggs" initials="CB" lastIdx="13" clrIdx="7">
    <p:extLst>
      <p:ext uri="{19B8F6BF-5375-455C-9EA6-DF929625EA0E}">
        <p15:presenceInfo xmlns:p15="http://schemas.microsoft.com/office/powerpoint/2012/main" userId="Connor Briggs" providerId="None"/>
      </p:ext>
    </p:extLst>
  </p:cmAuthor>
  <p:cmAuthor id="9" name="Adaky, Kathy" initials="AK" lastIdx="5" clrIdx="8">
    <p:extLst>
      <p:ext uri="{19B8F6BF-5375-455C-9EA6-DF929625EA0E}">
        <p15:presenceInfo xmlns:p15="http://schemas.microsoft.com/office/powerpoint/2012/main" userId="S::kathy.adaky@tea.texas.gov::8c2da59b-9e4a-4960-a749-115f3818b707" providerId="AD"/>
      </p:ext>
    </p:extLst>
  </p:cmAuthor>
  <p:cmAuthor id="10" name="DeSantis, Candice" initials="DC" lastIdx="7" clrIdx="9">
    <p:extLst>
      <p:ext uri="{19B8F6BF-5375-455C-9EA6-DF929625EA0E}">
        <p15:presenceInfo xmlns:p15="http://schemas.microsoft.com/office/powerpoint/2012/main" userId="S::candice.desantis@tea.texas.gov::ebf7425b-4c1c-4725-9788-d1206430aedf" providerId="AD"/>
      </p:ext>
    </p:extLst>
  </p:cmAuthor>
  <p:cmAuthor id="11" name="Simons, Leanne" initials="SL" lastIdx="42" clrIdx="10">
    <p:extLst>
      <p:ext uri="{19B8F6BF-5375-455C-9EA6-DF929625EA0E}">
        <p15:presenceInfo xmlns:p15="http://schemas.microsoft.com/office/powerpoint/2012/main" userId="S::leanne.simons@tea.texas.gov::f0b41770-584b-4844-b5c5-b29dec998724" providerId="AD"/>
      </p:ext>
    </p:extLst>
  </p:cmAuthor>
  <p:cmAuthor id="12" name="Rendon, Jason" initials="RJ" lastIdx="2" clrIdx="11">
    <p:extLst>
      <p:ext uri="{19B8F6BF-5375-455C-9EA6-DF929625EA0E}">
        <p15:presenceInfo xmlns:p15="http://schemas.microsoft.com/office/powerpoint/2012/main" userId="S::jason.rendon@tea.texas.gov::ebbbadcc-3f8c-4a97-85bf-d19134d8f206" providerId="AD"/>
      </p:ext>
    </p:extLst>
  </p:cmAuthor>
  <p:cmAuthor id="13" name="Helms, Jeanine" initials="HJ" lastIdx="4" clrIdx="12">
    <p:extLst>
      <p:ext uri="{19B8F6BF-5375-455C-9EA6-DF929625EA0E}">
        <p15:presenceInfo xmlns:p15="http://schemas.microsoft.com/office/powerpoint/2012/main" userId="S::jeanine.helms@tea.texas.gov::89688bc7-19a8-4659-8277-c7b73639ff2c" providerId="AD"/>
      </p:ext>
    </p:extLst>
  </p:cmAuthor>
  <p:cmAuthor id="14" name="Butler, David" initials="BD" lastIdx="6" clrIdx="13">
    <p:extLst>
      <p:ext uri="{19B8F6BF-5375-455C-9EA6-DF929625EA0E}">
        <p15:presenceInfo xmlns:p15="http://schemas.microsoft.com/office/powerpoint/2012/main" userId="S::david.butler@tea.texas.gov::e5831356-7759-43f3-884a-24eb754c7293" providerId="AD"/>
      </p:ext>
    </p:extLst>
  </p:cmAuthor>
  <p:cmAuthor id="15" name="Reese, John" initials="RJ" lastIdx="4" clrIdx="14">
    <p:extLst>
      <p:ext uri="{19B8F6BF-5375-455C-9EA6-DF929625EA0E}">
        <p15:presenceInfo xmlns:p15="http://schemas.microsoft.com/office/powerpoint/2012/main" userId="S::John.Reese@tea.texas.gov::8427cab8-ecc8-4a74-a2ec-269c5160d082" providerId="AD"/>
      </p:ext>
    </p:extLst>
  </p:cmAuthor>
  <p:cmAuthor id="16" name="Rissas, Laura" initials="RL" lastIdx="3" clrIdx="15">
    <p:extLst>
      <p:ext uri="{19B8F6BF-5375-455C-9EA6-DF929625EA0E}">
        <p15:presenceInfo xmlns:p15="http://schemas.microsoft.com/office/powerpoint/2012/main" userId="S::laura.rissas@tea.texas.gov::db74c695-cd5b-4a3d-ae8c-cbe6f3153e6d" providerId="AD"/>
      </p:ext>
    </p:extLst>
  </p:cmAuthor>
  <p:cmAuthor id="17" name="Polo, Beth" initials="PB" lastIdx="8" clrIdx="16">
    <p:extLst>
      <p:ext uri="{19B8F6BF-5375-455C-9EA6-DF929625EA0E}">
        <p15:presenceInfo xmlns:p15="http://schemas.microsoft.com/office/powerpoint/2012/main" userId="S::beth.polo@tea.texas.gov::217503ae-afe6-4379-9001-e6919c8c2fa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D6CB9"/>
    <a:srgbClr val="595959"/>
    <a:srgbClr val="0A518B"/>
    <a:srgbClr val="F16038"/>
    <a:srgbClr val="E7EBF3"/>
    <a:srgbClr val="D93C1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49D0FF7-2A70-64BA-5AD1-418BA1841A86}" v="22" dt="2023-03-13T12:43:04.707"/>
    <p1510:client id="{3D2197CB-FCC4-485E-908C-AE095ECF5E28}" v="2" dt="2023-03-13T20:40:10.614"/>
    <p1510:client id="{3EEA8831-FAD8-4845-AA2F-1D677C1A672E}" v="2" dt="2023-03-13T19:36:54.566"/>
    <p1510:client id="{5D172FAC-5371-440E-9775-25F419036C2D}" v="4" dt="2023-03-12T23:29:36.032"/>
    <p1510:client id="{65469CC9-D032-44A9-8FAA-AEA21EFE282A}" v="22" dt="2023-03-14T15:22:45.500"/>
    <p1510:client id="{7AE066E4-B5ED-D255-A793-3790193DEBDD}" v="12" dt="2023-03-13T19:36:45.060"/>
    <p1510:client id="{7FFEF35C-CD9B-2D78-B3AD-E5808DBD0E4C}" v="2" dt="2023-03-13T20:09:51.630"/>
    <p1510:client id="{995C4C46-6F72-4029-B613-9879A82B1F63}" v="7" dt="2023-03-13T20:28:53.81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microsoft.com/office/2015/10/relationships/revisionInfo" Target="revisionInfo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presProps" Target="presProps.xml"/><Relationship Id="rId35" Type="http://schemas.microsoft.com/office/2018/10/relationships/authors" Target="authors.xml"/><Relationship Id="rId8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3F0D5E38-04D7-4CC0-AF82-3E5D8CB519DD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9E4D9ABE-7AB9-4D3A-BEA5-45E799BD6C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1768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group of people sitting in a room&#10;&#10;Description automatically generated">
            <a:extLst>
              <a:ext uri="{FF2B5EF4-FFF2-40B4-BE49-F238E27FC236}">
                <a16:creationId xmlns:a16="http://schemas.microsoft.com/office/drawing/2014/main" id="{6FD7D95E-6B62-47ED-8187-0B1562D069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8" r="1178" b="2468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228147C-9AFB-495B-A485-811F7D37112A}"/>
              </a:ext>
            </a:extLst>
          </p:cNvPr>
          <p:cNvSpPr/>
          <p:nvPr userDrawn="1"/>
        </p:nvSpPr>
        <p:spPr>
          <a:xfrm>
            <a:off x="0" y="-1"/>
            <a:ext cx="12217429" cy="6858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0033EEE-3823-4FA0-9C86-2F8D1358CA62}"/>
              </a:ext>
            </a:extLst>
          </p:cNvPr>
          <p:cNvSpPr/>
          <p:nvPr userDrawn="1"/>
        </p:nvSpPr>
        <p:spPr>
          <a:xfrm>
            <a:off x="361507" y="0"/>
            <a:ext cx="1573619" cy="68580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478F5A8A-81B1-4D06-B15C-B9423E8CC18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12" y="233478"/>
            <a:ext cx="994008" cy="3976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5F915A-2D65-4403-B6A1-FAFF6BE6078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30819" y="3875964"/>
            <a:ext cx="5507665" cy="2389625"/>
          </a:xfrm>
          <a:noFill/>
          <a:ln>
            <a:noFill/>
          </a:ln>
        </p:spPr>
        <p:txBody>
          <a:bodyPr anchor="b">
            <a:noAutofit/>
          </a:bodyPr>
          <a:lstStyle>
            <a:lvl1pPr algn="l">
              <a:defRPr sz="54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or section break</a:t>
            </a:r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3FD4AE78-D0EB-4A0B-B63F-8343844A88F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09" y="6173310"/>
            <a:ext cx="865233" cy="52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447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4B7C4E4-2D06-490E-9697-F8F066CE1C1F}"/>
              </a:ext>
            </a:extLst>
          </p:cNvPr>
          <p:cNvSpPr/>
          <p:nvPr userDrawn="1"/>
        </p:nvSpPr>
        <p:spPr>
          <a:xfrm>
            <a:off x="0" y="6017606"/>
            <a:ext cx="12192000" cy="527467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F140E875-7581-43F3-85AE-4FC91D736F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350" y="6062943"/>
            <a:ext cx="997300" cy="3989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2380" y="153230"/>
            <a:ext cx="11121657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56EDC-1A10-41B1-8C8A-3A9DA51A4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2380" y="1495651"/>
            <a:ext cx="10623762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5EBFA53-3D67-304C-8BAB-F461F2DE5244}"/>
              </a:ext>
            </a:extLst>
          </p:cNvPr>
          <p:cNvSpPr/>
          <p:nvPr userDrawn="1"/>
        </p:nvSpPr>
        <p:spPr>
          <a:xfrm>
            <a:off x="0" y="6502622"/>
            <a:ext cx="12192000" cy="123465"/>
          </a:xfrm>
          <a:prstGeom prst="rect">
            <a:avLst/>
          </a:prstGeom>
          <a:solidFill>
            <a:srgbClr val="F16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A518B"/>
              </a:solidFill>
            </a:endParaRP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E08215F0-AC27-C64F-9348-60129EF430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4433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0112C45B-F787-7C43-BB07-B214946426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8125" y="65379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A6A0AD2-53AF-4D84-8AC9-3DBC493F2F75}" type="datetimeFigureOut">
              <a:rPr lang="en-US" smtClean="0"/>
              <a:pPr/>
              <a:t>3/14/2023</a:t>
            </a:fld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4FB4E1D8-148E-BB46-8227-70333E5A73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0675" y="65291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F67056E4-3E14-4ED3-85AB-955E33A8DA4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8168" y="151883"/>
            <a:ext cx="895947" cy="528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7751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4B7C4E4-2D06-490E-9697-F8F066CE1C1F}"/>
              </a:ext>
            </a:extLst>
          </p:cNvPr>
          <p:cNvSpPr/>
          <p:nvPr userDrawn="1"/>
        </p:nvSpPr>
        <p:spPr>
          <a:xfrm>
            <a:off x="0" y="6017606"/>
            <a:ext cx="12192000" cy="527467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F140E875-7581-43F3-85AE-4FC91D736F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350" y="6062943"/>
            <a:ext cx="997300" cy="3989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2380" y="153230"/>
            <a:ext cx="11121657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56EDC-1A10-41B1-8C8A-3A9DA51A4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2380" y="1285424"/>
            <a:ext cx="5383620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D7E7471-44C5-463E-B019-1DAB8864F308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450417" y="1304642"/>
            <a:ext cx="5383620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4ABE558-DBB8-C64A-B51B-A8140EAB3C38}"/>
              </a:ext>
            </a:extLst>
          </p:cNvPr>
          <p:cNvSpPr/>
          <p:nvPr userDrawn="1"/>
        </p:nvSpPr>
        <p:spPr>
          <a:xfrm>
            <a:off x="0" y="6502622"/>
            <a:ext cx="12192000" cy="123465"/>
          </a:xfrm>
          <a:prstGeom prst="rect">
            <a:avLst/>
          </a:prstGeom>
          <a:solidFill>
            <a:srgbClr val="F16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A518B"/>
              </a:solidFill>
            </a:endParaRP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520D4E2B-309B-AC4B-967F-9B15C61CC1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4433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83D23F3C-8686-ED41-A69E-216B386B96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8125" y="65379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A6A0AD2-53AF-4D84-8AC9-3DBC493F2F75}" type="datetimeFigureOut">
              <a:rPr lang="en-US" smtClean="0"/>
              <a:pPr/>
              <a:t>3/14/2023</a:t>
            </a:fld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BD27DAC6-0C5E-194D-B398-62D21A93A6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0675" y="65291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95EFC259-BBAE-4DA5-B848-4DB59354A87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8168" y="151883"/>
            <a:ext cx="895947" cy="528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4765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4B7C4E4-2D06-490E-9697-F8F066CE1C1F}"/>
              </a:ext>
            </a:extLst>
          </p:cNvPr>
          <p:cNvSpPr/>
          <p:nvPr userDrawn="1"/>
        </p:nvSpPr>
        <p:spPr>
          <a:xfrm>
            <a:off x="0" y="6017606"/>
            <a:ext cx="12192000" cy="527467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F140E875-7581-43F3-85AE-4FC91D736F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350" y="6062943"/>
            <a:ext cx="997300" cy="3989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2380" y="153230"/>
            <a:ext cx="11121657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56EDC-1A10-41B1-8C8A-3A9DA51A4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2380" y="1285424"/>
            <a:ext cx="5383620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F97521C-1BCE-4078-A60B-0FB9F0B5528E}"/>
              </a:ext>
            </a:extLst>
          </p:cNvPr>
          <p:cNvSpPr/>
          <p:nvPr userDrawn="1"/>
        </p:nvSpPr>
        <p:spPr>
          <a:xfrm>
            <a:off x="6428096" y="1285424"/>
            <a:ext cx="5405941" cy="4351338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4B1717F6-064F-44CB-A093-DF09DFF51A7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28097" y="1285424"/>
            <a:ext cx="538362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04B5868-DFC4-1A43-8743-6E68BA4257B7}"/>
              </a:ext>
            </a:extLst>
          </p:cNvPr>
          <p:cNvSpPr/>
          <p:nvPr userDrawn="1"/>
        </p:nvSpPr>
        <p:spPr>
          <a:xfrm>
            <a:off x="0" y="6502622"/>
            <a:ext cx="12192000" cy="123465"/>
          </a:xfrm>
          <a:prstGeom prst="rect">
            <a:avLst/>
          </a:prstGeom>
          <a:solidFill>
            <a:srgbClr val="F16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A518B"/>
              </a:solidFill>
            </a:endParaRP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32ECF530-48E5-5848-B2E1-9BC081B0DF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4433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0496040E-53E8-4343-B8A6-5CD8977655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8125" y="65379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A6A0AD2-53AF-4D84-8AC9-3DBC493F2F75}" type="datetimeFigureOut">
              <a:rPr lang="en-US" smtClean="0"/>
              <a:pPr/>
              <a:t>3/14/2023</a:t>
            </a:fld>
            <a:endParaRPr lang="en-US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401EF5C9-4012-EE46-BB4E-52AD584C52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0675" y="65291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B82200EE-224B-415F-A726-90C5CBB2F8E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8168" y="151883"/>
            <a:ext cx="895947" cy="528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9290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4B7C4E4-2D06-490E-9697-F8F066CE1C1F}"/>
              </a:ext>
            </a:extLst>
          </p:cNvPr>
          <p:cNvSpPr/>
          <p:nvPr userDrawn="1"/>
        </p:nvSpPr>
        <p:spPr>
          <a:xfrm>
            <a:off x="0" y="6017606"/>
            <a:ext cx="12192000" cy="527467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F140E875-7581-43F3-85AE-4FC91D736F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350" y="6062943"/>
            <a:ext cx="997300" cy="3989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2380" y="153230"/>
            <a:ext cx="11121657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E0729C3-ACF1-4E41-B822-FC5A03165595}"/>
              </a:ext>
            </a:extLst>
          </p:cNvPr>
          <p:cNvSpPr/>
          <p:nvPr userDrawn="1"/>
        </p:nvSpPr>
        <p:spPr>
          <a:xfrm>
            <a:off x="333375" y="3223527"/>
            <a:ext cx="2200275" cy="4476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C630556-1203-444D-9406-8EE318B5B62D}"/>
              </a:ext>
            </a:extLst>
          </p:cNvPr>
          <p:cNvSpPr/>
          <p:nvPr userDrawn="1"/>
        </p:nvSpPr>
        <p:spPr>
          <a:xfrm>
            <a:off x="2643187" y="3223527"/>
            <a:ext cx="2200275" cy="4476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15910CA-54F1-4812-905F-477F1B94A069}"/>
              </a:ext>
            </a:extLst>
          </p:cNvPr>
          <p:cNvSpPr/>
          <p:nvPr userDrawn="1"/>
        </p:nvSpPr>
        <p:spPr>
          <a:xfrm>
            <a:off x="4952999" y="3223527"/>
            <a:ext cx="2200275" cy="4476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312D5BA-B9DC-4C3A-8F29-0221C1A88107}"/>
              </a:ext>
            </a:extLst>
          </p:cNvPr>
          <p:cNvSpPr/>
          <p:nvPr userDrawn="1"/>
        </p:nvSpPr>
        <p:spPr>
          <a:xfrm>
            <a:off x="7262811" y="3223527"/>
            <a:ext cx="2200275" cy="4476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FE10E2-8D3B-4767-B6E0-27F1C0B4C047}"/>
              </a:ext>
            </a:extLst>
          </p:cNvPr>
          <p:cNvSpPr/>
          <p:nvPr userDrawn="1"/>
        </p:nvSpPr>
        <p:spPr>
          <a:xfrm>
            <a:off x="9572623" y="3223291"/>
            <a:ext cx="2200275" cy="4476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66C6169-6835-4943-80F4-23BCECDD3F07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428749" y="2390136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2E6F3C4-95C1-49A1-8C1A-8B07DC3E6F2A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3736180" y="3681599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E8C7092-4FAF-491B-95F5-3A72870FA8DD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6048373" y="2390135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3C78854-7097-4280-ABBA-C6320921F609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8336753" y="3681598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0C4280E-0FDC-4BFA-9394-244BF06A903F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563224" y="2390134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0DA5B326-4BC0-484C-8A52-EB4943337D62}"/>
              </a:ext>
            </a:extLst>
          </p:cNvPr>
          <p:cNvSpPr/>
          <p:nvPr userDrawn="1"/>
        </p:nvSpPr>
        <p:spPr>
          <a:xfrm>
            <a:off x="0" y="6502622"/>
            <a:ext cx="12192000" cy="123465"/>
          </a:xfrm>
          <a:prstGeom prst="rect">
            <a:avLst/>
          </a:prstGeom>
          <a:solidFill>
            <a:srgbClr val="F16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A518B"/>
              </a:solidFill>
            </a:endParaRPr>
          </a:p>
        </p:txBody>
      </p: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4142F996-DE7C-3E47-BA8A-BBC00F96DD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4433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2" name="Date Placeholder 3">
            <a:extLst>
              <a:ext uri="{FF2B5EF4-FFF2-40B4-BE49-F238E27FC236}">
                <a16:creationId xmlns:a16="http://schemas.microsoft.com/office/drawing/2014/main" id="{974DC2DB-1F0B-0942-9E0D-4F8920E609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8125" y="65379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A6A0AD2-53AF-4D84-8AC9-3DBC493F2F75}" type="datetimeFigureOut">
              <a:rPr lang="en-US" smtClean="0"/>
              <a:pPr/>
              <a:t>3/14/2023</a:t>
            </a:fld>
            <a:endParaRPr lang="en-US"/>
          </a:p>
        </p:txBody>
      </p: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2B05FB37-2E5D-9D48-A9B7-C9217B4502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0675" y="65291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9917D098-5A09-4869-B309-8E88CBD6B8E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8168" y="151883"/>
            <a:ext cx="895947" cy="528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9403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4B7C4E4-2D06-490E-9697-F8F066CE1C1F}"/>
              </a:ext>
            </a:extLst>
          </p:cNvPr>
          <p:cNvSpPr/>
          <p:nvPr userDrawn="1"/>
        </p:nvSpPr>
        <p:spPr>
          <a:xfrm>
            <a:off x="0" y="6017606"/>
            <a:ext cx="12192000" cy="527467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F140E875-7581-43F3-85AE-4FC91D736F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350" y="6062943"/>
            <a:ext cx="997300" cy="3989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2380" y="153230"/>
            <a:ext cx="11121657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2A689B4-7CB5-4150-A72A-0CECA6C94C1B}"/>
              </a:ext>
            </a:extLst>
          </p:cNvPr>
          <p:cNvSpPr/>
          <p:nvPr userDrawn="1"/>
        </p:nvSpPr>
        <p:spPr>
          <a:xfrm>
            <a:off x="712381" y="1239202"/>
            <a:ext cx="4557159" cy="19670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C30B6CA-CF8E-4672-850C-BD70C9603821}"/>
              </a:ext>
            </a:extLst>
          </p:cNvPr>
          <p:cNvSpPr/>
          <p:nvPr userDrawn="1"/>
        </p:nvSpPr>
        <p:spPr>
          <a:xfrm>
            <a:off x="712380" y="3728614"/>
            <a:ext cx="4557159" cy="19670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7DFA0AC-AA6C-48D9-975D-40B547596326}"/>
              </a:ext>
            </a:extLst>
          </p:cNvPr>
          <p:cNvSpPr/>
          <p:nvPr userDrawn="1"/>
        </p:nvSpPr>
        <p:spPr>
          <a:xfrm>
            <a:off x="6909500" y="1226548"/>
            <a:ext cx="4557159" cy="19670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CE3B6A9-6BD0-49EC-BAE1-4EA85B6203D7}"/>
              </a:ext>
            </a:extLst>
          </p:cNvPr>
          <p:cNvSpPr/>
          <p:nvPr userDrawn="1"/>
        </p:nvSpPr>
        <p:spPr>
          <a:xfrm>
            <a:off x="6941734" y="3728614"/>
            <a:ext cx="4557159" cy="19670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D7ACE795-39A5-44AF-BE69-ACAD8F8310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59538" y="1286467"/>
            <a:ext cx="4462841" cy="1847185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400"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 sz="2000">
                <a:solidFill>
                  <a:schemeClr val="accent1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D70694BD-2766-4F24-B88E-F6B550AE666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59537" y="3788533"/>
            <a:ext cx="4462841" cy="1847185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400"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 sz="2000">
                <a:solidFill>
                  <a:schemeClr val="accent1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1246A60D-83B3-4754-B14D-1E822DFD43F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956658" y="1270715"/>
            <a:ext cx="4462841" cy="1847185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400"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 sz="2000">
                <a:solidFill>
                  <a:schemeClr val="accent1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9C65ADA2-B7F5-41AA-B308-B1E34FA3F68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036051" y="3791366"/>
            <a:ext cx="4462841" cy="1847185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400"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 sz="2000">
                <a:solidFill>
                  <a:schemeClr val="accent1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960968C-3F33-C64B-A2A1-E1BACC190A76}"/>
              </a:ext>
            </a:extLst>
          </p:cNvPr>
          <p:cNvSpPr/>
          <p:nvPr userDrawn="1"/>
        </p:nvSpPr>
        <p:spPr>
          <a:xfrm>
            <a:off x="0" y="6502622"/>
            <a:ext cx="12192000" cy="123465"/>
          </a:xfrm>
          <a:prstGeom prst="rect">
            <a:avLst/>
          </a:prstGeom>
          <a:solidFill>
            <a:srgbClr val="F16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A518B"/>
              </a:solidFill>
            </a:endParaRPr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607386F5-F54A-234D-AC30-C50F06D595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4433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0" name="Date Placeholder 3">
            <a:extLst>
              <a:ext uri="{FF2B5EF4-FFF2-40B4-BE49-F238E27FC236}">
                <a16:creationId xmlns:a16="http://schemas.microsoft.com/office/drawing/2014/main" id="{A01B6C27-68DF-A946-B076-AD57BBA02C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8125" y="65379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A6A0AD2-53AF-4D84-8AC9-3DBC493F2F75}" type="datetimeFigureOut">
              <a:rPr lang="en-US" smtClean="0"/>
              <a:pPr/>
              <a:t>3/14/2023</a:t>
            </a:fld>
            <a:endParaRPr lang="en-US"/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10949CC2-4815-9040-AE29-DA865A2CF2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0675" y="65291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4775AFD9-BEE3-425F-9AB3-3335000DBB4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8168" y="151883"/>
            <a:ext cx="895947" cy="528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7514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4B7C4E4-2D06-490E-9697-F8F066CE1C1F}"/>
              </a:ext>
            </a:extLst>
          </p:cNvPr>
          <p:cNvSpPr/>
          <p:nvPr userDrawn="1"/>
        </p:nvSpPr>
        <p:spPr>
          <a:xfrm>
            <a:off x="0" y="6017606"/>
            <a:ext cx="12192000" cy="527467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F140E875-7581-43F3-85AE-4FC91D736F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350" y="6062943"/>
            <a:ext cx="997300" cy="3989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2380" y="153230"/>
            <a:ext cx="11121657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E51F148-FE22-5F4B-9656-B9FD0B31FA6D}"/>
              </a:ext>
            </a:extLst>
          </p:cNvPr>
          <p:cNvSpPr/>
          <p:nvPr userDrawn="1"/>
        </p:nvSpPr>
        <p:spPr>
          <a:xfrm>
            <a:off x="0" y="6502622"/>
            <a:ext cx="12192000" cy="123465"/>
          </a:xfrm>
          <a:prstGeom prst="rect">
            <a:avLst/>
          </a:prstGeom>
          <a:solidFill>
            <a:srgbClr val="F16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A518B"/>
              </a:solidFill>
            </a:endParaRP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61D1E651-A636-ED44-8643-D87936B7D4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4433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5E373F66-282B-C84A-9B7B-612F107B44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8125" y="65379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A6A0AD2-53AF-4D84-8AC9-3DBC493F2F75}" type="datetimeFigureOut">
              <a:rPr lang="en-US" smtClean="0"/>
              <a:pPr/>
              <a:t>3/14/2023</a:t>
            </a:fld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F3B3F59D-D4CA-7848-B38D-7675195178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0675" y="65291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57E9B9A6-20E0-4E5C-B982-427BF76498E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8168" y="151883"/>
            <a:ext cx="895947" cy="528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0172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619CEFC9-AAA7-49A4-8FDC-F89E6009086A}"/>
              </a:ext>
            </a:extLst>
          </p:cNvPr>
          <p:cNvSpPr/>
          <p:nvPr userDrawn="1"/>
        </p:nvSpPr>
        <p:spPr>
          <a:xfrm>
            <a:off x="0" y="6017606"/>
            <a:ext cx="12192000" cy="527467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close up of a sign&#10;&#10;Description automatically generated">
            <a:extLst>
              <a:ext uri="{FF2B5EF4-FFF2-40B4-BE49-F238E27FC236}">
                <a16:creationId xmlns:a16="http://schemas.microsoft.com/office/drawing/2014/main" id="{B7C878DE-4C84-4F9E-B3A9-9F718A6DAF4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350" y="6062943"/>
            <a:ext cx="997300" cy="39892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9B79DAE-CFAF-404D-BC10-36DC7525CF58}"/>
              </a:ext>
            </a:extLst>
          </p:cNvPr>
          <p:cNvSpPr/>
          <p:nvPr userDrawn="1"/>
        </p:nvSpPr>
        <p:spPr>
          <a:xfrm>
            <a:off x="0" y="6502622"/>
            <a:ext cx="12192000" cy="123465"/>
          </a:xfrm>
          <a:prstGeom prst="rect">
            <a:avLst/>
          </a:prstGeom>
          <a:solidFill>
            <a:srgbClr val="F16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A518B"/>
              </a:solidFill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4EABCAA-819D-3348-9451-F8B72E04B5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4433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696E019A-A2E1-144B-A66D-D804B12991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8125" y="65379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A6A0AD2-53AF-4D84-8AC9-3DBC493F2F75}" type="datetimeFigureOut">
              <a:rPr lang="en-US" smtClean="0"/>
              <a:pPr/>
              <a:t>3/14/2023</a:t>
            </a:fld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FCA4099B-DB89-0449-ADCC-A2078A7083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0675" y="65291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26C6628B-B955-4A06-A2D2-F2637EC1E69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8168" y="151883"/>
            <a:ext cx="895947" cy="528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1118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C9CA210-FEED-684B-A2A9-F54EDD7D2C65}"/>
              </a:ext>
            </a:extLst>
          </p:cNvPr>
          <p:cNvSpPr/>
          <p:nvPr userDrawn="1"/>
        </p:nvSpPr>
        <p:spPr>
          <a:xfrm>
            <a:off x="0" y="755373"/>
            <a:ext cx="12192000" cy="160571"/>
          </a:xfrm>
          <a:prstGeom prst="rect">
            <a:avLst/>
          </a:prstGeom>
          <a:solidFill>
            <a:schemeClr val="accent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4B7C4E4-2D06-490E-9697-F8F066CE1C1F}"/>
              </a:ext>
            </a:extLst>
          </p:cNvPr>
          <p:cNvSpPr/>
          <p:nvPr userDrawn="1"/>
        </p:nvSpPr>
        <p:spPr>
          <a:xfrm>
            <a:off x="241110" y="0"/>
            <a:ext cx="1583141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BE9050-50FF-4330-8FD2-DAA2A68D4B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3484" y="6492875"/>
            <a:ext cx="1585316" cy="365125"/>
          </a:xfrm>
        </p:spPr>
        <p:txBody>
          <a:bodyPr/>
          <a:lstStyle>
            <a:lvl1pPr algn="ctr">
              <a:defRPr/>
            </a:lvl1pPr>
          </a:lstStyle>
          <a:p>
            <a:fld id="{FA6A0AD2-53AF-4D84-8AC9-3DBC493F2F75}" type="datetimeFigureOut">
              <a:rPr lang="en-US" smtClean="0"/>
              <a:pPr/>
              <a:t>3/14/2023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C81A91-6111-4E0C-A869-7E9C2FDE4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95038C-8DCC-497B-8852-2117A77C83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930A1659-99D2-374C-97EA-2635D11528A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E90F83D7-4EC5-EE4E-83F7-C835C5446C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12290" y="199694"/>
            <a:ext cx="9515883" cy="542429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0D6CB9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C1ADDC4B-24B4-4987-8301-62AC6401666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25" y="5840228"/>
            <a:ext cx="865233" cy="52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1676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7BD0F88F-B66B-F745-BA33-0143C27E5F2D}"/>
              </a:ext>
            </a:extLst>
          </p:cNvPr>
          <p:cNvSpPr/>
          <p:nvPr userDrawn="1"/>
        </p:nvSpPr>
        <p:spPr>
          <a:xfrm>
            <a:off x="0" y="755373"/>
            <a:ext cx="12192000" cy="160571"/>
          </a:xfrm>
          <a:prstGeom prst="rect">
            <a:avLst/>
          </a:prstGeom>
          <a:solidFill>
            <a:schemeClr val="accent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525C8F73-2D17-4CBB-8381-D1323C9DA8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B333C5E1-1EDD-41B7-9D2F-B0420BABB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56EDC-1A10-41B1-8C8A-3A9DA51A4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47415" y="1495651"/>
            <a:ext cx="8988726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800100" indent="-342900">
              <a:buClr>
                <a:srgbClr val="0D6CB9"/>
              </a:buClr>
              <a:buFont typeface="Arial" panose="020B0604020202020204" pitchFamily="34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1143000" indent="-228600">
              <a:buClr>
                <a:schemeClr val="accent2"/>
              </a:buClr>
              <a:buSzPct val="75000"/>
              <a:buFont typeface="Courier New" panose="02070309020205020404" pitchFamily="49" charset="0"/>
              <a:buChar char="o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600200" indent="-228600">
              <a:buClr>
                <a:srgbClr val="0D6CB9"/>
              </a:buClr>
              <a:buFont typeface="Arial" panose="020B0604020202020204" pitchFamily="34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FFA6AE0-F5B6-6E49-8BB3-4004BFDD1F0B}"/>
              </a:ext>
            </a:extLst>
          </p:cNvPr>
          <p:cNvSpPr/>
          <p:nvPr userDrawn="1"/>
        </p:nvSpPr>
        <p:spPr>
          <a:xfrm>
            <a:off x="241110" y="0"/>
            <a:ext cx="1583141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Date Placeholder 3">
            <a:extLst>
              <a:ext uri="{FF2B5EF4-FFF2-40B4-BE49-F238E27FC236}">
                <a16:creationId xmlns:a16="http://schemas.microsoft.com/office/drawing/2014/main" id="{F9FB4947-4D5F-954E-B552-4F263C8E98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3484" y="6492875"/>
            <a:ext cx="1585316" cy="365125"/>
          </a:xfrm>
        </p:spPr>
        <p:txBody>
          <a:bodyPr/>
          <a:lstStyle>
            <a:lvl1pPr algn="ctr">
              <a:defRPr/>
            </a:lvl1pPr>
          </a:lstStyle>
          <a:p>
            <a:fld id="{FA6A0AD2-53AF-4D84-8AC9-3DBC493F2F75}" type="datetimeFigureOut">
              <a:rPr lang="en-US" smtClean="0"/>
              <a:pPr/>
              <a:t>3/14/2023</a:t>
            </a:fld>
            <a:endParaRPr lang="en-US"/>
          </a:p>
        </p:txBody>
      </p:sp>
      <p:pic>
        <p:nvPicPr>
          <p:cNvPr id="24" name="Picture 23" descr="A close up of a sign&#10;&#10;Description automatically generated">
            <a:extLst>
              <a:ext uri="{FF2B5EF4-FFF2-40B4-BE49-F238E27FC236}">
                <a16:creationId xmlns:a16="http://schemas.microsoft.com/office/drawing/2014/main" id="{D2FE67E8-1825-AB4D-A7FC-30A73E3B0E8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  <p:sp>
        <p:nvSpPr>
          <p:cNvPr id="25" name="Title 1">
            <a:extLst>
              <a:ext uri="{FF2B5EF4-FFF2-40B4-BE49-F238E27FC236}">
                <a16:creationId xmlns:a16="http://schemas.microsoft.com/office/drawing/2014/main" id="{498E68E3-D6C5-9245-99A9-607F1E2B05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12290" y="199694"/>
            <a:ext cx="9515883" cy="542429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0D6CB9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9BBBBBA0-AAB0-4BC2-BDF1-8C90CA9DFF5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25" y="5840228"/>
            <a:ext cx="865233" cy="52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7359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76E93DA6-A186-9940-9961-AE9EAE17F18C}"/>
              </a:ext>
            </a:extLst>
          </p:cNvPr>
          <p:cNvSpPr/>
          <p:nvPr userDrawn="1"/>
        </p:nvSpPr>
        <p:spPr>
          <a:xfrm>
            <a:off x="0" y="755373"/>
            <a:ext cx="12192000" cy="160571"/>
          </a:xfrm>
          <a:prstGeom prst="rect">
            <a:avLst/>
          </a:prstGeom>
          <a:solidFill>
            <a:schemeClr val="accent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969B0202-9DFD-4FCF-891E-B47E47F36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3887BB70-7752-40F0-9AD0-27AB3E938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56EDC-1A10-41B1-8C8A-3A9DA51A4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20118" y="1495651"/>
            <a:ext cx="4462819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A07FE31F-6F7C-45E4-8003-85B28143C0EE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7077078" y="1478675"/>
            <a:ext cx="4462819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A2EAA20-EA13-F943-95AF-7156B689A8C1}"/>
              </a:ext>
            </a:extLst>
          </p:cNvPr>
          <p:cNvSpPr/>
          <p:nvPr userDrawn="1"/>
        </p:nvSpPr>
        <p:spPr>
          <a:xfrm>
            <a:off x="241110" y="0"/>
            <a:ext cx="1583141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Date Placeholder 3">
            <a:extLst>
              <a:ext uri="{FF2B5EF4-FFF2-40B4-BE49-F238E27FC236}">
                <a16:creationId xmlns:a16="http://schemas.microsoft.com/office/drawing/2014/main" id="{49262BE9-D596-EE49-8507-B79D803EBB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3484" y="6492875"/>
            <a:ext cx="1585316" cy="365125"/>
          </a:xfrm>
        </p:spPr>
        <p:txBody>
          <a:bodyPr/>
          <a:lstStyle>
            <a:lvl1pPr algn="ctr">
              <a:defRPr/>
            </a:lvl1pPr>
          </a:lstStyle>
          <a:p>
            <a:fld id="{FA6A0AD2-53AF-4D84-8AC9-3DBC493F2F75}" type="datetimeFigureOut">
              <a:rPr lang="en-US" smtClean="0"/>
              <a:pPr/>
              <a:t>3/14/2023</a:t>
            </a:fld>
            <a:endParaRPr lang="en-US"/>
          </a:p>
        </p:txBody>
      </p:sp>
      <p:pic>
        <p:nvPicPr>
          <p:cNvPr id="22" name="Picture 21" descr="A close up of a sign&#10;&#10;Description automatically generated">
            <a:extLst>
              <a:ext uri="{FF2B5EF4-FFF2-40B4-BE49-F238E27FC236}">
                <a16:creationId xmlns:a16="http://schemas.microsoft.com/office/drawing/2014/main" id="{910B0988-AF98-C545-A6AB-AD57B467B0F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id="{BD5D7554-A478-8645-A569-84934EC2D6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12290" y="199694"/>
            <a:ext cx="9515883" cy="542429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0D6CB9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13A586B6-7406-43F8-B07F-A8BD953D18A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25" y="5840228"/>
            <a:ext cx="865233" cy="52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1390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alphaModFix amt="2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0033EEE-3823-4FA0-9C86-2F8D1358CA62}"/>
              </a:ext>
            </a:extLst>
          </p:cNvPr>
          <p:cNvSpPr/>
          <p:nvPr userDrawn="1"/>
        </p:nvSpPr>
        <p:spPr>
          <a:xfrm>
            <a:off x="361507" y="0"/>
            <a:ext cx="1573619" cy="68580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478F5A8A-81B1-4D06-B15C-B9423E8CC18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12" y="233478"/>
            <a:ext cx="994008" cy="3976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5F915A-2D65-4403-B6A1-FAFF6BE6078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30819" y="3848669"/>
            <a:ext cx="5507665" cy="2416920"/>
          </a:xfrm>
          <a:noFill/>
          <a:ln>
            <a:noFill/>
          </a:ln>
        </p:spPr>
        <p:txBody>
          <a:bodyPr anchor="b">
            <a:noAutofit/>
          </a:bodyPr>
          <a:lstStyle>
            <a:lvl1pPr algn="l">
              <a:defRPr sz="54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or section break</a:t>
            </a:r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3B2691C8-17BF-4178-8EB9-778DEDDB1A7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09" y="6173310"/>
            <a:ext cx="865233" cy="52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1612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577DCAAF-B02B-B24A-8AB0-956BA9E81D63}"/>
              </a:ext>
            </a:extLst>
          </p:cNvPr>
          <p:cNvSpPr/>
          <p:nvPr userDrawn="1"/>
        </p:nvSpPr>
        <p:spPr>
          <a:xfrm>
            <a:off x="0" y="755373"/>
            <a:ext cx="12192000" cy="160571"/>
          </a:xfrm>
          <a:prstGeom prst="rect">
            <a:avLst/>
          </a:prstGeom>
          <a:solidFill>
            <a:schemeClr val="accent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A6ECAAA4-813E-4564-BA0D-541DE6772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627CC05B-DA50-4521-98AC-7116F4C50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56EDC-1A10-41B1-8C8A-3A9DA51A4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51880" y="1285424"/>
            <a:ext cx="5308980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F97521C-1BCE-4078-A60B-0FB9F0B5528E}"/>
              </a:ext>
            </a:extLst>
          </p:cNvPr>
          <p:cNvSpPr/>
          <p:nvPr userDrawn="1"/>
        </p:nvSpPr>
        <p:spPr>
          <a:xfrm>
            <a:off x="7719237" y="1285424"/>
            <a:ext cx="4114800" cy="4351338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4B1717F6-064F-44CB-A093-DF09DFF51A7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719237" y="1285424"/>
            <a:ext cx="409248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128DAB3-C658-FA4C-9183-4169F5C77E36}"/>
              </a:ext>
            </a:extLst>
          </p:cNvPr>
          <p:cNvSpPr/>
          <p:nvPr userDrawn="1"/>
        </p:nvSpPr>
        <p:spPr>
          <a:xfrm>
            <a:off x="241110" y="0"/>
            <a:ext cx="1583141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Date Placeholder 3">
            <a:extLst>
              <a:ext uri="{FF2B5EF4-FFF2-40B4-BE49-F238E27FC236}">
                <a16:creationId xmlns:a16="http://schemas.microsoft.com/office/drawing/2014/main" id="{53DBDFD6-DCC5-FE4D-9B49-5F5722AB86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3484" y="6492875"/>
            <a:ext cx="1585316" cy="365125"/>
          </a:xfrm>
        </p:spPr>
        <p:txBody>
          <a:bodyPr/>
          <a:lstStyle>
            <a:lvl1pPr algn="ctr">
              <a:defRPr/>
            </a:lvl1pPr>
          </a:lstStyle>
          <a:p>
            <a:fld id="{FA6A0AD2-53AF-4D84-8AC9-3DBC493F2F75}" type="datetimeFigureOut">
              <a:rPr lang="en-US" smtClean="0"/>
              <a:pPr/>
              <a:t>3/14/2023</a:t>
            </a:fld>
            <a:endParaRPr lang="en-US"/>
          </a:p>
        </p:txBody>
      </p:sp>
      <p:pic>
        <p:nvPicPr>
          <p:cNvPr id="24" name="Picture 23" descr="A close up of a sign&#10;&#10;Description automatically generated">
            <a:extLst>
              <a:ext uri="{FF2B5EF4-FFF2-40B4-BE49-F238E27FC236}">
                <a16:creationId xmlns:a16="http://schemas.microsoft.com/office/drawing/2014/main" id="{8C24448D-6ADF-8442-A000-775910CD0DB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  <p:sp>
        <p:nvSpPr>
          <p:cNvPr id="25" name="Title 1">
            <a:extLst>
              <a:ext uri="{FF2B5EF4-FFF2-40B4-BE49-F238E27FC236}">
                <a16:creationId xmlns:a16="http://schemas.microsoft.com/office/drawing/2014/main" id="{1165CA6F-4364-244F-9ABF-4E81C4523B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12290" y="199694"/>
            <a:ext cx="9515883" cy="542429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0D6CB9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4973D2B0-1CE9-493B-9925-CD6B89614F4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25" y="5840228"/>
            <a:ext cx="865233" cy="52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1016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ooter Placeholder 4">
            <a:extLst>
              <a:ext uri="{FF2B5EF4-FFF2-40B4-BE49-F238E27FC236}">
                <a16:creationId xmlns:a16="http://schemas.microsoft.com/office/drawing/2014/main" id="{67CC9ED6-411A-4AA2-93D9-7C6C1FA6EC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25" name="Slide Number Placeholder 5">
            <a:extLst>
              <a:ext uri="{FF2B5EF4-FFF2-40B4-BE49-F238E27FC236}">
                <a16:creationId xmlns:a16="http://schemas.microsoft.com/office/drawing/2014/main" id="{164CE446-9449-45AF-9B88-2402D6E072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C630556-1203-444D-9406-8EE318B5B62D}"/>
              </a:ext>
            </a:extLst>
          </p:cNvPr>
          <p:cNvSpPr/>
          <p:nvPr userDrawn="1"/>
        </p:nvSpPr>
        <p:spPr>
          <a:xfrm>
            <a:off x="2523919" y="3223527"/>
            <a:ext cx="2200275" cy="447675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15910CA-54F1-4812-905F-477F1B94A069}"/>
              </a:ext>
            </a:extLst>
          </p:cNvPr>
          <p:cNvSpPr/>
          <p:nvPr userDrawn="1"/>
        </p:nvSpPr>
        <p:spPr>
          <a:xfrm>
            <a:off x="4833731" y="3223527"/>
            <a:ext cx="2200275" cy="447675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312D5BA-B9DC-4C3A-8F29-0221C1A88107}"/>
              </a:ext>
            </a:extLst>
          </p:cNvPr>
          <p:cNvSpPr/>
          <p:nvPr userDrawn="1"/>
        </p:nvSpPr>
        <p:spPr>
          <a:xfrm>
            <a:off x="7143543" y="3223527"/>
            <a:ext cx="2200275" cy="447675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FE10E2-8D3B-4767-B6E0-27F1C0B4C047}"/>
              </a:ext>
            </a:extLst>
          </p:cNvPr>
          <p:cNvSpPr/>
          <p:nvPr userDrawn="1"/>
        </p:nvSpPr>
        <p:spPr>
          <a:xfrm>
            <a:off x="9453355" y="3223291"/>
            <a:ext cx="2200275" cy="447675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2E6F3C4-95C1-49A1-8C1A-8B07DC3E6F2A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3616912" y="3681599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E8C7092-4FAF-491B-95F5-3A72870FA8DD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5929105" y="2390135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3C78854-7097-4280-ABBA-C6320921F609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8217485" y="3681598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0C4280E-0FDC-4BFA-9394-244BF06A903F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443956" y="2390134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9A2BD7F4-C9CD-5E45-8A88-B96A3E033E78}"/>
              </a:ext>
            </a:extLst>
          </p:cNvPr>
          <p:cNvSpPr/>
          <p:nvPr userDrawn="1"/>
        </p:nvSpPr>
        <p:spPr>
          <a:xfrm>
            <a:off x="0" y="755373"/>
            <a:ext cx="12192000" cy="160571"/>
          </a:xfrm>
          <a:prstGeom prst="rect">
            <a:avLst/>
          </a:prstGeom>
          <a:solidFill>
            <a:schemeClr val="accent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B4592BA-DF80-CC4D-BC9D-88314565611D}"/>
              </a:ext>
            </a:extLst>
          </p:cNvPr>
          <p:cNvSpPr/>
          <p:nvPr userDrawn="1"/>
        </p:nvSpPr>
        <p:spPr>
          <a:xfrm>
            <a:off x="241110" y="0"/>
            <a:ext cx="1583141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Date Placeholder 3">
            <a:extLst>
              <a:ext uri="{FF2B5EF4-FFF2-40B4-BE49-F238E27FC236}">
                <a16:creationId xmlns:a16="http://schemas.microsoft.com/office/drawing/2014/main" id="{C9F3F664-C802-7249-A764-71E581FA3D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3484" y="6492875"/>
            <a:ext cx="1585316" cy="365125"/>
          </a:xfrm>
        </p:spPr>
        <p:txBody>
          <a:bodyPr/>
          <a:lstStyle>
            <a:lvl1pPr algn="ctr">
              <a:defRPr/>
            </a:lvl1pPr>
          </a:lstStyle>
          <a:p>
            <a:fld id="{FA6A0AD2-53AF-4D84-8AC9-3DBC493F2F75}" type="datetimeFigureOut">
              <a:rPr lang="en-US" smtClean="0"/>
              <a:pPr/>
              <a:t>3/14/2023</a:t>
            </a:fld>
            <a:endParaRPr lang="en-US"/>
          </a:p>
        </p:txBody>
      </p:sp>
      <p:pic>
        <p:nvPicPr>
          <p:cNvPr id="34" name="Picture 33" descr="A close up of a sign&#10;&#10;Description automatically generated">
            <a:extLst>
              <a:ext uri="{FF2B5EF4-FFF2-40B4-BE49-F238E27FC236}">
                <a16:creationId xmlns:a16="http://schemas.microsoft.com/office/drawing/2014/main" id="{D467C9B8-BC4D-7F47-8AA0-AA2F4BE0A2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  <p:sp>
        <p:nvSpPr>
          <p:cNvPr id="35" name="Title 1">
            <a:extLst>
              <a:ext uri="{FF2B5EF4-FFF2-40B4-BE49-F238E27FC236}">
                <a16:creationId xmlns:a16="http://schemas.microsoft.com/office/drawing/2014/main" id="{6D8DE5CC-1AD4-EE46-B391-85AE43951F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12290" y="199694"/>
            <a:ext cx="9515883" cy="542429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0D6CB9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CAF8FDEC-6588-41D9-99DC-18FE86AD052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25" y="5840228"/>
            <a:ext cx="865233" cy="52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6788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ooter Placeholder 4">
            <a:extLst>
              <a:ext uri="{FF2B5EF4-FFF2-40B4-BE49-F238E27FC236}">
                <a16:creationId xmlns:a16="http://schemas.microsoft.com/office/drawing/2014/main" id="{52249239-F68B-4147-B1D1-C5BAEF52AC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B4F8CBC6-0EA4-454E-9AE7-330D0B07D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2A689B4-7CB5-4150-A72A-0CECA6C94C1B}"/>
              </a:ext>
            </a:extLst>
          </p:cNvPr>
          <p:cNvSpPr/>
          <p:nvPr userDrawn="1"/>
        </p:nvSpPr>
        <p:spPr>
          <a:xfrm>
            <a:off x="2381529" y="1242035"/>
            <a:ext cx="4557159" cy="19670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C30B6CA-CF8E-4672-850C-BD70C9603821}"/>
              </a:ext>
            </a:extLst>
          </p:cNvPr>
          <p:cNvSpPr/>
          <p:nvPr userDrawn="1"/>
        </p:nvSpPr>
        <p:spPr>
          <a:xfrm>
            <a:off x="2381528" y="3731447"/>
            <a:ext cx="4557159" cy="19670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7DFA0AC-AA6C-48D9-975D-40B547596326}"/>
              </a:ext>
            </a:extLst>
          </p:cNvPr>
          <p:cNvSpPr/>
          <p:nvPr userDrawn="1"/>
        </p:nvSpPr>
        <p:spPr>
          <a:xfrm>
            <a:off x="7223399" y="1226548"/>
            <a:ext cx="4557159" cy="19670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CE3B6A9-6BD0-49EC-BAE1-4EA85B6203D7}"/>
              </a:ext>
            </a:extLst>
          </p:cNvPr>
          <p:cNvSpPr/>
          <p:nvPr userDrawn="1"/>
        </p:nvSpPr>
        <p:spPr>
          <a:xfrm>
            <a:off x="7255633" y="3728614"/>
            <a:ext cx="4557159" cy="19670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D7ACE795-39A5-44AF-BE69-ACAD8F8310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428686" y="1289300"/>
            <a:ext cx="4462841" cy="1847185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800100" indent="-342900">
              <a:buClr>
                <a:srgbClr val="0D6CB9"/>
              </a:buClr>
              <a:buFont typeface="Arial" panose="020B0604020202020204" pitchFamily="34" charset="0"/>
              <a:buChar char="•"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D70694BD-2766-4F24-B88E-F6B550AE666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428685" y="3791366"/>
            <a:ext cx="4462841" cy="1847185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685800" indent="-228600">
              <a:buClr>
                <a:srgbClr val="0D6CB9"/>
              </a:buClr>
              <a:buFont typeface="Arial" panose="020B0604020202020204" pitchFamily="34" charset="0"/>
              <a:buChar char="•"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1246A60D-83B3-4754-B14D-1E822DFD43F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270557" y="1270715"/>
            <a:ext cx="4462841" cy="1847185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685800" indent="-228600">
              <a:buClr>
                <a:srgbClr val="0D6CB9"/>
              </a:buClr>
              <a:buFont typeface="Arial" panose="020B0604020202020204" pitchFamily="34" charset="0"/>
              <a:buChar char="•"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9C65ADA2-B7F5-41AA-B308-B1E34FA3F68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349950" y="3791366"/>
            <a:ext cx="4462841" cy="1847185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685800" indent="-228600">
              <a:buClr>
                <a:srgbClr val="0D6CB9"/>
              </a:buClr>
              <a:buFont typeface="Arial" panose="020B0604020202020204" pitchFamily="34" charset="0"/>
              <a:buChar char="•"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25" name="Picture 24" descr="A close up of a sign&#10;&#10;Description automatically generated">
            <a:extLst>
              <a:ext uri="{FF2B5EF4-FFF2-40B4-BE49-F238E27FC236}">
                <a16:creationId xmlns:a16="http://schemas.microsoft.com/office/drawing/2014/main" id="{FDDB49D4-8143-9B46-A2E3-F54C2E2C22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  <p:sp>
        <p:nvSpPr>
          <p:cNvPr id="27" name="Date Placeholder 3">
            <a:extLst>
              <a:ext uri="{FF2B5EF4-FFF2-40B4-BE49-F238E27FC236}">
                <a16:creationId xmlns:a16="http://schemas.microsoft.com/office/drawing/2014/main" id="{E45AD176-A492-564A-9120-30D5931E75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3484" y="6492875"/>
            <a:ext cx="1585316" cy="365125"/>
          </a:xfrm>
        </p:spPr>
        <p:txBody>
          <a:bodyPr/>
          <a:lstStyle>
            <a:lvl1pPr algn="ctr">
              <a:defRPr/>
            </a:lvl1pPr>
          </a:lstStyle>
          <a:p>
            <a:fld id="{FA6A0AD2-53AF-4D84-8AC9-3DBC493F2F75}" type="datetimeFigureOut">
              <a:rPr lang="en-US" smtClean="0"/>
              <a:pPr/>
              <a:t>3/14/2023</a:t>
            </a:fld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A2D2368-DB91-5641-B72D-CAD3B3692E26}"/>
              </a:ext>
            </a:extLst>
          </p:cNvPr>
          <p:cNvSpPr/>
          <p:nvPr userDrawn="1"/>
        </p:nvSpPr>
        <p:spPr>
          <a:xfrm>
            <a:off x="0" y="755373"/>
            <a:ext cx="12192000" cy="160571"/>
          </a:xfrm>
          <a:prstGeom prst="rect">
            <a:avLst/>
          </a:prstGeom>
          <a:solidFill>
            <a:schemeClr val="accent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2FE50E5-E585-294D-8EA1-6FF47F94FAEF}"/>
              </a:ext>
            </a:extLst>
          </p:cNvPr>
          <p:cNvSpPr/>
          <p:nvPr userDrawn="1"/>
        </p:nvSpPr>
        <p:spPr>
          <a:xfrm>
            <a:off x="241110" y="0"/>
            <a:ext cx="1583141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Date Placeholder 3">
            <a:extLst>
              <a:ext uri="{FF2B5EF4-FFF2-40B4-BE49-F238E27FC236}">
                <a16:creationId xmlns:a16="http://schemas.microsoft.com/office/drawing/2014/main" id="{24516B70-534E-B846-AFCE-7DEC40C1C0F1}"/>
              </a:ext>
            </a:extLst>
          </p:cNvPr>
          <p:cNvSpPr txBox="1">
            <a:spLocks/>
          </p:cNvSpPr>
          <p:nvPr userDrawn="1"/>
        </p:nvSpPr>
        <p:spPr>
          <a:xfrm>
            <a:off x="243484" y="6492875"/>
            <a:ext cx="15853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A6A0AD2-53AF-4D84-8AC9-3DBC493F2F75}" type="datetimeFigureOut">
              <a:rPr lang="en-US" smtClean="0"/>
              <a:pPr/>
              <a:t>3/14/2023</a:t>
            </a:fld>
            <a:endParaRPr lang="en-US"/>
          </a:p>
        </p:txBody>
      </p:sp>
      <p:pic>
        <p:nvPicPr>
          <p:cNvPr id="31" name="Picture 30" descr="A close up of a sign&#10;&#10;Description automatically generated">
            <a:extLst>
              <a:ext uri="{FF2B5EF4-FFF2-40B4-BE49-F238E27FC236}">
                <a16:creationId xmlns:a16="http://schemas.microsoft.com/office/drawing/2014/main" id="{1D042591-5AE2-0747-992B-D8913100411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  <p:sp>
        <p:nvSpPr>
          <p:cNvPr id="32" name="Title 1">
            <a:extLst>
              <a:ext uri="{FF2B5EF4-FFF2-40B4-BE49-F238E27FC236}">
                <a16:creationId xmlns:a16="http://schemas.microsoft.com/office/drawing/2014/main" id="{6BF1E2C7-B4C7-9940-9534-D5A78B0DBD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12290" y="199694"/>
            <a:ext cx="9515883" cy="542429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0D6CB9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5BF0BE0F-8278-429A-ABC4-48862EE15D9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25" y="5840228"/>
            <a:ext cx="865233" cy="52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4570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BE9050-50FF-4330-8FD2-DAA2A68D4B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7797" y="6492875"/>
            <a:ext cx="2743200" cy="365125"/>
          </a:xfrm>
        </p:spPr>
        <p:txBody>
          <a:bodyPr/>
          <a:lstStyle/>
          <a:p>
            <a:fld id="{FA6A0AD2-53AF-4D84-8AC9-3DBC493F2F75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C81A91-6111-4E0C-A869-7E9C2FDE4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95038C-8DCC-497B-8852-2117A77C83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4836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17A0E8C-5BD7-4700-910D-186567B7387F}"/>
              </a:ext>
            </a:extLst>
          </p:cNvPr>
          <p:cNvSpPr/>
          <p:nvPr userDrawn="1"/>
        </p:nvSpPr>
        <p:spPr>
          <a:xfrm>
            <a:off x="0" y="164595"/>
            <a:ext cx="12192000" cy="751350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525C8F73-2D17-4CBB-8381-D1323C9DA8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B333C5E1-1EDD-41B7-9D2F-B0420BABB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01841" y="167275"/>
            <a:ext cx="9630770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56EDC-1A10-41B1-8C8A-3A9DA51A4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47415" y="1495651"/>
            <a:ext cx="8988726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19BB631-3C3A-404F-9486-4A9AD6558D7E}"/>
              </a:ext>
            </a:extLst>
          </p:cNvPr>
          <p:cNvSpPr/>
          <p:nvPr userDrawn="1"/>
        </p:nvSpPr>
        <p:spPr>
          <a:xfrm>
            <a:off x="241110" y="0"/>
            <a:ext cx="1583141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Date Placeholder 3">
            <a:extLst>
              <a:ext uri="{FF2B5EF4-FFF2-40B4-BE49-F238E27FC236}">
                <a16:creationId xmlns:a16="http://schemas.microsoft.com/office/drawing/2014/main" id="{77C9D04E-46AF-E54D-9D39-9FEF716330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3484" y="6492875"/>
            <a:ext cx="1585316" cy="365125"/>
          </a:xfrm>
        </p:spPr>
        <p:txBody>
          <a:bodyPr/>
          <a:lstStyle>
            <a:lvl1pPr algn="ctr">
              <a:defRPr/>
            </a:lvl1pPr>
          </a:lstStyle>
          <a:p>
            <a:fld id="{FA6A0AD2-53AF-4D84-8AC9-3DBC493F2F75}" type="datetimeFigureOut">
              <a:rPr lang="en-US" smtClean="0"/>
              <a:pPr/>
              <a:t>3/14/2023</a:t>
            </a:fld>
            <a:endParaRPr lang="en-US"/>
          </a:p>
        </p:txBody>
      </p:sp>
      <p:pic>
        <p:nvPicPr>
          <p:cNvPr id="19" name="Picture 18" descr="A close up of a sign&#10;&#10;Description automatically generated">
            <a:extLst>
              <a:ext uri="{FF2B5EF4-FFF2-40B4-BE49-F238E27FC236}">
                <a16:creationId xmlns:a16="http://schemas.microsoft.com/office/drawing/2014/main" id="{DAF1344F-A4C1-B246-84D0-1D67018FF5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715CADD9-290D-480D-B381-B762CBC85CC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25" y="5840228"/>
            <a:ext cx="865233" cy="52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6490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30C87E2D-FAD5-4CD6-9B9E-DF4D175EE0DC}"/>
              </a:ext>
            </a:extLst>
          </p:cNvPr>
          <p:cNvSpPr/>
          <p:nvPr userDrawn="1"/>
        </p:nvSpPr>
        <p:spPr>
          <a:xfrm>
            <a:off x="0" y="164595"/>
            <a:ext cx="12192000" cy="751350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E4F90356-E557-4622-94C2-A683DA8E87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7797" y="6492875"/>
            <a:ext cx="2743200" cy="365125"/>
          </a:xfrm>
        </p:spPr>
        <p:txBody>
          <a:bodyPr/>
          <a:lstStyle/>
          <a:p>
            <a:fld id="{FA6A0AD2-53AF-4D84-8AC9-3DBC493F2F75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969B0202-9DFD-4FCF-891E-B47E47F36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3887BB70-7752-40F0-9AD0-27AB3E938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20119" y="153230"/>
            <a:ext cx="9513918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56EDC-1A10-41B1-8C8A-3A9DA51A4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20118" y="1495651"/>
            <a:ext cx="4462819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A07FE31F-6F7C-45E4-8003-85B28143C0EE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7077078" y="1478675"/>
            <a:ext cx="4462819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757E269-44EA-2844-9B22-F017403D625E}"/>
              </a:ext>
            </a:extLst>
          </p:cNvPr>
          <p:cNvSpPr/>
          <p:nvPr userDrawn="1"/>
        </p:nvSpPr>
        <p:spPr>
          <a:xfrm>
            <a:off x="241110" y="0"/>
            <a:ext cx="1583141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Date Placeholder 3">
            <a:extLst>
              <a:ext uri="{FF2B5EF4-FFF2-40B4-BE49-F238E27FC236}">
                <a16:creationId xmlns:a16="http://schemas.microsoft.com/office/drawing/2014/main" id="{AEB296D3-703D-C04F-9ED9-0F2A0F4651CC}"/>
              </a:ext>
            </a:extLst>
          </p:cNvPr>
          <p:cNvSpPr txBox="1">
            <a:spLocks/>
          </p:cNvSpPr>
          <p:nvPr userDrawn="1"/>
        </p:nvSpPr>
        <p:spPr>
          <a:xfrm>
            <a:off x="243484" y="6492875"/>
            <a:ext cx="15853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A6A0AD2-53AF-4D84-8AC9-3DBC493F2F75}" type="datetimeFigureOut">
              <a:rPr lang="en-US" smtClean="0"/>
              <a:pPr/>
              <a:t>3/14/2023</a:t>
            </a:fld>
            <a:endParaRPr lang="en-US"/>
          </a:p>
        </p:txBody>
      </p:sp>
      <p:pic>
        <p:nvPicPr>
          <p:cNvPr id="20" name="Picture 19" descr="A close up of a sign&#10;&#10;Description automatically generated">
            <a:extLst>
              <a:ext uri="{FF2B5EF4-FFF2-40B4-BE49-F238E27FC236}">
                <a16:creationId xmlns:a16="http://schemas.microsoft.com/office/drawing/2014/main" id="{4DF7DD12-0BD0-204E-A4BA-F2E71254F3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46102D5F-B5B3-44E7-B63C-D3C34DEFE14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25" y="5840228"/>
            <a:ext cx="865233" cy="52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91933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98F225BF-6018-4E25-96E5-020EDE4E074B}"/>
              </a:ext>
            </a:extLst>
          </p:cNvPr>
          <p:cNvSpPr/>
          <p:nvPr userDrawn="1"/>
        </p:nvSpPr>
        <p:spPr>
          <a:xfrm>
            <a:off x="0" y="164595"/>
            <a:ext cx="12192000" cy="751350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A6ECAAA4-813E-4564-BA0D-541DE6772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627CC05B-DA50-4521-98AC-7116F4C50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58408" y="164595"/>
            <a:ext cx="9919861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56EDC-1A10-41B1-8C8A-3A9DA51A4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51880" y="1285424"/>
            <a:ext cx="5308980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F97521C-1BCE-4078-A60B-0FB9F0B5528E}"/>
              </a:ext>
            </a:extLst>
          </p:cNvPr>
          <p:cNvSpPr/>
          <p:nvPr userDrawn="1"/>
        </p:nvSpPr>
        <p:spPr>
          <a:xfrm>
            <a:off x="7719237" y="1285424"/>
            <a:ext cx="4114800" cy="4351338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4B1717F6-064F-44CB-A093-DF09DFF51A7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719237" y="1285424"/>
            <a:ext cx="409248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F8F072F-C70B-384C-BB1F-23F1D691A60B}"/>
              </a:ext>
            </a:extLst>
          </p:cNvPr>
          <p:cNvSpPr/>
          <p:nvPr userDrawn="1"/>
        </p:nvSpPr>
        <p:spPr>
          <a:xfrm>
            <a:off x="241110" y="0"/>
            <a:ext cx="1583141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Date Placeholder 3">
            <a:extLst>
              <a:ext uri="{FF2B5EF4-FFF2-40B4-BE49-F238E27FC236}">
                <a16:creationId xmlns:a16="http://schemas.microsoft.com/office/drawing/2014/main" id="{D7719160-ED60-8045-8675-2D2E522409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3484" y="6492875"/>
            <a:ext cx="1585316" cy="365125"/>
          </a:xfrm>
        </p:spPr>
        <p:txBody>
          <a:bodyPr/>
          <a:lstStyle>
            <a:lvl1pPr algn="ctr">
              <a:defRPr/>
            </a:lvl1pPr>
          </a:lstStyle>
          <a:p>
            <a:fld id="{FA6A0AD2-53AF-4D84-8AC9-3DBC493F2F75}" type="datetimeFigureOut">
              <a:rPr lang="en-US" smtClean="0"/>
              <a:pPr/>
              <a:t>3/14/2023</a:t>
            </a:fld>
            <a:endParaRPr lang="en-US"/>
          </a:p>
        </p:txBody>
      </p:sp>
      <p:pic>
        <p:nvPicPr>
          <p:cNvPr id="21" name="Picture 20" descr="A close up of a sign&#10;&#10;Description automatically generated">
            <a:extLst>
              <a:ext uri="{FF2B5EF4-FFF2-40B4-BE49-F238E27FC236}">
                <a16:creationId xmlns:a16="http://schemas.microsoft.com/office/drawing/2014/main" id="{ECDAB876-A886-C54C-ACB6-BF7126E392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0CB36AA6-6A09-4EF9-94EF-52554048B0E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25" y="5840228"/>
            <a:ext cx="865233" cy="52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8154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1C02CBCA-AFCA-4598-B68B-76039CBECC82}"/>
              </a:ext>
            </a:extLst>
          </p:cNvPr>
          <p:cNvSpPr/>
          <p:nvPr userDrawn="1"/>
        </p:nvSpPr>
        <p:spPr>
          <a:xfrm>
            <a:off x="0" y="164595"/>
            <a:ext cx="12192000" cy="751350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ooter Placeholder 4">
            <a:extLst>
              <a:ext uri="{FF2B5EF4-FFF2-40B4-BE49-F238E27FC236}">
                <a16:creationId xmlns:a16="http://schemas.microsoft.com/office/drawing/2014/main" id="{67CC9ED6-411A-4AA2-93D9-7C6C1FA6EC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25" name="Slide Number Placeholder 5">
            <a:extLst>
              <a:ext uri="{FF2B5EF4-FFF2-40B4-BE49-F238E27FC236}">
                <a16:creationId xmlns:a16="http://schemas.microsoft.com/office/drawing/2014/main" id="{164CE446-9449-45AF-9B88-2402D6E072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47249" y="168668"/>
            <a:ext cx="9884676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C630556-1203-444D-9406-8EE318B5B62D}"/>
              </a:ext>
            </a:extLst>
          </p:cNvPr>
          <p:cNvSpPr/>
          <p:nvPr userDrawn="1"/>
        </p:nvSpPr>
        <p:spPr>
          <a:xfrm>
            <a:off x="2484163" y="3223527"/>
            <a:ext cx="2200275" cy="447675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15910CA-54F1-4812-905F-477F1B94A069}"/>
              </a:ext>
            </a:extLst>
          </p:cNvPr>
          <p:cNvSpPr/>
          <p:nvPr userDrawn="1"/>
        </p:nvSpPr>
        <p:spPr>
          <a:xfrm>
            <a:off x="4793975" y="3223527"/>
            <a:ext cx="2200275" cy="447675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312D5BA-B9DC-4C3A-8F29-0221C1A88107}"/>
              </a:ext>
            </a:extLst>
          </p:cNvPr>
          <p:cNvSpPr/>
          <p:nvPr userDrawn="1"/>
        </p:nvSpPr>
        <p:spPr>
          <a:xfrm>
            <a:off x="7103787" y="3223527"/>
            <a:ext cx="2200275" cy="447675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FE10E2-8D3B-4767-B6E0-27F1C0B4C047}"/>
              </a:ext>
            </a:extLst>
          </p:cNvPr>
          <p:cNvSpPr/>
          <p:nvPr userDrawn="1"/>
        </p:nvSpPr>
        <p:spPr>
          <a:xfrm>
            <a:off x="9413599" y="3223291"/>
            <a:ext cx="2200275" cy="447675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66C6169-6835-4943-80F4-23BCECDD3F07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332717" y="2472427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2E6F3C4-95C1-49A1-8C1A-8B07DC3E6F2A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3577156" y="3681599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E8C7092-4FAF-491B-95F5-3A72870FA8DD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5889349" y="2390135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3C78854-7097-4280-ABBA-C6320921F609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8177729" y="3681598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0C4280E-0FDC-4BFA-9394-244BF06A903F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404200" y="2390134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2911C78B-F852-454F-903B-A9ACC1E0058D}"/>
              </a:ext>
            </a:extLst>
          </p:cNvPr>
          <p:cNvSpPr/>
          <p:nvPr userDrawn="1"/>
        </p:nvSpPr>
        <p:spPr>
          <a:xfrm>
            <a:off x="241110" y="0"/>
            <a:ext cx="1583141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Date Placeholder 3">
            <a:extLst>
              <a:ext uri="{FF2B5EF4-FFF2-40B4-BE49-F238E27FC236}">
                <a16:creationId xmlns:a16="http://schemas.microsoft.com/office/drawing/2014/main" id="{69562053-D36A-6A4C-81AC-15D58F021C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3484" y="6492875"/>
            <a:ext cx="1585316" cy="365125"/>
          </a:xfrm>
        </p:spPr>
        <p:txBody>
          <a:bodyPr/>
          <a:lstStyle>
            <a:lvl1pPr algn="ctr">
              <a:defRPr/>
            </a:lvl1pPr>
          </a:lstStyle>
          <a:p>
            <a:fld id="{FA6A0AD2-53AF-4D84-8AC9-3DBC493F2F75}" type="datetimeFigureOut">
              <a:rPr lang="en-US" smtClean="0"/>
              <a:pPr/>
              <a:t>3/14/2023</a:t>
            </a:fld>
            <a:endParaRPr lang="en-US"/>
          </a:p>
        </p:txBody>
      </p:sp>
      <p:pic>
        <p:nvPicPr>
          <p:cNvPr id="28" name="Picture 27" descr="A close up of a sign&#10;&#10;Description automatically generated">
            <a:extLst>
              <a:ext uri="{FF2B5EF4-FFF2-40B4-BE49-F238E27FC236}">
                <a16:creationId xmlns:a16="http://schemas.microsoft.com/office/drawing/2014/main" id="{F37422CB-060A-BE49-AEEC-D38C146ED0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67211782-D95D-4EAA-8801-2284CAACAE5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25" y="5840228"/>
            <a:ext cx="865233" cy="52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521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D5F1119D-21B3-4E72-8273-39944FAB4016}"/>
              </a:ext>
            </a:extLst>
          </p:cNvPr>
          <p:cNvSpPr/>
          <p:nvPr userDrawn="1"/>
        </p:nvSpPr>
        <p:spPr>
          <a:xfrm>
            <a:off x="0" y="164595"/>
            <a:ext cx="12192000" cy="751350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ooter Placeholder 4">
            <a:extLst>
              <a:ext uri="{FF2B5EF4-FFF2-40B4-BE49-F238E27FC236}">
                <a16:creationId xmlns:a16="http://schemas.microsoft.com/office/drawing/2014/main" id="{52249239-F68B-4147-B1D1-C5BAEF52AC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B4F8CBC6-0EA4-454E-9AE7-330D0B07D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68857" y="164595"/>
            <a:ext cx="11121657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2A689B4-7CB5-4150-A72A-0CECA6C94C1B}"/>
              </a:ext>
            </a:extLst>
          </p:cNvPr>
          <p:cNvSpPr/>
          <p:nvPr userDrawn="1"/>
        </p:nvSpPr>
        <p:spPr>
          <a:xfrm>
            <a:off x="2381529" y="1242035"/>
            <a:ext cx="4557159" cy="19670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C30B6CA-CF8E-4672-850C-BD70C9603821}"/>
              </a:ext>
            </a:extLst>
          </p:cNvPr>
          <p:cNvSpPr/>
          <p:nvPr userDrawn="1"/>
        </p:nvSpPr>
        <p:spPr>
          <a:xfrm>
            <a:off x="2381528" y="3731447"/>
            <a:ext cx="4557159" cy="19670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7DFA0AC-AA6C-48D9-975D-40B547596326}"/>
              </a:ext>
            </a:extLst>
          </p:cNvPr>
          <p:cNvSpPr/>
          <p:nvPr userDrawn="1"/>
        </p:nvSpPr>
        <p:spPr>
          <a:xfrm>
            <a:off x="7223399" y="1226548"/>
            <a:ext cx="4557159" cy="19670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CE3B6A9-6BD0-49EC-BAE1-4EA85B6203D7}"/>
              </a:ext>
            </a:extLst>
          </p:cNvPr>
          <p:cNvSpPr/>
          <p:nvPr userDrawn="1"/>
        </p:nvSpPr>
        <p:spPr>
          <a:xfrm>
            <a:off x="7255633" y="3728614"/>
            <a:ext cx="4557159" cy="19670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D7ACE795-39A5-44AF-BE69-ACAD8F8310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428686" y="1289300"/>
            <a:ext cx="4462841" cy="1847185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400"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 sz="2000">
                <a:solidFill>
                  <a:schemeClr val="accent1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D70694BD-2766-4F24-B88E-F6B550AE666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428685" y="3791366"/>
            <a:ext cx="4462841" cy="1847185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400"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 sz="2000">
                <a:solidFill>
                  <a:schemeClr val="accent1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1246A60D-83B3-4754-B14D-1E822DFD43F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270557" y="1270715"/>
            <a:ext cx="4462841" cy="1847185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400"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 sz="2000">
                <a:solidFill>
                  <a:schemeClr val="accent1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9C65ADA2-B7F5-41AA-B308-B1E34FA3F68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349950" y="3791366"/>
            <a:ext cx="4462841" cy="1847185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400"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 sz="2000">
                <a:solidFill>
                  <a:schemeClr val="accent1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5B85CF5-636A-E440-B11A-092206235E22}"/>
              </a:ext>
            </a:extLst>
          </p:cNvPr>
          <p:cNvSpPr/>
          <p:nvPr userDrawn="1"/>
        </p:nvSpPr>
        <p:spPr>
          <a:xfrm>
            <a:off x="241110" y="0"/>
            <a:ext cx="1583141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Date Placeholder 3">
            <a:extLst>
              <a:ext uri="{FF2B5EF4-FFF2-40B4-BE49-F238E27FC236}">
                <a16:creationId xmlns:a16="http://schemas.microsoft.com/office/drawing/2014/main" id="{C737E72E-CFE8-C948-A232-7E5E0DBB5B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3484" y="6492875"/>
            <a:ext cx="1585316" cy="365125"/>
          </a:xfrm>
        </p:spPr>
        <p:txBody>
          <a:bodyPr/>
          <a:lstStyle>
            <a:lvl1pPr algn="ctr">
              <a:defRPr/>
            </a:lvl1pPr>
          </a:lstStyle>
          <a:p>
            <a:fld id="{FA6A0AD2-53AF-4D84-8AC9-3DBC493F2F75}" type="datetimeFigureOut">
              <a:rPr lang="en-US" smtClean="0"/>
              <a:pPr/>
              <a:t>3/14/2023</a:t>
            </a:fld>
            <a:endParaRPr lang="en-US"/>
          </a:p>
        </p:txBody>
      </p:sp>
      <p:pic>
        <p:nvPicPr>
          <p:cNvPr id="26" name="Picture 25" descr="A close up of a sign&#10;&#10;Description automatically generated">
            <a:extLst>
              <a:ext uri="{FF2B5EF4-FFF2-40B4-BE49-F238E27FC236}">
                <a16:creationId xmlns:a16="http://schemas.microsoft.com/office/drawing/2014/main" id="{9516DD73-EFAF-4D47-841B-1104248EF14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4569829E-0179-48F9-9819-FA8179268C1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25" y="5840228"/>
            <a:ext cx="865233" cy="52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33796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FD6C3F4-C7B6-4613-8B33-6EBE2B01DE7B}"/>
              </a:ext>
            </a:extLst>
          </p:cNvPr>
          <p:cNvSpPr/>
          <p:nvPr userDrawn="1"/>
        </p:nvSpPr>
        <p:spPr>
          <a:xfrm>
            <a:off x="0" y="164595"/>
            <a:ext cx="12192000" cy="751350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12291" y="252702"/>
            <a:ext cx="9131780" cy="575136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C81A91-6111-4E0C-A869-7E9C2FDE4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95038C-8DCC-497B-8852-2117A77C83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7B5F3F2-7038-D944-BB35-28CDB39B19DA}"/>
              </a:ext>
            </a:extLst>
          </p:cNvPr>
          <p:cNvSpPr/>
          <p:nvPr userDrawn="1"/>
        </p:nvSpPr>
        <p:spPr>
          <a:xfrm>
            <a:off x="241110" y="0"/>
            <a:ext cx="1583141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4045A7A8-30EA-074D-AD8F-CCCE7D8D88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3484" y="6492875"/>
            <a:ext cx="1585316" cy="365125"/>
          </a:xfrm>
        </p:spPr>
        <p:txBody>
          <a:bodyPr/>
          <a:lstStyle>
            <a:lvl1pPr algn="ctr">
              <a:defRPr/>
            </a:lvl1pPr>
          </a:lstStyle>
          <a:p>
            <a:fld id="{FA6A0AD2-53AF-4D84-8AC9-3DBC493F2F75}" type="datetimeFigureOut">
              <a:rPr lang="en-US" smtClean="0"/>
              <a:pPr/>
              <a:t>3/14/2023</a:t>
            </a:fld>
            <a:endParaRPr lang="en-US"/>
          </a:p>
        </p:txBody>
      </p:sp>
      <p:pic>
        <p:nvPicPr>
          <p:cNvPr id="11" name="Picture 10" descr="A close up of a sign&#10;&#10;Description automatically generated">
            <a:extLst>
              <a:ext uri="{FF2B5EF4-FFF2-40B4-BE49-F238E27FC236}">
                <a16:creationId xmlns:a16="http://schemas.microsoft.com/office/drawing/2014/main" id="{210F5092-1527-9B43-8ADE-35FC8A3822B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7B514CDE-B44E-48D2-AF6E-F7F26F3FAC3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25" y="5840228"/>
            <a:ext cx="865233" cy="52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0724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roup of people standing in front of a crowd posing for the camera&#10;&#10;Description automatically generated">
            <a:extLst>
              <a:ext uri="{FF2B5EF4-FFF2-40B4-BE49-F238E27FC236}">
                <a16:creationId xmlns:a16="http://schemas.microsoft.com/office/drawing/2014/main" id="{8132F563-1018-4BBA-84AD-7D43004AA5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" t="11325" r="3165" b="2551"/>
          <a:stretch/>
        </p:blipFill>
        <p:spPr>
          <a:xfrm>
            <a:off x="426" y="0"/>
            <a:ext cx="12191574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228147C-9AFB-495B-A485-811F7D37112A}"/>
              </a:ext>
            </a:extLst>
          </p:cNvPr>
          <p:cNvSpPr/>
          <p:nvPr userDrawn="1"/>
        </p:nvSpPr>
        <p:spPr>
          <a:xfrm>
            <a:off x="0" y="0"/>
            <a:ext cx="12217429" cy="6858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0033EEE-3823-4FA0-9C86-2F8D1358CA62}"/>
              </a:ext>
            </a:extLst>
          </p:cNvPr>
          <p:cNvSpPr/>
          <p:nvPr userDrawn="1"/>
        </p:nvSpPr>
        <p:spPr>
          <a:xfrm>
            <a:off x="361507" y="0"/>
            <a:ext cx="1573619" cy="68580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478F5A8A-81B1-4D06-B15C-B9423E8CC18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12" y="233478"/>
            <a:ext cx="994008" cy="3976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5F915A-2D65-4403-B6A1-FAFF6BE6078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30819" y="3807725"/>
            <a:ext cx="5507665" cy="2457864"/>
          </a:xfrm>
          <a:noFill/>
          <a:ln>
            <a:noFill/>
          </a:ln>
        </p:spPr>
        <p:txBody>
          <a:bodyPr anchor="b">
            <a:noAutofit/>
          </a:bodyPr>
          <a:lstStyle>
            <a:lvl1pPr algn="l">
              <a:defRPr sz="54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or section break</a:t>
            </a:r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2CABA84F-8E24-41C1-A179-B6E997659DE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09" y="6173310"/>
            <a:ext cx="865233" cy="52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31163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7D5DE5-D6B1-DF6D-50B7-3D3309C146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501A16B-243B-EF1B-20F5-7417B6DEF9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90A496-30D5-F1A3-242B-1CF9E30A61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79FEE-13D2-4C73-9B54-6E9C2B6C001A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E900A8-5319-DE26-FE51-7C0420139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F44CF3-9A43-08D0-C74A-A2C35AD78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FD43B-F005-492D-8FCF-9E3FDE7B04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44476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3E6D6E-34B5-EDC0-AA03-E4C4AE2060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B1EAD7-41D7-6242-0BBF-7C75E3FFF0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A65BED-AEE7-D4C9-9674-3CA0C4B8A4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79FEE-13D2-4C73-9B54-6E9C2B6C001A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0B7623-0A48-0F50-713C-35052503C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630506-DB06-D4C7-56AC-856B9E8F6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FD43B-F005-492D-8FCF-9E3FDE7B04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80362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8EE96B-4F82-971F-807A-9D2C2CD40A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371A51-3715-E6BF-2BCC-5F8740FE54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1A8467-18B3-3B78-E061-EE2297D193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79FEE-13D2-4C73-9B54-6E9C2B6C001A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E1392C-D8EF-2389-8C17-94D614CE7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019FD9-E0F1-F897-32C9-39B60FBC2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FD43B-F005-492D-8FCF-9E3FDE7B04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4406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689251-EF40-A65D-5347-73186774D0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73744D-5ACA-DD10-B0DC-DDCB40EAD1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AFD745-3C10-5B7E-49DC-3100E55871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8B3195-0B1E-31B6-40BA-78DC469974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79FEE-13D2-4C73-9B54-6E9C2B6C001A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82557E-3F49-AA7C-D85A-D2175D3F62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A50ABA-1FFA-BDB6-FC74-9AA3B0A85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FD43B-F005-492D-8FCF-9E3FDE7B04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62460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C5EC8A-2620-8E8C-15ED-5706A55A8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D0D06D-D701-917E-6649-746D5371A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6EB267-6341-5CA8-D64D-229FF984DB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7CD005-CE0D-3486-515A-FBA174F7F9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44D8C20-D84C-C1E5-81DE-06F676EB11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F8A71AB-64DE-193B-10D1-0F86857C13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79FEE-13D2-4C73-9B54-6E9C2B6C001A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5DB0E67-9BC7-4AFF-B1E6-36EC47CD69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7895E16-3746-AB2E-2A07-17CB3A1BC5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FD43B-F005-492D-8FCF-9E3FDE7B04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98611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A94820-3D83-B816-D429-B3EB0D6CCE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107C0D5-B935-18DE-71CB-6004888FB7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79FEE-13D2-4C73-9B54-6E9C2B6C001A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07CC96-0813-88C5-4CF9-77A6B1EE7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EA9D5C-9F95-F339-C183-2EA15B769F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FD43B-F005-492D-8FCF-9E3FDE7B04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28768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3D0048-DA15-9C5F-3328-DE3837872F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79FEE-13D2-4C73-9B54-6E9C2B6C001A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5A8A53F-5192-A852-94E6-8AD4C2D227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B92C17-7064-1B7E-C9E6-9609D73841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FD43B-F005-492D-8FCF-9E3FDE7B04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39696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ED0DB3-D103-06E1-35A9-0E511CDBB5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F83C24-E4B3-CDBD-9106-9FFDBB93C8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354FEC-85EB-3BD2-2088-E3C10C1C1E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41828B-D772-42EB-B53B-AEC26638E6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79FEE-13D2-4C73-9B54-6E9C2B6C001A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297651-63E3-2867-8FB1-31D7646DF1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34A08C-9CAA-A505-9F5A-3082E8594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FD43B-F005-492D-8FCF-9E3FDE7B04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79610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A6631C-7BDF-AE9A-52E5-D6688814F9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5F435EB-A6CF-0BD5-EA02-980E05859E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C6084C-6F3A-DEB3-3FAC-EEDD7E970C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DEDB74-5934-8696-5AB2-DF3C5F8DE1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79FEE-13D2-4C73-9B54-6E9C2B6C001A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5D25B3-D7DD-1C38-3BC6-131E5D1515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A9E6FE-A931-C0BF-8476-FBE45FD1D4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FD43B-F005-492D-8FCF-9E3FDE7B04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29107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06FF99-7301-639A-60E1-938B519BAF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3462A0-E858-1DCB-2650-98D6DA55EF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A2A62F-A595-458A-4B85-438BB75B33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79FEE-13D2-4C73-9B54-6E9C2B6C001A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00D2DE-4D56-7DF5-264D-BA7B054498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619012-D530-DE2D-F606-FF2DA5FC7B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FD43B-F005-492D-8FCF-9E3FDE7B04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3523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group of people sitting at a computer&#10;&#10;Description automatically generated">
            <a:extLst>
              <a:ext uri="{FF2B5EF4-FFF2-40B4-BE49-F238E27FC236}">
                <a16:creationId xmlns:a16="http://schemas.microsoft.com/office/drawing/2014/main" id="{70A31480-C32A-4BB8-B0DF-C99B27B668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2" r="-22" b="20417"/>
          <a:stretch/>
        </p:blipFill>
        <p:spPr>
          <a:xfrm>
            <a:off x="0" y="1"/>
            <a:ext cx="12217428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228147C-9AFB-495B-A485-811F7D37112A}"/>
              </a:ext>
            </a:extLst>
          </p:cNvPr>
          <p:cNvSpPr/>
          <p:nvPr userDrawn="1"/>
        </p:nvSpPr>
        <p:spPr>
          <a:xfrm>
            <a:off x="0" y="0"/>
            <a:ext cx="12217429" cy="6858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0033EEE-3823-4FA0-9C86-2F8D1358CA62}"/>
              </a:ext>
            </a:extLst>
          </p:cNvPr>
          <p:cNvSpPr/>
          <p:nvPr userDrawn="1"/>
        </p:nvSpPr>
        <p:spPr>
          <a:xfrm>
            <a:off x="361507" y="0"/>
            <a:ext cx="1573619" cy="68580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478F5A8A-81B1-4D06-B15C-B9423E8CC18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12" y="233478"/>
            <a:ext cx="994008" cy="3976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5F915A-2D65-4403-B6A1-FAFF6BE6078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30819" y="3807725"/>
            <a:ext cx="5507665" cy="2457864"/>
          </a:xfrm>
          <a:noFill/>
          <a:ln>
            <a:noFill/>
          </a:ln>
        </p:spPr>
        <p:txBody>
          <a:bodyPr anchor="b">
            <a:noAutofit/>
          </a:bodyPr>
          <a:lstStyle>
            <a:lvl1pPr algn="l">
              <a:defRPr sz="54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or section break</a:t>
            </a:r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528B33F6-A58B-4CDC-8488-A0B7054DA82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09" y="6173310"/>
            <a:ext cx="865233" cy="52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27148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BAB6953-0679-8077-DD3D-B9908867D3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333E8A5-80BF-FDBB-39E1-BF892E3C2E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C8332E-6421-2306-4CF0-4BFAAB5593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79FEE-13D2-4C73-9B54-6E9C2B6C001A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DF2008-7A51-C555-6E84-01A679D36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9267C5-961D-2FF9-8116-85962E818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FD43B-F005-492D-8FCF-9E3FDE7B04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09371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Slide">
    <p:bg>
      <p:bgPr>
        <a:blipFill dpi="0" rotWithShape="1">
          <a:blip r:embed="rId2">
            <a:alphaModFix amt="28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0033EEE-3823-4FA0-9C86-2F8D1358CA62}"/>
              </a:ext>
            </a:extLst>
          </p:cNvPr>
          <p:cNvSpPr/>
          <p:nvPr userDrawn="1"/>
        </p:nvSpPr>
        <p:spPr>
          <a:xfrm>
            <a:off x="361507" y="0"/>
            <a:ext cx="3094074" cy="68580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478F5A8A-81B1-4D06-B15C-B9423E8CC18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974" y="337010"/>
            <a:ext cx="1649139" cy="65965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5F915A-2D65-4403-B6A1-FAFF6BE6078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7202" y="2179674"/>
            <a:ext cx="2870789" cy="2392325"/>
          </a:xfrm>
          <a:noFill/>
          <a:ln>
            <a:noFill/>
          </a:ln>
        </p:spPr>
        <p:txBody>
          <a:bodyPr anchor="b">
            <a:noAutofit/>
          </a:bodyPr>
          <a:lstStyle>
            <a:lvl1pPr algn="l">
              <a:defRPr sz="40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or section break</a:t>
            </a:r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3C7C0638-979B-4B0B-B96F-6B859AF7A69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294" y="6040073"/>
            <a:ext cx="1060704" cy="643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1706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people in a room&#10;&#10;Description automatically generated">
            <a:extLst>
              <a:ext uri="{FF2B5EF4-FFF2-40B4-BE49-F238E27FC236}">
                <a16:creationId xmlns:a16="http://schemas.microsoft.com/office/drawing/2014/main" id="{1B9DEDDA-7B58-4520-A950-B49ECEF3EC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3" t="23292" r="9940" b="12674"/>
          <a:stretch/>
        </p:blipFill>
        <p:spPr>
          <a:xfrm>
            <a:off x="1" y="1"/>
            <a:ext cx="12191999" cy="685799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0033EEE-3823-4FA0-9C86-2F8D1358CA62}"/>
              </a:ext>
            </a:extLst>
          </p:cNvPr>
          <p:cNvSpPr/>
          <p:nvPr userDrawn="1"/>
        </p:nvSpPr>
        <p:spPr>
          <a:xfrm>
            <a:off x="361507" y="0"/>
            <a:ext cx="3094074" cy="68580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478F5A8A-81B1-4D06-B15C-B9423E8CC18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974" y="337010"/>
            <a:ext cx="1649139" cy="65965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5F915A-2D65-4403-B6A1-FAFF6BE6078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3148" y="2169994"/>
            <a:ext cx="2870789" cy="2343445"/>
          </a:xfrm>
          <a:noFill/>
          <a:ln>
            <a:noFill/>
          </a:ln>
        </p:spPr>
        <p:txBody>
          <a:bodyPr anchor="b">
            <a:noAutofit/>
          </a:bodyPr>
          <a:lstStyle>
            <a:lvl1pPr algn="l">
              <a:defRPr sz="40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or section break</a:t>
            </a:r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9FB7DA9D-A6E0-4F2D-B849-48659B12B7B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294" y="6040073"/>
            <a:ext cx="1060704" cy="643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7266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person, child, indoor, wall&#10;&#10;Description automatically generated">
            <a:extLst>
              <a:ext uri="{FF2B5EF4-FFF2-40B4-BE49-F238E27FC236}">
                <a16:creationId xmlns:a16="http://schemas.microsoft.com/office/drawing/2014/main" id="{454B729E-4078-4961-AA28-F71FC702E4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" t="7435" r="-42" b="17542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0033EEE-3823-4FA0-9C86-2F8D1358CA62}"/>
              </a:ext>
            </a:extLst>
          </p:cNvPr>
          <p:cNvSpPr/>
          <p:nvPr userDrawn="1"/>
        </p:nvSpPr>
        <p:spPr>
          <a:xfrm>
            <a:off x="361507" y="0"/>
            <a:ext cx="3094074" cy="68580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478F5A8A-81B1-4D06-B15C-B9423E8CC18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974" y="337010"/>
            <a:ext cx="1649139" cy="65965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5F915A-2D65-4403-B6A1-FAFF6BE6078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3148" y="2169994"/>
            <a:ext cx="2870789" cy="2343445"/>
          </a:xfrm>
          <a:noFill/>
          <a:ln>
            <a:noFill/>
          </a:ln>
        </p:spPr>
        <p:txBody>
          <a:bodyPr anchor="b">
            <a:noAutofit/>
          </a:bodyPr>
          <a:lstStyle>
            <a:lvl1pPr algn="l">
              <a:defRPr sz="40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or section break</a:t>
            </a:r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954323D5-DC36-4533-A457-DCC5ED0C961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294" y="6040073"/>
            <a:ext cx="1060704" cy="643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0028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33D73650-076F-4A3A-8B1D-4BC037C27D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6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1" r="1406" b="14039"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0033EEE-3823-4FA0-9C86-2F8D1358CA62}"/>
              </a:ext>
            </a:extLst>
          </p:cNvPr>
          <p:cNvSpPr/>
          <p:nvPr userDrawn="1"/>
        </p:nvSpPr>
        <p:spPr>
          <a:xfrm>
            <a:off x="361507" y="0"/>
            <a:ext cx="3094074" cy="68580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478F5A8A-81B1-4D06-B15C-B9423E8CC18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974" y="337010"/>
            <a:ext cx="1649139" cy="65965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5F915A-2D65-4403-B6A1-FAFF6BE6078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7202" y="2179675"/>
            <a:ext cx="2870789" cy="2351382"/>
          </a:xfrm>
          <a:noFill/>
          <a:ln>
            <a:noFill/>
          </a:ln>
        </p:spPr>
        <p:txBody>
          <a:bodyPr anchor="b">
            <a:noAutofit/>
          </a:bodyPr>
          <a:lstStyle>
            <a:lvl1pPr algn="l">
              <a:defRPr sz="40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or section break</a:t>
            </a:r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44B20456-6692-4960-8821-D490DE17564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294" y="6040073"/>
            <a:ext cx="1060704" cy="643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721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bg>
      <p:bgPr>
        <a:blipFill dpi="0" rotWithShape="1">
          <a:blip r:embed="rId2">
            <a:alphaModFix amt="28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0033EEE-3823-4FA0-9C86-2F8D1358CA62}"/>
              </a:ext>
            </a:extLst>
          </p:cNvPr>
          <p:cNvSpPr/>
          <p:nvPr userDrawn="1"/>
        </p:nvSpPr>
        <p:spPr>
          <a:xfrm>
            <a:off x="361507" y="0"/>
            <a:ext cx="3094074" cy="68580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478F5A8A-81B1-4D06-B15C-B9423E8CC18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974" y="337010"/>
            <a:ext cx="1649139" cy="65965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5F915A-2D65-4403-B6A1-FAFF6BE6078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7202" y="2179674"/>
            <a:ext cx="2870789" cy="2392325"/>
          </a:xfrm>
          <a:noFill/>
          <a:ln>
            <a:noFill/>
          </a:ln>
        </p:spPr>
        <p:txBody>
          <a:bodyPr anchor="b">
            <a:noAutofit/>
          </a:bodyPr>
          <a:lstStyle>
            <a:lvl1pPr algn="l">
              <a:defRPr sz="40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or section break</a:t>
            </a:r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3C7C0638-979B-4B0B-B96F-6B859AF7A69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294" y="6040073"/>
            <a:ext cx="1060704" cy="643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4704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4B7C4E4-2D06-490E-9697-F8F066CE1C1F}"/>
              </a:ext>
            </a:extLst>
          </p:cNvPr>
          <p:cNvSpPr/>
          <p:nvPr userDrawn="1"/>
        </p:nvSpPr>
        <p:spPr>
          <a:xfrm>
            <a:off x="0" y="6017606"/>
            <a:ext cx="12192000" cy="527467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F140E875-7581-43F3-85AE-4FC91D736F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350" y="6062943"/>
            <a:ext cx="997300" cy="3989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2380" y="153230"/>
            <a:ext cx="11121657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56EDC-1A10-41B1-8C8A-3A9DA51A4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2380" y="1495651"/>
            <a:ext cx="10623762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EF4DB6E-C9F9-D944-B663-9CB9DAF8722D}"/>
              </a:ext>
            </a:extLst>
          </p:cNvPr>
          <p:cNvSpPr/>
          <p:nvPr userDrawn="1"/>
        </p:nvSpPr>
        <p:spPr>
          <a:xfrm>
            <a:off x="0" y="6502622"/>
            <a:ext cx="12192000" cy="123465"/>
          </a:xfrm>
          <a:prstGeom prst="rect">
            <a:avLst/>
          </a:prstGeom>
          <a:solidFill>
            <a:srgbClr val="F16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A518B"/>
              </a:solidFill>
            </a:endParaRP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68E7FD1F-DB59-1F43-A0E9-971CABD56E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4433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1650F9ED-1E1E-254C-8D51-ADB94CF4D0E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8125" y="65379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A6A0AD2-53AF-4D84-8AC9-3DBC493F2F75}" type="datetimeFigureOut">
              <a:rPr lang="en-US" smtClean="0"/>
              <a:pPr/>
              <a:t>3/14/2023</a:t>
            </a:fld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C4FED095-2A60-7649-AE12-495DA5A571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0675" y="65291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AD25C652-3A12-4692-BB44-8656ED261CE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8168" y="151883"/>
            <a:ext cx="895947" cy="528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5209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236F96-CFF5-43CD-9E03-D06E3B2A0E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4433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3C28EB-BCA9-43F7-A9C9-9BC5A31B854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8125" y="65379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FA6A0AD2-53AF-4D84-8AC9-3DBC493F2F75}" type="datetimeFigureOut">
              <a:rPr lang="en-US" smtClean="0"/>
              <a:pPr/>
              <a:t>3/14/2023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67911F-0FB9-4538-A2CE-203712435F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0675" y="65291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20FB3CC-93E0-4E44-B4B3-9138134000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953" y="104134"/>
            <a:ext cx="11164188" cy="7513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Header</a:t>
            </a:r>
          </a:p>
        </p:txBody>
      </p:sp>
    </p:spTree>
    <p:extLst>
      <p:ext uri="{BB962C8B-B14F-4D97-AF65-F5344CB8AC3E}">
        <p14:creationId xmlns:p14="http://schemas.microsoft.com/office/powerpoint/2010/main" val="4111256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21" r:id="rId2"/>
    <p:sldLayoutId id="2147483742" r:id="rId3"/>
    <p:sldLayoutId id="2147483748" r:id="rId4"/>
    <p:sldLayoutId id="2147483746" r:id="rId5"/>
    <p:sldLayoutId id="2147483747" r:id="rId6"/>
    <p:sldLayoutId id="2147483744" r:id="rId7"/>
    <p:sldLayoutId id="2147483745" r:id="rId8"/>
    <p:sldLayoutId id="2147483725" r:id="rId9"/>
    <p:sldLayoutId id="2147483756" r:id="rId10"/>
    <p:sldLayoutId id="2147483749" r:id="rId11"/>
    <p:sldLayoutId id="2147483750" r:id="rId12"/>
    <p:sldLayoutId id="2147483751" r:id="rId13"/>
    <p:sldLayoutId id="2147483753" r:id="rId14"/>
    <p:sldLayoutId id="2147483752" r:id="rId15"/>
    <p:sldLayoutId id="2147483720" r:id="rId16"/>
    <p:sldLayoutId id="2147483754" r:id="rId17"/>
    <p:sldLayoutId id="2147483757" r:id="rId18"/>
    <p:sldLayoutId id="2147483758" r:id="rId19"/>
    <p:sldLayoutId id="2147483760" r:id="rId20"/>
    <p:sldLayoutId id="2147483761" r:id="rId21"/>
    <p:sldLayoutId id="2147483762" r:id="rId22"/>
    <p:sldLayoutId id="2147483763" r:id="rId23"/>
    <p:sldLayoutId id="2147483764" r:id="rId24"/>
    <p:sldLayoutId id="2147483765" r:id="rId25"/>
    <p:sldLayoutId id="2147483766" r:id="rId26"/>
    <p:sldLayoutId id="2147483767" r:id="rId27"/>
    <p:sldLayoutId id="2147483768" r:id="rId28"/>
    <p:sldLayoutId id="2147483755" r:id="rId2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accent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bg2"/>
        </a:buClr>
        <a:buFont typeface="Wingdings" panose="05000000000000000000" pitchFamily="2" charset="2"/>
        <a:buChar char="§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 typeface="Wingdings" panose="05000000000000000000" pitchFamily="2" charset="2"/>
        <a:buChar char="§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 typeface="Wingdings" panose="05000000000000000000" pitchFamily="2" charset="2"/>
        <a:buChar char="§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 typeface="Wingdings" panose="05000000000000000000" pitchFamily="2" charset="2"/>
        <a:buChar char="§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 typeface="Wingdings" panose="05000000000000000000" pitchFamily="2" charset="2"/>
        <a:buChar char="§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5EEE3EB-98BC-6E79-5D58-FCC61FBCA6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65B746-BB3C-1E3A-E954-C1BE16DD20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76CCD1-484B-272F-D5A3-2F443E0CDB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B79FEE-13D2-4C73-9B54-6E9C2B6C001A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3A9B18-997D-DC1D-B4A8-923555FF6E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815505-13A4-CC55-84AE-D1439870AD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1FD43B-F005-492D-8FCF-9E3FDE7B04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498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  <p:sldLayoutId id="214748378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tea.texas.gov/sites/default/files/census-block-group-map-instructions.pdf" TargetMode="External"/><Relationship Id="rId7" Type="http://schemas.openxmlformats.org/officeDocument/2006/relationships/hyperlink" Target="https://nam10.safelinks.protection.outlook.com/?url=https%3A%2F%2Ftealprod.tea.state.tx.us%2Ftims%2Fbrowse%2FTSDSKB-595&amp;data=05%7C01%7CLeticia.Ollervidez%40tea.texas.gov%7Cd43dd04c6077412e7d2108db0a06e334%7C65d6b3c3723648189613248dbd713a6f%7C0%7C0%7C638114796918857178%7CUnknown%7CTWFpbGZsb3d8eyJWIjoiMC4wLjAwMDAiLCJQIjoiV2luMzIiLCJBTiI6Ik1haWwiLCJXVCI6Mn0%3D%7C3000%7C%7C%7C&amp;sdata=BoisjVPrVxxsIMgfmdSO1mrCQJRH7RcDNdwQYeE2MNY%3D&amp;reserved=0" TargetMode="External"/><Relationship Id="rId2" Type="http://schemas.openxmlformats.org/officeDocument/2006/relationships/hyperlink" Target="mailto:TSDSCustomerSupport@tea.texas.gov" TargetMode="External"/><Relationship Id="rId1" Type="http://schemas.openxmlformats.org/officeDocument/2006/relationships/slideLayout" Target="../slideLayouts/slideLayout15.xml"/><Relationship Id="rId6" Type="http://schemas.openxmlformats.org/officeDocument/2006/relationships/hyperlink" Target="https://tea.texas.gov/finance-and-grants/state-funding" TargetMode="External"/><Relationship Id="rId5" Type="http://schemas.openxmlformats.org/officeDocument/2006/relationships/hyperlink" Target="https://nam10.safelinks.protection.outlook.com/?url=https%3A%2F%2Ftea.texas.gov%2Fsites%2Fdefault%2Ffiles%2Fcensus-block-group-mapping-for-2023-state-funding.xlsx&amp;data=05%7C01%7CJamie.Muffoletto%40tea.texas.gov%7C33ca0eb013df4707870e08db0a0d1856%7C65d6b3c3723648189613248dbd713a6f%7C0%7C0%7C638114823593106682%7CUnknown%7CTWFpbGZsb3d8eyJWIjoiMC4wLjAwMDAiLCJQIjoiV2luMzIiLCJBTiI6Ik1haWwiLCJXVCI6Mn0%3D%7C3000%7C%7C%7C&amp;sdata=EsDqx7ZBTqWBxoEtz0zJOJ1prWs%2F7WODObArjezK%2BMU%3D&amp;reserved=0" TargetMode="External"/><Relationship Id="rId4" Type="http://schemas.openxmlformats.org/officeDocument/2006/relationships/hyperlink" Target="https://tea.texas.gov/sites/default/files/census-block-group-calculator-api-instrutions.pdf" TargetMode="Externa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mailto:Bruce.Marchand@tea.texas.gov" TargetMode="Externa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062ACD8D-A3DB-C822-D54D-3A23CB51854C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2030819" y="5300782"/>
            <a:ext cx="8029020" cy="96480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accent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+mj-ea"/>
                <a:cs typeface="+mj-cs"/>
              </a:rPr>
              <a:t>Census Block Group Tools</a:t>
            </a: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838895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D8776A-C1F4-A5CF-901A-5E533E792B6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anchor="ctr"/>
          <a:lstStyle/>
          <a:p>
            <a:pPr algn="ctr"/>
            <a:r>
              <a:rPr lang="en-US">
                <a:cs typeface="Calibri"/>
              </a:rPr>
              <a:t>2023-2024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9825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942845-BD5A-42C5-A5C4-13339DD50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171" y="141941"/>
            <a:ext cx="11121657" cy="751350"/>
          </a:xfrm>
        </p:spPr>
        <p:txBody>
          <a:bodyPr>
            <a:normAutofit/>
          </a:bodyPr>
          <a:lstStyle/>
          <a:p>
            <a:r>
              <a:rPr lang="en-US" sz="4000">
                <a:cs typeface="Calibri"/>
              </a:rPr>
              <a:t>Application Updates</a:t>
            </a:r>
            <a:endParaRPr lang="en-US" sz="400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6170F6-040E-C1F9-4D4D-C1FD3FB13A83}"/>
              </a:ext>
            </a:extLst>
          </p:cNvPr>
          <p:cNvSpPr txBox="1">
            <a:spLocks/>
          </p:cNvSpPr>
          <p:nvPr/>
        </p:nvSpPr>
        <p:spPr>
          <a:xfrm>
            <a:off x="535170" y="1142839"/>
            <a:ext cx="8941339" cy="4351338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16038"/>
              </a:buClr>
            </a:pPr>
            <a:r>
              <a:rPr lang="en-US">
                <a:solidFill>
                  <a:srgbClr val="595959"/>
                </a:solidFill>
                <a:ea typeface="+mn-lt"/>
                <a:cs typeface="+mn-lt"/>
              </a:rPr>
              <a:t>No application updates are currently scheduled for the 2023-2024 school year.</a:t>
            </a:r>
            <a:endParaRPr lang="en-US">
              <a:ea typeface="+mn-lt"/>
              <a:cs typeface="+mn-lt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D8D8D8"/>
              </a:buClr>
            </a:pPr>
            <a:endParaRPr lang="en-US">
              <a:solidFill>
                <a:srgbClr val="595959"/>
              </a:solidFill>
              <a:cs typeface="Calibri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16038"/>
              </a:buClr>
              <a:buFont typeface="Wingdings" panose="05000000000000000000" pitchFamily="2" charset="2"/>
              <a:buChar char="§"/>
            </a:pPr>
            <a:endParaRPr lang="en-US">
              <a:solidFill>
                <a:srgbClr val="595959"/>
              </a:solidFill>
              <a:cs typeface="Calibri"/>
            </a:endParaRPr>
          </a:p>
          <a:p>
            <a:pPr marL="0" indent="0">
              <a:buFont typeface="Wingdings" panose="05000000000000000000" pitchFamily="2" charset="2"/>
              <a:buNone/>
            </a:pPr>
            <a:endParaRPr lang="en-US">
              <a:solidFill>
                <a:srgbClr val="0D6CB9"/>
              </a:solidFill>
            </a:endParaRPr>
          </a:p>
          <a:p>
            <a:pPr marL="0" indent="0">
              <a:buNone/>
            </a:pPr>
            <a:endParaRPr lang="en-US">
              <a:solidFill>
                <a:srgbClr val="0D6CB9"/>
              </a:solidFill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4321274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942845-BD5A-42C5-A5C4-13339DD50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171" y="141941"/>
            <a:ext cx="11121657" cy="751350"/>
          </a:xfrm>
        </p:spPr>
        <p:txBody>
          <a:bodyPr>
            <a:normAutofit/>
          </a:bodyPr>
          <a:lstStyle/>
          <a:p>
            <a:r>
              <a:rPr lang="en-US" sz="4000">
                <a:cs typeface="Calibri"/>
              </a:rPr>
              <a:t>Updates</a:t>
            </a:r>
            <a:endParaRPr lang="en-US" sz="400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308948-7A4C-3526-1B27-64C6D4F4F4FF}"/>
              </a:ext>
            </a:extLst>
          </p:cNvPr>
          <p:cNvSpPr txBox="1">
            <a:spLocks/>
          </p:cNvSpPr>
          <p:nvPr/>
        </p:nvSpPr>
        <p:spPr>
          <a:xfrm>
            <a:off x="535170" y="1142839"/>
            <a:ext cx="11303903" cy="4351338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16038"/>
              </a:buClr>
            </a:pPr>
            <a:r>
              <a:rPr lang="en-US">
                <a:solidFill>
                  <a:srgbClr val="595959"/>
                </a:solidFill>
                <a:ea typeface="+mn-lt"/>
                <a:cs typeface="+mn-lt"/>
              </a:rPr>
              <a:t>No New Data Elements, Code Tables, Reports, or Business Rules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16038"/>
              </a:buClr>
            </a:pPr>
            <a:r>
              <a:rPr lang="en-US">
                <a:solidFill>
                  <a:srgbClr val="595959"/>
                </a:solidFill>
                <a:ea typeface="+mn-lt"/>
                <a:cs typeface="+mn-lt"/>
              </a:rPr>
              <a:t>No Updated Data Elements, Code Tables, or Reports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16038"/>
              </a:buClr>
            </a:pPr>
            <a:r>
              <a:rPr lang="en-US">
                <a:solidFill>
                  <a:srgbClr val="595959"/>
                </a:solidFill>
                <a:ea typeface="+mn-lt"/>
                <a:cs typeface="+mn-lt"/>
              </a:rPr>
              <a:t>No Deleted Data Elements, Code Tables, Reports, or Business Rules</a:t>
            </a:r>
          </a:p>
          <a:p>
            <a:pPr>
              <a:buClr>
                <a:srgbClr val="D8D8D8"/>
              </a:buClr>
            </a:pPr>
            <a:endParaRPr lang="en-US">
              <a:ea typeface="+mn-lt"/>
              <a:cs typeface="+mn-lt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US">
              <a:ea typeface="+mn-lt"/>
              <a:cs typeface="+mn-lt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16038"/>
              </a:buClr>
              <a:buFont typeface="Wingdings" panose="05000000000000000000" pitchFamily="2" charset="2"/>
              <a:buChar char="§"/>
            </a:pPr>
            <a:endParaRPr lang="en-US">
              <a:solidFill>
                <a:srgbClr val="595959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670911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942845-BD5A-42C5-A5C4-13339DD50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171" y="141941"/>
            <a:ext cx="11121657" cy="751350"/>
          </a:xfrm>
        </p:spPr>
        <p:txBody>
          <a:bodyPr>
            <a:normAutofit/>
          </a:bodyPr>
          <a:lstStyle/>
          <a:p>
            <a:r>
              <a:rPr lang="en-US" sz="4000">
                <a:cs typeface="Calibri"/>
              </a:rPr>
              <a:t>Business Rule Update</a:t>
            </a:r>
            <a:endParaRPr lang="en-US" sz="400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308948-7A4C-3526-1B27-64C6D4F4F4FF}"/>
              </a:ext>
            </a:extLst>
          </p:cNvPr>
          <p:cNvSpPr txBox="1">
            <a:spLocks/>
          </p:cNvSpPr>
          <p:nvPr/>
        </p:nvSpPr>
        <p:spPr>
          <a:xfrm>
            <a:off x="535170" y="1142839"/>
            <a:ext cx="11303903" cy="4351338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16038"/>
              </a:buClr>
            </a:pPr>
            <a:r>
              <a:rPr lang="en-US">
                <a:solidFill>
                  <a:srgbClr val="595959"/>
                </a:solidFill>
                <a:ea typeface="+mn-lt"/>
                <a:cs typeface="+mn-lt"/>
              </a:rPr>
              <a:t> Updated business rule 40100-0224 for the 2023-2024 school year to ensure only valid census block groups are reported.  The Error Level was changed to “Fatal.”</a:t>
            </a:r>
          </a:p>
          <a:p>
            <a:pPr>
              <a:buClr>
                <a:srgbClr val="D8D8D8"/>
              </a:buClr>
            </a:pPr>
            <a:endParaRPr lang="en-US">
              <a:ea typeface="+mn-lt"/>
              <a:cs typeface="+mn-lt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US">
              <a:ea typeface="+mn-lt"/>
              <a:cs typeface="+mn-lt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16038"/>
              </a:buClr>
              <a:buFont typeface="Wingdings" panose="05000000000000000000" pitchFamily="2" charset="2"/>
              <a:buChar char="§"/>
            </a:pPr>
            <a:endParaRPr lang="en-US">
              <a:solidFill>
                <a:srgbClr val="595959"/>
              </a:solidFill>
              <a:cs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9147A1-3F72-718A-C6B8-D42F9E0623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5874" y="2709862"/>
            <a:ext cx="9620250" cy="2333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7320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942845-BD5A-42C5-A5C4-13339DD50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171" y="141941"/>
            <a:ext cx="11121657" cy="751350"/>
          </a:xfrm>
        </p:spPr>
        <p:txBody>
          <a:bodyPr>
            <a:normAutofit/>
          </a:bodyPr>
          <a:lstStyle/>
          <a:p>
            <a:r>
              <a:rPr lang="en-US" sz="4000">
                <a:cs typeface="Calibri"/>
              </a:rPr>
              <a:t>Reminders</a:t>
            </a:r>
            <a:endParaRPr lang="en-US" sz="400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308948-7A4C-3526-1B27-64C6D4F4F4FF}"/>
              </a:ext>
            </a:extLst>
          </p:cNvPr>
          <p:cNvSpPr txBox="1">
            <a:spLocks/>
          </p:cNvSpPr>
          <p:nvPr/>
        </p:nvSpPr>
        <p:spPr>
          <a:xfrm>
            <a:off x="535170" y="1142839"/>
            <a:ext cx="11303903" cy="4351338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16038"/>
              </a:buClr>
            </a:pPr>
            <a:r>
              <a:rPr lang="en-US">
                <a:solidFill>
                  <a:srgbClr val="595959"/>
                </a:solidFill>
                <a:ea typeface="+mn-lt"/>
                <a:cs typeface="+mn-lt"/>
              </a:rPr>
              <a:t>Reassign the Census Block Group number each year for those students who are reported with a Census Block Group number to PEIMS.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16038"/>
              </a:buClr>
              <a:buNone/>
            </a:pPr>
            <a:endParaRPr lang="en-US">
              <a:ea typeface="+mn-lt"/>
              <a:cs typeface="+mn-lt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US">
              <a:ea typeface="+mn-lt"/>
              <a:cs typeface="+mn-lt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16038"/>
              </a:buClr>
              <a:buFont typeface="Wingdings" panose="05000000000000000000" pitchFamily="2" charset="2"/>
              <a:buChar char="§"/>
            </a:pPr>
            <a:endParaRPr lang="en-US">
              <a:solidFill>
                <a:srgbClr val="595959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154060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942845-BD5A-42C5-A5C4-13339DD50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171" y="141941"/>
            <a:ext cx="11121657" cy="751350"/>
          </a:xfrm>
        </p:spPr>
        <p:txBody>
          <a:bodyPr>
            <a:normAutofit/>
          </a:bodyPr>
          <a:lstStyle/>
          <a:p>
            <a:r>
              <a:rPr lang="en-US" sz="4000">
                <a:cs typeface="Calibri"/>
              </a:rPr>
              <a:t>Data Element Updates</a:t>
            </a:r>
            <a:endParaRPr lang="en-US" sz="400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308948-7A4C-3526-1B27-64C6D4F4F4FF}"/>
              </a:ext>
            </a:extLst>
          </p:cNvPr>
          <p:cNvSpPr txBox="1">
            <a:spLocks/>
          </p:cNvSpPr>
          <p:nvPr/>
        </p:nvSpPr>
        <p:spPr>
          <a:xfrm>
            <a:off x="535170" y="1142839"/>
            <a:ext cx="11303903" cy="4351338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16038"/>
              </a:buClr>
            </a:pPr>
            <a:r>
              <a:rPr lang="en-US">
                <a:solidFill>
                  <a:srgbClr val="595959"/>
                </a:solidFill>
                <a:ea typeface="+mn-lt"/>
                <a:cs typeface="+mn-lt"/>
              </a:rPr>
              <a:t>Added the existing STUDENT-CENSUS-BLOCK-GROUP (E1648) to the </a:t>
            </a:r>
            <a:r>
              <a:rPr lang="en-US" err="1">
                <a:solidFill>
                  <a:srgbClr val="595959"/>
                </a:solidFill>
                <a:ea typeface="+mn-lt"/>
                <a:cs typeface="+mn-lt"/>
              </a:rPr>
              <a:t>StudentExtension</a:t>
            </a:r>
            <a:r>
              <a:rPr lang="en-US">
                <a:solidFill>
                  <a:srgbClr val="595959"/>
                </a:solidFill>
                <a:ea typeface="+mn-lt"/>
                <a:cs typeface="+mn-lt"/>
              </a:rPr>
              <a:t> complex type to be reported as “optional” in the PEIMS Summer Submission. The </a:t>
            </a:r>
            <a:r>
              <a:rPr lang="en-US" b="0" i="0">
                <a:solidFill>
                  <a:srgbClr val="595959"/>
                </a:solidFill>
                <a:effectLst/>
                <a:latin typeface="Calibri" panose="020F0502020204030204" pitchFamily="34" charset="0"/>
              </a:rPr>
              <a:t>STUDENT-CENSUS-BLOCK-GROUP is only reported by the Excel Center For Adults (227-827).</a:t>
            </a:r>
            <a:r>
              <a:rPr lang="en-US">
                <a:ea typeface="+mn-lt"/>
                <a:cs typeface="+mn-lt"/>
              </a:rPr>
              <a:t>UDENT-CENSUS-BLOCK-GROUPSTUDENT-CENSUS-BLOCK-GROUP</a:t>
            </a:r>
            <a:endParaRPr lang="en-US">
              <a:solidFill>
                <a:srgbClr val="595959"/>
              </a:solidFill>
              <a:ea typeface="+mn-lt"/>
              <a:cs typeface="+mn-lt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16038"/>
              </a:buClr>
              <a:buNone/>
            </a:pPr>
            <a:endParaRPr lang="en-US">
              <a:ea typeface="+mn-lt"/>
              <a:cs typeface="+mn-lt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US">
              <a:ea typeface="+mn-lt"/>
              <a:cs typeface="+mn-lt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16038"/>
              </a:buClr>
              <a:buFont typeface="Wingdings" panose="05000000000000000000" pitchFamily="2" charset="2"/>
              <a:buChar char="§"/>
            </a:pPr>
            <a:endParaRPr lang="en-US">
              <a:solidFill>
                <a:srgbClr val="595959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343393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942845-BD5A-42C5-A5C4-13339DD50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171" y="141941"/>
            <a:ext cx="11121657" cy="751350"/>
          </a:xfrm>
        </p:spPr>
        <p:txBody>
          <a:bodyPr>
            <a:normAutofit/>
          </a:bodyPr>
          <a:lstStyle/>
          <a:p>
            <a:r>
              <a:rPr lang="en-US" sz="4000">
                <a:cs typeface="Calibri"/>
              </a:rPr>
              <a:t>Data Element Updates</a:t>
            </a:r>
            <a:endParaRPr lang="en-US" sz="40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2F49ACC-1B0F-FDC4-BF7C-91BB22C2D7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1372" y="822960"/>
            <a:ext cx="6819824" cy="5212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5605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942845-BD5A-42C5-A5C4-13339DD50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171" y="141941"/>
            <a:ext cx="11121657" cy="751350"/>
          </a:xfrm>
        </p:spPr>
        <p:txBody>
          <a:bodyPr>
            <a:normAutofit/>
          </a:bodyPr>
          <a:lstStyle/>
          <a:p>
            <a:r>
              <a:rPr lang="en-US" sz="4000">
                <a:cs typeface="Calibri"/>
              </a:rPr>
              <a:t>Data Element Updates</a:t>
            </a:r>
            <a:endParaRPr lang="en-US" sz="40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91C91F6-F089-7B1A-574B-C72091795C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2007" y="781864"/>
            <a:ext cx="7996499" cy="5212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1269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942845-BD5A-42C5-A5C4-13339DD50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171" y="141941"/>
            <a:ext cx="11121657" cy="751350"/>
          </a:xfrm>
        </p:spPr>
        <p:txBody>
          <a:bodyPr>
            <a:normAutofit/>
          </a:bodyPr>
          <a:lstStyle/>
          <a:p>
            <a:r>
              <a:rPr lang="en-US" sz="4000">
                <a:cs typeface="Calibri"/>
              </a:rPr>
              <a:t>Timeline – PEIMS Fall Submission</a:t>
            </a:r>
            <a:endParaRPr lang="en-US" sz="4000"/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F8A4B757-DCAC-FE7D-58DD-57F767937D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3025839"/>
              </p:ext>
            </p:extLst>
          </p:nvPr>
        </p:nvGraphicFramePr>
        <p:xfrm>
          <a:off x="511479" y="1252602"/>
          <a:ext cx="11075484" cy="40289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89486">
                  <a:extLst>
                    <a:ext uri="{9D8B030D-6E8A-4147-A177-3AD203B41FA5}">
                      <a16:colId xmlns:a16="http://schemas.microsoft.com/office/drawing/2014/main" val="1183892384"/>
                    </a:ext>
                  </a:extLst>
                </a:gridCol>
                <a:gridCol w="2785998">
                  <a:extLst>
                    <a:ext uri="{9D8B030D-6E8A-4147-A177-3AD203B41FA5}">
                      <a16:colId xmlns:a16="http://schemas.microsoft.com/office/drawing/2014/main" val="2711912488"/>
                    </a:ext>
                  </a:extLst>
                </a:gridCol>
              </a:tblGrid>
              <a:tr h="458004"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Name of Collection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Date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3380154"/>
                  </a:ext>
                </a:extLst>
              </a:tr>
              <a:tr h="458004">
                <a:tc>
                  <a:txBody>
                    <a:bodyPr/>
                    <a:lstStyle/>
                    <a:p>
                      <a:r>
                        <a:rPr lang="en-US" sz="2400"/>
                        <a:t>TSDS PEIMS ready to load data to the </a:t>
                      </a:r>
                      <a:r>
                        <a:rPr lang="en-US" sz="2400" err="1"/>
                        <a:t>eDM</a:t>
                      </a:r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August 7, 2023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5560472"/>
                  </a:ext>
                </a:extLst>
              </a:tr>
              <a:tr h="458004">
                <a:tc>
                  <a:txBody>
                    <a:bodyPr/>
                    <a:lstStyle/>
                    <a:p>
                      <a:r>
                        <a:rPr lang="en-US" sz="2400"/>
                        <a:t>PEIMS Fall Submission ready for users to promote data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September 11, 2023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7355544"/>
                  </a:ext>
                </a:extLst>
              </a:tr>
              <a:tr h="458004">
                <a:tc>
                  <a:txBody>
                    <a:bodyPr/>
                    <a:lstStyle/>
                    <a:p>
                      <a:r>
                        <a:rPr lang="en-US" sz="2400"/>
                        <a:t>Close of school start window – Last Friday in September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September 29, 2023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1605557"/>
                  </a:ext>
                </a:extLst>
              </a:tr>
              <a:tr h="458004">
                <a:tc>
                  <a:txBody>
                    <a:bodyPr/>
                    <a:lstStyle/>
                    <a:p>
                      <a:r>
                        <a:rPr lang="en-US" sz="2400"/>
                        <a:t>PEIMS Fall snapshot date – Last Friday in October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October 27, 2023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2897518"/>
                  </a:ext>
                </a:extLst>
              </a:tr>
              <a:tr h="458004">
                <a:tc>
                  <a:txBody>
                    <a:bodyPr/>
                    <a:lstStyle/>
                    <a:p>
                      <a:r>
                        <a:rPr lang="en-US" sz="2400"/>
                        <a:t>TSDS PEIMS Fall ready for users to complete, approve and accept submissions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October 30, 2023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1886356"/>
                  </a:ext>
                </a:extLst>
              </a:tr>
              <a:tr h="458004">
                <a:tc>
                  <a:txBody>
                    <a:bodyPr/>
                    <a:lstStyle/>
                    <a:p>
                      <a:r>
                        <a:rPr lang="en-US" sz="2400"/>
                        <a:t>PEIMS Fall First Submission due date for LEAs and ESCs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December 07, 2023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9850416"/>
                  </a:ext>
                </a:extLst>
              </a:tr>
              <a:tr h="458004">
                <a:tc>
                  <a:txBody>
                    <a:bodyPr/>
                    <a:lstStyle/>
                    <a:p>
                      <a:r>
                        <a:rPr lang="en-US" sz="2400"/>
                        <a:t>PEIMS Fall Resubmission due date for LEAs and ESCs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January 18, 2024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40153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038673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942845-BD5A-42C5-A5C4-13339DD50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171" y="141941"/>
            <a:ext cx="11121657" cy="751350"/>
          </a:xfrm>
        </p:spPr>
        <p:txBody>
          <a:bodyPr>
            <a:normAutofit/>
          </a:bodyPr>
          <a:lstStyle/>
          <a:p>
            <a:r>
              <a:rPr lang="en-US" sz="4000">
                <a:cs typeface="Calibri"/>
              </a:rPr>
              <a:t>Timeline – PEIMS Summer Submission</a:t>
            </a:r>
            <a:endParaRPr lang="en-US" sz="4000"/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F8A4B757-DCAC-FE7D-58DD-57F767937D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0811740"/>
              </p:ext>
            </p:extLst>
          </p:nvPr>
        </p:nvGraphicFramePr>
        <p:xfrm>
          <a:off x="511479" y="1252602"/>
          <a:ext cx="11075484" cy="43008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89486">
                  <a:extLst>
                    <a:ext uri="{9D8B030D-6E8A-4147-A177-3AD203B41FA5}">
                      <a16:colId xmlns:a16="http://schemas.microsoft.com/office/drawing/2014/main" val="1183892384"/>
                    </a:ext>
                  </a:extLst>
                </a:gridCol>
                <a:gridCol w="2785998">
                  <a:extLst>
                    <a:ext uri="{9D8B030D-6E8A-4147-A177-3AD203B41FA5}">
                      <a16:colId xmlns:a16="http://schemas.microsoft.com/office/drawing/2014/main" val="2711912488"/>
                    </a:ext>
                  </a:extLst>
                </a:gridCol>
              </a:tblGrid>
              <a:tr h="458004"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Name of Collection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Date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3380154"/>
                  </a:ext>
                </a:extLst>
              </a:tr>
              <a:tr h="458004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2400" b="0" i="0" u="none" strike="noStrike" noProof="0">
                          <a:latin typeface="Calibri"/>
                        </a:rPr>
                        <a:t>PEIMS Summer submission ready for users to promote data</a:t>
                      </a:r>
                      <a:endParaRPr lang="en-US" b="0" i="0" u="none" strike="noStrike" noProof="0">
                        <a:latin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February 26, 2024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5560472"/>
                  </a:ext>
                </a:extLst>
              </a:tr>
              <a:tr h="458004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2400" b="0" i="0" u="none" strike="noStrike" noProof="0">
                          <a:latin typeface="Calibri"/>
                        </a:rPr>
                        <a:t>TSDS PEIMS Summer ready for users to complete, approve and accept submissions</a:t>
                      </a:r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2400"/>
                        <a:t>May 20, 2024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7355544"/>
                  </a:ext>
                </a:extLst>
              </a:tr>
              <a:tr h="458004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2400"/>
                        <a:t>Requests to retire Unique IDs due at TEA for PEIMS Summer first submission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2400"/>
                        <a:t>June 14, 2024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1605557"/>
                  </a:ext>
                </a:extLst>
              </a:tr>
              <a:tr h="458004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2400"/>
                        <a:t>PEIMS Summer first submission due date for LEAs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2400"/>
                        <a:t>June 20, 2024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2897518"/>
                  </a:ext>
                </a:extLst>
              </a:tr>
              <a:tr h="458004">
                <a:tc>
                  <a:txBody>
                    <a:bodyPr/>
                    <a:lstStyle/>
                    <a:p>
                      <a:r>
                        <a:rPr lang="en-US" sz="2400"/>
                        <a:t>Requests to retire Unique IDs due at TEA for PEIMS Summer resubmission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0" i="0" u="none" strike="noStrike" noProof="0">
                          <a:latin typeface="Calibri"/>
                        </a:rPr>
                        <a:t>July 12, 2024</a:t>
                      </a:r>
                    </a:p>
                    <a:p>
                      <a:pPr lvl="0">
                        <a:buNone/>
                      </a:pPr>
                      <a:endParaRPr lang="en-US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1886356"/>
                  </a:ext>
                </a:extLst>
              </a:tr>
              <a:tr h="458004">
                <a:tc>
                  <a:txBody>
                    <a:bodyPr/>
                    <a:lstStyle/>
                    <a:p>
                      <a:r>
                        <a:rPr lang="en-US" sz="2400"/>
                        <a:t>PEIMS Summer resubmission due date for LEAs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0" i="0" u="none" strike="noStrike" noProof="0">
                          <a:latin typeface="Calibri"/>
                        </a:rPr>
                        <a:t>July 18, 2024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98504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948282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FE927-5840-CF88-4ABF-C0BDCB4F76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045" y="119363"/>
            <a:ext cx="11121657" cy="751350"/>
          </a:xfrm>
        </p:spPr>
        <p:txBody>
          <a:bodyPr>
            <a:normAutofit/>
          </a:bodyPr>
          <a:lstStyle/>
          <a:p>
            <a:r>
              <a:rPr lang="en-US" sz="4000">
                <a:cs typeface="Calibri"/>
              </a:rPr>
              <a:t>Note</a:t>
            </a:r>
            <a:endParaRPr lang="en-US" sz="40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DDC607-42F5-5F72-31A9-A1B083FE9B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2380" y="1140174"/>
            <a:ext cx="10937314" cy="3766204"/>
          </a:xfrm>
        </p:spPr>
        <p:txBody>
          <a:bodyPr lIns="91440" tIns="45720" rIns="91440" bIns="45720" anchor="t"/>
          <a:lstStyle/>
          <a:p>
            <a:pPr marL="0" indent="0">
              <a:spcBef>
                <a:spcPts val="2000"/>
              </a:spcBef>
              <a:spcAft>
                <a:spcPts val="1000"/>
              </a:spcAft>
              <a:buNone/>
            </a:pPr>
            <a:r>
              <a:rPr lang="en-US" sz="3600">
                <a:cs typeface="Calibri"/>
              </a:rPr>
              <a:t>The focus of this presentation is on the changes for the official XML data submissions during the 2023-2024 school year.</a:t>
            </a:r>
          </a:p>
        </p:txBody>
      </p:sp>
    </p:spTree>
    <p:extLst>
      <p:ext uri="{BB962C8B-B14F-4D97-AF65-F5344CB8AC3E}">
        <p14:creationId xmlns:p14="http://schemas.microsoft.com/office/powerpoint/2010/main" val="42431512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942845-BD5A-42C5-A5C4-13339DD50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171" y="141941"/>
            <a:ext cx="11121657" cy="751350"/>
          </a:xfrm>
        </p:spPr>
        <p:txBody>
          <a:bodyPr>
            <a:normAutofit/>
          </a:bodyPr>
          <a:lstStyle/>
          <a:p>
            <a:r>
              <a:rPr lang="en-US" sz="4000">
                <a:cs typeface="Calibri"/>
              </a:rPr>
              <a:t>Frequently Asked Questions</a:t>
            </a:r>
            <a:endParaRPr lang="en-US" sz="400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57F62A-3C71-22B5-1889-BF7E76F16F73}"/>
              </a:ext>
            </a:extLst>
          </p:cNvPr>
          <p:cNvSpPr txBox="1">
            <a:spLocks/>
          </p:cNvSpPr>
          <p:nvPr/>
        </p:nvSpPr>
        <p:spPr>
          <a:xfrm>
            <a:off x="535171" y="1142839"/>
            <a:ext cx="9773494" cy="4351338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16038"/>
              </a:buClr>
              <a:buNone/>
            </a:pPr>
            <a:r>
              <a:rPr lang="en-US" b="1">
                <a:solidFill>
                  <a:srgbClr val="595959"/>
                </a:solidFill>
              </a:rPr>
              <a:t>What do I do if the Census Block Group Tool does not give me a 100% confidence score?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F16038"/>
              </a:buClr>
              <a:buNone/>
            </a:pPr>
            <a:endParaRPr lang="en-US">
              <a:solidFill>
                <a:srgbClr val="595959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16038"/>
              </a:buClr>
              <a:buNone/>
            </a:pPr>
            <a:r>
              <a:rPr lang="en-US" sz="2400">
                <a:solidFill>
                  <a:srgbClr val="595959"/>
                </a:solidFill>
              </a:rPr>
              <a:t>TEA guidance is to use the Map if the CBGT does not return a 100% confidence score.</a:t>
            </a:r>
            <a:endParaRPr lang="en-US" sz="2400">
              <a:solidFill>
                <a:srgbClr val="595959"/>
              </a:solidFill>
              <a:cs typeface="Calibri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16038"/>
              </a:buClr>
            </a:pPr>
            <a:endParaRPr lang="en-US">
              <a:solidFill>
                <a:srgbClr val="595959"/>
              </a:solidFill>
            </a:endParaRP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16038"/>
              </a:buClr>
            </a:pPr>
            <a:endParaRPr lang="en-US">
              <a:solidFill>
                <a:srgbClr val="595959"/>
              </a:solidFill>
            </a:endParaRPr>
          </a:p>
          <a:p>
            <a:pPr marL="0" indent="0">
              <a:buFont typeface="Wingdings" panose="05000000000000000000" pitchFamily="2" charset="2"/>
              <a:buNone/>
            </a:pPr>
            <a:endParaRPr lang="en-US">
              <a:solidFill>
                <a:srgbClr val="0D6CB9"/>
              </a:solidFill>
            </a:endParaRPr>
          </a:p>
          <a:p>
            <a:pPr marL="0" indent="0">
              <a:buFont typeface="Wingdings" panose="05000000000000000000" pitchFamily="2" charset="2"/>
              <a:buNone/>
            </a:pPr>
            <a:endParaRPr lang="en-US">
              <a:solidFill>
                <a:srgbClr val="0D6CB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95467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942845-BD5A-42C5-A5C4-13339DD50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171" y="141941"/>
            <a:ext cx="11121657" cy="751350"/>
          </a:xfrm>
        </p:spPr>
        <p:txBody>
          <a:bodyPr>
            <a:normAutofit/>
          </a:bodyPr>
          <a:lstStyle/>
          <a:p>
            <a:r>
              <a:rPr lang="en-US" sz="4000">
                <a:cs typeface="Calibri"/>
              </a:rPr>
              <a:t>Technical Resources</a:t>
            </a:r>
            <a:endParaRPr lang="en-US" sz="400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38D156-6AEA-9AF7-4E5C-B78F65276FD1}"/>
              </a:ext>
            </a:extLst>
          </p:cNvPr>
          <p:cNvSpPr txBox="1">
            <a:spLocks/>
          </p:cNvSpPr>
          <p:nvPr/>
        </p:nvSpPr>
        <p:spPr>
          <a:xfrm>
            <a:off x="535171" y="1250731"/>
            <a:ext cx="9773494" cy="4120055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rgbClr val="F16038"/>
              </a:buClr>
            </a:pPr>
            <a:r>
              <a:rPr lang="en-US">
                <a:solidFill>
                  <a:srgbClr val="595959"/>
                </a:solidFill>
                <a:ea typeface="+mn-lt"/>
                <a:cs typeface="+mn-lt"/>
              </a:rPr>
              <a:t>Technical Support and Resources</a:t>
            </a:r>
            <a:endParaRPr lang="en-US">
              <a:solidFill>
                <a:srgbClr val="595959"/>
              </a:solidFill>
            </a:endParaRPr>
          </a:p>
          <a:p>
            <a:pPr lvl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rgbClr val="F16038"/>
              </a:buClr>
            </a:pPr>
            <a:r>
              <a:rPr lang="en-US" u="sng">
                <a:solidFill>
                  <a:srgbClr val="0D6CB9"/>
                </a:solidFill>
                <a:latin typeface="Calibri"/>
                <a:ea typeface="Calibri" panose="020F0502020204030204" pitchFamily="34" charset="0"/>
                <a:cs typeface="Calibri"/>
                <a:hlinkClick r:id="rId2"/>
              </a:rPr>
              <a:t>TSDSCustomerSupport@tea.texas.gov</a:t>
            </a:r>
            <a:endParaRPr lang="en-US" u="sng">
              <a:solidFill>
                <a:srgbClr val="0D6CB9"/>
              </a:solidFill>
              <a:latin typeface="Calibri"/>
              <a:ea typeface="Calibri" panose="020F0502020204030204" pitchFamily="34" charset="0"/>
              <a:cs typeface="Times New Roman"/>
            </a:endParaRPr>
          </a:p>
          <a:p>
            <a:pPr lvl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rgbClr val="F16038"/>
              </a:buClr>
            </a:pPr>
            <a:r>
              <a:rPr lang="en-US" u="sng">
                <a:solidFill>
                  <a:srgbClr val="0D6CB9"/>
                </a:solidFill>
                <a:effectLst/>
                <a:latin typeface="Calibri"/>
                <a:ea typeface="Calibri" panose="020F0502020204030204" pitchFamily="34" charset="0"/>
                <a:cs typeface="Times New Roman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Census Block Group Map Instructions</a:t>
            </a:r>
            <a:endParaRPr lang="en-US">
              <a:solidFill>
                <a:srgbClr val="0D6CB9"/>
              </a:solidFill>
              <a:effectLst/>
              <a:latin typeface="Calibri"/>
              <a:ea typeface="Calibri" panose="020F0502020204030204" pitchFamily="34" charset="0"/>
              <a:cs typeface="Times New Roman"/>
            </a:endParaRPr>
          </a:p>
          <a:p>
            <a:pPr lvl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rgbClr val="F16038"/>
              </a:buClr>
            </a:pPr>
            <a:r>
              <a:rPr lang="en-US" u="sng">
                <a:solidFill>
                  <a:srgbClr val="0D6CB9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Census Block Group API Instructions</a:t>
            </a:r>
            <a:endParaRPr lang="en-US">
              <a:solidFill>
                <a:srgbClr val="0D6CB9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rgbClr val="F16038"/>
              </a:buClr>
            </a:pPr>
            <a:r>
              <a:rPr lang="en-US" u="sng">
                <a:solidFill>
                  <a:srgbClr val="0D6CB9"/>
                </a:solidFill>
                <a:effectLst/>
                <a:latin typeface="Calibri"/>
                <a:ea typeface="Calibri" panose="020F0502020204030204" pitchFamily="34" charset="0"/>
                <a:cs typeface="Times New Roman"/>
                <a:hlinkClick r:id="rId5"/>
              </a:rPr>
              <a:t>Census Block Tier Mapping for 2023</a:t>
            </a:r>
            <a:endParaRPr lang="en-US">
              <a:solidFill>
                <a:srgbClr val="0D6CB9"/>
              </a:solidFill>
              <a:latin typeface="Calibri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rgbClr val="F16038"/>
              </a:buClr>
            </a:pPr>
            <a:r>
              <a:rPr lang="en-US">
                <a:solidFill>
                  <a:srgbClr val="595959"/>
                </a:solidFill>
              </a:rPr>
              <a:t>State Funding Division:</a:t>
            </a:r>
            <a:endParaRPr lang="en-US">
              <a:solidFill>
                <a:srgbClr val="595959"/>
              </a:solidFill>
              <a:cs typeface="Calibri"/>
            </a:endParaRPr>
          </a:p>
          <a:p>
            <a:pPr lvl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rgbClr val="F16038"/>
              </a:buClr>
            </a:pPr>
            <a:r>
              <a:rPr lang="en-US">
                <a:solidFill>
                  <a:srgbClr val="0D6CB9"/>
                </a:solidFill>
                <a:latin typeface="Calibri"/>
                <a:ea typeface="Calibri" panose="020F0502020204030204" pitchFamily="34" charset="0"/>
                <a:cs typeface="Calibri" panose="020F0502020204030204"/>
                <a:hlinkClick r:id="rId6"/>
              </a:rPr>
              <a:t>State Funding Webpage</a:t>
            </a:r>
            <a:endParaRPr lang="en-US">
              <a:solidFill>
                <a:srgbClr val="FFFFFF"/>
              </a:solidFill>
              <a:latin typeface="Calibri" panose="020F0502020204030204"/>
              <a:ea typeface="Calibri" panose="020F0502020204030204" pitchFamily="34" charset="0"/>
              <a:cs typeface="Calibri" panose="020F0502020204030204"/>
            </a:endParaRPr>
          </a:p>
          <a:p>
            <a:pPr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rgbClr val="F16038"/>
              </a:buClr>
            </a:pPr>
            <a:r>
              <a:rPr lang="en-US">
                <a:solidFill>
                  <a:srgbClr val="595959"/>
                </a:solidFill>
                <a:latin typeface="Calibri"/>
                <a:ea typeface="Calibri" panose="020F0502020204030204" pitchFamily="34" charset="0"/>
                <a:cs typeface="Calibri" panose="020F0502020204030204"/>
              </a:rPr>
              <a:t>Knowledge</a:t>
            </a:r>
            <a:r>
              <a:rPr lang="en-US">
                <a:solidFill>
                  <a:srgbClr val="595959"/>
                </a:solidFill>
                <a:ea typeface="+mn-lt"/>
                <a:cs typeface="+mn-lt"/>
              </a:rPr>
              <a:t> Base Articles:</a:t>
            </a:r>
            <a:endParaRPr lang="en-US">
              <a:ea typeface="+mn-lt"/>
              <a:cs typeface="+mn-lt"/>
            </a:endParaRPr>
          </a:p>
          <a:p>
            <a:pPr lvl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rgbClr val="F16038"/>
              </a:buClr>
            </a:pPr>
            <a:r>
              <a:rPr lang="en-US" u="sng">
                <a:solidFill>
                  <a:srgbClr val="0D6CB9"/>
                </a:solidFill>
                <a:latin typeface="Calibri"/>
                <a:cs typeface="Calibri"/>
                <a:hlinkClick r:id="rId7"/>
              </a:rPr>
              <a:t>TSDSKB-595:</a:t>
            </a:r>
            <a:r>
              <a:rPr lang="en-US">
                <a:solidFill>
                  <a:srgbClr val="595959"/>
                </a:solidFill>
                <a:latin typeface="Calibri"/>
                <a:cs typeface="Calibri"/>
              </a:rPr>
              <a:t> </a:t>
            </a:r>
            <a:r>
              <a:rPr lang="en-US">
                <a:latin typeface="Calibri"/>
                <a:cs typeface="Calibri"/>
              </a:rPr>
              <a:t> </a:t>
            </a:r>
            <a:r>
              <a:rPr lang="en-US">
                <a:solidFill>
                  <a:srgbClr val="595959"/>
                </a:solidFill>
                <a:latin typeface="Calibri"/>
                <a:cs typeface="Calibri"/>
              </a:rPr>
              <a:t>Census Block Group Number Information / FAQs</a:t>
            </a:r>
            <a:r>
              <a:rPr lang="en-US">
                <a:latin typeface="Calibri"/>
                <a:cs typeface="Calibri"/>
              </a:rPr>
              <a:t>   </a:t>
            </a:r>
            <a:endParaRPr lang="en-US">
              <a:latin typeface="Calibri"/>
              <a:ea typeface="+mn-lt"/>
              <a:cs typeface="+mn-lt"/>
            </a:endParaRPr>
          </a:p>
          <a:p>
            <a:pPr lvl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rgbClr val="F16038"/>
              </a:buClr>
            </a:pPr>
            <a:endParaRPr lang="en-US" u="sng">
              <a:solidFill>
                <a:srgbClr val="0D6CB9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Font typeface="Wingdings" panose="05000000000000000000" pitchFamily="2" charset="2"/>
              <a:buNone/>
            </a:pPr>
            <a:endParaRPr lang="en-US">
              <a:solidFill>
                <a:srgbClr val="0D6CB9"/>
              </a:solidFill>
            </a:endParaRPr>
          </a:p>
          <a:p>
            <a:pPr marL="0" indent="0">
              <a:buNone/>
            </a:pPr>
            <a:endParaRPr lang="en-US">
              <a:solidFill>
                <a:srgbClr val="0D6CB9"/>
              </a:solidFill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2269868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8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B1A792-86AC-B222-AA82-5E22D85A1693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524000" y="2042319"/>
            <a:ext cx="9144000" cy="2387600"/>
          </a:xfrm>
        </p:spPr>
        <p:txBody>
          <a:bodyPr>
            <a:normAutofit/>
          </a:bodyPr>
          <a:lstStyle/>
          <a:p>
            <a:pPr algn="ctr"/>
            <a:r>
              <a:rPr lang="en-US" sz="6000">
                <a:solidFill>
                  <a:srgbClr val="0D6CB9"/>
                </a:solidFill>
                <a:latin typeface="+mn-lt"/>
              </a:rPr>
              <a:t>Questions?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5B0264F-2A80-798A-7539-0A43D59A4396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524000" y="4429919"/>
            <a:ext cx="9144000" cy="1655762"/>
          </a:xfrm>
        </p:spPr>
        <p:txBody>
          <a:bodyPr/>
          <a:lstStyle/>
          <a:p>
            <a:pPr algn="ctr"/>
            <a:r>
              <a:rPr lang="en-US">
                <a:solidFill>
                  <a:srgbClr val="0D6CB9"/>
                </a:solidFill>
              </a:rPr>
              <a:t>Thank you for attending.</a:t>
            </a:r>
          </a:p>
        </p:txBody>
      </p:sp>
    </p:spTree>
    <p:extLst>
      <p:ext uri="{BB962C8B-B14F-4D97-AF65-F5344CB8AC3E}">
        <p14:creationId xmlns:p14="http://schemas.microsoft.com/office/powerpoint/2010/main" val="35907228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7726A92-BC31-4481-93A2-EECFCB56AD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178" y="158044"/>
            <a:ext cx="11121657" cy="688489"/>
          </a:xfrm>
        </p:spPr>
        <p:txBody>
          <a:bodyPr>
            <a:normAutofit fontScale="90000"/>
          </a:bodyPr>
          <a:lstStyle/>
          <a:p>
            <a:r>
              <a:rPr lang="en-US" sz="4400">
                <a:cs typeface="Calibri"/>
              </a:rPr>
              <a:t>Agenda</a:t>
            </a:r>
            <a:endParaRPr lang="en-US" sz="440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50BE870-18BE-B0D2-0D66-823FC4C417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178" y="756221"/>
            <a:ext cx="10623762" cy="5006403"/>
          </a:xfrm>
        </p:spPr>
        <p:txBody>
          <a:bodyPr/>
          <a:lstStyle/>
          <a:p>
            <a:pPr>
              <a:spcBef>
                <a:spcPts val="400"/>
              </a:spcBef>
            </a:pPr>
            <a:r>
              <a:rPr lang="en-US" sz="2400" b="1"/>
              <a:t>Census Block Group Tools</a:t>
            </a:r>
          </a:p>
          <a:p>
            <a:pPr lvl="1">
              <a:spcBef>
                <a:spcPts val="400"/>
              </a:spcBef>
            </a:pPr>
            <a:r>
              <a:rPr lang="en-US" sz="2000"/>
              <a:t>Program Area Contacts</a:t>
            </a:r>
          </a:p>
          <a:p>
            <a:pPr lvl="1">
              <a:spcBef>
                <a:spcPts val="400"/>
              </a:spcBef>
            </a:pPr>
            <a:r>
              <a:rPr lang="en-US" sz="2000" b="1"/>
              <a:t>2022-2023</a:t>
            </a:r>
          </a:p>
          <a:p>
            <a:pPr lvl="2">
              <a:spcBef>
                <a:spcPts val="400"/>
              </a:spcBef>
            </a:pPr>
            <a:r>
              <a:rPr lang="en-US" sz="1800"/>
              <a:t>Reminders</a:t>
            </a:r>
          </a:p>
          <a:p>
            <a:pPr lvl="2">
              <a:spcBef>
                <a:spcPts val="400"/>
              </a:spcBef>
            </a:pPr>
            <a:r>
              <a:rPr lang="en-US" sz="1800"/>
              <a:t>Current Known Issues</a:t>
            </a:r>
          </a:p>
          <a:p>
            <a:pPr lvl="1">
              <a:spcBef>
                <a:spcPts val="400"/>
              </a:spcBef>
            </a:pPr>
            <a:r>
              <a:rPr lang="en-US" sz="2000" b="1"/>
              <a:t>2023-2024</a:t>
            </a:r>
            <a:endParaRPr lang="en-US" sz="2000"/>
          </a:p>
          <a:p>
            <a:pPr lvl="2">
              <a:spcBef>
                <a:spcPts val="400"/>
              </a:spcBef>
            </a:pPr>
            <a:r>
              <a:rPr lang="en-US" sz="1800"/>
              <a:t>Application Updates</a:t>
            </a:r>
          </a:p>
          <a:p>
            <a:pPr lvl="2">
              <a:spcBef>
                <a:spcPts val="400"/>
              </a:spcBef>
            </a:pPr>
            <a:r>
              <a:rPr lang="en-US" sz="1800"/>
              <a:t>Updates</a:t>
            </a:r>
          </a:p>
          <a:p>
            <a:pPr lvl="2">
              <a:spcBef>
                <a:spcPts val="400"/>
              </a:spcBef>
            </a:pPr>
            <a:r>
              <a:rPr lang="en-US" sz="1800"/>
              <a:t>Timeline</a:t>
            </a:r>
          </a:p>
          <a:p>
            <a:pPr lvl="2">
              <a:spcBef>
                <a:spcPts val="400"/>
              </a:spcBef>
            </a:pPr>
            <a:r>
              <a:rPr lang="en-US" sz="1800"/>
              <a:t>Frequently Asked Questions</a:t>
            </a:r>
          </a:p>
          <a:p>
            <a:pPr lvl="1">
              <a:spcBef>
                <a:spcPts val="400"/>
              </a:spcBef>
            </a:pPr>
            <a:r>
              <a:rPr lang="en-US" sz="2000"/>
              <a:t>Technical Resources</a:t>
            </a:r>
          </a:p>
          <a:p>
            <a:pPr lvl="1">
              <a:spcBef>
                <a:spcPts val="400"/>
              </a:spcBef>
            </a:pPr>
            <a:r>
              <a:rPr lang="en-US" sz="2000"/>
              <a:t>Questions</a:t>
            </a:r>
          </a:p>
          <a:p>
            <a:pPr lvl="2"/>
            <a:endParaRPr lang="en-US" sz="1800" b="1"/>
          </a:p>
        </p:txBody>
      </p:sp>
    </p:spTree>
    <p:extLst>
      <p:ext uri="{BB962C8B-B14F-4D97-AF65-F5344CB8AC3E}">
        <p14:creationId xmlns:p14="http://schemas.microsoft.com/office/powerpoint/2010/main" val="34981362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942845-BD5A-42C5-A5C4-13339DD50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171" y="141941"/>
            <a:ext cx="11121657" cy="751350"/>
          </a:xfrm>
        </p:spPr>
        <p:txBody>
          <a:bodyPr>
            <a:normAutofit/>
          </a:bodyPr>
          <a:lstStyle/>
          <a:p>
            <a:r>
              <a:rPr lang="en-US" sz="4000">
                <a:cs typeface="Calibri"/>
              </a:rPr>
              <a:t>Program Area Contacts</a:t>
            </a:r>
            <a:endParaRPr lang="en-US" sz="4000"/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405DF411-78A9-9747-09AA-850A39BC7211}"/>
              </a:ext>
            </a:extLst>
          </p:cNvPr>
          <p:cNvSpPr txBox="1">
            <a:spLocks/>
          </p:cNvSpPr>
          <p:nvPr/>
        </p:nvSpPr>
        <p:spPr>
          <a:xfrm>
            <a:off x="535171" y="1142839"/>
            <a:ext cx="9773494" cy="4351338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spcAft>
                <a:spcPts val="600"/>
              </a:spcAft>
              <a:buClr>
                <a:srgbClr val="F16038"/>
              </a:buClr>
            </a:pPr>
            <a:r>
              <a:rPr lang="en-US">
                <a:solidFill>
                  <a:srgbClr val="595959"/>
                </a:solidFill>
                <a:ea typeface="+mn-lt"/>
                <a:cs typeface="+mn-lt"/>
              </a:rPr>
              <a:t>Forecasting &amp; Fiscal Analysis</a:t>
            </a:r>
            <a:r>
              <a:rPr lang="en-US">
                <a:ea typeface="+mn-lt"/>
                <a:cs typeface="+mn-lt"/>
              </a:rPr>
              <a:t> Analysis</a:t>
            </a:r>
            <a:endParaRPr lang="en-US">
              <a:solidFill>
                <a:srgbClr val="595959"/>
              </a:solidFill>
              <a:ea typeface="+mn-lt"/>
              <a:cs typeface="+mn-lt"/>
            </a:endParaRPr>
          </a:p>
          <a:p>
            <a:pPr lvl="1">
              <a:spcBef>
                <a:spcPts val="600"/>
              </a:spcBef>
              <a:spcAft>
                <a:spcPts val="600"/>
              </a:spcAft>
              <a:buClr>
                <a:srgbClr val="F16038"/>
              </a:buClr>
            </a:pPr>
            <a:r>
              <a:rPr lang="en-US" b="1">
                <a:solidFill>
                  <a:srgbClr val="595959"/>
                </a:solidFill>
                <a:ea typeface="+mn-lt"/>
                <a:cs typeface="+mn-lt"/>
              </a:rPr>
              <a:t>Sara Kohn</a:t>
            </a:r>
            <a:r>
              <a:rPr lang="en-US">
                <a:solidFill>
                  <a:srgbClr val="595959"/>
                </a:solidFill>
                <a:ea typeface="+mn-lt"/>
                <a:cs typeface="+mn-lt"/>
              </a:rPr>
              <a:t>, Director of Forecasting &amp; Fiscal Analysis - </a:t>
            </a:r>
            <a:r>
              <a:rPr lang="en-US">
                <a:solidFill>
                  <a:srgbClr val="0D6CB9"/>
                </a:solidFill>
                <a:ea typeface="+mn-lt"/>
                <a:cs typeface="+mn-l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Sara.Kohn@tea.texas.gov</a:t>
            </a:r>
            <a:endParaRPr lang="en-US">
              <a:solidFill>
                <a:srgbClr val="0D6CB9"/>
              </a:solidFill>
              <a:ea typeface="+mn-lt"/>
              <a:cs typeface="+mn-lt"/>
            </a:endParaRP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de-DE">
              <a:solidFill>
                <a:srgbClr val="595959"/>
              </a:solidFill>
              <a:ea typeface="+mn-lt"/>
              <a:cs typeface="+mn-lt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US">
              <a:solidFill>
                <a:srgbClr val="0D6CB9"/>
              </a:solidFill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17729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D8776A-C1F4-A5CF-901A-5E533E792B6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anchor="ctr"/>
          <a:lstStyle/>
          <a:p>
            <a:pPr algn="ctr"/>
            <a:r>
              <a:rPr lang="en-US">
                <a:cs typeface="Calibri"/>
              </a:rPr>
              <a:t>2022-2023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4758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942845-BD5A-42C5-A5C4-13339DD50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171" y="141941"/>
            <a:ext cx="11121657" cy="751350"/>
          </a:xfrm>
        </p:spPr>
        <p:txBody>
          <a:bodyPr>
            <a:normAutofit/>
          </a:bodyPr>
          <a:lstStyle/>
          <a:p>
            <a:r>
              <a:rPr lang="en-US" sz="4000">
                <a:cs typeface="Calibri"/>
              </a:rPr>
              <a:t>Reminders</a:t>
            </a:r>
            <a:endParaRPr lang="en-US" sz="400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CA4EEE-124E-39F1-B99B-14DDD1B51DCF}"/>
              </a:ext>
            </a:extLst>
          </p:cNvPr>
          <p:cNvSpPr txBox="1">
            <a:spLocks/>
          </p:cNvSpPr>
          <p:nvPr/>
        </p:nvSpPr>
        <p:spPr>
          <a:xfrm>
            <a:off x="535171" y="1142839"/>
            <a:ext cx="9773494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16038"/>
              </a:buClr>
            </a:pPr>
            <a:r>
              <a:rPr lang="en-US">
                <a:solidFill>
                  <a:srgbClr val="595959"/>
                </a:solidFill>
              </a:rPr>
              <a:t>The ‘Census Block Group Tool (CBGT)’ privilege is listed under the following TEAL Roles: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16038"/>
              </a:buClr>
            </a:pPr>
            <a:r>
              <a:rPr lang="en-US">
                <a:solidFill>
                  <a:srgbClr val="595959"/>
                </a:solidFill>
              </a:rPr>
              <a:t>PEIMS Data Completer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16038"/>
              </a:buClr>
            </a:pPr>
            <a:r>
              <a:rPr lang="en-US">
                <a:solidFill>
                  <a:srgbClr val="595959"/>
                </a:solidFill>
              </a:rPr>
              <a:t>ODS Data Loader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16038"/>
              </a:buClr>
            </a:pPr>
            <a:r>
              <a:rPr lang="en-US">
                <a:solidFill>
                  <a:srgbClr val="595959"/>
                </a:solidFill>
              </a:rPr>
              <a:t>ODS Campus Data Loader</a:t>
            </a:r>
          </a:p>
          <a:p>
            <a:pPr lvl="2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16038"/>
              </a:buClr>
            </a:pPr>
            <a:endParaRPr lang="en-US">
              <a:solidFill>
                <a:srgbClr val="595959"/>
              </a:solidFill>
            </a:endParaRPr>
          </a:p>
          <a:p>
            <a:pPr marL="0" indent="0">
              <a:buFont typeface="Wingdings" panose="05000000000000000000" pitchFamily="2" charset="2"/>
              <a:buNone/>
            </a:pPr>
            <a:endParaRPr lang="en-US">
              <a:solidFill>
                <a:srgbClr val="0D6CB9"/>
              </a:solidFill>
            </a:endParaRPr>
          </a:p>
          <a:p>
            <a:pPr marL="0" indent="0">
              <a:buFont typeface="Wingdings" panose="05000000000000000000" pitchFamily="2" charset="2"/>
              <a:buNone/>
            </a:pPr>
            <a:endParaRPr lang="en-US">
              <a:solidFill>
                <a:srgbClr val="0D6CB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20938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942845-BD5A-42C5-A5C4-13339DD50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171" y="141941"/>
            <a:ext cx="11121657" cy="751350"/>
          </a:xfrm>
        </p:spPr>
        <p:txBody>
          <a:bodyPr>
            <a:normAutofit/>
          </a:bodyPr>
          <a:lstStyle/>
          <a:p>
            <a:r>
              <a:rPr lang="en-US" sz="4000">
                <a:cs typeface="Calibri"/>
              </a:rPr>
              <a:t>Current Known Issues</a:t>
            </a:r>
            <a:endParaRPr lang="en-US" sz="400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FA8033-9AFA-F57D-0A95-BA4F58F2BA2E}"/>
              </a:ext>
            </a:extLst>
          </p:cNvPr>
          <p:cNvSpPr txBox="1">
            <a:spLocks/>
          </p:cNvSpPr>
          <p:nvPr/>
        </p:nvSpPr>
        <p:spPr>
          <a:xfrm>
            <a:off x="535171" y="1142839"/>
            <a:ext cx="10283250" cy="4351338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16038"/>
              </a:buClr>
            </a:pPr>
            <a:r>
              <a:rPr lang="en-US" b="1">
                <a:solidFill>
                  <a:srgbClr val="595959"/>
                </a:solidFill>
              </a:rPr>
              <a:t>Record Threshold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16038"/>
              </a:buClr>
            </a:pPr>
            <a:r>
              <a:rPr lang="en-US">
                <a:solidFill>
                  <a:srgbClr val="595959"/>
                </a:solidFill>
              </a:rPr>
              <a:t>The system should allow up to 10,000 records for processing. This is currently not working as expected. 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16038"/>
              </a:buClr>
            </a:pPr>
            <a:r>
              <a:rPr lang="en-US">
                <a:solidFill>
                  <a:srgbClr val="595959"/>
                </a:solidFill>
              </a:rPr>
              <a:t>TEA recommends sending a maximum of 5,000 records per file at this time. 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16038"/>
              </a:buClr>
            </a:pPr>
            <a:r>
              <a:rPr lang="en-US">
                <a:solidFill>
                  <a:srgbClr val="595959"/>
                </a:solidFill>
              </a:rPr>
              <a:t>Once the issue is resolved, TEA will inform users the record threshold can be increased. </a:t>
            </a:r>
            <a:endParaRPr lang="en-US">
              <a:solidFill>
                <a:srgbClr val="0D6CB9"/>
              </a:solidFill>
            </a:endParaRPr>
          </a:p>
          <a:p>
            <a:pPr marL="0" indent="0">
              <a:buFont typeface="Wingdings" panose="05000000000000000000" pitchFamily="2" charset="2"/>
              <a:buNone/>
            </a:pPr>
            <a:endParaRPr lang="en-US">
              <a:solidFill>
                <a:srgbClr val="0D6CB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06798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942845-BD5A-42C5-A5C4-13339DD50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171" y="141941"/>
            <a:ext cx="11121657" cy="751350"/>
          </a:xfrm>
        </p:spPr>
        <p:txBody>
          <a:bodyPr>
            <a:normAutofit/>
          </a:bodyPr>
          <a:lstStyle/>
          <a:p>
            <a:r>
              <a:rPr lang="en-US" sz="4000">
                <a:cs typeface="Calibri"/>
              </a:rPr>
              <a:t>Current Process Review</a:t>
            </a:r>
            <a:endParaRPr lang="en-US" sz="400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FA8033-9AFA-F57D-0A95-BA4F58F2BA2E}"/>
              </a:ext>
            </a:extLst>
          </p:cNvPr>
          <p:cNvSpPr txBox="1">
            <a:spLocks/>
          </p:cNvSpPr>
          <p:nvPr/>
        </p:nvSpPr>
        <p:spPr>
          <a:xfrm>
            <a:off x="535171" y="1142839"/>
            <a:ext cx="10283250" cy="4351338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16038"/>
              </a:buClr>
            </a:pPr>
            <a:r>
              <a:rPr lang="en-US">
                <a:solidFill>
                  <a:srgbClr val="595959"/>
                </a:solidFill>
              </a:rPr>
              <a:t>The current CBGT Tool and API solution allow users to input a student's street address information which is used to calculate the census block group number based on (X) Latitude (Y)Longitude coordinates obtained from the ESRI Geocoder snapshot data.  In conjunction with the X/Y coordinate data the 2020 U.S. census data is also used to provide the census block group number.  </a:t>
            </a:r>
            <a:endParaRPr lang="en-US">
              <a:solidFill>
                <a:srgbClr val="0D6CB9"/>
              </a:solidFill>
              <a:ea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16038"/>
              </a:buClr>
            </a:pPr>
            <a:r>
              <a:rPr lang="en-US">
                <a:solidFill>
                  <a:srgbClr val="595959"/>
                </a:solidFill>
              </a:rPr>
              <a:t>Currently the ESRI Geocoder data uses a snapshot taken at the beginning of the current school year.  </a:t>
            </a:r>
            <a:endParaRPr lang="en-US">
              <a:solidFill>
                <a:srgbClr val="0D6CB9"/>
              </a:solidFill>
              <a:ea typeface="Calibri"/>
              <a:cs typeface="Calibri"/>
            </a:endParaRPr>
          </a:p>
          <a:p>
            <a:pPr marL="0" indent="0">
              <a:buFont typeface="Wingdings" panose="05000000000000000000" pitchFamily="2" charset="2"/>
              <a:buNone/>
            </a:pPr>
            <a:endParaRPr lang="en-US">
              <a:solidFill>
                <a:srgbClr val="0D6CB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00259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942845-BD5A-42C5-A5C4-13339DD50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171" y="141941"/>
            <a:ext cx="11121657" cy="751350"/>
          </a:xfrm>
        </p:spPr>
        <p:txBody>
          <a:bodyPr>
            <a:normAutofit/>
          </a:bodyPr>
          <a:lstStyle/>
          <a:p>
            <a:r>
              <a:rPr lang="en-US" sz="4000">
                <a:cs typeface="Calibri"/>
              </a:rPr>
              <a:t>Future Process Review</a:t>
            </a:r>
            <a:endParaRPr lang="en-US" sz="400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FA8033-9AFA-F57D-0A95-BA4F58F2BA2E}"/>
              </a:ext>
            </a:extLst>
          </p:cNvPr>
          <p:cNvSpPr txBox="1">
            <a:spLocks/>
          </p:cNvSpPr>
          <p:nvPr/>
        </p:nvSpPr>
        <p:spPr>
          <a:xfrm>
            <a:off x="535171" y="1142839"/>
            <a:ext cx="10283250" cy="4351338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16038"/>
              </a:buClr>
            </a:pPr>
            <a:r>
              <a:rPr lang="en-US">
                <a:solidFill>
                  <a:srgbClr val="595959"/>
                </a:solidFill>
              </a:rPr>
              <a:t>The logic remains the same in using the x/y coordinates from the ESRI data snapshot before going to the 2020 U.S. Census data to obtain the census block group number.    </a:t>
            </a:r>
            <a:endParaRPr lang="en-US">
              <a:solidFill>
                <a:srgbClr val="0D6CB9"/>
              </a:solidFill>
              <a:ea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16038"/>
              </a:buClr>
            </a:pPr>
            <a:r>
              <a:rPr lang="en-US">
                <a:solidFill>
                  <a:srgbClr val="595959"/>
                </a:solidFill>
              </a:rPr>
              <a:t>TEA is working to update the ESRI Geocoder data throughout the year and will communicate the progress on this work during the FCN webinars. </a:t>
            </a:r>
            <a:endParaRPr lang="en-US">
              <a:solidFill>
                <a:srgbClr val="0D6CB9"/>
              </a:solidFill>
              <a:ea typeface="Calibri"/>
              <a:cs typeface="Calibri"/>
            </a:endParaRPr>
          </a:p>
          <a:p>
            <a:pPr marL="0" indent="0">
              <a:buFont typeface="Wingdings" panose="05000000000000000000" pitchFamily="2" charset="2"/>
              <a:buNone/>
            </a:pPr>
            <a:endParaRPr lang="en-US">
              <a:solidFill>
                <a:srgbClr val="0D6CB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9770815"/>
      </p:ext>
    </p:extLst>
  </p:cSld>
  <p:clrMapOvr>
    <a:masterClrMapping/>
  </p:clrMapOvr>
</p:sld>
</file>

<file path=ppt/theme/theme1.xml><?xml version="1.0" encoding="utf-8"?>
<a:theme xmlns:a="http://schemas.openxmlformats.org/drawingml/2006/main" name="2_Office Theme">
  <a:themeElements>
    <a:clrScheme name="TEA New">
      <a:dk1>
        <a:sysClr val="windowText" lastClr="000000"/>
      </a:dk1>
      <a:lt1>
        <a:sysClr val="window" lastClr="FFFFFF"/>
      </a:lt1>
      <a:dk2>
        <a:srgbClr val="005786"/>
      </a:dk2>
      <a:lt2>
        <a:srgbClr val="D8D8D8"/>
      </a:lt2>
      <a:accent1>
        <a:srgbClr val="0D6CB9"/>
      </a:accent1>
      <a:accent2>
        <a:srgbClr val="F16038"/>
      </a:accent2>
      <a:accent3>
        <a:srgbClr val="DA3E26"/>
      </a:accent3>
      <a:accent4>
        <a:srgbClr val="70417F"/>
      </a:accent4>
      <a:accent5>
        <a:srgbClr val="363534"/>
      </a:accent5>
      <a:accent6>
        <a:srgbClr val="00486E"/>
      </a:accent6>
      <a:hlink>
        <a:srgbClr val="1682C5"/>
      </a:hlink>
      <a:folHlink>
        <a:srgbClr val="F06039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_Light_final" id="{712AB9BE-00F5-7D4D-8B53-79204D405D6C}" vid="{9E252461-6384-0041-871F-3A45EC6C616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7BE4C68E97640479F3D791B3E26A918" ma:contentTypeVersion="9" ma:contentTypeDescription="Create a new document." ma:contentTypeScope="" ma:versionID="e6b2f02822055de33514714c5681e253">
  <xsd:schema xmlns:xsd="http://www.w3.org/2001/XMLSchema" xmlns:xs="http://www.w3.org/2001/XMLSchema" xmlns:p="http://schemas.microsoft.com/office/2006/metadata/properties" xmlns:ns2="963efe96-9f3c-464d-8c8b-c76864a22ed0" xmlns:ns3="533e3360-6378-4210-ada2-16ccdb17d2cd" targetNamespace="http://schemas.microsoft.com/office/2006/metadata/properties" ma:root="true" ma:fieldsID="c39b5a19f8d5a3b3f970603ec1ec5742" ns2:_="" ns3:_="">
    <xsd:import namespace="963efe96-9f3c-464d-8c8b-c76864a22ed0"/>
    <xsd:import namespace="533e3360-6378-4210-ada2-16ccdb17d2c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63efe96-9f3c-464d-8c8b-c76864a22ed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33e3360-6378-4210-ada2-16ccdb17d2cd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533e3360-6378-4210-ada2-16ccdb17d2cd">
      <UserInfo>
        <DisplayName>Everyone except external users</DisplayName>
        <AccountId>9</AccountId>
        <AccountType/>
      </UserInfo>
      <UserInfo>
        <DisplayName>Butler, David</DisplayName>
        <AccountId>15</AccountId>
        <AccountType/>
      </UserInfo>
      <UserInfo>
        <DisplayName>Limited Access System Group</DisplayName>
        <AccountId>26</AccountId>
        <AccountType/>
      </UserInfo>
      <UserInfo>
        <DisplayName>Sharp, Stephanie</DisplayName>
        <AccountId>14</AccountId>
        <AccountType/>
      </UserInfo>
      <UserInfo>
        <DisplayName>SharingLinks.122e82c7-5ef6-4a36-ad58-a42aa2210a2d.Flexible.73fb02ac-eeed-4c06-928a-37289009acdb</DisplayName>
        <AccountId>30</AccountId>
        <AccountType/>
      </UserInfo>
      <UserInfo>
        <DisplayName>SharingLinks.3ac02ed6-2569-4f4a-98e1-218cb0509594.Flexible.28784488-3de7-4dc4-a040-5ed832ca0584</DisplayName>
        <AccountId>37</AccountId>
        <AccountType/>
      </UserInfo>
      <UserInfo>
        <DisplayName>SharingLinks.bca1fb3f-b28c-4fef-bb1d-09582011fae4.Flexible.8cbf84ae-2914-46e5-a7c7-a8fdd0dbf3ef</DisplayName>
        <AccountId>38</AccountId>
        <AccountType/>
      </UserInfo>
      <UserInfo>
        <DisplayName>Johnson, Tracy</DisplayName>
        <AccountId>39</AccountId>
        <AccountType/>
      </UserInfo>
      <UserInfo>
        <DisplayName>Copeland, Amy</DisplayName>
        <AccountId>35</AccountId>
        <AccountType/>
      </UserInfo>
      <UserInfo>
        <DisplayName>Helms, Jeanine</DisplayName>
        <AccountId>13</AccountId>
        <AccountType/>
      </UserInfo>
      <UserInfo>
        <DisplayName>Johnson, Scott</DisplayName>
        <AccountId>20</AccountId>
        <AccountType/>
      </UserInfo>
      <UserInfo>
        <DisplayName>Simons, Leanne</DisplayName>
        <AccountId>16</AccountId>
        <AccountType/>
      </UserInfo>
      <UserInfo>
        <DisplayName>Hanson, Terri</DisplayName>
        <AccountId>19</AccountId>
        <AccountType/>
      </UserInfo>
      <UserInfo>
        <DisplayName>Muffoletto, Jamie</DisplayName>
        <AccountId>11</AccountId>
        <AccountType/>
      </UserInfo>
      <UserInfo>
        <DisplayName>Ulrich, Melanie</DisplayName>
        <AccountId>65</AccountId>
        <AccountType/>
      </UserInfo>
      <UserInfo>
        <DisplayName>Polo, Beth</DisplayName>
        <AccountId>69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D438415F-CA52-4AC6-B74C-FE95CEB90D1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888A1A3-F774-4F71-932D-4AF097D618C9}">
  <ds:schemaRefs>
    <ds:schemaRef ds:uri="533e3360-6378-4210-ada2-16ccdb17d2cd"/>
    <ds:schemaRef ds:uri="963efe96-9f3c-464d-8c8b-c76864a22ed0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A19692CD-7339-4E15-8B85-65EB8EAE7D52}">
  <ds:schemaRefs>
    <ds:schemaRef ds:uri="533e3360-6378-4210-ada2-16ccdb17d2cd"/>
    <ds:schemaRef ds:uri="963efe96-9f3c-464d-8c8b-c76864a22ed0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TEA_Presentation_Template_Light_option</Template>
  <Application>Microsoft Office PowerPoint</Application>
  <PresentationFormat>Widescreen</PresentationFormat>
  <Slides>22</Slides>
  <Notes>0</Notes>
  <HiddenSlides>0</HiddenSlide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24" baseType="lpstr">
      <vt:lpstr>2_Office Theme</vt:lpstr>
      <vt:lpstr>Office Theme</vt:lpstr>
      <vt:lpstr>Census Block Group Tools</vt:lpstr>
      <vt:lpstr>Note</vt:lpstr>
      <vt:lpstr>Agenda</vt:lpstr>
      <vt:lpstr>Program Area Contacts</vt:lpstr>
      <vt:lpstr>2022-2023</vt:lpstr>
      <vt:lpstr>Reminders</vt:lpstr>
      <vt:lpstr>Current Known Issues</vt:lpstr>
      <vt:lpstr>Current Process Review</vt:lpstr>
      <vt:lpstr>Future Process Review</vt:lpstr>
      <vt:lpstr>2023-2024</vt:lpstr>
      <vt:lpstr>Application Updates</vt:lpstr>
      <vt:lpstr>Updates</vt:lpstr>
      <vt:lpstr>Business Rule Update</vt:lpstr>
      <vt:lpstr>Reminders</vt:lpstr>
      <vt:lpstr>Data Element Updates</vt:lpstr>
      <vt:lpstr>Data Element Updates</vt:lpstr>
      <vt:lpstr>Data Element Updates</vt:lpstr>
      <vt:lpstr>Timeline – PEIMS Fall Submission</vt:lpstr>
      <vt:lpstr>Timeline – PEIMS Summer Submission</vt:lpstr>
      <vt:lpstr>Frequently Asked Questions</vt:lpstr>
      <vt:lpstr>Technical Resources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Spring Training Template</dc:title>
  <dc:creator>Ulrich, Melanie</dc:creator>
  <cp:revision>10</cp:revision>
  <cp:lastPrinted>2022-09-02T18:16:15Z</cp:lastPrinted>
  <dcterms:created xsi:type="dcterms:W3CDTF">2020-11-05T16:39:19Z</dcterms:created>
  <dcterms:modified xsi:type="dcterms:W3CDTF">2023-03-14T15:24:28Z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0x010100E7BE4C68E97640479F3D791B3E26A918</vt:lpwstr>
  </property>
  <property fmtid="{D5CDD505-2E9C-101B-9397-08002B2CF9AE}" pid="3" name="xd_ProgID">
    <vt:lpwstr/>
  </property>
  <property fmtid="{D5CDD505-2E9C-101B-9397-08002B2CF9AE}" pid="4" name="ComplianceAssetId">
    <vt:lpwstr/>
  </property>
  <property fmtid="{D5CDD505-2E9C-101B-9397-08002B2CF9AE}" pid="5" name="TemplateUrl">
    <vt:lpwstr/>
  </property>
  <property fmtid="{D5CDD505-2E9C-101B-9397-08002B2CF9AE}" pid="6" name="_ExtendedDescription">
    <vt:lpwstr/>
  </property>
  <property fmtid="{D5CDD505-2E9C-101B-9397-08002B2CF9AE}" pid="7" name="TriggerFlowInfo">
    <vt:lpwstr/>
  </property>
  <property fmtid="{D5CDD505-2E9C-101B-9397-08002B2CF9AE}" pid="8" name="xd_Signature">
    <vt:bool>false</vt:bool>
  </property>
</Properties>
</file>