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78" r:id="rId5"/>
    <p:sldMasterId id="2147483805" r:id="rId6"/>
    <p:sldMasterId id="2147483821" r:id="rId7"/>
    <p:sldMasterId id="2147483828" r:id="rId8"/>
  </p:sldMasterIdLst>
  <p:notesMasterIdLst>
    <p:notesMasterId r:id="rId35"/>
  </p:notesMasterIdLst>
  <p:handoutMasterIdLst>
    <p:handoutMasterId r:id="rId36"/>
  </p:handoutMasterIdLst>
  <p:sldIdLst>
    <p:sldId id="256" r:id="rId9"/>
    <p:sldId id="258" r:id="rId10"/>
    <p:sldId id="259" r:id="rId11"/>
    <p:sldId id="261" r:id="rId12"/>
    <p:sldId id="2145706101" r:id="rId13"/>
    <p:sldId id="1992" r:id="rId14"/>
    <p:sldId id="2494" r:id="rId15"/>
    <p:sldId id="2145706682" r:id="rId16"/>
    <p:sldId id="278" r:id="rId17"/>
    <p:sldId id="280" r:id="rId18"/>
    <p:sldId id="281" r:id="rId19"/>
    <p:sldId id="276" r:id="rId20"/>
    <p:sldId id="2145706684" r:id="rId21"/>
    <p:sldId id="2489" r:id="rId22"/>
    <p:sldId id="2145706161" r:id="rId23"/>
    <p:sldId id="2145706164" r:id="rId24"/>
    <p:sldId id="467" r:id="rId25"/>
    <p:sldId id="2145706165" r:id="rId26"/>
    <p:sldId id="2145706680" r:id="rId27"/>
    <p:sldId id="2145706685" r:id="rId28"/>
    <p:sldId id="2490" r:id="rId29"/>
    <p:sldId id="1994" r:id="rId30"/>
    <p:sldId id="287" r:id="rId31"/>
    <p:sldId id="2495" r:id="rId32"/>
    <p:sldId id="2145707684" r:id="rId33"/>
    <p:sldId id="24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SY Overview" id="{93804523-D1D5-4400-8EBE-B53BB78BA199}">
          <p14:sldIdLst>
            <p14:sldId id="256"/>
            <p14:sldId id="258"/>
            <p14:sldId id="259"/>
            <p14:sldId id="261"/>
            <p14:sldId id="2145706101"/>
            <p14:sldId id="1992"/>
            <p14:sldId id="2494"/>
            <p14:sldId id="2145706682"/>
            <p14:sldId id="278"/>
            <p14:sldId id="280"/>
            <p14:sldId id="281"/>
            <p14:sldId id="276"/>
            <p14:sldId id="2145706684"/>
            <p14:sldId id="2489"/>
            <p14:sldId id="2145706161"/>
            <p14:sldId id="2145706164"/>
            <p14:sldId id="467"/>
            <p14:sldId id="2145706165"/>
            <p14:sldId id="2145706680"/>
            <p14:sldId id="2145706685"/>
            <p14:sldId id="2490"/>
            <p14:sldId id="1994"/>
            <p14:sldId id="287"/>
            <p14:sldId id="2495"/>
            <p14:sldId id="2145707684"/>
            <p14:sldId id="2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8DB112-930D-6925-9E2F-711C7C797950}" name="Doran, Brian" initials="DB" userId="S::Brian.Doran@tea.texas.gov::404b808b-7304-49c7-bcdf-2f195c92a744" providerId="AD"/>
  <p188:author id="{5EF59E72-D9BA-600B-BF23-258C3C2F1181}" name="Wilborn-Nieto, Andrea" initials="WA" userId="S::andrea.nieto@tea.texas.gov::561cc4e6-4a43-4d38-8fc8-98a0487015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lett, Emma" initials="CE" lastIdx="39" clrIdx="0">
    <p:extLst>
      <p:ext uri="{19B8F6BF-5375-455C-9EA6-DF929625EA0E}">
        <p15:presenceInfo xmlns:p15="http://schemas.microsoft.com/office/powerpoint/2012/main" userId="S::Emma.Catlett@tea.texas.gov::602bba41-4c75-41f2-9730-24d2f1527b8f" providerId="AD"/>
      </p:ext>
    </p:extLst>
  </p:cmAuthor>
  <p:cmAuthor id="2" name="Aguirre, Jennifer" initials="AJ" lastIdx="3" clrIdx="1">
    <p:extLst>
      <p:ext uri="{19B8F6BF-5375-455C-9EA6-DF929625EA0E}">
        <p15:presenceInfo xmlns:p15="http://schemas.microsoft.com/office/powerpoint/2012/main" userId="S::jennifer.aguirre@tea.texas.gov::e2ae6775-8ad8-4eb8-b2e9-556bc9ca65f4" providerId="AD"/>
      </p:ext>
    </p:extLst>
  </p:cmAuthor>
  <p:cmAuthor id="3" name="Simons, Elia" initials="SE" lastIdx="6" clrIdx="2">
    <p:extLst>
      <p:ext uri="{19B8F6BF-5375-455C-9EA6-DF929625EA0E}">
        <p15:presenceInfo xmlns:p15="http://schemas.microsoft.com/office/powerpoint/2012/main" userId="S::Elia.Simons@tea.texas.gov::01c9be67-7802-49c3-af98-98f1614866e7" providerId="AD"/>
      </p:ext>
    </p:extLst>
  </p:cmAuthor>
  <p:cmAuthor id="4" name="Macedonio, Shaelyn" initials="MS" lastIdx="2" clrIdx="3">
    <p:extLst>
      <p:ext uri="{19B8F6BF-5375-455C-9EA6-DF929625EA0E}">
        <p15:presenceInfo xmlns:p15="http://schemas.microsoft.com/office/powerpoint/2012/main" userId="S::Shaelyn.Macedonio@tea.texas.gov::112b655a-fc7c-4df7-8537-09901821b2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18B"/>
    <a:srgbClr val="D93C10"/>
    <a:srgbClr val="4472C4"/>
    <a:srgbClr val="FFFFFF"/>
    <a:srgbClr val="E7E6E6"/>
    <a:srgbClr val="F2F2F2"/>
    <a:srgbClr val="0D6CB9"/>
    <a:srgbClr val="F16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620B1-112E-4491-92E5-69B7E2FBD184}" v="15" dt="2023-03-21T00:10:47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7" autoAdjust="0"/>
    <p:restoredTop sz="93557" autoAdjust="0"/>
  </p:normalViewPr>
  <p:slideViewPr>
    <p:cSldViewPr snapToGrid="0">
      <p:cViewPr>
        <p:scale>
          <a:sx n="60" d="100"/>
          <a:sy n="60" d="100"/>
        </p:scale>
        <p:origin x="-4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ffoletto, Jamie" userId="daf1e3c6-8137-448a-b141-d23049d419b5" providerId="ADAL" clId="{E97620B1-112E-4491-92E5-69B7E2FBD184}"/>
    <pc:docChg chg="custSel modSld modSection">
      <pc:chgData name="Muffoletto, Jamie" userId="daf1e3c6-8137-448a-b141-d23049d419b5" providerId="ADAL" clId="{E97620B1-112E-4491-92E5-69B7E2FBD184}" dt="2023-03-21T00:14:50.586" v="116" actId="962"/>
      <pc:docMkLst>
        <pc:docMk/>
      </pc:docMkLst>
      <pc:sldChg chg="modSp mod">
        <pc:chgData name="Muffoletto, Jamie" userId="daf1e3c6-8137-448a-b141-d23049d419b5" providerId="ADAL" clId="{E97620B1-112E-4491-92E5-69B7E2FBD184}" dt="2023-03-20T23:53:08.373" v="53" actId="13244"/>
        <pc:sldMkLst>
          <pc:docMk/>
          <pc:sldMk cId="196902471" sldId="258"/>
        </pc:sldMkLst>
        <pc:spChg chg="mod">
          <ac:chgData name="Muffoletto, Jamie" userId="daf1e3c6-8137-448a-b141-d23049d419b5" providerId="ADAL" clId="{E97620B1-112E-4491-92E5-69B7E2FBD184}" dt="2023-03-20T23:52:32.696" v="48" actId="1036"/>
          <ac:spMkLst>
            <pc:docMk/>
            <pc:sldMk cId="196902471" sldId="258"/>
            <ac:spMk id="3" creationId="{4C425BE7-E686-483D-9094-407B29A94974}"/>
          </ac:spMkLst>
        </pc:spChg>
        <pc:spChg chg="ord">
          <ac:chgData name="Muffoletto, Jamie" userId="daf1e3c6-8137-448a-b141-d23049d419b5" providerId="ADAL" clId="{E97620B1-112E-4491-92E5-69B7E2FBD184}" dt="2023-03-20T23:53:08.373" v="53" actId="13244"/>
          <ac:spMkLst>
            <pc:docMk/>
            <pc:sldMk cId="196902471" sldId="258"/>
            <ac:spMk id="4" creationId="{AA9C6111-DD15-7D24-4EA8-EC305761BACC}"/>
          </ac:spMkLst>
        </pc:spChg>
        <pc:spChg chg="ord">
          <ac:chgData name="Muffoletto, Jamie" userId="daf1e3c6-8137-448a-b141-d23049d419b5" providerId="ADAL" clId="{E97620B1-112E-4491-92E5-69B7E2FBD184}" dt="2023-03-20T23:52:38.942" v="49" actId="13244"/>
          <ac:spMkLst>
            <pc:docMk/>
            <pc:sldMk cId="196902471" sldId="258"/>
            <ac:spMk id="7" creationId="{8E268F9B-1572-49E8-BC37-549BC34143E4}"/>
          </ac:spMkLst>
        </pc:spChg>
        <pc:spChg chg="ord">
          <ac:chgData name="Muffoletto, Jamie" userId="daf1e3c6-8137-448a-b141-d23049d419b5" providerId="ADAL" clId="{E97620B1-112E-4491-92E5-69B7E2FBD184}" dt="2023-03-20T23:52:44.814" v="50" actId="13244"/>
          <ac:spMkLst>
            <pc:docMk/>
            <pc:sldMk cId="196902471" sldId="258"/>
            <ac:spMk id="8" creationId="{AA1A48A1-BDEB-4A60-B38F-A94B1291F5D8}"/>
          </ac:spMkLst>
        </pc:spChg>
        <pc:picChg chg="ord">
          <ac:chgData name="Muffoletto, Jamie" userId="daf1e3c6-8137-448a-b141-d23049d419b5" providerId="ADAL" clId="{E97620B1-112E-4491-92E5-69B7E2FBD184}" dt="2023-03-20T23:52:56.751" v="52" actId="13244"/>
          <ac:picMkLst>
            <pc:docMk/>
            <pc:sldMk cId="196902471" sldId="258"/>
            <ac:picMk id="9" creationId="{E441D6A7-F6FF-4863-9D5E-96AEA6C2FEE7}"/>
          </ac:picMkLst>
        </pc:picChg>
      </pc:sldChg>
      <pc:sldChg chg="modSp mod">
        <pc:chgData name="Muffoletto, Jamie" userId="daf1e3c6-8137-448a-b141-d23049d419b5" providerId="ADAL" clId="{E97620B1-112E-4491-92E5-69B7E2FBD184}" dt="2023-03-20T23:54:44.387" v="55" actId="13244"/>
        <pc:sldMkLst>
          <pc:docMk/>
          <pc:sldMk cId="1922549001" sldId="259"/>
        </pc:sldMkLst>
        <pc:spChg chg="ord">
          <ac:chgData name="Muffoletto, Jamie" userId="daf1e3c6-8137-448a-b141-d23049d419b5" providerId="ADAL" clId="{E97620B1-112E-4491-92E5-69B7E2FBD184}" dt="2023-03-20T23:54:41.275" v="54" actId="13244"/>
          <ac:spMkLst>
            <pc:docMk/>
            <pc:sldMk cId="1922549001" sldId="259"/>
            <ac:spMk id="5" creationId="{7EB5D7A2-B205-45B4-9099-B9723E6930C5}"/>
          </ac:spMkLst>
        </pc:spChg>
        <pc:picChg chg="ord">
          <ac:chgData name="Muffoletto, Jamie" userId="daf1e3c6-8137-448a-b141-d23049d419b5" providerId="ADAL" clId="{E97620B1-112E-4491-92E5-69B7E2FBD184}" dt="2023-03-20T23:54:44.387" v="55" actId="13244"/>
          <ac:picMkLst>
            <pc:docMk/>
            <pc:sldMk cId="1922549001" sldId="259"/>
            <ac:picMk id="6" creationId="{1D27E301-6586-4F3C-8938-AB100360336A}"/>
          </ac:picMkLst>
        </pc:picChg>
      </pc:sldChg>
      <pc:sldChg chg="modSp mod">
        <pc:chgData name="Muffoletto, Jamie" userId="daf1e3c6-8137-448a-b141-d23049d419b5" providerId="ADAL" clId="{E97620B1-112E-4491-92E5-69B7E2FBD184}" dt="2023-03-20T23:40:54.999" v="0" actId="962"/>
        <pc:sldMkLst>
          <pc:docMk/>
          <pc:sldMk cId="3961544700" sldId="261"/>
        </pc:sldMkLst>
        <pc:picChg chg="mod">
          <ac:chgData name="Muffoletto, Jamie" userId="daf1e3c6-8137-448a-b141-d23049d419b5" providerId="ADAL" clId="{E97620B1-112E-4491-92E5-69B7E2FBD184}" dt="2023-03-20T23:40:54.999" v="0" actId="962"/>
          <ac:picMkLst>
            <pc:docMk/>
            <pc:sldMk cId="3961544700" sldId="261"/>
            <ac:picMk id="4" creationId="{901ADA3B-6330-6E6A-965A-289E6DDA6BC3}"/>
          </ac:picMkLst>
        </pc:picChg>
      </pc:sldChg>
      <pc:sldChg chg="delSp modSp mod">
        <pc:chgData name="Muffoletto, Jamie" userId="daf1e3c6-8137-448a-b141-d23049d419b5" providerId="ADAL" clId="{E97620B1-112E-4491-92E5-69B7E2FBD184}" dt="2023-03-21T00:07:00.007" v="72" actId="478"/>
        <pc:sldMkLst>
          <pc:docMk/>
          <pc:sldMk cId="2676377187" sldId="276"/>
        </pc:sldMkLst>
        <pc:spChg chg="ord">
          <ac:chgData name="Muffoletto, Jamie" userId="daf1e3c6-8137-448a-b141-d23049d419b5" providerId="ADAL" clId="{E97620B1-112E-4491-92E5-69B7E2FBD184}" dt="2023-03-21T00:06:39.449" v="70" actId="13244"/>
          <ac:spMkLst>
            <pc:docMk/>
            <pc:sldMk cId="2676377187" sldId="276"/>
            <ac:spMk id="3" creationId="{C084860B-1B6F-4B78-A0C9-8E679D0D4E42}"/>
          </ac:spMkLst>
        </pc:spChg>
        <pc:picChg chg="ord">
          <ac:chgData name="Muffoletto, Jamie" userId="daf1e3c6-8137-448a-b141-d23049d419b5" providerId="ADAL" clId="{E97620B1-112E-4491-92E5-69B7E2FBD184}" dt="2023-03-21T00:06:46.352" v="71" actId="13244"/>
          <ac:picMkLst>
            <pc:docMk/>
            <pc:sldMk cId="2676377187" sldId="276"/>
            <ac:picMk id="9" creationId="{853ED48E-4A07-4E47-BE92-C2FABDE79F6D}"/>
          </ac:picMkLst>
        </pc:picChg>
        <pc:picChg chg="del">
          <ac:chgData name="Muffoletto, Jamie" userId="daf1e3c6-8137-448a-b141-d23049d419b5" providerId="ADAL" clId="{E97620B1-112E-4491-92E5-69B7E2FBD184}" dt="2023-03-21T00:07:00.007" v="72" actId="478"/>
          <ac:picMkLst>
            <pc:docMk/>
            <pc:sldMk cId="2676377187" sldId="276"/>
            <ac:picMk id="13" creationId="{A7653894-29A7-8EAD-071E-31CD02501460}"/>
          </ac:picMkLst>
        </pc:picChg>
      </pc:sldChg>
      <pc:sldChg chg="modSp mod">
        <pc:chgData name="Muffoletto, Jamie" userId="daf1e3c6-8137-448a-b141-d23049d419b5" providerId="ADAL" clId="{E97620B1-112E-4491-92E5-69B7E2FBD184}" dt="2023-03-21T00:13:59.200" v="109" actId="962"/>
        <pc:sldMkLst>
          <pc:docMk/>
          <pc:sldMk cId="1379263190" sldId="278"/>
        </pc:sldMkLst>
        <pc:picChg chg="mod">
          <ac:chgData name="Muffoletto, Jamie" userId="daf1e3c6-8137-448a-b141-d23049d419b5" providerId="ADAL" clId="{E97620B1-112E-4491-92E5-69B7E2FBD184}" dt="2023-03-21T00:13:59.200" v="109" actId="962"/>
          <ac:picMkLst>
            <pc:docMk/>
            <pc:sldMk cId="1379263190" sldId="278"/>
            <ac:picMk id="4" creationId="{C1B611A0-5854-2FC4-7E20-997EBE40AD52}"/>
          </ac:picMkLst>
        </pc:picChg>
        <pc:picChg chg="mod">
          <ac:chgData name="Muffoletto, Jamie" userId="daf1e3c6-8137-448a-b141-d23049d419b5" providerId="ADAL" clId="{E97620B1-112E-4491-92E5-69B7E2FBD184}" dt="2023-03-20T23:41:18.448" v="5" actId="962"/>
          <ac:picMkLst>
            <pc:docMk/>
            <pc:sldMk cId="1379263190" sldId="278"/>
            <ac:picMk id="10" creationId="{E540D7EF-327F-45C6-80E2-0AB36B268A3B}"/>
          </ac:picMkLst>
        </pc:picChg>
      </pc:sldChg>
      <pc:sldChg chg="modSp mod">
        <pc:chgData name="Muffoletto, Jamie" userId="daf1e3c6-8137-448a-b141-d23049d419b5" providerId="ADAL" clId="{E97620B1-112E-4491-92E5-69B7E2FBD184}" dt="2023-03-21T00:14:08.123" v="110" actId="962"/>
        <pc:sldMkLst>
          <pc:docMk/>
          <pc:sldMk cId="3165437568" sldId="280"/>
        </pc:sldMkLst>
        <pc:picChg chg="mod">
          <ac:chgData name="Muffoletto, Jamie" userId="daf1e3c6-8137-448a-b141-d23049d419b5" providerId="ADAL" clId="{E97620B1-112E-4491-92E5-69B7E2FBD184}" dt="2023-03-21T00:14:08.123" v="110" actId="962"/>
          <ac:picMkLst>
            <pc:docMk/>
            <pc:sldMk cId="3165437568" sldId="280"/>
            <ac:picMk id="4" creationId="{1487A5D2-764E-408A-80DA-F84E577BF7EE}"/>
          </ac:picMkLst>
        </pc:picChg>
        <pc:picChg chg="mod">
          <ac:chgData name="Muffoletto, Jamie" userId="daf1e3c6-8137-448a-b141-d23049d419b5" providerId="ADAL" clId="{E97620B1-112E-4491-92E5-69B7E2FBD184}" dt="2023-03-20T23:41:21.926" v="6" actId="962"/>
          <ac:picMkLst>
            <pc:docMk/>
            <pc:sldMk cId="3165437568" sldId="280"/>
            <ac:picMk id="5" creationId="{C8F0206C-2146-4C51-916C-88DAC2327397}"/>
          </ac:picMkLst>
        </pc:picChg>
      </pc:sldChg>
      <pc:sldChg chg="modSp mod">
        <pc:chgData name="Muffoletto, Jamie" userId="daf1e3c6-8137-448a-b141-d23049d419b5" providerId="ADAL" clId="{E97620B1-112E-4491-92E5-69B7E2FBD184}" dt="2023-03-21T00:14:16.618" v="111" actId="962"/>
        <pc:sldMkLst>
          <pc:docMk/>
          <pc:sldMk cId="2478920074" sldId="281"/>
        </pc:sldMkLst>
        <pc:picChg chg="mod">
          <ac:chgData name="Muffoletto, Jamie" userId="daf1e3c6-8137-448a-b141-d23049d419b5" providerId="ADAL" clId="{E97620B1-112E-4491-92E5-69B7E2FBD184}" dt="2023-03-21T00:14:16.618" v="111" actId="962"/>
          <ac:picMkLst>
            <pc:docMk/>
            <pc:sldMk cId="2478920074" sldId="281"/>
            <ac:picMk id="4" creationId="{C0BE4CBB-694F-C826-EB83-A2D9CB4A4DA1}"/>
          </ac:picMkLst>
        </pc:picChg>
        <pc:picChg chg="mod">
          <ac:chgData name="Muffoletto, Jamie" userId="daf1e3c6-8137-448a-b141-d23049d419b5" providerId="ADAL" clId="{E97620B1-112E-4491-92E5-69B7E2FBD184}" dt="2023-03-20T23:41:25.939" v="7" actId="962"/>
          <ac:picMkLst>
            <pc:docMk/>
            <pc:sldMk cId="2478920074" sldId="281"/>
            <ac:picMk id="8" creationId="{A717C704-9B34-468A-A080-D7D081044259}"/>
          </ac:picMkLst>
        </pc:picChg>
      </pc:sldChg>
      <pc:sldChg chg="modSp mod">
        <pc:chgData name="Muffoletto, Jamie" userId="daf1e3c6-8137-448a-b141-d23049d419b5" providerId="ADAL" clId="{E97620B1-112E-4491-92E5-69B7E2FBD184}" dt="2023-03-20T23:43:35.360" v="26" actId="962"/>
        <pc:sldMkLst>
          <pc:docMk/>
          <pc:sldMk cId="826874689" sldId="287"/>
        </pc:sldMkLst>
        <pc:picChg chg="mod">
          <ac:chgData name="Muffoletto, Jamie" userId="daf1e3c6-8137-448a-b141-d23049d419b5" providerId="ADAL" clId="{E97620B1-112E-4491-92E5-69B7E2FBD184}" dt="2023-03-20T23:43:35.360" v="26" actId="962"/>
          <ac:picMkLst>
            <pc:docMk/>
            <pc:sldMk cId="826874689" sldId="287"/>
            <ac:picMk id="4" creationId="{8A6EE8C0-1038-485C-96E8-37123E393E95}"/>
          </ac:picMkLst>
        </pc:picChg>
      </pc:sldChg>
      <pc:sldChg chg="modSp mod delCm">
        <pc:chgData name="Muffoletto, Jamie" userId="daf1e3c6-8137-448a-b141-d23049d419b5" providerId="ADAL" clId="{E97620B1-112E-4491-92E5-69B7E2FBD184}" dt="2023-03-21T00:11:22.582" v="96" actId="13244"/>
        <pc:sldMkLst>
          <pc:docMk/>
          <pc:sldMk cId="911818243" sldId="467"/>
        </pc:sldMkLst>
        <pc:graphicFrameChg chg="mod ord modGraphic">
          <ac:chgData name="Muffoletto, Jamie" userId="daf1e3c6-8137-448a-b141-d23049d419b5" providerId="ADAL" clId="{E97620B1-112E-4491-92E5-69B7E2FBD184}" dt="2023-03-21T00:11:22.582" v="96" actId="13244"/>
          <ac:graphicFrameMkLst>
            <pc:docMk/>
            <pc:sldMk cId="911818243" sldId="467"/>
            <ac:graphicFrameMk id="5" creationId="{6E83E82D-FBF0-463C-9B56-005C4138CF5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uffoletto, Jamie" userId="daf1e3c6-8137-448a-b141-d23049d419b5" providerId="ADAL" clId="{E97620B1-112E-4491-92E5-69B7E2FBD184}" dt="2023-03-20T23:45:26.751" v="40"/>
              <pc2:cmMkLst xmlns:pc2="http://schemas.microsoft.com/office/powerpoint/2019/9/main/command">
                <pc:docMk/>
                <pc:sldMk cId="911818243" sldId="467"/>
                <pc2:cmMk id="{A8345E28-B36A-40B0-90A9-13E7B056FCAB}"/>
              </pc2:cmMkLst>
            </pc226:cmChg>
          </p:ext>
        </pc:extLst>
      </pc:sldChg>
      <pc:sldChg chg="modSp mod">
        <pc:chgData name="Muffoletto, Jamie" userId="daf1e3c6-8137-448a-b141-d23049d419b5" providerId="ADAL" clId="{E97620B1-112E-4491-92E5-69B7E2FBD184}" dt="2023-03-21T00:13:24.366" v="105" actId="962"/>
        <pc:sldMkLst>
          <pc:docMk/>
          <pc:sldMk cId="0" sldId="1992"/>
        </pc:sldMkLst>
        <pc:picChg chg="mod">
          <ac:chgData name="Muffoletto, Jamie" userId="daf1e3c6-8137-448a-b141-d23049d419b5" providerId="ADAL" clId="{E97620B1-112E-4491-92E5-69B7E2FBD184}" dt="2023-03-21T00:13:24.366" v="105" actId="962"/>
          <ac:picMkLst>
            <pc:docMk/>
            <pc:sldMk cId="0" sldId="1992"/>
            <ac:picMk id="2" creationId="{4B2A8E5C-B620-C957-747B-219E6A2B81E2}"/>
          </ac:picMkLst>
        </pc:picChg>
        <pc:picChg chg="mod">
          <ac:chgData name="Muffoletto, Jamie" userId="daf1e3c6-8137-448a-b141-d23049d419b5" providerId="ADAL" clId="{E97620B1-112E-4491-92E5-69B7E2FBD184}" dt="2023-03-20T23:41:08.036" v="3" actId="962"/>
          <ac:picMkLst>
            <pc:docMk/>
            <pc:sldMk cId="0" sldId="1992"/>
            <ac:picMk id="4" creationId="{ED96E168-B6B3-B9C8-3AB8-A062188264A6}"/>
          </ac:picMkLst>
        </pc:picChg>
      </pc:sldChg>
      <pc:sldChg chg="modSp mod">
        <pc:chgData name="Muffoletto, Jamie" userId="daf1e3c6-8137-448a-b141-d23049d419b5" providerId="ADAL" clId="{E97620B1-112E-4491-92E5-69B7E2FBD184}" dt="2023-03-20T23:45:09.407" v="37" actId="207"/>
        <pc:sldMkLst>
          <pc:docMk/>
          <pc:sldMk cId="0" sldId="1994"/>
        </pc:sldMkLst>
        <pc:graphicFrameChg chg="modGraphic">
          <ac:chgData name="Muffoletto, Jamie" userId="daf1e3c6-8137-448a-b141-d23049d419b5" providerId="ADAL" clId="{E97620B1-112E-4491-92E5-69B7E2FBD184}" dt="2023-03-20T23:45:09.407" v="37" actId="207"/>
          <ac:graphicFrameMkLst>
            <pc:docMk/>
            <pc:sldMk cId="0" sldId="1994"/>
            <ac:graphicFrameMk id="464" creationId="{00000000-0000-0000-0000-000000000000}"/>
          </ac:graphicFrameMkLst>
        </pc:graphicFrameChg>
      </pc:sldChg>
      <pc:sldChg chg="modSp mod">
        <pc:chgData name="Muffoletto, Jamie" userId="daf1e3c6-8137-448a-b141-d23049d419b5" providerId="ADAL" clId="{E97620B1-112E-4491-92E5-69B7E2FBD184}" dt="2023-03-20T23:45:19.414" v="39" actId="207"/>
        <pc:sldMkLst>
          <pc:docMk/>
          <pc:sldMk cId="744649628" sldId="2493"/>
        </pc:sldMkLst>
        <pc:spChg chg="mod">
          <ac:chgData name="Muffoletto, Jamie" userId="daf1e3c6-8137-448a-b141-d23049d419b5" providerId="ADAL" clId="{E97620B1-112E-4491-92E5-69B7E2FBD184}" dt="2023-03-20T23:45:19.414" v="39" actId="207"/>
          <ac:spMkLst>
            <pc:docMk/>
            <pc:sldMk cId="744649628" sldId="2493"/>
            <ac:spMk id="4" creationId="{99BC4E33-8203-4342-9070-BFCA3000D664}"/>
          </ac:spMkLst>
        </pc:spChg>
      </pc:sldChg>
      <pc:sldChg chg="delSp modSp mod">
        <pc:chgData name="Muffoletto, Jamie" userId="daf1e3c6-8137-448a-b141-d23049d419b5" providerId="ADAL" clId="{E97620B1-112E-4491-92E5-69B7E2FBD184}" dt="2023-03-21T00:04:35.109" v="63" actId="478"/>
        <pc:sldMkLst>
          <pc:docMk/>
          <pc:sldMk cId="96971812" sldId="2494"/>
        </pc:sldMkLst>
        <pc:spChg chg="ord">
          <ac:chgData name="Muffoletto, Jamie" userId="daf1e3c6-8137-448a-b141-d23049d419b5" providerId="ADAL" clId="{E97620B1-112E-4491-92E5-69B7E2FBD184}" dt="2023-03-21T00:03:39.989" v="61" actId="13244"/>
          <ac:spMkLst>
            <pc:docMk/>
            <pc:sldMk cId="96971812" sldId="2494"/>
            <ac:spMk id="3" creationId="{8CDD3914-AC4F-4866-899E-B8330867A2F5}"/>
          </ac:spMkLst>
        </pc:spChg>
        <pc:spChg chg="del mod ord">
          <ac:chgData name="Muffoletto, Jamie" userId="daf1e3c6-8137-448a-b141-d23049d419b5" providerId="ADAL" clId="{E97620B1-112E-4491-92E5-69B7E2FBD184}" dt="2023-03-21T00:04:35.109" v="63" actId="478"/>
          <ac:spMkLst>
            <pc:docMk/>
            <pc:sldMk cId="96971812" sldId="2494"/>
            <ac:spMk id="5" creationId="{C1C2942C-7EEE-4A5D-892F-F1200D2516E6}"/>
          </ac:spMkLst>
        </pc:spChg>
        <pc:spChg chg="mod">
          <ac:chgData name="Muffoletto, Jamie" userId="daf1e3c6-8137-448a-b141-d23049d419b5" providerId="ADAL" clId="{E97620B1-112E-4491-92E5-69B7E2FBD184}" dt="2023-03-21T00:03:21.692" v="60" actId="13244"/>
          <ac:spMkLst>
            <pc:docMk/>
            <pc:sldMk cId="96971812" sldId="2494"/>
            <ac:spMk id="6" creationId="{48C03C1D-73A7-4833-A9B9-AE47458693C1}"/>
          </ac:spMkLst>
        </pc:spChg>
        <pc:picChg chg="del">
          <ac:chgData name="Muffoletto, Jamie" userId="daf1e3c6-8137-448a-b141-d23049d419b5" providerId="ADAL" clId="{E97620B1-112E-4491-92E5-69B7E2FBD184}" dt="2023-03-21T00:04:30.766" v="62" actId="478"/>
          <ac:picMkLst>
            <pc:docMk/>
            <pc:sldMk cId="96971812" sldId="2494"/>
            <ac:picMk id="4" creationId="{81FD11DB-A276-FABB-3268-1F338246BBD0}"/>
          </ac:picMkLst>
        </pc:picChg>
        <pc:picChg chg="ord">
          <ac:chgData name="Muffoletto, Jamie" userId="daf1e3c6-8137-448a-b141-d23049d419b5" providerId="ADAL" clId="{E97620B1-112E-4491-92E5-69B7E2FBD184}" dt="2023-03-21T00:02:43.432" v="58" actId="13244"/>
          <ac:picMkLst>
            <pc:docMk/>
            <pc:sldMk cId="96971812" sldId="2494"/>
            <ac:picMk id="12" creationId="{1C489BDC-4B3C-4252-9F7E-B918B788F829}"/>
          </ac:picMkLst>
        </pc:picChg>
      </pc:sldChg>
      <pc:sldChg chg="modSp mod">
        <pc:chgData name="Muffoletto, Jamie" userId="daf1e3c6-8137-448a-b141-d23049d419b5" providerId="ADAL" clId="{E97620B1-112E-4491-92E5-69B7E2FBD184}" dt="2023-03-20T23:44:12.454" v="30" actId="33553"/>
        <pc:sldMkLst>
          <pc:docMk/>
          <pc:sldMk cId="2597171587" sldId="2145706101"/>
        </pc:sldMkLst>
        <pc:spChg chg="mod">
          <ac:chgData name="Muffoletto, Jamie" userId="daf1e3c6-8137-448a-b141-d23049d419b5" providerId="ADAL" clId="{E97620B1-112E-4491-92E5-69B7E2FBD184}" dt="2023-03-20T23:44:12.454" v="30" actId="33553"/>
          <ac:spMkLst>
            <pc:docMk/>
            <pc:sldMk cId="2597171587" sldId="2145706101"/>
            <ac:spMk id="8" creationId="{91988BBF-81F3-4487-A8BD-7CA1F32DCA59}"/>
          </ac:spMkLst>
        </pc:spChg>
        <pc:graphicFrameChg chg="mod">
          <ac:chgData name="Muffoletto, Jamie" userId="daf1e3c6-8137-448a-b141-d23049d419b5" providerId="ADAL" clId="{E97620B1-112E-4491-92E5-69B7E2FBD184}" dt="2023-03-20T23:40:58.970" v="1" actId="962"/>
          <ac:graphicFrameMkLst>
            <pc:docMk/>
            <pc:sldMk cId="2597171587" sldId="2145706101"/>
            <ac:graphicFrameMk id="32" creationId="{83F11AF0-495E-4359-BA3C-0DA8792D5D18}"/>
          </ac:graphicFrameMkLst>
        </pc:graphicFrameChg>
        <pc:picChg chg="mod">
          <ac:chgData name="Muffoletto, Jamie" userId="daf1e3c6-8137-448a-b141-d23049d419b5" providerId="ADAL" clId="{E97620B1-112E-4491-92E5-69B7E2FBD184}" dt="2023-03-20T23:41:04.443" v="2" actId="962"/>
          <ac:picMkLst>
            <pc:docMk/>
            <pc:sldMk cId="2597171587" sldId="2145706101"/>
            <ac:picMk id="3" creationId="{5909449C-0F0B-206E-90A4-6A4925FF028D}"/>
          </ac:picMkLst>
        </pc:picChg>
      </pc:sldChg>
      <pc:sldChg chg="modSp mod">
        <pc:chgData name="Muffoletto, Jamie" userId="daf1e3c6-8137-448a-b141-d23049d419b5" providerId="ADAL" clId="{E97620B1-112E-4491-92E5-69B7E2FBD184}" dt="2023-03-20T23:51:36.243" v="47" actId="20577"/>
        <pc:sldMkLst>
          <pc:docMk/>
          <pc:sldMk cId="2555011053" sldId="2145706161"/>
        </pc:sldMkLst>
        <pc:spChg chg="mod">
          <ac:chgData name="Muffoletto, Jamie" userId="daf1e3c6-8137-448a-b141-d23049d419b5" providerId="ADAL" clId="{E97620B1-112E-4491-92E5-69B7E2FBD184}" dt="2023-03-20T23:51:36.243" v="47" actId="20577"/>
          <ac:spMkLst>
            <pc:docMk/>
            <pc:sldMk cId="2555011053" sldId="2145706161"/>
            <ac:spMk id="2" creationId="{02D1301C-14D6-42D4-A292-0328D3629016}"/>
          </ac:spMkLst>
        </pc:spChg>
        <pc:picChg chg="mod">
          <ac:chgData name="Muffoletto, Jamie" userId="daf1e3c6-8137-448a-b141-d23049d419b5" providerId="ADAL" clId="{E97620B1-112E-4491-92E5-69B7E2FBD184}" dt="2023-03-20T23:41:29.384" v="8" actId="962"/>
          <ac:picMkLst>
            <pc:docMk/>
            <pc:sldMk cId="2555011053" sldId="2145706161"/>
            <ac:picMk id="5" creationId="{1C3B7672-8138-1C00-CC3F-FAE5378D9A85}"/>
          </ac:picMkLst>
        </pc:picChg>
      </pc:sldChg>
      <pc:sldChg chg="addSp delSp modSp mod">
        <pc:chgData name="Muffoletto, Jamie" userId="daf1e3c6-8137-448a-b141-d23049d419b5" providerId="ADAL" clId="{E97620B1-112E-4491-92E5-69B7E2FBD184}" dt="2023-03-21T00:14:31.031" v="113" actId="962"/>
        <pc:sldMkLst>
          <pc:docMk/>
          <pc:sldMk cId="323563824" sldId="2145706164"/>
        </pc:sldMkLst>
        <pc:spChg chg="mod">
          <ac:chgData name="Muffoletto, Jamie" userId="daf1e3c6-8137-448a-b141-d23049d419b5" providerId="ADAL" clId="{E97620B1-112E-4491-92E5-69B7E2FBD184}" dt="2023-03-21T00:10:33.017" v="85" actId="1076"/>
          <ac:spMkLst>
            <pc:docMk/>
            <pc:sldMk cId="323563824" sldId="2145706164"/>
            <ac:spMk id="2" creationId="{DEA323A0-D305-FF55-E234-5B5CF452C068}"/>
          </ac:spMkLst>
        </pc:spChg>
        <pc:spChg chg="del ord">
          <ac:chgData name="Muffoletto, Jamie" userId="daf1e3c6-8137-448a-b141-d23049d419b5" providerId="ADAL" clId="{E97620B1-112E-4491-92E5-69B7E2FBD184}" dt="2023-03-21T00:08:51.888" v="81" actId="478"/>
          <ac:spMkLst>
            <pc:docMk/>
            <pc:sldMk cId="323563824" sldId="2145706164"/>
            <ac:spMk id="3" creationId="{587FB3D4-2F3A-6174-36B1-2E128B107EDD}"/>
          </ac:spMkLst>
        </pc:spChg>
        <pc:spChg chg="del mod ord">
          <ac:chgData name="Muffoletto, Jamie" userId="daf1e3c6-8137-448a-b141-d23049d419b5" providerId="ADAL" clId="{E97620B1-112E-4491-92E5-69B7E2FBD184}" dt="2023-03-21T00:10:40.935" v="87" actId="478"/>
          <ac:spMkLst>
            <pc:docMk/>
            <pc:sldMk cId="323563824" sldId="2145706164"/>
            <ac:spMk id="5" creationId="{61B0EF72-F3BB-EB3F-5523-B40AF8E86E2D}"/>
          </ac:spMkLst>
        </pc:spChg>
        <pc:spChg chg="del ord">
          <ac:chgData name="Muffoletto, Jamie" userId="daf1e3c6-8137-448a-b141-d23049d419b5" providerId="ADAL" clId="{E97620B1-112E-4491-92E5-69B7E2FBD184}" dt="2023-03-21T00:10:45.077" v="88" actId="478"/>
          <ac:spMkLst>
            <pc:docMk/>
            <pc:sldMk cId="323563824" sldId="2145706164"/>
            <ac:spMk id="6" creationId="{C838A0E1-A554-5DBB-C591-B09C5A250ADA}"/>
          </ac:spMkLst>
        </pc:spChg>
        <pc:picChg chg="del mod">
          <ac:chgData name="Muffoletto, Jamie" userId="daf1e3c6-8137-448a-b141-d23049d419b5" providerId="ADAL" clId="{E97620B1-112E-4491-92E5-69B7E2FBD184}" dt="2023-03-21T00:10:26.878" v="84" actId="478"/>
          <ac:picMkLst>
            <pc:docMk/>
            <pc:sldMk cId="323563824" sldId="2145706164"/>
            <ac:picMk id="4" creationId="{FAED0AE9-7194-46B8-667B-2DD9304BD6DC}"/>
          </ac:picMkLst>
        </pc:picChg>
        <pc:picChg chg="mod ord">
          <ac:chgData name="Muffoletto, Jamie" userId="daf1e3c6-8137-448a-b141-d23049d419b5" providerId="ADAL" clId="{E97620B1-112E-4491-92E5-69B7E2FBD184}" dt="2023-03-21T00:14:31.031" v="113" actId="962"/>
          <ac:picMkLst>
            <pc:docMk/>
            <pc:sldMk cId="323563824" sldId="2145706164"/>
            <ac:picMk id="7" creationId="{B2440409-344F-942B-2E6D-E3B908C5A715}"/>
          </ac:picMkLst>
        </pc:picChg>
        <pc:picChg chg="add mod">
          <ac:chgData name="Muffoletto, Jamie" userId="daf1e3c6-8137-448a-b141-d23049d419b5" providerId="ADAL" clId="{E97620B1-112E-4491-92E5-69B7E2FBD184}" dt="2023-03-21T00:11:13.127" v="95" actId="962"/>
          <ac:picMkLst>
            <pc:docMk/>
            <pc:sldMk cId="323563824" sldId="2145706164"/>
            <ac:picMk id="9" creationId="{4E55DF15-1AEB-D08F-02A9-85D46B41D152}"/>
          </ac:picMkLst>
        </pc:picChg>
        <pc:picChg chg="del mod">
          <ac:chgData name="Muffoletto, Jamie" userId="daf1e3c6-8137-448a-b141-d23049d419b5" providerId="ADAL" clId="{E97620B1-112E-4491-92E5-69B7E2FBD184}" dt="2023-03-21T00:10:47.186" v="89" actId="478"/>
          <ac:picMkLst>
            <pc:docMk/>
            <pc:sldMk cId="323563824" sldId="2145706164"/>
            <ac:picMk id="1026" creationId="{7BACEF08-FD27-51F0-8A5E-E04B78EC7BFA}"/>
          </ac:picMkLst>
        </pc:picChg>
      </pc:sldChg>
      <pc:sldChg chg="addSp delSp modSp mod delAnim">
        <pc:chgData name="Muffoletto, Jamie" userId="daf1e3c6-8137-448a-b141-d23049d419b5" providerId="ADAL" clId="{E97620B1-112E-4491-92E5-69B7E2FBD184}" dt="2023-03-21T00:11:47.972" v="98" actId="13244"/>
        <pc:sldMkLst>
          <pc:docMk/>
          <pc:sldMk cId="4244882782" sldId="2145706165"/>
        </pc:sldMkLst>
        <pc:spChg chg="ord">
          <ac:chgData name="Muffoletto, Jamie" userId="daf1e3c6-8137-448a-b141-d23049d419b5" providerId="ADAL" clId="{E97620B1-112E-4491-92E5-69B7E2FBD184}" dt="2023-03-21T00:11:47.972" v="98" actId="13244"/>
          <ac:spMkLst>
            <pc:docMk/>
            <pc:sldMk cId="4244882782" sldId="2145706165"/>
            <ac:spMk id="4" creationId="{9059D8AE-F5E1-8504-EB1E-F0126981BBCB}"/>
          </ac:spMkLst>
        </pc:spChg>
        <pc:spChg chg="ord">
          <ac:chgData name="Muffoletto, Jamie" userId="daf1e3c6-8137-448a-b141-d23049d419b5" providerId="ADAL" clId="{E97620B1-112E-4491-92E5-69B7E2FBD184}" dt="2023-03-21T00:11:44.695" v="97" actId="13244"/>
          <ac:spMkLst>
            <pc:docMk/>
            <pc:sldMk cId="4244882782" sldId="2145706165"/>
            <ac:spMk id="5" creationId="{74ACB12D-12E4-AE29-20A3-D174CEDE8055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19" creationId="{CF1BD0C4-A57B-6B2D-E6E0-B78BF6798C76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27" creationId="{F7062BBC-4B4C-354D-5D5F-4EEF7EB23733}"/>
          </ac:spMkLst>
        </pc:spChg>
        <pc:spChg chg="del">
          <ac:chgData name="Muffoletto, Jamie" userId="daf1e3c6-8137-448a-b141-d23049d419b5" providerId="ADAL" clId="{E97620B1-112E-4491-92E5-69B7E2FBD184}" dt="2023-03-20T23:42:31.028" v="16" actId="478"/>
          <ac:spMkLst>
            <pc:docMk/>
            <pc:sldMk cId="4244882782" sldId="2145706165"/>
            <ac:spMk id="33" creationId="{15FEAECA-72B1-34E9-BB14-F4DEA318E669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34" creationId="{7FAA2BDC-A11C-0A4E-ED6C-B7670A546A4C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35" creationId="{7B6C8CD7-B19B-F8FF-4BD3-0479C18C2961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36" creationId="{147855DB-8069-5487-CF23-117F61F34C82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37" creationId="{20222424-0880-3755-17BC-E462E29145D5}"/>
          </ac:spMkLst>
        </pc:spChg>
        <pc:spChg chg="del">
          <ac:chgData name="Muffoletto, Jamie" userId="daf1e3c6-8137-448a-b141-d23049d419b5" providerId="ADAL" clId="{E97620B1-112E-4491-92E5-69B7E2FBD184}" dt="2023-03-20T23:42:23.096" v="15" actId="478"/>
          <ac:spMkLst>
            <pc:docMk/>
            <pc:sldMk cId="4244882782" sldId="2145706165"/>
            <ac:spMk id="38" creationId="{9634F940-98D4-6F33-0997-BEAF650381A0}"/>
          </ac:spMkLst>
        </pc:spChg>
        <pc:grpChg chg="del mod">
          <ac:chgData name="Muffoletto, Jamie" userId="daf1e3c6-8137-448a-b141-d23049d419b5" providerId="ADAL" clId="{E97620B1-112E-4491-92E5-69B7E2FBD184}" dt="2023-03-20T23:42:23.096" v="15" actId="478"/>
          <ac:grpSpMkLst>
            <pc:docMk/>
            <pc:sldMk cId="4244882782" sldId="2145706165"/>
            <ac:grpSpMk id="10" creationId="{F5D1D817-5F0C-8F90-ECBB-2054EB9A8895}"/>
          </ac:grpSpMkLst>
        </pc:grpChg>
        <pc:grpChg chg="del mod">
          <ac:chgData name="Muffoletto, Jamie" userId="daf1e3c6-8137-448a-b141-d23049d419b5" providerId="ADAL" clId="{E97620B1-112E-4491-92E5-69B7E2FBD184}" dt="2023-03-20T23:42:23.096" v="15" actId="478"/>
          <ac:grpSpMkLst>
            <pc:docMk/>
            <pc:sldMk cId="4244882782" sldId="2145706165"/>
            <ac:grpSpMk id="11" creationId="{7F9AC888-4301-0CF2-95CE-AB03352FEAAC}"/>
          </ac:grpSpMkLst>
        </pc:grpChg>
        <pc:grpChg chg="del mod">
          <ac:chgData name="Muffoletto, Jamie" userId="daf1e3c6-8137-448a-b141-d23049d419b5" providerId="ADAL" clId="{E97620B1-112E-4491-92E5-69B7E2FBD184}" dt="2023-03-20T23:42:23.096" v="15" actId="478"/>
          <ac:grpSpMkLst>
            <pc:docMk/>
            <pc:sldMk cId="4244882782" sldId="2145706165"/>
            <ac:grpSpMk id="14" creationId="{D07186B0-623D-41C1-7D8C-E210503BACCB}"/>
          </ac:grpSpMkLst>
        </pc:grpChg>
        <pc:grpChg chg="del">
          <ac:chgData name="Muffoletto, Jamie" userId="daf1e3c6-8137-448a-b141-d23049d419b5" providerId="ADAL" clId="{E97620B1-112E-4491-92E5-69B7E2FBD184}" dt="2023-03-20T23:42:23.096" v="15" actId="478"/>
          <ac:grpSpMkLst>
            <pc:docMk/>
            <pc:sldMk cId="4244882782" sldId="2145706165"/>
            <ac:grpSpMk id="20" creationId="{03563367-15A9-FEAB-254D-5B942EF4756D}"/>
          </ac:grpSpMkLst>
        </pc:grpChg>
        <pc:grpChg chg="del">
          <ac:chgData name="Muffoletto, Jamie" userId="daf1e3c6-8137-448a-b141-d23049d419b5" providerId="ADAL" clId="{E97620B1-112E-4491-92E5-69B7E2FBD184}" dt="2023-03-20T23:42:23.096" v="15" actId="478"/>
          <ac:grpSpMkLst>
            <pc:docMk/>
            <pc:sldMk cId="4244882782" sldId="2145706165"/>
            <ac:grpSpMk id="23" creationId="{1BC5356B-FF9B-985A-0F2C-7D288EB34FAC}"/>
          </ac:grpSpMkLst>
        </pc:grpChg>
        <pc:graphicFrameChg chg="del mod">
          <ac:chgData name="Muffoletto, Jamie" userId="daf1e3c6-8137-448a-b141-d23049d419b5" providerId="ADAL" clId="{E97620B1-112E-4491-92E5-69B7E2FBD184}" dt="2023-03-20T23:42:41.884" v="17" actId="478"/>
          <ac:graphicFrameMkLst>
            <pc:docMk/>
            <pc:sldMk cId="4244882782" sldId="2145706165"/>
            <ac:graphicFrameMk id="6" creationId="{C70CC638-D8B2-6D11-2FA2-21B08058A640}"/>
          </ac:graphicFrameMkLst>
        </pc:graphicFrameChg>
        <pc:picChg chg="add mod">
          <ac:chgData name="Muffoletto, Jamie" userId="daf1e3c6-8137-448a-b141-d23049d419b5" providerId="ADAL" clId="{E97620B1-112E-4491-92E5-69B7E2FBD184}" dt="2023-03-20T23:43:09.327" v="22" actId="962"/>
          <ac:picMkLst>
            <pc:docMk/>
            <pc:sldMk cId="4244882782" sldId="2145706165"/>
            <ac:picMk id="3" creationId="{D0409BAC-8223-F3C8-8D1F-5029DF24FC3C}"/>
          </ac:picMkLst>
        </pc:picChg>
      </pc:sldChg>
      <pc:sldChg chg="modSp mod">
        <pc:chgData name="Muffoletto, Jamie" userId="daf1e3c6-8137-448a-b141-d23049d419b5" providerId="ADAL" clId="{E97620B1-112E-4491-92E5-69B7E2FBD184}" dt="2023-03-21T00:14:43.658" v="115" actId="962"/>
        <pc:sldMkLst>
          <pc:docMk/>
          <pc:sldMk cId="3553546620" sldId="2145706680"/>
        </pc:sldMkLst>
        <pc:graphicFrameChg chg="ord">
          <ac:chgData name="Muffoletto, Jamie" userId="daf1e3c6-8137-448a-b141-d23049d419b5" providerId="ADAL" clId="{E97620B1-112E-4491-92E5-69B7E2FBD184}" dt="2023-03-21T00:12:03.530" v="99" actId="13244"/>
          <ac:graphicFrameMkLst>
            <pc:docMk/>
            <pc:sldMk cId="3553546620" sldId="2145706680"/>
            <ac:graphicFrameMk id="5" creationId="{6E83E82D-FBF0-463C-9B56-005C4138CF5F}"/>
          </ac:graphicFrameMkLst>
        </pc:graphicFrameChg>
        <pc:picChg chg="mod ord">
          <ac:chgData name="Muffoletto, Jamie" userId="daf1e3c6-8137-448a-b141-d23049d419b5" providerId="ADAL" clId="{E97620B1-112E-4491-92E5-69B7E2FBD184}" dt="2023-03-21T00:14:43.658" v="115" actId="962"/>
          <ac:picMkLst>
            <pc:docMk/>
            <pc:sldMk cId="3553546620" sldId="2145706680"/>
            <ac:picMk id="3" creationId="{CFC4F520-3EED-730F-B83B-BB365B73C4B8}"/>
          </ac:picMkLst>
        </pc:picChg>
      </pc:sldChg>
      <pc:sldChg chg="delSp modSp mod">
        <pc:chgData name="Muffoletto, Jamie" userId="daf1e3c6-8137-448a-b141-d23049d419b5" providerId="ADAL" clId="{E97620B1-112E-4491-92E5-69B7E2FBD184}" dt="2023-03-21T00:13:47.813" v="108" actId="962"/>
        <pc:sldMkLst>
          <pc:docMk/>
          <pc:sldMk cId="3232483779" sldId="2145706682"/>
        </pc:sldMkLst>
        <pc:spChg chg="ord">
          <ac:chgData name="Muffoletto, Jamie" userId="daf1e3c6-8137-448a-b141-d23049d419b5" providerId="ADAL" clId="{E97620B1-112E-4491-92E5-69B7E2FBD184}" dt="2023-03-21T00:04:54.853" v="64" actId="13244"/>
          <ac:spMkLst>
            <pc:docMk/>
            <pc:sldMk cId="3232483779" sldId="2145706682"/>
            <ac:spMk id="11" creationId="{36FDB9E0-139E-4A6C-B15D-D02B97A8BDE7}"/>
          </ac:spMkLst>
        </pc:spChg>
        <pc:picChg chg="mod ord">
          <ac:chgData name="Muffoletto, Jamie" userId="daf1e3c6-8137-448a-b141-d23049d419b5" providerId="ADAL" clId="{E97620B1-112E-4491-92E5-69B7E2FBD184}" dt="2023-03-21T00:13:33.171" v="106" actId="962"/>
          <ac:picMkLst>
            <pc:docMk/>
            <pc:sldMk cId="3232483779" sldId="2145706682"/>
            <ac:picMk id="14" creationId="{D41F0C2D-14FA-6DFD-F74C-D0B4C76BAB68}"/>
          </ac:picMkLst>
        </pc:picChg>
        <pc:picChg chg="mod ord">
          <ac:chgData name="Muffoletto, Jamie" userId="daf1e3c6-8137-448a-b141-d23049d419b5" providerId="ADAL" clId="{E97620B1-112E-4491-92E5-69B7E2FBD184}" dt="2023-03-21T00:13:41.242" v="107" actId="962"/>
          <ac:picMkLst>
            <pc:docMk/>
            <pc:sldMk cId="3232483779" sldId="2145706682"/>
            <ac:picMk id="16" creationId="{956F7716-EA4E-8E18-E896-CFDBFC5397A5}"/>
          </ac:picMkLst>
        </pc:picChg>
        <pc:picChg chg="mod ord">
          <ac:chgData name="Muffoletto, Jamie" userId="daf1e3c6-8137-448a-b141-d23049d419b5" providerId="ADAL" clId="{E97620B1-112E-4491-92E5-69B7E2FBD184}" dt="2023-03-21T00:13:47.813" v="108" actId="962"/>
          <ac:picMkLst>
            <pc:docMk/>
            <pc:sldMk cId="3232483779" sldId="2145706682"/>
            <ac:picMk id="18" creationId="{7288EC98-B6B7-6A59-2A89-99D4DE0768DC}"/>
          </ac:picMkLst>
        </pc:picChg>
        <pc:picChg chg="del">
          <ac:chgData name="Muffoletto, Jamie" userId="daf1e3c6-8137-448a-b141-d23049d419b5" providerId="ADAL" clId="{E97620B1-112E-4491-92E5-69B7E2FBD184}" dt="2023-03-21T00:06:18.412" v="69" actId="478"/>
          <ac:picMkLst>
            <pc:docMk/>
            <pc:sldMk cId="3232483779" sldId="2145706682"/>
            <ac:picMk id="19" creationId="{76E416AC-69B7-65D4-49FE-5E0405A6DEDD}"/>
          </ac:picMkLst>
        </pc:picChg>
      </pc:sldChg>
      <pc:sldChg chg="modSp mod">
        <pc:chgData name="Muffoletto, Jamie" userId="daf1e3c6-8137-448a-b141-d23049d419b5" providerId="ADAL" clId="{E97620B1-112E-4491-92E5-69B7E2FBD184}" dt="2023-03-21T00:14:24.262" v="112" actId="962"/>
        <pc:sldMkLst>
          <pc:docMk/>
          <pc:sldMk cId="809343629" sldId="2145706684"/>
        </pc:sldMkLst>
        <pc:spChg chg="ord">
          <ac:chgData name="Muffoletto, Jamie" userId="daf1e3c6-8137-448a-b141-d23049d419b5" providerId="ADAL" clId="{E97620B1-112E-4491-92E5-69B7E2FBD184}" dt="2023-03-21T00:07:14.516" v="73" actId="13244"/>
          <ac:spMkLst>
            <pc:docMk/>
            <pc:sldMk cId="809343629" sldId="2145706684"/>
            <ac:spMk id="3" creationId="{7F71BA92-FD01-7358-0C26-75BD872598DD}"/>
          </ac:spMkLst>
        </pc:spChg>
        <pc:spChg chg="ord">
          <ac:chgData name="Muffoletto, Jamie" userId="daf1e3c6-8137-448a-b141-d23049d419b5" providerId="ADAL" clId="{E97620B1-112E-4491-92E5-69B7E2FBD184}" dt="2023-03-21T00:07:32.053" v="74" actId="13244"/>
          <ac:spMkLst>
            <pc:docMk/>
            <pc:sldMk cId="809343629" sldId="2145706684"/>
            <ac:spMk id="13" creationId="{D8F08521-81EE-D310-7396-11D6057EF9C9}"/>
          </ac:spMkLst>
        </pc:spChg>
        <pc:picChg chg="mod">
          <ac:chgData name="Muffoletto, Jamie" userId="daf1e3c6-8137-448a-b141-d23049d419b5" providerId="ADAL" clId="{E97620B1-112E-4491-92E5-69B7E2FBD184}" dt="2023-03-21T00:14:24.262" v="112" actId="962"/>
          <ac:picMkLst>
            <pc:docMk/>
            <pc:sldMk cId="809343629" sldId="2145706684"/>
            <ac:picMk id="4" creationId="{34A78F25-9CBE-1694-F547-203E0D859D53}"/>
          </ac:picMkLst>
        </pc:picChg>
      </pc:sldChg>
      <pc:sldChg chg="modSp mod">
        <pc:chgData name="Muffoletto, Jamie" userId="daf1e3c6-8137-448a-b141-d23049d419b5" providerId="ADAL" clId="{E97620B1-112E-4491-92E5-69B7E2FBD184}" dt="2023-03-21T00:14:50.586" v="116" actId="962"/>
        <pc:sldMkLst>
          <pc:docMk/>
          <pc:sldMk cId="1931839774" sldId="2145706685"/>
        </pc:sldMkLst>
        <pc:spChg chg="ord">
          <ac:chgData name="Muffoletto, Jamie" userId="daf1e3c6-8137-448a-b141-d23049d419b5" providerId="ADAL" clId="{E97620B1-112E-4491-92E5-69B7E2FBD184}" dt="2023-03-21T00:12:21" v="101" actId="13244"/>
          <ac:spMkLst>
            <pc:docMk/>
            <pc:sldMk cId="1931839774" sldId="2145706685"/>
            <ac:spMk id="3" creationId="{604C85F6-FEED-3346-77DC-6D97C6261CC6}"/>
          </ac:spMkLst>
        </pc:spChg>
        <pc:spChg chg="ord">
          <ac:chgData name="Muffoletto, Jamie" userId="daf1e3c6-8137-448a-b141-d23049d419b5" providerId="ADAL" clId="{E97620B1-112E-4491-92E5-69B7E2FBD184}" dt="2023-03-21T00:12:38.643" v="103" actId="13244"/>
          <ac:spMkLst>
            <pc:docMk/>
            <pc:sldMk cId="1931839774" sldId="2145706685"/>
            <ac:spMk id="6" creationId="{984B6EC1-DE34-A203-EB96-A1BA5BC518BF}"/>
          </ac:spMkLst>
        </pc:spChg>
        <pc:spChg chg="mod">
          <ac:chgData name="Muffoletto, Jamie" userId="daf1e3c6-8137-448a-b141-d23049d419b5" providerId="ADAL" clId="{E97620B1-112E-4491-92E5-69B7E2FBD184}" dt="2023-03-20T23:43:25.610" v="23" actId="962"/>
          <ac:spMkLst>
            <pc:docMk/>
            <pc:sldMk cId="1931839774" sldId="2145706685"/>
            <ac:spMk id="7" creationId="{CF86FD88-3572-3AE2-C182-70625772D6C2}"/>
          </ac:spMkLst>
        </pc:spChg>
        <pc:spChg chg="mod ord">
          <ac:chgData name="Muffoletto, Jamie" userId="daf1e3c6-8137-448a-b141-d23049d419b5" providerId="ADAL" clId="{E97620B1-112E-4491-92E5-69B7E2FBD184}" dt="2023-03-21T00:12:50.739" v="104" actId="13244"/>
          <ac:spMkLst>
            <pc:docMk/>
            <pc:sldMk cId="1931839774" sldId="2145706685"/>
            <ac:spMk id="10" creationId="{12E501DD-6CEC-6781-0BD5-CA83EA37932E}"/>
          </ac:spMkLst>
        </pc:spChg>
        <pc:spChg chg="mod">
          <ac:chgData name="Muffoletto, Jamie" userId="daf1e3c6-8137-448a-b141-d23049d419b5" providerId="ADAL" clId="{E97620B1-112E-4491-92E5-69B7E2FBD184}" dt="2023-03-20T23:43:32.277" v="25" actId="962"/>
          <ac:spMkLst>
            <pc:docMk/>
            <pc:sldMk cId="1931839774" sldId="2145706685"/>
            <ac:spMk id="11" creationId="{83030AD2-259D-F53F-3B0E-2AF98EE740EA}"/>
          </ac:spMkLst>
        </pc:spChg>
        <pc:picChg chg="mod">
          <ac:chgData name="Muffoletto, Jamie" userId="daf1e3c6-8137-448a-b141-d23049d419b5" providerId="ADAL" clId="{E97620B1-112E-4491-92E5-69B7E2FBD184}" dt="2023-03-21T00:14:50.586" v="116" actId="962"/>
          <ac:picMkLst>
            <pc:docMk/>
            <pc:sldMk cId="1931839774" sldId="2145706685"/>
            <ac:picMk id="5" creationId="{6BF39B91-3A0A-2929-5DF0-5F22D2C1E9D7}"/>
          </ac:picMkLst>
        </pc:picChg>
        <pc:picChg chg="mod ord">
          <ac:chgData name="Muffoletto, Jamie" userId="daf1e3c6-8137-448a-b141-d23049d419b5" providerId="ADAL" clId="{E97620B1-112E-4491-92E5-69B7E2FBD184}" dt="2023-03-21T00:14:37.530" v="114" actId="962"/>
          <ac:picMkLst>
            <pc:docMk/>
            <pc:sldMk cId="1931839774" sldId="2145706685"/>
            <ac:picMk id="13" creationId="{944450FE-A766-AB42-3E16-AA3F0F1F6966}"/>
          </ac:picMkLst>
        </pc:picChg>
      </pc:sldChg>
      <pc:sldChg chg="modSp mod">
        <pc:chgData name="Muffoletto, Jamie" userId="daf1e3c6-8137-448a-b141-d23049d419b5" providerId="ADAL" clId="{E97620B1-112E-4491-92E5-69B7E2FBD184}" dt="2023-03-20T23:43:47.502" v="28" actId="962"/>
        <pc:sldMkLst>
          <pc:docMk/>
          <pc:sldMk cId="2944473109" sldId="2145707684"/>
        </pc:sldMkLst>
        <pc:graphicFrameChg chg="mod">
          <ac:chgData name="Muffoletto, Jamie" userId="daf1e3c6-8137-448a-b141-d23049d419b5" providerId="ADAL" clId="{E97620B1-112E-4491-92E5-69B7E2FBD184}" dt="2023-03-20T23:43:38.044" v="27" actId="962"/>
          <ac:graphicFrameMkLst>
            <pc:docMk/>
            <pc:sldMk cId="2944473109" sldId="2145707684"/>
            <ac:graphicFrameMk id="5" creationId="{DAB9B628-ADFB-8652-777B-BD4076FE39DC}"/>
          </ac:graphicFrameMkLst>
        </pc:graphicFrameChg>
        <pc:picChg chg="mod">
          <ac:chgData name="Muffoletto, Jamie" userId="daf1e3c6-8137-448a-b141-d23049d419b5" providerId="ADAL" clId="{E97620B1-112E-4491-92E5-69B7E2FBD184}" dt="2023-03-20T23:43:47.502" v="28" actId="962"/>
          <ac:picMkLst>
            <pc:docMk/>
            <pc:sldMk cId="2944473109" sldId="2145707684"/>
            <ac:picMk id="9" creationId="{6626F346-4C88-5779-7B47-7B418DFC32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46939-4925-4C47-B3D4-FCBF08D88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EA144-1EA3-4457-8E8D-74112FEA7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741B-0206-4660-98BF-C185264ED2C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92EE1-CF2F-4D3F-ADE6-279E6DD92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AA4B-61F7-48B8-8D3C-8720D20E6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46C9-C3A3-46F8-8466-4743D879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a1d8931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a1d89310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7a1d89310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Typical length of summer – 12 weeks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Typical length of summer – 12 weeks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Typical length of summer – 12 weeks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a1d89310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a1d89310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7a1d89310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6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B1845-A6C7-4AC2-B620-167676934130}" type="datetime1">
              <a:rPr lang="en-US" smtClean="0"/>
              <a:t>3/20/2023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00A02-8675-4160-8176-EDCBB7DF4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76" y="153230"/>
            <a:ext cx="10973642" cy="75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519495-2D32-4D4E-8F3F-FCF9D9FBC5C2}"/>
              </a:ext>
            </a:extLst>
          </p:cNvPr>
          <p:cNvSpPr/>
          <p:nvPr userDrawn="1"/>
        </p:nvSpPr>
        <p:spPr>
          <a:xfrm>
            <a:off x="6316602" y="1285424"/>
            <a:ext cx="526951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19F0A-7B48-493C-B0E2-4453EB0E5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251DB-602C-4641-BC89-F6C2134B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5ED5-2481-43CA-B484-84F01BE7BCAB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A3DCB-517D-4D4C-B87F-1B90D690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5C024-99A2-414A-9E84-471B1D53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2E14A-B607-462F-AF55-A2C40E568568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AC0647-D236-4D87-99A7-66626B163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CD0FD-24B2-4EB8-9EB2-2EE15DAD2E73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839CB-DBF3-46E9-B1EB-DA76E4CA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DE6A2A-0CCE-4F58-B3CD-B767A78691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59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401-2B8D-4E62-9FB6-C631CC3E4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1E0B6-F5C0-4816-A4FE-AC6BE61F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8D5-5086-4373-9404-91C89D031447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41905-62F9-4943-8113-75BDA01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792EC-9876-42F6-B749-1AD876DE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7F44-377B-41C7-BC2D-4996B3F40A9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7CC3FA-F1FE-4D55-921A-E5F8CC303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DE914-26A2-46BF-B786-29CDEFF56F83}"/>
              </a:ext>
            </a:extLst>
          </p:cNvPr>
          <p:cNvGrpSpPr/>
          <p:nvPr userDrawn="1"/>
        </p:nvGrpSpPr>
        <p:grpSpPr>
          <a:xfrm>
            <a:off x="663269" y="2403028"/>
            <a:ext cx="10913380" cy="2038492"/>
            <a:chOff x="333375" y="2390134"/>
            <a:chExt cx="11439523" cy="2038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D51E0-0288-46B5-AE8E-53B44B6D62AF}"/>
                </a:ext>
              </a:extLst>
            </p:cNvPr>
            <p:cNvSpPr/>
            <p:nvPr userDrawn="1"/>
          </p:nvSpPr>
          <p:spPr>
            <a:xfrm>
              <a:off x="333375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EAD7DC-28F3-4058-8BF9-9CCB5B38FD9F}"/>
                </a:ext>
              </a:extLst>
            </p:cNvPr>
            <p:cNvSpPr/>
            <p:nvPr userDrawn="1"/>
          </p:nvSpPr>
          <p:spPr>
            <a:xfrm>
              <a:off x="2643187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FDF40-9136-4811-8E07-6B0AB0C46023}"/>
                </a:ext>
              </a:extLst>
            </p:cNvPr>
            <p:cNvSpPr/>
            <p:nvPr userDrawn="1"/>
          </p:nvSpPr>
          <p:spPr>
            <a:xfrm>
              <a:off x="4952999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719EA0-55BB-4503-BDA7-B64041373181}"/>
                </a:ext>
              </a:extLst>
            </p:cNvPr>
            <p:cNvSpPr/>
            <p:nvPr userDrawn="1"/>
          </p:nvSpPr>
          <p:spPr>
            <a:xfrm>
              <a:off x="7262811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1B4587-442C-4C19-9102-6B375D1AE6CC}"/>
                </a:ext>
              </a:extLst>
            </p:cNvPr>
            <p:cNvSpPr/>
            <p:nvPr userDrawn="1"/>
          </p:nvSpPr>
          <p:spPr>
            <a:xfrm>
              <a:off x="9572623" y="3223291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10EEBE-DF4B-4657-A9ED-7CEED2CD42C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428749" y="2390136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ECB64-BDB2-4525-9A82-3F8E50C4AF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736180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310C2-927E-4696-9D30-45A2F7D7A3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48373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C4E8C-06AF-499C-9A9B-759448E9F02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336753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938570-D807-4324-871B-DDDF5998AE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63224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791FF2-B5BD-4E56-B492-F87BD97E08A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6B1-38B5-4C87-96BA-DAE4850DD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38B8B-7CA6-4C10-8CB4-361CAF61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957E-7900-4B87-81CB-984FF3C74C4A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48F1B-89EA-4905-B352-8320B1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05E8-F69E-4262-B535-CD4DA56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18EE46-1E16-4835-B6B8-8C79AA037EA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53BF80DF-8F0C-46FA-B82A-59C923970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1C567B-65AA-46AA-89E3-42CC6B462E22}"/>
              </a:ext>
            </a:extLst>
          </p:cNvPr>
          <p:cNvSpPr/>
          <p:nvPr userDrawn="1"/>
        </p:nvSpPr>
        <p:spPr>
          <a:xfrm>
            <a:off x="6619971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0A31A204-7316-4569-8F2B-7AC66C5A3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9971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C3D0C8-4161-41B3-86DB-B24AD82509C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5695FD-5C94-4F47-84E1-2C0637C5D096}"/>
              </a:ext>
            </a:extLst>
          </p:cNvPr>
          <p:cNvSpPr/>
          <p:nvPr userDrawn="1"/>
        </p:nvSpPr>
        <p:spPr>
          <a:xfrm>
            <a:off x="612475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DD64ACB-D732-45F1-B21B-19B11924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75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089159-ACBB-4B4F-9A5B-9BE3C718A26B}"/>
              </a:ext>
            </a:extLst>
          </p:cNvPr>
          <p:cNvSpPr/>
          <p:nvPr userDrawn="1"/>
        </p:nvSpPr>
        <p:spPr>
          <a:xfrm>
            <a:off x="6619971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7DEB579-3DE1-43EC-8F40-AA2269069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9971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AA8C2A-FFAC-4EEB-A9C8-443AC7422034}"/>
              </a:ext>
            </a:extLst>
          </p:cNvPr>
          <p:cNvSpPr/>
          <p:nvPr userDrawn="1"/>
        </p:nvSpPr>
        <p:spPr>
          <a:xfrm>
            <a:off x="612475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8AA23CB-5CA2-46D7-96A2-380D3A4BA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75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742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697B-5DD2-4D82-910C-A95C63D4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CB6B-D8B4-4142-98BB-27E21288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8BF4-DA46-495C-932E-DA28E9DC381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7A0E0-DF61-4449-A131-7A5AFB2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4B79-6E78-4608-A987-7B436929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67113-0346-4133-971E-2FA69106B086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CABB91-9E8D-48A4-9D54-FAF162665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37DBFE-B412-48BE-AF65-801B66957FE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6D2F3-544F-4F0E-8531-29BF9F3B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3AB-E99D-46BD-BC3E-4F621A3811BD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CB4D3-E7BC-4997-A9E3-8A55F18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0D4-FBDC-455E-BEBA-62F5CA1A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001B8-31F1-4A6D-B5AC-6902FC1CFCD2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7617E6-FB51-4CDB-A2DB-103DD65AC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269AE-F12A-4446-AB5C-3392E87A1731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7F4B-F16F-4266-8C5D-7C00B98DA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22DFD-E80A-48BE-BA41-D2F35462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F37-25BC-411B-899B-DC452FCB5673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76FD-5499-4C8D-89EF-5F00371E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18574-E76E-433F-A485-A06E18E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9E2D255-4AA0-4DA6-89CA-0834E2DF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86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86D1-2D9F-4630-9A54-7C515B331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31998-2DCE-4A98-AB63-037D1DAF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3FB71939-3604-4775-AABE-2BBD6D7D4C97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6D624-D105-4D25-A6C9-F71DEC2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1CAA7-650B-487B-A7FB-BDC9092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7DDF72-EC76-4434-A08B-1A204B3C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1" y="1285424"/>
            <a:ext cx="9351035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26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9CD3-1148-4660-AEBC-7C4C826DA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73A383-2B83-47F3-995E-EDEA23ED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5" y="1285424"/>
            <a:ext cx="5348376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3DC10-8E04-481D-84B2-9AFDA48443A9}"/>
              </a:ext>
            </a:extLst>
          </p:cNvPr>
          <p:cNvSpPr/>
          <p:nvPr userDrawn="1"/>
        </p:nvSpPr>
        <p:spPr>
          <a:xfrm>
            <a:off x="7719237" y="1285424"/>
            <a:ext cx="3855730" cy="45615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95BEA0-62D2-4165-A2C5-FD02BAFBF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19237" y="1285424"/>
            <a:ext cx="3855730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30E2B71-C090-42F2-A041-83CF93088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3011E-DA8A-4A83-8632-23C3DDA5F7B4}" type="datetime1">
              <a:rPr lang="en-US" smtClean="0"/>
              <a:t>3/20/2023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7A48DB7-256D-4C28-A977-F93F4134B2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DEE62A-2302-4E03-9ADC-32A70EDED6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3">
            <a:extLst>
              <a:ext uri="{FF2B5EF4-FFF2-40B4-BE49-F238E27FC236}">
                <a16:creationId xmlns:a16="http://schemas.microsoft.com/office/drawing/2014/main" id="{068A0C29-B42F-479B-8BF0-65819649C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6F040-95A9-4A46-AB03-7F92799E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8C4-0E35-431E-999C-694AD618ACD6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E68FA-9000-4D4A-9793-1421F0CB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68F05-5855-411F-912D-61291D75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9B8B1-989C-492F-8900-5A06C91C0A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230FC28-7BEB-4759-BBA2-729E2C225A4A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6A169-9321-4D6D-BFDA-63A871AFE5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BC196-E994-40AC-B5DC-6692E88E92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13">
            <a:extLst>
              <a:ext uri="{FF2B5EF4-FFF2-40B4-BE49-F238E27FC236}">
                <a16:creationId xmlns:a16="http://schemas.microsoft.com/office/drawing/2014/main" id="{B97CDDD7-5250-4E76-BC5E-C838F4DA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74E102-04DC-40C0-BAB9-244B885AD68C}"/>
              </a:ext>
            </a:extLst>
          </p:cNvPr>
          <p:cNvSpPr/>
          <p:nvPr userDrawn="1"/>
        </p:nvSpPr>
        <p:spPr>
          <a:xfrm>
            <a:off x="7129290" y="1518086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45BCE5C-8A8F-4B1F-B1B0-2D2DB27BE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7748" y="1518086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5DBC6-9EC1-4884-9587-1170A41C7602}"/>
              </a:ext>
            </a:extLst>
          </p:cNvPr>
          <p:cNvSpPr/>
          <p:nvPr userDrawn="1"/>
        </p:nvSpPr>
        <p:spPr>
          <a:xfrm>
            <a:off x="2227156" y="1518086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94C1613-5325-4C87-AA5B-F2F44A9781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5614" y="1518086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33946A-1CF0-4369-8472-1B6383135F3E}"/>
              </a:ext>
            </a:extLst>
          </p:cNvPr>
          <p:cNvSpPr/>
          <p:nvPr userDrawn="1"/>
        </p:nvSpPr>
        <p:spPr>
          <a:xfrm>
            <a:off x="7129290" y="3903495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893FA83-8CE9-41D9-9686-7E2C0A18A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27748" y="3903495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FDE8A9-850C-42A2-9B75-90655F4B3B07}"/>
              </a:ext>
            </a:extLst>
          </p:cNvPr>
          <p:cNvSpPr/>
          <p:nvPr userDrawn="1"/>
        </p:nvSpPr>
        <p:spPr>
          <a:xfrm>
            <a:off x="2227156" y="3903495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DEF6BC6-DFEF-4087-9A5C-9C97573CD7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25614" y="3903495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64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3">
            <a:extLst>
              <a:ext uri="{FF2B5EF4-FFF2-40B4-BE49-F238E27FC236}">
                <a16:creationId xmlns:a16="http://schemas.microsoft.com/office/drawing/2014/main" id="{A234570C-19A5-4EE1-8C42-F2EDEA02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00C37-A54E-4256-869C-20B15E19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F8F-1192-4FD9-934F-56D826F38C8F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4E379-532F-4EEB-A01A-E545DB16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25414-8EBD-4007-B23F-7AABCF14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E4AE0B-8875-4708-8DFD-929737E287FA}"/>
              </a:ext>
            </a:extLst>
          </p:cNvPr>
          <p:cNvGrpSpPr/>
          <p:nvPr userDrawn="1"/>
        </p:nvGrpSpPr>
        <p:grpSpPr>
          <a:xfrm>
            <a:off x="2225616" y="2700701"/>
            <a:ext cx="9351034" cy="2038492"/>
            <a:chOff x="2484163" y="2390134"/>
            <a:chExt cx="9129711" cy="20384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F75C6-1FF8-4587-B7E9-3C6F3BFF5EC6}"/>
                </a:ext>
              </a:extLst>
            </p:cNvPr>
            <p:cNvSpPr/>
            <p:nvPr userDrawn="1"/>
          </p:nvSpPr>
          <p:spPr>
            <a:xfrm>
              <a:off x="2484163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9D5D21-66B9-4542-A342-B43218390DA9}"/>
                </a:ext>
              </a:extLst>
            </p:cNvPr>
            <p:cNvSpPr/>
            <p:nvPr userDrawn="1"/>
          </p:nvSpPr>
          <p:spPr>
            <a:xfrm>
              <a:off x="4793975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2315D4-1B86-4894-A3C6-35C9C89EB77F}"/>
                </a:ext>
              </a:extLst>
            </p:cNvPr>
            <p:cNvSpPr/>
            <p:nvPr userDrawn="1"/>
          </p:nvSpPr>
          <p:spPr>
            <a:xfrm>
              <a:off x="7103787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9E2599-9DC0-4AA7-803E-9355108A005A}"/>
                </a:ext>
              </a:extLst>
            </p:cNvPr>
            <p:cNvSpPr/>
            <p:nvPr userDrawn="1"/>
          </p:nvSpPr>
          <p:spPr>
            <a:xfrm>
              <a:off x="9413599" y="3223291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218BB1-D83A-4C33-887B-C187B9F0802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577156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560B5B-2B53-439E-B939-F8D7426D634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5889349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A3F87D-0644-4319-8F73-4BCC0AC2A83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77729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1B358-2BD8-44EA-9E7E-DB856131851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404200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9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0DF669-00B6-4829-9D26-96FE3AAAB73F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3">
            <a:extLst>
              <a:ext uri="{FF2B5EF4-FFF2-40B4-BE49-F238E27FC236}">
                <a16:creationId xmlns:a16="http://schemas.microsoft.com/office/drawing/2014/main" id="{94A1E1A4-4F6B-48AC-AEFD-19EA4859E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A3DFF9F-C44C-4D3D-A214-F6A9D4B3B6C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BF3B7-1934-4ED2-B107-69C6E939C2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394D12-572C-4960-9532-7BF3BA7C9816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0D5E2-FE07-4250-9351-ECC25DE45F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0DC6-18F6-49A5-A622-2AB0214004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7742A0C4-CC6A-4570-B5DD-EEB76FEF2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7C66BCB-A76A-40D8-BC5D-AA9360225A5A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3">
            <a:extLst>
              <a:ext uri="{FF2B5EF4-FFF2-40B4-BE49-F238E27FC236}">
                <a16:creationId xmlns:a16="http://schemas.microsoft.com/office/drawing/2014/main" id="{43C58213-12AB-47DA-93C0-B85DA99F2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8593610-B9DD-4CB0-903B-1508574F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5" y="1285424"/>
            <a:ext cx="5348376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39BB0-5A1B-493B-9D55-5F50920714B5}"/>
              </a:ext>
            </a:extLst>
          </p:cNvPr>
          <p:cNvSpPr/>
          <p:nvPr userDrawn="1"/>
        </p:nvSpPr>
        <p:spPr>
          <a:xfrm>
            <a:off x="7719237" y="1285424"/>
            <a:ext cx="3855730" cy="45615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E3D3994-6CF4-453E-8165-E8806D6A90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19237" y="1285424"/>
            <a:ext cx="3855730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04ADB-2DB9-4134-9A9C-5D577E92CD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9E7D4-575A-45A5-B7AF-E1BA8DF0C110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671C2-84FC-4809-A4F6-8E554CF8CC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99DB8-D004-48DC-A541-51663904C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3C6FE239-44CD-4807-8743-CBD359CCD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6A2C997-A56C-4B0D-8B6F-402616E7EDEA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9A4A1-CF97-4A22-BCE1-C0AD6B763DD8}"/>
              </a:ext>
            </a:extLst>
          </p:cNvPr>
          <p:cNvGrpSpPr/>
          <p:nvPr userDrawn="1"/>
        </p:nvGrpSpPr>
        <p:grpSpPr>
          <a:xfrm>
            <a:off x="2225616" y="2700701"/>
            <a:ext cx="9351034" cy="2038492"/>
            <a:chOff x="2484163" y="2390134"/>
            <a:chExt cx="9129711" cy="2038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630556-1203-444D-9406-8EE318B5B62D}"/>
                </a:ext>
              </a:extLst>
            </p:cNvPr>
            <p:cNvSpPr/>
            <p:nvPr userDrawn="1"/>
          </p:nvSpPr>
          <p:spPr>
            <a:xfrm>
              <a:off x="2484163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5910CA-54F1-4812-905F-477F1B94A069}"/>
                </a:ext>
              </a:extLst>
            </p:cNvPr>
            <p:cNvSpPr/>
            <p:nvPr userDrawn="1"/>
          </p:nvSpPr>
          <p:spPr>
            <a:xfrm>
              <a:off x="4793975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12D5BA-B9DC-4C3A-8F29-0221C1A88107}"/>
                </a:ext>
              </a:extLst>
            </p:cNvPr>
            <p:cNvSpPr/>
            <p:nvPr userDrawn="1"/>
          </p:nvSpPr>
          <p:spPr>
            <a:xfrm>
              <a:off x="7103787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E10E2-8D3B-4767-B6E0-27F1C0B4C047}"/>
                </a:ext>
              </a:extLst>
            </p:cNvPr>
            <p:cNvSpPr/>
            <p:nvPr userDrawn="1"/>
          </p:nvSpPr>
          <p:spPr>
            <a:xfrm>
              <a:off x="9413599" y="3223291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E6F3C4-95C1-49A1-8C1A-8B07DC3E6F2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577156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8C7092-4FAF-491B-95F5-3A72870FA8D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5889349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C78854-7097-4280-ABBA-C6320921F60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77729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C4280E-0FDC-4BFA-9394-244BF06A903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404200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Placeholder 13">
            <a:extLst>
              <a:ext uri="{FF2B5EF4-FFF2-40B4-BE49-F238E27FC236}">
                <a16:creationId xmlns:a16="http://schemas.microsoft.com/office/drawing/2014/main" id="{F1E2C7E7-00FA-48AC-9492-4288BE867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F6BC1-2AFB-418D-91CB-F80EF23B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798D-009B-4592-8348-51BCF84E00CC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E099C-6380-4717-9EF6-E7016DB9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0725-0586-4356-8633-ABC80F32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A1247AA4-0065-4A28-9376-D77A5036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1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36427-21D5-4A42-B7B9-AF93FC53E607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49C418EA-0250-4515-8248-6D0193231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42155-CBD3-4895-9268-1772CF41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0431-7F52-4D02-A07D-AC29917033A5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09896-6F6E-4A32-9A3D-F162094E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7A88C-24E6-45D5-85B0-18D18AC4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52AE17E-0E01-4377-8309-07E3675B4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6237C-3688-4C76-9028-257017D8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30CF-C902-4FEA-A57D-8ADC6BDA9266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787F-2A1D-467E-98BE-D08F3530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4679B-95E2-4402-B183-124608B8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94112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03136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7303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465102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73458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74754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B70881-8656-4BB6-8BFF-D70457AE1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419396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C4FF54-00AB-4914-93FE-CE504BF35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5322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E957-8227-4FB4-854D-47CEE49B5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7DF15-1D1D-4EDB-8D45-138FEFAD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399-C008-4519-B0D6-442656B26B09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BC586-8EB1-42ED-8612-0C49942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9D2D-0F63-442A-A0D5-172409C9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97706E-9B3C-4955-969A-F8A606152C91}"/>
              </a:ext>
            </a:extLst>
          </p:cNvPr>
          <p:cNvSpPr txBox="1">
            <a:spLocks/>
          </p:cNvSpPr>
          <p:nvPr userDrawn="1"/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7CF3BB-E1A6-4C10-8804-55C06CD9E934}"/>
              </a:ext>
            </a:extLst>
          </p:cNvPr>
          <p:cNvSpPr txBox="1">
            <a:spLocks/>
          </p:cNvSpPr>
          <p:nvPr userDrawn="1"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4AC58-A611-4F4F-A36B-F845B700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10973641" cy="45615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9542D-A560-41C6-B599-C9128B8E6C40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6CDEADE-4711-45ED-AFFC-AFAEF595E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43342-BDA6-4E84-8EC9-751AC1F3FFF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6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B1845-A6C7-4AC2-B620-167676934130}" type="datetime1">
              <a:rPr lang="en-US" smtClean="0"/>
              <a:t>3/20/2023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00A02-8675-4160-8176-EDCBB7DF4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76" y="153230"/>
            <a:ext cx="10973642" cy="751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10506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519495-2D32-4D4E-8F3F-FCF9D9FBC5C2}"/>
              </a:ext>
            </a:extLst>
          </p:cNvPr>
          <p:cNvSpPr/>
          <p:nvPr userDrawn="1"/>
        </p:nvSpPr>
        <p:spPr>
          <a:xfrm>
            <a:off x="6316602" y="1285424"/>
            <a:ext cx="526951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19F0A-7B48-493C-B0E2-4453EB0E5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251DB-602C-4641-BC89-F6C2134B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5ED5-2481-43CA-B484-84F01BE7BCAB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A3DCB-517D-4D4C-B87F-1B90D690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5C024-99A2-414A-9E84-471B1D53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2E14A-B607-462F-AF55-A2C40E568568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AC0647-D236-4D87-99A7-66626B163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CD0FD-24B2-4EB8-9EB2-2EE15DAD2E73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839CB-DBF3-46E9-B1EB-DA76E4CA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DE6A2A-0CCE-4F58-B3CD-B767A78691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82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401-2B8D-4E62-9FB6-C631CC3E4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1E0B6-F5C0-4816-A4FE-AC6BE61F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8D5-5086-4373-9404-91C89D031447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41905-62F9-4943-8113-75BDA01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792EC-9876-42F6-B749-1AD876DE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7F44-377B-41C7-BC2D-4996B3F40A9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7CC3FA-F1FE-4D55-921A-E5F8CC303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DE914-26A2-46BF-B786-29CDEFF56F83}"/>
              </a:ext>
            </a:extLst>
          </p:cNvPr>
          <p:cNvGrpSpPr/>
          <p:nvPr userDrawn="1"/>
        </p:nvGrpSpPr>
        <p:grpSpPr>
          <a:xfrm>
            <a:off x="663269" y="2403028"/>
            <a:ext cx="10913380" cy="2038492"/>
            <a:chOff x="333375" y="2390134"/>
            <a:chExt cx="11439523" cy="2038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D51E0-0288-46B5-AE8E-53B44B6D62AF}"/>
                </a:ext>
              </a:extLst>
            </p:cNvPr>
            <p:cNvSpPr/>
            <p:nvPr userDrawn="1"/>
          </p:nvSpPr>
          <p:spPr>
            <a:xfrm>
              <a:off x="333375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EAD7DC-28F3-4058-8BF9-9CCB5B38FD9F}"/>
                </a:ext>
              </a:extLst>
            </p:cNvPr>
            <p:cNvSpPr/>
            <p:nvPr userDrawn="1"/>
          </p:nvSpPr>
          <p:spPr>
            <a:xfrm>
              <a:off x="2643187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FDF40-9136-4811-8E07-6B0AB0C46023}"/>
                </a:ext>
              </a:extLst>
            </p:cNvPr>
            <p:cNvSpPr/>
            <p:nvPr userDrawn="1"/>
          </p:nvSpPr>
          <p:spPr>
            <a:xfrm>
              <a:off x="4952999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719EA0-55BB-4503-BDA7-B64041373181}"/>
                </a:ext>
              </a:extLst>
            </p:cNvPr>
            <p:cNvSpPr/>
            <p:nvPr userDrawn="1"/>
          </p:nvSpPr>
          <p:spPr>
            <a:xfrm>
              <a:off x="7262811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1B4587-442C-4C19-9102-6B375D1AE6CC}"/>
                </a:ext>
              </a:extLst>
            </p:cNvPr>
            <p:cNvSpPr/>
            <p:nvPr userDrawn="1"/>
          </p:nvSpPr>
          <p:spPr>
            <a:xfrm>
              <a:off x="9572623" y="3223291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10EEBE-DF4B-4657-A9ED-7CEED2CD42C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428749" y="2390136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ECB64-BDB2-4525-9A82-3F8E50C4AF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736180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310C2-927E-4696-9D30-45A2F7D7A3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48373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C4E8C-06AF-499C-9A9B-759448E9F02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336753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938570-D807-4324-871B-DDDF5998AE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63224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791FF2-B5BD-4E56-B492-F87BD97E08A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41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6B1-38B5-4C87-96BA-DAE4850DD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38B8B-7CA6-4C10-8CB4-361CAF61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957E-7900-4B87-81CB-984FF3C74C4A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48F1B-89EA-4905-B352-8320B1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05E8-F69E-4262-B535-CD4DA56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18EE46-1E16-4835-B6B8-8C79AA037EA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53BF80DF-8F0C-46FA-B82A-59C923970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1C567B-65AA-46AA-89E3-42CC6B462E22}"/>
              </a:ext>
            </a:extLst>
          </p:cNvPr>
          <p:cNvSpPr/>
          <p:nvPr userDrawn="1"/>
        </p:nvSpPr>
        <p:spPr>
          <a:xfrm>
            <a:off x="6619971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0A31A204-7316-4569-8F2B-7AC66C5A3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9971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C3D0C8-4161-41B3-86DB-B24AD82509C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5695FD-5C94-4F47-84E1-2C0637C5D096}"/>
              </a:ext>
            </a:extLst>
          </p:cNvPr>
          <p:cNvSpPr/>
          <p:nvPr userDrawn="1"/>
        </p:nvSpPr>
        <p:spPr>
          <a:xfrm>
            <a:off x="612475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DD64ACB-D732-45F1-B21B-19B11924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75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089159-ACBB-4B4F-9A5B-9BE3C718A26B}"/>
              </a:ext>
            </a:extLst>
          </p:cNvPr>
          <p:cNvSpPr/>
          <p:nvPr userDrawn="1"/>
        </p:nvSpPr>
        <p:spPr>
          <a:xfrm>
            <a:off x="6619971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7DEB579-3DE1-43EC-8F40-AA2269069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9971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AA8C2A-FFAC-4EEB-A9C8-443AC7422034}"/>
              </a:ext>
            </a:extLst>
          </p:cNvPr>
          <p:cNvSpPr/>
          <p:nvPr userDrawn="1"/>
        </p:nvSpPr>
        <p:spPr>
          <a:xfrm>
            <a:off x="612475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8AA23CB-5CA2-46D7-96A2-380D3A4BA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75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66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697B-5DD2-4D82-910C-A95C63D4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CB6B-D8B4-4142-98BB-27E21288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8BF4-DA46-495C-932E-DA28E9DC381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7A0E0-DF61-4449-A131-7A5AFB2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4B79-6E78-4608-A987-7B436929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67113-0346-4133-971E-2FA69106B086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CABB91-9E8D-48A4-9D54-FAF162665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37DBFE-B412-48BE-AF65-801B66957FE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1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6D2F3-544F-4F0E-8531-29BF9F3B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3AB-E99D-46BD-BC3E-4F621A3811BD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CB4D3-E7BC-4997-A9E3-8A55F18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0D4-FBDC-455E-BEBA-62F5CA1A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001B8-31F1-4A6D-B5AC-6902FC1CFCD2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7617E6-FB51-4CDB-A2DB-103DD65AC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269AE-F12A-4446-AB5C-3392E87A1731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1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(Format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799" y="185130"/>
            <a:ext cx="9939603" cy="962338"/>
          </a:xfrm>
        </p:spPr>
        <p:txBody>
          <a:bodyPr anchor="ctr">
            <a:normAutofit/>
          </a:bodyPr>
          <a:lstStyle>
            <a:lvl1pPr algn="l"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E267B3-F1CB-40B7-9DB6-9D76B539B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433" y="6624083"/>
            <a:ext cx="474999" cy="23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A5782D-F5DB-42B5-B236-D3060AB95BB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0" y="6624083"/>
            <a:ext cx="11680555" cy="2339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Note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88CEE8-FE3F-48AB-8188-5B658D0CD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38" y="287865"/>
            <a:ext cx="1391922" cy="6959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CC9B38-75A2-45DB-A418-ED0FE367F8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912" y="1438586"/>
            <a:ext cx="11329490" cy="44966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15560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8441"/>
            <a:ext cx="9144000" cy="14556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42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00" b="1" spc="105" baseline="0">
                <a:solidFill>
                  <a:srgbClr val="44546A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C7D1-DD04-4E00-B3C7-9B667770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5BDD-DA18-4C70-B660-6B61DCF8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8B75-36E3-4B43-AEFD-47BBB2E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9701-6458-4AD8-8629-6BBA59D6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6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4" y="1881361"/>
            <a:ext cx="4937761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61"/>
            <a:ext cx="4937760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D24F32-6D48-4D7A-A9C3-CCBB588B7D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887B83-88BB-4E17-B474-9CC960BABB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B5C1D-7D45-46A0-80EA-62F1BC7066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9C14-6C67-413B-848D-86810527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1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1" y="1825627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02CCF-F079-4C3F-876F-B12028A1B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BA6D-23CA-4153-9807-82B4B1671D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16C6-4687-47AA-9985-DA293C464E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ACAD-150D-4C2E-AEB4-41F578762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5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E8B3-E4CC-4CAF-92B6-DCE8DA8F67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2C20-D1A4-4523-B61D-558ACC7A8B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9037-438D-47FE-A994-931557FE1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67D-3095-4B67-8E95-C18C8AC1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7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8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1" y="6062945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1" y="153230"/>
            <a:ext cx="1112165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4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F8C8BF-6574-484D-86BA-1C3D16D96EEE}" type="datetime1">
              <a:rPr lang="en-US" smtClean="0"/>
              <a:t>3/20/2023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46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19649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505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599640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046714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9502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946281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382912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248576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8D1EA-CD4D-456F-A805-BAF4EA62AFF6}" type="datetime1">
              <a:rPr lang="en-US" smtClean="0"/>
              <a:t>3/20/2023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9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AC18C9-E070-430C-BD4C-08311E3E1F99}" type="datetime1">
              <a:rPr lang="en-US" smtClean="0"/>
              <a:t>3/20/2023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8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2CFE30-B31C-4F37-95A0-A80DEF7B7179}" type="datetime1">
              <a:rPr lang="en-US" smtClean="0"/>
              <a:t>3/20/2023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1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3E6634-AC05-43FC-ABAC-EA3784AEB700}" type="datetime1">
              <a:rPr lang="en-US" smtClean="0"/>
              <a:t>3/20/2023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A0218F-2F9B-4AB1-A566-9653F81B5301}" type="datetime1">
              <a:rPr lang="en-US" smtClean="0"/>
              <a:t>3/20/2023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AAFC6-72CA-442D-A105-C36CCA5A667D}" type="datetime1">
              <a:rPr lang="en-US" smtClean="0"/>
              <a:t>3/20/2023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6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6DB719-9EC7-4892-909E-9C496F72B948}" type="datetime1">
              <a:rPr lang="en-US" smtClean="0"/>
              <a:t>3/20/2023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5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4DFD9F-4443-4315-9D4B-F690ADD1720E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7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707D5587-E7E9-4525-8001-F647C035136E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4912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216ADA8-851B-4D86-A7D4-9334032100C8}" type="datetime1">
              <a:rPr lang="en-US" smtClean="0"/>
              <a:t>3/20/2023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75818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1872213-30C5-4FF1-8635-CCB463595830}" type="datetime1">
              <a:rPr lang="en-US" smtClean="0"/>
              <a:t>3/20/2023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30261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80E010A-D21E-4030-97D7-3FC85203BA5B}" type="datetime1">
              <a:rPr lang="en-US" smtClean="0"/>
              <a:t>3/20/2023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042574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19C63E02-CD3A-4B01-84D1-3ED9B6F7C9F8}" type="datetime1">
              <a:rPr lang="en-US" smtClean="0"/>
              <a:t>3/20/2023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628008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398E1B61-E6EB-48BD-96C7-AFA289D5E2AC}" type="datetime1">
              <a:rPr lang="en-US" smtClean="0"/>
              <a:t>3/20/2023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3/20/2023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933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B70881-8656-4BB6-8BFF-D70457AE1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6BA4798D-BD2C-4612-B74E-5EC4AA34C4B5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48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6F820586-F7C7-4AFC-AC1F-7491474EB89F}" type="datetime1">
              <a:rPr lang="en-US" smtClean="0"/>
              <a:t>3/20/2023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7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5AB49ACB-9375-4D1F-B006-DE10D961C07C}" type="datetime1">
              <a:rPr lang="en-US" smtClean="0"/>
              <a:t>3/20/2023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3/20/2023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9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DDB2BBB7-37F2-44CE-9EE1-7B14A58AD8AF}" type="datetime1">
              <a:rPr lang="en-US" smtClean="0"/>
              <a:t>3/20/2023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91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2C8152C9-D242-4875-B3E3-FBD92E1E1330}" type="datetime1">
              <a:rPr lang="en-US" smtClean="0"/>
              <a:t>3/20/2023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0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DEF2CB9D-54B2-460F-8DAD-BADB55398C76}" type="datetime1">
              <a:rPr lang="en-US" smtClean="0"/>
              <a:t>3/20/2023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0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44E50530-608F-45FB-86FF-F1DD6FF52501}" type="datetime1">
              <a:rPr lang="en-US" smtClean="0"/>
              <a:t>3/20/2023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3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87E9-152C-46D9-8D3E-52624A6C292C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795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C4FF54-00AB-4914-93FE-CE504BF35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E957-8227-4FB4-854D-47CEE49B5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7DF15-1D1D-4EDB-8D45-138FEFAD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399-C008-4519-B0D6-442656B26B09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BC586-8EB1-42ED-8612-0C49942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9D2D-0F63-442A-A0D5-172409C9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97706E-9B3C-4955-969A-F8A606152C91}"/>
              </a:ext>
            </a:extLst>
          </p:cNvPr>
          <p:cNvSpPr txBox="1">
            <a:spLocks/>
          </p:cNvSpPr>
          <p:nvPr userDrawn="1"/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7CF3BB-E1A6-4C10-8804-55C06CD9E934}"/>
              </a:ext>
            </a:extLst>
          </p:cNvPr>
          <p:cNvSpPr txBox="1">
            <a:spLocks/>
          </p:cNvSpPr>
          <p:nvPr userDrawn="1"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4AC58-A611-4F4F-A36B-F845B700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10973641" cy="45615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9542D-A560-41C6-B599-C9128B8E6C40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6CDEADE-4711-45ED-AFFC-AFAEF595E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43342-BDA6-4E84-8EC9-751AC1F3FFF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153230"/>
            <a:ext cx="10964174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2BE1-20FB-4C12-A004-6B617A09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74" y="1285424"/>
            <a:ext cx="1096417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C97D2B7-7E72-4531-A79B-84ACC09DB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F9E2-D9B2-4764-B4FC-E898000E2348}" type="datetime1">
              <a:rPr lang="en-US" smtClean="0"/>
              <a:t>3/20/2023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CB5BAF-9D9E-4C5F-AE37-8774C83E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DE7BEB-A03C-4C8E-B7F2-286276E87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74" r:id="rId9"/>
    <p:sldLayoutId id="2147483749" r:id="rId10"/>
    <p:sldLayoutId id="2147483772" r:id="rId11"/>
    <p:sldLayoutId id="2147483773" r:id="rId12"/>
    <p:sldLayoutId id="2147483775" r:id="rId13"/>
    <p:sldLayoutId id="2147483776" r:id="rId14"/>
    <p:sldLayoutId id="214748377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None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E07599-060C-4042-81B9-4CAF2CDEC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2D965D3-DFC1-47B2-A777-4ECD8670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75E5B-587C-47B8-9DF0-0D4FB516C06E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9A29C-D739-4891-A09E-E4357327D8A5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5F36E7-2A05-46D3-A43E-05AC2115B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926" y="6529126"/>
            <a:ext cx="99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C3A48C-96BA-4AFF-8582-CCF42388BC64}" type="datetime1">
              <a:rPr lang="en-US" smtClean="0"/>
              <a:t>3/20/2023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674F0C8-FE60-4ABD-9A4A-B8BD70AD65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FBD47C-0247-4C52-A1FB-C6F054B5F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A9FAA1-FB38-49AE-8480-236A11523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2" r:id="rId2"/>
    <p:sldLayoutId id="214748380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smtClean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153230"/>
            <a:ext cx="10964174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2BE1-20FB-4C12-A004-6B617A09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74" y="1285424"/>
            <a:ext cx="1096417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C97D2B7-7E72-4531-A79B-84ACC09DB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F9E2-D9B2-4764-B4FC-E898000E2348}" type="datetime1">
              <a:rPr lang="en-US" smtClean="0"/>
              <a:t>3/20/2023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CB5BAF-9D9E-4C5F-AE37-8774C83E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DE7BEB-A03C-4C8E-B7F2-286276E87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6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None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454A4CF6-1400-408E-85CA-7112B6E09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5775" y="244477"/>
            <a:ext cx="959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97FBFA2-F9D3-452E-B3EB-7F241379C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7EA2-8805-4D6B-8E11-196AFFCF1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9390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9B96-6A65-4742-B3BF-A1BCB5BA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29390"/>
            <a:ext cx="41148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66EB9-B97A-4F4F-AC28-88E275B91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9390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81F8BD8-D774-41E0-8FCB-7A55AE00C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7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3C6EBE"/>
          </a:solidFill>
          <a:latin typeface="Open Sans Semibold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A6E2528-B88D-42A2-9CA7-F74DCCE93D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590051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25" imgH="424" progId="TCLayout.ActiveDocument.1">
                  <p:embed/>
                </p:oleObj>
              </mc:Choice>
              <mc:Fallback>
                <p:oleObj name="think-cell Slide" r:id="rId34" imgW="425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A6E2528-B88D-42A2-9CA7-F74DCCE93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961B56-0944-4ED4-B572-DAFDB0B8AE02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2643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hyperlink" Target="http://bit.ly/garland-isd-calenda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ldine-isd-calend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DSY@tea.texas.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5" Type="http://schemas.openxmlformats.org/officeDocument/2006/relationships/image" Target="../media/image65.png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dsy@tea.texas.gov" TargetMode="External"/><Relationship Id="rId2" Type="http://schemas.openxmlformats.org/officeDocument/2006/relationships/hyperlink" Target="https://tea.texas.gov/adsy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nyder-summer-schedu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3958-7063-422D-94A8-905776F88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3875964"/>
            <a:ext cx="8870861" cy="2389625"/>
          </a:xfrm>
        </p:spPr>
        <p:txBody>
          <a:bodyPr/>
          <a:lstStyle/>
          <a:p>
            <a:r>
              <a:rPr lang="en-US" dirty="0"/>
              <a:t>Additional Days School Year</a:t>
            </a:r>
            <a:br>
              <a:rPr lang="en-US" dirty="0"/>
            </a:br>
            <a:r>
              <a:rPr lang="en-US" dirty="0"/>
              <a:t>Overview</a:t>
            </a:r>
            <a:br>
              <a:rPr lang="en-US" dirty="0"/>
            </a:br>
            <a:r>
              <a:rPr lang="en-US" b="0" dirty="0"/>
              <a:t>March 21, 2023</a:t>
            </a:r>
          </a:p>
        </p:txBody>
      </p:sp>
    </p:spTree>
    <p:extLst>
      <p:ext uri="{BB962C8B-B14F-4D97-AF65-F5344CB8AC3E}">
        <p14:creationId xmlns:p14="http://schemas.microsoft.com/office/powerpoint/2010/main" val="108853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Intersessional Calendar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0206C-2146-4C51-916C-88DAC232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884970"/>
            <a:ext cx="3924302" cy="5088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Garland ISD – 2021-2022 Calendar</a:t>
            </a:r>
          </a:p>
          <a:p>
            <a:pPr algn="ctr"/>
            <a:r>
              <a:rPr lang="en-US" i="1">
                <a:solidFill>
                  <a:schemeClr val="tx1"/>
                </a:solidFill>
              </a:rPr>
              <a:t>22 Additional Days through Intersessions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Start Date: </a:t>
            </a:r>
            <a:r>
              <a:rPr lang="en-US">
                <a:solidFill>
                  <a:schemeClr val="tx1"/>
                </a:solidFill>
              </a:rPr>
              <a:t>August 2, 2021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Intersessions:</a:t>
            </a:r>
          </a:p>
          <a:p>
            <a:r>
              <a:rPr lang="en-US">
                <a:solidFill>
                  <a:schemeClr val="tx1"/>
                </a:solidFill>
              </a:rPr>
              <a:t>9/27 – 10/1 – Fall Intersession</a:t>
            </a:r>
          </a:p>
          <a:p>
            <a:r>
              <a:rPr lang="en-US">
                <a:solidFill>
                  <a:schemeClr val="tx1"/>
                </a:solidFill>
              </a:rPr>
              <a:t>1/3 – 1/6 – Winter Intersession</a:t>
            </a:r>
          </a:p>
          <a:p>
            <a:r>
              <a:rPr lang="en-US">
                <a:solidFill>
                  <a:schemeClr val="tx1"/>
                </a:solidFill>
              </a:rPr>
              <a:t>3/7 – 3/11 – Spring Intersession</a:t>
            </a:r>
          </a:p>
          <a:p>
            <a:r>
              <a:rPr lang="en-US">
                <a:solidFill>
                  <a:schemeClr val="tx1"/>
                </a:solidFill>
              </a:rPr>
              <a:t>6/13 – 6/23 – Summer Intersession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End Date: </a:t>
            </a:r>
            <a:r>
              <a:rPr lang="en-US">
                <a:solidFill>
                  <a:schemeClr val="tx1"/>
                </a:solidFill>
              </a:rPr>
              <a:t>6/9/22 for all students, 6/23/22 for students in Summer Intersession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Length of Summer Break: </a:t>
            </a:r>
            <a:r>
              <a:rPr lang="en-US">
                <a:solidFill>
                  <a:schemeClr val="tx1"/>
                </a:solidFill>
              </a:rPr>
              <a:t>7 weeks for students in Summer Intersession, 9 weeks for others</a:t>
            </a:r>
          </a:p>
          <a:p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 i="1">
                <a:hlinkClick r:id="rId4"/>
              </a:rPr>
              <a:t>bit.ly/garland-</a:t>
            </a:r>
            <a:r>
              <a:rPr lang="en-US" b="1" i="1" err="1">
                <a:hlinkClick r:id="rId4"/>
              </a:rPr>
              <a:t>isd</a:t>
            </a:r>
            <a:r>
              <a:rPr lang="en-US" b="1" i="1">
                <a:hlinkClick r:id="rId4"/>
              </a:rPr>
              <a:t>-calendar</a:t>
            </a:r>
            <a:endParaRPr lang="en-US" b="1" i="1"/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487A5D2-764E-408A-80DA-F84E577B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Year Redesign Calendar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Aldine ISD – 2021-2022 Calendar</a:t>
            </a:r>
          </a:p>
          <a:p>
            <a:pPr algn="ctr"/>
            <a:r>
              <a:rPr lang="en-US" i="1">
                <a:solidFill>
                  <a:schemeClr val="tx1"/>
                </a:solidFill>
              </a:rPr>
              <a:t>30 Additional Days through Full Year Redesign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Start Date: </a:t>
            </a:r>
            <a:r>
              <a:rPr lang="en-US">
                <a:solidFill>
                  <a:schemeClr val="tx1"/>
                </a:solidFill>
              </a:rPr>
              <a:t>July 9, 2021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Additional Days: </a:t>
            </a:r>
            <a:r>
              <a:rPr lang="en-US">
                <a:solidFill>
                  <a:schemeClr val="tx1"/>
                </a:solidFill>
              </a:rPr>
              <a:t>Wednesdays throughout the school year (minimizes attendance risks for non-compulsory ADSY funding)</a:t>
            </a:r>
            <a:endParaRPr lang="en-US" b="1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End Date: </a:t>
            </a:r>
            <a:r>
              <a:rPr lang="en-US">
                <a:solidFill>
                  <a:schemeClr val="tx1"/>
                </a:solidFill>
              </a:rPr>
              <a:t>6/9/22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Length of Summer Break: </a:t>
            </a:r>
            <a:r>
              <a:rPr lang="en-US">
                <a:solidFill>
                  <a:schemeClr val="tx1"/>
                </a:solidFill>
              </a:rPr>
              <a:t>4 weeks for all students</a:t>
            </a:r>
          </a:p>
          <a:p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 i="1">
                <a:hlinkClick r:id="rId3"/>
              </a:rPr>
              <a:t>bit.ly/aldine-</a:t>
            </a:r>
            <a:r>
              <a:rPr lang="en-US" b="1" i="1" err="1">
                <a:hlinkClick r:id="rId3"/>
              </a:rPr>
              <a:t>isd</a:t>
            </a:r>
            <a:r>
              <a:rPr lang="en-US" b="1" i="1">
                <a:hlinkClick r:id="rId3"/>
              </a:rPr>
              <a:t>-calendar</a:t>
            </a:r>
            <a:endParaRPr lang="en-US" b="1" i="1"/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C704-9B34-468A-A080-D7D081044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904580"/>
            <a:ext cx="3841450" cy="497234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0BE4CBB-694F-C826-EB83-A2D9CB4A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54BF-5EE3-4FEA-A450-92FE5BB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PEIMS and Fiscal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00E43-D0D6-4121-A240-84B1E9A143D2}"/>
              </a:ext>
            </a:extLst>
          </p:cNvPr>
          <p:cNvSpPr txBox="1"/>
          <p:nvPr/>
        </p:nvSpPr>
        <p:spPr>
          <a:xfrm>
            <a:off x="742950" y="881742"/>
            <a:ext cx="1052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There are fiscal considerations around timing of funds (ADSY) or extending use of ESSER funds. It is critical to bring your finance team along as a core member of the planning committee.</a:t>
            </a:r>
          </a:p>
        </p:txBody>
      </p:sp>
      <p:pic>
        <p:nvPicPr>
          <p:cNvPr id="9" name="Graphic 8" descr="Future with solid fill">
            <a:extLst>
              <a:ext uri="{FF2B5EF4-FFF2-40B4-BE49-F238E27FC236}">
                <a16:creationId xmlns:a16="http://schemas.microsoft.com/office/drawing/2014/main" id="{853ED48E-4A07-4E47-BE92-C2FABDE7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980" y="186094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30C20-F420-4AA3-A2EB-1713D31D0B59}"/>
              </a:ext>
            </a:extLst>
          </p:cNvPr>
          <p:cNvSpPr txBox="1"/>
          <p:nvPr/>
        </p:nvSpPr>
        <p:spPr>
          <a:xfrm>
            <a:off x="2352680" y="1731694"/>
            <a:ext cx="8805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ADSY Attendance Projections </a:t>
            </a:r>
            <a:r>
              <a:rPr lang="en-US" sz="2000" dirty="0"/>
              <a:t>– Attendance is projected on a biennial basis. If you did not project ADSY attendance for 2023-2024 or 2024-2025 in the winter of 2022, you can still receive ADSY funds, however it would be in the settle-up process after the year is over.</a:t>
            </a:r>
          </a:p>
        </p:txBody>
      </p:sp>
      <p:pic>
        <p:nvPicPr>
          <p:cNvPr id="12" name="Graphic 11" descr="Transfer with solid fill">
            <a:extLst>
              <a:ext uri="{FF2B5EF4-FFF2-40B4-BE49-F238E27FC236}">
                <a16:creationId xmlns:a16="http://schemas.microsoft.com/office/drawing/2014/main" id="{38FA20D2-F680-4D1C-7676-6B32DA94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980" y="342900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F60369-2955-D733-F09E-1053398FD746}"/>
              </a:ext>
            </a:extLst>
          </p:cNvPr>
          <p:cNvSpPr txBox="1"/>
          <p:nvPr/>
        </p:nvSpPr>
        <p:spPr>
          <a:xfrm>
            <a:off x="2352680" y="3255188"/>
            <a:ext cx="9016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Attaching to Associated School Year </a:t>
            </a:r>
            <a:r>
              <a:rPr lang="en-US" sz="1800" dirty="0"/>
              <a:t>– Summer ADSY days can be associated with either the previous school year or the following school year. This impacts the grade levels a campus/LEA would invite to the summer program. </a:t>
            </a:r>
            <a:r>
              <a:rPr lang="en-US" sz="1800" i="1" dirty="0"/>
              <a:t>This may also impact SIS rollover and require attendance to be collected manually.</a:t>
            </a:r>
            <a:endParaRPr lang="en-US" i="1" dirty="0"/>
          </a:p>
        </p:txBody>
      </p:sp>
      <p:pic>
        <p:nvPicPr>
          <p:cNvPr id="8" name="Graphic 7" descr="Disk with solid fill">
            <a:extLst>
              <a:ext uri="{FF2B5EF4-FFF2-40B4-BE49-F238E27FC236}">
                <a16:creationId xmlns:a16="http://schemas.microsoft.com/office/drawing/2014/main" id="{8C7CDCA5-04AC-91FC-592D-B7E6BCB05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980" y="478971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25694-8597-80E5-2343-F59FD6ACFE78}"/>
              </a:ext>
            </a:extLst>
          </p:cNvPr>
          <p:cNvSpPr txBox="1"/>
          <p:nvPr/>
        </p:nvSpPr>
        <p:spPr>
          <a:xfrm>
            <a:off x="2352680" y="4810035"/>
            <a:ext cx="901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Reporting with 180 days </a:t>
            </a:r>
            <a:r>
              <a:rPr lang="en-US" sz="1800" dirty="0"/>
              <a:t>– LEAs will receive a warning in the 3</a:t>
            </a:r>
            <a:r>
              <a:rPr lang="en-US" sz="1800" baseline="30000" dirty="0"/>
              <a:t>rd</a:t>
            </a:r>
            <a:r>
              <a:rPr lang="en-US" sz="1800" dirty="0"/>
              <a:t> PEIMS submission starting in 22-23 for any instructional calendars fewer than 180. PEIMS coordinators need to be aware of the ADSY program!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4860B-1B6F-4B78-A0C9-8E679D0D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B58A-D4E7-9DE0-DD7B-3457ECA0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to Watch and 23-24 Updates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4A78F25-9CBE-1694-F547-203E0D859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F08521-81EE-D310-7396-11D6057EF9C9}"/>
              </a:ext>
            </a:extLst>
          </p:cNvPr>
          <p:cNvSpPr txBox="1"/>
          <p:nvPr/>
        </p:nvSpPr>
        <p:spPr>
          <a:xfrm>
            <a:off x="612475" y="1125396"/>
            <a:ext cx="1080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There are a couple of bills and waiver updates that we are monitoring as we get ready for the 23-24 school year. Guidance will be sent out if any of the following are enacted.</a:t>
            </a:r>
          </a:p>
        </p:txBody>
      </p:sp>
      <p:pic>
        <p:nvPicPr>
          <p:cNvPr id="6" name="Graphic 5" descr="Document outline">
            <a:extLst>
              <a:ext uri="{FF2B5EF4-FFF2-40B4-BE49-F238E27FC236}">
                <a16:creationId xmlns:a16="http://schemas.microsoft.com/office/drawing/2014/main" id="{889AE5C4-F2EA-6DCF-5BF7-CC3F4BA4F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310" y="197031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303B0-7E20-B0E2-40EE-6B98B3275315}"/>
              </a:ext>
            </a:extLst>
          </p:cNvPr>
          <p:cNvSpPr txBox="1"/>
          <p:nvPr/>
        </p:nvSpPr>
        <p:spPr>
          <a:xfrm>
            <a:off x="1741710" y="2227459"/>
            <a:ext cx="8805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HB 4317 </a:t>
            </a:r>
            <a:r>
              <a:rPr lang="en-US" sz="2000" dirty="0"/>
              <a:t>– Updates the minimum day requirement to 175 instead of 180.</a:t>
            </a:r>
          </a:p>
        </p:txBody>
      </p:sp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FDC7C33B-5395-6C1B-70B5-458BCF48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310" y="3101362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98DE59-3F39-24EF-EFEC-16FCC205D1F8}"/>
              </a:ext>
            </a:extLst>
          </p:cNvPr>
          <p:cNvSpPr txBox="1"/>
          <p:nvPr/>
        </p:nvSpPr>
        <p:spPr>
          <a:xfrm>
            <a:off x="1741709" y="3265401"/>
            <a:ext cx="880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SB 2319 </a:t>
            </a:r>
            <a:r>
              <a:rPr lang="en-US" sz="2000" dirty="0"/>
              <a:t>– Updates the minimum day requirement to just minutes, and changes up-to 30 days to 12,600 minutes.</a:t>
            </a:r>
          </a:p>
        </p:txBody>
      </p:sp>
      <p:pic>
        <p:nvPicPr>
          <p:cNvPr id="11" name="Graphic 10" descr="Judge female outline">
            <a:extLst>
              <a:ext uri="{FF2B5EF4-FFF2-40B4-BE49-F238E27FC236}">
                <a16:creationId xmlns:a16="http://schemas.microsoft.com/office/drawing/2014/main" id="{C419D1A8-AB70-2680-B229-EC111B60F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310" y="423241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0D005-C2F5-7010-705C-CF18C36F32A3}"/>
              </a:ext>
            </a:extLst>
          </p:cNvPr>
          <p:cNvSpPr txBox="1"/>
          <p:nvPr/>
        </p:nvSpPr>
        <p:spPr>
          <a:xfrm>
            <a:off x="1741708" y="4335667"/>
            <a:ext cx="880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SAAH/Waiver Updates </a:t>
            </a:r>
            <a:r>
              <a:rPr lang="en-US" sz="2000" dirty="0"/>
              <a:t>– Adds up to 5 days of flexibility to the 180 day requirement for weather/health/safety reasons.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1BA92-FD01-7358-0C26-75BD8725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ADSY Planning and Execution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301C-14D6-42D4-A292-0328D362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Planning and Execution Program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9BB7C-DEA6-4BCE-9034-BE0E5F1F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FA1AAF5-8218-4D16-B198-E72F8AE1379B}"/>
              </a:ext>
            </a:extLst>
          </p:cNvPr>
          <p:cNvSpPr txBox="1"/>
          <p:nvPr/>
        </p:nvSpPr>
        <p:spPr>
          <a:xfrm>
            <a:off x="592406" y="684313"/>
            <a:ext cx="1185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ADSY Planning and Execution Program (PEP) is a four-year process for school systems to design, implement, and continuously improve Summer Learning and Full Year Redesign options of the ADSY Initiative.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program is not required to access ADSY funding.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B7672-8138-1C00-CC3F-FAE5378D9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4" y="1269087"/>
            <a:ext cx="11666761" cy="45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23A0-D305-FF55-E234-5B5CF452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3" y="100503"/>
            <a:ext cx="10964174" cy="751350"/>
          </a:xfrm>
        </p:spPr>
        <p:txBody>
          <a:bodyPr/>
          <a:lstStyle/>
          <a:p>
            <a:r>
              <a:rPr lang="en-US"/>
              <a:t>ADSY PEP Stakeholders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40409-344F-942B-2E6D-E3B908C5A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52" y="100503"/>
            <a:ext cx="2044648" cy="1048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5DF15-1AEB-D08F-02A9-85D46B41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3" y="1149305"/>
            <a:ext cx="10069033" cy="4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7ABE-2BB1-40A9-B38A-897464DB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7: ADSY PEP Full Year Redesign Current State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83E82D-FBF0-463C-9B56-005C4138C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46719"/>
              </p:ext>
            </p:extLst>
          </p:nvPr>
        </p:nvGraphicFramePr>
        <p:xfrm>
          <a:off x="2573817" y="2010571"/>
          <a:ext cx="6772416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19">
                  <a:extLst>
                    <a:ext uri="{9D8B030D-6E8A-4147-A177-3AD203B41FA5}">
                      <a16:colId xmlns:a16="http://schemas.microsoft.com/office/drawing/2014/main" val="1317910426"/>
                    </a:ext>
                  </a:extLst>
                </a:gridCol>
                <a:gridCol w="1064765">
                  <a:extLst>
                    <a:ext uri="{9D8B030D-6E8A-4147-A177-3AD203B41FA5}">
                      <a16:colId xmlns:a16="http://schemas.microsoft.com/office/drawing/2014/main" val="884074527"/>
                    </a:ext>
                  </a:extLst>
                </a:gridCol>
                <a:gridCol w="933381">
                  <a:extLst>
                    <a:ext uri="{9D8B030D-6E8A-4147-A177-3AD203B41FA5}">
                      <a16:colId xmlns:a16="http://schemas.microsoft.com/office/drawing/2014/main" val="3037963873"/>
                    </a:ext>
                  </a:extLst>
                </a:gridCol>
                <a:gridCol w="1332721">
                  <a:extLst>
                    <a:ext uri="{9D8B030D-6E8A-4147-A177-3AD203B41FA5}">
                      <a16:colId xmlns:a16="http://schemas.microsoft.com/office/drawing/2014/main" val="1128430157"/>
                    </a:ext>
                  </a:extLst>
                </a:gridCol>
                <a:gridCol w="1285467">
                  <a:extLst>
                    <a:ext uri="{9D8B030D-6E8A-4147-A177-3AD203B41FA5}">
                      <a16:colId xmlns:a16="http://schemas.microsoft.com/office/drawing/2014/main" val="2464717146"/>
                    </a:ext>
                  </a:extLst>
                </a:gridCol>
                <a:gridCol w="1481063">
                  <a:extLst>
                    <a:ext uri="{9D8B030D-6E8A-4147-A177-3AD203B41FA5}">
                      <a16:colId xmlns:a16="http://schemas.microsoft.com/office/drawing/2014/main" val="3644632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Cycle #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# of Active LEAs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Implementation Year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ADSY Student Enrollment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ADSY Day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Att. Rate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Non-ADSY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Att.  Rate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5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22-23</a:t>
                      </a:r>
                      <a:endParaRPr lang="en-US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848 </a:t>
                      </a:r>
                      <a:r>
                        <a:rPr lang="en-US" sz="1200" b="1" dirty="0"/>
                        <a:t>(estimated)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/>
                        <a:t>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/>
                        <a:t>Pending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50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/>
                        <a:t>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/>
                        <a:t>Pending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4834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08DA54-4825-FB69-2331-C5F067A5F52B}"/>
              </a:ext>
            </a:extLst>
          </p:cNvPr>
          <p:cNvSpPr txBox="1"/>
          <p:nvPr/>
        </p:nvSpPr>
        <p:spPr>
          <a:xfrm>
            <a:off x="1586697" y="4497151"/>
            <a:ext cx="870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Decision 7 / Full Year Redesign remains a small grant program that is difficult to implement, but is seeing very promising student outcomes.  </a:t>
            </a:r>
          </a:p>
        </p:txBody>
      </p:sp>
    </p:spTree>
    <p:extLst>
      <p:ext uri="{BB962C8B-B14F-4D97-AF65-F5344CB8AC3E}">
        <p14:creationId xmlns:p14="http://schemas.microsoft.com/office/powerpoint/2010/main" val="91181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CB12D-12E4-AE29-20A3-D174CEDE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PEP Full Year Redesign Accountability Growth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FE7E5-5CB2-6771-2ECF-892491D02F61}"/>
              </a:ext>
            </a:extLst>
          </p:cNvPr>
          <p:cNvSpPr txBox="1"/>
          <p:nvPr/>
        </p:nvSpPr>
        <p:spPr>
          <a:xfrm>
            <a:off x="592406" y="758201"/>
            <a:ext cx="1110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accountability data for Cycle 1 Full Year Redesign grantees shows participating campuses outperforming their LEA’s accountability growth by an average of 11 points.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09BAC-8223-F3C8-8D1F-5029DF24F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74" y="1430968"/>
            <a:ext cx="10965223" cy="43270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9D8AE-F5E1-8504-EB1E-F0126981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88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7ABE-2BB1-40A9-B38A-897464DB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8: ADSY PEP Summer Current State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FC4F520-3EED-730F-B83B-BB365B73C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83E82D-FBF0-463C-9B56-005C4138C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50884"/>
              </p:ext>
            </p:extLst>
          </p:nvPr>
        </p:nvGraphicFramePr>
        <p:xfrm>
          <a:off x="3544233" y="1632976"/>
          <a:ext cx="4815269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849">
                  <a:extLst>
                    <a:ext uri="{9D8B030D-6E8A-4147-A177-3AD203B41FA5}">
                      <a16:colId xmlns:a16="http://schemas.microsoft.com/office/drawing/2014/main" val="1317910426"/>
                    </a:ext>
                  </a:extLst>
                </a:gridCol>
                <a:gridCol w="1107088">
                  <a:extLst>
                    <a:ext uri="{9D8B030D-6E8A-4147-A177-3AD203B41FA5}">
                      <a16:colId xmlns:a16="http://schemas.microsoft.com/office/drawing/2014/main" val="884074527"/>
                    </a:ext>
                  </a:extLst>
                </a:gridCol>
                <a:gridCol w="1503166">
                  <a:extLst>
                    <a:ext uri="{9D8B030D-6E8A-4147-A177-3AD203B41FA5}">
                      <a16:colId xmlns:a16="http://schemas.microsoft.com/office/drawing/2014/main" val="3037963873"/>
                    </a:ext>
                  </a:extLst>
                </a:gridCol>
                <a:gridCol w="1503166">
                  <a:extLst>
                    <a:ext uri="{9D8B030D-6E8A-4147-A177-3AD203B41FA5}">
                      <a16:colId xmlns:a16="http://schemas.microsoft.com/office/drawing/2014/main" val="421912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Cycle #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# of Active LEAs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Implementation Summer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Student Enrollment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5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2022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/>
                        <a:t>41,000+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0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62,000+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8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373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55A69F-087F-F56B-D232-F6AE60C405A7}"/>
              </a:ext>
            </a:extLst>
          </p:cNvPr>
          <p:cNvSpPr txBox="1"/>
          <p:nvPr/>
        </p:nvSpPr>
        <p:spPr>
          <a:xfrm>
            <a:off x="1597583" y="4388293"/>
            <a:ext cx="870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Decision 8 / Strong Summer has supported over 5% of districts in the state implement an evidence-based summer program.  </a:t>
            </a:r>
          </a:p>
        </p:txBody>
      </p:sp>
    </p:spTree>
    <p:extLst>
      <p:ext uri="{BB962C8B-B14F-4D97-AF65-F5344CB8AC3E}">
        <p14:creationId xmlns:p14="http://schemas.microsoft.com/office/powerpoint/2010/main" val="355354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5" y="158274"/>
            <a:ext cx="10964174" cy="751350"/>
          </a:xfrm>
        </p:spPr>
        <p:txBody>
          <a:bodyPr/>
          <a:lstStyle/>
          <a:p>
            <a:r>
              <a:rPr lang="en-US"/>
              <a:t>Key TEA Personnel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268F9B-1572-49E8-BC37-549BC3414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57" y="1026398"/>
            <a:ext cx="2696705" cy="4932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E441D6A7-F6FF-4863-9D5E-96AEA6C2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555" y="3021999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1A48A1-BDEB-4A60-B38F-A94B1291F5D8}"/>
              </a:ext>
            </a:extLst>
          </p:cNvPr>
          <p:cNvSpPr txBox="1">
            <a:spLocks/>
          </p:cNvSpPr>
          <p:nvPr/>
        </p:nvSpPr>
        <p:spPr>
          <a:xfrm>
            <a:off x="410648" y="3928266"/>
            <a:ext cx="2734214" cy="796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Open Sans Semibold" panose="020B06060305040202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Open Sans (Headings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Tx/>
              <a:buChar char="◦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TEA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Personnel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AC500D-B6CA-4AA3-A22D-795D553CD2F2}"/>
              </a:ext>
            </a:extLst>
          </p:cNvPr>
          <p:cNvSpPr txBox="1">
            <a:spLocks/>
          </p:cNvSpPr>
          <p:nvPr/>
        </p:nvSpPr>
        <p:spPr>
          <a:xfrm>
            <a:off x="3597937" y="1132366"/>
            <a:ext cx="7386440" cy="4826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Additional Days School Year (ADSY) Team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D6CB9"/>
                </a:solidFill>
                <a:latin typeface="Calibri"/>
                <a:cs typeface="Calibri"/>
              </a:rPr>
              <a:t>Brian Doran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cs typeface="Calibri"/>
              </a:rPr>
              <a:t>Director of Expanded Learning Models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D6CB9"/>
                </a:solidFill>
                <a:cs typeface="Calibri"/>
              </a:rPr>
              <a:t>Ruchamah Belizor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Calibri"/>
              </a:rPr>
              <a:t>Summer Learning Project Manager!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D6CB9"/>
                </a:solidFill>
                <a:latin typeface="Calibri"/>
                <a:cs typeface="Calibri"/>
              </a:rPr>
              <a:t>Currently Hiring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cs typeface="Calibri"/>
              </a:rPr>
              <a:t>Manager of Additional Days School Year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C6111-DD15-7D24-4EA8-EC305761BACC}"/>
              </a:ext>
            </a:extLst>
          </p:cNvPr>
          <p:cNvSpPr/>
          <p:nvPr/>
        </p:nvSpPr>
        <p:spPr>
          <a:xfrm>
            <a:off x="4586735" y="4869691"/>
            <a:ext cx="5408844" cy="89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D6CB9"/>
                </a:solidFill>
                <a:latin typeface="Calibri"/>
                <a:cs typeface="Calibri"/>
              </a:rPr>
              <a:t>ADSY Inbox: </a:t>
            </a:r>
            <a:r>
              <a:rPr lang="en-US" sz="2800">
                <a:solidFill>
                  <a:srgbClr val="0D6CB9"/>
                </a:solidFill>
                <a:latin typeface="Calibri"/>
                <a:cs typeface="Calibri"/>
                <a:hlinkClick r:id="rId4"/>
              </a:rPr>
              <a:t>ADSY@tea.texas.gov</a:t>
            </a:r>
            <a:r>
              <a:rPr lang="en-US" sz="2800">
                <a:solidFill>
                  <a:srgbClr val="0D6CB9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F928E84-CBEA-48E0-B50B-D76F6A14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9126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3697-7909-7DC7-8AFC-D96DF2FF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PEP LEAs Across the State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944450FE-A766-AB42-3E16-AA3F0F1F6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B6EC1-DE34-A203-EB96-A1BA5BC518BF}"/>
              </a:ext>
            </a:extLst>
          </p:cNvPr>
          <p:cNvSpPr txBox="1">
            <a:spLocks/>
          </p:cNvSpPr>
          <p:nvPr/>
        </p:nvSpPr>
        <p:spPr>
          <a:xfrm>
            <a:off x="612475" y="2017445"/>
            <a:ext cx="4886325" cy="383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366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ADSY PEP has LEA representation across the state: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C83E"/>
                </a:solidFill>
                <a:latin typeface="Arial Black" panose="020B0604020202020204" pitchFamily="34" charset="0"/>
                <a:ea typeface="Open Sans" panose="020B0606030504020204" pitchFamily="34" charset="0"/>
                <a:cs typeface="Arial Black" panose="020B0604020202020204" pitchFamily="34" charset="0"/>
              </a:rPr>
              <a:t>45+ </a:t>
            </a:r>
            <a:r>
              <a:rPr lang="en-US" sz="1800" dirty="0">
                <a:solidFill>
                  <a:srgbClr val="003663"/>
                </a:solidFill>
                <a:ea typeface="Open Sans" panose="020B0606030504020204" pitchFamily="34" charset="0"/>
              </a:rPr>
              <a:t>LEAs implementing </a:t>
            </a:r>
            <a:r>
              <a:rPr lang="en-US" sz="1800" dirty="0">
                <a:solidFill>
                  <a:srgbClr val="92C83E"/>
                </a:solidFill>
                <a:latin typeface="Arial Black" panose="020B0604020202020204" pitchFamily="34" charset="0"/>
                <a:ea typeface="Open Sans" panose="020B0606030504020204" pitchFamily="34" charset="0"/>
                <a:cs typeface="Arial Black" panose="020B0604020202020204" pitchFamily="34" charset="0"/>
              </a:rPr>
              <a:t>Voluntary Summer Learning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88A3"/>
                </a:solidFill>
                <a:latin typeface="Arial Black" panose="020B0604020202020204" pitchFamily="34" charset="0"/>
                <a:ea typeface="Open Sans" panose="020B0606030504020204" pitchFamily="34" charset="0"/>
                <a:cs typeface="Arial Black" panose="020B0604020202020204" pitchFamily="34" charset="0"/>
              </a:rPr>
              <a:t>12</a:t>
            </a:r>
            <a:r>
              <a:rPr lang="en-US" sz="1800" dirty="0">
                <a:solidFill>
                  <a:srgbClr val="003663"/>
                </a:solidFill>
                <a:ea typeface="Open Sans" panose="020B0606030504020204" pitchFamily="34" charset="0"/>
              </a:rPr>
              <a:t> LEAs implementing </a:t>
            </a:r>
            <a:r>
              <a:rPr lang="en-US" sz="1800" dirty="0">
                <a:solidFill>
                  <a:srgbClr val="0088A3"/>
                </a:solidFill>
                <a:latin typeface="Arial Black" panose="020B0604020202020204" pitchFamily="34" charset="0"/>
                <a:ea typeface="Open Sans" panose="020B0606030504020204" pitchFamily="34" charset="0"/>
                <a:cs typeface="Arial Black" panose="020B0604020202020204" pitchFamily="34" charset="0"/>
              </a:rPr>
              <a:t>Full-Year Redesign or Intercessional Models</a:t>
            </a:r>
            <a:r>
              <a:rPr lang="en-US" sz="1800" dirty="0">
                <a:solidFill>
                  <a:srgbClr val="0088A3"/>
                </a:solidFill>
                <a:ea typeface="Open Sans" panose="020B0606030504020204" pitchFamily="34" charset="0"/>
              </a:rPr>
              <a:t> </a:t>
            </a:r>
            <a:r>
              <a:rPr lang="en-US" sz="1800" dirty="0">
                <a:solidFill>
                  <a:srgbClr val="003663"/>
                </a:solidFill>
                <a:ea typeface="Open Sans" panose="020B0606030504020204" pitchFamily="34" charset="0"/>
              </a:rPr>
              <a:t>in 2022-23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39B91-3A0A-2929-5DF0-5F22D2C1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694" t="1734" r="26629" b="3915"/>
          <a:stretch/>
        </p:blipFill>
        <p:spPr>
          <a:xfrm>
            <a:off x="6432678" y="1404064"/>
            <a:ext cx="4588936" cy="43688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86FD88-3572-3AE2-C182-70625772D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2393" y="1481380"/>
            <a:ext cx="69273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07181-3CC9-0CB6-E67A-C61693F1719C}"/>
              </a:ext>
            </a:extLst>
          </p:cNvPr>
          <p:cNvSpPr txBox="1"/>
          <p:nvPr/>
        </p:nvSpPr>
        <p:spPr>
          <a:xfrm>
            <a:off x="9330310" y="1404064"/>
            <a:ext cx="1809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Voluntary Summer Learning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E501DD-6CEC-6781-0BD5-CA83EA37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2393" y="1703522"/>
            <a:ext cx="69273" cy="76200"/>
          </a:xfrm>
          <a:prstGeom prst="ellipse">
            <a:avLst/>
          </a:prstGeom>
          <a:solidFill>
            <a:srgbClr val="0088A3"/>
          </a:solidFill>
          <a:ln>
            <a:solidFill>
              <a:srgbClr val="00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E198D-90C5-A88E-D4C3-9B83C996A6E4}"/>
              </a:ext>
            </a:extLst>
          </p:cNvPr>
          <p:cNvSpPr txBox="1"/>
          <p:nvPr/>
        </p:nvSpPr>
        <p:spPr>
          <a:xfrm>
            <a:off x="9330310" y="1631334"/>
            <a:ext cx="2747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Full-Year Redesign or Intersessional Models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030AD2-259D-F53F-3B0E-2AF98EE74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2392" y="1941245"/>
            <a:ext cx="69273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2F663-8946-D392-BE82-084D2592EC97}"/>
              </a:ext>
            </a:extLst>
          </p:cNvPr>
          <p:cNvSpPr txBox="1"/>
          <p:nvPr/>
        </p:nvSpPr>
        <p:spPr>
          <a:xfrm>
            <a:off x="9317028" y="1852155"/>
            <a:ext cx="2403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LEAs implementing both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C85F6-FEED-3346-77DC-6D97C626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Budgeting for Summer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>
            <a:spLocks noGrp="1"/>
          </p:cNvSpPr>
          <p:nvPr>
            <p:ph type="title"/>
          </p:nvPr>
        </p:nvSpPr>
        <p:spPr>
          <a:xfrm>
            <a:off x="612475" y="153230"/>
            <a:ext cx="10964100" cy="7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Budgeting Tools - Most Common Sources of Summer Funding</a:t>
            </a:r>
            <a:endParaRPr dirty="0"/>
          </a:p>
        </p:txBody>
      </p:sp>
      <p:sp>
        <p:nvSpPr>
          <p:cNvPr id="463" name="Google Shape;463;p58"/>
          <p:cNvSpPr txBox="1">
            <a:spLocks noGrp="1"/>
          </p:cNvSpPr>
          <p:nvPr>
            <p:ph type="sldNum" idx="12"/>
          </p:nvPr>
        </p:nvSpPr>
        <p:spPr>
          <a:xfrm>
            <a:off x="9210675" y="652912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464" name="Google Shape;464;p58"/>
          <p:cNvGraphicFramePr/>
          <p:nvPr>
            <p:extLst>
              <p:ext uri="{D42A27DB-BD31-4B8C-83A1-F6EECF244321}">
                <p14:modId xmlns:p14="http://schemas.microsoft.com/office/powerpoint/2010/main" val="1570637197"/>
              </p:ext>
            </p:extLst>
          </p:nvPr>
        </p:nvGraphicFramePr>
        <p:xfrm>
          <a:off x="366300" y="917900"/>
          <a:ext cx="11587575" cy="4992381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5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Source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vs. State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Funding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Delivery Method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Timing for Receiving Funds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 Flexibility Level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21st CCLC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Grant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grants are awarded in grant cycles every 2-3 years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grant cycle is five years long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can be used for academics or enrichment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Days School Year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(including settle-up)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are dispersed as general revenue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Education Allotment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must go toward improving student performance 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Learner Summer Program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units are reimbursed on a prorated basis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Annually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LOW: Funds must be used on instruction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Compensatory Education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must go toward increasing academic achievement and reducing dropout rates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Incentive Allotment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Annually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LOW: Only TIA districts are eligible for this funding. Funds must go toward teacher compensation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Funds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Drawdowns determined by districts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Drawdowns determined by districts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VARIES: Fund use is determined by Title Fund </a:t>
                      </a:r>
                      <a:endParaRPr sz="1100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A12-192E-4208-8340-ACD9FD6A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Stacking ADSY with 21</a:t>
            </a:r>
            <a:r>
              <a:rPr lang="en-US" baseline="30000"/>
              <a:t>st</a:t>
            </a:r>
            <a:r>
              <a:rPr lang="en-US"/>
              <a:t> CCLC Funds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4956F-D982-444B-94C9-0C444EBF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E8C0-1038-485C-96E8-37123E39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5" y="1423213"/>
            <a:ext cx="9987773" cy="164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6D723-5B25-4830-959E-3663711E9F58}"/>
              </a:ext>
            </a:extLst>
          </p:cNvPr>
          <p:cNvSpPr txBox="1"/>
          <p:nvPr/>
        </p:nvSpPr>
        <p:spPr>
          <a:xfrm>
            <a:off x="841829" y="3585028"/>
            <a:ext cx="998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funds can be ‘stacked’ with 21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Century/ACE funds in the same day if they are used as a supplemental aspect to the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has a minimum instruction requirement of two hours per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CCLC requires a four-hour summer day</a:t>
            </a:r>
          </a:p>
        </p:txBody>
      </p:sp>
    </p:spTree>
    <p:extLst>
      <p:ext uri="{BB962C8B-B14F-4D97-AF65-F5344CB8AC3E}">
        <p14:creationId xmlns:p14="http://schemas.microsoft.com/office/powerpoint/2010/main" val="82687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48" y="2169994"/>
            <a:ext cx="2899972" cy="2343445"/>
          </a:xfrm>
        </p:spPr>
        <p:txBody>
          <a:bodyPr/>
          <a:lstStyle/>
          <a:p>
            <a:r>
              <a:rPr lang="en-US" sz="2800" dirty="0"/>
              <a:t>Implementation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AB9B628-ADFB-8652-777B-BD4076FE3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6295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AB9B628-ADFB-8652-777B-BD4076FE39D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A69183-861F-1333-8A08-951EC56D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ADSY District Participation and ESC Region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B5A93493-8411-CA83-7789-836621B982B9}"/>
              </a:ext>
            </a:extLst>
          </p:cNvPr>
          <p:cNvSpPr txBox="1">
            <a:spLocks/>
          </p:cNvSpPr>
          <p:nvPr/>
        </p:nvSpPr>
        <p:spPr>
          <a:xfrm>
            <a:off x="0" y="6672870"/>
            <a:ext cx="12072257" cy="18513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PEIMS.  *An ESC region is considered “overrepresented” if more than 10% of districts in the cohort come from that region – 8 or more districts.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337560-1221-DB97-42B0-742D47B1B0CA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6F346-4C88-5779-7B47-7B418DFC3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33" y="1196255"/>
            <a:ext cx="11772990" cy="47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Google Shape;486;p60">
            <a:extLst>
              <a:ext uri="{FF2B5EF4-FFF2-40B4-BE49-F238E27FC236}">
                <a16:creationId xmlns:a16="http://schemas.microsoft.com/office/drawing/2014/main" id="{99BC4E33-8203-4342-9070-BFCA3000D664}"/>
              </a:ext>
            </a:extLst>
          </p:cNvPr>
          <p:cNvSpPr txBox="1"/>
          <p:nvPr/>
        </p:nvSpPr>
        <p:spPr>
          <a:xfrm>
            <a:off x="3789680" y="5173839"/>
            <a:ext cx="7030720" cy="64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For additional questions please visit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https://tea.texas.gov/adsy</a:t>
            </a:r>
            <a:br>
              <a:rPr lang="en-US" sz="18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or e-mail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adsy@tea.</a:t>
            </a:r>
            <a:r>
              <a:rPr lang="en-US" i="1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exas.gov</a:t>
            </a:r>
            <a:endParaRPr sz="1800" i="1"/>
          </a:p>
        </p:txBody>
      </p:sp>
    </p:spTree>
    <p:extLst>
      <p:ext uri="{BB962C8B-B14F-4D97-AF65-F5344CB8AC3E}">
        <p14:creationId xmlns:p14="http://schemas.microsoft.com/office/powerpoint/2010/main" val="74464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3" y="102430"/>
            <a:ext cx="10964174" cy="75135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5D7A2-B205-45B4-9099-B9723E69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743" y="989933"/>
            <a:ext cx="2696705" cy="4932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1D27E301-6586-4F3C-8938-AB100360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955" y="2245360"/>
            <a:ext cx="1732280" cy="17322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D471-CFD0-4B16-A9AA-DB7CFFBF60CD}"/>
              </a:ext>
            </a:extLst>
          </p:cNvPr>
          <p:cNvSpPr txBox="1">
            <a:spLocks/>
          </p:cNvSpPr>
          <p:nvPr/>
        </p:nvSpPr>
        <p:spPr>
          <a:xfrm>
            <a:off x="3273691" y="1007460"/>
            <a:ext cx="8222566" cy="4814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Open Sans (Headings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Tx/>
              <a:buChar char="◦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Additional Days School Year Overview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Design Considerations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1: </a:t>
            </a:r>
            <a:r>
              <a:rPr lang="en-US" sz="2400" dirty="0">
                <a:solidFill>
                  <a:schemeClr val="accent3"/>
                </a:solidFill>
                <a:cs typeface="Calibri Light"/>
              </a:rPr>
              <a:t>Volunteer</a:t>
            </a:r>
            <a:r>
              <a:rPr lang="en-US" sz="2400" dirty="0">
                <a:cs typeface="Calibri Light"/>
              </a:rPr>
              <a:t> Summer Learning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2: Intersessional Calendar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3: Full Year Redesign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ADSY Planning and Execution Program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Budgeting Considerations 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Observed and Anticipated Implementation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Q&amp;A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71B3FC5-C7B8-46EE-A2A6-6E3874A4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9126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Declining Achievement During Summer Breaks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E4B9555-02B5-483B-9BC7-5D587A92B0E8}"/>
              </a:ext>
            </a:extLst>
          </p:cNvPr>
          <p:cNvSpPr txBox="1"/>
          <p:nvPr/>
        </p:nvSpPr>
        <p:spPr>
          <a:xfrm>
            <a:off x="219523" y="1168100"/>
            <a:ext cx="1180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5B9BD5"/>
                </a:solidFill>
                <a:cs typeface="Calibri" panose="020F0502020204030204" pitchFamily="34" charset="0"/>
              </a:rPr>
              <a:t>Student achievement levels drop during the summer months, commonly referred to as the “summer slide”.</a:t>
            </a:r>
          </a:p>
        </p:txBody>
      </p:sp>
      <p:sp>
        <p:nvSpPr>
          <p:cNvPr id="88" name="Slide Number Placeholder 2">
            <a:extLst>
              <a:ext uri="{FF2B5EF4-FFF2-40B4-BE49-F238E27FC236}">
                <a16:creationId xmlns:a16="http://schemas.microsoft.com/office/drawing/2014/main" id="{7500FC9C-483C-4899-A6AF-E48CA4A3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1175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ADA3B-6330-6E6A-965A-289E6DDA6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7" y="2262617"/>
            <a:ext cx="11574998" cy="37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83F11AF0-495E-4359-BA3C-0DA8792D5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572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83F11AF0-495E-4359-BA3C-0DA8792D5D1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91988BBF-81F3-4487-A8BD-7CA1F32DCA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7194" y="270100"/>
            <a:ext cx="11704807" cy="75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Economically disadvantaged students experienced greater learning loss in both reading and math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9449C-0F0B-206E-90A4-6A4925FF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9254"/>
            <a:ext cx="12192000" cy="56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>
            <a:spLocks noGrp="1"/>
          </p:cNvSpPr>
          <p:nvPr>
            <p:ph type="title"/>
          </p:nvPr>
        </p:nvSpPr>
        <p:spPr>
          <a:xfrm>
            <a:off x="612475" y="153230"/>
            <a:ext cx="10964100" cy="7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Days School Year (ADSY)</a:t>
            </a:r>
            <a:endParaRPr/>
          </a:p>
        </p:txBody>
      </p:sp>
      <p:sp>
        <p:nvSpPr>
          <p:cNvPr id="471" name="Google Shape;471;p59"/>
          <p:cNvSpPr txBox="1">
            <a:spLocks noGrp="1"/>
          </p:cNvSpPr>
          <p:nvPr>
            <p:ph type="sldNum" idx="12"/>
          </p:nvPr>
        </p:nvSpPr>
        <p:spPr>
          <a:xfrm>
            <a:off x="9210675" y="652912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B2A8E5C-B620-C957-747B-219E6A2B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6E168-B6B3-B9C8-3AB8-A06218826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36" y="1460163"/>
            <a:ext cx="10853928" cy="4462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C4E3-CA01-4827-8925-A4D0EC72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Eligibility</a:t>
            </a:r>
          </a:p>
        </p:txBody>
      </p:sp>
      <p:pic>
        <p:nvPicPr>
          <p:cNvPr id="12" name="Graphic 11" descr="Children with solid fill">
            <a:extLst>
              <a:ext uri="{FF2B5EF4-FFF2-40B4-BE49-F238E27FC236}">
                <a16:creationId xmlns:a16="http://schemas.microsoft.com/office/drawing/2014/main" id="{1C489BDC-4B3C-4252-9F7E-B918B788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658" y="788105"/>
            <a:ext cx="731520" cy="731520"/>
          </a:xfrm>
          <a:prstGeom prst="rect">
            <a:avLst/>
          </a:prstGeom>
        </p:spPr>
      </p:pic>
      <p:pic>
        <p:nvPicPr>
          <p:cNvPr id="7" name="Graphic 6" descr="Monthly calendar with solid fill">
            <a:extLst>
              <a:ext uri="{FF2B5EF4-FFF2-40B4-BE49-F238E27FC236}">
                <a16:creationId xmlns:a16="http://schemas.microsoft.com/office/drawing/2014/main" id="{97266C5B-81CB-4BAD-8DFB-0F5D401B2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658" y="1670731"/>
            <a:ext cx="731520" cy="731520"/>
          </a:xfrm>
          <a:prstGeom prst="rect">
            <a:avLst/>
          </a:prstGeom>
        </p:spPr>
      </p:pic>
      <p:pic>
        <p:nvPicPr>
          <p:cNvPr id="8" name="Graphic 7" descr="Clock with solid fill">
            <a:extLst>
              <a:ext uri="{FF2B5EF4-FFF2-40B4-BE49-F238E27FC236}">
                <a16:creationId xmlns:a16="http://schemas.microsoft.com/office/drawing/2014/main" id="{F5A5849C-D36E-4841-B150-9BCEDF60F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658" y="2767458"/>
            <a:ext cx="731520" cy="731520"/>
          </a:xfrm>
          <a:prstGeom prst="rect">
            <a:avLst/>
          </a:prstGeom>
        </p:spPr>
      </p:pic>
      <p:pic>
        <p:nvPicPr>
          <p:cNvPr id="9" name="Graphic 8" descr="Harvey Balls 50% with solid fill">
            <a:extLst>
              <a:ext uri="{FF2B5EF4-FFF2-40B4-BE49-F238E27FC236}">
                <a16:creationId xmlns:a16="http://schemas.microsoft.com/office/drawing/2014/main" id="{C83D923E-50EB-4275-9C9C-E2791B5F0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658" y="3595782"/>
            <a:ext cx="731520" cy="731520"/>
          </a:xfrm>
          <a:prstGeom prst="rect">
            <a:avLst/>
          </a:prstGeom>
        </p:spPr>
      </p:pic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E189ED72-3952-4F48-B68F-5F52568697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9658" y="4604627"/>
            <a:ext cx="731520" cy="618452"/>
          </a:xfrm>
          <a:prstGeom prst="rect">
            <a:avLst/>
          </a:prstGeom>
        </p:spPr>
      </p:pic>
      <p:pic>
        <p:nvPicPr>
          <p:cNvPr id="11" name="Graphic 10" descr="Settings with solid fill">
            <a:extLst>
              <a:ext uri="{FF2B5EF4-FFF2-40B4-BE49-F238E27FC236}">
                <a16:creationId xmlns:a16="http://schemas.microsoft.com/office/drawing/2014/main" id="{04D904C0-C50C-47B2-BC91-FCED907344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658" y="5342663"/>
            <a:ext cx="731520" cy="73152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8C03C1D-73A7-4833-A9B9-AE474586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34" y="824078"/>
            <a:ext cx="9603959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cs typeface="Arial"/>
              </a:rPr>
              <a:t>Serve at least one grade level within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cs typeface="Arial"/>
              </a:rPr>
              <a:t>grades PreK-5</a:t>
            </a:r>
            <a:endParaRPr lang="en-US" altLang="en-US" sz="22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altLang="en-US" sz="2200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Ensure the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 campus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academic calendar 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will have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at least 180 instructional days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, not including staff development waivers; ideal calendars also have two bad-weather make-up days identified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Have a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campus academic calendar with at least 75,600 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operational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minutes</a:t>
            </a:r>
            <a:endParaRPr lang="en-US" altLang="en-US" sz="22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Be willing to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add up to 30 additional half days of instruction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(ADSY days) to the 180 instructional days in a campus’s academic calendar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Have a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certified teacher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deliver at least two hours of instruction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on dedicated ADSY days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Host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ADSY days on separate days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from regular instructional calendar days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D3914-AC4F-4866-899E-B8330867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Design Considerations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F0C2D-14FA-6DFD-F74C-D0B4C76BA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2" y="1126753"/>
            <a:ext cx="1441673" cy="1463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FDB9E0-139E-4A6C-B15D-D02B97A8BDE7}"/>
              </a:ext>
            </a:extLst>
          </p:cNvPr>
          <p:cNvSpPr/>
          <p:nvPr/>
        </p:nvSpPr>
        <p:spPr>
          <a:xfrm>
            <a:off x="2240279" y="1083097"/>
            <a:ext cx="921147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prstClr val="black"/>
              </a:buClr>
              <a:buSzPts val="2800"/>
            </a:pPr>
            <a:r>
              <a:rPr lang="en-US" sz="2800" b="1" dirty="0">
                <a:solidFill>
                  <a:srgbClr val="1682C5"/>
                </a:solidFill>
                <a:cs typeface="Calibri"/>
                <a:sym typeface="Calibri"/>
              </a:rPr>
              <a:t>Option 1: Voluntary Summer Learning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 Summer Enrichment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180-day traditional calendar, and up to 30 days for something additional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6F7716-EA4E-8E18-E896-CFDBFC539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2812499"/>
            <a:ext cx="1446815" cy="1468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B1433-6C6D-413E-B20D-C9D940B7AC40}"/>
              </a:ext>
            </a:extLst>
          </p:cNvPr>
          <p:cNvSpPr/>
          <p:nvPr/>
        </p:nvSpPr>
        <p:spPr>
          <a:xfrm>
            <a:off x="2240279" y="2769888"/>
            <a:ext cx="967740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2: Intersessional Calendar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Targeted Remediation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 days spaced out over the full year, with intermittent breaks for targeted remediation with a subset of students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88EC98-B6B7-6A59-2A89-99D4DE07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2" y="4498246"/>
            <a:ext cx="1446339" cy="14687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32B7B4-12D9-459F-9279-34F417AE355A}"/>
              </a:ext>
            </a:extLst>
          </p:cNvPr>
          <p:cNvSpPr/>
          <p:nvPr/>
        </p:nvSpPr>
        <p:spPr>
          <a:xfrm>
            <a:off x="2240278" y="4417106"/>
            <a:ext cx="91071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3: Full Year Redesign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Rethinking the School Day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A revamped 7x6-weeks calendar, daily schedule changes to increase teacher planning time and student play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5D8DC00-0F65-49E4-8371-196083F6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9126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Summer Program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 Snyder ISD – 2021-2022 Calendar</a:t>
            </a:r>
          </a:p>
          <a:p>
            <a:pPr algn="ctr"/>
            <a:r>
              <a:rPr lang="en-US" i="1">
                <a:solidFill>
                  <a:schemeClr val="tx1"/>
                </a:solidFill>
              </a:rPr>
              <a:t>30 Additional Days through Summer Program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Last Day of Academic Year: </a:t>
            </a:r>
            <a:r>
              <a:rPr lang="en-US">
                <a:solidFill>
                  <a:schemeClr val="tx1"/>
                </a:solidFill>
              </a:rPr>
              <a:t>June 11, 2021</a:t>
            </a: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Summer Dates: </a:t>
            </a:r>
            <a:r>
              <a:rPr lang="en-US">
                <a:solidFill>
                  <a:schemeClr val="tx1"/>
                </a:solidFill>
              </a:rPr>
              <a:t>June 14 – July 30, 2021</a:t>
            </a:r>
          </a:p>
          <a:p>
            <a:r>
              <a:rPr lang="en-US" i="1">
                <a:solidFill>
                  <a:schemeClr val="tx1"/>
                </a:solidFill>
              </a:rPr>
              <a:t>Program follows evidence-based practices from RAND Getting to Work on Summer Learning (minimum of 25 six-hour days)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Start of Following Year: </a:t>
            </a:r>
            <a:r>
              <a:rPr lang="en-US">
                <a:solidFill>
                  <a:schemeClr val="tx1"/>
                </a:solidFill>
              </a:rPr>
              <a:t>August 11, 2021</a:t>
            </a: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Length of Summer Break: </a:t>
            </a:r>
            <a:r>
              <a:rPr lang="en-US">
                <a:solidFill>
                  <a:schemeClr val="tx1"/>
                </a:solidFill>
              </a:rPr>
              <a:t> 1.5 weeks for students in Summer Intersession, 8.5 weeks for others</a:t>
            </a:r>
          </a:p>
          <a:p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 i="1">
                <a:hlinkClick r:id="rId3"/>
              </a:rPr>
              <a:t>bit.ly/</a:t>
            </a:r>
            <a:r>
              <a:rPr lang="en-US" b="1" i="1" err="1">
                <a:hlinkClick r:id="rId3"/>
              </a:rPr>
              <a:t>snyder</a:t>
            </a:r>
            <a:r>
              <a:rPr lang="en-US" b="1" i="1">
                <a:hlinkClick r:id="rId3"/>
              </a:rPr>
              <a:t>-summer-schedule</a:t>
            </a:r>
            <a:endParaRPr lang="en-US" b="1" i="1"/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40D7EF-327F-45C6-80E2-0AB36B26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56" y="1074560"/>
            <a:ext cx="3815095" cy="480236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1B611A0-5854-2FC4-7E20-997EBE40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893" y="52900"/>
            <a:ext cx="2267107" cy="1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3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" id="{6F1FE863-83B4-4866-B719-DE25AC78EEBC}" vid="{51F349BD-1C43-4027-BF50-E2EAF8C686DF}"/>
    </a:ext>
  </a:extLst>
</a:theme>
</file>

<file path=ppt/theme/theme2.xml><?xml version="1.0" encoding="utf-8"?>
<a:theme xmlns:a="http://schemas.openxmlformats.org/drawingml/2006/main" name="3_Office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A_Presentation_Template_Light_option" id="{6F1FE863-83B4-4866-B719-DE25AC78EEBC}" vid="{51F349BD-1C43-4027-BF50-E2EAF8C686DF}"/>
    </a:ext>
  </a:extLst>
</a:theme>
</file>

<file path=ppt/theme/theme4.xml><?xml version="1.0" encoding="utf-8"?>
<a:theme xmlns:a="http://schemas.openxmlformats.org/drawingml/2006/main" name="4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0D7F3F-B121-413F-AF68-5F12358EDFE4}" vid="{39A9C175-9B9C-4854-8C4B-695C4BAA0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2E0612C79C4DAF890B796756ADF3" ma:contentTypeVersion="16" ma:contentTypeDescription="Create a new document." ma:contentTypeScope="" ma:versionID="2cb717abb1f248597949955418dffc71">
  <xsd:schema xmlns:xsd="http://www.w3.org/2001/XMLSchema" xmlns:xs="http://www.w3.org/2001/XMLSchema" xmlns:p="http://schemas.microsoft.com/office/2006/metadata/properties" xmlns:ns2="50bea747-0549-4fa5-b568-8eb9823dfb48" xmlns:ns3="4e5874fa-d0ef-44ad-85dd-d467335310e7" xmlns:ns4="c18b84e2-5de8-440b-bd0f-9ce3687c8921" targetNamespace="http://schemas.microsoft.com/office/2006/metadata/properties" ma:root="true" ma:fieldsID="04d238cfea34fb5b0ccde85f016cf1ea" ns2:_="" ns3:_="" ns4:_="">
    <xsd:import namespace="50bea747-0549-4fa5-b568-8eb9823dfb48"/>
    <xsd:import namespace="4e5874fa-d0ef-44ad-85dd-d467335310e7"/>
    <xsd:import namespace="c18b84e2-5de8-440b-bd0f-9ce3687c8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ea747-0549-4fa5-b568-8eb9823df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874fa-d0ef-44ad-85dd-d467335310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b84e2-5de8-440b-bd0f-9ce3687c892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0d16e74-f922-4126-ae4d-9faa2536c169}" ma:internalName="TaxCatchAll" ma:showField="CatchAllData" ma:web="c18b84e2-5de8-440b-bd0f-9ce3687c8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b84e2-5de8-440b-bd0f-9ce3687c8921" xsi:nil="true"/>
    <lcf76f155ced4ddcb4097134ff3c332f xmlns="50bea747-0549-4fa5-b568-8eb9823dfb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525B15-CE1F-4BFF-A822-D9E4B5A417F8}">
  <ds:schemaRefs>
    <ds:schemaRef ds:uri="4e5874fa-d0ef-44ad-85dd-d467335310e7"/>
    <ds:schemaRef ds:uri="50bea747-0549-4fa5-b568-8eb9823dfb48"/>
    <ds:schemaRef ds:uri="c18b84e2-5de8-440b-bd0f-9ce3687c89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50bea747-0549-4fa5-b568-8eb9823dfb48"/>
    <ds:schemaRef ds:uri="http://purl.org/dc/terms/"/>
    <ds:schemaRef ds:uri="http://schemas.microsoft.com/office/2006/documentManagement/types"/>
    <ds:schemaRef ds:uri="4e5874fa-d0ef-44ad-85dd-d467335310e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18b84e2-5de8-440b-bd0f-9ce3687c892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1489</Words>
  <Application>Microsoft Office PowerPoint</Application>
  <PresentationFormat>Widescreen</PresentationFormat>
  <Paragraphs>259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Courier New</vt:lpstr>
      <vt:lpstr>Noto Sans Symbols</vt:lpstr>
      <vt:lpstr>Open Sans</vt:lpstr>
      <vt:lpstr>Open Sans (Headings)</vt:lpstr>
      <vt:lpstr>Open Sans Light</vt:lpstr>
      <vt:lpstr>Open Sans Semibold</vt:lpstr>
      <vt:lpstr>Verdana</vt:lpstr>
      <vt:lpstr>Wingdings</vt:lpstr>
      <vt:lpstr>2_Office Theme</vt:lpstr>
      <vt:lpstr>3_Office Format</vt:lpstr>
      <vt:lpstr>3_Office Theme</vt:lpstr>
      <vt:lpstr>4_TEA Main Slide</vt:lpstr>
      <vt:lpstr>4_Office Theme</vt:lpstr>
      <vt:lpstr>think-cell Slide</vt:lpstr>
      <vt:lpstr>Additional Days School Year Overview March 21, 2023</vt:lpstr>
      <vt:lpstr>Key TEA Personnel</vt:lpstr>
      <vt:lpstr>Agenda</vt:lpstr>
      <vt:lpstr>Declining Achievement During Summer Breaks</vt:lpstr>
      <vt:lpstr>Economically disadvantaged students experienced greater learning loss in both reading and math</vt:lpstr>
      <vt:lpstr>Additional Days School Year (ADSY)</vt:lpstr>
      <vt:lpstr>ADSY Eligibility</vt:lpstr>
      <vt:lpstr>ADSY Design Considerations</vt:lpstr>
      <vt:lpstr>Summer Program Example</vt:lpstr>
      <vt:lpstr>Intersessional Calendar Example</vt:lpstr>
      <vt:lpstr>Full Year Redesign Calendar Example</vt:lpstr>
      <vt:lpstr>PEIMS and Fiscal Considerations</vt:lpstr>
      <vt:lpstr>Legislation to Watch and 23-24 Updates</vt:lpstr>
      <vt:lpstr>ADSY Planning and Execution Program</vt:lpstr>
      <vt:lpstr>ADSY Planning and Execution Program 1</vt:lpstr>
      <vt:lpstr>ADSY PEP Stakeholders </vt:lpstr>
      <vt:lpstr>Decision 7: ADSY PEP Full Year Redesign Current State</vt:lpstr>
      <vt:lpstr>ADSY PEP Full Year Redesign Accountability Growth </vt:lpstr>
      <vt:lpstr>Decision 8: ADSY PEP Summer Current State</vt:lpstr>
      <vt:lpstr>ADSY PEP LEAs Across the State</vt:lpstr>
      <vt:lpstr>Budgeting for Summer Learning</vt:lpstr>
      <vt:lpstr>Budgeting Tools - Most Common Sources of Summer Funding</vt:lpstr>
      <vt:lpstr>Example: Stacking ADSY with 21st CCLC Funds</vt:lpstr>
      <vt:lpstr>Implementation Trends</vt:lpstr>
      <vt:lpstr>ADSY District Participation and ESC Region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Big Questions</dc:title>
  <dc:creator>Catlett, Emma</dc:creator>
  <cp:lastModifiedBy>Muffoletto, Jamie</cp:lastModifiedBy>
  <cp:revision>3</cp:revision>
  <dcterms:created xsi:type="dcterms:W3CDTF">2020-11-13T22:49:34Z</dcterms:created>
  <dcterms:modified xsi:type="dcterms:W3CDTF">2023-03-21T00:14:55Z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0x01010005482E0612C79C4DAF890B796756ADF3</vt:lpwstr>
  </property>
  <property fmtid="{D5CDD505-2E9C-101B-9397-08002B2CF9AE}" pid="3" name="MediaServiceImageTags">
    <vt:lpwstr/>
  </property>
</Properties>
</file>