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770" r:id="rId5"/>
  </p:sldMasterIdLst>
  <p:notesMasterIdLst>
    <p:notesMasterId r:id="rId38"/>
  </p:notesMasterIdLst>
  <p:sldIdLst>
    <p:sldId id="434" r:id="rId6"/>
    <p:sldId id="1337" r:id="rId7"/>
    <p:sldId id="1357" r:id="rId8"/>
    <p:sldId id="430" r:id="rId9"/>
    <p:sldId id="1363" r:id="rId10"/>
    <p:sldId id="1361" r:id="rId11"/>
    <p:sldId id="1364" r:id="rId12"/>
    <p:sldId id="1365" r:id="rId13"/>
    <p:sldId id="1373" r:id="rId14"/>
    <p:sldId id="1369" r:id="rId15"/>
    <p:sldId id="1370" r:id="rId16"/>
    <p:sldId id="1358" r:id="rId17"/>
    <p:sldId id="1359" r:id="rId18"/>
    <p:sldId id="1371" r:id="rId19"/>
    <p:sldId id="1372" r:id="rId20"/>
    <p:sldId id="1362" r:id="rId21"/>
    <p:sldId id="1386" r:id="rId22"/>
    <p:sldId id="1376" r:id="rId23"/>
    <p:sldId id="1388" r:id="rId24"/>
    <p:sldId id="1389" r:id="rId25"/>
    <p:sldId id="1392" r:id="rId26"/>
    <p:sldId id="1393" r:id="rId27"/>
    <p:sldId id="1385" r:id="rId28"/>
    <p:sldId id="1378" r:id="rId29"/>
    <p:sldId id="1375" r:id="rId30"/>
    <p:sldId id="1344" r:id="rId31"/>
    <p:sldId id="1345" r:id="rId32"/>
    <p:sldId id="1383" r:id="rId33"/>
    <p:sldId id="1384" r:id="rId34"/>
    <p:sldId id="1346" r:id="rId35"/>
    <p:sldId id="1348" r:id="rId36"/>
    <p:sldId id="256" r:id="rId3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5903ED2F-BCD8-DFB5-A544-2CEC5F0EDA29}" name="Polo, Beth" initials="PB" userId="S::Beth.Polo@tea.texas.gov::217503ae-afe6-4379-9001-e6919c8c2fa0" providerId="AD"/>
  <p188:author id="{AF569535-AFDD-067F-80CE-F0F1625DE2EE}" name="Sharp, Stephanie" initials="SS" userId="S::stephanie.sharp@tea.texas.gov::4b7f997e-11e2-446b-b7b6-32dc105769b7" providerId="AD"/>
  <p188:author id="{66F09C39-1C49-C9B1-D897-2EBE5124C247}" name="Sharp, Stephanie" initials="SS" userId="S::Stephanie.Sharp@tea.texas.gov::4b7f997e-11e2-446b-b7b6-32dc105769b7" providerId="AD"/>
  <p188:author id="{FF4C063B-4FC0-3A2E-9CD3-E5B57F255495}" name="DeSantis, Candice" initials="DC" userId="S::candice.desantis@tea.texas.gov::ebf7425b-4c1c-4725-9788-d1206430aedf"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95DE49F7-0FE9-FF73-D7BF-B61BF59E98AA}" name="Williams, Rhonda" initials="WR" userId="S::Rhonda.Williams@tea.texas.gov::f63d2dd0-120b-4ce1-9995-e805259aca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D6CB9"/>
    <a:srgbClr val="0A518B"/>
    <a:srgbClr val="F16038"/>
    <a:srgbClr val="E7EBF3"/>
    <a:srgbClr val="D93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276" y="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Leanne" userId="S::leanne.simons@tea.texas.gov::f0b41770-584b-4844-b5c5-b29dec998724" providerId="AD" clId="Web-{6C4AB778-FDF9-9AA6-8DF1-732379751FDB}"/>
    <pc:docChg chg="">
      <pc:chgData name="Simons, Leanne" userId="S::leanne.simons@tea.texas.gov::f0b41770-584b-4844-b5c5-b29dec998724" providerId="AD" clId="Web-{6C4AB778-FDF9-9AA6-8DF1-732379751FDB}" dt="2023-02-15T15:27:34.444" v="0"/>
      <pc:docMkLst>
        <pc:docMk/>
      </pc:docMkLst>
      <pc:sldChg chg="modCm">
        <pc:chgData name="Simons, Leanne" userId="S::leanne.simons@tea.texas.gov::f0b41770-584b-4844-b5c5-b29dec998724" providerId="AD" clId="Web-{6C4AB778-FDF9-9AA6-8DF1-732379751FDB}" dt="2023-02-15T15:27:34.444" v="0"/>
        <pc:sldMkLst>
          <pc:docMk/>
          <pc:sldMk cId="3182653857" sldId="1378"/>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6C4AB778-FDF9-9AA6-8DF1-732379751FDB}" dt="2023-02-15T15:27:34.444" v="0"/>
              <pc2:cmMkLst xmlns:pc2="http://schemas.microsoft.com/office/powerpoint/2019/9/main/command">
                <pc:docMk/>
                <pc:sldMk cId="3182653857" sldId="1378"/>
                <pc2:cmMk id="{7D328409-E778-48CE-A56F-5E23B7B05FB8}"/>
              </pc2:cmMkLst>
              <pc226:cmRplyChg chg="add">
                <pc226:chgData name="Simons, Leanne" userId="S::leanne.simons@tea.texas.gov::f0b41770-584b-4844-b5c5-b29dec998724" providerId="AD" clId="Web-{6C4AB778-FDF9-9AA6-8DF1-732379751FDB}" dt="2023-02-15T15:27:34.444" v="0"/>
                <pc2:cmRplyMkLst xmlns:pc2="http://schemas.microsoft.com/office/powerpoint/2019/9/main/command">
                  <pc:docMk/>
                  <pc:sldMk cId="3182653857" sldId="1378"/>
                  <pc2:cmMk id="{7D328409-E778-48CE-A56F-5E23B7B05FB8}"/>
                  <pc2:cmRplyMk id="{216309B4-06B9-4365-9A87-B3B1C513649D}"/>
                </pc2:cmRplyMkLst>
              </pc226:cmRplyChg>
            </pc226:cmChg>
          </p:ext>
        </pc:extLst>
      </pc:sldChg>
    </pc:docChg>
  </pc:docChgLst>
  <pc:docChgLst>
    <pc:chgData name="Sharp, Stephanie" userId="4b7f997e-11e2-446b-b7b6-32dc105769b7" providerId="ADAL" clId="{31C7EAD3-E4DA-4BFA-9CA5-84FA5D6FC582}"/>
    <pc:docChg chg="undo redo custSel addSld delSld modSld sldOrd">
      <pc:chgData name="Sharp, Stephanie" userId="4b7f997e-11e2-446b-b7b6-32dc105769b7" providerId="ADAL" clId="{31C7EAD3-E4DA-4BFA-9CA5-84FA5D6FC582}" dt="2023-02-24T16:55:48.744" v="7239"/>
      <pc:docMkLst>
        <pc:docMk/>
      </pc:docMkLst>
      <pc:sldChg chg="modCm">
        <pc:chgData name="Sharp, Stephanie" userId="4b7f997e-11e2-446b-b7b6-32dc105769b7" providerId="ADAL" clId="{31C7EAD3-E4DA-4BFA-9CA5-84FA5D6FC582}" dt="2023-01-30T16:09:32.629" v="2"/>
        <pc:sldMkLst>
          <pc:docMk/>
          <pc:sldMk cId="4117805516" sldId="1342"/>
        </pc:sldMkLst>
      </pc:sldChg>
      <pc:sldChg chg="modSp mod addCm delCm modCm">
        <pc:chgData name="Sharp, Stephanie" userId="4b7f997e-11e2-446b-b7b6-32dc105769b7" providerId="ADAL" clId="{31C7EAD3-E4DA-4BFA-9CA5-84FA5D6FC582}" dt="2023-02-24T16:55:45.549" v="7238"/>
        <pc:sldMkLst>
          <pc:docMk/>
          <pc:sldMk cId="3372854681" sldId="1345"/>
        </pc:sldMkLst>
        <pc:spChg chg="mod">
          <ac:chgData name="Sharp, Stephanie" userId="4b7f997e-11e2-446b-b7b6-32dc105769b7" providerId="ADAL" clId="{31C7EAD3-E4DA-4BFA-9CA5-84FA5D6FC582}" dt="2023-01-31T15:24:03.881" v="2877" actId="20577"/>
          <ac:spMkLst>
            <pc:docMk/>
            <pc:sldMk cId="3372854681" sldId="1345"/>
            <ac:spMk id="4" creationId="{CB57F62A-3C71-22B5-1889-BF7E76F16F73}"/>
          </ac:spMkLst>
        </pc:spChg>
        <pc:extLst>
          <p:ext xmlns:p="http://schemas.openxmlformats.org/presentationml/2006/main" uri="{D6D511B9-2390-475A-947B-AFAB55BFBCF1}">
            <pc226:cmChg xmlns:pc226="http://schemas.microsoft.com/office/powerpoint/2022/06/main/command" chg="del">
              <pc226:chgData name="Sharp, Stephanie" userId="4b7f997e-11e2-446b-b7b6-32dc105769b7" providerId="ADAL" clId="{31C7EAD3-E4DA-4BFA-9CA5-84FA5D6FC582}" dt="2023-02-24T16:55:45.549" v="7238"/>
              <pc2:cmMkLst xmlns:pc2="http://schemas.microsoft.com/office/powerpoint/2019/9/main/command">
                <pc:docMk/>
                <pc:sldMk cId="3372854681" sldId="1345"/>
                <pc2:cmMk id="{BBEAF1BA-D0E7-481F-9028-31FA28E18B63}"/>
              </pc2:cmMkLst>
            </pc226:cmChg>
          </p:ext>
        </pc:extLst>
      </pc:sldChg>
      <pc:sldChg chg="delCm modCm">
        <pc:chgData name="Sharp, Stephanie" userId="4b7f997e-11e2-446b-b7b6-32dc105769b7" providerId="ADAL" clId="{31C7EAD3-E4DA-4BFA-9CA5-84FA5D6FC582}" dt="2023-02-24T16:55:48.744" v="7239"/>
        <pc:sldMkLst>
          <pc:docMk/>
          <pc:sldMk cId="2985573036" sldId="1348"/>
        </pc:sldMkLst>
        <pc:extLst>
          <p:ext xmlns:p="http://schemas.openxmlformats.org/presentationml/2006/main" uri="{D6D511B9-2390-475A-947B-AFAB55BFBCF1}">
            <pc226:cmChg xmlns:pc226="http://schemas.microsoft.com/office/powerpoint/2022/06/main/command" chg="del">
              <pc226:chgData name="Sharp, Stephanie" userId="4b7f997e-11e2-446b-b7b6-32dc105769b7" providerId="ADAL" clId="{31C7EAD3-E4DA-4BFA-9CA5-84FA5D6FC582}" dt="2023-02-24T16:55:48.744" v="7239"/>
              <pc2:cmMkLst xmlns:pc2="http://schemas.microsoft.com/office/powerpoint/2019/9/main/command">
                <pc:docMk/>
                <pc:sldMk cId="2985573036" sldId="1348"/>
                <pc2:cmMk id="{3666D4C9-6FA9-4BE4-BDEA-6435D5E8B514}"/>
              </pc2:cmMkLst>
            </pc226:cmChg>
          </p:ext>
        </pc:extLst>
      </pc:sldChg>
      <pc:sldChg chg="delCm">
        <pc:chgData name="Sharp, Stephanie" userId="4b7f997e-11e2-446b-b7b6-32dc105769b7" providerId="ADAL" clId="{31C7EAD3-E4DA-4BFA-9CA5-84FA5D6FC582}" dt="2023-02-24T16:55:13.830" v="7228"/>
        <pc:sldMkLst>
          <pc:docMk/>
          <pc:sldMk cId="3689618282" sldId="1357"/>
        </pc:sldMkLst>
        <pc:extLst>
          <p:ext xmlns:p="http://schemas.openxmlformats.org/presentationml/2006/main" uri="{D6D511B9-2390-475A-947B-AFAB55BFBCF1}">
            <pc226:cmChg xmlns:pc226="http://schemas.microsoft.com/office/powerpoint/2022/06/main/command" chg="del">
              <pc226:chgData name="Sharp, Stephanie" userId="4b7f997e-11e2-446b-b7b6-32dc105769b7" providerId="ADAL" clId="{31C7EAD3-E4DA-4BFA-9CA5-84FA5D6FC582}" dt="2023-02-24T16:55:13.830" v="7228"/>
              <pc2:cmMkLst xmlns:pc2="http://schemas.microsoft.com/office/powerpoint/2019/9/main/command">
                <pc:docMk/>
                <pc:sldMk cId="3689618282" sldId="1357"/>
                <pc2:cmMk id="{8E1C1C5C-6CE0-42DA-B47D-2384B8F9D006}"/>
              </pc2:cmMkLst>
            </pc226:cmChg>
          </p:ext>
        </pc:extLst>
      </pc:sldChg>
      <pc:sldChg chg="addCm delCm">
        <pc:chgData name="Sharp, Stephanie" userId="4b7f997e-11e2-446b-b7b6-32dc105769b7" providerId="ADAL" clId="{31C7EAD3-E4DA-4BFA-9CA5-84FA5D6FC582}" dt="2023-02-24T16:55:19.763" v="7230"/>
        <pc:sldMkLst>
          <pc:docMk/>
          <pc:sldMk cId="3008848058" sldId="1363"/>
        </pc:sldMkLst>
        <pc:extLst>
          <p:ext xmlns:p="http://schemas.openxmlformats.org/presentationml/2006/main" uri="{D6D511B9-2390-475A-947B-AFAB55BFBCF1}">
            <pc226:cmChg xmlns:pc226="http://schemas.microsoft.com/office/powerpoint/2022/06/main/command" chg="add del">
              <pc226:chgData name="Sharp, Stephanie" userId="4b7f997e-11e2-446b-b7b6-32dc105769b7" providerId="ADAL" clId="{31C7EAD3-E4DA-4BFA-9CA5-84FA5D6FC582}" dt="2023-02-24T16:55:19.763" v="7230"/>
              <pc2:cmMkLst xmlns:pc2="http://schemas.microsoft.com/office/powerpoint/2019/9/main/command">
                <pc:docMk/>
                <pc:sldMk cId="3008848058" sldId="1363"/>
                <pc2:cmMk id="{6BA771CD-B5E5-4F92-BE69-D48DF722BE86}"/>
              </pc2:cmMkLst>
            </pc226:cmChg>
          </p:ext>
        </pc:extLst>
      </pc:sldChg>
      <pc:sldChg chg="delCm">
        <pc:chgData name="Sharp, Stephanie" userId="4b7f997e-11e2-446b-b7b6-32dc105769b7" providerId="ADAL" clId="{31C7EAD3-E4DA-4BFA-9CA5-84FA5D6FC582}" dt="2023-02-24T16:55:27.639" v="7232"/>
        <pc:sldMkLst>
          <pc:docMk/>
          <pc:sldMk cId="1557051742" sldId="1364"/>
        </pc:sldMkLst>
        <pc:extLst>
          <p:ext xmlns:p="http://schemas.openxmlformats.org/presentationml/2006/main" uri="{D6D511B9-2390-475A-947B-AFAB55BFBCF1}">
            <pc226:cmChg xmlns:pc226="http://schemas.microsoft.com/office/powerpoint/2022/06/main/command" chg="del">
              <pc226:chgData name="Sharp, Stephanie" userId="4b7f997e-11e2-446b-b7b6-32dc105769b7" providerId="ADAL" clId="{31C7EAD3-E4DA-4BFA-9CA5-84FA5D6FC582}" dt="2023-02-24T16:55:27.639" v="7232"/>
              <pc2:cmMkLst xmlns:pc2="http://schemas.microsoft.com/office/powerpoint/2019/9/main/command">
                <pc:docMk/>
                <pc:sldMk cId="1557051742" sldId="1364"/>
                <pc2:cmMk id="{C36D65E0-87B5-446B-8C97-D75D68255A29}"/>
              </pc2:cmMkLst>
            </pc226:cmChg>
            <pc226:cmChg xmlns:pc226="http://schemas.microsoft.com/office/powerpoint/2022/06/main/command" chg="del">
              <pc226:chgData name="Sharp, Stephanie" userId="4b7f997e-11e2-446b-b7b6-32dc105769b7" providerId="ADAL" clId="{31C7EAD3-E4DA-4BFA-9CA5-84FA5D6FC582}" dt="2023-02-24T16:55:25.724" v="7231"/>
              <pc2:cmMkLst xmlns:pc2="http://schemas.microsoft.com/office/powerpoint/2019/9/main/command">
                <pc:docMk/>
                <pc:sldMk cId="1557051742" sldId="1364"/>
                <pc2:cmMk id="{5F4010FC-451E-4771-BFE1-3A9D49514258}"/>
              </pc2:cmMkLst>
            </pc226:cmChg>
          </p:ext>
        </pc:extLst>
      </pc:sldChg>
      <pc:sldChg chg="delCm">
        <pc:chgData name="Sharp, Stephanie" userId="4b7f997e-11e2-446b-b7b6-32dc105769b7" providerId="ADAL" clId="{31C7EAD3-E4DA-4BFA-9CA5-84FA5D6FC582}" dt="2023-02-24T16:55:31.243" v="7233"/>
        <pc:sldMkLst>
          <pc:docMk/>
          <pc:sldMk cId="2881569999" sldId="1370"/>
        </pc:sldMkLst>
        <pc:extLst>
          <p:ext xmlns:p="http://schemas.openxmlformats.org/presentationml/2006/main" uri="{D6D511B9-2390-475A-947B-AFAB55BFBCF1}">
            <pc226:cmChg xmlns:pc226="http://schemas.microsoft.com/office/powerpoint/2022/06/main/command" chg="del">
              <pc226:chgData name="Sharp, Stephanie" userId="4b7f997e-11e2-446b-b7b6-32dc105769b7" providerId="ADAL" clId="{31C7EAD3-E4DA-4BFA-9CA5-84FA5D6FC582}" dt="2023-02-24T16:55:31.243" v="7233"/>
              <pc2:cmMkLst xmlns:pc2="http://schemas.microsoft.com/office/powerpoint/2019/9/main/command">
                <pc:docMk/>
                <pc:sldMk cId="2881569999" sldId="1370"/>
                <pc2:cmMk id="{1C9F73A1-9F67-401A-BAD0-6C3D314EDD3B}"/>
              </pc2:cmMkLst>
            </pc226:cmChg>
          </p:ext>
        </pc:extLst>
      </pc:sldChg>
      <pc:sldChg chg="addSp modSp add mod delCm modCm">
        <pc:chgData name="Sharp, Stephanie" userId="4b7f997e-11e2-446b-b7b6-32dc105769b7" providerId="ADAL" clId="{31C7EAD3-E4DA-4BFA-9CA5-84FA5D6FC582}" dt="2023-02-24T16:55:36.078" v="7235"/>
        <pc:sldMkLst>
          <pc:docMk/>
          <pc:sldMk cId="3364797217" sldId="1376"/>
        </pc:sldMkLst>
        <pc:spChg chg="mod">
          <ac:chgData name="Sharp, Stephanie" userId="4b7f997e-11e2-446b-b7b6-32dc105769b7" providerId="ADAL" clId="{31C7EAD3-E4DA-4BFA-9CA5-84FA5D6FC582}" dt="2023-02-13T20:48:25.591" v="6457" actId="122"/>
          <ac:spMkLst>
            <pc:docMk/>
            <pc:sldMk cId="3364797217" sldId="1376"/>
            <ac:spMk id="4" creationId="{23308948-7A4C-3526-1B27-64C6D4F4F4FF}"/>
          </ac:spMkLst>
        </pc:spChg>
        <pc:picChg chg="add mod">
          <ac:chgData name="Sharp, Stephanie" userId="4b7f997e-11e2-446b-b7b6-32dc105769b7" providerId="ADAL" clId="{31C7EAD3-E4DA-4BFA-9CA5-84FA5D6FC582}" dt="2023-02-13T20:48:37.885" v="6458" actId="1076"/>
          <ac:picMkLst>
            <pc:docMk/>
            <pc:sldMk cId="3364797217" sldId="1376"/>
            <ac:picMk id="2" creationId="{B00F7610-62BB-C0BD-34E6-4F705684EC40}"/>
          </ac:picMkLst>
        </pc:picChg>
        <pc:extLst>
          <p:ext xmlns:p="http://schemas.openxmlformats.org/presentationml/2006/main" uri="{D6D511B9-2390-475A-947B-AFAB55BFBCF1}">
            <pc226:cmChg xmlns:pc226="http://schemas.microsoft.com/office/powerpoint/2022/06/main/command" chg="del">
              <pc226:chgData name="Sharp, Stephanie" userId="4b7f997e-11e2-446b-b7b6-32dc105769b7" providerId="ADAL" clId="{31C7EAD3-E4DA-4BFA-9CA5-84FA5D6FC582}" dt="2023-02-24T16:55:36.078" v="7235"/>
              <pc2:cmMkLst xmlns:pc2="http://schemas.microsoft.com/office/powerpoint/2019/9/main/command">
                <pc:docMk/>
                <pc:sldMk cId="3364797217" sldId="1376"/>
                <pc2:cmMk id="{FE572932-5F72-4EDF-BF49-4B2074AFE5B7}"/>
              </pc2:cmMkLst>
            </pc226:cmChg>
            <pc226:cmChg xmlns:pc226="http://schemas.microsoft.com/office/powerpoint/2022/06/main/command" chg="del">
              <pc226:chgData name="Sharp, Stephanie" userId="4b7f997e-11e2-446b-b7b6-32dc105769b7" providerId="ADAL" clId="{31C7EAD3-E4DA-4BFA-9CA5-84FA5D6FC582}" dt="2023-02-24T16:55:34.274" v="7234"/>
              <pc2:cmMkLst xmlns:pc2="http://schemas.microsoft.com/office/powerpoint/2019/9/main/command">
                <pc:docMk/>
                <pc:sldMk cId="3364797217" sldId="1376"/>
                <pc2:cmMk id="{9930AABD-2A8C-4A6C-93D3-80330DD0AFC1}"/>
              </pc2:cmMkLst>
            </pc226:cmChg>
          </p:ext>
        </pc:extLst>
      </pc:sldChg>
      <pc:sldChg chg="addSp modSp new mod">
        <pc:chgData name="Sharp, Stephanie" userId="4b7f997e-11e2-446b-b7b6-32dc105769b7" providerId="ADAL" clId="{31C7EAD3-E4DA-4BFA-9CA5-84FA5D6FC582}" dt="2023-01-30T19:11:22.741" v="340"/>
        <pc:sldMkLst>
          <pc:docMk/>
          <pc:sldMk cId="3766427681" sldId="1377"/>
        </pc:sldMkLst>
        <pc:spChg chg="mod">
          <ac:chgData name="Sharp, Stephanie" userId="4b7f997e-11e2-446b-b7b6-32dc105769b7" providerId="ADAL" clId="{31C7EAD3-E4DA-4BFA-9CA5-84FA5D6FC582}" dt="2023-01-30T19:11:11.271" v="339" actId="20577"/>
          <ac:spMkLst>
            <pc:docMk/>
            <pc:sldMk cId="3766427681" sldId="1377"/>
            <ac:spMk id="2" creationId="{C224370B-E4FB-9397-5A31-9D1FFEC6AA2A}"/>
          </ac:spMkLst>
        </pc:spChg>
        <pc:spChg chg="add mod">
          <ac:chgData name="Sharp, Stephanie" userId="4b7f997e-11e2-446b-b7b6-32dc105769b7" providerId="ADAL" clId="{31C7EAD3-E4DA-4BFA-9CA5-84FA5D6FC582}" dt="2023-01-30T19:11:22.741" v="340"/>
          <ac:spMkLst>
            <pc:docMk/>
            <pc:sldMk cId="3766427681" sldId="1377"/>
            <ac:spMk id="5" creationId="{B6244069-452E-97E7-2217-7CF28B58D89F}"/>
          </ac:spMkLst>
        </pc:spChg>
        <pc:spChg chg="add mod">
          <ac:chgData name="Sharp, Stephanie" userId="4b7f997e-11e2-446b-b7b6-32dc105769b7" providerId="ADAL" clId="{31C7EAD3-E4DA-4BFA-9CA5-84FA5D6FC582}" dt="2023-01-30T19:11:22.741" v="340"/>
          <ac:spMkLst>
            <pc:docMk/>
            <pc:sldMk cId="3766427681" sldId="1377"/>
            <ac:spMk id="6" creationId="{5F22BE2B-A8A5-F84E-8D87-E921D07B835A}"/>
          </ac:spMkLst>
        </pc:spChg>
        <pc:grpChg chg="add mod">
          <ac:chgData name="Sharp, Stephanie" userId="4b7f997e-11e2-446b-b7b6-32dc105769b7" providerId="ADAL" clId="{31C7EAD3-E4DA-4BFA-9CA5-84FA5D6FC582}" dt="2023-01-30T19:11:22.741" v="340"/>
          <ac:grpSpMkLst>
            <pc:docMk/>
            <pc:sldMk cId="3766427681" sldId="1377"/>
            <ac:grpSpMk id="3" creationId="{BDC91DD7-4935-CF60-D98C-D710CA13C312}"/>
          </ac:grpSpMkLst>
        </pc:grpChg>
        <pc:picChg chg="add mod">
          <ac:chgData name="Sharp, Stephanie" userId="4b7f997e-11e2-446b-b7b6-32dc105769b7" providerId="ADAL" clId="{31C7EAD3-E4DA-4BFA-9CA5-84FA5D6FC582}" dt="2023-01-30T19:11:22.741" v="340"/>
          <ac:picMkLst>
            <pc:docMk/>
            <pc:sldMk cId="3766427681" sldId="1377"/>
            <ac:picMk id="4" creationId="{360A38C8-2E39-30D4-2220-3D80D76EC22F}"/>
          </ac:picMkLst>
        </pc:picChg>
      </pc:sldChg>
      <pc:sldChg chg="addSp delSp modSp new del mod">
        <pc:chgData name="Sharp, Stephanie" userId="4b7f997e-11e2-446b-b7b6-32dc105769b7" providerId="ADAL" clId="{31C7EAD3-E4DA-4BFA-9CA5-84FA5D6FC582}" dt="2023-01-30T19:13:09.825" v="435" actId="680"/>
        <pc:sldMkLst>
          <pc:docMk/>
          <pc:sldMk cId="2648558149" sldId="1378"/>
        </pc:sldMkLst>
        <pc:spChg chg="mod">
          <ac:chgData name="Sharp, Stephanie" userId="4b7f997e-11e2-446b-b7b6-32dc105769b7" providerId="ADAL" clId="{31C7EAD3-E4DA-4BFA-9CA5-84FA5D6FC582}" dt="2023-01-30T19:13:09.033" v="434" actId="20577"/>
          <ac:spMkLst>
            <pc:docMk/>
            <pc:sldMk cId="2648558149" sldId="1378"/>
            <ac:spMk id="2" creationId="{DDA05CF5-7652-2E0A-950E-3B8DA72656C5}"/>
          </ac:spMkLst>
        </pc:spChg>
        <pc:spChg chg="add del mod">
          <ac:chgData name="Sharp, Stephanie" userId="4b7f997e-11e2-446b-b7b6-32dc105769b7" providerId="ADAL" clId="{31C7EAD3-E4DA-4BFA-9CA5-84FA5D6FC582}" dt="2023-01-30T19:12:58.194" v="425" actId="22"/>
          <ac:spMkLst>
            <pc:docMk/>
            <pc:sldMk cId="2648558149" sldId="1378"/>
            <ac:spMk id="4" creationId="{6C427882-98B8-41FA-D7C6-583EA6B1065B}"/>
          </ac:spMkLst>
        </pc:spChg>
        <pc:spChg chg="add del">
          <ac:chgData name="Sharp, Stephanie" userId="4b7f997e-11e2-446b-b7b6-32dc105769b7" providerId="ADAL" clId="{31C7EAD3-E4DA-4BFA-9CA5-84FA5D6FC582}" dt="2023-01-30T19:13:06.686" v="433" actId="22"/>
          <ac:spMkLst>
            <pc:docMk/>
            <pc:sldMk cId="2648558149" sldId="1378"/>
            <ac:spMk id="6" creationId="{3F64F586-3D31-433C-D7CB-3BCF1D6AAA65}"/>
          </ac:spMkLst>
        </pc:spChg>
      </pc:sldChg>
      <pc:sldChg chg="addSp modSp add mod ord addCm delCm modCm">
        <pc:chgData name="Sharp, Stephanie" userId="4b7f997e-11e2-446b-b7b6-32dc105769b7" providerId="ADAL" clId="{31C7EAD3-E4DA-4BFA-9CA5-84FA5D6FC582}" dt="2023-02-24T16:55:41.532" v="7237"/>
        <pc:sldMkLst>
          <pc:docMk/>
          <pc:sldMk cId="3182653857" sldId="1378"/>
        </pc:sldMkLst>
        <pc:spChg chg="mod">
          <ac:chgData name="Sharp, Stephanie" userId="4b7f997e-11e2-446b-b7b6-32dc105769b7" providerId="ADAL" clId="{31C7EAD3-E4DA-4BFA-9CA5-84FA5D6FC582}" dt="2023-02-08T21:26:16.747" v="6222" actId="5793"/>
          <ac:spMkLst>
            <pc:docMk/>
            <pc:sldMk cId="3182653857" sldId="1378"/>
            <ac:spMk id="4" creationId="{23308948-7A4C-3526-1B27-64C6D4F4F4FF}"/>
          </ac:spMkLst>
        </pc:spChg>
        <pc:picChg chg="add mod">
          <ac:chgData name="Sharp, Stephanie" userId="4b7f997e-11e2-446b-b7b6-32dc105769b7" providerId="ADAL" clId="{31C7EAD3-E4DA-4BFA-9CA5-84FA5D6FC582}" dt="2023-02-15T15:10:53.357" v="7226" actId="14100"/>
          <ac:picMkLst>
            <pc:docMk/>
            <pc:sldMk cId="3182653857" sldId="1378"/>
            <ac:picMk id="5" creationId="{3340F98C-E825-3DDE-BE5C-B97936780C82}"/>
          </ac:picMkLst>
        </pc:picChg>
        <pc:extLst>
          <p:ext xmlns:p="http://schemas.openxmlformats.org/presentationml/2006/main" uri="{D6D511B9-2390-475A-947B-AFAB55BFBCF1}">
            <pc226:cmChg xmlns:pc226="http://schemas.microsoft.com/office/powerpoint/2022/06/main/command" chg="del">
              <pc226:chgData name="Sharp, Stephanie" userId="4b7f997e-11e2-446b-b7b6-32dc105769b7" providerId="ADAL" clId="{31C7EAD3-E4DA-4BFA-9CA5-84FA5D6FC582}" dt="2023-02-24T16:55:41.532" v="7237"/>
              <pc2:cmMkLst xmlns:pc2="http://schemas.microsoft.com/office/powerpoint/2019/9/main/command">
                <pc:docMk/>
                <pc:sldMk cId="3182653857" sldId="1378"/>
                <pc2:cmMk id="{7D328409-E778-48CE-A56F-5E23B7B05FB8}"/>
              </pc2:cmMkLst>
              <pc226:cmRplyChg chg="add">
                <pc226:chgData name="Sharp, Stephanie" userId="4b7f997e-11e2-446b-b7b6-32dc105769b7" providerId="ADAL" clId="{31C7EAD3-E4DA-4BFA-9CA5-84FA5D6FC582}" dt="2023-02-15T15:11:19.623" v="7227"/>
                <pc2:cmRplyMkLst xmlns:pc2="http://schemas.microsoft.com/office/powerpoint/2019/9/main/command">
                  <pc:docMk/>
                  <pc:sldMk cId="3182653857" sldId="1378"/>
                  <pc2:cmMk id="{7D328409-E778-48CE-A56F-5E23B7B05FB8}"/>
                  <pc2:cmRplyMk id="{736A7AFE-A4A1-4F52-B932-805D35DEE7DC}"/>
                </pc2:cmRplyMkLst>
              </pc226:cmRplyChg>
            </pc226:cmChg>
            <pc226:cmChg xmlns:pc226="http://schemas.microsoft.com/office/powerpoint/2022/06/main/command" chg="del">
              <pc226:chgData name="Sharp, Stephanie" userId="4b7f997e-11e2-446b-b7b6-32dc105769b7" providerId="ADAL" clId="{31C7EAD3-E4DA-4BFA-9CA5-84FA5D6FC582}" dt="2023-02-24T16:55:38.716" v="7236"/>
              <pc2:cmMkLst xmlns:pc2="http://schemas.microsoft.com/office/powerpoint/2019/9/main/command">
                <pc:docMk/>
                <pc:sldMk cId="3182653857" sldId="1378"/>
                <pc2:cmMk id="{A5DAE1B2-7287-49CA-9851-1DFBD1C5E2EF}"/>
              </pc2:cmMkLst>
            </pc226:cmChg>
            <pc226:cmChg xmlns:pc226="http://schemas.microsoft.com/office/powerpoint/2022/06/main/command" chg="add del">
              <pc226:chgData name="Sharp, Stephanie" userId="4b7f997e-11e2-446b-b7b6-32dc105769b7" providerId="ADAL" clId="{31C7EAD3-E4DA-4BFA-9CA5-84FA5D6FC582}" dt="2023-02-13T20:54:42.156" v="6464"/>
              <pc2:cmMkLst xmlns:pc2="http://schemas.microsoft.com/office/powerpoint/2019/9/main/command">
                <pc:docMk/>
                <pc:sldMk cId="3182653857" sldId="1378"/>
                <pc2:cmMk id="{CF6CA5DD-B384-43C0-A97A-4BFB9A6A356A}"/>
              </pc2:cmMkLst>
            </pc226:cmChg>
          </p:ext>
        </pc:extLst>
      </pc:sldChg>
      <pc:sldChg chg="addSp delSp modSp add del mod">
        <pc:chgData name="Sharp, Stephanie" userId="4b7f997e-11e2-446b-b7b6-32dc105769b7" providerId="ADAL" clId="{31C7EAD3-E4DA-4BFA-9CA5-84FA5D6FC582}" dt="2023-02-08T21:23:06.881" v="6208" actId="2696"/>
        <pc:sldMkLst>
          <pc:docMk/>
          <pc:sldMk cId="1419013960" sldId="1379"/>
        </pc:sldMkLst>
        <pc:spChg chg="mod">
          <ac:chgData name="Sharp, Stephanie" userId="4b7f997e-11e2-446b-b7b6-32dc105769b7" providerId="ADAL" clId="{31C7EAD3-E4DA-4BFA-9CA5-84FA5D6FC582}" dt="2023-01-30T19:18:12.317" v="561" actId="6549"/>
          <ac:spMkLst>
            <pc:docMk/>
            <pc:sldMk cId="1419013960" sldId="1379"/>
            <ac:spMk id="4" creationId="{23308948-7A4C-3526-1B27-64C6D4F4F4FF}"/>
          </ac:spMkLst>
        </pc:spChg>
        <pc:spChg chg="add del">
          <ac:chgData name="Sharp, Stephanie" userId="4b7f997e-11e2-446b-b7b6-32dc105769b7" providerId="ADAL" clId="{31C7EAD3-E4DA-4BFA-9CA5-84FA5D6FC582}" dt="2023-02-08T21:12:09.973" v="6134" actId="22"/>
          <ac:spMkLst>
            <pc:docMk/>
            <pc:sldMk cId="1419013960" sldId="1379"/>
            <ac:spMk id="5" creationId="{541E7B77-19E9-559D-9679-670878A92D45}"/>
          </ac:spMkLst>
        </pc:spChg>
        <pc:picChg chg="add mod">
          <ac:chgData name="Sharp, Stephanie" userId="4b7f997e-11e2-446b-b7b6-32dc105769b7" providerId="ADAL" clId="{31C7EAD3-E4DA-4BFA-9CA5-84FA5D6FC582}" dt="2023-01-30T19:18:21.125" v="563"/>
          <ac:picMkLst>
            <pc:docMk/>
            <pc:sldMk cId="1419013960" sldId="1379"/>
            <ac:picMk id="2" creationId="{F38FD27D-45C3-B892-AAFA-A0889A0335F9}"/>
          </ac:picMkLst>
        </pc:picChg>
        <pc:picChg chg="add del mod">
          <ac:chgData name="Sharp, Stephanie" userId="4b7f997e-11e2-446b-b7b6-32dc105769b7" providerId="ADAL" clId="{31C7EAD3-E4DA-4BFA-9CA5-84FA5D6FC582}" dt="2023-01-30T19:18:43.744" v="566" actId="478"/>
          <ac:picMkLst>
            <pc:docMk/>
            <pc:sldMk cId="1419013960" sldId="1379"/>
            <ac:picMk id="5" creationId="{0882B687-268C-B3CA-CDCC-65A789D16197}"/>
          </ac:picMkLst>
        </pc:picChg>
        <pc:picChg chg="add mod">
          <ac:chgData name="Sharp, Stephanie" userId="4b7f997e-11e2-446b-b7b6-32dc105769b7" providerId="ADAL" clId="{31C7EAD3-E4DA-4BFA-9CA5-84FA5D6FC582}" dt="2023-02-08T21:12:10.528" v="6135" actId="1076"/>
          <ac:picMkLst>
            <pc:docMk/>
            <pc:sldMk cId="1419013960" sldId="1379"/>
            <ac:picMk id="6" creationId="{872A2EA3-7A64-6B25-96AC-80E414A4730F}"/>
          </ac:picMkLst>
        </pc:picChg>
      </pc:sldChg>
      <pc:sldChg chg="addSp delSp modSp add del mod">
        <pc:chgData name="Sharp, Stephanie" userId="4b7f997e-11e2-446b-b7b6-32dc105769b7" providerId="ADAL" clId="{31C7EAD3-E4DA-4BFA-9CA5-84FA5D6FC582}" dt="2023-02-08T21:23:09.995" v="6209" actId="2696"/>
        <pc:sldMkLst>
          <pc:docMk/>
          <pc:sldMk cId="2748029896" sldId="1380"/>
        </pc:sldMkLst>
        <pc:picChg chg="add mod">
          <ac:chgData name="Sharp, Stephanie" userId="4b7f997e-11e2-446b-b7b6-32dc105769b7" providerId="ADAL" clId="{31C7EAD3-E4DA-4BFA-9CA5-84FA5D6FC582}" dt="2023-01-30T19:22:08.522" v="2540" actId="962"/>
          <ac:picMkLst>
            <pc:docMk/>
            <pc:sldMk cId="2748029896" sldId="1380"/>
            <ac:picMk id="2" creationId="{3E590E01-CF13-09AC-B6A2-9DCFE864A6E8}"/>
          </ac:picMkLst>
        </pc:picChg>
        <pc:picChg chg="del">
          <ac:chgData name="Sharp, Stephanie" userId="4b7f997e-11e2-446b-b7b6-32dc105769b7" providerId="ADAL" clId="{31C7EAD3-E4DA-4BFA-9CA5-84FA5D6FC582}" dt="2023-01-30T19:19:07.612" v="570" actId="478"/>
          <ac:picMkLst>
            <pc:docMk/>
            <pc:sldMk cId="2748029896" sldId="1380"/>
            <ac:picMk id="6" creationId="{872A2EA3-7A64-6B25-96AC-80E414A4730F}"/>
          </ac:picMkLst>
        </pc:picChg>
      </pc:sldChg>
      <pc:sldChg chg="addSp delSp modSp add del mod">
        <pc:chgData name="Sharp, Stephanie" userId="4b7f997e-11e2-446b-b7b6-32dc105769b7" providerId="ADAL" clId="{31C7EAD3-E4DA-4BFA-9CA5-84FA5D6FC582}" dt="2023-02-08T21:25:49.830" v="6219" actId="2696"/>
        <pc:sldMkLst>
          <pc:docMk/>
          <pc:sldMk cId="2491193586" sldId="1381"/>
        </pc:sldMkLst>
        <pc:spChg chg="mod">
          <ac:chgData name="Sharp, Stephanie" userId="4b7f997e-11e2-446b-b7b6-32dc105769b7" providerId="ADAL" clId="{31C7EAD3-E4DA-4BFA-9CA5-84FA5D6FC582}" dt="2023-01-31T15:18:49.521" v="2732" actId="5793"/>
          <ac:spMkLst>
            <pc:docMk/>
            <pc:sldMk cId="2491193586" sldId="1381"/>
            <ac:spMk id="4" creationId="{23308948-7A4C-3526-1B27-64C6D4F4F4FF}"/>
          </ac:spMkLst>
        </pc:spChg>
        <pc:spChg chg="add del">
          <ac:chgData name="Sharp, Stephanie" userId="4b7f997e-11e2-446b-b7b6-32dc105769b7" providerId="ADAL" clId="{31C7EAD3-E4DA-4BFA-9CA5-84FA5D6FC582}" dt="2023-02-08T21:25:31.121" v="6213" actId="22"/>
          <ac:spMkLst>
            <pc:docMk/>
            <pc:sldMk cId="2491193586" sldId="1381"/>
            <ac:spMk id="6" creationId="{751E9E3A-F538-9F7F-4416-64C21E6F63ED}"/>
          </ac:spMkLst>
        </pc:spChg>
        <pc:picChg chg="add del mod">
          <ac:chgData name="Sharp, Stephanie" userId="4b7f997e-11e2-446b-b7b6-32dc105769b7" providerId="ADAL" clId="{31C7EAD3-E4DA-4BFA-9CA5-84FA5D6FC582}" dt="2023-01-31T15:20:54.853" v="2734" actId="478"/>
          <ac:picMkLst>
            <pc:docMk/>
            <pc:sldMk cId="2491193586" sldId="1381"/>
            <ac:picMk id="2" creationId="{3613CE83-1D41-4F78-696E-E40D1B3CAF9B}"/>
          </ac:picMkLst>
        </pc:picChg>
        <pc:picChg chg="add mod">
          <ac:chgData name="Sharp, Stephanie" userId="4b7f997e-11e2-446b-b7b6-32dc105769b7" providerId="ADAL" clId="{31C7EAD3-E4DA-4BFA-9CA5-84FA5D6FC582}" dt="2023-02-08T21:25:32.083" v="6214" actId="1076"/>
          <ac:picMkLst>
            <pc:docMk/>
            <pc:sldMk cId="2491193586" sldId="1381"/>
            <ac:picMk id="5" creationId="{7552AEA5-F819-45F4-858F-FCAC985A7180}"/>
          </ac:picMkLst>
        </pc:picChg>
      </pc:sldChg>
      <pc:sldChg chg="modSp add del mod">
        <pc:chgData name="Sharp, Stephanie" userId="4b7f997e-11e2-446b-b7b6-32dc105769b7" providerId="ADAL" clId="{31C7EAD3-E4DA-4BFA-9CA5-84FA5D6FC582}" dt="2023-01-31T16:20:10.849" v="4968" actId="2696"/>
        <pc:sldMkLst>
          <pc:docMk/>
          <pc:sldMk cId="1725337318" sldId="1382"/>
        </pc:sldMkLst>
        <pc:spChg chg="mod">
          <ac:chgData name="Sharp, Stephanie" userId="4b7f997e-11e2-446b-b7b6-32dc105769b7" providerId="ADAL" clId="{31C7EAD3-E4DA-4BFA-9CA5-84FA5D6FC582}" dt="2023-01-31T15:24:56.151" v="2879" actId="6549"/>
          <ac:spMkLst>
            <pc:docMk/>
            <pc:sldMk cId="1725337318" sldId="1382"/>
            <ac:spMk id="4" creationId="{CB57F62A-3C71-22B5-1889-BF7E76F16F73}"/>
          </ac:spMkLst>
        </pc:spChg>
      </pc:sldChg>
      <pc:sldChg chg="addSp modSp add mod">
        <pc:chgData name="Sharp, Stephanie" userId="4b7f997e-11e2-446b-b7b6-32dc105769b7" providerId="ADAL" clId="{31C7EAD3-E4DA-4BFA-9CA5-84FA5D6FC582}" dt="2023-01-31T16:14:47.847" v="3608" actId="962"/>
        <pc:sldMkLst>
          <pc:docMk/>
          <pc:sldMk cId="2802315385" sldId="1383"/>
        </pc:sldMkLst>
        <pc:spChg chg="mod">
          <ac:chgData name="Sharp, Stephanie" userId="4b7f997e-11e2-446b-b7b6-32dc105769b7" providerId="ADAL" clId="{31C7EAD3-E4DA-4BFA-9CA5-84FA5D6FC582}" dt="2023-01-31T15:27:58.874" v="2951" actId="5793"/>
          <ac:spMkLst>
            <pc:docMk/>
            <pc:sldMk cId="2802315385" sldId="1383"/>
            <ac:spMk id="4" creationId="{CB57F62A-3C71-22B5-1889-BF7E76F16F73}"/>
          </ac:spMkLst>
        </pc:spChg>
        <pc:picChg chg="add mod">
          <ac:chgData name="Sharp, Stephanie" userId="4b7f997e-11e2-446b-b7b6-32dc105769b7" providerId="ADAL" clId="{31C7EAD3-E4DA-4BFA-9CA5-84FA5D6FC582}" dt="2023-01-31T16:14:43.897" v="3596" actId="962"/>
          <ac:picMkLst>
            <pc:docMk/>
            <pc:sldMk cId="2802315385" sldId="1383"/>
            <ac:picMk id="2" creationId="{CC45F43B-54C9-018E-7F18-E6E13B937013}"/>
          </ac:picMkLst>
        </pc:picChg>
        <pc:picChg chg="add mod">
          <ac:chgData name="Sharp, Stephanie" userId="4b7f997e-11e2-446b-b7b6-32dc105769b7" providerId="ADAL" clId="{31C7EAD3-E4DA-4BFA-9CA5-84FA5D6FC582}" dt="2023-01-31T16:14:47.847" v="3608" actId="962"/>
          <ac:picMkLst>
            <pc:docMk/>
            <pc:sldMk cId="2802315385" sldId="1383"/>
            <ac:picMk id="5" creationId="{33B8690A-3AC6-E9DA-AD3B-38B8E1312315}"/>
          </ac:picMkLst>
        </pc:picChg>
      </pc:sldChg>
      <pc:sldChg chg="addSp delSp modSp add mod">
        <pc:chgData name="Sharp, Stephanie" userId="4b7f997e-11e2-446b-b7b6-32dc105769b7" providerId="ADAL" clId="{31C7EAD3-E4DA-4BFA-9CA5-84FA5D6FC582}" dt="2023-01-31T16:20:04.783" v="4967" actId="962"/>
        <pc:sldMkLst>
          <pc:docMk/>
          <pc:sldMk cId="3449634059" sldId="1384"/>
        </pc:sldMkLst>
        <pc:picChg chg="del">
          <ac:chgData name="Sharp, Stephanie" userId="4b7f997e-11e2-446b-b7b6-32dc105769b7" providerId="ADAL" clId="{31C7EAD3-E4DA-4BFA-9CA5-84FA5D6FC582}" dt="2023-01-31T16:09:38.536" v="2958" actId="478"/>
          <ac:picMkLst>
            <pc:docMk/>
            <pc:sldMk cId="3449634059" sldId="1384"/>
            <ac:picMk id="2" creationId="{CC45F43B-54C9-018E-7F18-E6E13B937013}"/>
          </ac:picMkLst>
        </pc:picChg>
        <pc:picChg chg="del">
          <ac:chgData name="Sharp, Stephanie" userId="4b7f997e-11e2-446b-b7b6-32dc105769b7" providerId="ADAL" clId="{31C7EAD3-E4DA-4BFA-9CA5-84FA5D6FC582}" dt="2023-01-31T16:09:37.173" v="2957" actId="478"/>
          <ac:picMkLst>
            <pc:docMk/>
            <pc:sldMk cId="3449634059" sldId="1384"/>
            <ac:picMk id="5" creationId="{33B8690A-3AC6-E9DA-AD3B-38B8E1312315}"/>
          </ac:picMkLst>
        </pc:picChg>
        <pc:picChg chg="add del mod">
          <ac:chgData name="Sharp, Stephanie" userId="4b7f997e-11e2-446b-b7b6-32dc105769b7" providerId="ADAL" clId="{31C7EAD3-E4DA-4BFA-9CA5-84FA5D6FC582}" dt="2023-01-31T16:19:10.424" v="4443" actId="478"/>
          <ac:picMkLst>
            <pc:docMk/>
            <pc:sldMk cId="3449634059" sldId="1384"/>
            <ac:picMk id="6" creationId="{3FDAEC32-22F0-E72F-F872-EFE816FB363A}"/>
          </ac:picMkLst>
        </pc:picChg>
        <pc:picChg chg="add mod">
          <ac:chgData name="Sharp, Stephanie" userId="4b7f997e-11e2-446b-b7b6-32dc105769b7" providerId="ADAL" clId="{31C7EAD3-E4DA-4BFA-9CA5-84FA5D6FC582}" dt="2023-01-31T16:20:04.783" v="4967" actId="962"/>
          <ac:picMkLst>
            <pc:docMk/>
            <pc:sldMk cId="3449634059" sldId="1384"/>
            <ac:picMk id="7" creationId="{22D71CF0-4123-04DC-56E7-885463003117}"/>
          </ac:picMkLst>
        </pc:picChg>
        <pc:picChg chg="add mod">
          <ac:chgData name="Sharp, Stephanie" userId="4b7f997e-11e2-446b-b7b6-32dc105769b7" providerId="ADAL" clId="{31C7EAD3-E4DA-4BFA-9CA5-84FA5D6FC582}" dt="2023-01-31T16:19:17.633" v="4445" actId="1076"/>
          <ac:picMkLst>
            <pc:docMk/>
            <pc:sldMk cId="3449634059" sldId="1384"/>
            <ac:picMk id="8" creationId="{E3E0DA52-1E4A-C089-DD93-8CAB41B63A93}"/>
          </ac:picMkLst>
        </pc:picChg>
      </pc:sldChg>
      <pc:sldChg chg="addSp delSp modSp mod addCm delCm modCm">
        <pc:chgData name="Sharp, Stephanie" userId="4b7f997e-11e2-446b-b7b6-32dc105769b7" providerId="ADAL" clId="{31C7EAD3-E4DA-4BFA-9CA5-84FA5D6FC582}" dt="2023-02-13T19:48:39.135" v="6453" actId="732"/>
        <pc:sldMkLst>
          <pc:docMk/>
          <pc:sldMk cId="3105112219" sldId="1385"/>
        </pc:sldMkLst>
        <pc:spChg chg="add mod">
          <ac:chgData name="Sharp, Stephanie" userId="4b7f997e-11e2-446b-b7b6-32dc105769b7" providerId="ADAL" clId="{31C7EAD3-E4DA-4BFA-9CA5-84FA5D6FC582}" dt="2023-01-31T16:53:08.400" v="4971"/>
          <ac:spMkLst>
            <pc:docMk/>
            <pc:sldMk cId="3105112219" sldId="1385"/>
            <ac:spMk id="7" creationId="{9E50892C-D532-B602-B489-86A9D91ABC83}"/>
          </ac:spMkLst>
        </pc:spChg>
        <pc:spChg chg="add mod">
          <ac:chgData name="Sharp, Stephanie" userId="4b7f997e-11e2-446b-b7b6-32dc105769b7" providerId="ADAL" clId="{31C7EAD3-E4DA-4BFA-9CA5-84FA5D6FC582}" dt="2023-02-13T19:23:35.838" v="6229"/>
          <ac:spMkLst>
            <pc:docMk/>
            <pc:sldMk cId="3105112219" sldId="1385"/>
            <ac:spMk id="8" creationId="{4D41A7C7-1F35-718E-41C2-2B68D1A058A8}"/>
          </ac:spMkLst>
        </pc:spChg>
        <pc:spChg chg="add mod">
          <ac:chgData name="Sharp, Stephanie" userId="4b7f997e-11e2-446b-b7b6-32dc105769b7" providerId="ADAL" clId="{31C7EAD3-E4DA-4BFA-9CA5-84FA5D6FC582}" dt="2023-01-31T16:53:08.400" v="4971"/>
          <ac:spMkLst>
            <pc:docMk/>
            <pc:sldMk cId="3105112219" sldId="1385"/>
            <ac:spMk id="8" creationId="{588FFDCD-E0E1-3238-708D-C66117B604E7}"/>
          </ac:spMkLst>
        </pc:spChg>
        <pc:spChg chg="add mod">
          <ac:chgData name="Sharp, Stephanie" userId="4b7f997e-11e2-446b-b7b6-32dc105769b7" providerId="ADAL" clId="{31C7EAD3-E4DA-4BFA-9CA5-84FA5D6FC582}" dt="2023-01-31T16:53:08.400" v="4971"/>
          <ac:spMkLst>
            <pc:docMk/>
            <pc:sldMk cId="3105112219" sldId="1385"/>
            <ac:spMk id="9" creationId="{C1C1BC83-D7D8-E6B3-831D-01EECF648E0C}"/>
          </ac:spMkLst>
        </pc:spChg>
        <pc:spChg chg="add mod">
          <ac:chgData name="Sharp, Stephanie" userId="4b7f997e-11e2-446b-b7b6-32dc105769b7" providerId="ADAL" clId="{31C7EAD3-E4DA-4BFA-9CA5-84FA5D6FC582}" dt="2023-02-13T19:23:35.838" v="6229"/>
          <ac:spMkLst>
            <pc:docMk/>
            <pc:sldMk cId="3105112219" sldId="1385"/>
            <ac:spMk id="9" creationId="{FA5C1F46-F841-1F5E-E594-B6A118801500}"/>
          </ac:spMkLst>
        </pc:spChg>
        <pc:spChg chg="add mod">
          <ac:chgData name="Sharp, Stephanie" userId="4b7f997e-11e2-446b-b7b6-32dc105769b7" providerId="ADAL" clId="{31C7EAD3-E4DA-4BFA-9CA5-84FA5D6FC582}" dt="2023-02-09T13:57:19.363" v="6224"/>
          <ac:spMkLst>
            <pc:docMk/>
            <pc:sldMk cId="3105112219" sldId="1385"/>
            <ac:spMk id="11" creationId="{2E56676E-1D3D-2756-8F92-F0452E7AF41E}"/>
          </ac:spMkLst>
        </pc:spChg>
        <pc:spChg chg="add mod">
          <ac:chgData name="Sharp, Stephanie" userId="4b7f997e-11e2-446b-b7b6-32dc105769b7" providerId="ADAL" clId="{31C7EAD3-E4DA-4BFA-9CA5-84FA5D6FC582}" dt="2023-02-09T13:57:19.363" v="6224"/>
          <ac:spMkLst>
            <pc:docMk/>
            <pc:sldMk cId="3105112219" sldId="1385"/>
            <ac:spMk id="12" creationId="{5E9E1CC4-DB20-6443-2876-9323BD38987F}"/>
          </ac:spMkLst>
        </pc:spChg>
        <pc:spChg chg="add mod">
          <ac:chgData name="Sharp, Stephanie" userId="4b7f997e-11e2-446b-b7b6-32dc105769b7" providerId="ADAL" clId="{31C7EAD3-E4DA-4BFA-9CA5-84FA5D6FC582}" dt="2023-02-09T13:57:19.363" v="6224"/>
          <ac:spMkLst>
            <pc:docMk/>
            <pc:sldMk cId="3105112219" sldId="1385"/>
            <ac:spMk id="13" creationId="{1D0E3805-2B70-B69F-D4AD-58C2424DD909}"/>
          </ac:spMkLst>
        </pc:spChg>
        <pc:spChg chg="add mod">
          <ac:chgData name="Sharp, Stephanie" userId="4b7f997e-11e2-446b-b7b6-32dc105769b7" providerId="ADAL" clId="{31C7EAD3-E4DA-4BFA-9CA5-84FA5D6FC582}" dt="2023-02-13T19:23:35.838" v="6229"/>
          <ac:spMkLst>
            <pc:docMk/>
            <pc:sldMk cId="3105112219" sldId="1385"/>
            <ac:spMk id="14" creationId="{A51745B9-F768-59F3-2327-F616EDBA6D7E}"/>
          </ac:spMkLst>
        </pc:spChg>
        <pc:spChg chg="add mod">
          <ac:chgData name="Sharp, Stephanie" userId="4b7f997e-11e2-446b-b7b6-32dc105769b7" providerId="ADAL" clId="{31C7EAD3-E4DA-4BFA-9CA5-84FA5D6FC582}" dt="2023-02-13T19:23:35.838" v="6229"/>
          <ac:spMkLst>
            <pc:docMk/>
            <pc:sldMk cId="3105112219" sldId="1385"/>
            <ac:spMk id="15" creationId="{35C8241B-E3FA-DBDB-2632-43B3A21486B2}"/>
          </ac:spMkLst>
        </pc:spChg>
        <pc:spChg chg="add mod">
          <ac:chgData name="Sharp, Stephanie" userId="4b7f997e-11e2-446b-b7b6-32dc105769b7" providerId="ADAL" clId="{31C7EAD3-E4DA-4BFA-9CA5-84FA5D6FC582}" dt="2023-02-13T19:25:08.078" v="6231"/>
          <ac:spMkLst>
            <pc:docMk/>
            <pc:sldMk cId="3105112219" sldId="1385"/>
            <ac:spMk id="19" creationId="{2A16EA02-5BBC-EA83-34BA-8B1039711651}"/>
          </ac:spMkLst>
        </pc:spChg>
        <pc:spChg chg="add mod">
          <ac:chgData name="Sharp, Stephanie" userId="4b7f997e-11e2-446b-b7b6-32dc105769b7" providerId="ADAL" clId="{31C7EAD3-E4DA-4BFA-9CA5-84FA5D6FC582}" dt="2023-02-13T19:25:08.078" v="6231"/>
          <ac:spMkLst>
            <pc:docMk/>
            <pc:sldMk cId="3105112219" sldId="1385"/>
            <ac:spMk id="20" creationId="{D85551B8-A118-E701-5264-31504A72DAA5}"/>
          </ac:spMkLst>
        </pc:spChg>
        <pc:spChg chg="add mod">
          <ac:chgData name="Sharp, Stephanie" userId="4b7f997e-11e2-446b-b7b6-32dc105769b7" providerId="ADAL" clId="{31C7EAD3-E4DA-4BFA-9CA5-84FA5D6FC582}" dt="2023-02-13T19:25:08.078" v="6231"/>
          <ac:spMkLst>
            <pc:docMk/>
            <pc:sldMk cId="3105112219" sldId="1385"/>
            <ac:spMk id="21" creationId="{50A2EAD5-E670-62CD-8EBB-BDBA019CE3BF}"/>
          </ac:spMkLst>
        </pc:spChg>
        <pc:spChg chg="add mod">
          <ac:chgData name="Sharp, Stephanie" userId="4b7f997e-11e2-446b-b7b6-32dc105769b7" providerId="ADAL" clId="{31C7EAD3-E4DA-4BFA-9CA5-84FA5D6FC582}" dt="2023-02-13T19:25:08.078" v="6231"/>
          <ac:spMkLst>
            <pc:docMk/>
            <pc:sldMk cId="3105112219" sldId="1385"/>
            <ac:spMk id="22" creationId="{721BF4BA-29C0-D2DE-D637-1315B5FA9A76}"/>
          </ac:spMkLst>
        </pc:spChg>
        <pc:spChg chg="add mod">
          <ac:chgData name="Sharp, Stephanie" userId="4b7f997e-11e2-446b-b7b6-32dc105769b7" providerId="ADAL" clId="{31C7EAD3-E4DA-4BFA-9CA5-84FA5D6FC582}" dt="2023-02-13T19:25:40.010" v="6235"/>
          <ac:spMkLst>
            <pc:docMk/>
            <pc:sldMk cId="3105112219" sldId="1385"/>
            <ac:spMk id="26" creationId="{B9D90B83-0789-2457-889B-9C6CB8554A14}"/>
          </ac:spMkLst>
        </pc:spChg>
        <pc:spChg chg="add mod">
          <ac:chgData name="Sharp, Stephanie" userId="4b7f997e-11e2-446b-b7b6-32dc105769b7" providerId="ADAL" clId="{31C7EAD3-E4DA-4BFA-9CA5-84FA5D6FC582}" dt="2023-02-13T19:25:40.010" v="6235"/>
          <ac:spMkLst>
            <pc:docMk/>
            <pc:sldMk cId="3105112219" sldId="1385"/>
            <ac:spMk id="27" creationId="{FCCBB717-BE3E-71AF-9F81-D60897D74B19}"/>
          </ac:spMkLst>
        </pc:spChg>
        <pc:spChg chg="add mod">
          <ac:chgData name="Sharp, Stephanie" userId="4b7f997e-11e2-446b-b7b6-32dc105769b7" providerId="ADAL" clId="{31C7EAD3-E4DA-4BFA-9CA5-84FA5D6FC582}" dt="2023-02-13T19:25:40.010" v="6235"/>
          <ac:spMkLst>
            <pc:docMk/>
            <pc:sldMk cId="3105112219" sldId="1385"/>
            <ac:spMk id="28" creationId="{AC29C73A-3A52-2965-FF75-E36DE2CA5BEB}"/>
          </ac:spMkLst>
        </pc:spChg>
        <pc:spChg chg="add mod">
          <ac:chgData name="Sharp, Stephanie" userId="4b7f997e-11e2-446b-b7b6-32dc105769b7" providerId="ADAL" clId="{31C7EAD3-E4DA-4BFA-9CA5-84FA5D6FC582}" dt="2023-02-13T19:25:40.010" v="6235"/>
          <ac:spMkLst>
            <pc:docMk/>
            <pc:sldMk cId="3105112219" sldId="1385"/>
            <ac:spMk id="29" creationId="{1C09B91D-2B7D-4AD1-7261-A618612334D4}"/>
          </ac:spMkLst>
        </pc:spChg>
        <pc:spChg chg="add mod">
          <ac:chgData name="Sharp, Stephanie" userId="4b7f997e-11e2-446b-b7b6-32dc105769b7" providerId="ADAL" clId="{31C7EAD3-E4DA-4BFA-9CA5-84FA5D6FC582}" dt="2023-02-13T19:27:20.376" v="6238"/>
          <ac:spMkLst>
            <pc:docMk/>
            <pc:sldMk cId="3105112219" sldId="1385"/>
            <ac:spMk id="32" creationId="{EA64BDA7-DC0C-EFB7-4FA3-9274A54880AE}"/>
          </ac:spMkLst>
        </pc:spChg>
        <pc:spChg chg="add mod">
          <ac:chgData name="Sharp, Stephanie" userId="4b7f997e-11e2-446b-b7b6-32dc105769b7" providerId="ADAL" clId="{31C7EAD3-E4DA-4BFA-9CA5-84FA5D6FC582}" dt="2023-02-13T19:27:20.376" v="6238"/>
          <ac:spMkLst>
            <pc:docMk/>
            <pc:sldMk cId="3105112219" sldId="1385"/>
            <ac:spMk id="33" creationId="{2D0636A4-CAD6-BDC7-6B9D-C76D162D9D6E}"/>
          </ac:spMkLst>
        </pc:spChg>
        <pc:spChg chg="add mod">
          <ac:chgData name="Sharp, Stephanie" userId="4b7f997e-11e2-446b-b7b6-32dc105769b7" providerId="ADAL" clId="{31C7EAD3-E4DA-4BFA-9CA5-84FA5D6FC582}" dt="2023-02-13T19:27:20.376" v="6238"/>
          <ac:spMkLst>
            <pc:docMk/>
            <pc:sldMk cId="3105112219" sldId="1385"/>
            <ac:spMk id="34" creationId="{25D875C6-2EA1-30DC-EF48-4C98D9C04447}"/>
          </ac:spMkLst>
        </pc:spChg>
        <pc:spChg chg="add mod">
          <ac:chgData name="Sharp, Stephanie" userId="4b7f997e-11e2-446b-b7b6-32dc105769b7" providerId="ADAL" clId="{31C7EAD3-E4DA-4BFA-9CA5-84FA5D6FC582}" dt="2023-02-13T19:27:20.376" v="6238"/>
          <ac:spMkLst>
            <pc:docMk/>
            <pc:sldMk cId="3105112219" sldId="1385"/>
            <ac:spMk id="35" creationId="{8EFA0233-9613-F86A-132A-258A1D008451}"/>
          </ac:spMkLst>
        </pc:spChg>
        <pc:grpChg chg="add del mod">
          <ac:chgData name="Sharp, Stephanie" userId="4b7f997e-11e2-446b-b7b6-32dc105769b7" providerId="ADAL" clId="{31C7EAD3-E4DA-4BFA-9CA5-84FA5D6FC582}" dt="2023-02-13T19:23:34.459" v="6228" actId="478"/>
          <ac:grpSpMkLst>
            <pc:docMk/>
            <pc:sldMk cId="3105112219" sldId="1385"/>
            <ac:grpSpMk id="2" creationId="{09DD7807-2C1A-373F-4FDB-ABCD36B07434}"/>
          </ac:grpSpMkLst>
        </pc:grpChg>
        <pc:grpChg chg="add del mod">
          <ac:chgData name="Sharp, Stephanie" userId="4b7f997e-11e2-446b-b7b6-32dc105769b7" providerId="ADAL" clId="{31C7EAD3-E4DA-4BFA-9CA5-84FA5D6FC582}" dt="2023-02-09T13:57:15.453" v="6223" actId="478"/>
          <ac:grpSpMkLst>
            <pc:docMk/>
            <pc:sldMk cId="3105112219" sldId="1385"/>
            <ac:grpSpMk id="5" creationId="{C488BFAC-3E06-39ED-BECE-95878EBFEA02}"/>
          </ac:grpSpMkLst>
        </pc:grpChg>
        <pc:grpChg chg="add del mod">
          <ac:chgData name="Sharp, Stephanie" userId="4b7f997e-11e2-446b-b7b6-32dc105769b7" providerId="ADAL" clId="{31C7EAD3-E4DA-4BFA-9CA5-84FA5D6FC582}" dt="2023-02-13T19:23:38.468" v="6230" actId="478"/>
          <ac:grpSpMkLst>
            <pc:docMk/>
            <pc:sldMk cId="3105112219" sldId="1385"/>
            <ac:grpSpMk id="5" creationId="{CDB157E4-89BD-6431-E4ED-6224EE3141FF}"/>
          </ac:grpSpMkLst>
        </pc:grpChg>
        <pc:grpChg chg="add del mod">
          <ac:chgData name="Sharp, Stephanie" userId="4b7f997e-11e2-446b-b7b6-32dc105769b7" providerId="ADAL" clId="{31C7EAD3-E4DA-4BFA-9CA5-84FA5D6FC582}" dt="2023-02-13T19:25:22.505" v="6232" actId="478"/>
          <ac:grpSpMkLst>
            <pc:docMk/>
            <pc:sldMk cId="3105112219" sldId="1385"/>
            <ac:grpSpMk id="16" creationId="{35596BBE-5B9D-71B4-EAC6-5EE9328E113C}"/>
          </ac:grpSpMkLst>
        </pc:grpChg>
        <pc:grpChg chg="add del mod">
          <ac:chgData name="Sharp, Stephanie" userId="4b7f997e-11e2-446b-b7b6-32dc105769b7" providerId="ADAL" clId="{31C7EAD3-E4DA-4BFA-9CA5-84FA5D6FC582}" dt="2023-02-13T19:25:44.607" v="6237" actId="478"/>
          <ac:grpSpMkLst>
            <pc:docMk/>
            <pc:sldMk cId="3105112219" sldId="1385"/>
            <ac:grpSpMk id="24" creationId="{C3DE1021-9E5B-E47C-ED8E-3714E0231C30}"/>
          </ac:grpSpMkLst>
        </pc:grpChg>
        <pc:grpChg chg="add del mod">
          <ac:chgData name="Sharp, Stephanie" userId="4b7f997e-11e2-446b-b7b6-32dc105769b7" providerId="ADAL" clId="{31C7EAD3-E4DA-4BFA-9CA5-84FA5D6FC582}" dt="2023-02-13T19:27:36.664" v="6240" actId="478"/>
          <ac:grpSpMkLst>
            <pc:docMk/>
            <pc:sldMk cId="3105112219" sldId="1385"/>
            <ac:grpSpMk id="30" creationId="{014E0FCA-1705-7817-FA2D-0ACD7F467125}"/>
          </ac:grpSpMkLst>
        </pc:grpChg>
        <pc:picChg chg="add mod">
          <ac:chgData name="Sharp, Stephanie" userId="4b7f997e-11e2-446b-b7b6-32dc105769b7" providerId="ADAL" clId="{31C7EAD3-E4DA-4BFA-9CA5-84FA5D6FC582}" dt="2023-01-31T16:53:01.472" v="4970"/>
          <ac:picMkLst>
            <pc:docMk/>
            <pc:sldMk cId="3105112219" sldId="1385"/>
            <ac:picMk id="2" creationId="{4F8D4AAB-629B-7502-C6E2-06BEC9F9D027}"/>
          </ac:picMkLst>
        </pc:picChg>
        <pc:picChg chg="add mod">
          <ac:chgData name="Sharp, Stephanie" userId="4b7f997e-11e2-446b-b7b6-32dc105769b7" providerId="ADAL" clId="{31C7EAD3-E4DA-4BFA-9CA5-84FA5D6FC582}" dt="2023-02-13T19:23:35.838" v="6229"/>
          <ac:picMkLst>
            <pc:docMk/>
            <pc:sldMk cId="3105112219" sldId="1385"/>
            <ac:picMk id="6" creationId="{39A83D6B-5342-4B6D-6AF3-ECC1DDC91605}"/>
          </ac:picMkLst>
        </pc:picChg>
        <pc:picChg chg="add mod">
          <ac:chgData name="Sharp, Stephanie" userId="4b7f997e-11e2-446b-b7b6-32dc105769b7" providerId="ADAL" clId="{31C7EAD3-E4DA-4BFA-9CA5-84FA5D6FC582}" dt="2023-01-31T16:53:08.400" v="4971"/>
          <ac:picMkLst>
            <pc:docMk/>
            <pc:sldMk cId="3105112219" sldId="1385"/>
            <ac:picMk id="6" creationId="{775D9E1A-DFC1-40C1-794C-910BED33AE7D}"/>
          </ac:picMkLst>
        </pc:picChg>
        <pc:picChg chg="add mod">
          <ac:chgData name="Sharp, Stephanie" userId="4b7f997e-11e2-446b-b7b6-32dc105769b7" providerId="ADAL" clId="{31C7EAD3-E4DA-4BFA-9CA5-84FA5D6FC582}" dt="2023-02-13T19:23:35.838" v="6229"/>
          <ac:picMkLst>
            <pc:docMk/>
            <pc:sldMk cId="3105112219" sldId="1385"/>
            <ac:picMk id="7" creationId="{EC410897-28A9-C6DC-B500-878CFE1D9FF3}"/>
          </ac:picMkLst>
        </pc:picChg>
        <pc:picChg chg="add mod">
          <ac:chgData name="Sharp, Stephanie" userId="4b7f997e-11e2-446b-b7b6-32dc105769b7" providerId="ADAL" clId="{31C7EAD3-E4DA-4BFA-9CA5-84FA5D6FC582}" dt="2023-02-09T13:57:19.363" v="6224"/>
          <ac:picMkLst>
            <pc:docMk/>
            <pc:sldMk cId="3105112219" sldId="1385"/>
            <ac:picMk id="10" creationId="{DB929174-56F5-DECD-F975-9DE793A689FE}"/>
          </ac:picMkLst>
        </pc:picChg>
        <pc:picChg chg="add mod">
          <ac:chgData name="Sharp, Stephanie" userId="4b7f997e-11e2-446b-b7b6-32dc105769b7" providerId="ADAL" clId="{31C7EAD3-E4DA-4BFA-9CA5-84FA5D6FC582}" dt="2023-02-13T19:25:08.078" v="6231"/>
          <ac:picMkLst>
            <pc:docMk/>
            <pc:sldMk cId="3105112219" sldId="1385"/>
            <ac:picMk id="17" creationId="{9E1DC1B0-7301-85D8-4F40-B7B4ED7B262F}"/>
          </ac:picMkLst>
        </pc:picChg>
        <pc:picChg chg="add mod">
          <ac:chgData name="Sharp, Stephanie" userId="4b7f997e-11e2-446b-b7b6-32dc105769b7" providerId="ADAL" clId="{31C7EAD3-E4DA-4BFA-9CA5-84FA5D6FC582}" dt="2023-02-13T19:25:08.078" v="6231"/>
          <ac:picMkLst>
            <pc:docMk/>
            <pc:sldMk cId="3105112219" sldId="1385"/>
            <ac:picMk id="18" creationId="{E0A069B9-5DAF-231E-D820-508E7EBA08DE}"/>
          </ac:picMkLst>
        </pc:picChg>
        <pc:picChg chg="add mod">
          <ac:chgData name="Sharp, Stephanie" userId="4b7f997e-11e2-446b-b7b6-32dc105769b7" providerId="ADAL" clId="{31C7EAD3-E4DA-4BFA-9CA5-84FA5D6FC582}" dt="2023-02-13T19:25:33.389" v="6234"/>
          <ac:picMkLst>
            <pc:docMk/>
            <pc:sldMk cId="3105112219" sldId="1385"/>
            <ac:picMk id="23" creationId="{F07C3D5F-4A5B-19D7-8A1F-89D9A174CEA8}"/>
          </ac:picMkLst>
        </pc:picChg>
        <pc:picChg chg="add mod">
          <ac:chgData name="Sharp, Stephanie" userId="4b7f997e-11e2-446b-b7b6-32dc105769b7" providerId="ADAL" clId="{31C7EAD3-E4DA-4BFA-9CA5-84FA5D6FC582}" dt="2023-02-13T19:25:40.010" v="6235"/>
          <ac:picMkLst>
            <pc:docMk/>
            <pc:sldMk cId="3105112219" sldId="1385"/>
            <ac:picMk id="25" creationId="{F9F5C112-EC3B-0F79-787C-E5C1FC7B2E70}"/>
          </ac:picMkLst>
        </pc:picChg>
        <pc:picChg chg="add mod">
          <ac:chgData name="Sharp, Stephanie" userId="4b7f997e-11e2-446b-b7b6-32dc105769b7" providerId="ADAL" clId="{31C7EAD3-E4DA-4BFA-9CA5-84FA5D6FC582}" dt="2023-02-13T19:27:20.376" v="6238"/>
          <ac:picMkLst>
            <pc:docMk/>
            <pc:sldMk cId="3105112219" sldId="1385"/>
            <ac:picMk id="31" creationId="{953BCE67-254F-1833-9D06-B297CC567521}"/>
          </ac:picMkLst>
        </pc:picChg>
        <pc:picChg chg="add mod modCrop">
          <ac:chgData name="Sharp, Stephanie" userId="4b7f997e-11e2-446b-b7b6-32dc105769b7" providerId="ADAL" clId="{31C7EAD3-E4DA-4BFA-9CA5-84FA5D6FC582}" dt="2023-02-13T19:48:39.135" v="6453" actId="732"/>
          <ac:picMkLst>
            <pc:docMk/>
            <pc:sldMk cId="3105112219" sldId="1385"/>
            <ac:picMk id="36" creationId="{7303ABEA-60E2-46C1-F199-33236F05DEDB}"/>
          </ac:picMkLst>
        </pc:picChg>
        <pc:extLst>
          <p:ext xmlns:p="http://schemas.openxmlformats.org/presentationml/2006/main" uri="{D6D511B9-2390-475A-947B-AFAB55BFBCF1}">
            <pc226:cmChg xmlns:pc226="http://schemas.microsoft.com/office/powerpoint/2022/06/main/command" chg="add del">
              <pc226:chgData name="Sharp, Stephanie" userId="4b7f997e-11e2-446b-b7b6-32dc105769b7" providerId="ADAL" clId="{31C7EAD3-E4DA-4BFA-9CA5-84FA5D6FC582}" dt="2023-02-13T19:46:55.882" v="6449"/>
              <pc2:cmMkLst xmlns:pc2="http://schemas.microsoft.com/office/powerpoint/2019/9/main/command">
                <pc:docMk/>
                <pc:sldMk cId="3105112219" sldId="1385"/>
                <pc2:cmMk id="{51A76B27-875B-4978-94ED-1EE4D4913F86}"/>
              </pc2:cmMkLst>
            </pc226:cmChg>
            <pc226:cmChg xmlns:pc226="http://schemas.microsoft.com/office/powerpoint/2022/06/main/command" chg="del">
              <pc226:chgData name="Sharp, Stephanie" userId="4b7f997e-11e2-446b-b7b6-32dc105769b7" providerId="ADAL" clId="{31C7EAD3-E4DA-4BFA-9CA5-84FA5D6FC582}" dt="2023-02-13T19:27:39.719" v="6241"/>
              <pc2:cmMkLst xmlns:pc2="http://schemas.microsoft.com/office/powerpoint/2019/9/main/command">
                <pc:docMk/>
                <pc:sldMk cId="3105112219" sldId="1385"/>
                <pc2:cmMk id="{398E508B-9B80-4D61-A434-AE92D807678A}"/>
              </pc2:cmMkLst>
            </pc226:cmChg>
          </p:ext>
        </pc:extLst>
      </pc:sldChg>
      <pc:sldChg chg="addSp delSp modSp add mod">
        <pc:chgData name="Sharp, Stephanie" userId="4b7f997e-11e2-446b-b7b6-32dc105769b7" providerId="ADAL" clId="{31C7EAD3-E4DA-4BFA-9CA5-84FA5D6FC582}" dt="2023-02-13T20:48:43.965" v="6459" actId="1076"/>
        <pc:sldMkLst>
          <pc:docMk/>
          <pc:sldMk cId="2909150851" sldId="1388"/>
        </pc:sldMkLst>
        <pc:spChg chg="mod">
          <ac:chgData name="Sharp, Stephanie" userId="4b7f997e-11e2-446b-b7b6-32dc105769b7" providerId="ADAL" clId="{31C7EAD3-E4DA-4BFA-9CA5-84FA5D6FC582}" dt="2023-02-08T21:13:15.892" v="6147" actId="14"/>
          <ac:spMkLst>
            <pc:docMk/>
            <pc:sldMk cId="2909150851" sldId="1388"/>
            <ac:spMk id="4" creationId="{23308948-7A4C-3526-1B27-64C6D4F4F4FF}"/>
          </ac:spMkLst>
        </pc:spChg>
        <pc:picChg chg="add del mod">
          <ac:chgData name="Sharp, Stephanie" userId="4b7f997e-11e2-446b-b7b6-32dc105769b7" providerId="ADAL" clId="{31C7EAD3-E4DA-4BFA-9CA5-84FA5D6FC582}" dt="2023-02-08T21:14:44.945" v="6155" actId="478"/>
          <ac:picMkLst>
            <pc:docMk/>
            <pc:sldMk cId="2909150851" sldId="1388"/>
            <ac:picMk id="2" creationId="{F34E87B0-30C3-81A2-1611-2F1F41A40695}"/>
          </ac:picMkLst>
        </pc:picChg>
        <pc:picChg chg="add del mod">
          <ac:chgData name="Sharp, Stephanie" userId="4b7f997e-11e2-446b-b7b6-32dc105769b7" providerId="ADAL" clId="{31C7EAD3-E4DA-4BFA-9CA5-84FA5D6FC582}" dt="2023-02-08T21:14:48.595" v="6158" actId="478"/>
          <ac:picMkLst>
            <pc:docMk/>
            <pc:sldMk cId="2909150851" sldId="1388"/>
            <ac:picMk id="5" creationId="{BDDEDCB7-1C16-4E65-23D2-5B6620F8D09B}"/>
          </ac:picMkLst>
        </pc:picChg>
        <pc:picChg chg="add del mod">
          <ac:chgData name="Sharp, Stephanie" userId="4b7f997e-11e2-446b-b7b6-32dc105769b7" providerId="ADAL" clId="{31C7EAD3-E4DA-4BFA-9CA5-84FA5D6FC582}" dt="2023-02-08T21:15:06.645" v="6161" actId="478"/>
          <ac:picMkLst>
            <pc:docMk/>
            <pc:sldMk cId="2909150851" sldId="1388"/>
            <ac:picMk id="6" creationId="{E82A5E59-914F-5687-9F80-5DE2B00F161A}"/>
          </ac:picMkLst>
        </pc:picChg>
        <pc:picChg chg="add del mod">
          <ac:chgData name="Sharp, Stephanie" userId="4b7f997e-11e2-446b-b7b6-32dc105769b7" providerId="ADAL" clId="{31C7EAD3-E4DA-4BFA-9CA5-84FA5D6FC582}" dt="2023-02-08T21:15:35.125" v="6164" actId="478"/>
          <ac:picMkLst>
            <pc:docMk/>
            <pc:sldMk cId="2909150851" sldId="1388"/>
            <ac:picMk id="7" creationId="{D76C4005-F787-720F-1950-479C7CED1FA6}"/>
          </ac:picMkLst>
        </pc:picChg>
        <pc:picChg chg="add mod">
          <ac:chgData name="Sharp, Stephanie" userId="4b7f997e-11e2-446b-b7b6-32dc105769b7" providerId="ADAL" clId="{31C7EAD3-E4DA-4BFA-9CA5-84FA5D6FC582}" dt="2023-02-13T20:48:43.965" v="6459" actId="1076"/>
          <ac:picMkLst>
            <pc:docMk/>
            <pc:sldMk cId="2909150851" sldId="1388"/>
            <ac:picMk id="8" creationId="{B98EEB49-4700-60F5-7BAC-2283D4E33268}"/>
          </ac:picMkLst>
        </pc:picChg>
      </pc:sldChg>
      <pc:sldChg chg="addSp delSp modSp add mod">
        <pc:chgData name="Sharp, Stephanie" userId="4b7f997e-11e2-446b-b7b6-32dc105769b7" providerId="ADAL" clId="{31C7EAD3-E4DA-4BFA-9CA5-84FA5D6FC582}" dt="2023-02-08T21:22:52.632" v="6206" actId="14"/>
        <pc:sldMkLst>
          <pc:docMk/>
          <pc:sldMk cId="839859312" sldId="1389"/>
        </pc:sldMkLst>
        <pc:spChg chg="mod">
          <ac:chgData name="Sharp, Stephanie" userId="4b7f997e-11e2-446b-b7b6-32dc105769b7" providerId="ADAL" clId="{31C7EAD3-E4DA-4BFA-9CA5-84FA5D6FC582}" dt="2023-02-08T21:22:52.632" v="6206" actId="14"/>
          <ac:spMkLst>
            <pc:docMk/>
            <pc:sldMk cId="839859312" sldId="1389"/>
            <ac:spMk id="4" creationId="{23308948-7A4C-3526-1B27-64C6D4F4F4FF}"/>
          </ac:spMkLst>
        </pc:spChg>
        <pc:spChg chg="mod">
          <ac:chgData name="Sharp, Stephanie" userId="4b7f997e-11e2-446b-b7b6-32dc105769b7" providerId="ADAL" clId="{31C7EAD3-E4DA-4BFA-9CA5-84FA5D6FC582}" dt="2023-02-08T21:17:13.013" v="6188"/>
          <ac:spMkLst>
            <pc:docMk/>
            <pc:sldMk cId="839859312" sldId="1389"/>
            <ac:spMk id="6" creationId="{B61999BE-DCAF-3CE7-4A82-1891F78264E3}"/>
          </ac:spMkLst>
        </pc:spChg>
        <pc:spChg chg="mod">
          <ac:chgData name="Sharp, Stephanie" userId="4b7f997e-11e2-446b-b7b6-32dc105769b7" providerId="ADAL" clId="{31C7EAD3-E4DA-4BFA-9CA5-84FA5D6FC582}" dt="2023-02-08T21:17:13.013" v="6188"/>
          <ac:spMkLst>
            <pc:docMk/>
            <pc:sldMk cId="839859312" sldId="1389"/>
            <ac:spMk id="7" creationId="{16393175-9515-8A5B-44BC-206FF2C1533D}"/>
          </ac:spMkLst>
        </pc:spChg>
        <pc:spChg chg="mod">
          <ac:chgData name="Sharp, Stephanie" userId="4b7f997e-11e2-446b-b7b6-32dc105769b7" providerId="ADAL" clId="{31C7EAD3-E4DA-4BFA-9CA5-84FA5D6FC582}" dt="2023-02-08T21:17:13.013" v="6188"/>
          <ac:spMkLst>
            <pc:docMk/>
            <pc:sldMk cId="839859312" sldId="1389"/>
            <ac:spMk id="8" creationId="{17C06D43-83DB-B4E0-8BB0-2283AC06B0A5}"/>
          </ac:spMkLst>
        </pc:spChg>
        <pc:spChg chg="add mod">
          <ac:chgData name="Sharp, Stephanie" userId="4b7f997e-11e2-446b-b7b6-32dc105769b7" providerId="ADAL" clId="{31C7EAD3-E4DA-4BFA-9CA5-84FA5D6FC582}" dt="2023-02-08T21:18:41.046" v="6194"/>
          <ac:spMkLst>
            <pc:docMk/>
            <pc:sldMk cId="839859312" sldId="1389"/>
            <ac:spMk id="11" creationId="{53004BE0-7A70-7891-AD64-9345698E9D1B}"/>
          </ac:spMkLst>
        </pc:spChg>
        <pc:spChg chg="add mod">
          <ac:chgData name="Sharp, Stephanie" userId="4b7f997e-11e2-446b-b7b6-32dc105769b7" providerId="ADAL" clId="{31C7EAD3-E4DA-4BFA-9CA5-84FA5D6FC582}" dt="2023-02-08T21:18:41.046" v="6194"/>
          <ac:spMkLst>
            <pc:docMk/>
            <pc:sldMk cId="839859312" sldId="1389"/>
            <ac:spMk id="12" creationId="{75772640-18A0-87DE-0E47-A1E19D1B592C}"/>
          </ac:spMkLst>
        </pc:spChg>
        <pc:spChg chg="add mod">
          <ac:chgData name="Sharp, Stephanie" userId="4b7f997e-11e2-446b-b7b6-32dc105769b7" providerId="ADAL" clId="{31C7EAD3-E4DA-4BFA-9CA5-84FA5D6FC582}" dt="2023-02-08T21:18:41.046" v="6194"/>
          <ac:spMkLst>
            <pc:docMk/>
            <pc:sldMk cId="839859312" sldId="1389"/>
            <ac:spMk id="13" creationId="{B3913E37-A76F-7188-AE9C-A8F2176BF4C8}"/>
          </ac:spMkLst>
        </pc:spChg>
        <pc:grpChg chg="add del mod">
          <ac:chgData name="Sharp, Stephanie" userId="4b7f997e-11e2-446b-b7b6-32dc105769b7" providerId="ADAL" clId="{31C7EAD3-E4DA-4BFA-9CA5-84FA5D6FC582}" dt="2023-02-08T21:18:18.982" v="6190" actId="478"/>
          <ac:grpSpMkLst>
            <pc:docMk/>
            <pc:sldMk cId="839859312" sldId="1389"/>
            <ac:grpSpMk id="2" creationId="{E07D7872-8DE1-8B72-2278-0E83E52C106A}"/>
          </ac:grpSpMkLst>
        </pc:grpChg>
        <pc:grpChg chg="add mod">
          <ac:chgData name="Sharp, Stephanie" userId="4b7f997e-11e2-446b-b7b6-32dc105769b7" providerId="ADAL" clId="{31C7EAD3-E4DA-4BFA-9CA5-84FA5D6FC582}" dt="2023-02-08T21:18:41.046" v="6194"/>
          <ac:grpSpMkLst>
            <pc:docMk/>
            <pc:sldMk cId="839859312" sldId="1389"/>
            <ac:grpSpMk id="9" creationId="{06CD5152-165E-64D1-228B-EC39CA17A058}"/>
          </ac:grpSpMkLst>
        </pc:grpChg>
        <pc:picChg chg="mod">
          <ac:chgData name="Sharp, Stephanie" userId="4b7f997e-11e2-446b-b7b6-32dc105769b7" providerId="ADAL" clId="{31C7EAD3-E4DA-4BFA-9CA5-84FA5D6FC582}" dt="2023-02-08T21:17:13.013" v="6188"/>
          <ac:picMkLst>
            <pc:docMk/>
            <pc:sldMk cId="839859312" sldId="1389"/>
            <ac:picMk id="5" creationId="{E6DE8EE8-BF5B-3EC9-DFF2-369749616772}"/>
          </ac:picMkLst>
        </pc:picChg>
        <pc:picChg chg="add mod">
          <ac:chgData name="Sharp, Stephanie" userId="4b7f997e-11e2-446b-b7b6-32dc105769b7" providerId="ADAL" clId="{31C7EAD3-E4DA-4BFA-9CA5-84FA5D6FC582}" dt="2023-02-08T21:18:41.046" v="6194"/>
          <ac:picMkLst>
            <pc:docMk/>
            <pc:sldMk cId="839859312" sldId="1389"/>
            <ac:picMk id="10" creationId="{D6078CE7-1588-4245-4096-82DA73103004}"/>
          </ac:picMkLst>
        </pc:picChg>
      </pc:sldChg>
      <pc:sldChg chg="add del">
        <pc:chgData name="Sharp, Stephanie" userId="4b7f997e-11e2-446b-b7b6-32dc105769b7" providerId="ADAL" clId="{31C7EAD3-E4DA-4BFA-9CA5-84FA5D6FC582}" dt="2023-02-08T21:23:03.516" v="6207" actId="2696"/>
        <pc:sldMkLst>
          <pc:docMk/>
          <pc:sldMk cId="1438899366" sldId="1390"/>
        </pc:sldMkLst>
      </pc:sldChg>
      <pc:sldChg chg="addSp modSp add mod">
        <pc:chgData name="Sharp, Stephanie" userId="4b7f997e-11e2-446b-b7b6-32dc105769b7" providerId="ADAL" clId="{31C7EAD3-E4DA-4BFA-9CA5-84FA5D6FC582}" dt="2023-02-08T21:25:47.240" v="6218" actId="1076"/>
        <pc:sldMkLst>
          <pc:docMk/>
          <pc:sldMk cId="3129574166" sldId="1390"/>
        </pc:sldMkLst>
        <pc:spChg chg="mod">
          <ac:chgData name="Sharp, Stephanie" userId="4b7f997e-11e2-446b-b7b6-32dc105769b7" providerId="ADAL" clId="{31C7EAD3-E4DA-4BFA-9CA5-84FA5D6FC582}" dt="2023-02-08T21:25:39.850" v="6216" actId="20577"/>
          <ac:spMkLst>
            <pc:docMk/>
            <pc:sldMk cId="3129574166" sldId="1390"/>
            <ac:spMk id="4" creationId="{23308948-7A4C-3526-1B27-64C6D4F4F4FF}"/>
          </ac:spMkLst>
        </pc:spChg>
        <pc:picChg chg="add mod">
          <ac:chgData name="Sharp, Stephanie" userId="4b7f997e-11e2-446b-b7b6-32dc105769b7" providerId="ADAL" clId="{31C7EAD3-E4DA-4BFA-9CA5-84FA5D6FC582}" dt="2023-02-08T21:25:47.240" v="6218" actId="1076"/>
          <ac:picMkLst>
            <pc:docMk/>
            <pc:sldMk cId="3129574166" sldId="1390"/>
            <ac:picMk id="2" creationId="{034334DC-C663-91CD-1F04-691FB2CC8E5F}"/>
          </ac:picMkLst>
        </pc:picChg>
      </pc:sldChg>
      <pc:sldChg chg="new del">
        <pc:chgData name="Sharp, Stephanie" userId="4b7f997e-11e2-446b-b7b6-32dc105769b7" providerId="ADAL" clId="{31C7EAD3-E4DA-4BFA-9CA5-84FA5D6FC582}" dt="2023-02-13T19:28:37.162" v="6245" actId="47"/>
        <pc:sldMkLst>
          <pc:docMk/>
          <pc:sldMk cId="1071126381" sldId="1391"/>
        </pc:sldMkLst>
      </pc:sldChg>
      <pc:sldChg chg="addSp delSp modSp add mod ord addCm delCm">
        <pc:chgData name="Sharp, Stephanie" userId="4b7f997e-11e2-446b-b7b6-32dc105769b7" providerId="ADAL" clId="{31C7EAD3-E4DA-4BFA-9CA5-84FA5D6FC582}" dt="2023-02-13T22:16:11.024" v="7218" actId="962"/>
        <pc:sldMkLst>
          <pc:docMk/>
          <pc:sldMk cId="726227983" sldId="1392"/>
        </pc:sldMkLst>
        <pc:spChg chg="add del mod">
          <ac:chgData name="Sharp, Stephanie" userId="4b7f997e-11e2-446b-b7b6-32dc105769b7" providerId="ADAL" clId="{31C7EAD3-E4DA-4BFA-9CA5-84FA5D6FC582}" dt="2023-02-13T19:28:54.045" v="6250"/>
          <ac:spMkLst>
            <pc:docMk/>
            <pc:sldMk cId="726227983" sldId="1392"/>
            <ac:spMk id="2" creationId="{A9D2D75F-5B1B-EDCA-D4A0-E8C06B159597}"/>
          </ac:spMkLst>
        </pc:spChg>
        <pc:spChg chg="add mod">
          <ac:chgData name="Sharp, Stephanie" userId="4b7f997e-11e2-446b-b7b6-32dc105769b7" providerId="ADAL" clId="{31C7EAD3-E4DA-4BFA-9CA5-84FA5D6FC582}" dt="2023-02-13T20:53:56.846" v="6462"/>
          <ac:spMkLst>
            <pc:docMk/>
            <pc:sldMk cId="726227983" sldId="1392"/>
            <ac:spMk id="7" creationId="{EF1AE3E1-5EE4-D64A-5CF2-1DF6C322ACD6}"/>
          </ac:spMkLst>
        </pc:spChg>
        <pc:spChg chg="add mod">
          <ac:chgData name="Sharp, Stephanie" userId="4b7f997e-11e2-446b-b7b6-32dc105769b7" providerId="ADAL" clId="{31C7EAD3-E4DA-4BFA-9CA5-84FA5D6FC582}" dt="2023-02-13T20:53:56.846" v="6462"/>
          <ac:spMkLst>
            <pc:docMk/>
            <pc:sldMk cId="726227983" sldId="1392"/>
            <ac:spMk id="8" creationId="{7750DAD3-D20A-172D-5FFE-125F6CE5FBF9}"/>
          </ac:spMkLst>
        </pc:spChg>
        <pc:spChg chg="add mod">
          <ac:chgData name="Sharp, Stephanie" userId="4b7f997e-11e2-446b-b7b6-32dc105769b7" providerId="ADAL" clId="{31C7EAD3-E4DA-4BFA-9CA5-84FA5D6FC582}" dt="2023-02-13T20:53:56.846" v="6462"/>
          <ac:spMkLst>
            <pc:docMk/>
            <pc:sldMk cId="726227983" sldId="1392"/>
            <ac:spMk id="9" creationId="{63E202C2-DBB7-52AD-2BD3-DF5DEC4E08D2}"/>
          </ac:spMkLst>
        </pc:spChg>
        <pc:spChg chg="add mod">
          <ac:chgData name="Sharp, Stephanie" userId="4b7f997e-11e2-446b-b7b6-32dc105769b7" providerId="ADAL" clId="{31C7EAD3-E4DA-4BFA-9CA5-84FA5D6FC582}" dt="2023-02-13T20:53:56.846" v="6462"/>
          <ac:spMkLst>
            <pc:docMk/>
            <pc:sldMk cId="726227983" sldId="1392"/>
            <ac:spMk id="10" creationId="{CDCB246E-5AB5-C7FA-7158-DA8E8D6B94EF}"/>
          </ac:spMkLst>
        </pc:spChg>
        <pc:spChg chg="add mod">
          <ac:chgData name="Sharp, Stephanie" userId="4b7f997e-11e2-446b-b7b6-32dc105769b7" providerId="ADAL" clId="{31C7EAD3-E4DA-4BFA-9CA5-84FA5D6FC582}" dt="2023-02-13T22:15:11.201" v="6466"/>
          <ac:spMkLst>
            <pc:docMk/>
            <pc:sldMk cId="726227983" sldId="1392"/>
            <ac:spMk id="12" creationId="{70F858C7-4ADF-90CF-27C8-798E689D498E}"/>
          </ac:spMkLst>
        </pc:spChg>
        <pc:spChg chg="add mod">
          <ac:chgData name="Sharp, Stephanie" userId="4b7f997e-11e2-446b-b7b6-32dc105769b7" providerId="ADAL" clId="{31C7EAD3-E4DA-4BFA-9CA5-84FA5D6FC582}" dt="2023-02-13T22:15:11.201" v="6466"/>
          <ac:spMkLst>
            <pc:docMk/>
            <pc:sldMk cId="726227983" sldId="1392"/>
            <ac:spMk id="13" creationId="{E41D2EC0-01FD-0910-2083-E0AA7557A89F}"/>
          </ac:spMkLst>
        </pc:spChg>
        <pc:spChg chg="add mod">
          <ac:chgData name="Sharp, Stephanie" userId="4b7f997e-11e2-446b-b7b6-32dc105769b7" providerId="ADAL" clId="{31C7EAD3-E4DA-4BFA-9CA5-84FA5D6FC582}" dt="2023-02-13T22:15:11.201" v="6466"/>
          <ac:spMkLst>
            <pc:docMk/>
            <pc:sldMk cId="726227983" sldId="1392"/>
            <ac:spMk id="14" creationId="{A9556204-5B5E-C8C7-A0A2-A575D75569D6}"/>
          </ac:spMkLst>
        </pc:spChg>
        <pc:spChg chg="add mod">
          <ac:chgData name="Sharp, Stephanie" userId="4b7f997e-11e2-446b-b7b6-32dc105769b7" providerId="ADAL" clId="{31C7EAD3-E4DA-4BFA-9CA5-84FA5D6FC582}" dt="2023-02-13T22:15:11.201" v="6466"/>
          <ac:spMkLst>
            <pc:docMk/>
            <pc:sldMk cId="726227983" sldId="1392"/>
            <ac:spMk id="15" creationId="{8BC6D2F7-1169-25A4-6029-531D89554E15}"/>
          </ac:spMkLst>
        </pc:spChg>
        <pc:grpChg chg="add mod">
          <ac:chgData name="Sharp, Stephanie" userId="4b7f997e-11e2-446b-b7b6-32dc105769b7" providerId="ADAL" clId="{31C7EAD3-E4DA-4BFA-9CA5-84FA5D6FC582}" dt="2023-02-13T22:16:11.024" v="7218" actId="962"/>
          <ac:grpSpMkLst>
            <pc:docMk/>
            <pc:sldMk cId="726227983" sldId="1392"/>
            <ac:grpSpMk id="2" creationId="{CB6DD890-3A48-D3FA-EEEA-C34C7E388EFB}"/>
          </ac:grpSpMkLst>
        </pc:grpChg>
        <pc:grpChg chg="add del mod">
          <ac:chgData name="Sharp, Stephanie" userId="4b7f997e-11e2-446b-b7b6-32dc105769b7" providerId="ADAL" clId="{31C7EAD3-E4DA-4BFA-9CA5-84FA5D6FC582}" dt="2023-02-13T22:15:10.689" v="6465" actId="478"/>
          <ac:grpSpMkLst>
            <pc:docMk/>
            <pc:sldMk cId="726227983" sldId="1392"/>
            <ac:grpSpMk id="5" creationId="{14960157-673D-B4AF-964C-BACB36CD0E9F}"/>
          </ac:grpSpMkLst>
        </pc:grpChg>
        <pc:picChg chg="add del mod">
          <ac:chgData name="Sharp, Stephanie" userId="4b7f997e-11e2-446b-b7b6-32dc105769b7" providerId="ADAL" clId="{31C7EAD3-E4DA-4BFA-9CA5-84FA5D6FC582}" dt="2023-02-13T20:52:25.027" v="6461" actId="478"/>
          <ac:picMkLst>
            <pc:docMk/>
            <pc:sldMk cId="726227983" sldId="1392"/>
            <ac:picMk id="2" creationId="{60C8E15D-9BE1-EC58-9CF9-ECC35358E338}"/>
          </ac:picMkLst>
        </pc:picChg>
        <pc:picChg chg="add mod">
          <ac:chgData name="Sharp, Stephanie" userId="4b7f997e-11e2-446b-b7b6-32dc105769b7" providerId="ADAL" clId="{31C7EAD3-E4DA-4BFA-9CA5-84FA5D6FC582}" dt="2023-02-13T20:53:56.846" v="6462"/>
          <ac:picMkLst>
            <pc:docMk/>
            <pc:sldMk cId="726227983" sldId="1392"/>
            <ac:picMk id="6" creationId="{312ADA92-2E00-D3B5-C524-43B1B2408156}"/>
          </ac:picMkLst>
        </pc:picChg>
        <pc:picChg chg="add mod">
          <ac:chgData name="Sharp, Stephanie" userId="4b7f997e-11e2-446b-b7b6-32dc105769b7" providerId="ADAL" clId="{31C7EAD3-E4DA-4BFA-9CA5-84FA5D6FC582}" dt="2023-02-13T22:15:11.201" v="6466"/>
          <ac:picMkLst>
            <pc:docMk/>
            <pc:sldMk cId="726227983" sldId="1392"/>
            <ac:picMk id="11" creationId="{58ACF41D-827D-CEE2-305F-3300F9DA2772}"/>
          </ac:picMkLst>
        </pc:picChg>
        <pc:extLst>
          <p:ext xmlns:p="http://schemas.openxmlformats.org/presentationml/2006/main" uri="{D6D511B9-2390-475A-947B-AFAB55BFBCF1}">
            <pc226:cmChg xmlns:pc226="http://schemas.microsoft.com/office/powerpoint/2022/06/main/command" chg="add del">
              <pc226:chgData name="Sharp, Stephanie" userId="4b7f997e-11e2-446b-b7b6-32dc105769b7" providerId="ADAL" clId="{31C7EAD3-E4DA-4BFA-9CA5-84FA5D6FC582}" dt="2023-02-13T20:54:04.541" v="6463"/>
              <pc2:cmMkLst xmlns:pc2="http://schemas.microsoft.com/office/powerpoint/2019/9/main/command">
                <pc:docMk/>
                <pc:sldMk cId="726227983" sldId="1392"/>
                <pc2:cmMk id="{74C9159A-1C8B-46FE-9639-C418F42137FF}"/>
              </pc2:cmMkLst>
            </pc226:cmChg>
          </p:ext>
        </pc:extLst>
      </pc:sldChg>
      <pc:sldChg chg="addSp modSp add mod">
        <pc:chgData name="Sharp, Stephanie" userId="4b7f997e-11e2-446b-b7b6-32dc105769b7" providerId="ADAL" clId="{31C7EAD3-E4DA-4BFA-9CA5-84FA5D6FC582}" dt="2023-02-13T19:30:22.347" v="6438" actId="1076"/>
        <pc:sldMkLst>
          <pc:docMk/>
          <pc:sldMk cId="725296099" sldId="1393"/>
        </pc:sldMkLst>
        <pc:spChg chg="mod">
          <ac:chgData name="Sharp, Stephanie" userId="4b7f997e-11e2-446b-b7b6-32dc105769b7" providerId="ADAL" clId="{31C7EAD3-E4DA-4BFA-9CA5-84FA5D6FC582}" dt="2023-02-13T19:29:58.022" v="6436" actId="14100"/>
          <ac:spMkLst>
            <pc:docMk/>
            <pc:sldMk cId="725296099" sldId="1393"/>
            <ac:spMk id="4" creationId="{23308948-7A4C-3526-1B27-64C6D4F4F4FF}"/>
          </ac:spMkLst>
        </pc:spChg>
        <pc:picChg chg="add mod">
          <ac:chgData name="Sharp, Stephanie" userId="4b7f997e-11e2-446b-b7b6-32dc105769b7" providerId="ADAL" clId="{31C7EAD3-E4DA-4BFA-9CA5-84FA5D6FC582}" dt="2023-02-13T19:30:22.347" v="6438" actId="1076"/>
          <ac:picMkLst>
            <pc:docMk/>
            <pc:sldMk cId="725296099" sldId="1393"/>
            <ac:picMk id="2" creationId="{6242BCE5-035B-8022-08E2-AB8D98BA91B4}"/>
          </ac:picMkLst>
        </pc:picChg>
      </pc:sldChg>
    </pc:docChg>
  </pc:docChgLst>
  <pc:docChgLst>
    <pc:chgData name="Muffoletto, Jamie" userId="S::jamie.muffoletto@tea.texas.gov::daf1e3c6-8137-448a-b141-d23049d419b5" providerId="AD" clId="Web-{51FB3D5D-D534-B4AB-5139-197F7B1AFB82}"/>
    <pc:docChg chg="">
      <pc:chgData name="Muffoletto, Jamie" userId="S::jamie.muffoletto@tea.texas.gov::daf1e3c6-8137-448a-b141-d23049d419b5" providerId="AD" clId="Web-{51FB3D5D-D534-B4AB-5139-197F7B1AFB82}" dt="2023-03-12T22:24:37.120" v="0"/>
      <pc:docMkLst>
        <pc:docMk/>
      </pc:docMkLst>
      <pc:sldChg chg="modCm">
        <pc:chgData name="Muffoletto, Jamie" userId="S::jamie.muffoletto@tea.texas.gov::daf1e3c6-8137-448a-b141-d23049d419b5" providerId="AD" clId="Web-{51FB3D5D-D534-B4AB-5139-197F7B1AFB82}" dt="2023-03-12T22:24:37.120" v="0"/>
        <pc:sldMkLst>
          <pc:docMk/>
          <pc:sldMk cId="3008848058" sldId="1363"/>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51FB3D5D-D534-B4AB-5139-197F7B1AFB82}" dt="2023-03-12T22:24:37.120" v="0"/>
              <pc2:cmMkLst xmlns:pc2="http://schemas.microsoft.com/office/powerpoint/2019/9/main/command">
                <pc:docMk/>
                <pc:sldMk cId="3008848058" sldId="1363"/>
                <pc2:cmMk id="{6BA771CD-B5E5-4F92-BE69-D48DF722BE86}"/>
              </pc2:cmMkLst>
              <pc226:cmRplyChg chg="add">
                <pc226:chgData name="Muffoletto, Jamie" userId="S::jamie.muffoletto@tea.texas.gov::daf1e3c6-8137-448a-b141-d23049d419b5" providerId="AD" clId="Web-{51FB3D5D-D534-B4AB-5139-197F7B1AFB82}" dt="2023-03-12T22:24:37.120" v="0"/>
                <pc2:cmRplyMkLst xmlns:pc2="http://schemas.microsoft.com/office/powerpoint/2019/9/main/command">
                  <pc:docMk/>
                  <pc:sldMk cId="3008848058" sldId="1363"/>
                  <pc2:cmMk id="{6BA771CD-B5E5-4F92-BE69-D48DF722BE86}"/>
                  <pc2:cmRplyMk id="{BE797CCE-C0E8-42F2-A4E7-EA740DFB2BFD}"/>
                </pc2:cmRplyMkLst>
              </pc226:cmRplyChg>
            </pc226:cmChg>
          </p:ext>
        </pc:extLst>
      </pc:sldChg>
    </pc:docChg>
  </pc:docChgLst>
  <pc:docChgLst>
    <pc:chgData name="Simons, Leanne" userId="S::leanne.simons@tea.texas.gov::f0b41770-584b-4844-b5c5-b29dec998724" providerId="AD" clId="Web-{B6A839D3-AF20-7D39-5064-74001DE88227}"/>
    <pc:docChg chg="modSld">
      <pc:chgData name="Simons, Leanne" userId="S::leanne.simons@tea.texas.gov::f0b41770-584b-4844-b5c5-b29dec998724" providerId="AD" clId="Web-{B6A839D3-AF20-7D39-5064-74001DE88227}" dt="2023-02-13T17:56:43.136" v="3" actId="20577"/>
      <pc:docMkLst>
        <pc:docMk/>
      </pc:docMkLst>
      <pc:sldChg chg="addCm">
        <pc:chgData name="Simons, Leanne" userId="S::leanne.simons@tea.texas.gov::f0b41770-584b-4844-b5c5-b29dec998724" providerId="AD" clId="Web-{B6A839D3-AF20-7D39-5064-74001DE88227}" dt="2023-02-13T17:51:19.349" v="1"/>
        <pc:sldMkLst>
          <pc:docMk/>
          <pc:sldMk cId="1557051742" sldId="1364"/>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B6A839D3-AF20-7D39-5064-74001DE88227}" dt="2023-02-13T17:51:19.349" v="1"/>
              <pc2:cmMkLst xmlns:pc2="http://schemas.microsoft.com/office/powerpoint/2019/9/main/command">
                <pc:docMk/>
                <pc:sldMk cId="1557051742" sldId="1364"/>
                <pc2:cmMk id="{C36D65E0-87B5-446B-8C97-D75D68255A29}"/>
              </pc2:cmMkLst>
            </pc226:cmChg>
            <pc226:cmChg xmlns:pc226="http://schemas.microsoft.com/office/powerpoint/2022/06/main/command" chg="add">
              <pc226:chgData name="Simons, Leanne" userId="S::leanne.simons@tea.texas.gov::f0b41770-584b-4844-b5c5-b29dec998724" providerId="AD" clId="Web-{B6A839D3-AF20-7D39-5064-74001DE88227}" dt="2023-02-13T17:50:39.442" v="0"/>
              <pc2:cmMkLst xmlns:pc2="http://schemas.microsoft.com/office/powerpoint/2019/9/main/command">
                <pc:docMk/>
                <pc:sldMk cId="1557051742" sldId="1364"/>
                <pc2:cmMk id="{5F4010FC-451E-4771-BFE1-3A9D49514258}"/>
              </pc2:cmMkLst>
            </pc226:cmChg>
          </p:ext>
        </pc:extLst>
      </pc:sldChg>
      <pc:sldChg chg="addCm">
        <pc:chgData name="Simons, Leanne" userId="S::leanne.simons@tea.texas.gov::f0b41770-584b-4844-b5c5-b29dec998724" providerId="AD" clId="Web-{B6A839D3-AF20-7D39-5064-74001DE88227}" dt="2023-02-13T17:53:13.351" v="2"/>
        <pc:sldMkLst>
          <pc:docMk/>
          <pc:sldMk cId="2881569999" sldId="1370"/>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B6A839D3-AF20-7D39-5064-74001DE88227}" dt="2023-02-13T17:53:13.351" v="2"/>
              <pc2:cmMkLst xmlns:pc2="http://schemas.microsoft.com/office/powerpoint/2019/9/main/command">
                <pc:docMk/>
                <pc:sldMk cId="2881569999" sldId="1370"/>
                <pc2:cmMk id="{1C9F73A1-9F67-401A-BAD0-6C3D314EDD3B}"/>
              </pc2:cmMkLst>
            </pc226:cmChg>
          </p:ext>
        </pc:extLst>
      </pc:sldChg>
      <pc:sldChg chg="modSp">
        <pc:chgData name="Simons, Leanne" userId="S::leanne.simons@tea.texas.gov::f0b41770-584b-4844-b5c5-b29dec998724" providerId="AD" clId="Web-{B6A839D3-AF20-7D39-5064-74001DE88227}" dt="2023-02-13T17:56:43.136" v="3" actId="20577"/>
        <pc:sldMkLst>
          <pc:docMk/>
          <pc:sldMk cId="3129574166" sldId="1390"/>
        </pc:sldMkLst>
        <pc:spChg chg="mod">
          <ac:chgData name="Simons, Leanne" userId="S::leanne.simons@tea.texas.gov::f0b41770-584b-4844-b5c5-b29dec998724" providerId="AD" clId="Web-{B6A839D3-AF20-7D39-5064-74001DE88227}" dt="2023-02-13T17:56:43.136" v="3" actId="20577"/>
          <ac:spMkLst>
            <pc:docMk/>
            <pc:sldMk cId="3129574166" sldId="1390"/>
            <ac:spMk id="4" creationId="{23308948-7A4C-3526-1B27-64C6D4F4F4FF}"/>
          </ac:spMkLst>
        </pc:spChg>
      </pc:sldChg>
    </pc:docChg>
  </pc:docChgLst>
  <pc:docChgLst>
    <pc:chgData name="Sharp, Stephanie" userId="S::stephanie.sharp@tea.texas.gov::4b7f997e-11e2-446b-b7b6-32dc105769b7" providerId="AD" clId="Web-{226FED21-72F0-49D9-ABB5-C3A4D218E364}"/>
    <pc:docChg chg="">
      <pc:chgData name="Sharp, Stephanie" userId="S::stephanie.sharp@tea.texas.gov::4b7f997e-11e2-446b-b7b6-32dc105769b7" providerId="AD" clId="Web-{226FED21-72F0-49D9-ABB5-C3A4D218E364}" dt="2023-01-31T17:02:59.049" v="0"/>
      <pc:docMkLst>
        <pc:docMk/>
      </pc:docMkLst>
      <pc:sldChg chg="modCm">
        <pc:chgData name="Sharp, Stephanie" userId="S::stephanie.sharp@tea.texas.gov::4b7f997e-11e2-446b-b7b6-32dc105769b7" providerId="AD" clId="Web-{226FED21-72F0-49D9-ABB5-C3A4D218E364}" dt="2023-01-31T17:02:59.049" v="0"/>
        <pc:sldMkLst>
          <pc:docMk/>
          <pc:sldMk cId="4117805516" sldId="1342"/>
        </pc:sldMkLst>
      </pc:sldChg>
    </pc:docChg>
  </pc:docChgLst>
  <pc:docChgLst>
    <pc:chgData name="Simons, Leanne" userId="S::leanne.simons@tea.texas.gov::f0b41770-584b-4844-b5c5-b29dec998724" providerId="AD" clId="Web-{2966690C-0354-FBEB-A9D5-38B8C3A6DD6F}"/>
    <pc:docChg chg="">
      <pc:chgData name="Simons, Leanne" userId="S::leanne.simons@tea.texas.gov::f0b41770-584b-4844-b5c5-b29dec998724" providerId="AD" clId="Web-{2966690C-0354-FBEB-A9D5-38B8C3A6DD6F}" dt="2023-02-15T14:59:22.981" v="0"/>
      <pc:docMkLst>
        <pc:docMk/>
      </pc:docMkLst>
      <pc:sldChg chg="addCm">
        <pc:chgData name="Simons, Leanne" userId="S::leanne.simons@tea.texas.gov::f0b41770-584b-4844-b5c5-b29dec998724" providerId="AD" clId="Web-{2966690C-0354-FBEB-A9D5-38B8C3A6DD6F}" dt="2023-02-15T14:59:22.981" v="0"/>
        <pc:sldMkLst>
          <pc:docMk/>
          <pc:sldMk cId="3182653857" sldId="1378"/>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966690C-0354-FBEB-A9D5-38B8C3A6DD6F}" dt="2023-02-15T14:59:22.981" v="0"/>
              <pc2:cmMkLst xmlns:pc2="http://schemas.microsoft.com/office/powerpoint/2019/9/main/command">
                <pc:docMk/>
                <pc:sldMk cId="3182653857" sldId="1378"/>
                <pc2:cmMk id="{7D328409-E778-48CE-A56F-5E23B7B05FB8}"/>
              </pc2:cmMkLst>
            </pc226:cmChg>
          </p:ext>
        </pc:extLst>
      </pc:sldChg>
    </pc:docChg>
  </pc:docChgLst>
  <pc:docChgLst>
    <pc:chgData name="Sharp, Stephanie" userId="S::stephanie.sharp@tea.texas.gov::4b7f997e-11e2-446b-b7b6-32dc105769b7" providerId="AD" clId="Web-{83A02502-1EFE-4A39-9AEA-3F925EE1DEDB}"/>
    <pc:docChg chg="mod">
      <pc:chgData name="Sharp, Stephanie" userId="S::stephanie.sharp@tea.texas.gov::4b7f997e-11e2-446b-b7b6-32dc105769b7" providerId="AD" clId="Web-{83A02502-1EFE-4A39-9AEA-3F925EE1DEDB}" dt="2023-01-31T16:34:35.948" v="1"/>
      <pc:docMkLst>
        <pc:docMk/>
      </pc:docMkLst>
      <pc:sldChg chg="modCm">
        <pc:chgData name="Sharp, Stephanie" userId="S::stephanie.sharp@tea.texas.gov::4b7f997e-11e2-446b-b7b6-32dc105769b7" providerId="AD" clId="Web-{83A02502-1EFE-4A39-9AEA-3F925EE1DEDB}" dt="2023-01-31T16:34:35.948" v="1"/>
        <pc:sldMkLst>
          <pc:docMk/>
          <pc:sldMk cId="4117805516" sldId="1342"/>
        </pc:sldMkLst>
      </pc:sldChg>
    </pc:docChg>
  </pc:docChgLst>
  <pc:docChgLst>
    <pc:chgData name="Simons, Leanne" userId="S::leanne.simons@tea.texas.gov::f0b41770-584b-4844-b5c5-b29dec998724" providerId="AD" clId="Web-{8DD98919-4468-D1C1-6377-DC45B62CBB54}"/>
    <pc:docChg chg="">
      <pc:chgData name="Simons, Leanne" userId="S::leanne.simons@tea.texas.gov::f0b41770-584b-4844-b5c5-b29dec998724" providerId="AD" clId="Web-{8DD98919-4468-D1C1-6377-DC45B62CBB54}" dt="2023-02-15T15:46:13.337" v="0"/>
      <pc:docMkLst>
        <pc:docMk/>
      </pc:docMkLst>
      <pc:sldChg chg="modCm">
        <pc:chgData name="Simons, Leanne" userId="S::leanne.simons@tea.texas.gov::f0b41770-584b-4844-b5c5-b29dec998724" providerId="AD" clId="Web-{8DD98919-4468-D1C1-6377-DC45B62CBB54}" dt="2023-02-15T15:46:13.337" v="0"/>
        <pc:sldMkLst>
          <pc:docMk/>
          <pc:sldMk cId="3182653857" sldId="1378"/>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8DD98919-4468-D1C1-6377-DC45B62CBB54}" dt="2023-02-15T15:46:13.337" v="0"/>
              <pc2:cmMkLst xmlns:pc2="http://schemas.microsoft.com/office/powerpoint/2019/9/main/command">
                <pc:docMk/>
                <pc:sldMk cId="3182653857" sldId="1378"/>
                <pc2:cmMk id="{7D328409-E778-48CE-A56F-5E23B7B05FB8}"/>
              </pc2:cmMkLst>
              <pc226:cmRplyChg chg="add">
                <pc226:chgData name="Simons, Leanne" userId="S::leanne.simons@tea.texas.gov::f0b41770-584b-4844-b5c5-b29dec998724" providerId="AD" clId="Web-{8DD98919-4468-D1C1-6377-DC45B62CBB54}" dt="2023-02-15T15:46:13.337" v="0"/>
                <pc2:cmRplyMkLst xmlns:pc2="http://schemas.microsoft.com/office/powerpoint/2019/9/main/command">
                  <pc:docMk/>
                  <pc:sldMk cId="3182653857" sldId="1378"/>
                  <pc2:cmMk id="{7D328409-E778-48CE-A56F-5E23B7B05FB8}"/>
                  <pc2:cmRplyMk id="{9C817B83-9E5A-4FFF-AA2A-D6C279B98A00}"/>
                </pc2:cmRplyMkLst>
              </pc226:cmRplyChg>
            </pc226:cmChg>
          </p:ext>
        </pc:extLst>
      </pc:sldChg>
    </pc:docChg>
  </pc:docChgLst>
  <pc:docChgLst>
    <pc:chgData name="Ollervidez, Leticia" userId="S::leticia.ollervidez@tea.texas.gov::12ccd2a1-d554-4cac-b492-4e314c2b5f8f" providerId="AD" clId="Web-{71706DE8-EF18-48DB-B743-9448719DF4F1}"/>
    <pc:docChg chg="">
      <pc:chgData name="Ollervidez, Leticia" userId="S::leticia.ollervidez@tea.texas.gov::12ccd2a1-d554-4cac-b492-4e314c2b5f8f" providerId="AD" clId="Web-{71706DE8-EF18-48DB-B743-9448719DF4F1}" dt="2023-03-13T13:48:59.222" v="0"/>
      <pc:docMkLst>
        <pc:docMk/>
      </pc:docMkLst>
      <pc:sldChg chg="delCm">
        <pc:chgData name="Ollervidez, Leticia" userId="S::leticia.ollervidez@tea.texas.gov::12ccd2a1-d554-4cac-b492-4e314c2b5f8f" providerId="AD" clId="Web-{71706DE8-EF18-48DB-B743-9448719DF4F1}" dt="2023-03-13T13:48:59.222" v="0"/>
        <pc:sldMkLst>
          <pc:docMk/>
          <pc:sldMk cId="3008848058" sldId="1363"/>
        </pc:sldMkLst>
        <pc:extLst>
          <p:ext xmlns:p="http://schemas.openxmlformats.org/presentationml/2006/main" uri="{D6D511B9-2390-475A-947B-AFAB55BFBCF1}">
            <pc226:cmChg xmlns:pc226="http://schemas.microsoft.com/office/powerpoint/2022/06/main/command" chg="del">
              <pc226:chgData name="Ollervidez, Leticia" userId="S::leticia.ollervidez@tea.texas.gov::12ccd2a1-d554-4cac-b492-4e314c2b5f8f" providerId="AD" clId="Web-{71706DE8-EF18-48DB-B743-9448719DF4F1}" dt="2023-03-13T13:48:59.222" v="0"/>
              <pc2:cmMkLst xmlns:pc2="http://schemas.microsoft.com/office/powerpoint/2019/9/main/command">
                <pc:docMk/>
                <pc:sldMk cId="3008848058" sldId="1363"/>
                <pc2:cmMk id="{6BA771CD-B5E5-4F92-BE69-D48DF722BE86}"/>
              </pc2:cmMkLst>
            </pc226:cmChg>
          </p:ext>
        </pc:extLst>
      </pc:sldChg>
    </pc:docChg>
  </pc:docChgLst>
  <pc:docChgLst>
    <pc:chgData name="Sharp, Stephanie" userId="S::stephanie.sharp@tea.texas.gov::4b7f997e-11e2-446b-b7b6-32dc105769b7" providerId="AD" clId="Web-{211FDBCB-172C-4B5A-B011-E026B0EE2DD5}"/>
    <pc:docChg chg="">
      <pc:chgData name="Sharp, Stephanie" userId="S::stephanie.sharp@tea.texas.gov::4b7f997e-11e2-446b-b7b6-32dc105769b7" providerId="AD" clId="Web-{211FDBCB-172C-4B5A-B011-E026B0EE2DD5}" dt="2023-02-15T15:30:18.909" v="0"/>
      <pc:docMkLst>
        <pc:docMk/>
      </pc:docMkLst>
      <pc:sldChg chg="modCm">
        <pc:chgData name="Sharp, Stephanie" userId="S::stephanie.sharp@tea.texas.gov::4b7f997e-11e2-446b-b7b6-32dc105769b7" providerId="AD" clId="Web-{211FDBCB-172C-4B5A-B011-E026B0EE2DD5}" dt="2023-02-15T15:30:18.909" v="0"/>
        <pc:sldMkLst>
          <pc:docMk/>
          <pc:sldMk cId="3182653857" sldId="1378"/>
        </pc:sldMkLst>
        <pc:extLst>
          <p:ext xmlns:p="http://schemas.openxmlformats.org/presentationml/2006/main" uri="{D6D511B9-2390-475A-947B-AFAB55BFBCF1}">
            <pc226:cmChg xmlns:pc226="http://schemas.microsoft.com/office/powerpoint/2022/06/main/command" chg="">
              <pc226:chgData name="Sharp, Stephanie" userId="S::stephanie.sharp@tea.texas.gov::4b7f997e-11e2-446b-b7b6-32dc105769b7" providerId="AD" clId="Web-{211FDBCB-172C-4B5A-B011-E026B0EE2DD5}" dt="2023-02-15T15:30:18.909" v="0"/>
              <pc2:cmMkLst xmlns:pc2="http://schemas.microsoft.com/office/powerpoint/2019/9/main/command">
                <pc:docMk/>
                <pc:sldMk cId="3182653857" sldId="1378"/>
                <pc2:cmMk id="{7D328409-E778-48CE-A56F-5E23B7B05FB8}"/>
              </pc2:cmMkLst>
              <pc226:cmRplyChg chg="add">
                <pc226:chgData name="Sharp, Stephanie" userId="S::stephanie.sharp@tea.texas.gov::4b7f997e-11e2-446b-b7b6-32dc105769b7" providerId="AD" clId="Web-{211FDBCB-172C-4B5A-B011-E026B0EE2DD5}" dt="2023-02-15T15:30:18.909" v="0"/>
                <pc2:cmRplyMkLst xmlns:pc2="http://schemas.microsoft.com/office/powerpoint/2019/9/main/command">
                  <pc:docMk/>
                  <pc:sldMk cId="3182653857" sldId="1378"/>
                  <pc2:cmMk id="{7D328409-E778-48CE-A56F-5E23B7B05FB8}"/>
                  <pc2:cmRplyMk id="{CEDB72D3-5C65-4FA0-B9BD-B5F0C5ADC6EB}"/>
                </pc2:cmRplyMkLst>
              </pc226:cmRplyChg>
            </pc226:cmChg>
          </p:ext>
        </pc:extLst>
      </pc:sldChg>
    </pc:docChg>
  </pc:docChgLst>
  <pc:docChgLst>
    <pc:chgData name="Briggs, Connor" userId="S::connor.briggs@tea.texas.gov::885b7513-d3fa-4947-add1-efc2b24f04bd" providerId="AD" clId="Web-{976A7166-C3A9-4C68-9286-1FBB888E912C}"/>
    <pc:docChg chg="modSld">
      <pc:chgData name="Briggs, Connor" userId="S::connor.briggs@tea.texas.gov::885b7513-d3fa-4947-add1-efc2b24f04bd" providerId="AD" clId="Web-{976A7166-C3A9-4C68-9286-1FBB888E912C}" dt="2023-03-09T17:34:35.280" v="3" actId="20577"/>
      <pc:docMkLst>
        <pc:docMk/>
      </pc:docMkLst>
      <pc:sldChg chg="modSp">
        <pc:chgData name="Briggs, Connor" userId="S::connor.briggs@tea.texas.gov::885b7513-d3fa-4947-add1-efc2b24f04bd" providerId="AD" clId="Web-{976A7166-C3A9-4C68-9286-1FBB888E912C}" dt="2023-03-09T17:34:35.280" v="3" actId="20577"/>
        <pc:sldMkLst>
          <pc:docMk/>
          <pc:sldMk cId="3008848058" sldId="1363"/>
        </pc:sldMkLst>
        <pc:spChg chg="mod">
          <ac:chgData name="Briggs, Connor" userId="S::connor.briggs@tea.texas.gov::885b7513-d3fa-4947-add1-efc2b24f04bd" providerId="AD" clId="Web-{976A7166-C3A9-4C68-9286-1FBB888E912C}" dt="2023-03-09T17:34:35.280" v="3" actId="20577"/>
          <ac:spMkLst>
            <pc:docMk/>
            <pc:sldMk cId="3008848058" sldId="1363"/>
            <ac:spMk id="2" creationId="{405DF411-78A9-9747-09AA-850A39BC7211}"/>
          </ac:spMkLst>
        </pc:spChg>
      </pc:sldChg>
    </pc:docChg>
  </pc:docChgLst>
  <pc:docChgLst>
    <pc:chgData name="Sharp, Stephanie" userId="S::stephanie.sharp@tea.texas.gov::4b7f997e-11e2-446b-b7b6-32dc105769b7" providerId="AD" clId="Web-{010196B1-D00A-491E-8F34-5A448E825EA9}"/>
    <pc:docChg chg="modSld">
      <pc:chgData name="Sharp, Stephanie" userId="S::stephanie.sharp@tea.texas.gov::4b7f997e-11e2-446b-b7b6-32dc105769b7" providerId="AD" clId="Web-{010196B1-D00A-491E-8F34-5A448E825EA9}" dt="2023-01-31T16:52:33.852" v="4"/>
      <pc:docMkLst>
        <pc:docMk/>
      </pc:docMkLst>
      <pc:sldChg chg="addSp delSp modSp">
        <pc:chgData name="Sharp, Stephanie" userId="S::stephanie.sharp@tea.texas.gov::4b7f997e-11e2-446b-b7b6-32dc105769b7" providerId="AD" clId="Web-{010196B1-D00A-491E-8F34-5A448E825EA9}" dt="2023-01-31T16:52:33.852" v="4"/>
        <pc:sldMkLst>
          <pc:docMk/>
          <pc:sldMk cId="3105112219" sldId="1385"/>
        </pc:sldMkLst>
        <pc:grpChg chg="del">
          <ac:chgData name="Sharp, Stephanie" userId="S::stephanie.sharp@tea.texas.gov::4b7f997e-11e2-446b-b7b6-32dc105769b7" providerId="AD" clId="Web-{010196B1-D00A-491E-8F34-5A448E825EA9}" dt="2023-01-31T16:52:20.851" v="0"/>
          <ac:grpSpMkLst>
            <pc:docMk/>
            <pc:sldMk cId="3105112219" sldId="1385"/>
            <ac:grpSpMk id="5" creationId="{2AA53EB0-AD50-6EB0-E1A2-FBB7C240AB15}"/>
          </ac:grpSpMkLst>
        </pc:grpChg>
        <pc:picChg chg="add del mod">
          <ac:chgData name="Sharp, Stephanie" userId="S::stephanie.sharp@tea.texas.gov::4b7f997e-11e2-446b-b7b6-32dc105769b7" providerId="AD" clId="Web-{010196B1-D00A-491E-8F34-5A448E825EA9}" dt="2023-01-31T16:52:27.070" v="2"/>
          <ac:picMkLst>
            <pc:docMk/>
            <pc:sldMk cId="3105112219" sldId="1385"/>
            <ac:picMk id="2" creationId="{D997E1E7-3CEE-2500-0ABA-016A0E95CCAF}"/>
          </ac:picMkLst>
        </pc:picChg>
        <pc:picChg chg="add del mod">
          <ac:chgData name="Sharp, Stephanie" userId="S::stephanie.sharp@tea.texas.gov::4b7f997e-11e2-446b-b7b6-32dc105769b7" providerId="AD" clId="Web-{010196B1-D00A-491E-8F34-5A448E825EA9}" dt="2023-01-31T16:52:33.852" v="4"/>
          <ac:picMkLst>
            <pc:docMk/>
            <pc:sldMk cId="3105112219" sldId="1385"/>
            <ac:picMk id="9" creationId="{9417068B-AD52-D3B9-1890-0B78866EC117}"/>
          </ac:picMkLst>
        </pc:picChg>
      </pc:sldChg>
    </pc:docChg>
  </pc:docChgLst>
  <pc:docChgLst>
    <pc:chgData name="Briggs, Connor" userId="885b7513-d3fa-4947-add1-efc2b24f04bd" providerId="ADAL" clId="{AD4D62A3-5FFE-492B-8ADB-2F6CF8E11E92}"/>
    <pc:docChg chg="undo redo custSel addSld delSld modSld sldOrd">
      <pc:chgData name="Briggs, Connor" userId="885b7513-d3fa-4947-add1-efc2b24f04bd" providerId="ADAL" clId="{AD4D62A3-5FFE-492B-8ADB-2F6CF8E11E92}" dt="2023-01-19T23:20:41.522" v="13369" actId="33524"/>
      <pc:docMkLst>
        <pc:docMk/>
      </pc:docMkLst>
      <pc:sldChg chg="del">
        <pc:chgData name="Briggs, Connor" userId="885b7513-d3fa-4947-add1-efc2b24f04bd" providerId="ADAL" clId="{AD4D62A3-5FFE-492B-8ADB-2F6CF8E11E92}" dt="2023-01-17T16:20:47.821" v="26" actId="2696"/>
        <pc:sldMkLst>
          <pc:docMk/>
          <pc:sldMk cId="3498136201" sldId="267"/>
        </pc:sldMkLst>
      </pc:sldChg>
      <pc:sldChg chg="modSp mod">
        <pc:chgData name="Briggs, Connor" userId="885b7513-d3fa-4947-add1-efc2b24f04bd" providerId="ADAL" clId="{AD4D62A3-5FFE-492B-8ADB-2F6CF8E11E92}" dt="2023-01-19T22:02:30.837" v="13053" actId="20577"/>
        <pc:sldMkLst>
          <pc:docMk/>
          <pc:sldMk cId="101772985" sldId="430"/>
        </pc:sldMkLst>
        <pc:spChg chg="mod">
          <ac:chgData name="Briggs, Connor" userId="885b7513-d3fa-4947-add1-efc2b24f04bd" providerId="ADAL" clId="{AD4D62A3-5FFE-492B-8ADB-2F6CF8E11E92}" dt="2023-01-19T22:02:30.837" v="13053" actId="20577"/>
          <ac:spMkLst>
            <pc:docMk/>
            <pc:sldMk cId="101772985" sldId="430"/>
            <ac:spMk id="2" creationId="{405DF411-78A9-9747-09AA-850A39BC7211}"/>
          </ac:spMkLst>
        </pc:spChg>
      </pc:sldChg>
      <pc:sldChg chg="modSp mod">
        <pc:chgData name="Briggs, Connor" userId="885b7513-d3fa-4947-add1-efc2b24f04bd" providerId="ADAL" clId="{AD4D62A3-5FFE-492B-8ADB-2F6CF8E11E92}" dt="2023-01-17T16:19:49.011" v="25" actId="20577"/>
        <pc:sldMkLst>
          <pc:docMk/>
          <pc:sldMk cId="2183889573" sldId="434"/>
        </pc:sldMkLst>
        <pc:spChg chg="mod">
          <ac:chgData name="Briggs, Connor" userId="885b7513-d3fa-4947-add1-efc2b24f04bd" providerId="ADAL" clId="{AD4D62A3-5FFE-492B-8ADB-2F6CF8E11E92}" dt="2023-01-17T16:19:49.011" v="25" actId="20577"/>
          <ac:spMkLst>
            <pc:docMk/>
            <pc:sldMk cId="2183889573" sldId="434"/>
            <ac:spMk id="2" creationId="{062ACD8D-A3DB-C822-D54D-3A23CB51854C}"/>
          </ac:spMkLst>
        </pc:spChg>
      </pc:sldChg>
      <pc:sldChg chg="modSp del mod">
        <pc:chgData name="Briggs, Connor" userId="885b7513-d3fa-4947-add1-efc2b24f04bd" providerId="ADAL" clId="{AD4D62A3-5FFE-492B-8ADB-2F6CF8E11E92}" dt="2023-01-17T23:09:35.273" v="6774" actId="2696"/>
        <pc:sldMkLst>
          <pc:docMk/>
          <pc:sldMk cId="3470628635" sldId="1338"/>
        </pc:sldMkLst>
        <pc:spChg chg="mod">
          <ac:chgData name="Briggs, Connor" userId="885b7513-d3fa-4947-add1-efc2b24f04bd" providerId="ADAL" clId="{AD4D62A3-5FFE-492B-8ADB-2F6CF8E11E92}" dt="2023-01-17T16:58:53.383" v="979" actId="113"/>
          <ac:spMkLst>
            <pc:docMk/>
            <pc:sldMk cId="3470628635" sldId="1338"/>
            <ac:spMk id="4" creationId="{5FBEB3A3-7658-8AB0-473C-0F8FDFA6D4BA}"/>
          </ac:spMkLst>
        </pc:spChg>
      </pc:sldChg>
      <pc:sldChg chg="modSp del mod">
        <pc:chgData name="Briggs, Connor" userId="885b7513-d3fa-4947-add1-efc2b24f04bd" providerId="ADAL" clId="{AD4D62A3-5FFE-492B-8ADB-2F6CF8E11E92}" dt="2023-01-18T16:02:55.187" v="10698" actId="2696"/>
        <pc:sldMkLst>
          <pc:docMk/>
          <pc:sldMk cId="1932093886" sldId="1339"/>
        </pc:sldMkLst>
        <pc:spChg chg="mod">
          <ac:chgData name="Briggs, Connor" userId="885b7513-d3fa-4947-add1-efc2b24f04bd" providerId="ADAL" clId="{AD4D62A3-5FFE-492B-8ADB-2F6CF8E11E92}" dt="2023-01-17T22:20:18.182" v="6505" actId="20577"/>
          <ac:spMkLst>
            <pc:docMk/>
            <pc:sldMk cId="1932093886" sldId="1339"/>
            <ac:spMk id="4" creationId="{42CA4EEE-124E-39F1-B99B-14DDD1B51DCF}"/>
          </ac:spMkLst>
        </pc:spChg>
      </pc:sldChg>
      <pc:sldChg chg="del">
        <pc:chgData name="Briggs, Connor" userId="885b7513-d3fa-4947-add1-efc2b24f04bd" providerId="ADAL" clId="{AD4D62A3-5FFE-492B-8ADB-2F6CF8E11E92}" dt="2023-01-19T23:18:49.178" v="13339" actId="2696"/>
        <pc:sldMkLst>
          <pc:docMk/>
          <pc:sldMk cId="4070679872" sldId="1340"/>
        </pc:sldMkLst>
      </pc:sldChg>
      <pc:sldChg chg="del">
        <pc:chgData name="Briggs, Connor" userId="885b7513-d3fa-4947-add1-efc2b24f04bd" providerId="ADAL" clId="{AD4D62A3-5FFE-492B-8ADB-2F6CF8E11E92}" dt="2023-01-19T17:13:11.961" v="12605" actId="2696"/>
        <pc:sldMkLst>
          <pc:docMk/>
          <pc:sldMk cId="2758598640" sldId="1341"/>
        </pc:sldMkLst>
      </pc:sldChg>
      <pc:sldChg chg="addCm">
        <pc:chgData name="Briggs, Connor" userId="885b7513-d3fa-4947-add1-efc2b24f04bd" providerId="ADAL" clId="{AD4D62A3-5FFE-492B-8ADB-2F6CF8E11E92}" dt="2023-01-19T17:15:14.056" v="12606"/>
        <pc:sldMkLst>
          <pc:docMk/>
          <pc:sldMk cId="4117805516" sldId="1342"/>
        </pc:sldMkLst>
      </pc:sldChg>
      <pc:sldChg chg="del">
        <pc:chgData name="Briggs, Connor" userId="885b7513-d3fa-4947-add1-efc2b24f04bd" providerId="ADAL" clId="{AD4D62A3-5FFE-492B-8ADB-2F6CF8E11E92}" dt="2023-01-19T17:15:38.067" v="12607" actId="2696"/>
        <pc:sldMkLst>
          <pc:docMk/>
          <pc:sldMk cId="3728244890" sldId="1343"/>
        </pc:sldMkLst>
      </pc:sldChg>
      <pc:sldChg chg="modSp mod">
        <pc:chgData name="Briggs, Connor" userId="885b7513-d3fa-4947-add1-efc2b24f04bd" providerId="ADAL" clId="{AD4D62A3-5FFE-492B-8ADB-2F6CF8E11E92}" dt="2023-01-19T20:12:29.580" v="12918" actId="113"/>
        <pc:sldMkLst>
          <pc:docMk/>
          <pc:sldMk cId="2972643837" sldId="1344"/>
        </pc:sldMkLst>
        <pc:spChg chg="mod">
          <ac:chgData name="Briggs, Connor" userId="885b7513-d3fa-4947-add1-efc2b24f04bd" providerId="ADAL" clId="{AD4D62A3-5FFE-492B-8ADB-2F6CF8E11E92}" dt="2023-01-19T20:12:29.580" v="12918" actId="113"/>
          <ac:spMkLst>
            <pc:docMk/>
            <pc:sldMk cId="2972643837" sldId="1344"/>
            <ac:spMk id="4" creationId="{49A3AF66-FD80-8227-8A6F-FE66AD46F4A1}"/>
          </ac:spMkLst>
        </pc:spChg>
      </pc:sldChg>
      <pc:sldChg chg="addCm">
        <pc:chgData name="Briggs, Connor" userId="885b7513-d3fa-4947-add1-efc2b24f04bd" providerId="ADAL" clId="{AD4D62A3-5FFE-492B-8ADB-2F6CF8E11E92}" dt="2023-01-19T17:28:14.192" v="12712"/>
        <pc:sldMkLst>
          <pc:docMk/>
          <pc:sldMk cId="3372854681" sldId="1345"/>
        </pc:sldMkLst>
      </pc:sldChg>
      <pc:sldChg chg="modSp mod">
        <pc:chgData name="Briggs, Connor" userId="885b7513-d3fa-4947-add1-efc2b24f04bd" providerId="ADAL" clId="{AD4D62A3-5FFE-492B-8ADB-2F6CF8E11E92}" dt="2023-01-17T23:13:55.699" v="6836" actId="2165"/>
        <pc:sldMkLst>
          <pc:docMk/>
          <pc:sldMk cId="3703867301" sldId="1346"/>
        </pc:sldMkLst>
        <pc:graphicFrameChg chg="mod modGraphic">
          <ac:chgData name="Briggs, Connor" userId="885b7513-d3fa-4947-add1-efc2b24f04bd" providerId="ADAL" clId="{AD4D62A3-5FFE-492B-8ADB-2F6CF8E11E92}" dt="2023-01-17T23:13:55.699" v="6836" actId="2165"/>
          <ac:graphicFrameMkLst>
            <pc:docMk/>
            <pc:sldMk cId="3703867301" sldId="1346"/>
            <ac:graphicFrameMk id="5" creationId="{F8A4B757-DCAC-FE7D-58DD-57F767937DE8}"/>
          </ac:graphicFrameMkLst>
        </pc:graphicFrameChg>
      </pc:sldChg>
      <pc:sldChg chg="del">
        <pc:chgData name="Briggs, Connor" userId="885b7513-d3fa-4947-add1-efc2b24f04bd" providerId="ADAL" clId="{AD4D62A3-5FFE-492B-8ADB-2F6CF8E11E92}" dt="2023-01-18T15:41:03.756" v="10692" actId="2696"/>
        <pc:sldMkLst>
          <pc:docMk/>
          <pc:sldMk cId="3296166877" sldId="1347"/>
        </pc:sldMkLst>
      </pc:sldChg>
      <pc:sldChg chg="modSp mod">
        <pc:chgData name="Briggs, Connor" userId="885b7513-d3fa-4947-add1-efc2b24f04bd" providerId="ADAL" clId="{AD4D62A3-5FFE-492B-8ADB-2F6CF8E11E92}" dt="2023-01-19T22:00:59.995" v="12919" actId="21"/>
        <pc:sldMkLst>
          <pc:docMk/>
          <pc:sldMk cId="2985573036" sldId="1348"/>
        </pc:sldMkLst>
        <pc:spChg chg="mod">
          <ac:chgData name="Briggs, Connor" userId="885b7513-d3fa-4947-add1-efc2b24f04bd" providerId="ADAL" clId="{AD4D62A3-5FFE-492B-8ADB-2F6CF8E11E92}" dt="2023-01-19T22:00:59.995" v="12919" actId="21"/>
          <ac:spMkLst>
            <pc:docMk/>
            <pc:sldMk cId="2985573036" sldId="1348"/>
            <ac:spMk id="4" creationId="{EF38D156-6AEA-9AF7-4E5C-B78F65276FD1}"/>
          </ac:spMkLst>
        </pc:spChg>
      </pc:sldChg>
      <pc:sldChg chg="modSp mod">
        <pc:chgData name="Briggs, Connor" userId="885b7513-d3fa-4947-add1-efc2b24f04bd" providerId="ADAL" clId="{AD4D62A3-5FFE-492B-8ADB-2F6CF8E11E92}" dt="2023-01-19T23:19:01.214" v="13361" actId="20577"/>
        <pc:sldMkLst>
          <pc:docMk/>
          <pc:sldMk cId="3689618282" sldId="1357"/>
        </pc:sldMkLst>
        <pc:spChg chg="mod">
          <ac:chgData name="Briggs, Connor" userId="885b7513-d3fa-4947-add1-efc2b24f04bd" providerId="ADAL" clId="{AD4D62A3-5FFE-492B-8ADB-2F6CF8E11E92}" dt="2023-01-19T23:19:01.214" v="13361" actId="20577"/>
          <ac:spMkLst>
            <pc:docMk/>
            <pc:sldMk cId="3689618282" sldId="1357"/>
            <ac:spMk id="5" creationId="{A50BE870-18BE-B0D2-0D66-823FC4C417D7}"/>
          </ac:spMkLst>
        </pc:spChg>
      </pc:sldChg>
      <pc:sldChg chg="modSp mod">
        <pc:chgData name="Briggs, Connor" userId="885b7513-d3fa-4947-add1-efc2b24f04bd" providerId="ADAL" clId="{AD4D62A3-5FFE-492B-8ADB-2F6CF8E11E92}" dt="2023-01-17T23:10:43.117" v="6816" actId="2165"/>
        <pc:sldMkLst>
          <pc:docMk/>
          <pc:sldMk cId="1815718849" sldId="1358"/>
        </pc:sldMkLst>
        <pc:graphicFrameChg chg="mod modGraphic">
          <ac:chgData name="Briggs, Connor" userId="885b7513-d3fa-4947-add1-efc2b24f04bd" providerId="ADAL" clId="{AD4D62A3-5FFE-492B-8ADB-2F6CF8E11E92}" dt="2023-01-17T23:10:43.117" v="6816" actId="2165"/>
          <ac:graphicFrameMkLst>
            <pc:docMk/>
            <pc:sldMk cId="1815718849" sldId="1358"/>
            <ac:graphicFrameMk id="5" creationId="{F8A4B757-DCAC-FE7D-58DD-57F767937DE8}"/>
          </ac:graphicFrameMkLst>
        </pc:graphicFrameChg>
      </pc:sldChg>
      <pc:sldChg chg="modSp mod">
        <pc:chgData name="Briggs, Connor" userId="885b7513-d3fa-4947-add1-efc2b24f04bd" providerId="ADAL" clId="{AD4D62A3-5FFE-492B-8ADB-2F6CF8E11E92}" dt="2023-01-19T23:19:47.661" v="13362" actId="20577"/>
        <pc:sldMkLst>
          <pc:docMk/>
          <pc:sldMk cId="2646814274" sldId="1359"/>
        </pc:sldMkLst>
        <pc:spChg chg="mod">
          <ac:chgData name="Briggs, Connor" userId="885b7513-d3fa-4947-add1-efc2b24f04bd" providerId="ADAL" clId="{AD4D62A3-5FFE-492B-8ADB-2F6CF8E11E92}" dt="2023-01-19T23:19:47.661" v="13362" actId="20577"/>
          <ac:spMkLst>
            <pc:docMk/>
            <pc:sldMk cId="2646814274" sldId="1359"/>
            <ac:spMk id="4" creationId="{F0CBC451-F663-2475-2B4C-7346B52A8825}"/>
          </ac:spMkLst>
        </pc:spChg>
      </pc:sldChg>
      <pc:sldChg chg="modSp mod addCm">
        <pc:chgData name="Briggs, Connor" userId="885b7513-d3fa-4947-add1-efc2b24f04bd" providerId="ADAL" clId="{AD4D62A3-5FFE-492B-8ADB-2F6CF8E11E92}" dt="2023-01-18T20:27:35.384" v="12571" actId="1036"/>
        <pc:sldMkLst>
          <pc:docMk/>
          <pc:sldMk cId="3008848058" sldId="1363"/>
        </pc:sldMkLst>
        <pc:spChg chg="mod">
          <ac:chgData name="Briggs, Connor" userId="885b7513-d3fa-4947-add1-efc2b24f04bd" providerId="ADAL" clId="{AD4D62A3-5FFE-492B-8ADB-2F6CF8E11E92}" dt="2023-01-18T20:27:35.384" v="12571" actId="1036"/>
          <ac:spMkLst>
            <pc:docMk/>
            <pc:sldMk cId="3008848058" sldId="1363"/>
            <ac:spMk id="3" creationId="{06942845-BD5A-42C5-A5C4-13339DD507AB}"/>
          </ac:spMkLst>
        </pc:spChg>
      </pc:sldChg>
      <pc:sldChg chg="addSp delSp modSp add mod">
        <pc:chgData name="Briggs, Connor" userId="885b7513-d3fa-4947-add1-efc2b24f04bd" providerId="ADAL" clId="{AD4D62A3-5FFE-492B-8ADB-2F6CF8E11E92}" dt="2023-01-19T22:04:05.434" v="13077" actId="20577"/>
        <pc:sldMkLst>
          <pc:docMk/>
          <pc:sldMk cId="1557051742" sldId="1364"/>
        </pc:sldMkLst>
        <pc:spChg chg="mod">
          <ac:chgData name="Briggs, Connor" userId="885b7513-d3fa-4947-add1-efc2b24f04bd" providerId="ADAL" clId="{AD4D62A3-5FFE-492B-8ADB-2F6CF8E11E92}" dt="2023-01-19T22:04:05.434" v="13077" actId="20577"/>
          <ac:spMkLst>
            <pc:docMk/>
            <pc:sldMk cId="1557051742" sldId="1364"/>
            <ac:spMk id="4" creationId="{5FBEB3A3-7658-8AB0-473C-0F8FDFA6D4BA}"/>
          </ac:spMkLst>
        </pc:spChg>
        <pc:picChg chg="add del">
          <ac:chgData name="Briggs, Connor" userId="885b7513-d3fa-4947-add1-efc2b24f04bd" providerId="ADAL" clId="{AD4D62A3-5FFE-492B-8ADB-2F6CF8E11E92}" dt="2023-01-17T17:10:55.444" v="1960" actId="22"/>
          <ac:picMkLst>
            <pc:docMk/>
            <pc:sldMk cId="1557051742" sldId="1364"/>
            <ac:picMk id="5" creationId="{191BAAE5-7213-3D7E-6C47-A72C9B782654}"/>
          </ac:picMkLst>
        </pc:picChg>
      </pc:sldChg>
      <pc:sldChg chg="modSp add mod">
        <pc:chgData name="Briggs, Connor" userId="885b7513-d3fa-4947-add1-efc2b24f04bd" providerId="ADAL" clId="{AD4D62A3-5FFE-492B-8ADB-2F6CF8E11E92}" dt="2023-01-19T22:05:11.222" v="13085" actId="20577"/>
        <pc:sldMkLst>
          <pc:docMk/>
          <pc:sldMk cId="2483916033" sldId="1365"/>
        </pc:sldMkLst>
        <pc:spChg chg="mod">
          <ac:chgData name="Briggs, Connor" userId="885b7513-d3fa-4947-add1-efc2b24f04bd" providerId="ADAL" clId="{AD4D62A3-5FFE-492B-8ADB-2F6CF8E11E92}" dt="2023-01-19T22:05:11.222" v="13085" actId="20577"/>
          <ac:spMkLst>
            <pc:docMk/>
            <pc:sldMk cId="2483916033" sldId="1365"/>
            <ac:spMk id="4" creationId="{5FBEB3A3-7658-8AB0-473C-0F8FDFA6D4BA}"/>
          </ac:spMkLst>
        </pc:spChg>
      </pc:sldChg>
      <pc:sldChg chg="modSp add del mod">
        <pc:chgData name="Briggs, Connor" userId="885b7513-d3fa-4947-add1-efc2b24f04bd" providerId="ADAL" clId="{AD4D62A3-5FFE-492B-8ADB-2F6CF8E11E92}" dt="2023-01-18T16:03:00.984" v="10699" actId="2696"/>
        <pc:sldMkLst>
          <pc:docMk/>
          <pc:sldMk cId="2796649494" sldId="1366"/>
        </pc:sldMkLst>
        <pc:spChg chg="mod">
          <ac:chgData name="Briggs, Connor" userId="885b7513-d3fa-4947-add1-efc2b24f04bd" providerId="ADAL" clId="{AD4D62A3-5FFE-492B-8ADB-2F6CF8E11E92}" dt="2023-01-17T17:28:18.440" v="2698" actId="1076"/>
          <ac:spMkLst>
            <pc:docMk/>
            <pc:sldMk cId="2796649494" sldId="1366"/>
            <ac:spMk id="3" creationId="{06942845-BD5A-42C5-A5C4-13339DD507AB}"/>
          </ac:spMkLst>
        </pc:spChg>
        <pc:spChg chg="mod">
          <ac:chgData name="Briggs, Connor" userId="885b7513-d3fa-4947-add1-efc2b24f04bd" providerId="ADAL" clId="{AD4D62A3-5FFE-492B-8ADB-2F6CF8E11E92}" dt="2023-01-17T18:02:02.695" v="4933" actId="6549"/>
          <ac:spMkLst>
            <pc:docMk/>
            <pc:sldMk cId="2796649494" sldId="1366"/>
            <ac:spMk id="4" creationId="{5FBEB3A3-7658-8AB0-473C-0F8FDFA6D4BA}"/>
          </ac:spMkLst>
        </pc:spChg>
      </pc:sldChg>
      <pc:sldChg chg="modSp add del mod">
        <pc:chgData name="Briggs, Connor" userId="885b7513-d3fa-4947-add1-efc2b24f04bd" providerId="ADAL" clId="{AD4D62A3-5FFE-492B-8ADB-2F6CF8E11E92}" dt="2023-01-18T16:02:48.431" v="10697" actId="2696"/>
        <pc:sldMkLst>
          <pc:docMk/>
          <pc:sldMk cId="2527828333" sldId="1367"/>
        </pc:sldMkLst>
        <pc:spChg chg="mod">
          <ac:chgData name="Briggs, Connor" userId="885b7513-d3fa-4947-add1-efc2b24f04bd" providerId="ADAL" clId="{AD4D62A3-5FFE-492B-8ADB-2F6CF8E11E92}" dt="2023-01-17T18:02:56.526" v="5057" actId="20577"/>
          <ac:spMkLst>
            <pc:docMk/>
            <pc:sldMk cId="2527828333" sldId="1367"/>
            <ac:spMk id="4" creationId="{5FBEB3A3-7658-8AB0-473C-0F8FDFA6D4BA}"/>
          </ac:spMkLst>
        </pc:spChg>
      </pc:sldChg>
      <pc:sldChg chg="modSp add del mod">
        <pc:chgData name="Briggs, Connor" userId="885b7513-d3fa-4947-add1-efc2b24f04bd" providerId="ADAL" clId="{AD4D62A3-5FFE-492B-8ADB-2F6CF8E11E92}" dt="2023-01-18T16:02:44.094" v="10696" actId="2696"/>
        <pc:sldMkLst>
          <pc:docMk/>
          <pc:sldMk cId="3002085030" sldId="1368"/>
        </pc:sldMkLst>
        <pc:spChg chg="mod">
          <ac:chgData name="Briggs, Connor" userId="885b7513-d3fa-4947-add1-efc2b24f04bd" providerId="ADAL" clId="{AD4D62A3-5FFE-492B-8ADB-2F6CF8E11E92}" dt="2023-01-17T17:57:07.911" v="4766" actId="20577"/>
          <ac:spMkLst>
            <pc:docMk/>
            <pc:sldMk cId="3002085030" sldId="1368"/>
            <ac:spMk id="4" creationId="{5FBEB3A3-7658-8AB0-473C-0F8FDFA6D4BA}"/>
          </ac:spMkLst>
        </pc:spChg>
      </pc:sldChg>
      <pc:sldChg chg="modSp add mod">
        <pc:chgData name="Briggs, Connor" userId="885b7513-d3fa-4947-add1-efc2b24f04bd" providerId="ADAL" clId="{AD4D62A3-5FFE-492B-8ADB-2F6CF8E11E92}" dt="2023-01-19T22:07:43.007" v="13338" actId="20577"/>
        <pc:sldMkLst>
          <pc:docMk/>
          <pc:sldMk cId="618807777" sldId="1369"/>
        </pc:sldMkLst>
        <pc:spChg chg="mod">
          <ac:chgData name="Briggs, Connor" userId="885b7513-d3fa-4947-add1-efc2b24f04bd" providerId="ADAL" clId="{AD4D62A3-5FFE-492B-8ADB-2F6CF8E11E92}" dt="2023-01-19T22:07:43.007" v="13338" actId="20577"/>
          <ac:spMkLst>
            <pc:docMk/>
            <pc:sldMk cId="618807777" sldId="1369"/>
            <ac:spMk id="4" creationId="{42CA4EEE-124E-39F1-B99B-14DDD1B51DCF}"/>
          </ac:spMkLst>
        </pc:spChg>
      </pc:sldChg>
      <pc:sldChg chg="modSp add mod">
        <pc:chgData name="Briggs, Connor" userId="885b7513-d3fa-4947-add1-efc2b24f04bd" providerId="ADAL" clId="{AD4D62A3-5FFE-492B-8ADB-2F6CF8E11E92}" dt="2023-01-19T17:12:39.177" v="12604" actId="113"/>
        <pc:sldMkLst>
          <pc:docMk/>
          <pc:sldMk cId="2881569999" sldId="1370"/>
        </pc:sldMkLst>
        <pc:spChg chg="mod">
          <ac:chgData name="Briggs, Connor" userId="885b7513-d3fa-4947-add1-efc2b24f04bd" providerId="ADAL" clId="{AD4D62A3-5FFE-492B-8ADB-2F6CF8E11E92}" dt="2023-01-19T17:12:39.177" v="12604" actId="113"/>
          <ac:spMkLst>
            <pc:docMk/>
            <pc:sldMk cId="2881569999" sldId="1370"/>
            <ac:spMk id="4" creationId="{42CA4EEE-124E-39F1-B99B-14DDD1B51DCF}"/>
          </ac:spMkLst>
        </pc:spChg>
      </pc:sldChg>
      <pc:sldChg chg="modSp add mod">
        <pc:chgData name="Briggs, Connor" userId="885b7513-d3fa-4947-add1-efc2b24f04bd" providerId="ADAL" clId="{AD4D62A3-5FFE-492B-8ADB-2F6CF8E11E92}" dt="2023-01-19T23:20:41.522" v="13369" actId="33524"/>
        <pc:sldMkLst>
          <pc:docMk/>
          <pc:sldMk cId="695564462" sldId="1371"/>
        </pc:sldMkLst>
        <pc:spChg chg="mod">
          <ac:chgData name="Briggs, Connor" userId="885b7513-d3fa-4947-add1-efc2b24f04bd" providerId="ADAL" clId="{AD4D62A3-5FFE-492B-8ADB-2F6CF8E11E92}" dt="2023-01-19T23:20:41.522" v="13369" actId="33524"/>
          <ac:spMkLst>
            <pc:docMk/>
            <pc:sldMk cId="695564462" sldId="1371"/>
            <ac:spMk id="4" creationId="{F0CBC451-F663-2475-2B4C-7346B52A8825}"/>
          </ac:spMkLst>
        </pc:spChg>
      </pc:sldChg>
      <pc:sldChg chg="modSp add mod">
        <pc:chgData name="Briggs, Connor" userId="885b7513-d3fa-4947-add1-efc2b24f04bd" providerId="ADAL" clId="{AD4D62A3-5FFE-492B-8ADB-2F6CF8E11E92}" dt="2023-01-18T15:35:21.316" v="10690" actId="20577"/>
        <pc:sldMkLst>
          <pc:docMk/>
          <pc:sldMk cId="1190902685" sldId="1372"/>
        </pc:sldMkLst>
        <pc:spChg chg="mod">
          <ac:chgData name="Briggs, Connor" userId="885b7513-d3fa-4947-add1-efc2b24f04bd" providerId="ADAL" clId="{AD4D62A3-5FFE-492B-8ADB-2F6CF8E11E92}" dt="2023-01-18T15:35:21.316" v="10690" actId="20577"/>
          <ac:spMkLst>
            <pc:docMk/>
            <pc:sldMk cId="1190902685" sldId="1372"/>
            <ac:spMk id="4" creationId="{F0CBC451-F663-2475-2B4C-7346B52A8825}"/>
          </ac:spMkLst>
        </pc:spChg>
      </pc:sldChg>
      <pc:sldChg chg="modSp add mod">
        <pc:chgData name="Briggs, Connor" userId="885b7513-d3fa-4947-add1-efc2b24f04bd" providerId="ADAL" clId="{AD4D62A3-5FFE-492B-8ADB-2F6CF8E11E92}" dt="2023-01-19T22:07:10.569" v="13336" actId="20577"/>
        <pc:sldMkLst>
          <pc:docMk/>
          <pc:sldMk cId="4130866243" sldId="1373"/>
        </pc:sldMkLst>
        <pc:spChg chg="mod">
          <ac:chgData name="Briggs, Connor" userId="885b7513-d3fa-4947-add1-efc2b24f04bd" providerId="ADAL" clId="{AD4D62A3-5FFE-492B-8ADB-2F6CF8E11E92}" dt="2023-01-19T22:07:10.569" v="13336" actId="20577"/>
          <ac:spMkLst>
            <pc:docMk/>
            <pc:sldMk cId="4130866243" sldId="1373"/>
            <ac:spMk id="4" creationId="{5FBEB3A3-7658-8AB0-473C-0F8FDFA6D4BA}"/>
          </ac:spMkLst>
        </pc:spChg>
      </pc:sldChg>
      <pc:sldChg chg="modSp add mod">
        <pc:chgData name="Briggs, Connor" userId="885b7513-d3fa-4947-add1-efc2b24f04bd" providerId="ADAL" clId="{AD4D62A3-5FFE-492B-8ADB-2F6CF8E11E92}" dt="2023-01-18T16:48:05.228" v="12569" actId="20577"/>
        <pc:sldMkLst>
          <pc:docMk/>
          <pc:sldMk cId="3085039074" sldId="1374"/>
        </pc:sldMkLst>
        <pc:spChg chg="mod">
          <ac:chgData name="Briggs, Connor" userId="885b7513-d3fa-4947-add1-efc2b24f04bd" providerId="ADAL" clId="{AD4D62A3-5FFE-492B-8ADB-2F6CF8E11E92}" dt="2023-01-18T16:48:05.228" v="12569" actId="20577"/>
          <ac:spMkLst>
            <pc:docMk/>
            <pc:sldMk cId="3085039074" sldId="1374"/>
            <ac:spMk id="4" creationId="{EF38D156-6AEA-9AF7-4E5C-B78F65276FD1}"/>
          </ac:spMkLst>
        </pc:spChg>
      </pc:sldChg>
      <pc:sldChg chg="modSp add mod ord">
        <pc:chgData name="Briggs, Connor" userId="885b7513-d3fa-4947-add1-efc2b24f04bd" providerId="ADAL" clId="{AD4D62A3-5FFE-492B-8ADB-2F6CF8E11E92}" dt="2023-01-19T20:10:37.586" v="12917" actId="6549"/>
        <pc:sldMkLst>
          <pc:docMk/>
          <pc:sldMk cId="1798544026" sldId="1375"/>
        </pc:sldMkLst>
        <pc:spChg chg="mod">
          <ac:chgData name="Briggs, Connor" userId="885b7513-d3fa-4947-add1-efc2b24f04bd" providerId="ADAL" clId="{AD4D62A3-5FFE-492B-8ADB-2F6CF8E11E92}" dt="2023-01-19T20:09:56.657" v="12750" actId="20577"/>
          <ac:spMkLst>
            <pc:docMk/>
            <pc:sldMk cId="1798544026" sldId="1375"/>
            <ac:spMk id="3" creationId="{06942845-BD5A-42C5-A5C4-13339DD507AB}"/>
          </ac:spMkLst>
        </pc:spChg>
        <pc:spChg chg="mod">
          <ac:chgData name="Briggs, Connor" userId="885b7513-d3fa-4947-add1-efc2b24f04bd" providerId="ADAL" clId="{AD4D62A3-5FFE-492B-8ADB-2F6CF8E11E92}" dt="2023-01-19T20:10:37.586" v="12917" actId="6549"/>
          <ac:spMkLst>
            <pc:docMk/>
            <pc:sldMk cId="1798544026" sldId="1375"/>
            <ac:spMk id="4" creationId="{23308948-7A4C-3526-1B27-64C6D4F4F4FF}"/>
          </ac:spMkLst>
        </pc:spChg>
      </pc:sldChg>
    </pc:docChg>
  </pc:docChgLst>
  <pc:docChgLst>
    <pc:chgData name="Sharp, Stephanie" userId="S::stephanie.sharp@tea.texas.gov::4b7f997e-11e2-446b-b7b6-32dc105769b7" providerId="AD" clId="Web-{DF7F2F6E-F16D-48A6-8246-AA4D6BA89410}"/>
    <pc:docChg chg="modSld">
      <pc:chgData name="Sharp, Stephanie" userId="S::stephanie.sharp@tea.texas.gov::4b7f997e-11e2-446b-b7b6-32dc105769b7" providerId="AD" clId="Web-{DF7F2F6E-F16D-48A6-8246-AA4D6BA89410}" dt="2023-01-31T15:17:07.921" v="30" actId="20577"/>
      <pc:docMkLst>
        <pc:docMk/>
      </pc:docMkLst>
      <pc:sldChg chg="modSp">
        <pc:chgData name="Sharp, Stephanie" userId="S::stephanie.sharp@tea.texas.gov::4b7f997e-11e2-446b-b7b6-32dc105769b7" providerId="AD" clId="Web-{DF7F2F6E-F16D-48A6-8246-AA4D6BA89410}" dt="2023-01-31T15:12:50.740" v="1" actId="1076"/>
        <pc:sldMkLst>
          <pc:docMk/>
          <pc:sldMk cId="3766427681" sldId="1377"/>
        </pc:sldMkLst>
        <pc:grpChg chg="mod">
          <ac:chgData name="Sharp, Stephanie" userId="S::stephanie.sharp@tea.texas.gov::4b7f997e-11e2-446b-b7b6-32dc105769b7" providerId="AD" clId="Web-{DF7F2F6E-F16D-48A6-8246-AA4D6BA89410}" dt="2023-01-31T15:12:50.740" v="1" actId="1076"/>
          <ac:grpSpMkLst>
            <pc:docMk/>
            <pc:sldMk cId="3766427681" sldId="1377"/>
            <ac:grpSpMk id="3" creationId="{BDC91DD7-4935-CF60-D98C-D710CA13C312}"/>
          </ac:grpSpMkLst>
        </pc:grpChg>
      </pc:sldChg>
      <pc:sldChg chg="modSp">
        <pc:chgData name="Sharp, Stephanie" userId="S::stephanie.sharp@tea.texas.gov::4b7f997e-11e2-446b-b7b6-32dc105769b7" providerId="AD" clId="Web-{DF7F2F6E-F16D-48A6-8246-AA4D6BA89410}" dt="2023-01-31T15:17:07.921" v="30" actId="20577"/>
        <pc:sldMkLst>
          <pc:docMk/>
          <pc:sldMk cId="3182653857" sldId="1378"/>
        </pc:sldMkLst>
        <pc:spChg chg="mod">
          <ac:chgData name="Sharp, Stephanie" userId="S::stephanie.sharp@tea.texas.gov::4b7f997e-11e2-446b-b7b6-32dc105769b7" providerId="AD" clId="Web-{DF7F2F6E-F16D-48A6-8246-AA4D6BA89410}" dt="2023-01-31T15:17:07.921" v="30" actId="20577"/>
          <ac:spMkLst>
            <pc:docMk/>
            <pc:sldMk cId="3182653857" sldId="1378"/>
            <ac:spMk id="4" creationId="{23308948-7A4C-3526-1B27-64C6D4F4F4FF}"/>
          </ac:spMkLst>
        </pc:spChg>
      </pc:sldChg>
    </pc:docChg>
  </pc:docChgLst>
  <pc:docChgLst>
    <pc:chgData name="Polo, Beth" userId="S::beth.polo@tea.texas.gov::217503ae-afe6-4379-9001-e6919c8c2fa0" providerId="AD" clId="Web-{7655A1C1-9557-4152-A237-35068E74C18C}"/>
    <pc:docChg chg="modSld">
      <pc:chgData name="Polo, Beth" userId="S::beth.polo@tea.texas.gov::217503ae-afe6-4379-9001-e6919c8c2fa0" providerId="AD" clId="Web-{7655A1C1-9557-4152-A237-35068E74C18C}" dt="2023-01-24T21:01:08.799" v="78"/>
      <pc:docMkLst>
        <pc:docMk/>
      </pc:docMkLst>
      <pc:sldChg chg="modSp">
        <pc:chgData name="Polo, Beth" userId="S::beth.polo@tea.texas.gov::217503ae-afe6-4379-9001-e6919c8c2fa0" providerId="AD" clId="Web-{7655A1C1-9557-4152-A237-35068E74C18C}" dt="2023-01-24T21:01:08.799" v="78"/>
        <pc:sldMkLst>
          <pc:docMk/>
          <pc:sldMk cId="3703867301" sldId="1346"/>
        </pc:sldMkLst>
        <pc:graphicFrameChg chg="mod modGraphic">
          <ac:chgData name="Polo, Beth" userId="S::beth.polo@tea.texas.gov::217503ae-afe6-4379-9001-e6919c8c2fa0" providerId="AD" clId="Web-{7655A1C1-9557-4152-A237-35068E74C18C}" dt="2023-01-24T21:01:08.799" v="78"/>
          <ac:graphicFrameMkLst>
            <pc:docMk/>
            <pc:sldMk cId="3703867301" sldId="1346"/>
            <ac:graphicFrameMk id="5" creationId="{F8A4B757-DCAC-FE7D-58DD-57F767937DE8}"/>
          </ac:graphicFrameMkLst>
        </pc:graphicFrameChg>
      </pc:sldChg>
      <pc:sldChg chg="addSp delSp modSp">
        <pc:chgData name="Polo, Beth" userId="S::beth.polo@tea.texas.gov::217503ae-afe6-4379-9001-e6919c8c2fa0" providerId="AD" clId="Web-{7655A1C1-9557-4152-A237-35068E74C18C}" dt="2023-01-24T21:00:14.172" v="65"/>
        <pc:sldMkLst>
          <pc:docMk/>
          <pc:sldMk cId="1815718849" sldId="1358"/>
        </pc:sldMkLst>
        <pc:graphicFrameChg chg="add del mod">
          <ac:chgData name="Polo, Beth" userId="S::beth.polo@tea.texas.gov::217503ae-afe6-4379-9001-e6919c8c2fa0" providerId="AD" clId="Web-{7655A1C1-9557-4152-A237-35068E74C18C}" dt="2023-01-24T20:57:14.244" v="6"/>
          <ac:graphicFrameMkLst>
            <pc:docMk/>
            <pc:sldMk cId="1815718849" sldId="1358"/>
            <ac:graphicFrameMk id="4" creationId="{4F5668D2-B006-0FAC-C1EC-5867F0D2031D}"/>
          </ac:graphicFrameMkLst>
        </pc:graphicFrameChg>
        <pc:graphicFrameChg chg="add del mod modGraphic">
          <ac:chgData name="Polo, Beth" userId="S::beth.polo@tea.texas.gov::217503ae-afe6-4379-9001-e6919c8c2fa0" providerId="AD" clId="Web-{7655A1C1-9557-4152-A237-35068E74C18C}" dt="2023-01-24T21:00:14.172" v="65"/>
          <ac:graphicFrameMkLst>
            <pc:docMk/>
            <pc:sldMk cId="1815718849" sldId="1358"/>
            <ac:graphicFrameMk id="5" creationId="{F8A4B757-DCAC-FE7D-58DD-57F767937DE8}"/>
          </ac:graphicFrameMkLst>
        </pc:graphicFrameChg>
        <pc:graphicFrameChg chg="add del mod modGraphic">
          <ac:chgData name="Polo, Beth" userId="S::beth.polo@tea.texas.gov::217503ae-afe6-4379-9001-e6919c8c2fa0" providerId="AD" clId="Web-{7655A1C1-9557-4152-A237-35068E74C18C}" dt="2023-01-24T20:58:11.668" v="18"/>
          <ac:graphicFrameMkLst>
            <pc:docMk/>
            <pc:sldMk cId="1815718849" sldId="1358"/>
            <ac:graphicFrameMk id="7" creationId="{B796A1B4-0935-77CA-2556-474D8FBFABC4}"/>
          </ac:graphicFrameMkLst>
        </pc:graphicFrameChg>
        <pc:graphicFrameChg chg="add del mod">
          <ac:chgData name="Polo, Beth" userId="S::beth.polo@tea.texas.gov::217503ae-afe6-4379-9001-e6919c8c2fa0" providerId="AD" clId="Web-{7655A1C1-9557-4152-A237-35068E74C18C}" dt="2023-01-24T20:59:13.061" v="45"/>
          <ac:graphicFrameMkLst>
            <pc:docMk/>
            <pc:sldMk cId="1815718849" sldId="1358"/>
            <ac:graphicFrameMk id="9" creationId="{781292DF-D988-75E2-7D73-508BD455C6E1}"/>
          </ac:graphicFrameMkLst>
        </pc:graphicFrameChg>
      </pc:sldChg>
    </pc:docChg>
  </pc:docChgLst>
  <pc:docChgLst>
    <pc:chgData name="Hanson, Terri" userId="a02fd813-d4f3-43fd-83dd-7393041517de" providerId="ADAL" clId="{063B7B87-D86A-43B2-B845-9FBB6D39B638}"/>
    <pc:docChg chg="">
      <pc:chgData name="Hanson, Terri" userId="a02fd813-d4f3-43fd-83dd-7393041517de" providerId="ADAL" clId="{063B7B87-D86A-43B2-B845-9FBB6D39B638}" dt="2023-02-23T22:16:08.609" v="1"/>
      <pc:docMkLst>
        <pc:docMk/>
      </pc:docMkLst>
      <pc:sldChg chg="modCm">
        <pc:chgData name="Hanson, Terri" userId="a02fd813-d4f3-43fd-83dd-7393041517de" providerId="ADAL" clId="{063B7B87-D86A-43B2-B845-9FBB6D39B638}" dt="2023-02-23T22:16:08.609" v="1"/>
        <pc:sldMkLst>
          <pc:docMk/>
          <pc:sldMk cId="3372854681" sldId="1345"/>
        </pc:sldMkLst>
        <pc:extLst>
          <p:ext xmlns:p="http://schemas.openxmlformats.org/presentationml/2006/main" uri="{D6D511B9-2390-475A-947B-AFAB55BFBCF1}">
            <pc226:cmChg xmlns:pc226="http://schemas.microsoft.com/office/powerpoint/2022/06/main/command" chg="mod">
              <pc226:chgData name="Hanson, Terri" userId="a02fd813-d4f3-43fd-83dd-7393041517de" providerId="ADAL" clId="{063B7B87-D86A-43B2-B845-9FBB6D39B638}" dt="2023-02-23T22:16:08.609" v="1"/>
              <pc2:cmMkLst xmlns:pc2="http://schemas.microsoft.com/office/powerpoint/2019/9/main/command">
                <pc:docMk/>
                <pc:sldMk cId="3372854681" sldId="1345"/>
                <pc2:cmMk id="{BBEAF1BA-D0E7-481F-9028-31FA28E18B63}"/>
              </pc2:cmMkLst>
              <pc226:cmRplyChg chg="add">
                <pc226:chgData name="Hanson, Terri" userId="a02fd813-d4f3-43fd-83dd-7393041517de" providerId="ADAL" clId="{063B7B87-D86A-43B2-B845-9FBB6D39B638}" dt="2023-02-23T22:16:08.609" v="1"/>
                <pc2:cmRplyMkLst xmlns:pc2="http://schemas.microsoft.com/office/powerpoint/2019/9/main/command">
                  <pc:docMk/>
                  <pc:sldMk cId="3372854681" sldId="1345"/>
                  <pc2:cmMk id="{BBEAF1BA-D0E7-481F-9028-31FA28E18B63}"/>
                  <pc2:cmRplyMk id="{343BBA65-18F2-4CB0-9786-FCD1A2C11B7A}"/>
                </pc2:cmRplyMkLst>
              </pc226:cmRplyChg>
            </pc226:cmChg>
          </p:ext>
        </pc:extLst>
      </pc:sldChg>
    </pc:docChg>
  </pc:docChgLst>
  <pc:docChgLst>
    <pc:chgData name="Johnson, Scott" userId="bec97677-f0c6-4bfb-b610-83dc74061801" providerId="ADAL" clId="{9E616CFF-9059-42D9-8F57-002CC17F1D2C}"/>
    <pc:docChg chg="undo custSel addSld modSld sldOrd">
      <pc:chgData name="Johnson, Scott" userId="bec97677-f0c6-4bfb-b610-83dc74061801" providerId="ADAL" clId="{9E616CFF-9059-42D9-8F57-002CC17F1D2C}" dt="2023-02-09T19:31:55.210" v="236"/>
      <pc:docMkLst>
        <pc:docMk/>
      </pc:docMkLst>
      <pc:sldChg chg="modSp mod">
        <pc:chgData name="Johnson, Scott" userId="bec97677-f0c6-4bfb-b610-83dc74061801" providerId="ADAL" clId="{9E616CFF-9059-42D9-8F57-002CC17F1D2C}" dt="2023-02-08T20:52:36.871" v="25" actId="6549"/>
        <pc:sldMkLst>
          <pc:docMk/>
          <pc:sldMk cId="101772985" sldId="430"/>
        </pc:sldMkLst>
        <pc:spChg chg="mod">
          <ac:chgData name="Johnson, Scott" userId="bec97677-f0c6-4bfb-b610-83dc74061801" providerId="ADAL" clId="{9E616CFF-9059-42D9-8F57-002CC17F1D2C}" dt="2023-02-08T20:52:36.871" v="25" actId="6549"/>
          <ac:spMkLst>
            <pc:docMk/>
            <pc:sldMk cId="101772985" sldId="430"/>
            <ac:spMk id="2" creationId="{405DF411-78A9-9747-09AA-850A39BC7211}"/>
          </ac:spMkLst>
        </pc:spChg>
      </pc:sldChg>
      <pc:sldChg chg="modSp mod">
        <pc:chgData name="Johnson, Scott" userId="bec97677-f0c6-4bfb-b610-83dc74061801" providerId="ADAL" clId="{9E616CFF-9059-42D9-8F57-002CC17F1D2C}" dt="2023-02-09T19:31:25.564" v="233" actId="14100"/>
        <pc:sldMkLst>
          <pc:docMk/>
          <pc:sldMk cId="3372854681" sldId="1345"/>
        </pc:sldMkLst>
        <pc:spChg chg="mod">
          <ac:chgData name="Johnson, Scott" userId="bec97677-f0c6-4bfb-b610-83dc74061801" providerId="ADAL" clId="{9E616CFF-9059-42D9-8F57-002CC17F1D2C}" dt="2023-02-09T19:31:25.564" v="233" actId="14100"/>
          <ac:spMkLst>
            <pc:docMk/>
            <pc:sldMk cId="3372854681" sldId="1345"/>
            <ac:spMk id="4" creationId="{CB57F62A-3C71-22B5-1889-BF7E76F16F73}"/>
          </ac:spMkLst>
        </pc:spChg>
      </pc:sldChg>
      <pc:sldChg chg="modSp mod">
        <pc:chgData name="Johnson, Scott" userId="bec97677-f0c6-4bfb-b610-83dc74061801" providerId="ADAL" clId="{9E616CFF-9059-42D9-8F57-002CC17F1D2C}" dt="2023-02-09T19:31:41.876" v="235" actId="20577"/>
        <pc:sldMkLst>
          <pc:docMk/>
          <pc:sldMk cId="3703867301" sldId="1346"/>
        </pc:sldMkLst>
        <pc:graphicFrameChg chg="modGraphic">
          <ac:chgData name="Johnson, Scott" userId="bec97677-f0c6-4bfb-b610-83dc74061801" providerId="ADAL" clId="{9E616CFF-9059-42D9-8F57-002CC17F1D2C}" dt="2023-02-09T19:31:41.876" v="235" actId="20577"/>
          <ac:graphicFrameMkLst>
            <pc:docMk/>
            <pc:sldMk cId="3703867301" sldId="1346"/>
            <ac:graphicFrameMk id="5" creationId="{F8A4B757-DCAC-FE7D-58DD-57F767937DE8}"/>
          </ac:graphicFrameMkLst>
        </pc:graphicFrameChg>
      </pc:sldChg>
      <pc:sldChg chg="addSp modSp mod ord addCm modCm">
        <pc:chgData name="Johnson, Scott" userId="bec97677-f0c6-4bfb-b610-83dc74061801" providerId="ADAL" clId="{9E616CFF-9059-42D9-8F57-002CC17F1D2C}" dt="2023-02-09T19:31:55.210" v="236"/>
        <pc:sldMkLst>
          <pc:docMk/>
          <pc:sldMk cId="2985573036" sldId="1348"/>
        </pc:sldMkLst>
        <pc:spChg chg="mod">
          <ac:chgData name="Johnson, Scott" userId="bec97677-f0c6-4bfb-b610-83dc74061801" providerId="ADAL" clId="{9E616CFF-9059-42D9-8F57-002CC17F1D2C}" dt="2023-02-08T21:04:54.342" v="167" actId="20577"/>
          <ac:spMkLst>
            <pc:docMk/>
            <pc:sldMk cId="2985573036" sldId="1348"/>
            <ac:spMk id="4" creationId="{EF38D156-6AEA-9AF7-4E5C-B78F65276FD1}"/>
          </ac:spMkLst>
        </pc:spChg>
        <pc:graphicFrameChg chg="add mod modGraphic">
          <ac:chgData name="Johnson, Scott" userId="bec97677-f0c6-4bfb-b610-83dc74061801" providerId="ADAL" clId="{9E616CFF-9059-42D9-8F57-002CC17F1D2C}" dt="2023-02-08T21:08:06.204" v="210" actId="1035"/>
          <ac:graphicFrameMkLst>
            <pc:docMk/>
            <pc:sldMk cId="2985573036" sldId="1348"/>
            <ac:graphicFrameMk id="2" creationId="{4743386D-74DF-D448-C26C-7682EFE924F9}"/>
          </ac:graphicFrameMkLst>
        </pc:graphicFrameChg>
      </pc:sldChg>
      <pc:sldChg chg="modSp mod addCm modCm">
        <pc:chgData name="Johnson, Scott" userId="bec97677-f0c6-4bfb-b610-83dc74061801" providerId="ADAL" clId="{9E616CFF-9059-42D9-8F57-002CC17F1D2C}" dt="2023-02-09T19:28:54.415" v="223"/>
        <pc:sldMkLst>
          <pc:docMk/>
          <pc:sldMk cId="3689618282" sldId="1357"/>
        </pc:sldMkLst>
        <pc:spChg chg="mod">
          <ac:chgData name="Johnson, Scott" userId="bec97677-f0c6-4bfb-b610-83dc74061801" providerId="ADAL" clId="{9E616CFF-9059-42D9-8F57-002CC17F1D2C}" dt="2023-02-08T20:59:14.529" v="133" actId="1035"/>
          <ac:spMkLst>
            <pc:docMk/>
            <pc:sldMk cId="3689618282" sldId="1357"/>
            <ac:spMk id="5" creationId="{A50BE870-18BE-B0D2-0D66-823FC4C417D7}"/>
          </ac:spMkLst>
        </pc:spChg>
      </pc:sldChg>
      <pc:sldChg chg="modSp mod">
        <pc:chgData name="Johnson, Scott" userId="bec97677-f0c6-4bfb-b610-83dc74061801" providerId="ADAL" clId="{9E616CFF-9059-42D9-8F57-002CC17F1D2C}" dt="2023-02-08T20:53:56.896" v="36" actId="113"/>
        <pc:sldMkLst>
          <pc:docMk/>
          <pc:sldMk cId="1557051742" sldId="1364"/>
        </pc:sldMkLst>
        <pc:spChg chg="mod">
          <ac:chgData name="Johnson, Scott" userId="bec97677-f0c6-4bfb-b610-83dc74061801" providerId="ADAL" clId="{9E616CFF-9059-42D9-8F57-002CC17F1D2C}" dt="2023-02-08T20:53:56.896" v="36" actId="113"/>
          <ac:spMkLst>
            <pc:docMk/>
            <pc:sldMk cId="1557051742" sldId="1364"/>
            <ac:spMk id="4" creationId="{5FBEB3A3-7658-8AB0-473C-0F8FDFA6D4BA}"/>
          </ac:spMkLst>
        </pc:spChg>
      </pc:sldChg>
      <pc:sldChg chg="modSp mod">
        <pc:chgData name="Johnson, Scott" userId="bec97677-f0c6-4bfb-b610-83dc74061801" providerId="ADAL" clId="{9E616CFF-9059-42D9-8F57-002CC17F1D2C}" dt="2023-02-08T20:54:24.508" v="48" actId="20577"/>
        <pc:sldMkLst>
          <pc:docMk/>
          <pc:sldMk cId="2483916033" sldId="1365"/>
        </pc:sldMkLst>
        <pc:spChg chg="mod">
          <ac:chgData name="Johnson, Scott" userId="bec97677-f0c6-4bfb-b610-83dc74061801" providerId="ADAL" clId="{9E616CFF-9059-42D9-8F57-002CC17F1D2C}" dt="2023-02-08T20:54:24.508" v="48" actId="20577"/>
          <ac:spMkLst>
            <pc:docMk/>
            <pc:sldMk cId="2483916033" sldId="1365"/>
            <ac:spMk id="4" creationId="{5FBEB3A3-7658-8AB0-473C-0F8FDFA6D4BA}"/>
          </ac:spMkLst>
        </pc:spChg>
      </pc:sldChg>
      <pc:sldChg chg="modSp mod">
        <pc:chgData name="Johnson, Scott" userId="bec97677-f0c6-4bfb-b610-83dc74061801" providerId="ADAL" clId="{9E616CFF-9059-42D9-8F57-002CC17F1D2C}" dt="2023-02-08T20:56:18.147" v="85" actId="14100"/>
        <pc:sldMkLst>
          <pc:docMk/>
          <pc:sldMk cId="618807777" sldId="1369"/>
        </pc:sldMkLst>
        <pc:spChg chg="mod">
          <ac:chgData name="Johnson, Scott" userId="bec97677-f0c6-4bfb-b610-83dc74061801" providerId="ADAL" clId="{9E616CFF-9059-42D9-8F57-002CC17F1D2C}" dt="2023-02-08T20:56:18.147" v="85" actId="14100"/>
          <ac:spMkLst>
            <pc:docMk/>
            <pc:sldMk cId="618807777" sldId="1369"/>
            <ac:spMk id="4" creationId="{42CA4EEE-124E-39F1-B99B-14DDD1B51DCF}"/>
          </ac:spMkLst>
        </pc:spChg>
      </pc:sldChg>
      <pc:sldChg chg="modSp mod">
        <pc:chgData name="Johnson, Scott" userId="bec97677-f0c6-4bfb-b610-83dc74061801" providerId="ADAL" clId="{9E616CFF-9059-42D9-8F57-002CC17F1D2C}" dt="2023-02-08T20:55:40.767" v="84" actId="20577"/>
        <pc:sldMkLst>
          <pc:docMk/>
          <pc:sldMk cId="4130866243" sldId="1373"/>
        </pc:sldMkLst>
        <pc:spChg chg="mod">
          <ac:chgData name="Johnson, Scott" userId="bec97677-f0c6-4bfb-b610-83dc74061801" providerId="ADAL" clId="{9E616CFF-9059-42D9-8F57-002CC17F1D2C}" dt="2023-02-08T20:55:40.767" v="84" actId="20577"/>
          <ac:spMkLst>
            <pc:docMk/>
            <pc:sldMk cId="4130866243" sldId="1373"/>
            <ac:spMk id="4" creationId="{5FBEB3A3-7658-8AB0-473C-0F8FDFA6D4BA}"/>
          </ac:spMkLst>
        </pc:spChg>
      </pc:sldChg>
      <pc:sldChg chg="modSp mod addCm modCm">
        <pc:chgData name="Johnson, Scott" userId="bec97677-f0c6-4bfb-b610-83dc74061801" providerId="ADAL" clId="{9E616CFF-9059-42D9-8F57-002CC17F1D2C}" dt="2023-02-09T19:30:20.692" v="229" actId="20577"/>
        <pc:sldMkLst>
          <pc:docMk/>
          <pc:sldMk cId="3364797217" sldId="1376"/>
        </pc:sldMkLst>
        <pc:spChg chg="mod">
          <ac:chgData name="Johnson, Scott" userId="bec97677-f0c6-4bfb-b610-83dc74061801" providerId="ADAL" clId="{9E616CFF-9059-42D9-8F57-002CC17F1D2C}" dt="2023-02-09T19:30:20.692" v="229" actId="20577"/>
          <ac:spMkLst>
            <pc:docMk/>
            <pc:sldMk cId="3364797217" sldId="1376"/>
            <ac:spMk id="4" creationId="{23308948-7A4C-3526-1B27-64C6D4F4F4FF}"/>
          </ac:spMkLst>
        </pc:spChg>
      </pc:sldChg>
      <pc:sldChg chg="modSp mod addCm modCm">
        <pc:chgData name="Johnson, Scott" userId="bec97677-f0c6-4bfb-b610-83dc74061801" providerId="ADAL" clId="{9E616CFF-9059-42D9-8F57-002CC17F1D2C}" dt="2023-02-09T19:30:58.745" v="232" actId="113"/>
        <pc:sldMkLst>
          <pc:docMk/>
          <pc:sldMk cId="3182653857" sldId="1378"/>
        </pc:sldMkLst>
        <pc:spChg chg="mod">
          <ac:chgData name="Johnson, Scott" userId="bec97677-f0c6-4bfb-b610-83dc74061801" providerId="ADAL" clId="{9E616CFF-9059-42D9-8F57-002CC17F1D2C}" dt="2023-02-09T19:30:58.745" v="232" actId="113"/>
          <ac:spMkLst>
            <pc:docMk/>
            <pc:sldMk cId="3182653857" sldId="1378"/>
            <ac:spMk id="4" creationId="{23308948-7A4C-3526-1B27-64C6D4F4F4FF}"/>
          </ac:spMkLst>
        </pc:spChg>
      </pc:sldChg>
      <pc:sldChg chg="add">
        <pc:chgData name="Johnson, Scott" userId="bec97677-f0c6-4bfb-b610-83dc74061801" providerId="ADAL" clId="{9E616CFF-9059-42D9-8F57-002CC17F1D2C}" dt="2023-02-08T20:58:40.322" v="86"/>
        <pc:sldMkLst>
          <pc:docMk/>
          <pc:sldMk cId="2432127470" sldId="1386"/>
        </pc:sldMkLst>
      </pc:sldChg>
      <pc:sldChg chg="delSp modSp add mod">
        <pc:chgData name="Johnson, Scott" userId="bec97677-f0c6-4bfb-b610-83dc74061801" providerId="ADAL" clId="{9E616CFF-9059-42D9-8F57-002CC17F1D2C}" dt="2023-02-08T21:08:42.991" v="219" actId="6549"/>
        <pc:sldMkLst>
          <pc:docMk/>
          <pc:sldMk cId="857098351" sldId="1387"/>
        </pc:sldMkLst>
        <pc:spChg chg="mod">
          <ac:chgData name="Johnson, Scott" userId="bec97677-f0c6-4bfb-b610-83dc74061801" providerId="ADAL" clId="{9E616CFF-9059-42D9-8F57-002CC17F1D2C}" dt="2023-02-08T21:08:42.991" v="219" actId="6549"/>
          <ac:spMkLst>
            <pc:docMk/>
            <pc:sldMk cId="857098351" sldId="1387"/>
            <ac:spMk id="4" creationId="{EF38D156-6AEA-9AF7-4E5C-B78F65276FD1}"/>
          </ac:spMkLst>
        </pc:spChg>
        <pc:graphicFrameChg chg="del mod modGraphic">
          <ac:chgData name="Johnson, Scott" userId="bec97677-f0c6-4bfb-b610-83dc74061801" providerId="ADAL" clId="{9E616CFF-9059-42D9-8F57-002CC17F1D2C}" dt="2023-02-08T21:08:41.015" v="218" actId="478"/>
          <ac:graphicFrameMkLst>
            <pc:docMk/>
            <pc:sldMk cId="857098351" sldId="1387"/>
            <ac:graphicFrameMk id="2" creationId="{4743386D-74DF-D448-C26C-7682EFE924F9}"/>
          </ac:graphicFrameMkLst>
        </pc:graphicFrameChg>
      </pc:sldChg>
      <pc:sldChg chg="modSp mod">
        <pc:chgData name="Johnson, Scott" userId="bec97677-f0c6-4bfb-b610-83dc74061801" providerId="ADAL" clId="{9E616CFF-9059-42D9-8F57-002CC17F1D2C}" dt="2023-02-09T19:30:18.351" v="228" actId="20577"/>
        <pc:sldMkLst>
          <pc:docMk/>
          <pc:sldMk cId="2909150851" sldId="1388"/>
        </pc:sldMkLst>
        <pc:spChg chg="mod">
          <ac:chgData name="Johnson, Scott" userId="bec97677-f0c6-4bfb-b610-83dc74061801" providerId="ADAL" clId="{9E616CFF-9059-42D9-8F57-002CC17F1D2C}" dt="2023-02-09T19:30:18.351" v="228" actId="20577"/>
          <ac:spMkLst>
            <pc:docMk/>
            <pc:sldMk cId="2909150851" sldId="1388"/>
            <ac:spMk id="4" creationId="{23308948-7A4C-3526-1B27-64C6D4F4F4FF}"/>
          </ac:spMkLst>
        </pc:spChg>
      </pc:sldChg>
      <pc:sldChg chg="modSp mod">
        <pc:chgData name="Johnson, Scott" userId="bec97677-f0c6-4bfb-b610-83dc74061801" providerId="ADAL" clId="{9E616CFF-9059-42D9-8F57-002CC17F1D2C}" dt="2023-02-09T19:30:01.088" v="227" actId="113"/>
        <pc:sldMkLst>
          <pc:docMk/>
          <pc:sldMk cId="839859312" sldId="1389"/>
        </pc:sldMkLst>
        <pc:spChg chg="mod">
          <ac:chgData name="Johnson, Scott" userId="bec97677-f0c6-4bfb-b610-83dc74061801" providerId="ADAL" clId="{9E616CFF-9059-42D9-8F57-002CC17F1D2C}" dt="2023-02-09T19:30:01.088" v="227" actId="113"/>
          <ac:spMkLst>
            <pc:docMk/>
            <pc:sldMk cId="839859312" sldId="1389"/>
            <ac:spMk id="4" creationId="{23308948-7A4C-3526-1B27-64C6D4F4F4FF}"/>
          </ac:spMkLst>
        </pc:spChg>
      </pc:sldChg>
      <pc:sldChg chg="modSp mod">
        <pc:chgData name="Johnson, Scott" userId="bec97677-f0c6-4bfb-b610-83dc74061801" providerId="ADAL" clId="{9E616CFF-9059-42D9-8F57-002CC17F1D2C}" dt="2023-02-09T19:30:52.137" v="231" actId="113"/>
        <pc:sldMkLst>
          <pc:docMk/>
          <pc:sldMk cId="3129574166" sldId="1390"/>
        </pc:sldMkLst>
        <pc:spChg chg="mod">
          <ac:chgData name="Johnson, Scott" userId="bec97677-f0c6-4bfb-b610-83dc74061801" providerId="ADAL" clId="{9E616CFF-9059-42D9-8F57-002CC17F1D2C}" dt="2023-02-09T19:30:52.137" v="231" actId="113"/>
          <ac:spMkLst>
            <pc:docMk/>
            <pc:sldMk cId="3129574166" sldId="1390"/>
            <ac:spMk id="4" creationId="{23308948-7A4C-3526-1B27-64C6D4F4F4FF}"/>
          </ac:spMkLst>
        </pc:spChg>
      </pc:sldChg>
    </pc:docChg>
  </pc:docChgLst>
  <pc:docChgLst>
    <pc:chgData name="Polo, Beth" userId="S::beth.polo@tea.texas.gov::217503ae-afe6-4379-9001-e6919c8c2fa0" providerId="AD" clId="Web-{0BF59C4B-5F9B-4941-8319-621CB0FC0C4F}"/>
    <pc:docChg chg="modSld">
      <pc:chgData name="Polo, Beth" userId="S::beth.polo@tea.texas.gov::217503ae-afe6-4379-9001-e6919c8c2fa0" providerId="AD" clId="Web-{0BF59C4B-5F9B-4941-8319-621CB0FC0C4F}" dt="2023-01-24T17:42:26.488" v="14" actId="20577"/>
      <pc:docMkLst>
        <pc:docMk/>
      </pc:docMkLst>
      <pc:sldChg chg="modSp">
        <pc:chgData name="Polo, Beth" userId="S::beth.polo@tea.texas.gov::217503ae-afe6-4379-9001-e6919c8c2fa0" providerId="AD" clId="Web-{0BF59C4B-5F9B-4941-8319-621CB0FC0C4F}" dt="2023-01-24T17:42:26.488" v="14" actId="20577"/>
        <pc:sldMkLst>
          <pc:docMk/>
          <pc:sldMk cId="3689618282" sldId="1357"/>
        </pc:sldMkLst>
        <pc:spChg chg="mod">
          <ac:chgData name="Polo, Beth" userId="S::beth.polo@tea.texas.gov::217503ae-afe6-4379-9001-e6919c8c2fa0" providerId="AD" clId="Web-{0BF59C4B-5F9B-4941-8319-621CB0FC0C4F}" dt="2023-01-24T17:42:26.488" v="14" actId="20577"/>
          <ac:spMkLst>
            <pc:docMk/>
            <pc:sldMk cId="3689618282" sldId="1357"/>
            <ac:spMk id="5" creationId="{A50BE870-18BE-B0D2-0D66-823FC4C417D7}"/>
          </ac:spMkLst>
        </pc:spChg>
      </pc:sldChg>
      <pc:sldChg chg="modSp">
        <pc:chgData name="Polo, Beth" userId="S::beth.polo@tea.texas.gov::217503ae-afe6-4379-9001-e6919c8c2fa0" providerId="AD" clId="Web-{0BF59C4B-5F9B-4941-8319-621CB0FC0C4F}" dt="2023-01-24T17:39:54.342" v="0" actId="1076"/>
        <pc:sldMkLst>
          <pc:docMk/>
          <pc:sldMk cId="2646814274" sldId="1359"/>
        </pc:sldMkLst>
        <pc:spChg chg="mod">
          <ac:chgData name="Polo, Beth" userId="S::beth.polo@tea.texas.gov::217503ae-afe6-4379-9001-e6919c8c2fa0" providerId="AD" clId="Web-{0BF59C4B-5F9B-4941-8319-621CB0FC0C4F}" dt="2023-01-24T17:39:54.342" v="0" actId="1076"/>
          <ac:spMkLst>
            <pc:docMk/>
            <pc:sldMk cId="2646814274" sldId="1359"/>
            <ac:spMk id="4" creationId="{F0CBC451-F663-2475-2B4C-7346B52A8825}"/>
          </ac:spMkLst>
        </pc:spChg>
      </pc:sldChg>
    </pc:docChg>
  </pc:docChgLst>
  <pc:docChgLst>
    <pc:chgData name="Muffoletto, Jamie" userId="daf1e3c6-8137-448a-b141-d23049d419b5" providerId="ADAL" clId="{7904C8BF-D0D3-4A3D-8190-DFD29B376CC3}"/>
    <pc:docChg chg="delSld modSld">
      <pc:chgData name="Muffoletto, Jamie" userId="daf1e3c6-8137-448a-b141-d23049d419b5" providerId="ADAL" clId="{7904C8BF-D0D3-4A3D-8190-DFD29B376CC3}" dt="2023-03-28T16:26:37.226" v="54" actId="962"/>
      <pc:docMkLst>
        <pc:docMk/>
      </pc:docMkLst>
      <pc:sldChg chg="modSp mod">
        <pc:chgData name="Muffoletto, Jamie" userId="daf1e3c6-8137-448a-b141-d23049d419b5" providerId="ADAL" clId="{7904C8BF-D0D3-4A3D-8190-DFD29B376CC3}" dt="2023-03-28T16:26:21.372" v="50" actId="207"/>
        <pc:sldMkLst>
          <pc:docMk/>
          <pc:sldMk cId="3703867301" sldId="1346"/>
        </pc:sldMkLst>
        <pc:spChg chg="mod">
          <ac:chgData name="Muffoletto, Jamie" userId="daf1e3c6-8137-448a-b141-d23049d419b5" providerId="ADAL" clId="{7904C8BF-D0D3-4A3D-8190-DFD29B376CC3}" dt="2023-03-28T16:26:21.372" v="50" actId="207"/>
          <ac:spMkLst>
            <pc:docMk/>
            <pc:sldMk cId="3703867301" sldId="1346"/>
            <ac:spMk id="3" creationId="{06942845-BD5A-42C5-A5C4-13339DD507AB}"/>
          </ac:spMkLst>
        </pc:spChg>
      </pc:sldChg>
      <pc:sldChg chg="modSp mod">
        <pc:chgData name="Muffoletto, Jamie" userId="daf1e3c6-8137-448a-b141-d23049d419b5" providerId="ADAL" clId="{7904C8BF-D0D3-4A3D-8190-DFD29B376CC3}" dt="2023-03-28T16:24:01.353" v="2" actId="962"/>
        <pc:sldMkLst>
          <pc:docMk/>
          <pc:sldMk cId="3008848058" sldId="1363"/>
        </pc:sldMkLst>
        <pc:spChg chg="mod">
          <ac:chgData name="Muffoletto, Jamie" userId="daf1e3c6-8137-448a-b141-d23049d419b5" providerId="ADAL" clId="{7904C8BF-D0D3-4A3D-8190-DFD29B376CC3}" dt="2023-03-28T16:23:57.005" v="1" actId="962"/>
          <ac:spMkLst>
            <pc:docMk/>
            <pc:sldMk cId="3008848058" sldId="1363"/>
            <ac:spMk id="2" creationId="{405DF411-78A9-9747-09AA-850A39BC7211}"/>
          </ac:spMkLst>
        </pc:spChg>
        <pc:picChg chg="mod">
          <ac:chgData name="Muffoletto, Jamie" userId="daf1e3c6-8137-448a-b141-d23049d419b5" providerId="ADAL" clId="{7904C8BF-D0D3-4A3D-8190-DFD29B376CC3}" dt="2023-03-28T16:24:01.353" v="2" actId="962"/>
          <ac:picMkLst>
            <pc:docMk/>
            <pc:sldMk cId="3008848058" sldId="1363"/>
            <ac:picMk id="5" creationId="{94A11187-1378-053D-5AA3-D585CBC50F5C}"/>
          </ac:picMkLst>
        </pc:picChg>
      </pc:sldChg>
      <pc:sldChg chg="modSp mod">
        <pc:chgData name="Muffoletto, Jamie" userId="daf1e3c6-8137-448a-b141-d23049d419b5" providerId="ADAL" clId="{7904C8BF-D0D3-4A3D-8190-DFD29B376CC3}" dt="2023-03-28T16:24:36.534" v="9" actId="207"/>
        <pc:sldMkLst>
          <pc:docMk/>
          <pc:sldMk cId="2483916033" sldId="1365"/>
        </pc:sldMkLst>
        <pc:spChg chg="mod">
          <ac:chgData name="Muffoletto, Jamie" userId="daf1e3c6-8137-448a-b141-d23049d419b5" providerId="ADAL" clId="{7904C8BF-D0D3-4A3D-8190-DFD29B376CC3}" dt="2023-03-28T16:24:36.534" v="9" actId="207"/>
          <ac:spMkLst>
            <pc:docMk/>
            <pc:sldMk cId="2483916033" sldId="1365"/>
            <ac:spMk id="3" creationId="{06942845-BD5A-42C5-A5C4-13339DD507AB}"/>
          </ac:spMkLst>
        </pc:spChg>
      </pc:sldChg>
      <pc:sldChg chg="modSp mod">
        <pc:chgData name="Muffoletto, Jamie" userId="daf1e3c6-8137-448a-b141-d23049d419b5" providerId="ADAL" clId="{7904C8BF-D0D3-4A3D-8190-DFD29B376CC3}" dt="2023-03-28T16:24:54.539" v="15" actId="207"/>
        <pc:sldMkLst>
          <pc:docMk/>
          <pc:sldMk cId="2881569999" sldId="1370"/>
        </pc:sldMkLst>
        <pc:spChg chg="mod">
          <ac:chgData name="Muffoletto, Jamie" userId="daf1e3c6-8137-448a-b141-d23049d419b5" providerId="ADAL" clId="{7904C8BF-D0D3-4A3D-8190-DFD29B376CC3}" dt="2023-03-28T16:24:54.539" v="15" actId="207"/>
          <ac:spMkLst>
            <pc:docMk/>
            <pc:sldMk cId="2881569999" sldId="1370"/>
            <ac:spMk id="3" creationId="{06942845-BD5A-42C5-A5C4-13339DD507AB}"/>
          </ac:spMkLst>
        </pc:spChg>
      </pc:sldChg>
      <pc:sldChg chg="modSp mod">
        <pc:chgData name="Muffoletto, Jamie" userId="daf1e3c6-8137-448a-b141-d23049d419b5" providerId="ADAL" clId="{7904C8BF-D0D3-4A3D-8190-DFD29B376CC3}" dt="2023-03-28T16:25:03.462" v="18" actId="207"/>
        <pc:sldMkLst>
          <pc:docMk/>
          <pc:sldMk cId="695564462" sldId="1371"/>
        </pc:sldMkLst>
        <pc:spChg chg="mod">
          <ac:chgData name="Muffoletto, Jamie" userId="daf1e3c6-8137-448a-b141-d23049d419b5" providerId="ADAL" clId="{7904C8BF-D0D3-4A3D-8190-DFD29B376CC3}" dt="2023-03-28T16:25:03.462" v="18" actId="207"/>
          <ac:spMkLst>
            <pc:docMk/>
            <pc:sldMk cId="695564462" sldId="1371"/>
            <ac:spMk id="3" creationId="{06942845-BD5A-42C5-A5C4-13339DD507AB}"/>
          </ac:spMkLst>
        </pc:spChg>
      </pc:sldChg>
      <pc:sldChg chg="modSp mod">
        <pc:chgData name="Muffoletto, Jamie" userId="daf1e3c6-8137-448a-b141-d23049d419b5" providerId="ADAL" clId="{7904C8BF-D0D3-4A3D-8190-DFD29B376CC3}" dt="2023-03-28T16:25:10.441" v="21" actId="207"/>
        <pc:sldMkLst>
          <pc:docMk/>
          <pc:sldMk cId="1190902685" sldId="1372"/>
        </pc:sldMkLst>
        <pc:spChg chg="mod">
          <ac:chgData name="Muffoletto, Jamie" userId="daf1e3c6-8137-448a-b141-d23049d419b5" providerId="ADAL" clId="{7904C8BF-D0D3-4A3D-8190-DFD29B376CC3}" dt="2023-03-28T16:25:10.441" v="21" actId="207"/>
          <ac:spMkLst>
            <pc:docMk/>
            <pc:sldMk cId="1190902685" sldId="1372"/>
            <ac:spMk id="3" creationId="{06942845-BD5A-42C5-A5C4-13339DD507AB}"/>
          </ac:spMkLst>
        </pc:spChg>
      </pc:sldChg>
      <pc:sldChg chg="modSp mod">
        <pc:chgData name="Muffoletto, Jamie" userId="daf1e3c6-8137-448a-b141-d23049d419b5" providerId="ADAL" clId="{7904C8BF-D0D3-4A3D-8190-DFD29B376CC3}" dt="2023-03-28T16:24:46.002" v="12" actId="207"/>
        <pc:sldMkLst>
          <pc:docMk/>
          <pc:sldMk cId="4130866243" sldId="1373"/>
        </pc:sldMkLst>
        <pc:spChg chg="mod">
          <ac:chgData name="Muffoletto, Jamie" userId="daf1e3c6-8137-448a-b141-d23049d419b5" providerId="ADAL" clId="{7904C8BF-D0D3-4A3D-8190-DFD29B376CC3}" dt="2023-03-28T16:24:46.002" v="12" actId="207"/>
          <ac:spMkLst>
            <pc:docMk/>
            <pc:sldMk cId="4130866243" sldId="1373"/>
            <ac:spMk id="3" creationId="{06942845-BD5A-42C5-A5C4-13339DD507AB}"/>
          </ac:spMkLst>
        </pc:spChg>
      </pc:sldChg>
      <pc:sldChg chg="modSp mod">
        <pc:chgData name="Muffoletto, Jamie" userId="daf1e3c6-8137-448a-b141-d23049d419b5" providerId="ADAL" clId="{7904C8BF-D0D3-4A3D-8190-DFD29B376CC3}" dt="2023-03-28T16:25:55.114" v="39" actId="207"/>
        <pc:sldMkLst>
          <pc:docMk/>
          <pc:sldMk cId="3182653857" sldId="1378"/>
        </pc:sldMkLst>
        <pc:spChg chg="mod">
          <ac:chgData name="Muffoletto, Jamie" userId="daf1e3c6-8137-448a-b141-d23049d419b5" providerId="ADAL" clId="{7904C8BF-D0D3-4A3D-8190-DFD29B376CC3}" dt="2023-03-28T16:25:55.114" v="39" actId="207"/>
          <ac:spMkLst>
            <pc:docMk/>
            <pc:sldMk cId="3182653857" sldId="1378"/>
            <ac:spMk id="3" creationId="{06942845-BD5A-42C5-A5C4-13339DD507AB}"/>
          </ac:spMkLst>
        </pc:spChg>
        <pc:picChg chg="mod">
          <ac:chgData name="Muffoletto, Jamie" userId="daf1e3c6-8137-448a-b141-d23049d419b5" providerId="ADAL" clId="{7904C8BF-D0D3-4A3D-8190-DFD29B376CC3}" dt="2023-03-28T16:24:14.236" v="6" actId="962"/>
          <ac:picMkLst>
            <pc:docMk/>
            <pc:sldMk cId="3182653857" sldId="1378"/>
            <ac:picMk id="5" creationId="{3340F98C-E825-3DDE-BE5C-B97936780C82}"/>
          </ac:picMkLst>
        </pc:picChg>
      </pc:sldChg>
      <pc:sldChg chg="modSp mod">
        <pc:chgData name="Muffoletto, Jamie" userId="daf1e3c6-8137-448a-b141-d23049d419b5" providerId="ADAL" clId="{7904C8BF-D0D3-4A3D-8190-DFD29B376CC3}" dt="2023-03-28T16:26:03.298" v="42" actId="207"/>
        <pc:sldMkLst>
          <pc:docMk/>
          <pc:sldMk cId="2802315385" sldId="1383"/>
        </pc:sldMkLst>
        <pc:spChg chg="mod">
          <ac:chgData name="Muffoletto, Jamie" userId="daf1e3c6-8137-448a-b141-d23049d419b5" providerId="ADAL" clId="{7904C8BF-D0D3-4A3D-8190-DFD29B376CC3}" dt="2023-03-28T16:26:03.298" v="42" actId="207"/>
          <ac:spMkLst>
            <pc:docMk/>
            <pc:sldMk cId="2802315385" sldId="1383"/>
            <ac:spMk id="3" creationId="{06942845-BD5A-42C5-A5C4-13339DD507AB}"/>
          </ac:spMkLst>
        </pc:spChg>
      </pc:sldChg>
      <pc:sldChg chg="modSp mod">
        <pc:chgData name="Muffoletto, Jamie" userId="daf1e3c6-8137-448a-b141-d23049d419b5" providerId="ADAL" clId="{7904C8BF-D0D3-4A3D-8190-DFD29B376CC3}" dt="2023-03-28T16:26:13.298" v="47" actId="207"/>
        <pc:sldMkLst>
          <pc:docMk/>
          <pc:sldMk cId="3449634059" sldId="1384"/>
        </pc:sldMkLst>
        <pc:spChg chg="mod">
          <ac:chgData name="Muffoletto, Jamie" userId="daf1e3c6-8137-448a-b141-d23049d419b5" providerId="ADAL" clId="{7904C8BF-D0D3-4A3D-8190-DFD29B376CC3}" dt="2023-03-28T16:26:13.298" v="47" actId="207"/>
          <ac:spMkLst>
            <pc:docMk/>
            <pc:sldMk cId="3449634059" sldId="1384"/>
            <ac:spMk id="3" creationId="{06942845-BD5A-42C5-A5C4-13339DD507AB}"/>
          </ac:spMkLst>
        </pc:spChg>
      </pc:sldChg>
      <pc:sldChg chg="modSp mod">
        <pc:chgData name="Muffoletto, Jamie" userId="daf1e3c6-8137-448a-b141-d23049d419b5" providerId="ADAL" clId="{7904C8BF-D0D3-4A3D-8190-DFD29B376CC3}" dt="2023-03-28T16:26:37.226" v="54" actId="962"/>
        <pc:sldMkLst>
          <pc:docMk/>
          <pc:sldMk cId="3105112219" sldId="1385"/>
        </pc:sldMkLst>
        <pc:spChg chg="mod">
          <ac:chgData name="Muffoletto, Jamie" userId="daf1e3c6-8137-448a-b141-d23049d419b5" providerId="ADAL" clId="{7904C8BF-D0D3-4A3D-8190-DFD29B376CC3}" dt="2023-03-28T16:25:48.302" v="36" actId="207"/>
          <ac:spMkLst>
            <pc:docMk/>
            <pc:sldMk cId="3105112219" sldId="1385"/>
            <ac:spMk id="3" creationId="{06942845-BD5A-42C5-A5C4-13339DD507AB}"/>
          </ac:spMkLst>
        </pc:spChg>
        <pc:spChg chg="mod">
          <ac:chgData name="Muffoletto, Jamie" userId="daf1e3c6-8137-448a-b141-d23049d419b5" providerId="ADAL" clId="{7904C8BF-D0D3-4A3D-8190-DFD29B376CC3}" dt="2023-03-28T16:24:10.856" v="5" actId="962"/>
          <ac:spMkLst>
            <pc:docMk/>
            <pc:sldMk cId="3105112219" sldId="1385"/>
            <ac:spMk id="4" creationId="{23308948-7A4C-3526-1B27-64C6D4F4F4FF}"/>
          </ac:spMkLst>
        </pc:spChg>
        <pc:picChg chg="mod">
          <ac:chgData name="Muffoletto, Jamie" userId="daf1e3c6-8137-448a-b141-d23049d419b5" providerId="ADAL" clId="{7904C8BF-D0D3-4A3D-8190-DFD29B376CC3}" dt="2023-03-28T16:26:37.226" v="54" actId="962"/>
          <ac:picMkLst>
            <pc:docMk/>
            <pc:sldMk cId="3105112219" sldId="1385"/>
            <ac:picMk id="36" creationId="{7303ABEA-60E2-46C1-F199-33236F05DEDB}"/>
          </ac:picMkLst>
        </pc:picChg>
      </pc:sldChg>
      <pc:sldChg chg="modSp mod">
        <pc:chgData name="Muffoletto, Jamie" userId="daf1e3c6-8137-448a-b141-d23049d419b5" providerId="ADAL" clId="{7904C8BF-D0D3-4A3D-8190-DFD29B376CC3}" dt="2023-03-28T16:25:19.178" v="24" actId="207"/>
        <pc:sldMkLst>
          <pc:docMk/>
          <pc:sldMk cId="2909150851" sldId="1388"/>
        </pc:sldMkLst>
        <pc:spChg chg="mod">
          <ac:chgData name="Muffoletto, Jamie" userId="daf1e3c6-8137-448a-b141-d23049d419b5" providerId="ADAL" clId="{7904C8BF-D0D3-4A3D-8190-DFD29B376CC3}" dt="2023-03-28T16:25:19.178" v="24" actId="207"/>
          <ac:spMkLst>
            <pc:docMk/>
            <pc:sldMk cId="2909150851" sldId="1388"/>
            <ac:spMk id="3" creationId="{06942845-BD5A-42C5-A5C4-13339DD507AB}"/>
          </ac:spMkLst>
        </pc:spChg>
        <pc:picChg chg="mod">
          <ac:chgData name="Muffoletto, Jamie" userId="daf1e3c6-8137-448a-b141-d23049d419b5" providerId="ADAL" clId="{7904C8BF-D0D3-4A3D-8190-DFD29B376CC3}" dt="2023-03-28T16:24:04.816" v="3" actId="962"/>
          <ac:picMkLst>
            <pc:docMk/>
            <pc:sldMk cId="2909150851" sldId="1388"/>
            <ac:picMk id="8" creationId="{B98EEB49-4700-60F5-7BAC-2283D4E33268}"/>
          </ac:picMkLst>
        </pc:picChg>
      </pc:sldChg>
      <pc:sldChg chg="modSp mod">
        <pc:chgData name="Muffoletto, Jamie" userId="daf1e3c6-8137-448a-b141-d23049d419b5" providerId="ADAL" clId="{7904C8BF-D0D3-4A3D-8190-DFD29B376CC3}" dt="2023-03-28T16:25:27.499" v="27" actId="207"/>
        <pc:sldMkLst>
          <pc:docMk/>
          <pc:sldMk cId="839859312" sldId="1389"/>
        </pc:sldMkLst>
        <pc:spChg chg="mod">
          <ac:chgData name="Muffoletto, Jamie" userId="daf1e3c6-8137-448a-b141-d23049d419b5" providerId="ADAL" clId="{7904C8BF-D0D3-4A3D-8190-DFD29B376CC3}" dt="2023-03-28T16:25:27.499" v="27" actId="207"/>
          <ac:spMkLst>
            <pc:docMk/>
            <pc:sldMk cId="839859312" sldId="1389"/>
            <ac:spMk id="3" creationId="{06942845-BD5A-42C5-A5C4-13339DD507AB}"/>
          </ac:spMkLst>
        </pc:spChg>
      </pc:sldChg>
      <pc:sldChg chg="del">
        <pc:chgData name="Muffoletto, Jamie" userId="daf1e3c6-8137-448a-b141-d23049d419b5" providerId="ADAL" clId="{7904C8BF-D0D3-4A3D-8190-DFD29B376CC3}" dt="2023-03-28T16:23:38.034" v="0" actId="47"/>
        <pc:sldMkLst>
          <pc:docMk/>
          <pc:sldMk cId="3129574166" sldId="1390"/>
        </pc:sldMkLst>
      </pc:sldChg>
      <pc:sldChg chg="modSp mod">
        <pc:chgData name="Muffoletto, Jamie" userId="daf1e3c6-8137-448a-b141-d23049d419b5" providerId="ADAL" clId="{7904C8BF-D0D3-4A3D-8190-DFD29B376CC3}" dt="2023-03-28T16:25:35.012" v="30" actId="207"/>
        <pc:sldMkLst>
          <pc:docMk/>
          <pc:sldMk cId="726227983" sldId="1392"/>
        </pc:sldMkLst>
        <pc:spChg chg="mod">
          <ac:chgData name="Muffoletto, Jamie" userId="daf1e3c6-8137-448a-b141-d23049d419b5" providerId="ADAL" clId="{7904C8BF-D0D3-4A3D-8190-DFD29B376CC3}" dt="2023-03-28T16:25:35.012" v="30" actId="207"/>
          <ac:spMkLst>
            <pc:docMk/>
            <pc:sldMk cId="726227983" sldId="1392"/>
            <ac:spMk id="3" creationId="{06942845-BD5A-42C5-A5C4-13339DD507AB}"/>
          </ac:spMkLst>
        </pc:spChg>
        <pc:spChg chg="mod">
          <ac:chgData name="Muffoletto, Jamie" userId="daf1e3c6-8137-448a-b141-d23049d419b5" providerId="ADAL" clId="{7904C8BF-D0D3-4A3D-8190-DFD29B376CC3}" dt="2023-03-28T16:24:08.350" v="4" actId="962"/>
          <ac:spMkLst>
            <pc:docMk/>
            <pc:sldMk cId="726227983" sldId="1392"/>
            <ac:spMk id="4" creationId="{23308948-7A4C-3526-1B27-64C6D4F4F4FF}"/>
          </ac:spMkLst>
        </pc:spChg>
      </pc:sldChg>
      <pc:sldChg chg="modSp mod">
        <pc:chgData name="Muffoletto, Jamie" userId="daf1e3c6-8137-448a-b141-d23049d419b5" providerId="ADAL" clId="{7904C8BF-D0D3-4A3D-8190-DFD29B376CC3}" dt="2023-03-28T16:26:31.254" v="52" actId="962"/>
        <pc:sldMkLst>
          <pc:docMk/>
          <pc:sldMk cId="725296099" sldId="1393"/>
        </pc:sldMkLst>
        <pc:spChg chg="mod">
          <ac:chgData name="Muffoletto, Jamie" userId="daf1e3c6-8137-448a-b141-d23049d419b5" providerId="ADAL" clId="{7904C8BF-D0D3-4A3D-8190-DFD29B376CC3}" dt="2023-03-28T16:25:41.414" v="33" actId="207"/>
          <ac:spMkLst>
            <pc:docMk/>
            <pc:sldMk cId="725296099" sldId="1393"/>
            <ac:spMk id="3" creationId="{06942845-BD5A-42C5-A5C4-13339DD507AB}"/>
          </ac:spMkLst>
        </pc:spChg>
        <pc:picChg chg="mod">
          <ac:chgData name="Muffoletto, Jamie" userId="daf1e3c6-8137-448a-b141-d23049d419b5" providerId="ADAL" clId="{7904C8BF-D0D3-4A3D-8190-DFD29B376CC3}" dt="2023-03-28T16:26:31.254" v="52" actId="962"/>
          <ac:picMkLst>
            <pc:docMk/>
            <pc:sldMk cId="725296099" sldId="1393"/>
            <ac:picMk id="2" creationId="{6242BCE5-035B-8022-08E2-AB8D98BA91B4}"/>
          </ac:picMkLst>
        </pc:picChg>
      </pc:sldChg>
    </pc:docChg>
  </pc:docChgLst>
  <pc:docChgLst>
    <pc:chgData name="Sharp, Stephanie" userId="S::stephanie.sharp@tea.texas.gov::4b7f997e-11e2-446b-b7b6-32dc105769b7" providerId="AD" clId="Web-{3A545CB8-F69D-4262-B91B-D5962115C8CE}"/>
    <pc:docChg chg="delSld">
      <pc:chgData name="Sharp, Stephanie" userId="S::stephanie.sharp@tea.texas.gov::4b7f997e-11e2-446b-b7b6-32dc105769b7" providerId="AD" clId="Web-{3A545CB8-F69D-4262-B91B-D5962115C8CE}" dt="2023-02-09T16:23:40.590" v="2"/>
      <pc:docMkLst>
        <pc:docMk/>
      </pc:docMkLst>
      <pc:sldChg chg="modCm">
        <pc:chgData name="Sharp, Stephanie" userId="S::stephanie.sharp@tea.texas.gov::4b7f997e-11e2-446b-b7b6-32dc105769b7" providerId="AD" clId="Web-{3A545CB8-F69D-4262-B91B-D5962115C8CE}" dt="2023-02-09T16:23:40.590" v="2"/>
        <pc:sldMkLst>
          <pc:docMk/>
          <pc:sldMk cId="2985573036" sldId="1348"/>
        </pc:sldMkLst>
      </pc:sldChg>
      <pc:sldChg chg="del">
        <pc:chgData name="Sharp, Stephanie" userId="S::stephanie.sharp@tea.texas.gov::4b7f997e-11e2-446b-b7b6-32dc105769b7" providerId="AD" clId="Web-{3A545CB8-F69D-4262-B91B-D5962115C8CE}" dt="2023-02-09T16:23:26.605" v="1"/>
        <pc:sldMkLst>
          <pc:docMk/>
          <pc:sldMk cId="3085039074" sldId="1374"/>
        </pc:sldMkLst>
      </pc:sldChg>
      <pc:sldChg chg="del">
        <pc:chgData name="Sharp, Stephanie" userId="S::stephanie.sharp@tea.texas.gov::4b7f997e-11e2-446b-b7b6-32dc105769b7" providerId="AD" clId="Web-{3A545CB8-F69D-4262-B91B-D5962115C8CE}" dt="2023-02-09T16:23:23.480" v="0"/>
        <pc:sldMkLst>
          <pc:docMk/>
          <pc:sldMk cId="857098351" sldId="1387"/>
        </pc:sldMkLst>
      </pc:sldChg>
    </pc:docChg>
  </pc:docChgLst>
  <pc:docChgLst>
    <pc:chgData name="Sharp, Stephanie" userId="S::stephanie.sharp@tea.texas.gov::4b7f997e-11e2-446b-b7b6-32dc105769b7" providerId="AD" clId="Web-{AE6BBFFF-0ED3-48E8-BF3F-A4ED0097FAB9}"/>
    <pc:docChg chg="modSld">
      <pc:chgData name="Sharp, Stephanie" userId="S::stephanie.sharp@tea.texas.gov::4b7f997e-11e2-446b-b7b6-32dc105769b7" providerId="AD" clId="Web-{AE6BBFFF-0ED3-48E8-BF3F-A4ED0097FAB9}" dt="2023-02-13T22:05:54.673" v="0"/>
      <pc:docMkLst>
        <pc:docMk/>
      </pc:docMkLst>
      <pc:sldChg chg="delSp">
        <pc:chgData name="Sharp, Stephanie" userId="S::stephanie.sharp@tea.texas.gov::4b7f997e-11e2-446b-b7b6-32dc105769b7" providerId="AD" clId="Web-{AE6BBFFF-0ED3-48E8-BF3F-A4ED0097FAB9}" dt="2023-02-13T22:05:54.673" v="0"/>
        <pc:sldMkLst>
          <pc:docMk/>
          <pc:sldMk cId="726227983" sldId="1392"/>
        </pc:sldMkLst>
        <pc:spChg chg="del">
          <ac:chgData name="Sharp, Stephanie" userId="S::stephanie.sharp@tea.texas.gov::4b7f997e-11e2-446b-b7b6-32dc105769b7" providerId="AD" clId="Web-{AE6BBFFF-0ED3-48E8-BF3F-A4ED0097FAB9}" dt="2023-02-13T22:05:54.673" v="0"/>
          <ac:spMkLst>
            <pc:docMk/>
            <pc:sldMk cId="726227983" sldId="1392"/>
            <ac:spMk id="9" creationId="{63E202C2-DBB7-52AD-2BD3-DF5DEC4E08D2}"/>
          </ac:spMkLst>
        </pc:spChg>
      </pc:sldChg>
    </pc:docChg>
  </pc:docChgLst>
  <pc:docChgLst>
    <pc:chgData name="Briggs, Connor" userId="S::connor.briggs@tea.texas.gov::885b7513-d3fa-4947-add1-efc2b24f04bd" providerId="AD" clId="Web-{00907D90-B757-6192-6DA1-BC355B96DF24}"/>
    <pc:docChg chg="">
      <pc:chgData name="Briggs, Connor" userId="S::connor.briggs@tea.texas.gov::885b7513-d3fa-4947-add1-efc2b24f04bd" providerId="AD" clId="Web-{00907D90-B757-6192-6DA1-BC355B96DF24}" dt="2023-02-09T15:03:55.659" v="0"/>
      <pc:docMkLst>
        <pc:docMk/>
      </pc:docMkLst>
      <pc:sldChg chg="modCm">
        <pc:chgData name="Briggs, Connor" userId="S::connor.briggs@tea.texas.gov::885b7513-d3fa-4947-add1-efc2b24f04bd" providerId="AD" clId="Web-{00907D90-B757-6192-6DA1-BC355B96DF24}" dt="2023-02-09T15:03:55.659" v="0"/>
        <pc:sldMkLst>
          <pc:docMk/>
          <pc:sldMk cId="2985573036" sldId="1348"/>
        </pc:sldMkLst>
      </pc:sldChg>
    </pc:docChg>
  </pc:docChgLst>
  <pc:docChgLst>
    <pc:chgData name="Muffoletto, Jamie" userId="daf1e3c6-8137-448a-b141-d23049d419b5" providerId="ADAL" clId="{9A333DA8-1C78-4FFA-B5C0-2B28F207EB3E}"/>
    <pc:docChg chg="modSld">
      <pc:chgData name="Muffoletto, Jamie" userId="daf1e3c6-8137-448a-b141-d23049d419b5" providerId="ADAL" clId="{9A333DA8-1C78-4FFA-B5C0-2B28F207EB3E}" dt="2023-01-25T21:50:20.048" v="31" actId="2711"/>
      <pc:docMkLst>
        <pc:docMk/>
      </pc:docMkLst>
      <pc:sldChg chg="delCm">
        <pc:chgData name="Muffoletto, Jamie" userId="daf1e3c6-8137-448a-b141-d23049d419b5" providerId="ADAL" clId="{9A333DA8-1C78-4FFA-B5C0-2B28F207EB3E}" dt="2023-01-25T17:45:29.597" v="2"/>
        <pc:sldMkLst>
          <pc:docMk/>
          <pc:sldMk cId="101772985" sldId="430"/>
        </pc:sldMkLst>
      </pc:sldChg>
      <pc:sldChg chg="modSp mod">
        <pc:chgData name="Muffoletto, Jamie" userId="daf1e3c6-8137-448a-b141-d23049d419b5" providerId="ADAL" clId="{9A333DA8-1C78-4FFA-B5C0-2B28F207EB3E}" dt="2023-01-25T21:50:04.452" v="30" actId="207"/>
        <pc:sldMkLst>
          <pc:docMk/>
          <pc:sldMk cId="2972643837" sldId="1344"/>
        </pc:sldMkLst>
        <pc:spChg chg="mod">
          <ac:chgData name="Muffoletto, Jamie" userId="daf1e3c6-8137-448a-b141-d23049d419b5" providerId="ADAL" clId="{9A333DA8-1C78-4FFA-B5C0-2B28F207EB3E}" dt="2023-01-25T21:50:04.452" v="30" actId="207"/>
          <ac:spMkLst>
            <pc:docMk/>
            <pc:sldMk cId="2972643837" sldId="1344"/>
            <ac:spMk id="4" creationId="{49A3AF66-FD80-8227-8A6F-FE66AD46F4A1}"/>
          </ac:spMkLst>
        </pc:spChg>
      </pc:sldChg>
      <pc:sldChg chg="modSp mod">
        <pc:chgData name="Muffoletto, Jamie" userId="daf1e3c6-8137-448a-b141-d23049d419b5" providerId="ADAL" clId="{9A333DA8-1C78-4FFA-B5C0-2B28F207EB3E}" dt="2023-01-25T21:50:20.048" v="31" actId="2711"/>
        <pc:sldMkLst>
          <pc:docMk/>
          <pc:sldMk cId="3703867301" sldId="1346"/>
        </pc:sldMkLst>
        <pc:graphicFrameChg chg="modGraphic">
          <ac:chgData name="Muffoletto, Jamie" userId="daf1e3c6-8137-448a-b141-d23049d419b5" providerId="ADAL" clId="{9A333DA8-1C78-4FFA-B5C0-2B28F207EB3E}" dt="2023-01-25T21:50:20.048" v="31" actId="2711"/>
          <ac:graphicFrameMkLst>
            <pc:docMk/>
            <pc:sldMk cId="3703867301" sldId="1346"/>
            <ac:graphicFrameMk id="5" creationId="{F8A4B757-DCAC-FE7D-58DD-57F767937DE8}"/>
          </ac:graphicFrameMkLst>
        </pc:graphicFrameChg>
      </pc:sldChg>
      <pc:sldChg chg="delCm">
        <pc:chgData name="Muffoletto, Jamie" userId="daf1e3c6-8137-448a-b141-d23049d419b5" providerId="ADAL" clId="{9A333DA8-1C78-4FFA-B5C0-2B28F207EB3E}" dt="2023-01-25T17:45:20.963" v="1"/>
        <pc:sldMkLst>
          <pc:docMk/>
          <pc:sldMk cId="3689618282" sldId="1357"/>
        </pc:sldMkLst>
      </pc:sldChg>
      <pc:sldChg chg="modSp mod">
        <pc:chgData name="Muffoletto, Jamie" userId="daf1e3c6-8137-448a-b141-d23049d419b5" providerId="ADAL" clId="{9A333DA8-1C78-4FFA-B5C0-2B28F207EB3E}" dt="2023-01-25T21:48:57.334" v="25" actId="948"/>
        <pc:sldMkLst>
          <pc:docMk/>
          <pc:sldMk cId="2646814274" sldId="1359"/>
        </pc:sldMkLst>
        <pc:spChg chg="mod">
          <ac:chgData name="Muffoletto, Jamie" userId="daf1e3c6-8137-448a-b141-d23049d419b5" providerId="ADAL" clId="{9A333DA8-1C78-4FFA-B5C0-2B28F207EB3E}" dt="2023-01-25T21:48:57.334" v="25" actId="948"/>
          <ac:spMkLst>
            <pc:docMk/>
            <pc:sldMk cId="2646814274" sldId="1359"/>
            <ac:spMk id="4" creationId="{F0CBC451-F663-2475-2B4C-7346B52A8825}"/>
          </ac:spMkLst>
        </pc:spChg>
      </pc:sldChg>
      <pc:sldChg chg="modSp mod">
        <pc:chgData name="Muffoletto, Jamie" userId="daf1e3c6-8137-448a-b141-d23049d419b5" providerId="ADAL" clId="{9A333DA8-1C78-4FFA-B5C0-2B28F207EB3E}" dt="2023-01-25T21:49:18.965" v="27" actId="207"/>
        <pc:sldMkLst>
          <pc:docMk/>
          <pc:sldMk cId="695564462" sldId="1371"/>
        </pc:sldMkLst>
        <pc:spChg chg="mod">
          <ac:chgData name="Muffoletto, Jamie" userId="daf1e3c6-8137-448a-b141-d23049d419b5" providerId="ADAL" clId="{9A333DA8-1C78-4FFA-B5C0-2B28F207EB3E}" dt="2023-01-25T21:49:18.965" v="27" actId="207"/>
          <ac:spMkLst>
            <pc:docMk/>
            <pc:sldMk cId="695564462" sldId="1371"/>
            <ac:spMk id="4" creationId="{F0CBC451-F663-2475-2B4C-7346B52A8825}"/>
          </ac:spMkLst>
        </pc:spChg>
      </pc:sldChg>
      <pc:sldChg chg="modSp mod">
        <pc:chgData name="Muffoletto, Jamie" userId="daf1e3c6-8137-448a-b141-d23049d419b5" providerId="ADAL" clId="{9A333DA8-1C78-4FFA-B5C0-2B28F207EB3E}" dt="2023-01-25T21:49:36.795" v="29" actId="207"/>
        <pc:sldMkLst>
          <pc:docMk/>
          <pc:sldMk cId="1190902685" sldId="1372"/>
        </pc:sldMkLst>
        <pc:spChg chg="mod">
          <ac:chgData name="Muffoletto, Jamie" userId="daf1e3c6-8137-448a-b141-d23049d419b5" providerId="ADAL" clId="{9A333DA8-1C78-4FFA-B5C0-2B28F207EB3E}" dt="2023-01-25T21:49:36.795" v="29" actId="207"/>
          <ac:spMkLst>
            <pc:docMk/>
            <pc:sldMk cId="1190902685" sldId="1372"/>
            <ac:spMk id="4" creationId="{F0CBC451-F663-2475-2B4C-7346B52A8825}"/>
          </ac:spMkLst>
        </pc:spChg>
      </pc:sldChg>
    </pc:docChg>
  </pc:docChgLst>
  <pc:docChgLst>
    <pc:chgData name="Sharp, Stephanie" userId="S::stephanie.sharp@tea.texas.gov::4b7f997e-11e2-446b-b7b6-32dc105769b7" providerId="AD" clId="Web-{A18874ED-1074-42F7-A6FA-F5DA1C1C7AB7}"/>
    <pc:docChg chg="modSld">
      <pc:chgData name="Sharp, Stephanie" userId="S::stephanie.sharp@tea.texas.gov::4b7f997e-11e2-446b-b7b6-32dc105769b7" providerId="AD" clId="Web-{A18874ED-1074-42F7-A6FA-F5DA1C1C7AB7}" dt="2023-02-13T21:53:24.590" v="12" actId="1076"/>
      <pc:docMkLst>
        <pc:docMk/>
      </pc:docMkLst>
      <pc:sldChg chg="modSp modCm">
        <pc:chgData name="Sharp, Stephanie" userId="S::stephanie.sharp@tea.texas.gov::4b7f997e-11e2-446b-b7b6-32dc105769b7" providerId="AD" clId="Web-{A18874ED-1074-42F7-A6FA-F5DA1C1C7AB7}" dt="2023-02-13T21:52:39.964" v="6" actId="20577"/>
        <pc:sldMkLst>
          <pc:docMk/>
          <pc:sldMk cId="1557051742" sldId="1364"/>
        </pc:sldMkLst>
        <pc:spChg chg="mod">
          <ac:chgData name="Sharp, Stephanie" userId="S::stephanie.sharp@tea.texas.gov::4b7f997e-11e2-446b-b7b6-32dc105769b7" providerId="AD" clId="Web-{A18874ED-1074-42F7-A6FA-F5DA1C1C7AB7}" dt="2023-02-13T21:52:39.964" v="6" actId="20577"/>
          <ac:spMkLst>
            <pc:docMk/>
            <pc:sldMk cId="1557051742" sldId="1364"/>
            <ac:spMk id="4" creationId="{5FBEB3A3-7658-8AB0-473C-0F8FDFA6D4BA}"/>
          </ac:spMkLst>
        </pc:spChg>
        <pc:extLst>
          <p:ext xmlns:p="http://schemas.openxmlformats.org/presentationml/2006/main" uri="{D6D511B9-2390-475A-947B-AFAB55BFBCF1}">
            <pc226:cmChg xmlns:pc226="http://schemas.microsoft.com/office/powerpoint/2022/06/main/command" chg="mod">
              <pc226:chgData name="Sharp, Stephanie" userId="S::stephanie.sharp@tea.texas.gov::4b7f997e-11e2-446b-b7b6-32dc105769b7" providerId="AD" clId="Web-{A18874ED-1074-42F7-A6FA-F5DA1C1C7AB7}" dt="2023-02-13T21:52:39.964" v="6" actId="20577"/>
              <pc2:cmMkLst xmlns:pc2="http://schemas.microsoft.com/office/powerpoint/2019/9/main/command">
                <pc:docMk/>
                <pc:sldMk cId="1557051742" sldId="1364"/>
                <pc2:cmMk id="{C36D65E0-87B5-446B-8C97-D75D68255A29}"/>
              </pc2:cmMkLst>
              <pc226:cmRplyChg chg="add">
                <pc226:chgData name="Sharp, Stephanie" userId="S::stephanie.sharp@tea.texas.gov::4b7f997e-11e2-446b-b7b6-32dc105769b7" providerId="AD" clId="Web-{A18874ED-1074-42F7-A6FA-F5DA1C1C7AB7}" dt="2023-02-13T21:52:38.198" v="5"/>
                <pc2:cmRplyMkLst xmlns:pc2="http://schemas.microsoft.com/office/powerpoint/2019/9/main/command">
                  <pc:docMk/>
                  <pc:sldMk cId="1557051742" sldId="1364"/>
                  <pc2:cmMk id="{C36D65E0-87B5-446B-8C97-D75D68255A29}"/>
                  <pc2:cmRplyMk id="{00FD1EF3-C922-463F-8599-5B1114A99558}"/>
                </pc2:cmRplyMkLst>
              </pc226:cmRplyChg>
            </pc226:cmChg>
            <pc226:cmChg xmlns:pc226="http://schemas.microsoft.com/office/powerpoint/2022/06/main/command" chg="mod">
              <pc226:chgData name="Sharp, Stephanie" userId="S::stephanie.sharp@tea.texas.gov::4b7f997e-11e2-446b-b7b6-32dc105769b7" providerId="AD" clId="Web-{A18874ED-1074-42F7-A6FA-F5DA1C1C7AB7}" dt="2023-02-13T21:52:39.964" v="6" actId="20577"/>
              <pc2:cmMkLst xmlns:pc2="http://schemas.microsoft.com/office/powerpoint/2019/9/main/command">
                <pc:docMk/>
                <pc:sldMk cId="1557051742" sldId="1364"/>
                <pc2:cmMk id="{5F4010FC-451E-4771-BFE1-3A9D49514258}"/>
              </pc2:cmMkLst>
              <pc226:cmRplyChg chg="add">
                <pc226:chgData name="Sharp, Stephanie" userId="S::stephanie.sharp@tea.texas.gov::4b7f997e-11e2-446b-b7b6-32dc105769b7" providerId="AD" clId="Web-{A18874ED-1074-42F7-A6FA-F5DA1C1C7AB7}" dt="2023-02-13T21:52:35.089" v="4"/>
                <pc2:cmRplyMkLst xmlns:pc2="http://schemas.microsoft.com/office/powerpoint/2019/9/main/command">
                  <pc:docMk/>
                  <pc:sldMk cId="1557051742" sldId="1364"/>
                  <pc2:cmMk id="{5F4010FC-451E-4771-BFE1-3A9D49514258}"/>
                  <pc2:cmRplyMk id="{68417F66-4517-4156-A0C0-89F898ED12C5}"/>
                </pc2:cmRplyMkLst>
              </pc226:cmRplyChg>
            </pc226:cmChg>
          </p:ext>
        </pc:extLst>
      </pc:sldChg>
      <pc:sldChg chg="modSp modCm">
        <pc:chgData name="Sharp, Stephanie" userId="S::stephanie.sharp@tea.texas.gov::4b7f997e-11e2-446b-b7b6-32dc105769b7" providerId="AD" clId="Web-{A18874ED-1074-42F7-A6FA-F5DA1C1C7AB7}" dt="2023-02-13T21:52:54.793" v="9" actId="20577"/>
        <pc:sldMkLst>
          <pc:docMk/>
          <pc:sldMk cId="2881569999" sldId="1370"/>
        </pc:sldMkLst>
        <pc:spChg chg="mod">
          <ac:chgData name="Sharp, Stephanie" userId="S::stephanie.sharp@tea.texas.gov::4b7f997e-11e2-446b-b7b6-32dc105769b7" providerId="AD" clId="Web-{A18874ED-1074-42F7-A6FA-F5DA1C1C7AB7}" dt="2023-02-13T21:52:54.793" v="9" actId="20577"/>
          <ac:spMkLst>
            <pc:docMk/>
            <pc:sldMk cId="2881569999" sldId="1370"/>
            <ac:spMk id="4" creationId="{42CA4EEE-124E-39F1-B99B-14DDD1B51DCF}"/>
          </ac:spMkLst>
        </pc:spChg>
        <pc:extLst>
          <p:ext xmlns:p="http://schemas.openxmlformats.org/presentationml/2006/main" uri="{D6D511B9-2390-475A-947B-AFAB55BFBCF1}">
            <pc226:cmChg xmlns:pc226="http://schemas.microsoft.com/office/powerpoint/2022/06/main/command" chg="mod">
              <pc226:chgData name="Sharp, Stephanie" userId="S::stephanie.sharp@tea.texas.gov::4b7f997e-11e2-446b-b7b6-32dc105769b7" providerId="AD" clId="Web-{A18874ED-1074-42F7-A6FA-F5DA1C1C7AB7}" dt="2023-02-13T21:52:54.793" v="9" actId="20577"/>
              <pc2:cmMkLst xmlns:pc2="http://schemas.microsoft.com/office/powerpoint/2019/9/main/command">
                <pc:docMk/>
                <pc:sldMk cId="2881569999" sldId="1370"/>
                <pc2:cmMk id="{1C9F73A1-9F67-401A-BAD0-6C3D314EDD3B}"/>
              </pc2:cmMkLst>
              <pc226:cmRplyChg chg="add">
                <pc226:chgData name="Sharp, Stephanie" userId="S::stephanie.sharp@tea.texas.gov::4b7f997e-11e2-446b-b7b6-32dc105769b7" providerId="AD" clId="Web-{A18874ED-1074-42F7-A6FA-F5DA1C1C7AB7}" dt="2023-02-13T21:52:53.027" v="8"/>
                <pc2:cmRplyMkLst xmlns:pc2="http://schemas.microsoft.com/office/powerpoint/2019/9/main/command">
                  <pc:docMk/>
                  <pc:sldMk cId="2881569999" sldId="1370"/>
                  <pc2:cmMk id="{1C9F73A1-9F67-401A-BAD0-6C3D314EDD3B}"/>
                  <pc2:cmRplyMk id="{876A0A0D-329B-44D4-8A7C-E044D3A78908}"/>
                </pc2:cmRplyMkLst>
              </pc226:cmRplyChg>
            </pc226:cmChg>
          </p:ext>
        </pc:extLst>
      </pc:sldChg>
      <pc:sldChg chg="modSp">
        <pc:chgData name="Sharp, Stephanie" userId="S::stephanie.sharp@tea.texas.gov::4b7f997e-11e2-446b-b7b6-32dc105769b7" providerId="AD" clId="Web-{A18874ED-1074-42F7-A6FA-F5DA1C1C7AB7}" dt="2023-02-13T21:53:24.590" v="12" actId="1076"/>
        <pc:sldMkLst>
          <pc:docMk/>
          <pc:sldMk cId="3105112219" sldId="1385"/>
        </pc:sldMkLst>
        <pc:picChg chg="mod">
          <ac:chgData name="Sharp, Stephanie" userId="S::stephanie.sharp@tea.texas.gov::4b7f997e-11e2-446b-b7b6-32dc105769b7" providerId="AD" clId="Web-{A18874ED-1074-42F7-A6FA-F5DA1C1C7AB7}" dt="2023-02-13T21:53:24.590" v="12" actId="1076"/>
          <ac:picMkLst>
            <pc:docMk/>
            <pc:sldMk cId="3105112219" sldId="1385"/>
            <ac:picMk id="36" creationId="{7303ABEA-60E2-46C1-F199-33236F05DEDB}"/>
          </ac:picMkLst>
        </pc:picChg>
      </pc:sldChg>
      <pc:sldChg chg="modSp">
        <pc:chgData name="Sharp, Stephanie" userId="S::stephanie.sharp@tea.texas.gov::4b7f997e-11e2-446b-b7b6-32dc105769b7" providerId="AD" clId="Web-{A18874ED-1074-42F7-A6FA-F5DA1C1C7AB7}" dt="2023-02-13T21:53:15.137" v="10" actId="1076"/>
        <pc:sldMkLst>
          <pc:docMk/>
          <pc:sldMk cId="725296099" sldId="1393"/>
        </pc:sldMkLst>
        <pc:picChg chg="mod">
          <ac:chgData name="Sharp, Stephanie" userId="S::stephanie.sharp@tea.texas.gov::4b7f997e-11e2-446b-b7b6-32dc105769b7" providerId="AD" clId="Web-{A18874ED-1074-42F7-A6FA-F5DA1C1C7AB7}" dt="2023-02-13T21:53:15.137" v="10" actId="1076"/>
          <ac:picMkLst>
            <pc:docMk/>
            <pc:sldMk cId="725296099" sldId="1393"/>
            <ac:picMk id="2" creationId="{6242BCE5-035B-8022-08E2-AB8D98BA91B4}"/>
          </ac:picMkLst>
        </pc:picChg>
      </pc:sldChg>
    </pc:docChg>
  </pc:docChgLst>
  <pc:docChgLst>
    <pc:chgData name="Sharp, Stephanie" userId="S::stephanie.sharp@tea.texas.gov::4b7f997e-11e2-446b-b7b6-32dc105769b7" providerId="AD" clId="Web-{EC89624E-A4A2-4316-8E81-CE35A2A91B73}"/>
    <pc:docChg chg="modSld">
      <pc:chgData name="Sharp, Stephanie" userId="S::stephanie.sharp@tea.texas.gov::4b7f997e-11e2-446b-b7b6-32dc105769b7" providerId="AD" clId="Web-{EC89624E-A4A2-4316-8E81-CE35A2A91B73}" dt="2023-02-15T15:10:01.983" v="4" actId="20577"/>
      <pc:docMkLst>
        <pc:docMk/>
      </pc:docMkLst>
      <pc:sldChg chg="modSp modCm">
        <pc:chgData name="Sharp, Stephanie" userId="S::stephanie.sharp@tea.texas.gov::4b7f997e-11e2-446b-b7b6-32dc105769b7" providerId="AD" clId="Web-{EC89624E-A4A2-4316-8E81-CE35A2A91B73}" dt="2023-02-15T15:10:01.983" v="4" actId="20577"/>
        <pc:sldMkLst>
          <pc:docMk/>
          <pc:sldMk cId="3182653857" sldId="1378"/>
        </pc:sldMkLst>
        <pc:spChg chg="mod">
          <ac:chgData name="Sharp, Stephanie" userId="S::stephanie.sharp@tea.texas.gov::4b7f997e-11e2-446b-b7b6-32dc105769b7" providerId="AD" clId="Web-{EC89624E-A4A2-4316-8E81-CE35A2A91B73}" dt="2023-02-15T15:10:01.983" v="4" actId="20577"/>
          <ac:spMkLst>
            <pc:docMk/>
            <pc:sldMk cId="3182653857" sldId="1378"/>
            <ac:spMk id="4" creationId="{23308948-7A4C-3526-1B27-64C6D4F4F4FF}"/>
          </ac:spMkLst>
        </pc:spChg>
        <pc:extLst>
          <p:ext xmlns:p="http://schemas.openxmlformats.org/presentationml/2006/main" uri="{D6D511B9-2390-475A-947B-AFAB55BFBCF1}">
            <pc226:cmChg xmlns:pc226="http://schemas.microsoft.com/office/powerpoint/2022/06/main/command" chg="mod">
              <pc226:chgData name="Sharp, Stephanie" userId="S::stephanie.sharp@tea.texas.gov::4b7f997e-11e2-446b-b7b6-32dc105769b7" providerId="AD" clId="Web-{EC89624E-A4A2-4316-8E81-CE35A2A91B73}" dt="2023-02-15T15:09:52.670" v="1" actId="20577"/>
              <pc2:cmMkLst xmlns:pc2="http://schemas.microsoft.com/office/powerpoint/2019/9/main/command">
                <pc:docMk/>
                <pc:sldMk cId="3182653857" sldId="1378"/>
                <pc2:cmMk id="{7D328409-E778-48CE-A56F-5E23B7B05FB8}"/>
              </pc2:cmMkLst>
            </pc226:cmChg>
          </p:ext>
        </pc:extLst>
      </pc:sldChg>
    </pc:docChg>
  </pc:docChgLst>
  <pc:docChgLst>
    <pc:chgData name="Briggs, Connor" userId="885b7513-d3fa-4947-add1-efc2b24f04bd" providerId="ADAL" clId="{273AA5DD-331A-4ECC-B08A-77EB8CBFB3F6}"/>
    <pc:docChg chg="custSel addSld delSld modSld">
      <pc:chgData name="Briggs, Connor" userId="885b7513-d3fa-4947-add1-efc2b24f04bd" providerId="ADAL" clId="{273AA5DD-331A-4ECC-B08A-77EB8CBFB3F6}" dt="2023-03-09T17:38:15.360" v="217"/>
      <pc:docMkLst>
        <pc:docMk/>
      </pc:docMkLst>
      <pc:sldChg chg="modSp del mod modCm">
        <pc:chgData name="Briggs, Connor" userId="885b7513-d3fa-4947-add1-efc2b24f04bd" providerId="ADAL" clId="{273AA5DD-331A-4ECC-B08A-77EB8CBFB3F6}" dt="2023-01-31T17:14:35.395" v="105" actId="2696"/>
        <pc:sldMkLst>
          <pc:docMk/>
          <pc:sldMk cId="4117805516" sldId="1342"/>
        </pc:sldMkLst>
        <pc:spChg chg="mod">
          <ac:chgData name="Briggs, Connor" userId="885b7513-d3fa-4947-add1-efc2b24f04bd" providerId="ADAL" clId="{273AA5DD-331A-4ECC-B08A-77EB8CBFB3F6}" dt="2023-01-31T16:33:05.017" v="10" actId="1036"/>
          <ac:spMkLst>
            <pc:docMk/>
            <pc:sldMk cId="4117805516" sldId="1342"/>
            <ac:spMk id="3" creationId="{06942845-BD5A-42C5-A5C4-13339DD507AB}"/>
          </ac:spMkLst>
        </pc:spChg>
      </pc:sldChg>
      <pc:sldChg chg="modSp mod">
        <pc:chgData name="Briggs, Connor" userId="885b7513-d3fa-4947-add1-efc2b24f04bd" providerId="ADAL" clId="{273AA5DD-331A-4ECC-B08A-77EB8CBFB3F6}" dt="2023-01-31T21:56:25" v="109" actId="1036"/>
        <pc:sldMkLst>
          <pc:docMk/>
          <pc:sldMk cId="3372854681" sldId="1345"/>
        </pc:sldMkLst>
        <pc:spChg chg="mod">
          <ac:chgData name="Briggs, Connor" userId="885b7513-d3fa-4947-add1-efc2b24f04bd" providerId="ADAL" clId="{273AA5DD-331A-4ECC-B08A-77EB8CBFB3F6}" dt="2023-01-31T21:56:25" v="109" actId="1036"/>
          <ac:spMkLst>
            <pc:docMk/>
            <pc:sldMk cId="3372854681" sldId="1345"/>
            <ac:spMk id="3" creationId="{06942845-BD5A-42C5-A5C4-13339DD507AB}"/>
          </ac:spMkLst>
        </pc:spChg>
      </pc:sldChg>
      <pc:sldChg chg="addSp modSp mod modCm">
        <pc:chgData name="Briggs, Connor" userId="885b7513-d3fa-4947-add1-efc2b24f04bd" providerId="ADAL" clId="{273AA5DD-331A-4ECC-B08A-77EB8CBFB3F6}" dt="2023-03-09T17:38:15.360" v="217"/>
        <pc:sldMkLst>
          <pc:docMk/>
          <pc:sldMk cId="3008848058" sldId="1363"/>
        </pc:sldMkLst>
        <pc:picChg chg="add mod">
          <ac:chgData name="Briggs, Connor" userId="885b7513-d3fa-4947-add1-efc2b24f04bd" providerId="ADAL" clId="{273AA5DD-331A-4ECC-B08A-77EB8CBFB3F6}" dt="2023-03-09T17:35:58.575" v="216" actId="14100"/>
          <ac:picMkLst>
            <pc:docMk/>
            <pc:sldMk cId="3008848058" sldId="1363"/>
            <ac:picMk id="5" creationId="{94A11187-1378-053D-5AA3-D585CBC50F5C}"/>
          </ac:picMkLst>
        </pc:picChg>
        <pc:extLst>
          <p:ext xmlns:p="http://schemas.openxmlformats.org/presentationml/2006/main" uri="{D6D511B9-2390-475A-947B-AFAB55BFBCF1}">
            <pc226:cmChg xmlns:pc226="http://schemas.microsoft.com/office/powerpoint/2022/06/main/command" chg="">
              <pc226:chgData name="Briggs, Connor" userId="885b7513-d3fa-4947-add1-efc2b24f04bd" providerId="ADAL" clId="{273AA5DD-331A-4ECC-B08A-77EB8CBFB3F6}" dt="2023-03-09T17:38:15.360" v="217"/>
              <pc2:cmMkLst xmlns:pc2="http://schemas.microsoft.com/office/powerpoint/2019/9/main/command">
                <pc:docMk/>
                <pc:sldMk cId="3008848058" sldId="1363"/>
                <pc2:cmMk id="{6BA771CD-B5E5-4F92-BE69-D48DF722BE86}"/>
              </pc2:cmMkLst>
              <pc226:cmRplyChg chg="add">
                <pc226:chgData name="Briggs, Connor" userId="885b7513-d3fa-4947-add1-efc2b24f04bd" providerId="ADAL" clId="{273AA5DD-331A-4ECC-B08A-77EB8CBFB3F6}" dt="2023-03-09T17:38:15.360" v="217"/>
                <pc2:cmRplyMkLst xmlns:pc2="http://schemas.microsoft.com/office/powerpoint/2019/9/main/command">
                  <pc:docMk/>
                  <pc:sldMk cId="3008848058" sldId="1363"/>
                  <pc2:cmMk id="{6BA771CD-B5E5-4F92-BE69-D48DF722BE86}"/>
                  <pc2:cmRplyMk id="{CA3A63D6-B7FB-4918-A469-6A6926B787C4}"/>
                </pc2:cmRplyMkLst>
              </pc226:cmRplyChg>
            </pc226:cmChg>
          </p:ext>
        </pc:extLst>
      </pc:sldChg>
      <pc:sldChg chg="modSp mod addCm modCm">
        <pc:chgData name="Briggs, Connor" userId="885b7513-d3fa-4947-add1-efc2b24f04bd" providerId="ADAL" clId="{273AA5DD-331A-4ECC-B08A-77EB8CBFB3F6}" dt="2023-01-31T17:15:00.317" v="108" actId="1036"/>
        <pc:sldMkLst>
          <pc:docMk/>
          <pc:sldMk cId="3364797217" sldId="1376"/>
        </pc:sldMkLst>
        <pc:spChg chg="mod">
          <ac:chgData name="Briggs, Connor" userId="885b7513-d3fa-4947-add1-efc2b24f04bd" providerId="ADAL" clId="{273AA5DD-331A-4ECC-B08A-77EB8CBFB3F6}" dt="2023-01-31T17:15:00.317" v="108" actId="1036"/>
          <ac:spMkLst>
            <pc:docMk/>
            <pc:sldMk cId="3364797217" sldId="1376"/>
            <ac:spMk id="4" creationId="{23308948-7A4C-3526-1B27-64C6D4F4F4FF}"/>
          </ac:spMkLst>
        </pc:spChg>
      </pc:sldChg>
      <pc:sldChg chg="modSp del mod">
        <pc:chgData name="Briggs, Connor" userId="885b7513-d3fa-4947-add1-efc2b24f04bd" providerId="ADAL" clId="{273AA5DD-331A-4ECC-B08A-77EB8CBFB3F6}" dt="2023-01-31T16:26:19.309" v="7" actId="2696"/>
        <pc:sldMkLst>
          <pc:docMk/>
          <pc:sldMk cId="3766427681" sldId="1377"/>
        </pc:sldMkLst>
        <pc:spChg chg="mod">
          <ac:chgData name="Briggs, Connor" userId="885b7513-d3fa-4947-add1-efc2b24f04bd" providerId="ADAL" clId="{273AA5DD-331A-4ECC-B08A-77EB8CBFB3F6}" dt="2023-01-31T16:25:42.345" v="3" actId="255"/>
          <ac:spMkLst>
            <pc:docMk/>
            <pc:sldMk cId="3766427681" sldId="1377"/>
            <ac:spMk id="2" creationId="{C224370B-E4FB-9397-5A31-9D1FFEC6AA2A}"/>
          </ac:spMkLst>
        </pc:spChg>
      </pc:sldChg>
      <pc:sldChg chg="modSp mod">
        <pc:chgData name="Briggs, Connor" userId="885b7513-d3fa-4947-add1-efc2b24f04bd" providerId="ADAL" clId="{273AA5DD-331A-4ECC-B08A-77EB8CBFB3F6}" dt="2023-01-31T16:25:29.563" v="2" actId="255"/>
        <pc:sldMkLst>
          <pc:docMk/>
          <pc:sldMk cId="2491193586" sldId="1381"/>
        </pc:sldMkLst>
        <pc:spChg chg="mod">
          <ac:chgData name="Briggs, Connor" userId="885b7513-d3fa-4947-add1-efc2b24f04bd" providerId="ADAL" clId="{273AA5DD-331A-4ECC-B08A-77EB8CBFB3F6}" dt="2023-01-31T16:25:29.563" v="2" actId="255"/>
          <ac:spMkLst>
            <pc:docMk/>
            <pc:sldMk cId="2491193586" sldId="1381"/>
            <ac:spMk id="3" creationId="{06942845-BD5A-42C5-A5C4-13339DD507AB}"/>
          </ac:spMkLst>
        </pc:spChg>
      </pc:sldChg>
      <pc:sldChg chg="addSp delSp modSp add mod addCm">
        <pc:chgData name="Briggs, Connor" userId="885b7513-d3fa-4947-add1-efc2b24f04bd" providerId="ADAL" clId="{273AA5DD-331A-4ECC-B08A-77EB8CBFB3F6}" dt="2023-01-31T16:49:42.878" v="104"/>
        <pc:sldMkLst>
          <pc:docMk/>
          <pc:sldMk cId="3105112219" sldId="1385"/>
        </pc:sldMkLst>
        <pc:spChg chg="mod">
          <ac:chgData name="Briggs, Connor" userId="885b7513-d3fa-4947-add1-efc2b24f04bd" providerId="ADAL" clId="{273AA5DD-331A-4ECC-B08A-77EB8CBFB3F6}" dt="2023-01-31T16:26:13.547" v="6"/>
          <ac:spMkLst>
            <pc:docMk/>
            <pc:sldMk cId="3105112219" sldId="1385"/>
            <ac:spMk id="7" creationId="{BD053F73-BC5E-5A8A-8CFD-79D392CF8C62}"/>
          </ac:spMkLst>
        </pc:spChg>
        <pc:spChg chg="mod">
          <ac:chgData name="Briggs, Connor" userId="885b7513-d3fa-4947-add1-efc2b24f04bd" providerId="ADAL" clId="{273AA5DD-331A-4ECC-B08A-77EB8CBFB3F6}" dt="2023-01-31T16:26:13.547" v="6"/>
          <ac:spMkLst>
            <pc:docMk/>
            <pc:sldMk cId="3105112219" sldId="1385"/>
            <ac:spMk id="8" creationId="{0A969467-591E-C58E-0022-5A5CFD065E7C}"/>
          </ac:spMkLst>
        </pc:spChg>
        <pc:grpChg chg="add mod">
          <ac:chgData name="Briggs, Connor" userId="885b7513-d3fa-4947-add1-efc2b24f04bd" providerId="ADAL" clId="{273AA5DD-331A-4ECC-B08A-77EB8CBFB3F6}" dt="2023-01-31T16:26:13.547" v="6"/>
          <ac:grpSpMkLst>
            <pc:docMk/>
            <pc:sldMk cId="3105112219" sldId="1385"/>
            <ac:grpSpMk id="5" creationId="{2AA53EB0-AD50-6EB0-E1A2-FBB7C240AB15}"/>
          </ac:grpSpMkLst>
        </pc:grpChg>
        <pc:picChg chg="del">
          <ac:chgData name="Briggs, Connor" userId="885b7513-d3fa-4947-add1-efc2b24f04bd" providerId="ADAL" clId="{273AA5DD-331A-4ECC-B08A-77EB8CBFB3F6}" dt="2023-01-31T16:26:08.861" v="5" actId="478"/>
          <ac:picMkLst>
            <pc:docMk/>
            <pc:sldMk cId="3105112219" sldId="1385"/>
            <ac:picMk id="2" creationId="{3E590E01-CF13-09AC-B6A2-9DCFE864A6E8}"/>
          </ac:picMkLst>
        </pc:picChg>
        <pc:picChg chg="mod">
          <ac:chgData name="Briggs, Connor" userId="885b7513-d3fa-4947-add1-efc2b24f04bd" providerId="ADAL" clId="{273AA5DD-331A-4ECC-B08A-77EB8CBFB3F6}" dt="2023-01-31T16:26:13.547" v="6"/>
          <ac:picMkLst>
            <pc:docMk/>
            <pc:sldMk cId="3105112219" sldId="1385"/>
            <ac:picMk id="6" creationId="{63E86247-EB5A-79DA-7573-AB64172A7AE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0D5E38-04D7-4CC0-AF82-3E5D8CB519DD}" type="datetimeFigureOut">
              <a:rPr lang="en-US" smtClean="0"/>
              <a:t>3/28/2023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3/28/2023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3/28/2023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3/28/2023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3/28/2023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3/28/2023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3/28/2023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3/28/2023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3/28/2023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3/28/2023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3/28/2023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3/28/2023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3/28/2023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3/28/2023</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3/28/2023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3/28/2023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3/28/2023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3/28/2023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3/28/2023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3/28/2023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3/28/2023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3/28/2023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3/28/2023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5DE5-D6B1-DF6D-50B7-3D3309C14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1A16B-243B-EF1B-20F5-7417B6DEF9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0A496-30D5-F1A3-242B-1CF9E30A6186}"/>
              </a:ext>
            </a:extLst>
          </p:cNvPr>
          <p:cNvSpPr>
            <a:spLocks noGrp="1"/>
          </p:cNvSpPr>
          <p:nvPr>
            <p:ph type="dt" sz="half" idx="10"/>
          </p:nvPr>
        </p:nvSpPr>
        <p:spPr/>
        <p:txBody>
          <a:bodyPr/>
          <a:lstStyle/>
          <a:p>
            <a:fld id="{EEB79FEE-13D2-4C73-9B54-6E9C2B6C001A}" type="datetimeFigureOut">
              <a:rPr lang="en-US" smtClean="0"/>
              <a:t>3/28/2023</a:t>
            </a:fld>
            <a:endParaRPr lang="en-US"/>
          </a:p>
        </p:txBody>
      </p:sp>
      <p:sp>
        <p:nvSpPr>
          <p:cNvPr id="5" name="Footer Placeholder 4">
            <a:extLst>
              <a:ext uri="{FF2B5EF4-FFF2-40B4-BE49-F238E27FC236}">
                <a16:creationId xmlns:a16="http://schemas.microsoft.com/office/drawing/2014/main" id="{8AE900A8-5319-DE26-FE51-7C0420139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44CF3-9A43-08D0-C74A-A2C35AD786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84144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6D6E-34B5-EDC0-AA03-E4C4AE20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1EAD7-41D7-6242-0BBF-7C75E3FFF0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65BED-AEE7-D4C9-9674-3CA0C4B8A454}"/>
              </a:ext>
            </a:extLst>
          </p:cNvPr>
          <p:cNvSpPr>
            <a:spLocks noGrp="1"/>
          </p:cNvSpPr>
          <p:nvPr>
            <p:ph type="dt" sz="half" idx="10"/>
          </p:nvPr>
        </p:nvSpPr>
        <p:spPr/>
        <p:txBody>
          <a:bodyPr/>
          <a:lstStyle/>
          <a:p>
            <a:fld id="{EEB79FEE-13D2-4C73-9B54-6E9C2B6C001A}" type="datetimeFigureOut">
              <a:rPr lang="en-US" smtClean="0"/>
              <a:t>3/28/2023</a:t>
            </a:fld>
            <a:endParaRPr lang="en-US"/>
          </a:p>
        </p:txBody>
      </p:sp>
      <p:sp>
        <p:nvSpPr>
          <p:cNvPr id="5" name="Footer Placeholder 4">
            <a:extLst>
              <a:ext uri="{FF2B5EF4-FFF2-40B4-BE49-F238E27FC236}">
                <a16:creationId xmlns:a16="http://schemas.microsoft.com/office/drawing/2014/main" id="{CB0B7623-0A48-0F50-713C-35052503C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0506-DB06-D4C7-56AC-856B9E8F6666}"/>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38180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E96B-4F82-971F-807A-9D2C2CD40A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71A51-3715-E6BF-2BCC-5F8740FE5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A8467-18B3-3B78-E061-EE2297D193AF}"/>
              </a:ext>
            </a:extLst>
          </p:cNvPr>
          <p:cNvSpPr>
            <a:spLocks noGrp="1"/>
          </p:cNvSpPr>
          <p:nvPr>
            <p:ph type="dt" sz="half" idx="10"/>
          </p:nvPr>
        </p:nvSpPr>
        <p:spPr/>
        <p:txBody>
          <a:bodyPr/>
          <a:lstStyle/>
          <a:p>
            <a:fld id="{EEB79FEE-13D2-4C73-9B54-6E9C2B6C001A}" type="datetimeFigureOut">
              <a:rPr lang="en-US" smtClean="0"/>
              <a:t>3/28/2023</a:t>
            </a:fld>
            <a:endParaRPr lang="en-US"/>
          </a:p>
        </p:txBody>
      </p:sp>
      <p:sp>
        <p:nvSpPr>
          <p:cNvPr id="5" name="Footer Placeholder 4">
            <a:extLst>
              <a:ext uri="{FF2B5EF4-FFF2-40B4-BE49-F238E27FC236}">
                <a16:creationId xmlns:a16="http://schemas.microsoft.com/office/drawing/2014/main" id="{86E1392C-D8EF-2389-8C17-94D614CE7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19FD9-E0F1-F897-32C9-39B60FBC2984}"/>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77244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251-EF40-A65D-5347-73186774D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3744D-5ACA-DD10-B0DC-DDCB40EAD1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FD745-3C10-5B7E-49DC-3100E5587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B3195-0B1E-31B6-40BA-78DC469974D8}"/>
              </a:ext>
            </a:extLst>
          </p:cNvPr>
          <p:cNvSpPr>
            <a:spLocks noGrp="1"/>
          </p:cNvSpPr>
          <p:nvPr>
            <p:ph type="dt" sz="half" idx="10"/>
          </p:nvPr>
        </p:nvSpPr>
        <p:spPr/>
        <p:txBody>
          <a:bodyPr/>
          <a:lstStyle/>
          <a:p>
            <a:fld id="{EEB79FEE-13D2-4C73-9B54-6E9C2B6C001A}" type="datetimeFigureOut">
              <a:rPr lang="en-US" smtClean="0"/>
              <a:t>3/28/2023</a:t>
            </a:fld>
            <a:endParaRPr lang="en-US"/>
          </a:p>
        </p:txBody>
      </p:sp>
      <p:sp>
        <p:nvSpPr>
          <p:cNvPr id="6" name="Footer Placeholder 5">
            <a:extLst>
              <a:ext uri="{FF2B5EF4-FFF2-40B4-BE49-F238E27FC236}">
                <a16:creationId xmlns:a16="http://schemas.microsoft.com/office/drawing/2014/main" id="{EA82557E-3F49-AA7C-D85A-D2175D3F62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50ABA-1FFA-BDB6-FC74-9AA3B0A85901}"/>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945624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EC8A-2620-8E8C-15ED-5706A55A8C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0D06D-D701-917E-6649-746D5371A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EB267-6341-5CA8-D64D-229FF984D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CD005-CE0D-3486-515A-FBA174F7F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D8C20-D84C-C1E5-81DE-06F676EB1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A71AB-64DE-193B-10D1-0F86857C1301}"/>
              </a:ext>
            </a:extLst>
          </p:cNvPr>
          <p:cNvSpPr>
            <a:spLocks noGrp="1"/>
          </p:cNvSpPr>
          <p:nvPr>
            <p:ph type="dt" sz="half" idx="10"/>
          </p:nvPr>
        </p:nvSpPr>
        <p:spPr/>
        <p:txBody>
          <a:bodyPr/>
          <a:lstStyle/>
          <a:p>
            <a:fld id="{EEB79FEE-13D2-4C73-9B54-6E9C2B6C001A}" type="datetimeFigureOut">
              <a:rPr lang="en-US" smtClean="0"/>
              <a:t>3/28/2023</a:t>
            </a:fld>
            <a:endParaRPr lang="en-US"/>
          </a:p>
        </p:txBody>
      </p:sp>
      <p:sp>
        <p:nvSpPr>
          <p:cNvPr id="8" name="Footer Placeholder 7">
            <a:extLst>
              <a:ext uri="{FF2B5EF4-FFF2-40B4-BE49-F238E27FC236}">
                <a16:creationId xmlns:a16="http://schemas.microsoft.com/office/drawing/2014/main" id="{E5DB0E67-9BC7-4AFF-B1E6-36EC47CD6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95E16-3746-AB2E-2A07-17CB3A1BC5D3}"/>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2707986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4820-3D83-B816-D429-B3EB0D6CC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07C0D5-B935-18DE-71CB-6004888FB78E}"/>
              </a:ext>
            </a:extLst>
          </p:cNvPr>
          <p:cNvSpPr>
            <a:spLocks noGrp="1"/>
          </p:cNvSpPr>
          <p:nvPr>
            <p:ph type="dt" sz="half" idx="10"/>
          </p:nvPr>
        </p:nvSpPr>
        <p:spPr/>
        <p:txBody>
          <a:bodyPr/>
          <a:lstStyle/>
          <a:p>
            <a:fld id="{EEB79FEE-13D2-4C73-9B54-6E9C2B6C001A}" type="datetimeFigureOut">
              <a:rPr lang="en-US" smtClean="0"/>
              <a:t>3/28/2023</a:t>
            </a:fld>
            <a:endParaRPr lang="en-US"/>
          </a:p>
        </p:txBody>
      </p:sp>
      <p:sp>
        <p:nvSpPr>
          <p:cNvPr id="4" name="Footer Placeholder 3">
            <a:extLst>
              <a:ext uri="{FF2B5EF4-FFF2-40B4-BE49-F238E27FC236}">
                <a16:creationId xmlns:a16="http://schemas.microsoft.com/office/drawing/2014/main" id="{FF07CC96-0813-88C5-4CF9-77A6B1EE7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EA9D5C-9F95-F339-C183-2EA15B769F9C}"/>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970287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D0048-DA15-9C5F-3328-DE3837872F9A}"/>
              </a:ext>
            </a:extLst>
          </p:cNvPr>
          <p:cNvSpPr>
            <a:spLocks noGrp="1"/>
          </p:cNvSpPr>
          <p:nvPr>
            <p:ph type="dt" sz="half" idx="10"/>
          </p:nvPr>
        </p:nvSpPr>
        <p:spPr/>
        <p:txBody>
          <a:bodyPr/>
          <a:lstStyle/>
          <a:p>
            <a:fld id="{EEB79FEE-13D2-4C73-9B54-6E9C2B6C001A}" type="datetimeFigureOut">
              <a:rPr lang="en-US" smtClean="0"/>
              <a:t>3/28/2023</a:t>
            </a:fld>
            <a:endParaRPr lang="en-US"/>
          </a:p>
        </p:txBody>
      </p:sp>
      <p:sp>
        <p:nvSpPr>
          <p:cNvPr id="3" name="Footer Placeholder 2">
            <a:extLst>
              <a:ext uri="{FF2B5EF4-FFF2-40B4-BE49-F238E27FC236}">
                <a16:creationId xmlns:a16="http://schemas.microsoft.com/office/drawing/2014/main" id="{C5A8A53F-5192-A852-94E6-8AD4C2D227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B92C17-7064-1B7E-C9E6-9609D73841A2}"/>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3868396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D0DB3-D103-06E1-35A9-0E511CDBB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83C24-E4B3-CDBD-9106-9FFDBB93C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54FEC-85EB-3BD2-2088-E3C10C1C1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1828B-D772-42EB-B53B-AEC26638E660}"/>
              </a:ext>
            </a:extLst>
          </p:cNvPr>
          <p:cNvSpPr>
            <a:spLocks noGrp="1"/>
          </p:cNvSpPr>
          <p:nvPr>
            <p:ph type="dt" sz="half" idx="10"/>
          </p:nvPr>
        </p:nvSpPr>
        <p:spPr/>
        <p:txBody>
          <a:bodyPr/>
          <a:lstStyle/>
          <a:p>
            <a:fld id="{EEB79FEE-13D2-4C73-9B54-6E9C2B6C001A}" type="datetimeFigureOut">
              <a:rPr lang="en-US" smtClean="0"/>
              <a:t>3/28/2023</a:t>
            </a:fld>
            <a:endParaRPr lang="en-US"/>
          </a:p>
        </p:txBody>
      </p:sp>
      <p:sp>
        <p:nvSpPr>
          <p:cNvPr id="6" name="Footer Placeholder 5">
            <a:extLst>
              <a:ext uri="{FF2B5EF4-FFF2-40B4-BE49-F238E27FC236}">
                <a16:creationId xmlns:a16="http://schemas.microsoft.com/office/drawing/2014/main" id="{1E297651-63E3-2867-8FB1-31D7646DF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4A08C-9CAA-A505-9F5A-3082E85942DD}"/>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240796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31C-7BDF-AE9A-52E5-D6688814F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F435EB-A6CF-0BD5-EA02-980E05859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6084C-6F3A-DEB3-3FAC-EEDD7E970C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EDB74-5934-8696-5AB2-DF3C5F8DE11A}"/>
              </a:ext>
            </a:extLst>
          </p:cNvPr>
          <p:cNvSpPr>
            <a:spLocks noGrp="1"/>
          </p:cNvSpPr>
          <p:nvPr>
            <p:ph type="dt" sz="half" idx="10"/>
          </p:nvPr>
        </p:nvSpPr>
        <p:spPr/>
        <p:txBody>
          <a:bodyPr/>
          <a:lstStyle/>
          <a:p>
            <a:fld id="{EEB79FEE-13D2-4C73-9B54-6E9C2B6C001A}" type="datetimeFigureOut">
              <a:rPr lang="en-US" smtClean="0"/>
              <a:t>3/28/2023</a:t>
            </a:fld>
            <a:endParaRPr lang="en-US"/>
          </a:p>
        </p:txBody>
      </p:sp>
      <p:sp>
        <p:nvSpPr>
          <p:cNvPr id="6" name="Footer Placeholder 5">
            <a:extLst>
              <a:ext uri="{FF2B5EF4-FFF2-40B4-BE49-F238E27FC236}">
                <a16:creationId xmlns:a16="http://schemas.microsoft.com/office/drawing/2014/main" id="{A85D25B3-D7DD-1C38-3BC6-131E5D151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9E6FE-A931-C0BF-8476-FBE45FD1D408}"/>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734291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FF99-7301-639A-60E1-938B519BAF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3462A0-E858-1DCB-2650-98D6DA55E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2A62F-A595-458A-4B85-438BB75B33BF}"/>
              </a:ext>
            </a:extLst>
          </p:cNvPr>
          <p:cNvSpPr>
            <a:spLocks noGrp="1"/>
          </p:cNvSpPr>
          <p:nvPr>
            <p:ph type="dt" sz="half" idx="10"/>
          </p:nvPr>
        </p:nvSpPr>
        <p:spPr/>
        <p:txBody>
          <a:bodyPr/>
          <a:lstStyle/>
          <a:p>
            <a:fld id="{EEB79FEE-13D2-4C73-9B54-6E9C2B6C001A}" type="datetimeFigureOut">
              <a:rPr lang="en-US" smtClean="0"/>
              <a:t>3/28/2023</a:t>
            </a:fld>
            <a:endParaRPr lang="en-US"/>
          </a:p>
        </p:txBody>
      </p:sp>
      <p:sp>
        <p:nvSpPr>
          <p:cNvPr id="5" name="Footer Placeholder 4">
            <a:extLst>
              <a:ext uri="{FF2B5EF4-FFF2-40B4-BE49-F238E27FC236}">
                <a16:creationId xmlns:a16="http://schemas.microsoft.com/office/drawing/2014/main" id="{AF00D2DE-4D56-7DF5-264D-BA7B0544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9012-D530-DE2D-F606-FF2DA5FC7BA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14103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B6953-0679-8077-DD3D-B9908867D3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3E8A5-80BF-FDBB-39E1-BF892E3C2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332E-6421-2306-4CF0-4BFAAB559342}"/>
              </a:ext>
            </a:extLst>
          </p:cNvPr>
          <p:cNvSpPr>
            <a:spLocks noGrp="1"/>
          </p:cNvSpPr>
          <p:nvPr>
            <p:ph type="dt" sz="half" idx="10"/>
          </p:nvPr>
        </p:nvSpPr>
        <p:spPr/>
        <p:txBody>
          <a:bodyPr/>
          <a:lstStyle/>
          <a:p>
            <a:fld id="{EEB79FEE-13D2-4C73-9B54-6E9C2B6C001A}" type="datetimeFigureOut">
              <a:rPr lang="en-US" smtClean="0"/>
              <a:t>3/28/2023</a:t>
            </a:fld>
            <a:endParaRPr lang="en-US"/>
          </a:p>
        </p:txBody>
      </p:sp>
      <p:sp>
        <p:nvSpPr>
          <p:cNvPr id="5" name="Footer Placeholder 4">
            <a:extLst>
              <a:ext uri="{FF2B5EF4-FFF2-40B4-BE49-F238E27FC236}">
                <a16:creationId xmlns:a16="http://schemas.microsoft.com/office/drawing/2014/main" id="{54DF2008-7A51-C555-6E84-01A679D36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267C5-961D-2FF9-8116-85962E818329}"/>
              </a:ext>
            </a:extLst>
          </p:cNvPr>
          <p:cNvSpPr>
            <a:spLocks noGrp="1"/>
          </p:cNvSpPr>
          <p:nvPr>
            <p:ph type="sldNum" sz="quarter" idx="12"/>
          </p:nvPr>
        </p:nvSpPr>
        <p:spPr/>
        <p:txBody>
          <a:bodyPr/>
          <a:lstStyle/>
          <a:p>
            <a:fld id="{E01FD43B-F005-492D-8FCF-9E3FDE7B040B}" type="slidenum">
              <a:rPr lang="en-US" smtClean="0"/>
              <a:t>‹#›</a:t>
            </a:fld>
            <a:endParaRPr lang="en-US"/>
          </a:p>
        </p:txBody>
      </p:sp>
    </p:spTree>
    <p:extLst>
      <p:ext uri="{BB962C8B-B14F-4D97-AF65-F5344CB8AC3E}">
        <p14:creationId xmlns:p14="http://schemas.microsoft.com/office/powerpoint/2010/main" val="409409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75170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3/28/2023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4862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3/28/2023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3/28/2023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EE3EB-98BC-6E79-5D58-FCC61FBCA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5B746-BB3C-1E3A-E954-C1BE16DD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6CCD1-484B-272F-D5A3-2F443E0CD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79FEE-13D2-4C73-9B54-6E9C2B6C001A}" type="datetimeFigureOut">
              <a:rPr lang="en-US" smtClean="0"/>
              <a:t>3/28/2023</a:t>
            </a:fld>
            <a:endParaRPr lang="en-US"/>
          </a:p>
        </p:txBody>
      </p:sp>
      <p:sp>
        <p:nvSpPr>
          <p:cNvPr id="5" name="Footer Placeholder 4">
            <a:extLst>
              <a:ext uri="{FF2B5EF4-FFF2-40B4-BE49-F238E27FC236}">
                <a16:creationId xmlns:a16="http://schemas.microsoft.com/office/drawing/2014/main" id="{EC3A9B18-997D-DC1D-B4A8-923555FF6E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815505-13A4-CC55-84AE-D1439870A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FD43B-F005-492D-8FCF-9E3FDE7B040B}" type="slidenum">
              <a:rPr lang="en-US" smtClean="0"/>
              <a:t>‹#›</a:t>
            </a:fld>
            <a:endParaRPr lang="en-US"/>
          </a:p>
        </p:txBody>
      </p:sp>
    </p:spTree>
    <p:extLst>
      <p:ext uri="{BB962C8B-B14F-4D97-AF65-F5344CB8AC3E}">
        <p14:creationId xmlns:p14="http://schemas.microsoft.com/office/powerpoint/2010/main" val="175549849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hyperlink" Target="https://tealprod.tea.state.tx.us/tims/browse/TSDSKB-646" TargetMode="External"/><Relationship Id="rId3" Type="http://schemas.openxmlformats.org/officeDocument/2006/relationships/hyperlink" Target="https://tea.texas.gov/academics/special-student-populations/review-and-support/timely-initial-evaluation-child-find" TargetMode="External"/><Relationship Id="rId7" Type="http://schemas.openxmlformats.org/officeDocument/2006/relationships/hyperlink" Target="https://tealprod.tea.state.tx.us/tims/browse/TSDSKB-621"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tealprod.tea.state.tx.us/tims/browse/TSDSKB-645" TargetMode="External"/><Relationship Id="rId11" Type="http://schemas.openxmlformats.org/officeDocument/2006/relationships/hyperlink" Target="https://tealprod.tea.state.tx.us/tims/browse/TSDSKB-642" TargetMode="External"/><Relationship Id="rId5" Type="http://schemas.openxmlformats.org/officeDocument/2006/relationships/hyperlink" Target="https://tealprod.tea.state.tx.us/tims/browse/TSDSKB-620" TargetMode="External"/><Relationship Id="rId10" Type="http://schemas.openxmlformats.org/officeDocument/2006/relationships/hyperlink" Target="https://tealprod.tea.state.tx.us/tims/browse/TSDSKB-648" TargetMode="External"/><Relationship Id="rId4" Type="http://schemas.openxmlformats.org/officeDocument/2006/relationships/hyperlink" Target="https://tea.texas.gov/academics/special-student-populations/review-and-support/early-childhood-transition" TargetMode="External"/><Relationship Id="rId9" Type="http://schemas.openxmlformats.org/officeDocument/2006/relationships/hyperlink" Target="https://tealprod.tea.state.tx.us/tims/browse/TSDSKB-622"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hyperlink" Target="mailto:spp@tea.texas.gov"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30819" y="5300782"/>
            <a:ext cx="8029020"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400">
                <a:solidFill>
                  <a:schemeClr val="accent1"/>
                </a:solidFill>
              </a:rPr>
              <a:t>Child F</a:t>
            </a:r>
            <a:r>
              <a:rPr lang="en-US" sz="5400"/>
              <a:t>ind</a:t>
            </a:r>
            <a:endParaRPr kumimoji="0" lang="en-US" sz="5400" b="1" i="0" u="none" strike="noStrike" kern="1200" cap="none" spc="0" normalizeH="0" baseline="0" noProof="0">
              <a:ln>
                <a:noFill/>
              </a:ln>
              <a:solidFill>
                <a:schemeClr val="accent1"/>
              </a:solidFill>
              <a:effectLst/>
              <a:uLnTx/>
              <a:uFillTx/>
              <a:latin typeface="+mn-lt"/>
            </a:endParaRP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a:t>
            </a:r>
            <a:endParaRPr lang="en-US" sz="4000"/>
          </a:p>
        </p:txBody>
      </p:sp>
      <p:sp>
        <p:nvSpPr>
          <p:cNvPr id="4" name="Content Placeholder 3">
            <a:extLst>
              <a:ext uri="{FF2B5EF4-FFF2-40B4-BE49-F238E27FC236}">
                <a16:creationId xmlns:a16="http://schemas.microsoft.com/office/drawing/2014/main" id="{42CA4EEE-124E-39F1-B99B-14DDD1B51DCF}"/>
              </a:ext>
            </a:extLst>
          </p:cNvPr>
          <p:cNvSpPr txBox="1">
            <a:spLocks/>
          </p:cNvSpPr>
          <p:nvPr/>
        </p:nvSpPr>
        <p:spPr>
          <a:xfrm>
            <a:off x="535171" y="1142839"/>
            <a:ext cx="9773494" cy="506795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EFFECTIVE-DATE (E1632)</a:t>
            </a:r>
          </a:p>
          <a:p>
            <a:pPr lvl="1">
              <a:lnSpc>
                <a:spcPct val="100000"/>
              </a:lnSpc>
              <a:spcBef>
                <a:spcPts val="600"/>
              </a:spcBef>
              <a:spcAft>
                <a:spcPts val="600"/>
              </a:spcAft>
              <a:buClr>
                <a:srgbClr val="F16038"/>
              </a:buClr>
            </a:pPr>
            <a:r>
              <a:rPr lang="en-US">
                <a:solidFill>
                  <a:srgbClr val="595959"/>
                </a:solidFill>
              </a:rPr>
              <a:t>Only reported for </a:t>
            </a:r>
            <a:r>
              <a:rPr lang="en-US" b="1">
                <a:solidFill>
                  <a:srgbClr val="595959"/>
                </a:solidFill>
              </a:rPr>
              <a:t>SPPI-12</a:t>
            </a:r>
            <a:r>
              <a:rPr lang="en-US">
                <a:solidFill>
                  <a:srgbClr val="595959"/>
                </a:solidFill>
              </a:rPr>
              <a:t> children to indicate the date that they began receiving </a:t>
            </a:r>
            <a:r>
              <a:rPr lang="en-US" b="1">
                <a:solidFill>
                  <a:srgbClr val="595959"/>
                </a:solidFill>
              </a:rPr>
              <a:t>early childhood intervention (ECI) services</a:t>
            </a:r>
            <a:r>
              <a:rPr lang="en-US">
                <a:solidFill>
                  <a:srgbClr val="595959"/>
                </a:solidFill>
              </a:rPr>
              <a:t>. </a:t>
            </a:r>
          </a:p>
          <a:p>
            <a:pPr lvl="1">
              <a:lnSpc>
                <a:spcPct val="100000"/>
              </a:lnSpc>
              <a:spcBef>
                <a:spcPts val="600"/>
              </a:spcBef>
              <a:spcAft>
                <a:spcPts val="600"/>
              </a:spcAft>
              <a:buClr>
                <a:srgbClr val="F16038"/>
              </a:buClr>
            </a:pPr>
            <a:r>
              <a:rPr lang="en-US">
                <a:solidFill>
                  <a:srgbClr val="595959"/>
                </a:solidFill>
              </a:rPr>
              <a:t>Date must come </a:t>
            </a:r>
            <a:r>
              <a:rPr lang="en-US" b="1">
                <a:solidFill>
                  <a:srgbClr val="595959"/>
                </a:solidFill>
              </a:rPr>
              <a:t>before</a:t>
            </a:r>
            <a:r>
              <a:rPr lang="en-US">
                <a:solidFill>
                  <a:srgbClr val="595959"/>
                </a:solidFill>
              </a:rPr>
              <a:t> the child’s 3rd birthday. </a:t>
            </a:r>
          </a:p>
          <a:p>
            <a:pPr lvl="1">
              <a:lnSpc>
                <a:spcPct val="100000"/>
              </a:lnSpc>
              <a:spcBef>
                <a:spcPts val="600"/>
              </a:spcBef>
              <a:spcAft>
                <a:spcPts val="600"/>
              </a:spcAft>
              <a:buClr>
                <a:srgbClr val="F16038"/>
              </a:buClr>
            </a:pPr>
            <a:r>
              <a:rPr lang="en-US">
                <a:solidFill>
                  <a:srgbClr val="595959"/>
                </a:solidFill>
              </a:rPr>
              <a:t>Children reported with an effective date </a:t>
            </a:r>
            <a:r>
              <a:rPr lang="en-US" b="1">
                <a:solidFill>
                  <a:srgbClr val="595959"/>
                </a:solidFill>
              </a:rPr>
              <a:t>less than 90 calendar days </a:t>
            </a:r>
            <a:r>
              <a:rPr lang="en-US">
                <a:solidFill>
                  <a:srgbClr val="595959"/>
                </a:solidFill>
              </a:rPr>
              <a:t>before their 3rd birthday will have their compliance calculated through the </a:t>
            </a:r>
            <a:r>
              <a:rPr lang="en-US" b="1">
                <a:solidFill>
                  <a:srgbClr val="595959"/>
                </a:solidFill>
              </a:rPr>
              <a:t>SPPI-11 </a:t>
            </a:r>
            <a:r>
              <a:rPr lang="en-US">
                <a:solidFill>
                  <a:srgbClr val="595959"/>
                </a:solidFill>
              </a:rPr>
              <a:t>timeline.</a:t>
            </a:r>
          </a:p>
          <a:p>
            <a:pPr lvl="2">
              <a:lnSpc>
                <a:spcPct val="100000"/>
              </a:lnSpc>
              <a:spcBef>
                <a:spcPts val="600"/>
              </a:spcBef>
              <a:spcAft>
                <a:spcPts val="600"/>
              </a:spcAft>
              <a:buClr>
                <a:srgbClr val="F16038"/>
              </a:buClr>
            </a:pPr>
            <a:r>
              <a:rPr lang="en-US">
                <a:solidFill>
                  <a:srgbClr val="595959"/>
                </a:solidFill>
              </a:rPr>
              <a:t>Review the ‘</a:t>
            </a:r>
            <a:r>
              <a:rPr lang="en-US" b="1">
                <a:solidFill>
                  <a:srgbClr val="595959"/>
                </a:solidFill>
              </a:rPr>
              <a:t>Calc Days </a:t>
            </a:r>
            <a:r>
              <a:rPr lang="en-US" b="1" err="1">
                <a:solidFill>
                  <a:srgbClr val="595959"/>
                </a:solidFill>
              </a:rPr>
              <a:t>Til</a:t>
            </a:r>
            <a:r>
              <a:rPr lang="en-US" b="1">
                <a:solidFill>
                  <a:srgbClr val="595959"/>
                </a:solidFill>
              </a:rPr>
              <a:t> 3</a:t>
            </a:r>
            <a:r>
              <a:rPr lang="en-US" b="1" baseline="30000">
                <a:solidFill>
                  <a:srgbClr val="595959"/>
                </a:solidFill>
              </a:rPr>
              <a:t>rd</a:t>
            </a:r>
            <a:r>
              <a:rPr lang="en-US" b="1">
                <a:solidFill>
                  <a:srgbClr val="595959"/>
                </a:solidFill>
              </a:rPr>
              <a:t> </a:t>
            </a:r>
            <a:r>
              <a:rPr lang="en-US" b="1" err="1">
                <a:solidFill>
                  <a:srgbClr val="595959"/>
                </a:solidFill>
              </a:rPr>
              <a:t>Bday</a:t>
            </a:r>
            <a:r>
              <a:rPr lang="en-US" b="1">
                <a:solidFill>
                  <a:srgbClr val="595959"/>
                </a:solidFill>
              </a:rPr>
              <a:t> Count</a:t>
            </a:r>
            <a:r>
              <a:rPr lang="en-US">
                <a:solidFill>
                  <a:srgbClr val="595959"/>
                </a:solidFill>
              </a:rPr>
              <a:t>’ column on report CHF0-100-002 to see the calculated count for each child.</a:t>
            </a:r>
          </a:p>
          <a:p>
            <a:pPr lvl="2">
              <a:lnSpc>
                <a:spcPct val="100000"/>
              </a:lnSpc>
              <a:spcBef>
                <a:spcPts val="600"/>
              </a:spcBef>
              <a:spcAft>
                <a:spcPts val="600"/>
              </a:spcAft>
              <a:buClr>
                <a:srgbClr val="F16038"/>
              </a:buClr>
            </a:pPr>
            <a:r>
              <a:rPr lang="en-US">
                <a:solidFill>
                  <a:srgbClr val="595959"/>
                </a:solidFill>
              </a:rPr>
              <a:t>These children will show up on </a:t>
            </a:r>
            <a:r>
              <a:rPr lang="en-US" b="1">
                <a:solidFill>
                  <a:srgbClr val="595959"/>
                </a:solidFill>
              </a:rPr>
              <a:t>both</a:t>
            </a:r>
            <a:r>
              <a:rPr lang="en-US">
                <a:solidFill>
                  <a:srgbClr val="595959"/>
                </a:solidFill>
              </a:rPr>
              <a:t> the CHF0-100-001 and CHF0-100-002 reports and will also be counted in </a:t>
            </a:r>
            <a:r>
              <a:rPr lang="en-US" b="1">
                <a:solidFill>
                  <a:srgbClr val="595959"/>
                </a:solidFill>
              </a:rPr>
              <a:t>both</a:t>
            </a:r>
            <a:r>
              <a:rPr lang="en-US">
                <a:solidFill>
                  <a:srgbClr val="595959"/>
                </a:solidFill>
              </a:rPr>
              <a:t> the CHF0-100-003 and CHF0-100-004 reports.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618807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Reminders </a:t>
            </a:r>
            <a:r>
              <a:rPr lang="en-US" sz="4000" dirty="0">
                <a:solidFill>
                  <a:schemeClr val="bg1"/>
                </a:solidFill>
                <a:cs typeface="Calibri"/>
              </a:rPr>
              <a:t>1</a:t>
            </a:r>
            <a:endParaRPr lang="en-US" sz="4000" dirty="0">
              <a:solidFill>
                <a:schemeClr val="bg1"/>
              </a:solidFill>
            </a:endParaRPr>
          </a:p>
        </p:txBody>
      </p:sp>
      <p:sp>
        <p:nvSpPr>
          <p:cNvPr id="4" name="Content Placeholder 3">
            <a:extLst>
              <a:ext uri="{FF2B5EF4-FFF2-40B4-BE49-F238E27FC236}">
                <a16:creationId xmlns:a16="http://schemas.microsoft.com/office/drawing/2014/main" id="{42CA4EEE-124E-39F1-B99B-14DDD1B51DCF}"/>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ECI-TRANSITION-CONFERENCE-DATE (E1713)</a:t>
            </a:r>
          </a:p>
          <a:p>
            <a:pPr lvl="1">
              <a:lnSpc>
                <a:spcPct val="100000"/>
              </a:lnSpc>
              <a:spcBef>
                <a:spcPts val="600"/>
              </a:spcBef>
              <a:spcAft>
                <a:spcPts val="600"/>
              </a:spcAft>
              <a:buClr>
                <a:srgbClr val="F16038"/>
              </a:buClr>
            </a:pPr>
            <a:r>
              <a:rPr lang="en-US">
                <a:solidFill>
                  <a:srgbClr val="595959"/>
                </a:solidFill>
              </a:rPr>
              <a:t>Only reported for </a:t>
            </a:r>
            <a:r>
              <a:rPr lang="en-US" b="1">
                <a:solidFill>
                  <a:srgbClr val="595959"/>
                </a:solidFill>
              </a:rPr>
              <a:t>SPPI-12</a:t>
            </a:r>
            <a:r>
              <a:rPr lang="en-US">
                <a:solidFill>
                  <a:srgbClr val="595959"/>
                </a:solidFill>
              </a:rPr>
              <a:t> children</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If there is no transition conference held between the agency providing ECI services, the family, and the LEA, then the LEA should report ECI-TRANSITION-CONFERENCE-DATE (E1713) with the same date reported for ECI-NOTIFICATION-DATE (E1712). </a:t>
            </a:r>
            <a:endParaRPr lang="en-US">
              <a:solidFill>
                <a:srgbClr val="595959"/>
              </a:solidFill>
              <a:cs typeface="Calibri"/>
            </a:endParaRPr>
          </a:p>
          <a:p>
            <a:pPr lvl="1">
              <a:lnSpc>
                <a:spcPct val="100000"/>
              </a:lnSpc>
              <a:spcBef>
                <a:spcPts val="600"/>
              </a:spcBef>
              <a:spcAft>
                <a:spcPts val="600"/>
              </a:spcAft>
              <a:buClr>
                <a:srgbClr val="F16038"/>
              </a:buClr>
            </a:pPr>
            <a:r>
              <a:rPr lang="en-US">
                <a:solidFill>
                  <a:srgbClr val="595959"/>
                </a:solidFill>
              </a:rPr>
              <a:t>If there was a transition conference held, the LEA should report the date the conference was held for the ECI-TRANSITION-CONFERENCE-DATE (E1713).</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881569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2672379376"/>
              </p:ext>
            </p:extLst>
          </p:nvPr>
        </p:nvGraphicFramePr>
        <p:xfrm>
          <a:off x="511479" y="1252602"/>
          <a:ext cx="11075484" cy="2748024"/>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Child Find</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pPr lvl="0">
                        <a:buNone/>
                      </a:pPr>
                      <a:r>
                        <a:rPr lang="en-US" sz="2400" b="0" i="0" u="none" strike="noStrike" noProof="0">
                          <a:latin typeface="Calibri"/>
                        </a:rPr>
                        <a:t>TSDS ready to load data to </a:t>
                      </a:r>
                      <a:r>
                        <a:rPr lang="en-US" sz="2400" b="0" i="0" u="none" strike="noStrike" noProof="0" err="1">
                          <a:latin typeface="Calibri"/>
                        </a:rPr>
                        <a:t>eDM</a:t>
                      </a:r>
                      <a:endParaRPr lang="en-US" err="1"/>
                    </a:p>
                  </a:txBody>
                  <a:tcPr/>
                </a:tc>
                <a:tc>
                  <a:txBody>
                    <a:bodyPr/>
                    <a:lstStyle/>
                    <a:p>
                      <a:pPr lvl="0">
                        <a:buNone/>
                      </a:pPr>
                      <a:r>
                        <a:rPr lang="en-US" sz="2400" b="0" i="0" u="none" strike="noStrike" noProof="0">
                          <a:latin typeface="Calibri"/>
                        </a:rPr>
                        <a:t>August 1, 2022</a:t>
                      </a:r>
                      <a:endParaRPr lang="en-US"/>
                    </a:p>
                  </a:txBody>
                  <a:tcPr/>
                </a:tc>
                <a:extLst>
                  <a:ext uri="{0D108BD9-81ED-4DB2-BD59-A6C34878D82A}">
                    <a16:rowId xmlns:a16="http://schemas.microsoft.com/office/drawing/2014/main" val="4075560472"/>
                  </a:ext>
                </a:extLst>
              </a:tr>
              <a:tr h="458004">
                <a:tc>
                  <a:txBody>
                    <a:bodyPr/>
                    <a:lstStyle/>
                    <a:p>
                      <a:pPr lvl="0">
                        <a:buNone/>
                      </a:pPr>
                      <a:r>
                        <a:rPr lang="en-US" sz="2400" b="0" i="0" u="none" strike="noStrike" noProof="0">
                          <a:latin typeface="Calibri"/>
                        </a:rPr>
                        <a:t>Child Find ready for users to promote data</a:t>
                      </a:r>
                      <a:endParaRPr lang="en-US"/>
                    </a:p>
                  </a:txBody>
                  <a:tcPr/>
                </a:tc>
                <a:tc>
                  <a:txBody>
                    <a:bodyPr/>
                    <a:lstStyle/>
                    <a:p>
                      <a:pPr lvl="0">
                        <a:buNone/>
                      </a:pPr>
                      <a:r>
                        <a:rPr lang="en-US" sz="2400" b="0" i="0" u="none" strike="noStrike" noProof="0">
                          <a:latin typeface="Calibri"/>
                        </a:rPr>
                        <a:t>September 12, 2022</a:t>
                      </a:r>
                      <a:endParaRPr lang="en-US"/>
                    </a:p>
                  </a:txBody>
                  <a:tcPr/>
                </a:tc>
                <a:extLst>
                  <a:ext uri="{0D108BD9-81ED-4DB2-BD59-A6C34878D82A}">
                    <a16:rowId xmlns:a16="http://schemas.microsoft.com/office/drawing/2014/main" val="2810397891"/>
                  </a:ext>
                </a:extLst>
              </a:tr>
              <a:tr h="458004">
                <a:tc>
                  <a:txBody>
                    <a:bodyPr/>
                    <a:lstStyle/>
                    <a:p>
                      <a:pPr lvl="0">
                        <a:buNone/>
                      </a:pPr>
                      <a:r>
                        <a:rPr lang="en-US" sz="2400" b="0" i="0" u="none" strike="noStrike" noProof="0">
                          <a:latin typeface="Calibri"/>
                        </a:rPr>
                        <a:t>Child Find ready for users to complete</a:t>
                      </a:r>
                      <a:endParaRPr lang="en-US"/>
                    </a:p>
                  </a:txBody>
                  <a:tcPr/>
                </a:tc>
                <a:tc>
                  <a:txBody>
                    <a:bodyPr/>
                    <a:lstStyle/>
                    <a:p>
                      <a:pPr lvl="0">
                        <a:buNone/>
                      </a:pPr>
                      <a:r>
                        <a:rPr lang="en-US" sz="2400" b="0" i="0" u="none" strike="noStrike" noProof="0">
                          <a:latin typeface="Calibri"/>
                        </a:rPr>
                        <a:t>May 15, 2023</a:t>
                      </a:r>
                      <a:endParaRPr lang="en-US"/>
                    </a:p>
                  </a:txBody>
                  <a:tcPr/>
                </a:tc>
                <a:extLst>
                  <a:ext uri="{0D108BD9-81ED-4DB2-BD59-A6C34878D82A}">
                    <a16:rowId xmlns:a16="http://schemas.microsoft.com/office/drawing/2014/main" val="28571565"/>
                  </a:ext>
                </a:extLst>
              </a:tr>
              <a:tr h="458004">
                <a:tc>
                  <a:txBody>
                    <a:bodyPr/>
                    <a:lstStyle/>
                    <a:p>
                      <a:pPr lvl="0">
                        <a:buNone/>
                      </a:pPr>
                      <a:r>
                        <a:rPr lang="en-US" sz="2400" b="1" i="0" u="none" strike="noStrike" noProof="0">
                          <a:latin typeface="Calibri"/>
                        </a:rPr>
                        <a:t>Child Find submission due date for LEAs</a:t>
                      </a:r>
                      <a:endParaRPr lang="en-US"/>
                    </a:p>
                  </a:txBody>
                  <a:tcPr/>
                </a:tc>
                <a:tc>
                  <a:txBody>
                    <a:bodyPr/>
                    <a:lstStyle/>
                    <a:p>
                      <a:pPr lvl="0">
                        <a:buNone/>
                      </a:pPr>
                      <a:r>
                        <a:rPr lang="en-US" sz="2400" b="0" i="0" u="none" strike="noStrike" noProof="0">
                          <a:latin typeface="Calibri"/>
                        </a:rPr>
                        <a:t>July 27, 2023</a:t>
                      </a:r>
                      <a:endParaRPr lang="en-US"/>
                    </a:p>
                  </a:txBody>
                  <a:tcPr/>
                </a:tc>
                <a:extLst>
                  <a:ext uri="{0D108BD9-81ED-4DB2-BD59-A6C34878D82A}">
                    <a16:rowId xmlns:a16="http://schemas.microsoft.com/office/drawing/2014/main" val="2334323670"/>
                  </a:ext>
                </a:extLst>
              </a:tr>
              <a:tr h="458004">
                <a:tc>
                  <a:txBody>
                    <a:bodyPr/>
                    <a:lstStyle/>
                    <a:p>
                      <a:pPr lvl="0">
                        <a:buNone/>
                      </a:pPr>
                      <a:r>
                        <a:rPr lang="en-US" sz="2400" b="0" i="0" u="none" strike="noStrike" noProof="0">
                          <a:latin typeface="Calibri"/>
                        </a:rPr>
                        <a:t>Child Find data available to customers</a:t>
                      </a:r>
                      <a:endParaRPr lang="en-US"/>
                    </a:p>
                  </a:txBody>
                  <a:tcPr/>
                </a:tc>
                <a:tc>
                  <a:txBody>
                    <a:bodyPr/>
                    <a:lstStyle/>
                    <a:p>
                      <a:pPr lvl="0">
                        <a:buNone/>
                      </a:pPr>
                      <a:r>
                        <a:rPr lang="en-US" sz="2400" b="0" i="0" u="none" strike="noStrike" noProof="0">
                          <a:latin typeface="Calibri"/>
                        </a:rPr>
                        <a:t>August 10, 2023</a:t>
                      </a:r>
                      <a:endParaRPr lang="en-US"/>
                    </a:p>
                  </a:txBody>
                  <a:tcPr/>
                </a:tc>
                <a:extLst>
                  <a:ext uri="{0D108BD9-81ED-4DB2-BD59-A6C34878D82A}">
                    <a16:rowId xmlns:a16="http://schemas.microsoft.com/office/drawing/2014/main" val="1307355544"/>
                  </a:ext>
                </a:extLst>
              </a:tr>
            </a:tbl>
          </a:graphicData>
        </a:graphic>
      </p:graphicFrame>
    </p:spTree>
    <p:extLst>
      <p:ext uri="{BB962C8B-B14F-4D97-AF65-F5344CB8AC3E}">
        <p14:creationId xmlns:p14="http://schemas.microsoft.com/office/powerpoint/2010/main" val="1815718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019936"/>
            <a:ext cx="11121657"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Validation rule 41163-0086 is firing for one of my SPPI-11 students, indicating non-compliance. We obtained the parent’s permission to evaluate over the summer and completed the student’s FIIE before the new school year started. What should I check to ensure my student is reported accurately?</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Check that the PARENTAL-CONSENT-DATE (E1714) has been reported as per the TEDS guidance. When the parental consent is obtained during the summer and the FIIE (initial evaluation) is completed prior to the new school year beginning, the parental consent date should be backdated to the last day of school in the prior year. This is to ensure that it is being reported on an instructional day so the timeline count can begin.</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646814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Frequently Asked Questions </a:t>
            </a:r>
            <a:r>
              <a:rPr lang="en-US" sz="4000" dirty="0">
                <a:solidFill>
                  <a:schemeClr val="bg1"/>
                </a:solidFill>
                <a:cs typeface="Calibri"/>
              </a:rPr>
              <a:t>1</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1142839"/>
            <a:ext cx="1089011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I have a child being reported for SPPI-12. I do not know the exact date that this child began receiving ECI services. What should be entered for the EFFECTIVE-DATE (E1632) data element for this child?</a:t>
            </a:r>
          </a:p>
          <a:p>
            <a:pPr marL="0" indent="0">
              <a:lnSpc>
                <a:spcPct val="100000"/>
              </a:lnSpc>
              <a:spcBef>
                <a:spcPts val="0"/>
              </a:spcBef>
              <a:buClr>
                <a:srgbClr val="F16038"/>
              </a:buClr>
              <a:buNone/>
            </a:pPr>
            <a:r>
              <a:rPr lang="en-US" b="1">
                <a:solidFill>
                  <a:srgbClr val="595959"/>
                </a:solidFill>
              </a:rPr>
              <a:t>  </a:t>
            </a:r>
          </a:p>
          <a:p>
            <a:pPr marL="0" indent="0">
              <a:lnSpc>
                <a:spcPct val="100000"/>
              </a:lnSpc>
              <a:spcBef>
                <a:spcPts val="600"/>
              </a:spcBef>
              <a:spcAft>
                <a:spcPts val="600"/>
              </a:spcAft>
              <a:buClr>
                <a:srgbClr val="F16038"/>
              </a:buClr>
              <a:buNone/>
            </a:pPr>
            <a:r>
              <a:rPr lang="en-US" sz="2400">
                <a:solidFill>
                  <a:srgbClr val="595959"/>
                </a:solidFill>
              </a:rPr>
              <a:t>LEAs should make every effort to determine the accurate start date to the report for the EFFECTIVE-DATE. If the exact date cannot be determined, a “proxy” date can be used. For example, LEAs could report the same date being reported for the ECI-NOTIFICATION-DATE (E1712). As always, LEAs should maintain local documentation in this scenario.</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695564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Frequently Asked Questions </a:t>
            </a:r>
            <a:r>
              <a:rPr lang="en-US" sz="4000" dirty="0">
                <a:solidFill>
                  <a:schemeClr val="bg1"/>
                </a:solidFill>
                <a:cs typeface="Calibri"/>
              </a:rPr>
              <a:t>2</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1" y="1142839"/>
            <a:ext cx="10918396"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a:solidFill>
                  <a:srgbClr val="595959"/>
                </a:solidFill>
              </a:rPr>
              <a:t>I have a child being reported for SPPI-12. I ran the CHF0-100-002 report and noticed the compliance-related columns are blank. I separately ran the CHF0-100-001 report for SPPI-11 and noticed this child was on that report as well. Why is the child on both reports?  </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600"/>
              </a:spcBef>
              <a:spcAft>
                <a:spcPts val="600"/>
              </a:spcAft>
              <a:buClr>
                <a:srgbClr val="F16038"/>
              </a:buClr>
              <a:buNone/>
            </a:pPr>
            <a:r>
              <a:rPr lang="en-US" sz="2400">
                <a:solidFill>
                  <a:srgbClr val="595959"/>
                </a:solidFill>
              </a:rPr>
              <a:t>A child appearing on both the CHF0-100-001 and CHF0-100-002 reports indicates an SPPI-12 child reported with an EFFECTIVE-DATE less than 90 days before their 3</a:t>
            </a:r>
            <a:r>
              <a:rPr lang="en-US" sz="2400" baseline="30000">
                <a:solidFill>
                  <a:srgbClr val="595959"/>
                </a:solidFill>
              </a:rPr>
              <a:t>rd</a:t>
            </a:r>
            <a:r>
              <a:rPr lang="en-US" sz="2400">
                <a:solidFill>
                  <a:srgbClr val="595959"/>
                </a:solidFill>
              </a:rPr>
              <a:t> birthday. This can be seen in the ‘Calc Days </a:t>
            </a:r>
            <a:r>
              <a:rPr lang="en-US" sz="2400" err="1">
                <a:solidFill>
                  <a:srgbClr val="595959"/>
                </a:solidFill>
              </a:rPr>
              <a:t>Til</a:t>
            </a:r>
            <a:r>
              <a:rPr lang="en-US" sz="2400">
                <a:solidFill>
                  <a:srgbClr val="595959"/>
                </a:solidFill>
              </a:rPr>
              <a:t> 3rd </a:t>
            </a:r>
            <a:r>
              <a:rPr lang="en-US" sz="2400" err="1">
                <a:solidFill>
                  <a:srgbClr val="595959"/>
                </a:solidFill>
              </a:rPr>
              <a:t>Bday</a:t>
            </a:r>
            <a:r>
              <a:rPr lang="en-US" sz="2400">
                <a:solidFill>
                  <a:srgbClr val="595959"/>
                </a:solidFill>
              </a:rPr>
              <a:t> Count’ column on the CHF0-100-002 report. If this count is incorrect, review that the child’s DATE-OF-BIRTH and EFFECTIVE-DATE are being reported accurately. </a:t>
            </a:r>
          </a:p>
        </p:txBody>
      </p:sp>
    </p:spTree>
    <p:extLst>
      <p:ext uri="{BB962C8B-B14F-4D97-AF65-F5344CB8AC3E}">
        <p14:creationId xmlns:p14="http://schemas.microsoft.com/office/powerpoint/2010/main" val="1190902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2023-2024</a:t>
            </a:r>
            <a:endParaRPr lang="en-US"/>
          </a:p>
        </p:txBody>
      </p:sp>
    </p:spTree>
    <p:extLst>
      <p:ext uri="{BB962C8B-B14F-4D97-AF65-F5344CB8AC3E}">
        <p14:creationId xmlns:p14="http://schemas.microsoft.com/office/powerpoint/2010/main" val="166498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4" name="Content Placeholder 3">
            <a:extLst>
              <a:ext uri="{FF2B5EF4-FFF2-40B4-BE49-F238E27FC236}">
                <a16:creationId xmlns:a16="http://schemas.microsoft.com/office/drawing/2014/main" id="{346170F6-040E-C1F9-4D4D-C1FD3FB13A83}"/>
              </a:ext>
            </a:extLst>
          </p:cNvPr>
          <p:cNvSpPr txBox="1">
            <a:spLocks/>
          </p:cNvSpPr>
          <p:nvPr/>
        </p:nvSpPr>
        <p:spPr>
          <a:xfrm>
            <a:off x="535170" y="1142839"/>
            <a:ext cx="894133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ea typeface="+mn-lt"/>
                <a:cs typeface="+mn-lt"/>
              </a:rPr>
              <a:t>No application updates are currently scheduled for the 2023-2024 school year.</a:t>
            </a:r>
            <a:endParaRPr lang="en-US">
              <a:ea typeface="+mn-lt"/>
              <a:cs typeface="+mn-lt"/>
            </a:endParaRPr>
          </a:p>
          <a:p>
            <a:pPr>
              <a:lnSpc>
                <a:spcPct val="100000"/>
              </a:lnSpc>
              <a:spcBef>
                <a:spcPts val="600"/>
              </a:spcBef>
              <a:spcAft>
                <a:spcPts val="600"/>
              </a:spcAft>
              <a:buClr>
                <a:srgbClr val="D8D8D8"/>
              </a:buClr>
            </a:pPr>
            <a:endParaRPr lang="en-US">
              <a:solidFill>
                <a:srgbClr val="595959"/>
              </a:solidFill>
              <a:cs typeface="Calibri"/>
            </a:endParaRPr>
          </a:p>
          <a:p>
            <a:pPr>
              <a:lnSpc>
                <a:spcPct val="100000"/>
              </a:lnSpc>
              <a:spcBef>
                <a:spcPts val="600"/>
              </a:spcBef>
              <a:spcAft>
                <a:spcPts val="600"/>
              </a:spcAft>
              <a:buClr>
                <a:srgbClr val="F16038"/>
              </a:buClr>
              <a:buFont typeface="Wingdings" panose="05000000000000000000" pitchFamily="2" charset="2"/>
              <a:buChar char="§"/>
            </a:pP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None/>
            </a:pPr>
            <a:endParaRPr lang="en-US">
              <a:solidFill>
                <a:srgbClr val="0D6CB9"/>
              </a:solidFill>
              <a:cs typeface="Calibri" panose="020F0502020204030204"/>
            </a:endParaRPr>
          </a:p>
        </p:txBody>
      </p:sp>
    </p:spTree>
    <p:extLst>
      <p:ext uri="{BB962C8B-B14F-4D97-AF65-F5344CB8AC3E}">
        <p14:creationId xmlns:p14="http://schemas.microsoft.com/office/powerpoint/2010/main" val="2432127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6188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a:t>
            </a:r>
            <a:r>
              <a:rPr lang="en-US" b="1">
                <a:solidFill>
                  <a:srgbClr val="595959"/>
                </a:solidFill>
              </a:rPr>
              <a:t>ORIGINAL-ECI-SERVICES-DATE (E1737) </a:t>
            </a:r>
            <a:r>
              <a:rPr lang="en-US">
                <a:solidFill>
                  <a:srgbClr val="595959"/>
                </a:solidFill>
              </a:rPr>
              <a:t>as conditionally mandatory</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The new data element, original ECI services date displays. the original ECI services date is the month, day, and year when an infant or toddler, from birth through age 2, became eligible to participate in the early childhood intervention program. This data element length is 10 and considered a date in the MM.DD.YYYY format and used in the Student Child Find Association Extension complex type for the child find collection. ">
            <a:extLst>
              <a:ext uri="{FF2B5EF4-FFF2-40B4-BE49-F238E27FC236}">
                <a16:creationId xmlns:a16="http://schemas.microsoft.com/office/drawing/2014/main" id="{B00F7610-62BB-C0BD-34E6-4F705684EC4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449073" y="2133750"/>
            <a:ext cx="8540115" cy="3648075"/>
          </a:xfrm>
          <a:prstGeom prst="rect">
            <a:avLst/>
          </a:prstGeom>
        </p:spPr>
      </p:pic>
    </p:spTree>
    <p:extLst>
      <p:ext uri="{BB962C8B-B14F-4D97-AF65-F5344CB8AC3E}">
        <p14:creationId xmlns:p14="http://schemas.microsoft.com/office/powerpoint/2010/main" val="3364797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3</a:t>
            </a:r>
            <a:endParaRPr lang="en-US" sz="40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6188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a:t>
            </a:r>
            <a:r>
              <a:rPr lang="en-US" b="1">
                <a:solidFill>
                  <a:srgbClr val="595959"/>
                </a:solidFill>
              </a:rPr>
              <a:t>CONSENT-TO-EVALUATION-RECEIVED-DATE (E1738</a:t>
            </a:r>
            <a:r>
              <a:rPr lang="en-US">
                <a:solidFill>
                  <a:srgbClr val="595959"/>
                </a:solidFill>
              </a:rPr>
              <a:t>) as mandatory</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B98EEB49-4700-60F5-7BAC-2283D4E33268}"/>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479545" y="2106889"/>
            <a:ext cx="8531225" cy="3876675"/>
          </a:xfrm>
          <a:prstGeom prst="rect">
            <a:avLst/>
          </a:prstGeom>
        </p:spPr>
      </p:pic>
    </p:spTree>
    <p:extLst>
      <p:ext uri="{BB962C8B-B14F-4D97-AF65-F5344CB8AC3E}">
        <p14:creationId xmlns:p14="http://schemas.microsoft.com/office/powerpoint/2010/main" val="2909150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E927-5840-CF88-4ABF-C0BDCB4F764E}"/>
              </a:ext>
            </a:extLst>
          </p:cNvPr>
          <p:cNvSpPr>
            <a:spLocks noGrp="1"/>
          </p:cNvSpPr>
          <p:nvPr>
            <p:ph type="title"/>
          </p:nvPr>
        </p:nvSpPr>
        <p:spPr>
          <a:xfrm>
            <a:off x="543045" y="119363"/>
            <a:ext cx="11121657" cy="751350"/>
          </a:xfrm>
        </p:spPr>
        <p:txBody>
          <a:bodyPr>
            <a:normAutofit/>
          </a:bodyPr>
          <a:lstStyle/>
          <a:p>
            <a:r>
              <a:rPr lang="en-US" sz="4000">
                <a:cs typeface="Calibri"/>
              </a:rPr>
              <a:t>Note</a:t>
            </a:r>
            <a:endParaRPr lang="en-US" sz="4000"/>
          </a:p>
        </p:txBody>
      </p:sp>
      <p:sp>
        <p:nvSpPr>
          <p:cNvPr id="3" name="Content Placeholder 2">
            <a:extLst>
              <a:ext uri="{FF2B5EF4-FFF2-40B4-BE49-F238E27FC236}">
                <a16:creationId xmlns:a16="http://schemas.microsoft.com/office/drawing/2014/main" id="{49DDC607-42F5-5F72-31A9-A1B083FE9B7D}"/>
              </a:ext>
            </a:extLst>
          </p:cNvPr>
          <p:cNvSpPr>
            <a:spLocks noGrp="1"/>
          </p:cNvSpPr>
          <p:nvPr>
            <p:ph idx="1"/>
          </p:nvPr>
        </p:nvSpPr>
        <p:spPr>
          <a:xfrm>
            <a:off x="712380" y="1140174"/>
            <a:ext cx="10937314" cy="3766204"/>
          </a:xfrm>
        </p:spPr>
        <p:txBody>
          <a:bodyPr lIns="91440" tIns="45720" rIns="91440" bIns="45720" anchor="t"/>
          <a:lstStyle/>
          <a:p>
            <a:pPr marL="0" indent="0">
              <a:spcBef>
                <a:spcPts val="2000"/>
              </a:spcBef>
              <a:spcAft>
                <a:spcPts val="1000"/>
              </a:spcAft>
              <a:buNone/>
            </a:pPr>
            <a:r>
              <a:rPr lang="en-US" sz="3600">
                <a:cs typeface="Calibri"/>
              </a:rPr>
              <a:t>The focus of this presentation is on the changes for the official XML data submissions during the 2023-2024 school year.</a:t>
            </a:r>
          </a:p>
        </p:txBody>
      </p:sp>
    </p:spTree>
    <p:extLst>
      <p:ext uri="{BB962C8B-B14F-4D97-AF65-F5344CB8AC3E}">
        <p14:creationId xmlns:p14="http://schemas.microsoft.com/office/powerpoint/2010/main" val="4243151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4</a:t>
            </a:r>
            <a:endParaRPr lang="en-US" sz="40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6188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Removed </a:t>
            </a:r>
            <a:r>
              <a:rPr lang="en-US" b="1">
                <a:solidFill>
                  <a:srgbClr val="595959"/>
                </a:solidFill>
              </a:rPr>
              <a:t>PARENTAL-CONSENT-DATE (E1714) </a:t>
            </a:r>
          </a:p>
          <a:p>
            <a:pPr>
              <a:lnSpc>
                <a:spcPct val="100000"/>
              </a:lnSpc>
              <a:spcBef>
                <a:spcPts val="600"/>
              </a:spcBef>
              <a:spcAft>
                <a:spcPts val="600"/>
              </a:spcAft>
              <a:buClr>
                <a:srgbClr val="F16038"/>
              </a:buClr>
            </a:pPr>
            <a:r>
              <a:rPr lang="en-US">
                <a:solidFill>
                  <a:srgbClr val="595959"/>
                </a:solidFill>
              </a:rPr>
              <a:t>Updated </a:t>
            </a:r>
            <a:r>
              <a:rPr lang="en-US" b="1">
                <a:solidFill>
                  <a:srgbClr val="595959"/>
                </a:solidFill>
              </a:rPr>
              <a:t>ECI-TRANSITION-CONFERENCE-DATE (E1713) </a:t>
            </a:r>
            <a:r>
              <a:rPr lang="en-US">
                <a:solidFill>
                  <a:srgbClr val="595959"/>
                </a:solidFill>
              </a:rPr>
              <a:t>from conditionally mandatory to optional</a:t>
            </a: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839859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5</a:t>
            </a:r>
            <a:endParaRPr lang="en-US" sz="40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 uri="{C183D7F6-B498-43B3-948B-1728B52AA6E4}">
                <adec:decorative xmlns:adec="http://schemas.microsoft.com/office/drawing/2017/decorative" val="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pSp>
        <p:nvGrpSpPr>
          <p:cNvPr id="2" name="Group 1" descr="The Student Child Find Association Extension complex type displays and shows the new data elements, ORIGINAL ECI SERVICES DATE and CONSENT TO EVALUATION RECEIVED DATE, in addition to removing PARENTAL CONSENT DATE and updating ECI-TRANSITION-CONFERENCE-DATE from conditionally mandatory to optional. ">
            <a:extLst>
              <a:ext uri="{FF2B5EF4-FFF2-40B4-BE49-F238E27FC236}">
                <a16:creationId xmlns:a16="http://schemas.microsoft.com/office/drawing/2014/main" id="{CB6DD890-3A48-D3FA-EEEA-C34C7E388EFB}"/>
              </a:ext>
            </a:extLst>
          </p:cNvPr>
          <p:cNvGrpSpPr/>
          <p:nvPr/>
        </p:nvGrpSpPr>
        <p:grpSpPr>
          <a:xfrm>
            <a:off x="2741295" y="1060768"/>
            <a:ext cx="6709410" cy="4736465"/>
            <a:chOff x="0" y="0"/>
            <a:chExt cx="6709410" cy="4736465"/>
          </a:xfrm>
        </p:grpSpPr>
        <p:pic>
          <p:nvPicPr>
            <p:cNvPr id="11" name="Picture 10" descr="Table&#10;&#10;Description automatically generated">
              <a:extLst>
                <a:ext uri="{FF2B5EF4-FFF2-40B4-BE49-F238E27FC236}">
                  <a16:creationId xmlns:a16="http://schemas.microsoft.com/office/drawing/2014/main" id="{58ACF41D-827D-CEE2-305F-3300F9DA277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7620" y="0"/>
              <a:ext cx="6701790" cy="4736465"/>
            </a:xfrm>
            <a:prstGeom prst="rect">
              <a:avLst/>
            </a:prstGeom>
          </p:spPr>
        </p:pic>
        <p:sp>
          <p:nvSpPr>
            <p:cNvPr id="12" name="Rectangle 11">
              <a:extLst>
                <a:ext uri="{FF2B5EF4-FFF2-40B4-BE49-F238E27FC236}">
                  <a16:creationId xmlns:a16="http://schemas.microsoft.com/office/drawing/2014/main" id="{70F858C7-4ADF-90CF-27C8-798E689D498E}"/>
                </a:ext>
              </a:extLst>
            </p:cNvPr>
            <p:cNvSpPr/>
            <p:nvPr/>
          </p:nvSpPr>
          <p:spPr>
            <a:xfrm>
              <a:off x="3810" y="2952750"/>
              <a:ext cx="6702169" cy="261257"/>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E41D2EC0-01FD-0910-2083-E0AA7557A89F}"/>
                </a:ext>
              </a:extLst>
            </p:cNvPr>
            <p:cNvSpPr/>
            <p:nvPr/>
          </p:nvSpPr>
          <p:spPr>
            <a:xfrm>
              <a:off x="3810" y="3509010"/>
              <a:ext cx="6702169" cy="261257"/>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13">
              <a:extLst>
                <a:ext uri="{FF2B5EF4-FFF2-40B4-BE49-F238E27FC236}">
                  <a16:creationId xmlns:a16="http://schemas.microsoft.com/office/drawing/2014/main" id="{A9556204-5B5E-C8C7-A0A2-A575D75569D6}"/>
                </a:ext>
              </a:extLst>
            </p:cNvPr>
            <p:cNvSpPr/>
            <p:nvPr/>
          </p:nvSpPr>
          <p:spPr>
            <a:xfrm>
              <a:off x="3810" y="4339590"/>
              <a:ext cx="6702169" cy="394797"/>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8BC6D2F7-1169-25A4-6029-531D89554E15}"/>
                </a:ext>
              </a:extLst>
            </p:cNvPr>
            <p:cNvSpPr/>
            <p:nvPr/>
          </p:nvSpPr>
          <p:spPr>
            <a:xfrm>
              <a:off x="0" y="4038600"/>
              <a:ext cx="6702169" cy="261257"/>
            </a:xfrm>
            <a:prstGeom prst="rect">
              <a:avLst/>
            </a:prstGeom>
            <a:noFill/>
            <a:ln w="381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726227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6</a:t>
            </a:r>
            <a:endParaRPr lang="en-US" sz="40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61889"/>
            <a:ext cx="9773494" cy="138334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Updated Data Element Reporting Requirements for the added and deleted data elements in the StudentChildFindAssociationExtension complex type</a:t>
            </a:r>
          </a:p>
          <a:p>
            <a:pPr marL="457200" lvl="1"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Graphical user interface, text, application, email">
            <a:extLst>
              <a:ext uri="{FF2B5EF4-FFF2-40B4-BE49-F238E27FC236}">
                <a16:creationId xmlns:a16="http://schemas.microsoft.com/office/drawing/2014/main" id="{6242BCE5-035B-8022-08E2-AB8D98BA9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659" y="2577286"/>
            <a:ext cx="6789420" cy="3169920"/>
          </a:xfrm>
          <a:prstGeom prst="rect">
            <a:avLst/>
          </a:prstGeom>
        </p:spPr>
      </p:pic>
    </p:spTree>
    <p:extLst>
      <p:ext uri="{BB962C8B-B14F-4D97-AF65-F5344CB8AC3E}">
        <p14:creationId xmlns:p14="http://schemas.microsoft.com/office/powerpoint/2010/main" val="725296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7</a:t>
            </a:r>
            <a:endParaRPr lang="en-US" sz="40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 uri="{C183D7F6-B498-43B3-948B-1728B52AA6E4}">
                <adec:decorative xmlns:adec="http://schemas.microsoft.com/office/drawing/2017/decorative" val="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36" name="Picture 35" descr="A picture containing timeline">
            <a:extLst>
              <a:ext uri="{FF2B5EF4-FFF2-40B4-BE49-F238E27FC236}">
                <a16:creationId xmlns:a16="http://schemas.microsoft.com/office/drawing/2014/main" id="{7303ABEA-60E2-46C1-F199-33236F05DEDB}"/>
              </a:ext>
            </a:extLst>
          </p:cNvPr>
          <p:cNvPicPr>
            <a:picLocks/>
          </p:cNvPicPr>
          <p:nvPr/>
        </p:nvPicPr>
        <p:blipFill rotWithShape="1">
          <a:blip r:embed="rId2">
            <a:extLst>
              <a:ext uri="{28A0092B-C50C-407E-A947-70E740481C1C}">
                <a14:useLocalDpi xmlns:a14="http://schemas.microsoft.com/office/drawing/2010/main" val="0"/>
              </a:ext>
            </a:extLst>
          </a:blip>
          <a:srcRect b="9096"/>
          <a:stretch/>
        </p:blipFill>
        <p:spPr>
          <a:xfrm>
            <a:off x="1676491" y="1211645"/>
            <a:ext cx="8497036" cy="4038756"/>
          </a:xfrm>
          <a:prstGeom prst="rect">
            <a:avLst/>
          </a:prstGeom>
        </p:spPr>
      </p:pic>
    </p:spTree>
    <p:extLst>
      <p:ext uri="{BB962C8B-B14F-4D97-AF65-F5344CB8AC3E}">
        <p14:creationId xmlns:p14="http://schemas.microsoft.com/office/powerpoint/2010/main" val="3105112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Element Updates </a:t>
            </a:r>
            <a:r>
              <a:rPr lang="en-US" sz="4000" dirty="0">
                <a:solidFill>
                  <a:schemeClr val="bg1"/>
                </a:solidFill>
                <a:cs typeface="Calibri"/>
              </a:rPr>
              <a:t>8</a:t>
            </a:r>
            <a:endParaRPr lang="en-US" sz="4000" dirty="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Removed </a:t>
            </a:r>
            <a:r>
              <a:rPr lang="en-US" b="1" err="1">
                <a:solidFill>
                  <a:srgbClr val="595959"/>
                </a:solidFill>
              </a:rPr>
              <a:t>StudentSpecialEdProgramAssociationExtension</a:t>
            </a:r>
            <a:r>
              <a:rPr lang="en-US">
                <a:solidFill>
                  <a:srgbClr val="595959"/>
                </a:solidFill>
              </a:rPr>
              <a:t> complex type:</a:t>
            </a:r>
            <a:endParaRPr lang="en-US">
              <a:solidFill>
                <a:srgbClr val="595959"/>
              </a:solidFill>
              <a:cs typeface="Calibri"/>
            </a:endParaRPr>
          </a:p>
          <a:p>
            <a:pPr marL="0" indent="0">
              <a:lnSpc>
                <a:spcPct val="100000"/>
              </a:lnSpc>
              <a:spcBef>
                <a:spcPts val="600"/>
              </a:spcBef>
              <a:spcAft>
                <a:spcPts val="600"/>
              </a:spcAft>
              <a:buClr>
                <a:srgbClr val="F16038"/>
              </a:buClr>
              <a:buNone/>
            </a:pPr>
            <a:endParaRPr lang="en-US">
              <a:solidFill>
                <a:srgbClr val="595959"/>
              </a:solidFill>
              <a:ea typeface="+mn-lt"/>
              <a:cs typeface="+mn-lt"/>
            </a:endParaRPr>
          </a:p>
          <a:p>
            <a:pPr marL="0" indent="0">
              <a:lnSpc>
                <a:spcPct val="100000"/>
              </a:lnSpc>
              <a:spcBef>
                <a:spcPts val="600"/>
              </a:spcBef>
              <a:spcAft>
                <a:spcPts val="600"/>
              </a:spcAft>
              <a:buClr>
                <a:srgbClr val="F16038"/>
              </a:buClr>
              <a:buNone/>
            </a:pPr>
            <a:endParaRPr lang="en-US">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None/>
            </a:pPr>
            <a:endParaRPr lang="en-US">
              <a:solidFill>
                <a:srgbClr val="0D6CB9"/>
              </a:solidFill>
              <a:ea typeface="Calibri" panose="020F0502020204030204"/>
              <a:cs typeface="Calibri" panose="020F0502020204030204"/>
            </a:endParaRPr>
          </a:p>
        </p:txBody>
      </p:sp>
      <p:pic>
        <p:nvPicPr>
          <p:cNvPr id="5" name="Picture 4">
            <a:extLst>
              <a:ext uri="{FF2B5EF4-FFF2-40B4-BE49-F238E27FC236}">
                <a16:creationId xmlns:a16="http://schemas.microsoft.com/office/drawing/2014/main" id="{3340F98C-E825-3DDE-BE5C-B97936780C82}"/>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28738" y="2036519"/>
            <a:ext cx="8211261" cy="3769940"/>
          </a:xfrm>
          <a:prstGeom prst="rect">
            <a:avLst/>
          </a:prstGeom>
        </p:spPr>
      </p:pic>
    </p:spTree>
    <p:extLst>
      <p:ext uri="{BB962C8B-B14F-4D97-AF65-F5344CB8AC3E}">
        <p14:creationId xmlns:p14="http://schemas.microsoft.com/office/powerpoint/2010/main" val="3182653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a:t>
            </a:r>
            <a:endParaRPr lang="en-US" sz="4000"/>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No New Code Tables</a:t>
            </a:r>
          </a:p>
          <a:p>
            <a:pPr>
              <a:lnSpc>
                <a:spcPct val="100000"/>
              </a:lnSpc>
              <a:spcBef>
                <a:spcPts val="600"/>
              </a:spcBef>
              <a:spcAft>
                <a:spcPts val="600"/>
              </a:spcAft>
              <a:buClr>
                <a:srgbClr val="F16038"/>
              </a:buClr>
            </a:pPr>
            <a:r>
              <a:rPr lang="en-US">
                <a:solidFill>
                  <a:srgbClr val="595959"/>
                </a:solidFill>
              </a:rPr>
              <a:t>No Updated Code Tables</a:t>
            </a:r>
          </a:p>
          <a:p>
            <a:pPr>
              <a:lnSpc>
                <a:spcPct val="100000"/>
              </a:lnSpc>
              <a:spcBef>
                <a:spcPts val="600"/>
              </a:spcBef>
              <a:spcAft>
                <a:spcPts val="600"/>
              </a:spcAft>
              <a:buClr>
                <a:srgbClr val="F16038"/>
              </a:buClr>
            </a:pPr>
            <a:r>
              <a:rPr lang="en-US">
                <a:solidFill>
                  <a:srgbClr val="595959"/>
                </a:solidFill>
              </a:rPr>
              <a:t>No Deleted Code Tables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798544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reports will be updated to add/remove columns for the previously mentioned data element updates. </a:t>
            </a:r>
          </a:p>
          <a:p>
            <a:pPr lvl="1">
              <a:lnSpc>
                <a:spcPct val="100000"/>
              </a:lnSpc>
              <a:spcBef>
                <a:spcPts val="600"/>
              </a:spcBef>
              <a:spcAft>
                <a:spcPts val="600"/>
              </a:spcAft>
              <a:buClr>
                <a:srgbClr val="F16038"/>
              </a:buClr>
            </a:pPr>
            <a:r>
              <a:rPr lang="en-US" b="1">
                <a:solidFill>
                  <a:srgbClr val="595959"/>
                </a:solidFill>
              </a:rPr>
              <a:t>CHF0-100-001: SPPI-11 Student Compliance Report</a:t>
            </a:r>
          </a:p>
          <a:p>
            <a:pPr lvl="1">
              <a:lnSpc>
                <a:spcPct val="100000"/>
              </a:lnSpc>
              <a:spcBef>
                <a:spcPts val="600"/>
              </a:spcBef>
              <a:spcAft>
                <a:spcPts val="600"/>
              </a:spcAft>
              <a:buClr>
                <a:srgbClr val="F16038"/>
              </a:buClr>
            </a:pPr>
            <a:r>
              <a:rPr lang="en-US" b="1">
                <a:solidFill>
                  <a:srgbClr val="595959"/>
                </a:solidFill>
              </a:rPr>
              <a:t>CHF0-100-002: SPPI-12 Student Compliance Report</a:t>
            </a:r>
          </a:p>
          <a:p>
            <a:pPr lvl="1">
              <a:lnSpc>
                <a:spcPct val="100000"/>
              </a:lnSpc>
              <a:spcBef>
                <a:spcPts val="600"/>
              </a:spcBef>
              <a:spcAft>
                <a:spcPts val="600"/>
              </a:spcAft>
              <a:buClr>
                <a:srgbClr val="F16038"/>
              </a:buClr>
            </a:pPr>
            <a:r>
              <a:rPr lang="en-US" b="1">
                <a:solidFill>
                  <a:srgbClr val="595959"/>
                </a:solidFill>
              </a:rPr>
              <a:t>CHF0-100-005: SPPI-11 Calculations Report</a:t>
            </a:r>
          </a:p>
          <a:p>
            <a:pPr>
              <a:lnSpc>
                <a:spcPct val="100000"/>
              </a:lnSpc>
              <a:spcBef>
                <a:spcPts val="600"/>
              </a:spcBef>
              <a:spcAft>
                <a:spcPts val="600"/>
              </a:spcAft>
              <a:buClr>
                <a:srgbClr val="F16038"/>
              </a:buClr>
            </a:pPr>
            <a:endParaRPr lang="en-US">
              <a:solidFill>
                <a:srgbClr val="595959"/>
              </a:solidFill>
            </a:endParaRPr>
          </a:p>
          <a:p>
            <a:pPr>
              <a:lnSpc>
                <a:spcPct val="100000"/>
              </a:lnSpc>
              <a:spcBef>
                <a:spcPts val="600"/>
              </a:spcBef>
              <a:spcAft>
                <a:spcPts val="600"/>
              </a:spcAft>
              <a:buClr>
                <a:srgbClr val="F16038"/>
              </a:buClr>
            </a:pPr>
            <a:r>
              <a:rPr lang="en-US">
                <a:solidFill>
                  <a:srgbClr val="595959"/>
                </a:solidFill>
              </a:rPr>
              <a:t>More information, including updated report mockups, will be shared prior to the start of the 2023-2024 school year.</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72643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60991"/>
            <a:ext cx="11121657" cy="751350"/>
          </a:xfrm>
        </p:spPr>
        <p:txBody>
          <a:bodyPr>
            <a:normAutofit/>
          </a:bodyPr>
          <a:lstStyle/>
          <a:p>
            <a:r>
              <a:rPr lang="en-US" sz="4000">
                <a:cs typeface="Calibri"/>
              </a:rPr>
              <a:t>Business Rule Updates</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1027797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Deleted the following business rules from the Child Find Collection:</a:t>
            </a:r>
          </a:p>
          <a:p>
            <a:pPr lvl="1">
              <a:lnSpc>
                <a:spcPct val="100000"/>
              </a:lnSpc>
              <a:spcBef>
                <a:spcPts val="600"/>
              </a:spcBef>
              <a:spcAft>
                <a:spcPts val="600"/>
              </a:spcAft>
              <a:buClr>
                <a:srgbClr val="F16038"/>
              </a:buClr>
            </a:pPr>
            <a:r>
              <a:rPr lang="en-US">
                <a:solidFill>
                  <a:srgbClr val="595959"/>
                </a:solidFill>
              </a:rPr>
              <a:t>41163-0075</a:t>
            </a:r>
          </a:p>
          <a:p>
            <a:pPr lvl="1">
              <a:lnSpc>
                <a:spcPct val="100000"/>
              </a:lnSpc>
              <a:spcBef>
                <a:spcPts val="600"/>
              </a:spcBef>
              <a:spcAft>
                <a:spcPts val="600"/>
              </a:spcAft>
              <a:buClr>
                <a:srgbClr val="F16038"/>
              </a:buClr>
            </a:pPr>
            <a:r>
              <a:rPr lang="en-US">
                <a:solidFill>
                  <a:srgbClr val="595959"/>
                </a:solidFill>
              </a:rPr>
              <a:t>41163-0076</a:t>
            </a:r>
          </a:p>
          <a:p>
            <a:pPr lvl="1">
              <a:lnSpc>
                <a:spcPct val="100000"/>
              </a:lnSpc>
              <a:spcBef>
                <a:spcPts val="600"/>
              </a:spcBef>
              <a:spcAft>
                <a:spcPts val="600"/>
              </a:spcAft>
              <a:buClr>
                <a:srgbClr val="F16038"/>
              </a:buClr>
            </a:pPr>
            <a:r>
              <a:rPr lang="en-US">
                <a:solidFill>
                  <a:srgbClr val="595959"/>
                </a:solidFill>
              </a:rPr>
              <a:t>41163-0077</a:t>
            </a:r>
          </a:p>
          <a:p>
            <a:pPr lvl="1">
              <a:lnSpc>
                <a:spcPct val="100000"/>
              </a:lnSpc>
              <a:spcBef>
                <a:spcPts val="600"/>
              </a:spcBef>
              <a:spcAft>
                <a:spcPts val="600"/>
              </a:spcAft>
              <a:buClr>
                <a:srgbClr val="F16038"/>
              </a:buClr>
            </a:pPr>
            <a:r>
              <a:rPr lang="en-US">
                <a:solidFill>
                  <a:srgbClr val="595959"/>
                </a:solidFill>
              </a:rPr>
              <a:t>41163-0079</a:t>
            </a:r>
          </a:p>
          <a:p>
            <a:pPr lvl="1">
              <a:lnSpc>
                <a:spcPct val="100000"/>
              </a:lnSpc>
              <a:spcBef>
                <a:spcPts val="600"/>
              </a:spcBef>
              <a:spcAft>
                <a:spcPts val="600"/>
              </a:spcAft>
              <a:buClr>
                <a:srgbClr val="F16038"/>
              </a:buClr>
            </a:pPr>
            <a:r>
              <a:rPr lang="en-US">
                <a:solidFill>
                  <a:srgbClr val="595959"/>
                </a:solidFill>
              </a:rPr>
              <a:t>41163-0081</a:t>
            </a:r>
          </a:p>
          <a:p>
            <a:pPr lvl="1">
              <a:lnSpc>
                <a:spcPct val="100000"/>
              </a:lnSpc>
              <a:spcBef>
                <a:spcPts val="600"/>
              </a:spcBef>
              <a:spcAft>
                <a:spcPts val="600"/>
              </a:spcAft>
              <a:buClr>
                <a:srgbClr val="F16038"/>
              </a:buClr>
            </a:pPr>
            <a:r>
              <a:rPr lang="en-US">
                <a:solidFill>
                  <a:srgbClr val="595959"/>
                </a:solidFill>
              </a:rPr>
              <a:t>41163-0084</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372854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Business Rule Updates </a:t>
            </a:r>
            <a:r>
              <a:rPr lang="en-US" sz="4000" dirty="0">
                <a:solidFill>
                  <a:schemeClr val="bg1"/>
                </a:solidFill>
                <a:cs typeface="Calibri"/>
              </a:rPr>
              <a:t>9</a:t>
            </a:r>
            <a:endParaRPr lang="en-US" sz="4000" dirty="0">
              <a:solidFill>
                <a:schemeClr val="bg1"/>
              </a:solidFill>
            </a:endParaRPr>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the following business rules for the Child Find Collection:</a:t>
            </a:r>
          </a:p>
          <a:p>
            <a:pPr marL="0"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Fatal Rule 41163-0097 displays and states the initial evaluation date must not be before the consent to evaluation received date. ">
            <a:extLst>
              <a:ext uri="{FF2B5EF4-FFF2-40B4-BE49-F238E27FC236}">
                <a16:creationId xmlns:a16="http://schemas.microsoft.com/office/drawing/2014/main" id="{CC45F43B-54C9-018E-7F18-E6E13B937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130" y="1953258"/>
            <a:ext cx="8229600" cy="1365250"/>
          </a:xfrm>
          <a:prstGeom prst="rect">
            <a:avLst/>
          </a:prstGeom>
        </p:spPr>
      </p:pic>
      <p:pic>
        <p:nvPicPr>
          <p:cNvPr id="5" name="Picture 4" descr="Fatal Rule 41163-0098 displays and states if the original ECI services date is not blank then it must be before the students third birthday. ">
            <a:extLst>
              <a:ext uri="{FF2B5EF4-FFF2-40B4-BE49-F238E27FC236}">
                <a16:creationId xmlns:a16="http://schemas.microsoft.com/office/drawing/2014/main" id="{33B8690A-3AC6-E9DA-AD3B-38B8E1312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130" y="3693872"/>
            <a:ext cx="8229600" cy="1424940"/>
          </a:xfrm>
          <a:prstGeom prst="rect">
            <a:avLst/>
          </a:prstGeom>
        </p:spPr>
      </p:pic>
    </p:spTree>
    <p:extLst>
      <p:ext uri="{BB962C8B-B14F-4D97-AF65-F5344CB8AC3E}">
        <p14:creationId xmlns:p14="http://schemas.microsoft.com/office/powerpoint/2010/main" val="2802315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Business Rule Updates </a:t>
            </a:r>
            <a:r>
              <a:rPr lang="en-US" sz="4000" dirty="0">
                <a:solidFill>
                  <a:schemeClr val="bg1"/>
                </a:solidFill>
                <a:cs typeface="Calibri"/>
              </a:rPr>
              <a:t>1</a:t>
            </a:r>
            <a:endParaRPr lang="en-US" sz="4000" dirty="0">
              <a:solidFill>
                <a:schemeClr val="bg1"/>
              </a:solidFill>
            </a:endParaRPr>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Added the following business rules for the Child Find Collection:</a:t>
            </a:r>
          </a:p>
          <a:p>
            <a:pPr marL="0" indent="0">
              <a:lnSpc>
                <a:spcPct val="100000"/>
              </a:lnSpc>
              <a:spcBef>
                <a:spcPts val="600"/>
              </a:spcBef>
              <a:spcAft>
                <a:spcPts val="6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descr="Special Warning Rule 41163-0100 displays and states for a student reported for the child find collection, the ECI Notification Date should not be blank, however this is only a special warning to confirm there was no ECI notification date. ">
            <a:extLst>
              <a:ext uri="{FF2B5EF4-FFF2-40B4-BE49-F238E27FC236}">
                <a16:creationId xmlns:a16="http://schemas.microsoft.com/office/drawing/2014/main" id="{22D71CF0-4123-04DC-56E7-885463003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984" y="4343792"/>
            <a:ext cx="8229600" cy="1283970"/>
          </a:xfrm>
          <a:prstGeom prst="rect">
            <a:avLst/>
          </a:prstGeom>
        </p:spPr>
      </p:pic>
      <p:pic>
        <p:nvPicPr>
          <p:cNvPr id="8" name="Picture 7" descr="Fatal rule 41163-0099 displays and states if the original ECI services date is not reported or is less than 90 days before the students third birthday, then evaluation delay reason must not be &quot;08&quot; and eligibility delay reason must not be &quot;08&quot;. This means that a student reported for the child find collection without an original ECI services date or  an original ECI services date is less than 90 days before the students third birthday must not be reported with a evaluation delay or eligibility delay reason of &quot;Part C (ECI) Did Not Notify/Refer Child to Part B at Least 90 Days Prior to the Childs Third Birthday (code 08). ">
            <a:extLst>
              <a:ext uri="{FF2B5EF4-FFF2-40B4-BE49-F238E27FC236}">
                <a16:creationId xmlns:a16="http://schemas.microsoft.com/office/drawing/2014/main" id="{E3E0DA52-1E4A-C089-DD93-8CAB41B63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84" y="1682391"/>
            <a:ext cx="8229600" cy="2060575"/>
          </a:xfrm>
          <a:prstGeom prst="rect">
            <a:avLst/>
          </a:prstGeom>
        </p:spPr>
      </p:pic>
    </p:spTree>
    <p:extLst>
      <p:ext uri="{BB962C8B-B14F-4D97-AF65-F5344CB8AC3E}">
        <p14:creationId xmlns:p14="http://schemas.microsoft.com/office/powerpoint/2010/main" val="3449634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a:xfrm>
            <a:off x="607178" y="158044"/>
            <a:ext cx="11121657" cy="688489"/>
          </a:xfrm>
        </p:spPr>
        <p:txBody>
          <a:bodyPr>
            <a:normAutofit fontScale="90000"/>
          </a:bodyPr>
          <a:lstStyle/>
          <a:p>
            <a:r>
              <a:rPr lang="en-US" sz="4400">
                <a:cs typeface="Calibri"/>
              </a:rPr>
              <a:t>Agenda</a:t>
            </a:r>
            <a:endParaRPr lang="en-US" sz="4400"/>
          </a:p>
        </p:txBody>
      </p:sp>
      <p:sp>
        <p:nvSpPr>
          <p:cNvPr id="5" name="Content Placeholder 4">
            <a:extLst>
              <a:ext uri="{FF2B5EF4-FFF2-40B4-BE49-F238E27FC236}">
                <a16:creationId xmlns:a16="http://schemas.microsoft.com/office/drawing/2014/main" id="{A50BE870-18BE-B0D2-0D66-823FC4C417D7}"/>
              </a:ext>
            </a:extLst>
          </p:cNvPr>
          <p:cNvSpPr>
            <a:spLocks noGrp="1"/>
          </p:cNvSpPr>
          <p:nvPr>
            <p:ph idx="1"/>
          </p:nvPr>
        </p:nvSpPr>
        <p:spPr>
          <a:xfrm>
            <a:off x="607178" y="702155"/>
            <a:ext cx="10623762" cy="5008002"/>
          </a:xfrm>
        </p:spPr>
        <p:txBody>
          <a:bodyPr lIns="91440" tIns="45720" rIns="91440" bIns="45720" anchor="t"/>
          <a:lstStyle/>
          <a:p>
            <a:pPr>
              <a:spcBef>
                <a:spcPts val="400"/>
              </a:spcBef>
            </a:pPr>
            <a:r>
              <a:rPr lang="en-US" sz="2400" b="1"/>
              <a:t>Child Find</a:t>
            </a:r>
          </a:p>
          <a:p>
            <a:pPr lvl="1">
              <a:spcBef>
                <a:spcPts val="400"/>
              </a:spcBef>
            </a:pPr>
            <a:r>
              <a:rPr lang="en-US" sz="2000">
                <a:ea typeface="+mn-lt"/>
                <a:cs typeface="+mn-lt"/>
              </a:rPr>
              <a:t>Program Area Contacts</a:t>
            </a:r>
          </a:p>
          <a:p>
            <a:pPr lvl="1">
              <a:spcBef>
                <a:spcPts val="400"/>
              </a:spcBef>
            </a:pPr>
            <a:r>
              <a:rPr lang="en-US" sz="2000"/>
              <a:t>Program Area Updates and Guidance</a:t>
            </a:r>
          </a:p>
          <a:p>
            <a:pPr lvl="1">
              <a:spcBef>
                <a:spcPts val="400"/>
              </a:spcBef>
            </a:pPr>
            <a:r>
              <a:rPr lang="en-US" sz="2000" b="1"/>
              <a:t>2022-2023</a:t>
            </a:r>
          </a:p>
          <a:p>
            <a:pPr lvl="2">
              <a:spcBef>
                <a:spcPts val="400"/>
              </a:spcBef>
            </a:pPr>
            <a:r>
              <a:rPr lang="en-US" sz="1800"/>
              <a:t>Submission Updates</a:t>
            </a:r>
          </a:p>
          <a:p>
            <a:pPr lvl="2">
              <a:spcBef>
                <a:spcPts val="400"/>
              </a:spcBef>
            </a:pPr>
            <a:r>
              <a:rPr lang="en-US" sz="1800"/>
              <a:t>Reminders</a:t>
            </a:r>
          </a:p>
          <a:p>
            <a:pPr lvl="2">
              <a:spcBef>
                <a:spcPts val="400"/>
              </a:spcBef>
            </a:pPr>
            <a:r>
              <a:rPr lang="en-US" sz="1800"/>
              <a:t>Timeline</a:t>
            </a:r>
          </a:p>
          <a:p>
            <a:pPr lvl="2">
              <a:spcBef>
                <a:spcPts val="400"/>
              </a:spcBef>
            </a:pPr>
            <a:r>
              <a:rPr lang="en-US" sz="1800"/>
              <a:t>Frequently Asked Questions</a:t>
            </a:r>
          </a:p>
          <a:p>
            <a:pPr lvl="1">
              <a:spcBef>
                <a:spcPts val="400"/>
              </a:spcBef>
            </a:pPr>
            <a:r>
              <a:rPr lang="en-US" sz="2000" b="1"/>
              <a:t>2023-2024</a:t>
            </a:r>
            <a:endParaRPr lang="en-US" sz="2000"/>
          </a:p>
          <a:p>
            <a:pPr lvl="2">
              <a:spcBef>
                <a:spcPts val="400"/>
              </a:spcBef>
            </a:pPr>
            <a:r>
              <a:rPr lang="en-US" sz="1800"/>
              <a:t>Application Updates</a:t>
            </a:r>
          </a:p>
          <a:p>
            <a:pPr lvl="2">
              <a:spcBef>
                <a:spcPts val="400"/>
              </a:spcBef>
            </a:pPr>
            <a:r>
              <a:rPr lang="en-US" sz="1800"/>
              <a:t>Data Element Updates</a:t>
            </a:r>
          </a:p>
          <a:p>
            <a:pPr lvl="2">
              <a:spcBef>
                <a:spcPts val="400"/>
              </a:spcBef>
            </a:pPr>
            <a:r>
              <a:rPr lang="en-US" sz="1800"/>
              <a:t>Code Table Updates</a:t>
            </a:r>
          </a:p>
          <a:p>
            <a:pPr lvl="2">
              <a:spcBef>
                <a:spcPts val="400"/>
              </a:spcBef>
            </a:pPr>
            <a:r>
              <a:rPr lang="en-US" sz="1800"/>
              <a:t>Report Updates</a:t>
            </a:r>
          </a:p>
          <a:p>
            <a:pPr lvl="2">
              <a:spcBef>
                <a:spcPts val="400"/>
              </a:spcBef>
            </a:pPr>
            <a:r>
              <a:rPr lang="en-US" sz="1800"/>
              <a:t>Business Rule Updates</a:t>
            </a:r>
          </a:p>
          <a:p>
            <a:pPr lvl="2">
              <a:spcBef>
                <a:spcPts val="400"/>
              </a:spcBef>
            </a:pPr>
            <a:r>
              <a:rPr lang="en-US" sz="1800"/>
              <a:t>Timeline</a:t>
            </a:r>
          </a:p>
          <a:p>
            <a:pPr lvl="1">
              <a:spcBef>
                <a:spcPts val="400"/>
              </a:spcBef>
            </a:pPr>
            <a:r>
              <a:rPr lang="en-US" sz="2000"/>
              <a:t>Technical Resources</a:t>
            </a:r>
          </a:p>
          <a:p>
            <a:pPr lvl="1">
              <a:spcBef>
                <a:spcPts val="400"/>
              </a:spcBef>
            </a:pPr>
            <a:r>
              <a:rPr lang="en-US" sz="2000"/>
              <a:t>Questions</a:t>
            </a:r>
          </a:p>
          <a:p>
            <a:pPr lvl="2"/>
            <a:endParaRPr lang="en-US" sz="1600" b="1"/>
          </a:p>
        </p:txBody>
      </p:sp>
    </p:spTree>
    <p:extLst>
      <p:ext uri="{BB962C8B-B14F-4D97-AF65-F5344CB8AC3E}">
        <p14:creationId xmlns:p14="http://schemas.microsoft.com/office/powerpoint/2010/main" val="3689618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Timeline </a:t>
            </a:r>
            <a:r>
              <a:rPr lang="en-US" sz="4000" dirty="0">
                <a:solidFill>
                  <a:schemeClr val="bg1"/>
                </a:solidFill>
                <a:cs typeface="Calibri"/>
              </a:rPr>
              <a:t>1</a:t>
            </a:r>
            <a:endParaRPr lang="en-US" sz="4000" dirty="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015546423"/>
              </p:ext>
            </p:extLst>
          </p:nvPr>
        </p:nvGraphicFramePr>
        <p:xfrm>
          <a:off x="511479" y="1252602"/>
          <a:ext cx="11075484" cy="2748024"/>
        </p:xfrm>
        <a:graphic>
          <a:graphicData uri="http://schemas.openxmlformats.org/drawingml/2006/table">
            <a:tbl>
              <a:tblPr firstRow="1" bandRow="1">
                <a:tableStyleId>{5C22544A-7EE6-4342-B048-85BDC9FD1C3A}</a:tableStyleId>
              </a:tblPr>
              <a:tblGrid>
                <a:gridCol w="8289486">
                  <a:extLst>
                    <a:ext uri="{9D8B030D-6E8A-4147-A177-3AD203B41FA5}">
                      <a16:colId xmlns:a16="http://schemas.microsoft.com/office/drawing/2014/main" val="1183892384"/>
                    </a:ext>
                  </a:extLst>
                </a:gridCol>
                <a:gridCol w="2785998">
                  <a:extLst>
                    <a:ext uri="{9D8B030D-6E8A-4147-A177-3AD203B41FA5}">
                      <a16:colId xmlns:a16="http://schemas.microsoft.com/office/drawing/2014/main" val="2711912488"/>
                    </a:ext>
                  </a:extLst>
                </a:gridCol>
              </a:tblGrid>
              <a:tr h="458004">
                <a:tc>
                  <a:txBody>
                    <a:bodyPr/>
                    <a:lstStyle/>
                    <a:p>
                      <a:pPr algn="ctr"/>
                      <a:r>
                        <a:rPr lang="en-US" sz="2400"/>
                        <a:t>Child Find</a:t>
                      </a:r>
                    </a:p>
                  </a:txBody>
                  <a:tcPr/>
                </a:tc>
                <a:tc>
                  <a:txBody>
                    <a:bodyPr/>
                    <a:lstStyle/>
                    <a:p>
                      <a:pPr algn="ctr"/>
                      <a:r>
                        <a:rPr lang="en-US" sz="2400"/>
                        <a:t>Date</a:t>
                      </a:r>
                    </a:p>
                  </a:txBody>
                  <a:tcPr/>
                </a:tc>
                <a:extLst>
                  <a:ext uri="{0D108BD9-81ED-4DB2-BD59-A6C34878D82A}">
                    <a16:rowId xmlns:a16="http://schemas.microsoft.com/office/drawing/2014/main" val="2543380154"/>
                  </a:ext>
                </a:extLst>
              </a:tr>
              <a:tr h="458004">
                <a:tc>
                  <a:txBody>
                    <a:bodyPr/>
                    <a:lstStyle/>
                    <a:p>
                      <a:r>
                        <a:rPr lang="en-US" sz="2400">
                          <a:latin typeface="+mn-lt"/>
                        </a:rPr>
                        <a:t>TSDS ready to load data to eDM</a:t>
                      </a:r>
                    </a:p>
                  </a:txBody>
                  <a:tcPr/>
                </a:tc>
                <a:tc>
                  <a:txBody>
                    <a:bodyPr/>
                    <a:lstStyle/>
                    <a:p>
                      <a:r>
                        <a:rPr lang="en-US" sz="2400">
                          <a:latin typeface="+mn-lt"/>
                        </a:rPr>
                        <a:t>August 7, 2023</a:t>
                      </a:r>
                    </a:p>
                  </a:txBody>
                  <a:tcPr/>
                </a:tc>
                <a:extLst>
                  <a:ext uri="{0D108BD9-81ED-4DB2-BD59-A6C34878D82A}">
                    <a16:rowId xmlns:a16="http://schemas.microsoft.com/office/drawing/2014/main" val="4075560472"/>
                  </a:ext>
                </a:extLst>
              </a:tr>
              <a:tr h="458004">
                <a:tc>
                  <a:txBody>
                    <a:bodyPr/>
                    <a:lstStyle/>
                    <a:p>
                      <a:r>
                        <a:rPr lang="en-US" sz="2400">
                          <a:latin typeface="+mn-lt"/>
                        </a:rPr>
                        <a:t>Child Find ready for users to promote data</a:t>
                      </a:r>
                    </a:p>
                  </a:txBody>
                  <a:tcPr/>
                </a:tc>
                <a:tc>
                  <a:txBody>
                    <a:bodyPr/>
                    <a:lstStyle/>
                    <a:p>
                      <a:r>
                        <a:rPr lang="en-US" sz="2400">
                          <a:latin typeface="+mn-lt"/>
                        </a:rPr>
                        <a:t>September 11, 2023</a:t>
                      </a:r>
                    </a:p>
                  </a:txBody>
                  <a:tcPr/>
                </a:tc>
                <a:extLst>
                  <a:ext uri="{0D108BD9-81ED-4DB2-BD59-A6C34878D82A}">
                    <a16:rowId xmlns:a16="http://schemas.microsoft.com/office/drawing/2014/main" val="1307355544"/>
                  </a:ext>
                </a:extLst>
              </a:tr>
              <a:tr h="458004">
                <a:tc>
                  <a:txBody>
                    <a:bodyPr/>
                    <a:lstStyle/>
                    <a:p>
                      <a:r>
                        <a:rPr lang="en-US" sz="2400">
                          <a:latin typeface="+mn-lt"/>
                        </a:rPr>
                        <a:t>Child Find ready for users to complete</a:t>
                      </a:r>
                    </a:p>
                  </a:txBody>
                  <a:tcPr/>
                </a:tc>
                <a:tc>
                  <a:txBody>
                    <a:bodyPr/>
                    <a:lstStyle/>
                    <a:p>
                      <a:r>
                        <a:rPr lang="en-US" sz="2400">
                          <a:latin typeface="+mn-lt"/>
                        </a:rPr>
                        <a:t>May 20, 2024</a:t>
                      </a:r>
                    </a:p>
                  </a:txBody>
                  <a:tcPr/>
                </a:tc>
                <a:extLst>
                  <a:ext uri="{0D108BD9-81ED-4DB2-BD59-A6C34878D82A}">
                    <a16:rowId xmlns:a16="http://schemas.microsoft.com/office/drawing/2014/main" val="4201605557"/>
                  </a:ext>
                </a:extLst>
              </a:tr>
              <a:tr h="458004">
                <a:tc>
                  <a:txBody>
                    <a:bodyPr/>
                    <a:lstStyle/>
                    <a:p>
                      <a:r>
                        <a:rPr lang="en-US" sz="2400" b="1">
                          <a:latin typeface="+mn-lt"/>
                        </a:rPr>
                        <a:t>Child Find Submission due date for LEAs</a:t>
                      </a:r>
                    </a:p>
                  </a:txBody>
                  <a:tcPr/>
                </a:tc>
                <a:tc>
                  <a:txBody>
                    <a:bodyPr/>
                    <a:lstStyle/>
                    <a:p>
                      <a:r>
                        <a:rPr lang="en-US" sz="2400">
                          <a:latin typeface="+mn-lt"/>
                        </a:rPr>
                        <a:t>July 25, 2024</a:t>
                      </a:r>
                    </a:p>
                  </a:txBody>
                  <a:tcPr/>
                </a:tc>
                <a:extLst>
                  <a:ext uri="{0D108BD9-81ED-4DB2-BD59-A6C34878D82A}">
                    <a16:rowId xmlns:a16="http://schemas.microsoft.com/office/drawing/2014/main" val="1882897518"/>
                  </a:ext>
                </a:extLst>
              </a:tr>
              <a:tr h="458004">
                <a:tc>
                  <a:txBody>
                    <a:bodyPr/>
                    <a:lstStyle/>
                    <a:p>
                      <a:pPr lvl="0">
                        <a:buNone/>
                      </a:pPr>
                      <a:r>
                        <a:rPr lang="en-US" sz="2400" b="0" i="0" u="none" strike="noStrike" noProof="0">
                          <a:latin typeface="+mn-lt"/>
                        </a:rPr>
                        <a:t>Child Find data available to customers</a:t>
                      </a:r>
                      <a:endParaRPr lang="en-US">
                        <a:latin typeface="+mn-lt"/>
                      </a:endParaRPr>
                    </a:p>
                  </a:txBody>
                  <a:tcPr/>
                </a:tc>
                <a:tc>
                  <a:txBody>
                    <a:bodyPr/>
                    <a:lstStyle/>
                    <a:p>
                      <a:pPr lvl="0">
                        <a:buNone/>
                      </a:pPr>
                      <a:r>
                        <a:rPr lang="en-US" sz="2400" b="0" i="0" u="none" strike="noStrike" noProof="0">
                          <a:latin typeface="+mn-lt"/>
                        </a:rPr>
                        <a:t>August 8, 2024</a:t>
                      </a:r>
                      <a:endParaRPr lang="en-US">
                        <a:latin typeface="+mn-lt"/>
                      </a:endParaRPr>
                    </a:p>
                  </a:txBody>
                  <a:tcPr/>
                </a:tc>
                <a:extLst>
                  <a:ext uri="{0D108BD9-81ED-4DB2-BD59-A6C34878D82A}">
                    <a16:rowId xmlns:a16="http://schemas.microsoft.com/office/drawing/2014/main" val="3876213031"/>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4" name="Content Placeholder 3">
            <a:extLst>
              <a:ext uri="{FF2B5EF4-FFF2-40B4-BE49-F238E27FC236}">
                <a16:creationId xmlns:a16="http://schemas.microsoft.com/office/drawing/2014/main" id="{EF38D156-6AEA-9AF7-4E5C-B78F65276FD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Technical Support</a:t>
            </a:r>
          </a:p>
          <a:p>
            <a:pPr lvl="1">
              <a:lnSpc>
                <a:spcPct val="100000"/>
              </a:lnSpc>
              <a:spcBef>
                <a:spcPts val="600"/>
              </a:spcBef>
              <a:spcAft>
                <a:spcPts val="600"/>
              </a:spcAft>
              <a:buClr>
                <a:srgbClr val="F16038"/>
              </a:buClr>
            </a:pPr>
            <a:r>
              <a:rPr lang="en-US">
                <a:solidFill>
                  <a:srgbClr val="595959"/>
                </a:solidFill>
                <a:hlinkClick r:id="rId2"/>
              </a:rPr>
              <a:t>TSDSCustomerSupport@tea.texas.gov</a:t>
            </a:r>
            <a:endParaRPr lang="en-US">
              <a:solidFill>
                <a:srgbClr val="595959"/>
              </a:solidFill>
            </a:endParaRPr>
          </a:p>
          <a:p>
            <a:pPr>
              <a:lnSpc>
                <a:spcPct val="100000"/>
              </a:lnSpc>
              <a:spcBef>
                <a:spcPts val="600"/>
              </a:spcBef>
              <a:spcAft>
                <a:spcPts val="600"/>
              </a:spcAft>
              <a:buClr>
                <a:srgbClr val="F16038"/>
              </a:buClr>
            </a:pPr>
            <a:r>
              <a:rPr lang="en-US">
                <a:solidFill>
                  <a:srgbClr val="595959"/>
                </a:solidFill>
              </a:rPr>
              <a:t>Child Find Program Area</a:t>
            </a:r>
          </a:p>
          <a:p>
            <a:pPr lvl="1">
              <a:lnSpc>
                <a:spcPct val="100000"/>
              </a:lnSpc>
              <a:spcBef>
                <a:spcPts val="600"/>
              </a:spcBef>
              <a:spcAft>
                <a:spcPts val="600"/>
              </a:spcAft>
              <a:buClr>
                <a:srgbClr val="F16038"/>
              </a:buClr>
            </a:pPr>
            <a:r>
              <a:rPr lang="en-US" sz="2400">
                <a:ea typeface="+mn-lt"/>
                <a:cs typeface="+mn-lt"/>
                <a:hlinkClick r:id="rId3"/>
              </a:rPr>
              <a:t>SPPI-11 Guidance Documents</a:t>
            </a:r>
            <a:r>
              <a:rPr lang="en-US" sz="2400">
                <a:ea typeface="+mn-lt"/>
                <a:cs typeface="+mn-lt"/>
              </a:rPr>
              <a:t>        </a:t>
            </a:r>
            <a:r>
              <a:rPr lang="en-US" sz="2400">
                <a:ea typeface="+mn-lt"/>
                <a:cs typeface="+mn-lt"/>
                <a:hlinkClick r:id="rId4"/>
              </a:rPr>
              <a:t>SPPI-12 Guidance Documents</a:t>
            </a:r>
            <a:endParaRPr lang="en-US">
              <a:solidFill>
                <a:srgbClr val="595959"/>
              </a:solidFill>
            </a:endParaRPr>
          </a:p>
          <a:p>
            <a:pPr>
              <a:lnSpc>
                <a:spcPct val="100000"/>
              </a:lnSpc>
              <a:spcBef>
                <a:spcPts val="600"/>
              </a:spcBef>
              <a:spcAft>
                <a:spcPts val="600"/>
              </a:spcAft>
              <a:buClr>
                <a:srgbClr val="F16038"/>
              </a:buClr>
            </a:pPr>
            <a:r>
              <a:rPr lang="en-US">
                <a:solidFill>
                  <a:srgbClr val="595959"/>
                </a:solidFill>
              </a:rPr>
              <a:t>TIMS Knowledge Base Articles</a:t>
            </a:r>
          </a:p>
          <a:p>
            <a:pPr lvl="1">
              <a:lnSpc>
                <a:spcPct val="100000"/>
              </a:lnSpc>
              <a:spcBef>
                <a:spcPts val="600"/>
              </a:spcBef>
              <a:spcAft>
                <a:spcPts val="600"/>
              </a:spcAft>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4">
            <a:extLst>
              <a:ext uri="{FF2B5EF4-FFF2-40B4-BE49-F238E27FC236}">
                <a16:creationId xmlns:a16="http://schemas.microsoft.com/office/drawing/2014/main" id="{4743386D-74DF-D448-C26C-7682EFE924F9}"/>
              </a:ext>
            </a:extLst>
          </p:cNvPr>
          <p:cNvGraphicFramePr>
            <a:graphicFrameLocks noGrp="1"/>
          </p:cNvGraphicFramePr>
          <p:nvPr>
            <p:extLst>
              <p:ext uri="{D42A27DB-BD31-4B8C-83A1-F6EECF244321}">
                <p14:modId xmlns:p14="http://schemas.microsoft.com/office/powerpoint/2010/main" val="2824515461"/>
              </p:ext>
            </p:extLst>
          </p:nvPr>
        </p:nvGraphicFramePr>
        <p:xfrm>
          <a:off x="1117598" y="3951442"/>
          <a:ext cx="11074401" cy="1609020"/>
        </p:xfrm>
        <a:graphic>
          <a:graphicData uri="http://schemas.openxmlformats.org/drawingml/2006/table">
            <a:tbl>
              <a:tblPr firstRow="1" bandRow="1">
                <a:tableStyleId>{2D5ABB26-0587-4C30-8999-92F81FD0307C}</a:tableStyleId>
              </a:tblPr>
              <a:tblGrid>
                <a:gridCol w="5378205">
                  <a:extLst>
                    <a:ext uri="{9D8B030D-6E8A-4147-A177-3AD203B41FA5}">
                      <a16:colId xmlns:a16="http://schemas.microsoft.com/office/drawing/2014/main" val="459833500"/>
                    </a:ext>
                  </a:extLst>
                </a:gridCol>
                <a:gridCol w="5696196">
                  <a:extLst>
                    <a:ext uri="{9D8B030D-6E8A-4147-A177-3AD203B41FA5}">
                      <a16:colId xmlns:a16="http://schemas.microsoft.com/office/drawing/2014/main" val="2738235685"/>
                    </a:ext>
                  </a:extLst>
                </a:gridCol>
              </a:tblGrid>
              <a:tr h="414420">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5"/>
                        </a:rPr>
                        <a:t>TSDSKB-620</a:t>
                      </a:r>
                      <a:r>
                        <a:rPr lang="en-US">
                          <a:solidFill>
                            <a:srgbClr val="595959"/>
                          </a:solidFill>
                        </a:rPr>
                        <a:t>: SPPI-11 Compliance Flow Chart</a:t>
                      </a:r>
                      <a:endParaRPr lang="en-US"/>
                    </a:p>
                  </a:txBody>
                  <a:tcPr/>
                </a:tc>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6"/>
                        </a:rPr>
                        <a:t>TSDSKB-645</a:t>
                      </a:r>
                      <a:r>
                        <a:rPr lang="en-US">
                          <a:solidFill>
                            <a:srgbClr val="595959"/>
                          </a:solidFill>
                        </a:rPr>
                        <a:t>: SPPI-12 Frequently Asked Questions</a:t>
                      </a:r>
                      <a:endParaRPr lang="en-US"/>
                    </a:p>
                  </a:txBody>
                  <a:tcPr/>
                </a:tc>
                <a:extLst>
                  <a:ext uri="{0D108BD9-81ED-4DB2-BD59-A6C34878D82A}">
                    <a16:rowId xmlns:a16="http://schemas.microsoft.com/office/drawing/2014/main" val="2498722620"/>
                  </a:ext>
                </a:extLst>
              </a:tr>
              <a:tr h="414420">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7"/>
                        </a:rPr>
                        <a:t>TSDSKB-621</a:t>
                      </a:r>
                      <a:r>
                        <a:rPr lang="en-US">
                          <a:solidFill>
                            <a:srgbClr val="595959"/>
                          </a:solidFill>
                        </a:rPr>
                        <a:t>: SPPI-12 Compliance Flow Chart</a:t>
                      </a:r>
                    </a:p>
                  </a:txBody>
                  <a:tcPr/>
                </a:tc>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8"/>
                        </a:rPr>
                        <a:t>TSDKSB-646</a:t>
                      </a:r>
                      <a:r>
                        <a:rPr lang="en-US">
                          <a:solidFill>
                            <a:srgbClr val="595959"/>
                          </a:solidFill>
                        </a:rPr>
                        <a:t>: SPPI-11 Frequently Asked Questions</a:t>
                      </a:r>
                      <a:endParaRPr lang="en-US"/>
                    </a:p>
                  </a:txBody>
                  <a:tcPr/>
                </a:tc>
                <a:extLst>
                  <a:ext uri="{0D108BD9-81ED-4DB2-BD59-A6C34878D82A}">
                    <a16:rowId xmlns:a16="http://schemas.microsoft.com/office/drawing/2014/main" val="2714338619"/>
                  </a:ext>
                </a:extLst>
              </a:tr>
              <a:tr h="414420">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9"/>
                        </a:rPr>
                        <a:t>TSDSKB-622</a:t>
                      </a:r>
                      <a:r>
                        <a:rPr lang="en-US">
                          <a:solidFill>
                            <a:srgbClr val="595959"/>
                          </a:solidFill>
                        </a:rPr>
                        <a:t>: Child Find Frequently Asked Questions</a:t>
                      </a:r>
                    </a:p>
                  </a:txBody>
                  <a:tcPr/>
                </a:tc>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10"/>
                        </a:rPr>
                        <a:t>TSDSKB-648</a:t>
                      </a:r>
                      <a:r>
                        <a:rPr lang="en-US">
                          <a:solidFill>
                            <a:srgbClr val="595959"/>
                          </a:solidFill>
                        </a:rPr>
                        <a:t>: SPPI-11 and SPPI-12 Interactive Flow Chart</a:t>
                      </a:r>
                      <a:endParaRPr lang="en-US"/>
                    </a:p>
                  </a:txBody>
                  <a:tcPr/>
                </a:tc>
                <a:extLst>
                  <a:ext uri="{0D108BD9-81ED-4DB2-BD59-A6C34878D82A}">
                    <a16:rowId xmlns:a16="http://schemas.microsoft.com/office/drawing/2014/main" val="2852881873"/>
                  </a:ext>
                </a:extLst>
              </a:tr>
              <a:tr h="240100">
                <a:tc>
                  <a:txBody>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a:solidFill>
                            <a:srgbClr val="595959"/>
                          </a:solidFill>
                          <a:hlinkClick r:id="rId11"/>
                        </a:rPr>
                        <a:t>TSDSKB-642</a:t>
                      </a:r>
                      <a:r>
                        <a:rPr lang="en-US">
                          <a:solidFill>
                            <a:srgbClr val="595959"/>
                          </a:solidFill>
                        </a:rPr>
                        <a:t>: Child Find Program Guidance</a:t>
                      </a:r>
                    </a:p>
                  </a:txBody>
                  <a:tcPr/>
                </a:tc>
                <a:tc>
                  <a:txBody>
                    <a:bodyPr/>
                    <a:lstStyle/>
                    <a:p>
                      <a:pPr marL="285750" indent="-285750">
                        <a:buClr>
                          <a:schemeClr val="accent2"/>
                        </a:buClr>
                        <a:buFont typeface="Wingdings" panose="05000000000000000000" pitchFamily="2" charset="2"/>
                        <a:buChar char="§"/>
                      </a:pPr>
                      <a:endParaRPr lang="en-US"/>
                    </a:p>
                  </a:txBody>
                  <a:tcPr/>
                </a:tc>
                <a:extLst>
                  <a:ext uri="{0D108BD9-81ED-4DB2-BD59-A6C34878D82A}">
                    <a16:rowId xmlns:a16="http://schemas.microsoft.com/office/drawing/2014/main" val="3801269303"/>
                  </a:ext>
                </a:extLst>
              </a:tr>
            </a:tbl>
          </a:graphicData>
        </a:graphic>
      </p:graphicFrame>
    </p:spTree>
    <p:extLst>
      <p:ext uri="{BB962C8B-B14F-4D97-AF65-F5344CB8AC3E}">
        <p14:creationId xmlns:p14="http://schemas.microsoft.com/office/powerpoint/2010/main" val="2985573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A792-86AC-B222-AA82-5E22D85A1693}"/>
              </a:ext>
            </a:extLst>
          </p:cNvPr>
          <p:cNvSpPr>
            <a:spLocks noGrp="1"/>
          </p:cNvSpPr>
          <p:nvPr>
            <p:ph type="ctrTitle" idx="4294967295"/>
          </p:nvPr>
        </p:nvSpPr>
        <p:spPr>
          <a:xfrm>
            <a:off x="1524000" y="2042319"/>
            <a:ext cx="9144000" cy="2387600"/>
          </a:xfrm>
        </p:spPr>
        <p:txBody>
          <a:bodyPr>
            <a:normAutofit/>
          </a:bodyPr>
          <a:lstStyle/>
          <a:p>
            <a:pPr algn="ctr"/>
            <a:r>
              <a:rPr lang="en-US" sz="6000">
                <a:solidFill>
                  <a:srgbClr val="0D6CB9"/>
                </a:solidFill>
                <a:latin typeface="+mn-lt"/>
              </a:rPr>
              <a:t>Questions?</a:t>
            </a:r>
          </a:p>
        </p:txBody>
      </p:sp>
      <p:sp>
        <p:nvSpPr>
          <p:cNvPr id="3" name="Subtitle 2">
            <a:extLst>
              <a:ext uri="{FF2B5EF4-FFF2-40B4-BE49-F238E27FC236}">
                <a16:creationId xmlns:a16="http://schemas.microsoft.com/office/drawing/2014/main" id="{F5B0264F-2A80-798A-7539-0A43D59A4396}"/>
              </a:ext>
            </a:extLst>
          </p:cNvPr>
          <p:cNvSpPr>
            <a:spLocks noGrp="1"/>
          </p:cNvSpPr>
          <p:nvPr>
            <p:ph type="subTitle" idx="4294967295"/>
          </p:nvPr>
        </p:nvSpPr>
        <p:spPr>
          <a:xfrm>
            <a:off x="1524000" y="4429919"/>
            <a:ext cx="9144000" cy="1655762"/>
          </a:xfrm>
        </p:spPr>
        <p:txBody>
          <a:bodyPr/>
          <a:lstStyle/>
          <a:p>
            <a:pPr algn="ctr"/>
            <a:r>
              <a:rPr lang="en-US">
                <a:solidFill>
                  <a:srgbClr val="0D6CB9"/>
                </a:solidFill>
              </a:rPr>
              <a:t>Thank you for attending.</a:t>
            </a:r>
          </a:p>
        </p:txBody>
      </p:sp>
    </p:spTree>
    <p:extLst>
      <p:ext uri="{BB962C8B-B14F-4D97-AF65-F5344CB8AC3E}">
        <p14:creationId xmlns:p14="http://schemas.microsoft.com/office/powerpoint/2010/main" val="3590722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Contacts</a:t>
            </a:r>
            <a:endParaRPr lang="en-US" sz="4000"/>
          </a:p>
        </p:txBody>
      </p:sp>
      <p:sp>
        <p:nvSpPr>
          <p:cNvPr id="2" name="Content Placeholder 3">
            <a:extLst>
              <a:ext uri="{FF2B5EF4-FFF2-40B4-BE49-F238E27FC236}">
                <a16:creationId xmlns:a16="http://schemas.microsoft.com/office/drawing/2014/main" id="{405DF411-78A9-9747-09AA-850A39BC7211}"/>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Clr>
                <a:srgbClr val="F16038"/>
              </a:buClr>
            </a:pPr>
            <a:r>
              <a:rPr lang="en-US">
                <a:solidFill>
                  <a:srgbClr val="595959"/>
                </a:solidFill>
              </a:rPr>
              <a:t>Department of Special Populations Policy and Programs</a:t>
            </a:r>
          </a:p>
          <a:p>
            <a:pPr lvl="1">
              <a:spcBef>
                <a:spcPts val="600"/>
              </a:spcBef>
              <a:spcAft>
                <a:spcPts val="600"/>
              </a:spcAft>
              <a:buClr>
                <a:srgbClr val="F16038"/>
              </a:buClr>
            </a:pPr>
            <a:r>
              <a:rPr lang="en-US" b="1">
                <a:solidFill>
                  <a:srgbClr val="595959"/>
                </a:solidFill>
              </a:rPr>
              <a:t>Zane Wubbena, Ph.D., </a:t>
            </a:r>
            <a:r>
              <a:rPr lang="en-US">
                <a:solidFill>
                  <a:srgbClr val="595959"/>
                </a:solidFill>
              </a:rPr>
              <a:t>State Performance SPED Data Manager</a:t>
            </a:r>
          </a:p>
          <a:p>
            <a:pPr lvl="1">
              <a:spcBef>
                <a:spcPts val="600"/>
              </a:spcBef>
              <a:spcAft>
                <a:spcPts val="600"/>
              </a:spcAft>
              <a:buClr>
                <a:srgbClr val="F16038"/>
              </a:buClr>
            </a:pPr>
            <a:r>
              <a:rPr lang="en-US" b="1">
                <a:solidFill>
                  <a:srgbClr val="595959"/>
                </a:solidFill>
              </a:rPr>
              <a:t>Donna Holmes, </a:t>
            </a:r>
            <a:r>
              <a:rPr lang="en-US">
                <a:solidFill>
                  <a:srgbClr val="595959"/>
                </a:solidFill>
              </a:rPr>
              <a:t>State Performance Plan and Website Coordinator</a:t>
            </a:r>
          </a:p>
          <a:p>
            <a:pPr lvl="1">
              <a:lnSpc>
                <a:spcPct val="100000"/>
              </a:lnSpc>
              <a:spcBef>
                <a:spcPts val="600"/>
              </a:spcBef>
              <a:spcAft>
                <a:spcPts val="600"/>
              </a:spcAft>
              <a:buClr>
                <a:srgbClr val="F16038"/>
              </a:buClr>
            </a:pPr>
            <a:r>
              <a:rPr lang="en-US">
                <a:solidFill>
                  <a:srgbClr val="595959"/>
                </a:solidFill>
                <a:hlinkClick r:id="rId2"/>
              </a:rPr>
              <a:t>spp@tea.texas.gov</a:t>
            </a: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60991"/>
            <a:ext cx="11121657" cy="751350"/>
          </a:xfrm>
        </p:spPr>
        <p:txBody>
          <a:bodyPr>
            <a:normAutofit/>
          </a:bodyPr>
          <a:lstStyle/>
          <a:p>
            <a:r>
              <a:rPr lang="en-US" sz="4000">
                <a:cs typeface="Calibri"/>
              </a:rPr>
              <a:t>Program Area Updates &amp; Guidance</a:t>
            </a:r>
            <a:endParaRPr lang="en-US" sz="4000"/>
          </a:p>
        </p:txBody>
      </p:sp>
      <p:sp>
        <p:nvSpPr>
          <p:cNvPr id="2" name="Content Placeholder 3">
            <a:extLst>
              <a:ext uri="{FF2B5EF4-FFF2-40B4-BE49-F238E27FC236}">
                <a16:creationId xmlns:a16="http://schemas.microsoft.com/office/drawing/2014/main" id="{405DF411-78A9-9747-09AA-850A39BC7211}"/>
              </a:ext>
              <a:ext uri="{C183D7F6-B498-43B3-948B-1728B52AA6E4}">
                <adec:decorative xmlns:adec="http://schemas.microsoft.com/office/drawing/2017/decorative" val="1"/>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Clr>
                <a:srgbClr val="F16038"/>
              </a:buClr>
              <a:buNone/>
            </a:pPr>
            <a:endParaRPr lang="en-US" dirty="0">
              <a:solidFill>
                <a:srgbClr val="595959"/>
              </a:solidFill>
              <a:cs typeface="Calibri"/>
            </a:endParaRPr>
          </a:p>
        </p:txBody>
      </p:sp>
      <p:pic>
        <p:nvPicPr>
          <p:cNvPr id="5" name="Picture 4">
            <a:extLst>
              <a:ext uri="{FF2B5EF4-FFF2-40B4-BE49-F238E27FC236}">
                <a16:creationId xmlns:a16="http://schemas.microsoft.com/office/drawing/2014/main" id="{94A11187-1378-053D-5AA3-D585CBC50F5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58889" y="800100"/>
            <a:ext cx="8553111" cy="5197660"/>
          </a:xfrm>
          <a:prstGeom prst="rect">
            <a:avLst/>
          </a:prstGeom>
        </p:spPr>
      </p:pic>
    </p:spTree>
    <p:extLst>
      <p:ext uri="{BB962C8B-B14F-4D97-AF65-F5344CB8AC3E}">
        <p14:creationId xmlns:p14="http://schemas.microsoft.com/office/powerpoint/2010/main" val="3008848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776A-C1F4-A5CF-901A-5E533E792B69}"/>
              </a:ext>
            </a:extLst>
          </p:cNvPr>
          <p:cNvSpPr>
            <a:spLocks noGrp="1"/>
          </p:cNvSpPr>
          <p:nvPr>
            <p:ph type="ctrTitle"/>
          </p:nvPr>
        </p:nvSpPr>
        <p:spPr/>
        <p:txBody>
          <a:bodyPr anchor="ctr"/>
          <a:lstStyle/>
          <a:p>
            <a:pPr algn="ctr"/>
            <a:r>
              <a:rPr lang="en-US">
                <a:cs typeface="Calibri"/>
              </a:rPr>
              <a:t>2022-2023</a:t>
            </a:r>
            <a:endParaRPr lang="en-US"/>
          </a:p>
        </p:txBody>
      </p:sp>
    </p:spTree>
    <p:extLst>
      <p:ext uri="{BB962C8B-B14F-4D97-AF65-F5344CB8AC3E}">
        <p14:creationId xmlns:p14="http://schemas.microsoft.com/office/powerpoint/2010/main" val="972475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Submission Updates</a:t>
            </a:r>
            <a:endParaRPr lang="en-US" sz="4000"/>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CHF0-100-002: </a:t>
            </a:r>
            <a:r>
              <a:rPr lang="en-US">
                <a:solidFill>
                  <a:srgbClr val="595959"/>
                </a:solidFill>
              </a:rPr>
              <a:t>SPPI-12 Student Compliance Report </a:t>
            </a:r>
          </a:p>
          <a:p>
            <a:pPr lvl="1">
              <a:lnSpc>
                <a:spcPct val="100000"/>
              </a:lnSpc>
              <a:spcBef>
                <a:spcPts val="600"/>
              </a:spcBef>
              <a:spcAft>
                <a:spcPts val="600"/>
              </a:spcAft>
              <a:buClr>
                <a:srgbClr val="F16038"/>
              </a:buClr>
            </a:pPr>
            <a:r>
              <a:rPr lang="en-US">
                <a:solidFill>
                  <a:srgbClr val="595959"/>
                </a:solidFill>
              </a:rPr>
              <a:t>New column ‘</a:t>
            </a:r>
            <a:r>
              <a:rPr lang="en-US" b="1">
                <a:solidFill>
                  <a:srgbClr val="595959"/>
                </a:solidFill>
              </a:rPr>
              <a:t>Calc Days Til 3</a:t>
            </a:r>
            <a:r>
              <a:rPr lang="en-US" b="1" baseline="30000">
                <a:solidFill>
                  <a:srgbClr val="595959"/>
                </a:solidFill>
              </a:rPr>
              <a:t>rd</a:t>
            </a:r>
            <a:r>
              <a:rPr lang="en-US" b="1">
                <a:solidFill>
                  <a:srgbClr val="595959"/>
                </a:solidFill>
              </a:rPr>
              <a:t> </a:t>
            </a:r>
            <a:r>
              <a:rPr lang="en-US" b="1" err="1">
                <a:solidFill>
                  <a:srgbClr val="595959"/>
                </a:solidFill>
              </a:rPr>
              <a:t>Bday</a:t>
            </a:r>
            <a:r>
              <a:rPr lang="en-US" b="1">
                <a:solidFill>
                  <a:srgbClr val="595959"/>
                </a:solidFill>
              </a:rPr>
              <a:t> Count</a:t>
            </a:r>
            <a:r>
              <a:rPr lang="en-US">
                <a:solidFill>
                  <a:srgbClr val="595959"/>
                </a:solidFill>
              </a:rPr>
              <a:t>’ has been added. </a:t>
            </a:r>
          </a:p>
          <a:p>
            <a:pPr lvl="2">
              <a:lnSpc>
                <a:spcPct val="100000"/>
              </a:lnSpc>
              <a:spcBef>
                <a:spcPts val="600"/>
              </a:spcBef>
              <a:spcAft>
                <a:spcPts val="600"/>
              </a:spcAft>
              <a:buClr>
                <a:srgbClr val="F16038"/>
              </a:buClr>
            </a:pPr>
            <a:r>
              <a:rPr lang="en-US">
                <a:solidFill>
                  <a:srgbClr val="595959"/>
                </a:solidFill>
              </a:rPr>
              <a:t>Calculation of the number of calendar days between EFFECTIVE-DATE (E1632) and the child’s third birthday</a:t>
            </a:r>
          </a:p>
          <a:p>
            <a:pPr lvl="2">
              <a:lnSpc>
                <a:spcPct val="100000"/>
              </a:lnSpc>
              <a:spcBef>
                <a:spcPts val="600"/>
              </a:spcBef>
              <a:spcAft>
                <a:spcPts val="600"/>
              </a:spcAft>
              <a:buClr>
                <a:srgbClr val="F16038"/>
              </a:buClr>
            </a:pPr>
            <a:r>
              <a:rPr lang="en-US">
                <a:solidFill>
                  <a:srgbClr val="595959"/>
                </a:solidFill>
              </a:rPr>
              <a:t>LEAs should review any child showing a count of less than 90 days in this column.</a:t>
            </a:r>
          </a:p>
          <a:p>
            <a:pPr lvl="3">
              <a:lnSpc>
                <a:spcPct val="100000"/>
              </a:lnSpc>
              <a:spcBef>
                <a:spcPts val="600"/>
              </a:spcBef>
              <a:spcAft>
                <a:spcPts val="600"/>
              </a:spcAft>
              <a:buClr>
                <a:srgbClr val="F16038"/>
              </a:buClr>
            </a:pPr>
            <a:r>
              <a:rPr lang="en-US">
                <a:solidFill>
                  <a:srgbClr val="595959"/>
                </a:solidFill>
              </a:rPr>
              <a:t>Children showing a count of less than 90 days will have their compliance calculated through the SPPI-11 timeline. </a:t>
            </a:r>
          </a:p>
          <a:p>
            <a:pPr lvl="3">
              <a:lnSpc>
                <a:spcPct val="100000"/>
              </a:lnSpc>
              <a:spcBef>
                <a:spcPts val="600"/>
              </a:spcBef>
              <a:spcAft>
                <a:spcPts val="600"/>
              </a:spcAft>
              <a:buClr>
                <a:srgbClr val="F16038"/>
              </a:buClr>
            </a:pPr>
            <a:r>
              <a:rPr lang="en-US">
                <a:solidFill>
                  <a:srgbClr val="595959"/>
                </a:solidFill>
              </a:rPr>
              <a:t>Children showing a negative count do not need to have the EFFECTIVE-DATE data element reported for them (or the date was entered incorrectly). </a:t>
            </a:r>
          </a:p>
          <a:p>
            <a:pPr lvl="1">
              <a:lnSpc>
                <a:spcPct val="100000"/>
              </a:lnSpc>
              <a:spcBef>
                <a:spcPts val="600"/>
              </a:spcBef>
              <a:spcAft>
                <a:spcPts val="600"/>
              </a:spcAft>
              <a:buClr>
                <a:srgbClr val="F16038"/>
              </a:buClr>
            </a:pPr>
            <a:r>
              <a:rPr lang="en-US">
                <a:solidFill>
                  <a:srgbClr val="595959"/>
                </a:solidFill>
              </a:rPr>
              <a:t>The</a:t>
            </a:r>
            <a:r>
              <a:rPr lang="en-US" b="1">
                <a:solidFill>
                  <a:srgbClr val="595959"/>
                </a:solidFill>
              </a:rPr>
              <a:t> CSV</a:t>
            </a:r>
            <a:r>
              <a:rPr lang="en-US">
                <a:solidFill>
                  <a:srgbClr val="595959"/>
                </a:solidFill>
              </a:rPr>
              <a:t> version of the report is now available to users.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557051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Submission Updates </a:t>
            </a:r>
            <a:r>
              <a:rPr lang="en-US" sz="4000" dirty="0">
                <a:solidFill>
                  <a:schemeClr val="bg1"/>
                </a:solidFill>
                <a:cs typeface="Calibri"/>
              </a:rPr>
              <a:t>1</a:t>
            </a:r>
            <a:endParaRPr lang="en-US" sz="4000" dirty="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CHF0-100-005: </a:t>
            </a:r>
            <a:r>
              <a:rPr lang="en-US">
                <a:solidFill>
                  <a:srgbClr val="595959"/>
                </a:solidFill>
              </a:rPr>
              <a:t>SPPI-11 Calculations Report</a:t>
            </a:r>
          </a:p>
          <a:p>
            <a:pPr lvl="1">
              <a:lnSpc>
                <a:spcPct val="100000"/>
              </a:lnSpc>
              <a:spcBef>
                <a:spcPts val="600"/>
              </a:spcBef>
              <a:spcAft>
                <a:spcPts val="600"/>
              </a:spcAft>
              <a:buClr>
                <a:srgbClr val="F16038"/>
              </a:buClr>
            </a:pPr>
            <a:r>
              <a:rPr lang="en-US" b="1">
                <a:solidFill>
                  <a:srgbClr val="595959"/>
                </a:solidFill>
              </a:rPr>
              <a:t>New</a:t>
            </a:r>
            <a:r>
              <a:rPr lang="en-US">
                <a:solidFill>
                  <a:srgbClr val="595959"/>
                </a:solidFill>
              </a:rPr>
              <a:t> report available to LEA users.</a:t>
            </a:r>
          </a:p>
          <a:p>
            <a:pPr lvl="1">
              <a:lnSpc>
                <a:spcPct val="100000"/>
              </a:lnSpc>
              <a:spcBef>
                <a:spcPts val="600"/>
              </a:spcBef>
              <a:spcAft>
                <a:spcPts val="600"/>
              </a:spcAft>
              <a:buClr>
                <a:srgbClr val="F16038"/>
              </a:buClr>
            </a:pPr>
            <a:r>
              <a:rPr lang="en-US">
                <a:solidFill>
                  <a:srgbClr val="595959"/>
                </a:solidFill>
              </a:rPr>
              <a:t>It is only available in </a:t>
            </a:r>
            <a:r>
              <a:rPr lang="en-US" b="1">
                <a:solidFill>
                  <a:srgbClr val="595959"/>
                </a:solidFill>
              </a:rPr>
              <a:t>CSV</a:t>
            </a:r>
            <a:r>
              <a:rPr lang="en-US">
                <a:solidFill>
                  <a:srgbClr val="595959"/>
                </a:solidFill>
              </a:rPr>
              <a:t> format.</a:t>
            </a:r>
          </a:p>
          <a:p>
            <a:pPr lvl="1">
              <a:lnSpc>
                <a:spcPct val="100000"/>
              </a:lnSpc>
              <a:spcBef>
                <a:spcPts val="600"/>
              </a:spcBef>
              <a:spcAft>
                <a:spcPts val="600"/>
              </a:spcAft>
              <a:buClr>
                <a:srgbClr val="F16038"/>
              </a:buClr>
            </a:pPr>
            <a:r>
              <a:rPr lang="en-US">
                <a:solidFill>
                  <a:srgbClr val="595959"/>
                </a:solidFill>
              </a:rPr>
              <a:t>Displays all the intermediate </a:t>
            </a:r>
            <a:r>
              <a:rPr lang="en-US" b="1">
                <a:solidFill>
                  <a:srgbClr val="595959"/>
                </a:solidFill>
              </a:rPr>
              <a:t>calculations</a:t>
            </a:r>
            <a:r>
              <a:rPr lang="en-US">
                <a:solidFill>
                  <a:srgbClr val="595959"/>
                </a:solidFill>
              </a:rPr>
              <a:t> performed by the Core application that go into determining the SPPI-11 compliance.</a:t>
            </a:r>
          </a:p>
          <a:p>
            <a:pPr lvl="1">
              <a:lnSpc>
                <a:spcPct val="100000"/>
              </a:lnSpc>
              <a:spcBef>
                <a:spcPts val="600"/>
              </a:spcBef>
              <a:spcAft>
                <a:spcPts val="600"/>
              </a:spcAft>
              <a:buClr>
                <a:srgbClr val="F16038"/>
              </a:buClr>
            </a:pPr>
            <a:r>
              <a:rPr lang="en-US">
                <a:solidFill>
                  <a:srgbClr val="595959"/>
                </a:solidFill>
              </a:rPr>
              <a:t>Users can utilize the report in conjunction with the SPPI-11 compliance flowchart for troubleshooting student non-compliance issues.</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483916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Submission Updates </a:t>
            </a:r>
            <a:r>
              <a:rPr lang="en-US" sz="4000" dirty="0">
                <a:solidFill>
                  <a:schemeClr val="bg1"/>
                </a:solidFill>
                <a:cs typeface="Calibri"/>
              </a:rPr>
              <a:t>2</a:t>
            </a:r>
            <a:endParaRPr lang="en-US" sz="4000" dirty="0">
              <a:solidFill>
                <a:schemeClr val="bg1"/>
              </a:solidFill>
            </a:endParaRPr>
          </a:p>
        </p:txBody>
      </p:sp>
      <p:sp>
        <p:nvSpPr>
          <p:cNvPr id="4" name="Content Placeholder 3">
            <a:extLst>
              <a:ext uri="{FF2B5EF4-FFF2-40B4-BE49-F238E27FC236}">
                <a16:creationId xmlns:a16="http://schemas.microsoft.com/office/drawing/2014/main" id="{5FBEB3A3-7658-8AB0-473C-0F8FDFA6D4BA}"/>
              </a:ext>
            </a:extLst>
          </p:cNvPr>
          <p:cNvSpPr txBox="1">
            <a:spLocks/>
          </p:cNvSpPr>
          <p:nvPr/>
        </p:nvSpPr>
        <p:spPr>
          <a:xfrm>
            <a:off x="535171" y="1142839"/>
            <a:ext cx="9773494"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CHF0-100-005: </a:t>
            </a:r>
            <a:r>
              <a:rPr lang="en-US">
                <a:solidFill>
                  <a:srgbClr val="595959"/>
                </a:solidFill>
              </a:rPr>
              <a:t>SPPI-11 Calculations Report (cont’d)</a:t>
            </a:r>
          </a:p>
          <a:p>
            <a:pPr lvl="1">
              <a:lnSpc>
                <a:spcPct val="100000"/>
              </a:lnSpc>
              <a:spcBef>
                <a:spcPts val="600"/>
              </a:spcBef>
              <a:spcAft>
                <a:spcPts val="600"/>
              </a:spcAft>
              <a:buClr>
                <a:srgbClr val="F16038"/>
              </a:buClr>
            </a:pPr>
            <a:r>
              <a:rPr lang="en-US">
                <a:solidFill>
                  <a:srgbClr val="595959"/>
                </a:solidFill>
              </a:rPr>
              <a:t>Important columns to pay attention to:</a:t>
            </a:r>
          </a:p>
          <a:p>
            <a:pPr lvl="2">
              <a:lnSpc>
                <a:spcPct val="100000"/>
              </a:lnSpc>
              <a:spcBef>
                <a:spcPts val="600"/>
              </a:spcBef>
              <a:spcAft>
                <a:spcPts val="600"/>
              </a:spcAft>
              <a:buClr>
                <a:srgbClr val="F16038"/>
              </a:buClr>
            </a:pPr>
            <a:r>
              <a:rPr lang="en-US" i="1">
                <a:solidFill>
                  <a:srgbClr val="595959"/>
                </a:solidFill>
              </a:rPr>
              <a:t>Calc Days After Consent Count: </a:t>
            </a:r>
            <a:r>
              <a:rPr lang="en-US">
                <a:solidFill>
                  <a:srgbClr val="595959"/>
                </a:solidFill>
              </a:rPr>
              <a:t> indicates the number of instructional days remaining in the school year starting on the parental consent date. This is the first step in determining the compliance timeframe.</a:t>
            </a:r>
          </a:p>
          <a:p>
            <a:pPr lvl="2">
              <a:lnSpc>
                <a:spcPct val="100000"/>
              </a:lnSpc>
              <a:spcBef>
                <a:spcPts val="600"/>
              </a:spcBef>
              <a:spcAft>
                <a:spcPts val="600"/>
              </a:spcAft>
              <a:buClr>
                <a:srgbClr val="F16038"/>
              </a:buClr>
            </a:pPr>
            <a:r>
              <a:rPr lang="en-US" i="1">
                <a:solidFill>
                  <a:srgbClr val="595959"/>
                </a:solidFill>
              </a:rPr>
              <a:t>Calc Init Eval Cutoff Date: </a:t>
            </a:r>
            <a:r>
              <a:rPr lang="en-US">
                <a:solidFill>
                  <a:srgbClr val="595959"/>
                </a:solidFill>
              </a:rPr>
              <a:t>indicates the calculated compliance cutoff date (i.e., due date) for the initial evaluation. An evaluation reported after this date results in non-compliance. </a:t>
            </a:r>
          </a:p>
          <a:p>
            <a:pPr lvl="2">
              <a:lnSpc>
                <a:spcPct val="100000"/>
              </a:lnSpc>
              <a:spcBef>
                <a:spcPts val="600"/>
              </a:spcBef>
              <a:spcAft>
                <a:spcPts val="600"/>
              </a:spcAft>
              <a:buClr>
                <a:srgbClr val="F16038"/>
              </a:buClr>
            </a:pPr>
            <a:r>
              <a:rPr lang="en-US" i="1">
                <a:solidFill>
                  <a:srgbClr val="595959"/>
                </a:solidFill>
              </a:rPr>
              <a:t>Calc Day 30 After Init Eval Date:</a:t>
            </a:r>
            <a:r>
              <a:rPr lang="en-US">
                <a:solidFill>
                  <a:srgbClr val="595959"/>
                </a:solidFill>
              </a:rPr>
              <a:t> indicates the 30</a:t>
            </a:r>
            <a:r>
              <a:rPr lang="en-US" baseline="30000">
                <a:solidFill>
                  <a:srgbClr val="595959"/>
                </a:solidFill>
              </a:rPr>
              <a:t>th</a:t>
            </a:r>
            <a:r>
              <a:rPr lang="en-US">
                <a:solidFill>
                  <a:srgbClr val="595959"/>
                </a:solidFill>
              </a:rPr>
              <a:t> calendar date after the initial evaluation. Under most scenarios, this acts as the cutoff date for the eligibility determination (unless it falls during the summer). </a:t>
            </a:r>
            <a:endParaRPr lang="en-US" i="1">
              <a:solidFill>
                <a:srgbClr val="595959"/>
              </a:solidFill>
            </a:endParaRPr>
          </a:p>
        </p:txBody>
      </p:sp>
    </p:spTree>
    <p:extLst>
      <p:ext uri="{BB962C8B-B14F-4D97-AF65-F5344CB8AC3E}">
        <p14:creationId xmlns:p14="http://schemas.microsoft.com/office/powerpoint/2010/main" val="4130866243"/>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9" ma:contentTypeDescription="Create a new document." ma:contentTypeScope="" ma:versionID="e6b2f02822055de33514714c5681e253">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c39b5a19f8d5a3b3f970603ec1ec5742"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Butler, David</DisplayName>
        <AccountId>15</AccountId>
        <AccountType/>
      </UserInfo>
      <UserInfo>
        <DisplayName>Limited Access System Group</DisplayName>
        <AccountId>26</AccountId>
        <AccountType/>
      </UserInfo>
      <UserInfo>
        <DisplayName>Sharp, Stephanie</DisplayName>
        <AccountId>14</AccountId>
        <AccountType/>
      </UserInfo>
      <UserInfo>
        <DisplayName>SharingLinks.122e82c7-5ef6-4a36-ad58-a42aa2210a2d.Flexible.73fb02ac-eeed-4c06-928a-37289009acdb</DisplayName>
        <AccountId>30</AccountId>
        <AccountType/>
      </UserInfo>
      <UserInfo>
        <DisplayName>SharingLinks.3ac02ed6-2569-4f4a-98e1-218cb0509594.Flexible.28784488-3de7-4dc4-a040-5ed832ca0584</DisplayName>
        <AccountId>37</AccountId>
        <AccountType/>
      </UserInfo>
      <UserInfo>
        <DisplayName>SharingLinks.bca1fb3f-b28c-4fef-bb1d-09582011fae4.Flexible.8cbf84ae-2914-46e5-a7c7-a8fdd0dbf3ef</DisplayName>
        <AccountId>38</AccountId>
        <AccountType/>
      </UserInfo>
      <UserInfo>
        <DisplayName>Johnson, Tracy</DisplayName>
        <AccountId>39</AccountId>
        <AccountType/>
      </UserInfo>
      <UserInfo>
        <DisplayName>Copeland, Amy</DisplayName>
        <AccountId>35</AccountId>
        <AccountType/>
      </UserInfo>
      <UserInfo>
        <DisplayName>Helms, Jeanine</DisplayName>
        <AccountId>13</AccountId>
        <AccountType/>
      </UserInfo>
      <UserInfo>
        <DisplayName>Johnson, Scott</DisplayName>
        <AccountId>20</AccountId>
        <AccountType/>
      </UserInfo>
      <UserInfo>
        <DisplayName>Simons, Leanne</DisplayName>
        <AccountId>16</AccountId>
        <AccountType/>
      </UserInfo>
      <UserInfo>
        <DisplayName>Hanson, Terri</DisplayName>
        <AccountId>19</AccountId>
        <AccountType/>
      </UserInfo>
      <UserInfo>
        <DisplayName>Muffoletto, Jamie</DisplayName>
        <AccountId>11</AccountId>
        <AccountType/>
      </UserInfo>
      <UserInfo>
        <DisplayName>Ulrich, Melanie</DisplayName>
        <AccountId>65</AccountId>
        <AccountType/>
      </UserInfo>
      <UserInfo>
        <DisplayName>Polo, Beth</DisplayName>
        <AccountId>69</AccountId>
        <AccountType/>
      </UserInfo>
    </SharedWithUsers>
  </documentManagement>
</p:properties>
</file>

<file path=customXml/itemProps1.xml><?xml version="1.0" encoding="utf-8"?>
<ds:datastoreItem xmlns:ds="http://schemas.openxmlformats.org/officeDocument/2006/customXml" ds:itemID="{2888A1A3-F774-4F71-932D-4AF097D618C9}">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A19692CD-7339-4E15-8B85-65EB8EAE7D52}">
  <ds:schemaRefs>
    <ds:schemaRef ds:uri="http://purl.org/dc/elements/1.1/"/>
    <ds:schemaRef ds:uri="http://schemas.microsoft.com/office/2006/documentManagement/types"/>
    <ds:schemaRef ds:uri="533e3360-6378-4210-ada2-16ccdb17d2cd"/>
    <ds:schemaRef ds:uri="http://purl.org/dc/terms/"/>
    <ds:schemaRef ds:uri="http://schemas.openxmlformats.org/package/2006/metadata/core-properties"/>
    <ds:schemaRef ds:uri="http://purl.org/dc/dcmitype/"/>
    <ds:schemaRef ds:uri="http://schemas.microsoft.com/office/infopath/2007/PartnerControls"/>
    <ds:schemaRef ds:uri="963efe96-9f3c-464d-8c8b-c76864a22ed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8</TotalTime>
  <Words>1360</Words>
  <Application>Microsoft Office PowerPoint</Application>
  <PresentationFormat>Widescreen</PresentationFormat>
  <Paragraphs>160</Paragraphs>
  <Slides>32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Calibri</vt:lpstr>
      <vt:lpstr>Calibri Light</vt:lpstr>
      <vt:lpstr>Courier New</vt:lpstr>
      <vt:lpstr>Wingdings</vt:lpstr>
      <vt:lpstr>2_Office Theme</vt:lpstr>
      <vt:lpstr>Office Theme</vt:lpstr>
      <vt:lpstr>Child Find</vt:lpstr>
      <vt:lpstr>Note</vt:lpstr>
      <vt:lpstr>Agenda</vt:lpstr>
      <vt:lpstr>Program Area Contacts</vt:lpstr>
      <vt:lpstr>Program Area Updates &amp; Guidance</vt:lpstr>
      <vt:lpstr>2022-2023</vt:lpstr>
      <vt:lpstr>Submission Updates</vt:lpstr>
      <vt:lpstr>Submission Updates 1</vt:lpstr>
      <vt:lpstr>Submission Updates 2</vt:lpstr>
      <vt:lpstr>Reminders</vt:lpstr>
      <vt:lpstr>Reminders 1</vt:lpstr>
      <vt:lpstr>Timeline</vt:lpstr>
      <vt:lpstr>Frequently Asked Questions</vt:lpstr>
      <vt:lpstr>Frequently Asked Questions 1</vt:lpstr>
      <vt:lpstr>Frequently Asked Questions 2</vt:lpstr>
      <vt:lpstr>2023-2024</vt:lpstr>
      <vt:lpstr>Application Updates</vt:lpstr>
      <vt:lpstr>Data Element Updates</vt:lpstr>
      <vt:lpstr>Data Element Updates 3</vt:lpstr>
      <vt:lpstr>Data Element Updates 4</vt:lpstr>
      <vt:lpstr>Data Element Updates 5</vt:lpstr>
      <vt:lpstr>Data Element Updates 6</vt:lpstr>
      <vt:lpstr>Data Element Updates 7</vt:lpstr>
      <vt:lpstr>Data Element Updates 8</vt:lpstr>
      <vt:lpstr>Code Table Updates</vt:lpstr>
      <vt:lpstr>Report Updates</vt:lpstr>
      <vt:lpstr>Business Rule Updates</vt:lpstr>
      <vt:lpstr>Business Rule Updates 9</vt:lpstr>
      <vt:lpstr>Business Rule Updates 1</vt:lpstr>
      <vt:lpstr>Timeline 1</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2023-2024 TSDS ESC Vendor Training Child Find</dc:title>
  <dc:creator>Connor.Briggs@tea.texas.gov</dc:creator>
  <cp:lastModifiedBy>Muffoletto, Jamie</cp:lastModifiedBy>
  <cp:revision>3</cp:revision>
  <cp:lastPrinted>2022-09-02T18:16:15Z</cp:lastPrinted>
  <dcterms:created xsi:type="dcterms:W3CDTF">2020-11-05T16:39:19Z</dcterms:created>
  <dcterms:modified xsi:type="dcterms:W3CDTF">2023-03-28T16:26:39Z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ies>
</file>