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4"/>
    <p:sldMasterId id="2147483770" r:id="rId5"/>
  </p:sldMasterIdLst>
  <p:notesMasterIdLst>
    <p:notesMasterId r:id="rId28"/>
  </p:notesMasterIdLst>
  <p:sldIdLst>
    <p:sldId id="434" r:id="rId6"/>
    <p:sldId id="1337" r:id="rId7"/>
    <p:sldId id="267" r:id="rId8"/>
    <p:sldId id="430" r:id="rId9"/>
    <p:sldId id="1363" r:id="rId10"/>
    <p:sldId id="1361" r:id="rId11"/>
    <p:sldId id="1339" r:id="rId12"/>
    <p:sldId id="1364" r:id="rId13"/>
    <p:sldId id="1359" r:id="rId14"/>
    <p:sldId id="1362" r:id="rId15"/>
    <p:sldId id="1370" r:id="rId16"/>
    <p:sldId id="1342" r:id="rId17"/>
    <p:sldId id="1343" r:id="rId18"/>
    <p:sldId id="1344" r:id="rId19"/>
    <p:sldId id="1345" r:id="rId20"/>
    <p:sldId id="1367" r:id="rId21"/>
    <p:sldId id="1346" r:id="rId22"/>
    <p:sldId id="1365" r:id="rId23"/>
    <p:sldId id="1366" r:id="rId24"/>
    <p:sldId id="1347" r:id="rId25"/>
    <p:sldId id="1348" r:id="rId26"/>
    <p:sldId id="256" r:id="rId27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B4D4214-1674-A13C-E000-284B90853438}" name="Adaky, Kathy" initials="AK" userId="S::Kathy.Adaky@tea.texas.gov::8c2da59b-9e4a-4960-a749-115f3818b707" providerId="AD"/>
  <p188:author id="{EAA6F014-0ED0-F075-066B-9E6B80F7B81C}" name="Polo, Beth" initials="PB" userId="S::beth.polo@tea.texas.gov::217503ae-afe6-4379-9001-e6919c8c2fa0" providerId="AD"/>
  <p188:author id="{B1191B19-2472-382F-EA3F-CBF579031473}" name="Hanson, Terri" initials="HT" userId="S::Terri.Hanson@tea.texas.gov::a02fd813-d4f3-43fd-83dd-7393041517de" providerId="AD"/>
  <p188:author id="{E635401E-886C-C16F-2E0C-540937986A36}" name="Briggs, Connor" initials="BC" userId="S::connor.briggs@tea.texas.gov::885b7513-d3fa-4947-add1-efc2b24f04bd" providerId="AD"/>
  <p188:author id="{11347E1E-8906-BEDD-8A47-FB9718A54F28}" name="Stehouwer, Mark" initials="SM" userId="S::mark.stehouwer@tea.texas.gov::588e2f27-43b6-467b-b318-f8c62bd440d0" providerId="AD"/>
  <p188:author id="{5903ED2F-BCD8-DFB5-A544-2CEC5F0EDA29}" name="Polo, Beth" initials="PB" userId="S::Beth.Polo@tea.texas.gov::217503ae-afe6-4379-9001-e6919c8c2fa0" providerId="AD"/>
  <p188:author id="{FF4C063B-4FC0-3A2E-9CD3-E5B57F255495}" name="DeSantis, Candice" initials="DC" userId="S::candice.desantis@tea.texas.gov::ebf7425b-4c1c-4725-9788-d1206430aedf" providerId="AD"/>
  <p188:author id="{BF740E41-6A12-D1BD-EA7B-D1155DFB6DDF}" name="Linden, Edward" initials="LE" userId="S::Edward.Linden@tea.texas.gov::433a1750-097b-48bf-9475-b5c5f6172203" providerId="AD"/>
  <p188:author id="{0BF03642-40D0-8925-3165-BB2A01A463DD}" name="Witcher, Melissa" initials="WM" userId="S::Melissa.Witcher@tea.texas.gov::83c372d9-3955-43b0-8907-d58184af896d" providerId="AD"/>
  <p188:author id="{E4F68843-7891-64D6-928D-F5FFFD252AE8}" name="Rendon, Jason" initials="RJ" userId="S::jason.rendon@tea.texas.gov::ebbbadcc-3f8c-4a97-85bf-d19134d8f206" providerId="AD"/>
  <p188:author id="{A582DA48-7D9E-31AD-F8C7-11F055059304}" name="DeSantis, Candice" initials="DC" userId="S::Candice.DeSantis@tea.texas.gov::ebf7425b-4c1c-4725-9788-d1206430aedf" providerId="AD"/>
  <p188:author id="{DC4D774C-9497-7F7F-EF7B-A7BB31449806}" name="Muffoletto, Jamie" initials="MJ" userId="S::Jamie.Muffoletto@tea.texas.gov::daf1e3c6-8137-448a-b141-d23049d419b5" providerId="AD"/>
  <p188:author id="{CE9B4954-21C3-B375-C3F7-3D361BE7A56A}" name="Shabana Momin" initials="SM" userId="S::Shabana.Momin@tea.texas.gov::3fcd5f48-006f-4521-992d-30a906b0c166" providerId="AD"/>
  <p188:author id="{94E8E657-BE84-5DCD-0B20-67E8B1793911}" name="Johnson, Scott" initials="JS" userId="S::Scott.Johnson@tea.texas.gov::bec97677-f0c6-4bfb-b610-83dc74061801" providerId="AD"/>
  <p188:author id="{0AE53363-E97A-532C-149B-05595264354D}" name="Linden, Edward" initials="LE" userId="S::edward.linden@tea.texas.gov::433a1750-097b-48bf-9475-b5c5f6172203" providerId="AD"/>
  <p188:author id="{04816165-A551-92C0-EA48-4DFCE1FE46A9}" name="Simons, Leanne" initials="SL" userId="S::leanne.simons@tea.texas.gov::f0b41770-584b-4844-b5c5-b29dec998724" providerId="AD"/>
  <p188:author id="{00513F6E-B2A7-8FD4-EB4B-5CAF9057E4FC}" name="Muffoletto, Jamie" initials="MJ" userId="S::jamie.muffoletto@tea.texas.gov::daf1e3c6-8137-448a-b141-d23049d419b5" providerId="AD"/>
  <p188:author id="{75C39684-A2E0-4441-55C6-B434B8001700}" name="Witcher, Melissa" initials="WM" userId="S::melissa.witcher@tea.texas.gov::83c372d9-3955-43b0-8907-d58184af896d" providerId="AD"/>
  <p188:author id="{0EDAE688-48AF-04B4-4C1B-0C171595B470}" name="Butler, David" initials="BD" userId="S::david.butler@tea.texas.gov::e5831356-7759-43f3-884a-24eb754c7293" providerId="AD"/>
  <p188:author id="{3E7C4C9A-8D90-19F6-F134-8DE5D0AE6B49}" name="Momin, Shabana" initials="MS" userId="S::shabana.momin@tea.texas.gov::3fcd5f48-006f-4521-992d-30a906b0c166" providerId="AD"/>
  <p188:author id="{3FF5F99C-0A32-E3F2-EA78-874C8D4A5835}" name="Adaky, Kathy" initials="AK" userId="S::kathy.adaky@tea.texas.gov::8c2da59b-9e4a-4960-a749-115f3818b707" providerId="AD"/>
  <p188:author id="{4EBD65BB-B861-01DA-6CDF-1ED07EF23F16}" name="Connor Briggs" initials="CB" userId="Connor Briggs" providerId="None"/>
  <p188:author id="{00FD78C6-F5B4-48DA-D242-CDA18768A854}" name="Johnson, Scott" initials="JS" userId="S::scott.johnson@tea.texas.gov::bec97677-f0c6-4bfb-b610-83dc74061801" providerId="AD"/>
  <p188:author id="{68A7FDDB-D42C-D11B-8278-CD082A84D84D}" name="Ollervidez, Leticia" initials="OL" userId="S::leticia.ollervidez@tea.texas.gov::12ccd2a1-d554-4cac-b492-4e314c2b5f8f" providerId="AD"/>
  <p188:author id="{654D06DD-B27E-90EE-3F72-3622EB25908E}" name="Ollervidez, Leticia" initials="OL" userId="S::Leticia.Ollervidez@tea.texas.gov::12ccd2a1-d554-4cac-b492-4e314c2b5f8f" providerId="AD"/>
  <p188:author id="{95DE49F7-0FE9-FF73-D7BF-B61BF59E98AA}" name="Williams, Rhonda" initials="WR" userId="S::Rhonda.Williams@tea.texas.gov::f63d2dd0-120b-4ce1-9995-e805259acae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den, Edward" initials="LE" lastIdx="19" clrIdx="0">
    <p:extLst>
      <p:ext uri="{19B8F6BF-5375-455C-9EA6-DF929625EA0E}">
        <p15:presenceInfo xmlns:p15="http://schemas.microsoft.com/office/powerpoint/2012/main" userId="S::Edward.Linden@tea.texas.gov::433a1750-097b-48bf-9475-b5c5f6172203" providerId="AD"/>
      </p:ext>
    </p:extLst>
  </p:cmAuthor>
  <p:cmAuthor id="2" name="Briggs, Connor" initials="BC" lastIdx="13" clrIdx="1">
    <p:extLst>
      <p:ext uri="{19B8F6BF-5375-455C-9EA6-DF929625EA0E}">
        <p15:presenceInfo xmlns:p15="http://schemas.microsoft.com/office/powerpoint/2012/main" userId="S::connor.briggs@tea.texas.gov::885b7513-d3fa-4947-add1-efc2b24f04bd" providerId="AD"/>
      </p:ext>
    </p:extLst>
  </p:cmAuthor>
  <p:cmAuthor id="3" name="Stehouwer, Mark" initials="SM" lastIdx="45" clrIdx="2">
    <p:extLst>
      <p:ext uri="{19B8F6BF-5375-455C-9EA6-DF929625EA0E}">
        <p15:presenceInfo xmlns:p15="http://schemas.microsoft.com/office/powerpoint/2012/main" userId="S::mark.stehouwer@tea.texas.gov::588e2f27-43b6-467b-b318-f8c62bd440d0" providerId="AD"/>
      </p:ext>
    </p:extLst>
  </p:cmAuthor>
  <p:cmAuthor id="4" name="Momin, Shabana" initials="MS" lastIdx="7" clrIdx="3">
    <p:extLst>
      <p:ext uri="{19B8F6BF-5375-455C-9EA6-DF929625EA0E}">
        <p15:presenceInfo xmlns:p15="http://schemas.microsoft.com/office/powerpoint/2012/main" userId="S::Shabana.Momin@tea.texas.gov::3fcd5f48-006f-4521-992d-30a906b0c166" providerId="AD"/>
      </p:ext>
    </p:extLst>
  </p:cmAuthor>
  <p:cmAuthor id="5" name="Johnson, Scott" initials="JS" lastIdx="122" clrIdx="4">
    <p:extLst>
      <p:ext uri="{19B8F6BF-5375-455C-9EA6-DF929625EA0E}">
        <p15:presenceInfo xmlns:p15="http://schemas.microsoft.com/office/powerpoint/2012/main" userId="S::scott.johnson@tea.texas.gov::bec97677-f0c6-4bfb-b610-83dc74061801" providerId="AD"/>
      </p:ext>
    </p:extLst>
  </p:cmAuthor>
  <p:cmAuthor id="6" name="Hanson, Terri" initials="HT" lastIdx="50" clrIdx="5">
    <p:extLst>
      <p:ext uri="{19B8F6BF-5375-455C-9EA6-DF929625EA0E}">
        <p15:presenceInfo xmlns:p15="http://schemas.microsoft.com/office/powerpoint/2012/main" userId="S::Terri.Hanson@tea.texas.gov::a02fd813-d4f3-43fd-83dd-7393041517de" providerId="AD"/>
      </p:ext>
    </p:extLst>
  </p:cmAuthor>
  <p:cmAuthor id="7" name="Muffoletto, Jamie" initials="MJ" lastIdx="36" clrIdx="6">
    <p:extLst>
      <p:ext uri="{19B8F6BF-5375-455C-9EA6-DF929625EA0E}">
        <p15:presenceInfo xmlns:p15="http://schemas.microsoft.com/office/powerpoint/2012/main" userId="S::jamie.muffoletto@tea.texas.gov::daf1e3c6-8137-448a-b141-d23049d419b5" providerId="AD"/>
      </p:ext>
    </p:extLst>
  </p:cmAuthor>
  <p:cmAuthor id="8" name="Connor Briggs" initials="CB" lastIdx="13" clrIdx="7">
    <p:extLst>
      <p:ext uri="{19B8F6BF-5375-455C-9EA6-DF929625EA0E}">
        <p15:presenceInfo xmlns:p15="http://schemas.microsoft.com/office/powerpoint/2012/main" userId="Connor Briggs" providerId="None"/>
      </p:ext>
    </p:extLst>
  </p:cmAuthor>
  <p:cmAuthor id="9" name="Adaky, Kathy" initials="AK" lastIdx="5" clrIdx="8">
    <p:extLst>
      <p:ext uri="{19B8F6BF-5375-455C-9EA6-DF929625EA0E}">
        <p15:presenceInfo xmlns:p15="http://schemas.microsoft.com/office/powerpoint/2012/main" userId="S::kathy.adaky@tea.texas.gov::8c2da59b-9e4a-4960-a749-115f3818b707" providerId="AD"/>
      </p:ext>
    </p:extLst>
  </p:cmAuthor>
  <p:cmAuthor id="10" name="DeSantis, Candice" initials="DC" lastIdx="7" clrIdx="9">
    <p:extLst>
      <p:ext uri="{19B8F6BF-5375-455C-9EA6-DF929625EA0E}">
        <p15:presenceInfo xmlns:p15="http://schemas.microsoft.com/office/powerpoint/2012/main" userId="S::candice.desantis@tea.texas.gov::ebf7425b-4c1c-4725-9788-d1206430aedf" providerId="AD"/>
      </p:ext>
    </p:extLst>
  </p:cmAuthor>
  <p:cmAuthor id="11" name="Simons, Leanne" initials="SL" lastIdx="42" clrIdx="10">
    <p:extLst>
      <p:ext uri="{19B8F6BF-5375-455C-9EA6-DF929625EA0E}">
        <p15:presenceInfo xmlns:p15="http://schemas.microsoft.com/office/powerpoint/2012/main" userId="S::leanne.simons@tea.texas.gov::f0b41770-584b-4844-b5c5-b29dec998724" providerId="AD"/>
      </p:ext>
    </p:extLst>
  </p:cmAuthor>
  <p:cmAuthor id="12" name="Rendon, Jason" initials="RJ" lastIdx="2" clrIdx="11">
    <p:extLst>
      <p:ext uri="{19B8F6BF-5375-455C-9EA6-DF929625EA0E}">
        <p15:presenceInfo xmlns:p15="http://schemas.microsoft.com/office/powerpoint/2012/main" userId="S::jason.rendon@tea.texas.gov::ebbbadcc-3f8c-4a97-85bf-d19134d8f206" providerId="AD"/>
      </p:ext>
    </p:extLst>
  </p:cmAuthor>
  <p:cmAuthor id="13" name="Helms, Jeanine" initials="HJ" lastIdx="4" clrIdx="12">
    <p:extLst>
      <p:ext uri="{19B8F6BF-5375-455C-9EA6-DF929625EA0E}">
        <p15:presenceInfo xmlns:p15="http://schemas.microsoft.com/office/powerpoint/2012/main" userId="S::jeanine.helms@tea.texas.gov::89688bc7-19a8-4659-8277-c7b73639ff2c" providerId="AD"/>
      </p:ext>
    </p:extLst>
  </p:cmAuthor>
  <p:cmAuthor id="14" name="Butler, David" initials="BD" lastIdx="6" clrIdx="13">
    <p:extLst>
      <p:ext uri="{19B8F6BF-5375-455C-9EA6-DF929625EA0E}">
        <p15:presenceInfo xmlns:p15="http://schemas.microsoft.com/office/powerpoint/2012/main" userId="S::david.butler@tea.texas.gov::e5831356-7759-43f3-884a-24eb754c7293" providerId="AD"/>
      </p:ext>
    </p:extLst>
  </p:cmAuthor>
  <p:cmAuthor id="15" name="Reese, John" initials="RJ" lastIdx="4" clrIdx="14">
    <p:extLst>
      <p:ext uri="{19B8F6BF-5375-455C-9EA6-DF929625EA0E}">
        <p15:presenceInfo xmlns:p15="http://schemas.microsoft.com/office/powerpoint/2012/main" userId="S::John.Reese@tea.texas.gov::8427cab8-ecc8-4a74-a2ec-269c5160d082" providerId="AD"/>
      </p:ext>
    </p:extLst>
  </p:cmAuthor>
  <p:cmAuthor id="16" name="Rissas, Laura" initials="RL" lastIdx="3" clrIdx="15">
    <p:extLst>
      <p:ext uri="{19B8F6BF-5375-455C-9EA6-DF929625EA0E}">
        <p15:presenceInfo xmlns:p15="http://schemas.microsoft.com/office/powerpoint/2012/main" userId="S::laura.rissas@tea.texas.gov::db74c695-cd5b-4a3d-ae8c-cbe6f3153e6d" providerId="AD"/>
      </p:ext>
    </p:extLst>
  </p:cmAuthor>
  <p:cmAuthor id="17" name="Polo, Beth" initials="PB" lastIdx="8" clrIdx="16">
    <p:extLst>
      <p:ext uri="{19B8F6BF-5375-455C-9EA6-DF929625EA0E}">
        <p15:presenceInfo xmlns:p15="http://schemas.microsoft.com/office/powerpoint/2012/main" userId="S::beth.polo@tea.texas.gov::217503ae-afe6-4379-9001-e6919c8c2fa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95959"/>
    <a:srgbClr val="0D6CB9"/>
    <a:srgbClr val="0A518B"/>
    <a:srgbClr val="F16038"/>
    <a:srgbClr val="E7EBF3"/>
    <a:srgbClr val="D93C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DE0991-19F7-4DA5-B2FC-BCD6694131D0}" v="1" dt="2023-02-27T15:20:55.601"/>
    <p1510:client id="{36410D42-41F2-4FCB-82AF-F70980B0C268}" v="2" dt="2023-02-27T17:47:56.432"/>
    <p1510:client id="{7B522279-7E2F-448D-A6DF-2C73F8A4DDEB}" v="5" dt="2023-02-27T17:58:00.529"/>
    <p1510:client id="{8A2B9613-7839-4ADB-AB28-96522B8B5898}" v="107" dt="2023-02-27T17:54:08.9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lervidez, Leticia" userId="S::leticia.ollervidez@tea.texas.gov::12ccd2a1-d554-4cac-b492-4e314c2b5f8f" providerId="AD" clId="Web-{6CAA18CE-B070-4165-BBC3-D427828C71C0}"/>
    <pc:docChg chg="modSld">
      <pc:chgData name="Ollervidez, Leticia" userId="S::leticia.ollervidez@tea.texas.gov::12ccd2a1-d554-4cac-b492-4e314c2b5f8f" providerId="AD" clId="Web-{6CAA18CE-B070-4165-BBC3-D427828C71C0}" dt="2023-01-26T16:29:19.332" v="16" actId="14100"/>
      <pc:docMkLst>
        <pc:docMk/>
      </pc:docMkLst>
      <pc:sldChg chg="modSp">
        <pc:chgData name="Ollervidez, Leticia" userId="S::leticia.ollervidez@tea.texas.gov::12ccd2a1-d554-4cac-b492-4e314c2b5f8f" providerId="AD" clId="Web-{6CAA18CE-B070-4165-BBC3-D427828C71C0}" dt="2023-01-26T16:29:19.332" v="16" actId="14100"/>
        <pc:sldMkLst>
          <pc:docMk/>
          <pc:sldMk cId="3728244890" sldId="1343"/>
        </pc:sldMkLst>
        <pc:picChg chg="mod">
          <ac:chgData name="Ollervidez, Leticia" userId="S::leticia.ollervidez@tea.texas.gov::12ccd2a1-d554-4cac-b492-4e314c2b5f8f" providerId="AD" clId="Web-{6CAA18CE-B070-4165-BBC3-D427828C71C0}" dt="2023-01-26T16:29:19.332" v="16" actId="14100"/>
          <ac:picMkLst>
            <pc:docMk/>
            <pc:sldMk cId="3728244890" sldId="1343"/>
            <ac:picMk id="6" creationId="{8A1FF1F7-6467-9592-0D4F-E8745ED0F3A1}"/>
          </ac:picMkLst>
        </pc:picChg>
      </pc:sldChg>
    </pc:docChg>
  </pc:docChgLst>
  <pc:docChgLst>
    <pc:chgData name="Muffoletto, Jamie" userId="daf1e3c6-8137-448a-b141-d23049d419b5" providerId="ADAL" clId="{6320C6D0-EE08-4D1C-AA4A-320DE603CB00}"/>
    <pc:docChg chg="undo custSel modSld">
      <pc:chgData name="Muffoletto, Jamie" userId="daf1e3c6-8137-448a-b141-d23049d419b5" providerId="ADAL" clId="{6320C6D0-EE08-4D1C-AA4A-320DE603CB00}" dt="2023-01-25T20:26:27.435" v="75" actId="207"/>
      <pc:docMkLst>
        <pc:docMk/>
      </pc:docMkLst>
      <pc:sldChg chg="delCm">
        <pc:chgData name="Muffoletto, Jamie" userId="daf1e3c6-8137-448a-b141-d23049d419b5" providerId="ADAL" clId="{6320C6D0-EE08-4D1C-AA4A-320DE603CB00}" dt="2023-01-25T18:33:49.494" v="0"/>
        <pc:sldMkLst>
          <pc:docMk/>
          <pc:sldMk cId="3498136201" sldId="267"/>
        </pc:sldMkLst>
      </pc:sldChg>
      <pc:sldChg chg="delCm">
        <pc:chgData name="Muffoletto, Jamie" userId="daf1e3c6-8137-448a-b141-d23049d419b5" providerId="ADAL" clId="{6320C6D0-EE08-4D1C-AA4A-320DE603CB00}" dt="2023-01-25T18:34:18.833" v="1"/>
        <pc:sldMkLst>
          <pc:docMk/>
          <pc:sldMk cId="101772985" sldId="430"/>
        </pc:sldMkLst>
      </pc:sldChg>
      <pc:sldChg chg="modSp mod">
        <pc:chgData name="Muffoletto, Jamie" userId="daf1e3c6-8137-448a-b141-d23049d419b5" providerId="ADAL" clId="{6320C6D0-EE08-4D1C-AA4A-320DE603CB00}" dt="2023-01-25T18:35:35.256" v="3" actId="12"/>
        <pc:sldMkLst>
          <pc:docMk/>
          <pc:sldMk cId="3470628635" sldId="1338"/>
        </pc:sldMkLst>
        <pc:spChg chg="mod">
          <ac:chgData name="Muffoletto, Jamie" userId="daf1e3c6-8137-448a-b141-d23049d419b5" providerId="ADAL" clId="{6320C6D0-EE08-4D1C-AA4A-320DE603CB00}" dt="2023-01-25T18:35:35.256" v="3" actId="12"/>
          <ac:spMkLst>
            <pc:docMk/>
            <pc:sldMk cId="3470628635" sldId="1338"/>
            <ac:spMk id="4" creationId="{5FBEB3A3-7658-8AB0-473C-0F8FDFA6D4BA}"/>
          </ac:spMkLst>
        </pc:spChg>
      </pc:sldChg>
      <pc:sldChg chg="modSp mod">
        <pc:chgData name="Muffoletto, Jamie" userId="daf1e3c6-8137-448a-b141-d23049d419b5" providerId="ADAL" clId="{6320C6D0-EE08-4D1C-AA4A-320DE603CB00}" dt="2023-01-25T20:25:04.092" v="74" actId="207"/>
        <pc:sldMkLst>
          <pc:docMk/>
          <pc:sldMk cId="1932093886" sldId="1339"/>
        </pc:sldMkLst>
        <pc:spChg chg="mod">
          <ac:chgData name="Muffoletto, Jamie" userId="daf1e3c6-8137-448a-b141-d23049d419b5" providerId="ADAL" clId="{6320C6D0-EE08-4D1C-AA4A-320DE603CB00}" dt="2023-01-25T20:25:04.092" v="74" actId="207"/>
          <ac:spMkLst>
            <pc:docMk/>
            <pc:sldMk cId="1932093886" sldId="1339"/>
            <ac:spMk id="4" creationId="{42CA4EEE-124E-39F1-B99B-14DDD1B51DCF}"/>
          </ac:spMkLst>
        </pc:spChg>
      </pc:sldChg>
      <pc:sldChg chg="modSp mod">
        <pc:chgData name="Muffoletto, Jamie" userId="daf1e3c6-8137-448a-b141-d23049d419b5" providerId="ADAL" clId="{6320C6D0-EE08-4D1C-AA4A-320DE603CB00}" dt="2023-01-25T18:39:34.489" v="17" actId="14"/>
        <pc:sldMkLst>
          <pc:docMk/>
          <pc:sldMk cId="4117805516" sldId="1342"/>
        </pc:sldMkLst>
        <pc:spChg chg="mod">
          <ac:chgData name="Muffoletto, Jamie" userId="daf1e3c6-8137-448a-b141-d23049d419b5" providerId="ADAL" clId="{6320C6D0-EE08-4D1C-AA4A-320DE603CB00}" dt="2023-01-25T18:39:34.489" v="17" actId="14"/>
          <ac:spMkLst>
            <pc:docMk/>
            <pc:sldMk cId="4117805516" sldId="1342"/>
            <ac:spMk id="4" creationId="{23308948-7A4C-3526-1B27-64C6D4F4F4FF}"/>
          </ac:spMkLst>
        </pc:spChg>
      </pc:sldChg>
      <pc:sldChg chg="modSp mod">
        <pc:chgData name="Muffoletto, Jamie" userId="daf1e3c6-8137-448a-b141-d23049d419b5" providerId="ADAL" clId="{6320C6D0-EE08-4D1C-AA4A-320DE603CB00}" dt="2023-01-25T18:41:12.997" v="20" actId="20577"/>
        <pc:sldMkLst>
          <pc:docMk/>
          <pc:sldMk cId="3728244890" sldId="1343"/>
        </pc:sldMkLst>
        <pc:spChg chg="mod">
          <ac:chgData name="Muffoletto, Jamie" userId="daf1e3c6-8137-448a-b141-d23049d419b5" providerId="ADAL" clId="{6320C6D0-EE08-4D1C-AA4A-320DE603CB00}" dt="2023-01-25T18:41:12.997" v="20" actId="20577"/>
          <ac:spMkLst>
            <pc:docMk/>
            <pc:sldMk cId="3728244890" sldId="1343"/>
            <ac:spMk id="4" creationId="{346170F6-040E-C1F9-4D4D-C1FD3FB13A83}"/>
          </ac:spMkLst>
        </pc:spChg>
      </pc:sldChg>
      <pc:sldChg chg="modSp mod">
        <pc:chgData name="Muffoletto, Jamie" userId="daf1e3c6-8137-448a-b141-d23049d419b5" providerId="ADAL" clId="{6320C6D0-EE08-4D1C-AA4A-320DE603CB00}" dt="2023-01-25T18:41:30.348" v="24" actId="6549"/>
        <pc:sldMkLst>
          <pc:docMk/>
          <pc:sldMk cId="2972643837" sldId="1344"/>
        </pc:sldMkLst>
        <pc:spChg chg="mod">
          <ac:chgData name="Muffoletto, Jamie" userId="daf1e3c6-8137-448a-b141-d23049d419b5" providerId="ADAL" clId="{6320C6D0-EE08-4D1C-AA4A-320DE603CB00}" dt="2023-01-25T18:41:30.348" v="24" actId="6549"/>
          <ac:spMkLst>
            <pc:docMk/>
            <pc:sldMk cId="2972643837" sldId="1344"/>
            <ac:spMk id="4" creationId="{49A3AF66-FD80-8227-8A6F-FE66AD46F4A1}"/>
          </ac:spMkLst>
        </pc:spChg>
      </pc:sldChg>
      <pc:sldChg chg="modSp mod modCm">
        <pc:chgData name="Muffoletto, Jamie" userId="daf1e3c6-8137-448a-b141-d23049d419b5" providerId="ADAL" clId="{6320C6D0-EE08-4D1C-AA4A-320DE603CB00}" dt="2023-01-25T18:42:23.540" v="33" actId="6549"/>
        <pc:sldMkLst>
          <pc:docMk/>
          <pc:sldMk cId="3372854681" sldId="1345"/>
        </pc:sldMkLst>
        <pc:spChg chg="mod">
          <ac:chgData name="Muffoletto, Jamie" userId="daf1e3c6-8137-448a-b141-d23049d419b5" providerId="ADAL" clId="{6320C6D0-EE08-4D1C-AA4A-320DE603CB00}" dt="2023-01-25T18:42:23.540" v="33" actId="6549"/>
          <ac:spMkLst>
            <pc:docMk/>
            <pc:sldMk cId="3372854681" sldId="1345"/>
            <ac:spMk id="4" creationId="{CB57F62A-3C71-22B5-1889-BF7E76F16F73}"/>
          </ac:spMkLst>
        </pc:spChg>
      </pc:sldChg>
      <pc:sldChg chg="modSp mod">
        <pc:chgData name="Muffoletto, Jamie" userId="daf1e3c6-8137-448a-b141-d23049d419b5" providerId="ADAL" clId="{6320C6D0-EE08-4D1C-AA4A-320DE603CB00}" dt="2023-01-25T18:46:03.971" v="38" actId="207"/>
        <pc:sldMkLst>
          <pc:docMk/>
          <pc:sldMk cId="3703867301" sldId="1346"/>
        </pc:sldMkLst>
        <pc:graphicFrameChg chg="modGraphic">
          <ac:chgData name="Muffoletto, Jamie" userId="daf1e3c6-8137-448a-b141-d23049d419b5" providerId="ADAL" clId="{6320C6D0-EE08-4D1C-AA4A-320DE603CB00}" dt="2023-01-25T18:46:03.971" v="38" actId="207"/>
          <ac:graphicFrameMkLst>
            <pc:docMk/>
            <pc:sldMk cId="3703867301" sldId="1346"/>
            <ac:graphicFrameMk id="5" creationId="{F8A4B757-DCAC-FE7D-58DD-57F767937DE8}"/>
          </ac:graphicFrameMkLst>
        </pc:graphicFrameChg>
      </pc:sldChg>
      <pc:sldChg chg="modSp mod">
        <pc:chgData name="Muffoletto, Jamie" userId="daf1e3c6-8137-448a-b141-d23049d419b5" providerId="ADAL" clId="{6320C6D0-EE08-4D1C-AA4A-320DE603CB00}" dt="2023-01-25T20:23:30.548" v="70" actId="948"/>
        <pc:sldMkLst>
          <pc:docMk/>
          <pc:sldMk cId="3296166877" sldId="1347"/>
        </pc:sldMkLst>
        <pc:spChg chg="mod">
          <ac:chgData name="Muffoletto, Jamie" userId="daf1e3c6-8137-448a-b141-d23049d419b5" providerId="ADAL" clId="{6320C6D0-EE08-4D1C-AA4A-320DE603CB00}" dt="2023-01-25T20:23:30.548" v="70" actId="948"/>
          <ac:spMkLst>
            <pc:docMk/>
            <pc:sldMk cId="3296166877" sldId="1347"/>
            <ac:spMk id="4" creationId="{F0CBC451-F663-2475-2B4C-7346B52A8825}"/>
          </ac:spMkLst>
        </pc:spChg>
      </pc:sldChg>
      <pc:sldChg chg="modSp mod">
        <pc:chgData name="Muffoletto, Jamie" userId="daf1e3c6-8137-448a-b141-d23049d419b5" providerId="ADAL" clId="{6320C6D0-EE08-4D1C-AA4A-320DE603CB00}" dt="2023-01-25T20:23:14.401" v="68" actId="948"/>
        <pc:sldMkLst>
          <pc:docMk/>
          <pc:sldMk cId="2646814274" sldId="1359"/>
        </pc:sldMkLst>
        <pc:spChg chg="mod">
          <ac:chgData name="Muffoletto, Jamie" userId="daf1e3c6-8137-448a-b141-d23049d419b5" providerId="ADAL" clId="{6320C6D0-EE08-4D1C-AA4A-320DE603CB00}" dt="2023-01-25T20:23:14.401" v="68" actId="948"/>
          <ac:spMkLst>
            <pc:docMk/>
            <pc:sldMk cId="2646814274" sldId="1359"/>
            <ac:spMk id="4" creationId="{F0CBC451-F663-2475-2B4C-7346B52A8825}"/>
          </ac:spMkLst>
        </pc:spChg>
      </pc:sldChg>
      <pc:sldChg chg="modSp mod">
        <pc:chgData name="Muffoletto, Jamie" userId="daf1e3c6-8137-448a-b141-d23049d419b5" providerId="ADAL" clId="{6320C6D0-EE08-4D1C-AA4A-320DE603CB00}" dt="2023-01-25T20:26:27.435" v="75" actId="207"/>
        <pc:sldMkLst>
          <pc:docMk/>
          <pc:sldMk cId="1609682731" sldId="1364"/>
        </pc:sldMkLst>
        <pc:graphicFrameChg chg="modGraphic">
          <ac:chgData name="Muffoletto, Jamie" userId="daf1e3c6-8137-448a-b141-d23049d419b5" providerId="ADAL" clId="{6320C6D0-EE08-4D1C-AA4A-320DE603CB00}" dt="2023-01-25T20:26:27.435" v="75" actId="207"/>
          <ac:graphicFrameMkLst>
            <pc:docMk/>
            <pc:sldMk cId="1609682731" sldId="1364"/>
            <ac:graphicFrameMk id="5" creationId="{F8A4B757-DCAC-FE7D-58DD-57F767937DE8}"/>
          </ac:graphicFrameMkLst>
        </pc:graphicFrameChg>
      </pc:sldChg>
      <pc:sldChg chg="modSp mod">
        <pc:chgData name="Muffoletto, Jamie" userId="daf1e3c6-8137-448a-b141-d23049d419b5" providerId="ADAL" clId="{6320C6D0-EE08-4D1C-AA4A-320DE603CB00}" dt="2023-01-25T18:46:34.408" v="41" actId="207"/>
        <pc:sldMkLst>
          <pc:docMk/>
          <pc:sldMk cId="2071049356" sldId="1365"/>
        </pc:sldMkLst>
        <pc:graphicFrameChg chg="modGraphic">
          <ac:chgData name="Muffoletto, Jamie" userId="daf1e3c6-8137-448a-b141-d23049d419b5" providerId="ADAL" clId="{6320C6D0-EE08-4D1C-AA4A-320DE603CB00}" dt="2023-01-25T18:46:34.408" v="41" actId="207"/>
          <ac:graphicFrameMkLst>
            <pc:docMk/>
            <pc:sldMk cId="2071049356" sldId="1365"/>
            <ac:graphicFrameMk id="5" creationId="{F8A4B757-DCAC-FE7D-58DD-57F767937DE8}"/>
          </ac:graphicFrameMkLst>
        </pc:graphicFrameChg>
      </pc:sldChg>
      <pc:sldChg chg="modSp mod">
        <pc:chgData name="Muffoletto, Jamie" userId="daf1e3c6-8137-448a-b141-d23049d419b5" providerId="ADAL" clId="{6320C6D0-EE08-4D1C-AA4A-320DE603CB00}" dt="2023-01-25T20:23:23.640" v="69" actId="948"/>
        <pc:sldMkLst>
          <pc:docMk/>
          <pc:sldMk cId="1719213713" sldId="1366"/>
        </pc:sldMkLst>
        <pc:spChg chg="mod">
          <ac:chgData name="Muffoletto, Jamie" userId="daf1e3c6-8137-448a-b141-d23049d419b5" providerId="ADAL" clId="{6320C6D0-EE08-4D1C-AA4A-320DE603CB00}" dt="2023-01-25T20:23:23.640" v="69" actId="948"/>
          <ac:spMkLst>
            <pc:docMk/>
            <pc:sldMk cId="1719213713" sldId="1366"/>
            <ac:spMk id="4" creationId="{F0CBC451-F663-2475-2B4C-7346B52A8825}"/>
          </ac:spMkLst>
        </pc:spChg>
      </pc:sldChg>
    </pc:docChg>
  </pc:docChgLst>
  <pc:docChgLst>
    <pc:chgData name="Johnson, Scott" userId="bec97677-f0c6-4bfb-b610-83dc74061801" providerId="ADAL" clId="{5F1AF5C4-6912-4B97-BE6E-D363C62BD0EE}"/>
    <pc:docChg chg="custSel addSld modSld">
      <pc:chgData name="Johnson, Scott" userId="bec97677-f0c6-4bfb-b610-83dc74061801" providerId="ADAL" clId="{5F1AF5C4-6912-4B97-BE6E-D363C62BD0EE}" dt="2023-02-08T15:12:20.237" v="195"/>
      <pc:docMkLst>
        <pc:docMk/>
      </pc:docMkLst>
      <pc:sldChg chg="modSp mod addCm modCm">
        <pc:chgData name="Johnson, Scott" userId="bec97677-f0c6-4bfb-b610-83dc74061801" providerId="ADAL" clId="{5F1AF5C4-6912-4B97-BE6E-D363C62BD0EE}" dt="2023-02-08T14:47:36.860" v="5"/>
        <pc:sldMkLst>
          <pc:docMk/>
          <pc:sldMk cId="101772985" sldId="430"/>
        </pc:sldMkLst>
        <pc:spChg chg="mod">
          <ac:chgData name="Johnson, Scott" userId="bec97677-f0c6-4bfb-b610-83dc74061801" providerId="ADAL" clId="{5F1AF5C4-6912-4B97-BE6E-D363C62BD0EE}" dt="2023-02-08T14:46:46.717" v="4" actId="15"/>
          <ac:spMkLst>
            <pc:docMk/>
            <pc:sldMk cId="101772985" sldId="430"/>
            <ac:spMk id="2" creationId="{405DF411-78A9-9747-09AA-850A39BC7211}"/>
          </ac:spMkLst>
        </pc:spChg>
      </pc:sldChg>
      <pc:sldChg chg="addCm modCm">
        <pc:chgData name="Johnson, Scott" userId="bec97677-f0c6-4bfb-b610-83dc74061801" providerId="ADAL" clId="{5F1AF5C4-6912-4B97-BE6E-D363C62BD0EE}" dt="2023-02-08T14:49:32.452" v="8"/>
        <pc:sldMkLst>
          <pc:docMk/>
          <pc:sldMk cId="3470628635" sldId="1338"/>
        </pc:sldMkLst>
      </pc:sldChg>
      <pc:sldChg chg="modSp mod addCm">
        <pc:chgData name="Johnson, Scott" userId="bec97677-f0c6-4bfb-b610-83dc74061801" providerId="ADAL" clId="{5F1AF5C4-6912-4B97-BE6E-D363C62BD0EE}" dt="2023-02-08T14:51:08.106" v="13"/>
        <pc:sldMkLst>
          <pc:docMk/>
          <pc:sldMk cId="1932093886" sldId="1339"/>
        </pc:sldMkLst>
        <pc:spChg chg="mod">
          <ac:chgData name="Johnson, Scott" userId="bec97677-f0c6-4bfb-b610-83dc74061801" providerId="ADAL" clId="{5F1AF5C4-6912-4B97-BE6E-D363C62BD0EE}" dt="2023-02-08T14:50:14.422" v="12" actId="14"/>
          <ac:spMkLst>
            <pc:docMk/>
            <pc:sldMk cId="1932093886" sldId="1339"/>
            <ac:spMk id="4" creationId="{42CA4EEE-124E-39F1-B99B-14DDD1B51DCF}"/>
          </ac:spMkLst>
        </pc:spChg>
      </pc:sldChg>
      <pc:sldChg chg="addCm">
        <pc:chgData name="Johnson, Scott" userId="bec97677-f0c6-4bfb-b610-83dc74061801" providerId="ADAL" clId="{5F1AF5C4-6912-4B97-BE6E-D363C62BD0EE}" dt="2023-02-08T14:53:46.130" v="24"/>
        <pc:sldMkLst>
          <pc:docMk/>
          <pc:sldMk cId="3728244890" sldId="1343"/>
        </pc:sldMkLst>
      </pc:sldChg>
      <pc:sldChg chg="modSp mod addCm modCm">
        <pc:chgData name="Johnson, Scott" userId="bec97677-f0c6-4bfb-b610-83dc74061801" providerId="ADAL" clId="{5F1AF5C4-6912-4B97-BE6E-D363C62BD0EE}" dt="2023-02-08T15:06:50.649" v="112"/>
        <pc:sldMkLst>
          <pc:docMk/>
          <pc:sldMk cId="3372854681" sldId="1345"/>
        </pc:sldMkLst>
        <pc:spChg chg="mod">
          <ac:chgData name="Johnson, Scott" userId="bec97677-f0c6-4bfb-b610-83dc74061801" providerId="ADAL" clId="{5F1AF5C4-6912-4B97-BE6E-D363C62BD0EE}" dt="2023-02-08T15:05:49.859" v="111" actId="20577"/>
          <ac:spMkLst>
            <pc:docMk/>
            <pc:sldMk cId="3372854681" sldId="1345"/>
            <ac:spMk id="4" creationId="{CB57F62A-3C71-22B5-1889-BF7E76F16F73}"/>
          </ac:spMkLst>
        </pc:spChg>
      </pc:sldChg>
      <pc:sldChg chg="modSp mod">
        <pc:chgData name="Johnson, Scott" userId="bec97677-f0c6-4bfb-b610-83dc74061801" providerId="ADAL" clId="{5F1AF5C4-6912-4B97-BE6E-D363C62BD0EE}" dt="2023-02-08T15:08:02.200" v="189" actId="20577"/>
        <pc:sldMkLst>
          <pc:docMk/>
          <pc:sldMk cId="3703867301" sldId="1346"/>
        </pc:sldMkLst>
        <pc:graphicFrameChg chg="modGraphic">
          <ac:chgData name="Johnson, Scott" userId="bec97677-f0c6-4bfb-b610-83dc74061801" providerId="ADAL" clId="{5F1AF5C4-6912-4B97-BE6E-D363C62BD0EE}" dt="2023-02-08T15:08:02.200" v="189" actId="20577"/>
          <ac:graphicFrameMkLst>
            <pc:docMk/>
            <pc:sldMk cId="3703867301" sldId="1346"/>
            <ac:graphicFrameMk id="5" creationId="{F8A4B757-DCAC-FE7D-58DD-57F767937DE8}"/>
          </ac:graphicFrameMkLst>
        </pc:graphicFrameChg>
      </pc:sldChg>
      <pc:sldChg chg="addCm">
        <pc:chgData name="Johnson, Scott" userId="bec97677-f0c6-4bfb-b610-83dc74061801" providerId="ADAL" clId="{5F1AF5C4-6912-4B97-BE6E-D363C62BD0EE}" dt="2023-02-08T15:11:15.363" v="193"/>
        <pc:sldMkLst>
          <pc:docMk/>
          <pc:sldMk cId="3296166877" sldId="1347"/>
        </pc:sldMkLst>
      </pc:sldChg>
      <pc:sldChg chg="addCm modCm">
        <pc:chgData name="Johnson, Scott" userId="bec97677-f0c6-4bfb-b610-83dc74061801" providerId="ADAL" clId="{5F1AF5C4-6912-4B97-BE6E-D363C62BD0EE}" dt="2023-02-08T15:12:20.237" v="195"/>
        <pc:sldMkLst>
          <pc:docMk/>
          <pc:sldMk cId="2985573036" sldId="1348"/>
        </pc:sldMkLst>
      </pc:sldChg>
      <pc:sldChg chg="addCm">
        <pc:chgData name="Johnson, Scott" userId="bec97677-f0c6-4bfb-b610-83dc74061801" providerId="ADAL" clId="{5F1AF5C4-6912-4B97-BE6E-D363C62BD0EE}" dt="2023-02-08T14:52:19.911" v="20"/>
        <pc:sldMkLst>
          <pc:docMk/>
          <pc:sldMk cId="2646814274" sldId="1359"/>
        </pc:sldMkLst>
      </pc:sldChg>
      <pc:sldChg chg="addCm">
        <pc:chgData name="Johnson, Scott" userId="bec97677-f0c6-4bfb-b610-83dc74061801" providerId="ADAL" clId="{5F1AF5C4-6912-4B97-BE6E-D363C62BD0EE}" dt="2023-02-08T14:48:15.520" v="6"/>
        <pc:sldMkLst>
          <pc:docMk/>
          <pc:sldMk cId="3008848058" sldId="1363"/>
        </pc:sldMkLst>
      </pc:sldChg>
      <pc:sldChg chg="modSp mod">
        <pc:chgData name="Johnson, Scott" userId="bec97677-f0c6-4bfb-b610-83dc74061801" providerId="ADAL" clId="{5F1AF5C4-6912-4B97-BE6E-D363C62BD0EE}" dt="2023-02-08T14:51:14.404" v="17" actId="20577"/>
        <pc:sldMkLst>
          <pc:docMk/>
          <pc:sldMk cId="1609682731" sldId="1364"/>
        </pc:sldMkLst>
        <pc:graphicFrameChg chg="modGraphic">
          <ac:chgData name="Johnson, Scott" userId="bec97677-f0c6-4bfb-b610-83dc74061801" providerId="ADAL" clId="{5F1AF5C4-6912-4B97-BE6E-D363C62BD0EE}" dt="2023-02-08T14:51:14.404" v="17" actId="20577"/>
          <ac:graphicFrameMkLst>
            <pc:docMk/>
            <pc:sldMk cId="1609682731" sldId="1364"/>
            <ac:graphicFrameMk id="5" creationId="{F8A4B757-DCAC-FE7D-58DD-57F767937DE8}"/>
          </ac:graphicFrameMkLst>
        </pc:graphicFrameChg>
      </pc:sldChg>
      <pc:sldChg chg="modSp mod">
        <pc:chgData name="Johnson, Scott" userId="bec97677-f0c6-4bfb-b610-83dc74061801" providerId="ADAL" clId="{5F1AF5C4-6912-4B97-BE6E-D363C62BD0EE}" dt="2023-02-08T15:08:13.655" v="191" actId="20577"/>
        <pc:sldMkLst>
          <pc:docMk/>
          <pc:sldMk cId="2071049356" sldId="1365"/>
        </pc:sldMkLst>
        <pc:graphicFrameChg chg="modGraphic">
          <ac:chgData name="Johnson, Scott" userId="bec97677-f0c6-4bfb-b610-83dc74061801" providerId="ADAL" clId="{5F1AF5C4-6912-4B97-BE6E-D363C62BD0EE}" dt="2023-02-08T15:08:13.655" v="191" actId="20577"/>
          <ac:graphicFrameMkLst>
            <pc:docMk/>
            <pc:sldMk cId="2071049356" sldId="1365"/>
            <ac:graphicFrameMk id="5" creationId="{F8A4B757-DCAC-FE7D-58DD-57F767937DE8}"/>
          </ac:graphicFrameMkLst>
        </pc:graphicFrameChg>
      </pc:sldChg>
      <pc:sldChg chg="modSp mod addCm">
        <pc:chgData name="Johnson, Scott" userId="bec97677-f0c6-4bfb-b610-83dc74061801" providerId="ADAL" clId="{5F1AF5C4-6912-4B97-BE6E-D363C62BD0EE}" dt="2023-02-08T15:07:42.141" v="187"/>
        <pc:sldMkLst>
          <pc:docMk/>
          <pc:sldMk cId="816498387" sldId="1367"/>
        </pc:sldMkLst>
        <pc:spChg chg="mod">
          <ac:chgData name="Johnson, Scott" userId="bec97677-f0c6-4bfb-b610-83dc74061801" providerId="ADAL" clId="{5F1AF5C4-6912-4B97-BE6E-D363C62BD0EE}" dt="2023-02-08T15:07:30.694" v="186" actId="20577"/>
          <ac:spMkLst>
            <pc:docMk/>
            <pc:sldMk cId="816498387" sldId="1367"/>
            <ac:spMk id="4" creationId="{CB57F62A-3C71-22B5-1889-BF7E76F16F73}"/>
          </ac:spMkLst>
        </pc:spChg>
      </pc:sldChg>
      <pc:sldChg chg="add addCm modCm">
        <pc:chgData name="Johnson, Scott" userId="bec97677-f0c6-4bfb-b610-83dc74061801" providerId="ADAL" clId="{5F1AF5C4-6912-4B97-BE6E-D363C62BD0EE}" dt="2023-02-08T14:52:59.920" v="23"/>
        <pc:sldMkLst>
          <pc:docMk/>
          <pc:sldMk cId="2432127470" sldId="1370"/>
        </pc:sldMkLst>
      </pc:sldChg>
    </pc:docChg>
  </pc:docChgLst>
  <pc:docChgLst>
    <pc:chgData name="Ollervidez, Leticia" userId="12ccd2a1-d554-4cac-b492-4e314c2b5f8f" providerId="ADAL" clId="{7B522279-7E2F-448D-A6DF-2C73F8A4DDEB}"/>
    <pc:docChg chg="undo custSel addSld modSld">
      <pc:chgData name="Ollervidez, Leticia" userId="12ccd2a1-d554-4cac-b492-4e314c2b5f8f" providerId="ADAL" clId="{7B522279-7E2F-448D-A6DF-2C73F8A4DDEB}" dt="2023-02-27T17:58:00.529" v="259"/>
      <pc:docMkLst>
        <pc:docMk/>
      </pc:docMkLst>
      <pc:sldChg chg="delCm">
        <pc:chgData name="Ollervidez, Leticia" userId="12ccd2a1-d554-4cac-b492-4e314c2b5f8f" providerId="ADAL" clId="{7B522279-7E2F-448D-A6DF-2C73F8A4DDEB}" dt="2023-02-27T17:58:00.529" v="259"/>
        <pc:sldMkLst>
          <pc:docMk/>
          <pc:sldMk cId="101772985" sldId="43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Ollervidez, Leticia" userId="12ccd2a1-d554-4cac-b492-4e314c2b5f8f" providerId="ADAL" clId="{7B522279-7E2F-448D-A6DF-2C73F8A4DDEB}" dt="2023-02-27T17:58:00.529" v="259"/>
              <pc2:cmMkLst xmlns:pc2="http://schemas.microsoft.com/office/powerpoint/2019/9/main/command">
                <pc:docMk/>
                <pc:sldMk cId="101772985" sldId="430"/>
                <pc2:cmMk id="{BCB5074D-3D71-4193-94BE-4CF15381D79F}"/>
              </pc2:cmMkLst>
            </pc226:cmChg>
          </p:ext>
        </pc:extLst>
      </pc:sldChg>
      <pc:sldChg chg="delCm">
        <pc:chgData name="Ollervidez, Leticia" userId="12ccd2a1-d554-4cac-b492-4e314c2b5f8f" providerId="ADAL" clId="{7B522279-7E2F-448D-A6DF-2C73F8A4DDEB}" dt="2023-02-27T17:58:00.529" v="259"/>
        <pc:sldMkLst>
          <pc:docMk/>
          <pc:sldMk cId="1932093886" sldId="133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Ollervidez, Leticia" userId="12ccd2a1-d554-4cac-b492-4e314c2b5f8f" providerId="ADAL" clId="{7B522279-7E2F-448D-A6DF-2C73F8A4DDEB}" dt="2023-02-27T17:58:00.529" v="259"/>
              <pc2:cmMkLst xmlns:pc2="http://schemas.microsoft.com/office/powerpoint/2019/9/main/command">
                <pc:docMk/>
                <pc:sldMk cId="1932093886" sldId="1339"/>
                <pc2:cmMk id="{8A1CB8D5-3653-42D7-AB66-34E2FC66BAA7}"/>
              </pc2:cmMkLst>
            </pc226:cmChg>
          </p:ext>
        </pc:extLst>
      </pc:sldChg>
      <pc:sldChg chg="delCm">
        <pc:chgData name="Ollervidez, Leticia" userId="12ccd2a1-d554-4cac-b492-4e314c2b5f8f" providerId="ADAL" clId="{7B522279-7E2F-448D-A6DF-2C73F8A4DDEB}" dt="2023-02-27T17:58:00.529" v="259"/>
        <pc:sldMkLst>
          <pc:docMk/>
          <pc:sldMk cId="3728244890" sldId="134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Ollervidez, Leticia" userId="12ccd2a1-d554-4cac-b492-4e314c2b5f8f" providerId="ADAL" clId="{7B522279-7E2F-448D-A6DF-2C73F8A4DDEB}" dt="2023-02-27T17:58:00.529" v="259"/>
              <pc2:cmMkLst xmlns:pc2="http://schemas.microsoft.com/office/powerpoint/2019/9/main/command">
                <pc:docMk/>
                <pc:sldMk cId="3728244890" sldId="1343"/>
                <pc2:cmMk id="{58C96397-2CD9-4073-8902-F7FA87FF7A15}"/>
              </pc2:cmMkLst>
            </pc226:cmChg>
            <pc226:cmChg xmlns:pc226="http://schemas.microsoft.com/office/powerpoint/2022/06/main/command" chg="del">
              <pc226:chgData name="Ollervidez, Leticia" userId="12ccd2a1-d554-4cac-b492-4e314c2b5f8f" providerId="ADAL" clId="{7B522279-7E2F-448D-A6DF-2C73F8A4DDEB}" dt="2023-02-27T17:58:00.529" v="259"/>
              <pc2:cmMkLst xmlns:pc2="http://schemas.microsoft.com/office/powerpoint/2019/9/main/command">
                <pc:docMk/>
                <pc:sldMk cId="3728244890" sldId="1343"/>
                <pc2:cmMk id="{2C636CEB-307B-4197-A2FC-A1DA854E5EED}"/>
              </pc2:cmMkLst>
            </pc226:cmChg>
          </p:ext>
        </pc:extLst>
      </pc:sldChg>
      <pc:sldChg chg="modSp mod addCm delCm modCm">
        <pc:chgData name="Ollervidez, Leticia" userId="12ccd2a1-d554-4cac-b492-4e314c2b5f8f" providerId="ADAL" clId="{7B522279-7E2F-448D-A6DF-2C73F8A4DDEB}" dt="2023-02-27T17:58:00.529" v="259"/>
        <pc:sldMkLst>
          <pc:docMk/>
          <pc:sldMk cId="3372854681" sldId="1345"/>
        </pc:sldMkLst>
        <pc:spChg chg="mod">
          <ac:chgData name="Ollervidez, Leticia" userId="12ccd2a1-d554-4cac-b492-4e314c2b5f8f" providerId="ADAL" clId="{7B522279-7E2F-448D-A6DF-2C73F8A4DDEB}" dt="2023-01-30T15:55:05.128" v="18" actId="20577"/>
          <ac:spMkLst>
            <pc:docMk/>
            <pc:sldMk cId="3372854681" sldId="1345"/>
            <ac:spMk id="4" creationId="{CB57F62A-3C71-22B5-1889-BF7E76F16F7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Ollervidez, Leticia" userId="12ccd2a1-d554-4cac-b492-4e314c2b5f8f" providerId="ADAL" clId="{7B522279-7E2F-448D-A6DF-2C73F8A4DDEB}" dt="2023-02-27T17:58:00.529" v="259"/>
              <pc2:cmMkLst xmlns:pc2="http://schemas.microsoft.com/office/powerpoint/2019/9/main/command">
                <pc:docMk/>
                <pc:sldMk cId="3372854681" sldId="1345"/>
                <pc2:cmMk id="{4AAF7422-7345-4BB2-B9AD-CE0C0B2B3097}"/>
              </pc2:cmMkLst>
            </pc226:cmChg>
            <pc226:cmChg xmlns:pc226="http://schemas.microsoft.com/office/powerpoint/2022/06/main/command" chg="del">
              <pc226:chgData name="Ollervidez, Leticia" userId="12ccd2a1-d554-4cac-b492-4e314c2b5f8f" providerId="ADAL" clId="{7B522279-7E2F-448D-A6DF-2C73F8A4DDEB}" dt="2023-02-27T17:58:00.529" v="259"/>
              <pc2:cmMkLst xmlns:pc2="http://schemas.microsoft.com/office/powerpoint/2019/9/main/command">
                <pc:docMk/>
                <pc:sldMk cId="3372854681" sldId="1345"/>
                <pc2:cmMk id="{3985CF4A-856C-4903-8F50-F04E267E9F56}"/>
              </pc2:cmMkLst>
            </pc226:cmChg>
            <pc226:cmChg xmlns:pc226="http://schemas.microsoft.com/office/powerpoint/2022/06/main/command" chg="del">
              <pc226:chgData name="Ollervidez, Leticia" userId="12ccd2a1-d554-4cac-b492-4e314c2b5f8f" providerId="ADAL" clId="{7B522279-7E2F-448D-A6DF-2C73F8A4DDEB}" dt="2023-02-27T17:58:00.529" v="259"/>
              <pc2:cmMkLst xmlns:pc2="http://schemas.microsoft.com/office/powerpoint/2019/9/main/command">
                <pc:docMk/>
                <pc:sldMk cId="3372854681" sldId="1345"/>
                <pc2:cmMk id="{5B263861-CA41-4ABA-B9B8-39304A814E8B}"/>
              </pc2:cmMkLst>
            </pc226:cmChg>
            <pc226:cmChg xmlns:pc226="http://schemas.microsoft.com/office/powerpoint/2022/06/main/command" chg="del">
              <pc226:chgData name="Ollervidez, Leticia" userId="12ccd2a1-d554-4cac-b492-4e314c2b5f8f" providerId="ADAL" clId="{7B522279-7E2F-448D-A6DF-2C73F8A4DDEB}" dt="2023-02-27T17:58:00.529" v="259"/>
              <pc2:cmMkLst xmlns:pc2="http://schemas.microsoft.com/office/powerpoint/2019/9/main/command">
                <pc:docMk/>
                <pc:sldMk cId="3372854681" sldId="1345"/>
                <pc2:cmMk id="{07F109D7-EE45-4AA4-8A46-E21E9B6CDD00}"/>
              </pc2:cmMkLst>
            </pc226:cmChg>
          </p:ext>
        </pc:extLst>
      </pc:sldChg>
      <pc:sldChg chg="delCm">
        <pc:chgData name="Ollervidez, Leticia" userId="12ccd2a1-d554-4cac-b492-4e314c2b5f8f" providerId="ADAL" clId="{7B522279-7E2F-448D-A6DF-2C73F8A4DDEB}" dt="2023-02-27T17:58:00.529" v="259"/>
        <pc:sldMkLst>
          <pc:docMk/>
          <pc:sldMk cId="3296166877" sldId="134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Ollervidez, Leticia" userId="12ccd2a1-d554-4cac-b492-4e314c2b5f8f" providerId="ADAL" clId="{7B522279-7E2F-448D-A6DF-2C73F8A4DDEB}" dt="2023-02-27T17:58:00.529" v="259"/>
              <pc2:cmMkLst xmlns:pc2="http://schemas.microsoft.com/office/powerpoint/2019/9/main/command">
                <pc:docMk/>
                <pc:sldMk cId="3296166877" sldId="1347"/>
                <pc2:cmMk id="{B39A090F-C680-4D04-B5AF-10A4E79A35ED}"/>
              </pc2:cmMkLst>
            </pc226:cmChg>
            <pc226:cmChg xmlns:pc226="http://schemas.microsoft.com/office/powerpoint/2022/06/main/command" chg="del">
              <pc226:chgData name="Ollervidez, Leticia" userId="12ccd2a1-d554-4cac-b492-4e314c2b5f8f" providerId="ADAL" clId="{7B522279-7E2F-448D-A6DF-2C73F8A4DDEB}" dt="2023-02-27T17:58:00.529" v="259"/>
              <pc2:cmMkLst xmlns:pc2="http://schemas.microsoft.com/office/powerpoint/2019/9/main/command">
                <pc:docMk/>
                <pc:sldMk cId="3296166877" sldId="1347"/>
                <pc2:cmMk id="{ACF5FD7C-05C6-46DF-94E7-47682566BB80}"/>
              </pc2:cmMkLst>
            </pc226:cmChg>
            <pc226:cmChg xmlns:pc226="http://schemas.microsoft.com/office/powerpoint/2022/06/main/command" chg="del">
              <pc226:chgData name="Ollervidez, Leticia" userId="12ccd2a1-d554-4cac-b492-4e314c2b5f8f" providerId="ADAL" clId="{7B522279-7E2F-448D-A6DF-2C73F8A4DDEB}" dt="2023-02-27T17:58:00.529" v="259"/>
              <pc2:cmMkLst xmlns:pc2="http://schemas.microsoft.com/office/powerpoint/2019/9/main/command">
                <pc:docMk/>
                <pc:sldMk cId="3296166877" sldId="1347"/>
                <pc2:cmMk id="{714C1F88-3A4A-415A-A91E-ACBD9C6DCB14}"/>
              </pc2:cmMkLst>
            </pc226:cmChg>
            <pc226:cmChg xmlns:pc226="http://schemas.microsoft.com/office/powerpoint/2022/06/main/command" chg="del">
              <pc226:chgData name="Ollervidez, Leticia" userId="12ccd2a1-d554-4cac-b492-4e314c2b5f8f" providerId="ADAL" clId="{7B522279-7E2F-448D-A6DF-2C73F8A4DDEB}" dt="2023-02-27T17:58:00.529" v="259"/>
              <pc2:cmMkLst xmlns:pc2="http://schemas.microsoft.com/office/powerpoint/2019/9/main/command">
                <pc:docMk/>
                <pc:sldMk cId="3296166877" sldId="1347"/>
                <pc2:cmMk id="{C29BC08B-2277-40B5-B0AA-2892B3807685}"/>
              </pc2:cmMkLst>
            </pc226:cmChg>
            <pc226:cmChg xmlns:pc226="http://schemas.microsoft.com/office/powerpoint/2022/06/main/command" chg="del">
              <pc226:chgData name="Ollervidez, Leticia" userId="12ccd2a1-d554-4cac-b492-4e314c2b5f8f" providerId="ADAL" clId="{7B522279-7E2F-448D-A6DF-2C73F8A4DDEB}" dt="2023-02-27T17:58:00.529" v="259"/>
              <pc2:cmMkLst xmlns:pc2="http://schemas.microsoft.com/office/powerpoint/2019/9/main/command">
                <pc:docMk/>
                <pc:sldMk cId="3296166877" sldId="1347"/>
                <pc2:cmMk id="{0AC822CC-4FC3-42A3-BD1A-F6109074DE5C}"/>
              </pc2:cmMkLst>
            </pc226:cmChg>
          </p:ext>
        </pc:extLst>
      </pc:sldChg>
      <pc:sldChg chg="delCm">
        <pc:chgData name="Ollervidez, Leticia" userId="12ccd2a1-d554-4cac-b492-4e314c2b5f8f" providerId="ADAL" clId="{7B522279-7E2F-448D-A6DF-2C73F8A4DDEB}" dt="2023-02-27T17:58:00.529" v="259"/>
        <pc:sldMkLst>
          <pc:docMk/>
          <pc:sldMk cId="2985573036" sldId="134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Ollervidez, Leticia" userId="12ccd2a1-d554-4cac-b492-4e314c2b5f8f" providerId="ADAL" clId="{7B522279-7E2F-448D-A6DF-2C73F8A4DDEB}" dt="2023-02-27T17:58:00.529" v="259"/>
              <pc2:cmMkLst xmlns:pc2="http://schemas.microsoft.com/office/powerpoint/2019/9/main/command">
                <pc:docMk/>
                <pc:sldMk cId="2985573036" sldId="1348"/>
                <pc2:cmMk id="{680B1BC8-41B5-48E5-BBFA-B2039AC35A5D}"/>
              </pc2:cmMkLst>
            </pc226:cmChg>
          </p:ext>
        </pc:extLst>
      </pc:sldChg>
      <pc:sldChg chg="delCm">
        <pc:chgData name="Ollervidez, Leticia" userId="12ccd2a1-d554-4cac-b492-4e314c2b5f8f" providerId="ADAL" clId="{7B522279-7E2F-448D-A6DF-2C73F8A4DDEB}" dt="2023-02-27T17:58:00.529" v="259"/>
        <pc:sldMkLst>
          <pc:docMk/>
          <pc:sldMk cId="2646814274" sldId="135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Ollervidez, Leticia" userId="12ccd2a1-d554-4cac-b492-4e314c2b5f8f" providerId="ADAL" clId="{7B522279-7E2F-448D-A6DF-2C73F8A4DDEB}" dt="2023-02-27T17:58:00.529" v="259"/>
              <pc2:cmMkLst xmlns:pc2="http://schemas.microsoft.com/office/powerpoint/2019/9/main/command">
                <pc:docMk/>
                <pc:sldMk cId="2646814274" sldId="1359"/>
                <pc2:cmMk id="{9F47EF3E-788E-4B89-B6A8-18E940DC2077}"/>
              </pc2:cmMkLst>
            </pc226:cmChg>
            <pc226:cmChg xmlns:pc226="http://schemas.microsoft.com/office/powerpoint/2022/06/main/command" chg="del">
              <pc226:chgData name="Ollervidez, Leticia" userId="12ccd2a1-d554-4cac-b492-4e314c2b5f8f" providerId="ADAL" clId="{7B522279-7E2F-448D-A6DF-2C73F8A4DDEB}" dt="2023-02-27T17:58:00.529" v="259"/>
              <pc2:cmMkLst xmlns:pc2="http://schemas.microsoft.com/office/powerpoint/2019/9/main/command">
                <pc:docMk/>
                <pc:sldMk cId="2646814274" sldId="1359"/>
                <pc2:cmMk id="{1F2B135C-F32D-4DFA-AD67-2788B47FA767}"/>
              </pc2:cmMkLst>
            </pc226:cmChg>
            <pc226:cmChg xmlns:pc226="http://schemas.microsoft.com/office/powerpoint/2022/06/main/command" chg="del">
              <pc226:chgData name="Ollervidez, Leticia" userId="12ccd2a1-d554-4cac-b492-4e314c2b5f8f" providerId="ADAL" clId="{7B522279-7E2F-448D-A6DF-2C73F8A4DDEB}" dt="2023-02-27T17:58:00.529" v="259"/>
              <pc2:cmMkLst xmlns:pc2="http://schemas.microsoft.com/office/powerpoint/2019/9/main/command">
                <pc:docMk/>
                <pc:sldMk cId="2646814274" sldId="1359"/>
                <pc2:cmMk id="{978B87E0-09A8-4ED9-AFB1-56FF579DDB50}"/>
              </pc2:cmMkLst>
            </pc226:cmChg>
            <pc226:cmChg xmlns:pc226="http://schemas.microsoft.com/office/powerpoint/2022/06/main/command" chg="del">
              <pc226:chgData name="Ollervidez, Leticia" userId="12ccd2a1-d554-4cac-b492-4e314c2b5f8f" providerId="ADAL" clId="{7B522279-7E2F-448D-A6DF-2C73F8A4DDEB}" dt="2023-02-27T17:58:00.529" v="259"/>
              <pc2:cmMkLst xmlns:pc2="http://schemas.microsoft.com/office/powerpoint/2019/9/main/command">
                <pc:docMk/>
                <pc:sldMk cId="2646814274" sldId="1359"/>
                <pc2:cmMk id="{563AC5E4-4645-41F4-9C90-6643267C24F2}"/>
              </pc2:cmMkLst>
            </pc226:cmChg>
            <pc226:cmChg xmlns:pc226="http://schemas.microsoft.com/office/powerpoint/2022/06/main/command" chg="del">
              <pc226:chgData name="Ollervidez, Leticia" userId="12ccd2a1-d554-4cac-b492-4e314c2b5f8f" providerId="ADAL" clId="{7B522279-7E2F-448D-A6DF-2C73F8A4DDEB}" dt="2023-02-27T17:58:00.529" v="259"/>
              <pc2:cmMkLst xmlns:pc2="http://schemas.microsoft.com/office/powerpoint/2019/9/main/command">
                <pc:docMk/>
                <pc:sldMk cId="2646814274" sldId="1359"/>
                <pc2:cmMk id="{607847F5-A0D8-4B4F-9B82-A70A179B22AD}"/>
              </pc2:cmMkLst>
            </pc226:cmChg>
          </p:ext>
        </pc:extLst>
      </pc:sldChg>
      <pc:sldChg chg="delCm">
        <pc:chgData name="Ollervidez, Leticia" userId="12ccd2a1-d554-4cac-b492-4e314c2b5f8f" providerId="ADAL" clId="{7B522279-7E2F-448D-A6DF-2C73F8A4DDEB}" dt="2023-02-27T17:58:00.529" v="259"/>
        <pc:sldMkLst>
          <pc:docMk/>
          <pc:sldMk cId="3008848058" sldId="136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Ollervidez, Leticia" userId="12ccd2a1-d554-4cac-b492-4e314c2b5f8f" providerId="ADAL" clId="{7B522279-7E2F-448D-A6DF-2C73F8A4DDEB}" dt="2023-02-27T17:58:00.529" v="259"/>
              <pc2:cmMkLst xmlns:pc2="http://schemas.microsoft.com/office/powerpoint/2019/9/main/command">
                <pc:docMk/>
                <pc:sldMk cId="3008848058" sldId="1363"/>
                <pc2:cmMk id="{E5A54835-FF3C-4EEB-A1C5-55E82FF08527}"/>
              </pc2:cmMkLst>
            </pc226:cmChg>
          </p:ext>
        </pc:extLst>
      </pc:sldChg>
      <pc:sldChg chg="modSp mod delCm modCm">
        <pc:chgData name="Ollervidez, Leticia" userId="12ccd2a1-d554-4cac-b492-4e314c2b5f8f" providerId="ADAL" clId="{7B522279-7E2F-448D-A6DF-2C73F8A4DDEB}" dt="2023-02-27T17:58:00.529" v="259"/>
        <pc:sldMkLst>
          <pc:docMk/>
          <pc:sldMk cId="1719213713" sldId="1366"/>
        </pc:sldMkLst>
        <pc:spChg chg="mod">
          <ac:chgData name="Ollervidez, Leticia" userId="12ccd2a1-d554-4cac-b492-4e314c2b5f8f" providerId="ADAL" clId="{7B522279-7E2F-448D-A6DF-2C73F8A4DDEB}" dt="2023-02-27T16:07:11.024" v="257" actId="6549"/>
          <ac:spMkLst>
            <pc:docMk/>
            <pc:sldMk cId="1719213713" sldId="1366"/>
            <ac:spMk id="4" creationId="{F0CBC451-F663-2475-2B4C-7346B52A882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Ollervidez, Leticia" userId="12ccd2a1-d554-4cac-b492-4e314c2b5f8f" providerId="ADAL" clId="{7B522279-7E2F-448D-A6DF-2C73F8A4DDEB}" dt="2023-02-27T17:58:00.529" v="259"/>
              <pc2:cmMkLst xmlns:pc2="http://schemas.microsoft.com/office/powerpoint/2019/9/main/command">
                <pc:docMk/>
                <pc:sldMk cId="1719213713" sldId="1366"/>
                <pc2:cmMk id="{D9613738-5B20-47D1-8E50-EEFB798CBAA9}"/>
              </pc2:cmMkLst>
            </pc226:cmChg>
            <pc226:cmChg xmlns:pc226="http://schemas.microsoft.com/office/powerpoint/2022/06/main/command" chg="del mod">
              <pc226:chgData name="Ollervidez, Leticia" userId="12ccd2a1-d554-4cac-b492-4e314c2b5f8f" providerId="ADAL" clId="{7B522279-7E2F-448D-A6DF-2C73F8A4DDEB}" dt="2023-02-27T17:58:00.529" v="259"/>
              <pc2:cmMkLst xmlns:pc2="http://schemas.microsoft.com/office/powerpoint/2019/9/main/command">
                <pc:docMk/>
                <pc:sldMk cId="1719213713" sldId="1366"/>
                <pc2:cmMk id="{67434093-7704-4043-9006-04343242CBF6}"/>
              </pc2:cmMkLst>
            </pc226:cmChg>
            <pc226:cmChg xmlns:pc226="http://schemas.microsoft.com/office/powerpoint/2022/06/main/command" chg="del mod">
              <pc226:chgData name="Ollervidez, Leticia" userId="12ccd2a1-d554-4cac-b492-4e314c2b5f8f" providerId="ADAL" clId="{7B522279-7E2F-448D-A6DF-2C73F8A4DDEB}" dt="2023-02-27T17:58:00.529" v="259"/>
              <pc2:cmMkLst xmlns:pc2="http://schemas.microsoft.com/office/powerpoint/2019/9/main/command">
                <pc:docMk/>
                <pc:sldMk cId="1719213713" sldId="1366"/>
                <pc2:cmMk id="{7A6720BF-FDE6-4C3F-AF05-85FB5BD99D58}"/>
              </pc2:cmMkLst>
              <pc226:cmRplyChg chg="add">
                <pc226:chgData name="Ollervidez, Leticia" userId="12ccd2a1-d554-4cac-b492-4e314c2b5f8f" providerId="ADAL" clId="{7B522279-7E2F-448D-A6DF-2C73F8A4DDEB}" dt="2023-02-27T16:07:30.473" v="258"/>
                <pc2:cmRplyMkLst xmlns:pc2="http://schemas.microsoft.com/office/powerpoint/2019/9/main/command">
                  <pc:docMk/>
                  <pc:sldMk cId="1719213713" sldId="1366"/>
                  <pc2:cmMk id="{7A6720BF-FDE6-4C3F-AF05-85FB5BD99D58}"/>
                  <pc2:cmRplyMk id="{6883BF20-DD1D-49EB-BEFA-92FB254B922E}"/>
                </pc2:cmRplyMkLst>
              </pc226:cmRplyChg>
            </pc226:cmChg>
            <pc226:cmChg xmlns:pc226="http://schemas.microsoft.com/office/powerpoint/2022/06/main/command" chg="del mod">
              <pc226:chgData name="Ollervidez, Leticia" userId="12ccd2a1-d554-4cac-b492-4e314c2b5f8f" providerId="ADAL" clId="{7B522279-7E2F-448D-A6DF-2C73F8A4DDEB}" dt="2023-02-27T17:58:00.529" v="259"/>
              <pc2:cmMkLst xmlns:pc2="http://schemas.microsoft.com/office/powerpoint/2019/9/main/command">
                <pc:docMk/>
                <pc:sldMk cId="1719213713" sldId="1366"/>
                <pc2:cmMk id="{5EB9EDF1-947C-4338-8DE5-56AB5A7FD154}"/>
              </pc2:cmMkLst>
            </pc226:cmChg>
          </p:ext>
        </pc:extLst>
      </pc:sldChg>
      <pc:sldChg chg="addSp modSp add mod delCm">
        <pc:chgData name="Ollervidez, Leticia" userId="12ccd2a1-d554-4cac-b492-4e314c2b5f8f" providerId="ADAL" clId="{7B522279-7E2F-448D-A6DF-2C73F8A4DDEB}" dt="2023-02-27T17:58:00.529" v="259"/>
        <pc:sldMkLst>
          <pc:docMk/>
          <pc:sldMk cId="816498387" sldId="1367"/>
        </pc:sldMkLst>
        <pc:spChg chg="mod">
          <ac:chgData name="Ollervidez, Leticia" userId="12ccd2a1-d554-4cac-b492-4e314c2b5f8f" providerId="ADAL" clId="{7B522279-7E2F-448D-A6DF-2C73F8A4DDEB}" dt="2023-01-30T16:01:52.554" v="42" actId="6549"/>
          <ac:spMkLst>
            <pc:docMk/>
            <pc:sldMk cId="816498387" sldId="1367"/>
            <ac:spMk id="4" creationId="{CB57F62A-3C71-22B5-1889-BF7E76F16F73}"/>
          </ac:spMkLst>
        </pc:spChg>
        <pc:picChg chg="add mod modCrop">
          <ac:chgData name="Ollervidez, Leticia" userId="12ccd2a1-d554-4cac-b492-4e314c2b5f8f" providerId="ADAL" clId="{7B522279-7E2F-448D-A6DF-2C73F8A4DDEB}" dt="2023-01-30T16:02:55.050" v="68" actId="1037"/>
          <ac:picMkLst>
            <pc:docMk/>
            <pc:sldMk cId="816498387" sldId="1367"/>
            <ac:picMk id="5" creationId="{86C7FE34-1CCF-AE5B-69BF-2AB294D4FB6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Ollervidez, Leticia" userId="12ccd2a1-d554-4cac-b492-4e314c2b5f8f" providerId="ADAL" clId="{7B522279-7E2F-448D-A6DF-2C73F8A4DDEB}" dt="2023-02-27T17:58:00.529" v="259"/>
              <pc2:cmMkLst xmlns:pc2="http://schemas.microsoft.com/office/powerpoint/2019/9/main/command">
                <pc:docMk/>
                <pc:sldMk cId="816498387" sldId="1367"/>
                <pc2:cmMk id="{8C77BA7E-8C6E-4E43-BE9C-5F90B2C525FC}"/>
              </pc2:cmMkLst>
            </pc226:cmChg>
          </p:ext>
        </pc:extLst>
      </pc:sldChg>
      <pc:sldChg chg="delCm">
        <pc:chgData name="Ollervidez, Leticia" userId="12ccd2a1-d554-4cac-b492-4e314c2b5f8f" providerId="ADAL" clId="{7B522279-7E2F-448D-A6DF-2C73F8A4DDEB}" dt="2023-02-27T17:58:00.529" v="259"/>
        <pc:sldMkLst>
          <pc:docMk/>
          <pc:sldMk cId="2432127470" sldId="137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Ollervidez, Leticia" userId="12ccd2a1-d554-4cac-b492-4e314c2b5f8f" providerId="ADAL" clId="{7B522279-7E2F-448D-A6DF-2C73F8A4DDEB}" dt="2023-02-27T17:58:00.529" v="259"/>
              <pc2:cmMkLst xmlns:pc2="http://schemas.microsoft.com/office/powerpoint/2019/9/main/command">
                <pc:docMk/>
                <pc:sldMk cId="2432127470" sldId="1370"/>
                <pc2:cmMk id="{9CC3BAA7-98FB-4679-897F-D319BB5CDAF3}"/>
              </pc2:cmMkLst>
            </pc226:cmChg>
          </p:ext>
        </pc:extLst>
      </pc:sldChg>
    </pc:docChg>
  </pc:docChgLst>
  <pc:docChgLst>
    <pc:chgData name="Ollervidez, Leticia" userId="S::leticia.ollervidez@tea.texas.gov::12ccd2a1-d554-4cac-b492-4e314c2b5f8f" providerId="AD" clId="Web-{C5DD85C1-B45B-433C-B238-CB0773E8323F}"/>
    <pc:docChg chg="modSld">
      <pc:chgData name="Ollervidez, Leticia" userId="S::leticia.ollervidez@tea.texas.gov::12ccd2a1-d554-4cac-b492-4e314c2b5f8f" providerId="AD" clId="Web-{C5DD85C1-B45B-433C-B238-CB0773E8323F}" dt="2023-02-15T21:44:24.298" v="3" actId="20577"/>
      <pc:docMkLst>
        <pc:docMk/>
      </pc:docMkLst>
      <pc:sldChg chg="modSp modCm">
        <pc:chgData name="Ollervidez, Leticia" userId="S::leticia.ollervidez@tea.texas.gov::12ccd2a1-d554-4cac-b492-4e314c2b5f8f" providerId="AD" clId="Web-{C5DD85C1-B45B-433C-B238-CB0773E8323F}" dt="2023-02-15T21:44:24.298" v="3" actId="20577"/>
        <pc:sldMkLst>
          <pc:docMk/>
          <pc:sldMk cId="3296166877" sldId="1347"/>
        </pc:sldMkLst>
        <pc:spChg chg="mod">
          <ac:chgData name="Ollervidez, Leticia" userId="S::leticia.ollervidez@tea.texas.gov::12ccd2a1-d554-4cac-b492-4e314c2b5f8f" providerId="AD" clId="Web-{C5DD85C1-B45B-433C-B238-CB0773E8323F}" dt="2023-02-15T21:44:24.298" v="3" actId="20577"/>
          <ac:spMkLst>
            <pc:docMk/>
            <pc:sldMk cId="3296166877" sldId="1347"/>
            <ac:spMk id="4" creationId="{F0CBC451-F663-2475-2B4C-7346B52A882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Ollervidez, Leticia" userId="S::leticia.ollervidez@tea.texas.gov::12ccd2a1-d554-4cac-b492-4e314c2b5f8f" providerId="AD" clId="Web-{C5DD85C1-B45B-433C-B238-CB0773E8323F}" dt="2023-02-15T21:44:20.532" v="2" actId="20577"/>
              <pc2:cmMkLst xmlns:pc2="http://schemas.microsoft.com/office/powerpoint/2019/9/main/command">
                <pc:docMk/>
                <pc:sldMk cId="3296166877" sldId="1347"/>
                <pc2:cmMk id="{ACF5FD7C-05C6-46DF-94E7-47682566BB80}"/>
              </pc2:cmMkLst>
            </pc226:cmChg>
            <pc226:cmChg xmlns:pc226="http://schemas.microsoft.com/office/powerpoint/2022/06/main/command" chg="mod">
              <pc226:chgData name="Ollervidez, Leticia" userId="S::leticia.ollervidez@tea.texas.gov::12ccd2a1-d554-4cac-b492-4e314c2b5f8f" providerId="AD" clId="Web-{C5DD85C1-B45B-433C-B238-CB0773E8323F}" dt="2023-02-15T21:44:20.532" v="2" actId="20577"/>
              <pc2:cmMkLst xmlns:pc2="http://schemas.microsoft.com/office/powerpoint/2019/9/main/command">
                <pc:docMk/>
                <pc:sldMk cId="3296166877" sldId="1347"/>
                <pc2:cmMk id="{714C1F88-3A4A-415A-A91E-ACBD9C6DCB14}"/>
              </pc2:cmMkLst>
            </pc226:cmChg>
            <pc226:cmChg xmlns:pc226="http://schemas.microsoft.com/office/powerpoint/2022/06/main/command" chg="mod">
              <pc226:chgData name="Ollervidez, Leticia" userId="S::leticia.ollervidez@tea.texas.gov::12ccd2a1-d554-4cac-b492-4e314c2b5f8f" providerId="AD" clId="Web-{C5DD85C1-B45B-433C-B238-CB0773E8323F}" dt="2023-02-15T21:44:20.532" v="2" actId="20577"/>
              <pc2:cmMkLst xmlns:pc2="http://schemas.microsoft.com/office/powerpoint/2019/9/main/command">
                <pc:docMk/>
                <pc:sldMk cId="3296166877" sldId="1347"/>
                <pc2:cmMk id="{C29BC08B-2277-40B5-B0AA-2892B3807685}"/>
              </pc2:cmMkLst>
            </pc226:cmChg>
            <pc226:cmChg xmlns:pc226="http://schemas.microsoft.com/office/powerpoint/2022/06/main/command" chg="mod">
              <pc226:chgData name="Ollervidez, Leticia" userId="S::leticia.ollervidez@tea.texas.gov::12ccd2a1-d554-4cac-b492-4e314c2b5f8f" providerId="AD" clId="Web-{C5DD85C1-B45B-433C-B238-CB0773E8323F}" dt="2023-02-15T21:44:20.532" v="2" actId="20577"/>
              <pc2:cmMkLst xmlns:pc2="http://schemas.microsoft.com/office/powerpoint/2019/9/main/command">
                <pc:docMk/>
                <pc:sldMk cId="3296166877" sldId="1347"/>
                <pc2:cmMk id="{0AC822CC-4FC3-42A3-BD1A-F6109074DE5C}"/>
              </pc2:cmMkLst>
            </pc226:cmChg>
          </p:ext>
        </pc:extLst>
      </pc:sldChg>
    </pc:docChg>
  </pc:docChgLst>
  <pc:docChgLst>
    <pc:chgData name="Hanson, Terri" userId="a02fd813-d4f3-43fd-83dd-7393041517de" providerId="ADAL" clId="{36410D42-41F2-4FCB-82AF-F70980B0C268}"/>
    <pc:docChg chg="modSld">
      <pc:chgData name="Hanson, Terri" userId="a02fd813-d4f3-43fd-83dd-7393041517de" providerId="ADAL" clId="{36410D42-41F2-4FCB-82AF-F70980B0C268}" dt="2023-02-27T17:50:31.807" v="8"/>
      <pc:docMkLst>
        <pc:docMk/>
      </pc:docMkLst>
      <pc:sldChg chg="addCm">
        <pc:chgData name="Hanson, Terri" userId="a02fd813-d4f3-43fd-83dd-7393041517de" providerId="ADAL" clId="{36410D42-41F2-4FCB-82AF-F70980B0C268}" dt="2023-02-23T22:42:22.986" v="2"/>
        <pc:sldMkLst>
          <pc:docMk/>
          <pc:sldMk cId="3372854681" sldId="134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Hanson, Terri" userId="a02fd813-d4f3-43fd-83dd-7393041517de" providerId="ADAL" clId="{36410D42-41F2-4FCB-82AF-F70980B0C268}" dt="2023-02-23T22:42:22.986" v="2"/>
              <pc2:cmMkLst xmlns:pc2="http://schemas.microsoft.com/office/powerpoint/2019/9/main/command">
                <pc:docMk/>
                <pc:sldMk cId="3372854681" sldId="1345"/>
                <pc2:cmMk id="{3985CF4A-856C-4903-8F50-F04E267E9F56}"/>
              </pc2:cmMkLst>
            </pc226:cmChg>
          </p:ext>
        </pc:extLst>
      </pc:sldChg>
      <pc:sldChg chg="addCm">
        <pc:chgData name="Hanson, Terri" userId="a02fd813-d4f3-43fd-83dd-7393041517de" providerId="ADAL" clId="{36410D42-41F2-4FCB-82AF-F70980B0C268}" dt="2023-02-23T22:48:23.787" v="6"/>
        <pc:sldMkLst>
          <pc:docMk/>
          <pc:sldMk cId="3296166877" sldId="134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Hanson, Terri" userId="a02fd813-d4f3-43fd-83dd-7393041517de" providerId="ADAL" clId="{36410D42-41F2-4FCB-82AF-F70980B0C268}" dt="2023-02-23T22:48:23.787" v="6"/>
              <pc2:cmMkLst xmlns:pc2="http://schemas.microsoft.com/office/powerpoint/2019/9/main/command">
                <pc:docMk/>
                <pc:sldMk cId="3296166877" sldId="1347"/>
                <pc2:cmMk id="{B39A090F-C680-4D04-B5AF-10A4E79A35ED}"/>
              </pc2:cmMkLst>
            </pc226:cmChg>
          </p:ext>
        </pc:extLst>
      </pc:sldChg>
      <pc:sldChg chg="addCm modCm">
        <pc:chgData name="Hanson, Terri" userId="a02fd813-d4f3-43fd-83dd-7393041517de" providerId="ADAL" clId="{36410D42-41F2-4FCB-82AF-F70980B0C268}" dt="2023-02-27T17:50:31.807" v="8"/>
        <pc:sldMkLst>
          <pc:docMk/>
          <pc:sldMk cId="2646814274" sldId="135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Hanson, Terri" userId="a02fd813-d4f3-43fd-83dd-7393041517de" providerId="ADAL" clId="{36410D42-41F2-4FCB-82AF-F70980B0C268}" dt="2023-02-27T17:50:31.807" v="8"/>
              <pc2:cmMkLst xmlns:pc2="http://schemas.microsoft.com/office/powerpoint/2019/9/main/command">
                <pc:docMk/>
                <pc:sldMk cId="2646814274" sldId="1359"/>
                <pc2:cmMk id="{563AC5E4-4645-41F4-9C90-6643267C24F2}"/>
              </pc2:cmMkLst>
              <pc226:cmRplyChg chg="add">
                <pc226:chgData name="Hanson, Terri" userId="a02fd813-d4f3-43fd-83dd-7393041517de" providerId="ADAL" clId="{36410D42-41F2-4FCB-82AF-F70980B0C268}" dt="2023-02-27T17:50:31.807" v="8"/>
                <pc2:cmRplyMkLst xmlns:pc2="http://schemas.microsoft.com/office/powerpoint/2019/9/main/command">
                  <pc:docMk/>
                  <pc:sldMk cId="2646814274" sldId="1359"/>
                  <pc2:cmMk id="{563AC5E4-4645-41F4-9C90-6643267C24F2}"/>
                  <pc2:cmRplyMk id="{365E7518-DC30-4FD6-9600-C630B2C0349D}"/>
                </pc2:cmRplyMkLst>
              </pc226:cmRplyChg>
            </pc226:cmChg>
          </p:ext>
        </pc:extLst>
      </pc:sldChg>
      <pc:sldChg chg="addCm modCm">
        <pc:chgData name="Hanson, Terri" userId="a02fd813-d4f3-43fd-83dd-7393041517de" providerId="ADAL" clId="{36410D42-41F2-4FCB-82AF-F70980B0C268}" dt="2023-02-24T15:38:58.401" v="7"/>
        <pc:sldMkLst>
          <pc:docMk/>
          <pc:sldMk cId="1719213713" sldId="136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Hanson, Terri" userId="a02fd813-d4f3-43fd-83dd-7393041517de" providerId="ADAL" clId="{36410D42-41F2-4FCB-82AF-F70980B0C268}" dt="2023-02-24T15:38:58.401" v="7"/>
              <pc2:cmMkLst xmlns:pc2="http://schemas.microsoft.com/office/powerpoint/2019/9/main/command">
                <pc:docMk/>
                <pc:sldMk cId="1719213713" sldId="1366"/>
                <pc2:cmMk id="{D9613738-5B20-47D1-8E50-EEFB798CBAA9}"/>
              </pc2:cmMkLst>
            </pc226:cmChg>
            <pc226:cmChg xmlns:pc226="http://schemas.microsoft.com/office/powerpoint/2022/06/main/command" chg="add">
              <pc226:chgData name="Hanson, Terri" userId="a02fd813-d4f3-43fd-83dd-7393041517de" providerId="ADAL" clId="{36410D42-41F2-4FCB-82AF-F70980B0C268}" dt="2023-02-23T22:44:31.060" v="3"/>
              <pc2:cmMkLst xmlns:pc2="http://schemas.microsoft.com/office/powerpoint/2019/9/main/command">
                <pc:docMk/>
                <pc:sldMk cId="1719213713" sldId="1366"/>
                <pc2:cmMk id="{67434093-7704-4043-9006-04343242CBF6}"/>
              </pc2:cmMkLst>
            </pc226:cmChg>
            <pc226:cmChg xmlns:pc226="http://schemas.microsoft.com/office/powerpoint/2022/06/main/command" chg="add mod">
              <pc226:chgData name="Hanson, Terri" userId="a02fd813-d4f3-43fd-83dd-7393041517de" providerId="ADAL" clId="{36410D42-41F2-4FCB-82AF-F70980B0C268}" dt="2023-02-23T22:47:07.181" v="5"/>
              <pc2:cmMkLst xmlns:pc2="http://schemas.microsoft.com/office/powerpoint/2019/9/main/command">
                <pc:docMk/>
                <pc:sldMk cId="1719213713" sldId="1366"/>
                <pc2:cmMk id="{7A6720BF-FDE6-4C3F-AF05-85FB5BD99D58}"/>
              </pc2:cmMkLst>
            </pc226:cmChg>
          </p:ext>
        </pc:extLst>
      </pc:sldChg>
      <pc:sldChg chg="modSp mod">
        <pc:chgData name="Hanson, Terri" userId="a02fd813-d4f3-43fd-83dd-7393041517de" providerId="ADAL" clId="{36410D42-41F2-4FCB-82AF-F70980B0C268}" dt="2023-02-23T22:29:21.780" v="0" actId="14100"/>
        <pc:sldMkLst>
          <pc:docMk/>
          <pc:sldMk cId="816498387" sldId="1367"/>
        </pc:sldMkLst>
        <pc:picChg chg="mod">
          <ac:chgData name="Hanson, Terri" userId="a02fd813-d4f3-43fd-83dd-7393041517de" providerId="ADAL" clId="{36410D42-41F2-4FCB-82AF-F70980B0C268}" dt="2023-02-23T22:29:21.780" v="0" actId="14100"/>
          <ac:picMkLst>
            <pc:docMk/>
            <pc:sldMk cId="816498387" sldId="1367"/>
            <ac:picMk id="2" creationId="{AD1C24A3-96D6-D998-229E-94AE7B430C01}"/>
          </ac:picMkLst>
        </pc:picChg>
      </pc:sldChg>
    </pc:docChg>
  </pc:docChgLst>
  <pc:docChgLst>
    <pc:chgData name="Polo, Beth" userId="S::beth.polo@tea.texas.gov::217503ae-afe6-4379-9001-e6919c8c2fa0" providerId="AD" clId="Web-{2421F505-FEFE-482C-B9A8-80604512D875}"/>
    <pc:docChg chg="modSld">
      <pc:chgData name="Polo, Beth" userId="S::beth.polo@tea.texas.gov::217503ae-afe6-4379-9001-e6919c8c2fa0" providerId="AD" clId="Web-{2421F505-FEFE-482C-B9A8-80604512D875}" dt="2023-01-24T18:04:35.224" v="56" actId="20577"/>
      <pc:docMkLst>
        <pc:docMk/>
      </pc:docMkLst>
      <pc:sldChg chg="modSp">
        <pc:chgData name="Polo, Beth" userId="S::beth.polo@tea.texas.gov::217503ae-afe6-4379-9001-e6919c8c2fa0" providerId="AD" clId="Web-{2421F505-FEFE-482C-B9A8-80604512D875}" dt="2023-01-24T18:04:35.224" v="56" actId="20577"/>
        <pc:sldMkLst>
          <pc:docMk/>
          <pc:sldMk cId="101772985" sldId="430"/>
        </pc:sldMkLst>
        <pc:spChg chg="mod">
          <ac:chgData name="Polo, Beth" userId="S::beth.polo@tea.texas.gov::217503ae-afe6-4379-9001-e6919c8c2fa0" providerId="AD" clId="Web-{2421F505-FEFE-482C-B9A8-80604512D875}" dt="2023-01-24T18:04:35.224" v="56" actId="20577"/>
          <ac:spMkLst>
            <pc:docMk/>
            <pc:sldMk cId="101772985" sldId="430"/>
            <ac:spMk id="2" creationId="{405DF411-78A9-9747-09AA-850A39BC7211}"/>
          </ac:spMkLst>
        </pc:spChg>
      </pc:sldChg>
    </pc:docChg>
  </pc:docChgLst>
  <pc:docChgLst>
    <pc:chgData name="Polo, Beth" userId="S::beth.polo@tea.texas.gov::217503ae-afe6-4379-9001-e6919c8c2fa0" providerId="AD" clId="Web-{B2E0B42C-35C4-4A01-94B6-70313B1E4CAA}"/>
    <pc:docChg chg="modSld">
      <pc:chgData name="Polo, Beth" userId="S::beth.polo@tea.texas.gov::217503ae-afe6-4379-9001-e6919c8c2fa0" providerId="AD" clId="Web-{B2E0B42C-35C4-4A01-94B6-70313B1E4CAA}" dt="2023-01-24T19:23:47.575" v="3" actId="1076"/>
      <pc:docMkLst>
        <pc:docMk/>
      </pc:docMkLst>
      <pc:sldChg chg="modSp">
        <pc:chgData name="Polo, Beth" userId="S::beth.polo@tea.texas.gov::217503ae-afe6-4379-9001-e6919c8c2fa0" providerId="AD" clId="Web-{B2E0B42C-35C4-4A01-94B6-70313B1E4CAA}" dt="2023-01-24T19:23:47.575" v="3" actId="1076"/>
        <pc:sldMkLst>
          <pc:docMk/>
          <pc:sldMk cId="3498136201" sldId="267"/>
        </pc:sldMkLst>
        <pc:spChg chg="mod">
          <ac:chgData name="Polo, Beth" userId="S::beth.polo@tea.texas.gov::217503ae-afe6-4379-9001-e6919c8c2fa0" providerId="AD" clId="Web-{B2E0B42C-35C4-4A01-94B6-70313B1E4CAA}" dt="2023-01-24T19:23:47.575" v="3" actId="1076"/>
          <ac:spMkLst>
            <pc:docMk/>
            <pc:sldMk cId="3498136201" sldId="267"/>
            <ac:spMk id="5" creationId="{A50BE870-18BE-B0D2-0D66-823FC4C417D7}"/>
          </ac:spMkLst>
        </pc:spChg>
      </pc:sldChg>
    </pc:docChg>
  </pc:docChgLst>
  <pc:docChgLst>
    <pc:chgData name="Simons, Leanne" userId="S::leanne.simons@tea.texas.gov::f0b41770-584b-4844-b5c5-b29dec998724" providerId="AD" clId="Web-{F39D4190-494D-0FD4-78CD-A64E163F923E}"/>
    <pc:docChg chg="">
      <pc:chgData name="Simons, Leanne" userId="S::leanne.simons@tea.texas.gov::f0b41770-584b-4844-b5c5-b29dec998724" providerId="AD" clId="Web-{F39D4190-494D-0FD4-78CD-A64E163F923E}" dt="2023-02-15T20:14:51.713" v="4"/>
      <pc:docMkLst>
        <pc:docMk/>
      </pc:docMkLst>
      <pc:sldChg chg="addCm modCm">
        <pc:chgData name="Simons, Leanne" userId="S::leanne.simons@tea.texas.gov::f0b41770-584b-4844-b5c5-b29dec998724" providerId="AD" clId="Web-{F39D4190-494D-0FD4-78CD-A64E163F923E}" dt="2023-02-15T20:14:51.713" v="4"/>
        <pc:sldMkLst>
          <pc:docMk/>
          <pc:sldMk cId="3296166877" sldId="134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Simons, Leanne" userId="S::leanne.simons@tea.texas.gov::f0b41770-584b-4844-b5c5-b29dec998724" providerId="AD" clId="Web-{F39D4190-494D-0FD4-78CD-A64E163F923E}" dt="2023-02-15T20:14:51.713" v="4"/>
              <pc2:cmMkLst xmlns:pc2="http://schemas.microsoft.com/office/powerpoint/2019/9/main/command">
                <pc:docMk/>
                <pc:sldMk cId="3296166877" sldId="1347"/>
                <pc2:cmMk id="{C29BC08B-2277-40B5-B0AA-2892B3807685}"/>
              </pc2:cmMkLst>
            </pc226:cmChg>
            <pc226:cmChg xmlns:pc226="http://schemas.microsoft.com/office/powerpoint/2022/06/main/command" chg="add">
              <pc226:chgData name="Simons, Leanne" userId="S::leanne.simons@tea.texas.gov::f0b41770-584b-4844-b5c5-b29dec998724" providerId="AD" clId="Web-{F39D4190-494D-0FD4-78CD-A64E163F923E}" dt="2023-02-15T20:13:24.806" v="3"/>
              <pc2:cmMkLst xmlns:pc2="http://schemas.microsoft.com/office/powerpoint/2019/9/main/command">
                <pc:docMk/>
                <pc:sldMk cId="3296166877" sldId="1347"/>
                <pc2:cmMk id="{0AC822CC-4FC3-42A3-BD1A-F6109074DE5C}"/>
              </pc2:cmMkLst>
            </pc226:cmChg>
          </p:ext>
        </pc:extLst>
      </pc:sldChg>
      <pc:sldChg chg="addCm">
        <pc:chgData name="Simons, Leanne" userId="S::leanne.simons@tea.texas.gov::f0b41770-584b-4844-b5c5-b29dec998724" providerId="AD" clId="Web-{F39D4190-494D-0FD4-78CD-A64E163F923E}" dt="2023-02-15T20:09:46.975" v="0"/>
        <pc:sldMkLst>
          <pc:docMk/>
          <pc:sldMk cId="2646814274" sldId="135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imons, Leanne" userId="S::leanne.simons@tea.texas.gov::f0b41770-584b-4844-b5c5-b29dec998724" providerId="AD" clId="Web-{F39D4190-494D-0FD4-78CD-A64E163F923E}" dt="2023-02-15T20:09:46.975" v="0"/>
              <pc2:cmMkLst xmlns:pc2="http://schemas.microsoft.com/office/powerpoint/2019/9/main/command">
                <pc:docMk/>
                <pc:sldMk cId="2646814274" sldId="1359"/>
                <pc2:cmMk id="{607847F5-A0D8-4B4F-9B82-A70A179B22AD}"/>
              </pc2:cmMkLst>
            </pc226:cmChg>
          </p:ext>
        </pc:extLst>
      </pc:sldChg>
      <pc:sldChg chg="addCm">
        <pc:chgData name="Simons, Leanne" userId="S::leanne.simons@tea.texas.gov::f0b41770-584b-4844-b5c5-b29dec998724" providerId="AD" clId="Web-{F39D4190-494D-0FD4-78CD-A64E163F923E}" dt="2023-02-15T20:12:11.774" v="1"/>
        <pc:sldMkLst>
          <pc:docMk/>
          <pc:sldMk cId="1719213713" sldId="136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imons, Leanne" userId="S::leanne.simons@tea.texas.gov::f0b41770-584b-4844-b5c5-b29dec998724" providerId="AD" clId="Web-{F39D4190-494D-0FD4-78CD-A64E163F923E}" dt="2023-02-15T20:12:11.774" v="1"/>
              <pc2:cmMkLst xmlns:pc2="http://schemas.microsoft.com/office/powerpoint/2019/9/main/command">
                <pc:docMk/>
                <pc:sldMk cId="1719213713" sldId="1366"/>
                <pc2:cmMk id="{5EB9EDF1-947C-4338-8DE5-56AB5A7FD154}"/>
              </pc2:cmMkLst>
            </pc226:cmChg>
          </p:ext>
        </pc:extLst>
      </pc:sldChg>
    </pc:docChg>
  </pc:docChgLst>
  <pc:docChgLst>
    <pc:chgData name="Ollervidez, Leticia" userId="S::leticia.ollervidez@tea.texas.gov::12ccd2a1-d554-4cac-b492-4e314c2b5f8f" providerId="AD" clId="Web-{D09D844A-E209-B59F-37C4-C0A00AE744D7}"/>
    <pc:docChg chg="modSld">
      <pc:chgData name="Ollervidez, Leticia" userId="S::leticia.ollervidez@tea.texas.gov::12ccd2a1-d554-4cac-b492-4e314c2b5f8f" providerId="AD" clId="Web-{D09D844A-E209-B59F-37C4-C0A00AE744D7}" dt="2023-02-24T15:59:48.103" v="202" actId="20577"/>
      <pc:docMkLst>
        <pc:docMk/>
      </pc:docMkLst>
      <pc:sldChg chg="modSp modCm">
        <pc:chgData name="Ollervidez, Leticia" userId="S::leticia.ollervidez@tea.texas.gov::12ccd2a1-d554-4cac-b492-4e314c2b5f8f" providerId="AD" clId="Web-{D09D844A-E209-B59F-37C4-C0A00AE744D7}" dt="2023-02-24T15:33:49.287" v="127"/>
        <pc:sldMkLst>
          <pc:docMk/>
          <pc:sldMk cId="3372854681" sldId="1345"/>
        </pc:sldMkLst>
        <pc:spChg chg="mod">
          <ac:chgData name="Ollervidez, Leticia" userId="S::leticia.ollervidez@tea.texas.gov::12ccd2a1-d554-4cac-b492-4e314c2b5f8f" providerId="AD" clId="Web-{D09D844A-E209-B59F-37C4-C0A00AE744D7}" dt="2023-02-24T15:33:42.255" v="126" actId="20577"/>
          <ac:spMkLst>
            <pc:docMk/>
            <pc:sldMk cId="3372854681" sldId="1345"/>
            <ac:spMk id="4" creationId="{CB57F62A-3C71-22B5-1889-BF7E76F16F7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Ollervidez, Leticia" userId="S::leticia.ollervidez@tea.texas.gov::12ccd2a1-d554-4cac-b492-4e314c2b5f8f" providerId="AD" clId="Web-{D09D844A-E209-B59F-37C4-C0A00AE744D7}" dt="2023-02-24T15:33:42.255" v="126" actId="20577"/>
              <pc2:cmMkLst xmlns:pc2="http://schemas.microsoft.com/office/powerpoint/2019/9/main/command">
                <pc:docMk/>
                <pc:sldMk cId="3372854681" sldId="1345"/>
                <pc2:cmMk id="{4AAF7422-7345-4BB2-B9AD-CE0C0B2B3097}"/>
              </pc2:cmMkLst>
            </pc226:cmChg>
            <pc226:cmChg xmlns:pc226="http://schemas.microsoft.com/office/powerpoint/2022/06/main/command" chg="mod">
              <pc226:chgData name="Ollervidez, Leticia" userId="S::leticia.ollervidez@tea.texas.gov::12ccd2a1-d554-4cac-b492-4e314c2b5f8f" providerId="AD" clId="Web-{D09D844A-E209-B59F-37C4-C0A00AE744D7}" dt="2023-02-24T15:33:49.287" v="127"/>
              <pc2:cmMkLst xmlns:pc2="http://schemas.microsoft.com/office/powerpoint/2019/9/main/command">
                <pc:docMk/>
                <pc:sldMk cId="3372854681" sldId="1345"/>
                <pc2:cmMk id="{3985CF4A-856C-4903-8F50-F04E267E9F56}"/>
              </pc2:cmMkLst>
              <pc226:cmRplyChg chg="add">
                <pc226:chgData name="Ollervidez, Leticia" userId="S::leticia.ollervidez@tea.texas.gov::12ccd2a1-d554-4cac-b492-4e314c2b5f8f" providerId="AD" clId="Web-{D09D844A-E209-B59F-37C4-C0A00AE744D7}" dt="2023-02-24T15:33:49.287" v="127"/>
                <pc2:cmRplyMkLst xmlns:pc2="http://schemas.microsoft.com/office/powerpoint/2019/9/main/command">
                  <pc:docMk/>
                  <pc:sldMk cId="3372854681" sldId="1345"/>
                  <pc2:cmMk id="{3985CF4A-856C-4903-8F50-F04E267E9F56}"/>
                  <pc2:cmRplyMk id="{DFF32FE6-A341-4C13-A618-DB44D48F1E87}"/>
                </pc2:cmRplyMkLst>
              </pc226:cmRplyChg>
            </pc226:cmChg>
            <pc226:cmChg xmlns:pc226="http://schemas.microsoft.com/office/powerpoint/2022/06/main/command" chg="mod">
              <pc226:chgData name="Ollervidez, Leticia" userId="S::leticia.ollervidez@tea.texas.gov::12ccd2a1-d554-4cac-b492-4e314c2b5f8f" providerId="AD" clId="Web-{D09D844A-E209-B59F-37C4-C0A00AE744D7}" dt="2023-02-24T15:33:42.255" v="126" actId="20577"/>
              <pc2:cmMkLst xmlns:pc2="http://schemas.microsoft.com/office/powerpoint/2019/9/main/command">
                <pc:docMk/>
                <pc:sldMk cId="3372854681" sldId="1345"/>
                <pc2:cmMk id="{07F109D7-EE45-4AA4-8A46-E21E9B6CDD00}"/>
              </pc2:cmMkLst>
            </pc226:cmChg>
          </p:ext>
        </pc:extLst>
      </pc:sldChg>
      <pc:sldChg chg="modSp modCm">
        <pc:chgData name="Ollervidez, Leticia" userId="S::leticia.ollervidez@tea.texas.gov::12ccd2a1-d554-4cac-b492-4e314c2b5f8f" providerId="AD" clId="Web-{D09D844A-E209-B59F-37C4-C0A00AE744D7}" dt="2023-02-24T15:33:28.286" v="125" actId="20577"/>
        <pc:sldMkLst>
          <pc:docMk/>
          <pc:sldMk cId="2646814274" sldId="1359"/>
        </pc:sldMkLst>
        <pc:spChg chg="mod">
          <ac:chgData name="Ollervidez, Leticia" userId="S::leticia.ollervidez@tea.texas.gov::12ccd2a1-d554-4cac-b492-4e314c2b5f8f" providerId="AD" clId="Web-{D09D844A-E209-B59F-37C4-C0A00AE744D7}" dt="2023-02-24T15:33:28.286" v="125" actId="20577"/>
          <ac:spMkLst>
            <pc:docMk/>
            <pc:sldMk cId="2646814274" sldId="1359"/>
            <ac:spMk id="4" creationId="{F0CBC451-F663-2475-2B4C-7346B52A882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Ollervidez, Leticia" userId="S::leticia.ollervidez@tea.texas.gov::12ccd2a1-d554-4cac-b492-4e314c2b5f8f" providerId="AD" clId="Web-{D09D844A-E209-B59F-37C4-C0A00AE744D7}" dt="2023-02-24T15:28:16.323" v="123" actId="20577"/>
              <pc2:cmMkLst xmlns:pc2="http://schemas.microsoft.com/office/powerpoint/2019/9/main/command">
                <pc:docMk/>
                <pc:sldMk cId="2646814274" sldId="1359"/>
                <pc2:cmMk id="{9F47EF3E-788E-4B89-B6A8-18E940DC2077}"/>
              </pc2:cmMkLst>
            </pc226:cmChg>
            <pc226:cmChg xmlns:pc226="http://schemas.microsoft.com/office/powerpoint/2022/06/main/command" chg="mod">
              <pc226:chgData name="Ollervidez, Leticia" userId="S::leticia.ollervidez@tea.texas.gov::12ccd2a1-d554-4cac-b492-4e314c2b5f8f" providerId="AD" clId="Web-{D09D844A-E209-B59F-37C4-C0A00AE744D7}" dt="2023-02-24T15:28:16.323" v="123" actId="20577"/>
              <pc2:cmMkLst xmlns:pc2="http://schemas.microsoft.com/office/powerpoint/2019/9/main/command">
                <pc:docMk/>
                <pc:sldMk cId="2646814274" sldId="1359"/>
                <pc2:cmMk id="{1F2B135C-F32D-4DFA-AD67-2788B47FA767}"/>
              </pc2:cmMkLst>
            </pc226:cmChg>
            <pc226:cmChg xmlns:pc226="http://schemas.microsoft.com/office/powerpoint/2022/06/main/command" chg="mod">
              <pc226:chgData name="Ollervidez, Leticia" userId="S::leticia.ollervidez@tea.texas.gov::12ccd2a1-d554-4cac-b492-4e314c2b5f8f" providerId="AD" clId="Web-{D09D844A-E209-B59F-37C4-C0A00AE744D7}" dt="2023-02-24T15:28:16.323" v="123" actId="20577"/>
              <pc2:cmMkLst xmlns:pc2="http://schemas.microsoft.com/office/powerpoint/2019/9/main/command">
                <pc:docMk/>
                <pc:sldMk cId="2646814274" sldId="1359"/>
                <pc2:cmMk id="{978B87E0-09A8-4ED9-AFB1-56FF579DDB50}"/>
              </pc2:cmMkLst>
            </pc226:cmChg>
            <pc226:cmChg xmlns:pc226="http://schemas.microsoft.com/office/powerpoint/2022/06/main/command" chg="mod">
              <pc226:chgData name="Ollervidez, Leticia" userId="S::leticia.ollervidez@tea.texas.gov::12ccd2a1-d554-4cac-b492-4e314c2b5f8f" providerId="AD" clId="Web-{D09D844A-E209-B59F-37C4-C0A00AE744D7}" dt="2023-02-24T15:33:22.583" v="124"/>
              <pc2:cmMkLst xmlns:pc2="http://schemas.microsoft.com/office/powerpoint/2019/9/main/command">
                <pc:docMk/>
                <pc:sldMk cId="2646814274" sldId="1359"/>
                <pc2:cmMk id="{563AC5E4-4645-41F4-9C90-6643267C24F2}"/>
              </pc2:cmMkLst>
              <pc226:cmRplyChg chg="add">
                <pc226:chgData name="Ollervidez, Leticia" userId="S::leticia.ollervidez@tea.texas.gov::12ccd2a1-d554-4cac-b492-4e314c2b5f8f" providerId="AD" clId="Web-{D09D844A-E209-B59F-37C4-C0A00AE744D7}" dt="2023-02-24T15:33:22.583" v="124"/>
                <pc2:cmRplyMkLst xmlns:pc2="http://schemas.microsoft.com/office/powerpoint/2019/9/main/command">
                  <pc:docMk/>
                  <pc:sldMk cId="2646814274" sldId="1359"/>
                  <pc2:cmMk id="{563AC5E4-4645-41F4-9C90-6643267C24F2}"/>
                  <pc2:cmRplyMk id="{88C355E8-EC02-4EA0-8A43-B120E15ED233}"/>
                </pc2:cmRplyMkLst>
              </pc226:cmRplyChg>
            </pc226:cmChg>
            <pc226:cmChg xmlns:pc226="http://schemas.microsoft.com/office/powerpoint/2022/06/main/command" chg="mod">
              <pc226:chgData name="Ollervidez, Leticia" userId="S::leticia.ollervidez@tea.texas.gov::12ccd2a1-d554-4cac-b492-4e314c2b5f8f" providerId="AD" clId="Web-{D09D844A-E209-B59F-37C4-C0A00AE744D7}" dt="2023-02-24T15:28:16.323" v="123" actId="20577"/>
              <pc2:cmMkLst xmlns:pc2="http://schemas.microsoft.com/office/powerpoint/2019/9/main/command">
                <pc:docMk/>
                <pc:sldMk cId="2646814274" sldId="1359"/>
                <pc2:cmMk id="{607847F5-A0D8-4B4F-9B82-A70A179B22AD}"/>
              </pc2:cmMkLst>
            </pc226:cmChg>
          </p:ext>
        </pc:extLst>
      </pc:sldChg>
      <pc:sldChg chg="modSp modCm">
        <pc:chgData name="Ollervidez, Leticia" userId="S::leticia.ollervidez@tea.texas.gov::12ccd2a1-d554-4cac-b492-4e314c2b5f8f" providerId="AD" clId="Web-{D09D844A-E209-B59F-37C4-C0A00AE744D7}" dt="2023-02-24T15:59:48.103" v="202" actId="20577"/>
        <pc:sldMkLst>
          <pc:docMk/>
          <pc:sldMk cId="1719213713" sldId="1366"/>
        </pc:sldMkLst>
        <pc:spChg chg="mod">
          <ac:chgData name="Ollervidez, Leticia" userId="S::leticia.ollervidez@tea.texas.gov::12ccd2a1-d554-4cac-b492-4e314c2b5f8f" providerId="AD" clId="Web-{D09D844A-E209-B59F-37C4-C0A00AE744D7}" dt="2023-02-24T15:59:48.103" v="202" actId="20577"/>
          <ac:spMkLst>
            <pc:docMk/>
            <pc:sldMk cId="1719213713" sldId="1366"/>
            <ac:spMk id="4" creationId="{F0CBC451-F663-2475-2B4C-7346B52A882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Ollervidez, Leticia" userId="S::leticia.ollervidez@tea.texas.gov::12ccd2a1-d554-4cac-b492-4e314c2b5f8f" providerId="AD" clId="Web-{D09D844A-E209-B59F-37C4-C0A00AE744D7}" dt="2023-02-24T15:59:37.321" v="201" actId="20577"/>
              <pc2:cmMkLst xmlns:pc2="http://schemas.microsoft.com/office/powerpoint/2019/9/main/command">
                <pc:docMk/>
                <pc:sldMk cId="1719213713" sldId="1366"/>
                <pc2:cmMk id="{D9613738-5B20-47D1-8E50-EEFB798CBAA9}"/>
              </pc2:cmMkLst>
              <pc226:cmRplyChg chg="add">
                <pc226:chgData name="Ollervidez, Leticia" userId="S::leticia.ollervidez@tea.texas.gov::12ccd2a1-d554-4cac-b492-4e314c2b5f8f" providerId="AD" clId="Web-{D09D844A-E209-B59F-37C4-C0A00AE744D7}" dt="2023-02-24T15:53:33.466" v="155"/>
                <pc2:cmRplyMkLst xmlns:pc2="http://schemas.microsoft.com/office/powerpoint/2019/9/main/command">
                  <pc:docMk/>
                  <pc:sldMk cId="1719213713" sldId="1366"/>
                  <pc2:cmMk id="{D9613738-5B20-47D1-8E50-EEFB798CBAA9}"/>
                  <pc2:cmRplyMk id="{85E0C687-17E1-426E-9402-EF22DE8CBE96}"/>
                </pc2:cmRplyMkLst>
              </pc226:cmRplyChg>
            </pc226:cmChg>
            <pc226:cmChg xmlns:pc226="http://schemas.microsoft.com/office/powerpoint/2022/06/main/command" chg="mod">
              <pc226:chgData name="Ollervidez, Leticia" userId="S::leticia.ollervidez@tea.texas.gov::12ccd2a1-d554-4cac-b492-4e314c2b5f8f" providerId="AD" clId="Web-{D09D844A-E209-B59F-37C4-C0A00AE744D7}" dt="2023-02-24T15:59:37.321" v="201" actId="20577"/>
              <pc2:cmMkLst xmlns:pc2="http://schemas.microsoft.com/office/powerpoint/2019/9/main/command">
                <pc:docMk/>
                <pc:sldMk cId="1719213713" sldId="1366"/>
                <pc2:cmMk id="{67434093-7704-4043-9006-04343242CBF6}"/>
              </pc2:cmMkLst>
              <pc226:cmRplyChg chg="add">
                <pc226:chgData name="Ollervidez, Leticia" userId="S::leticia.ollervidez@tea.texas.gov::12ccd2a1-d554-4cac-b492-4e314c2b5f8f" providerId="AD" clId="Web-{D09D844A-E209-B59F-37C4-C0A00AE744D7}" dt="2023-02-24T15:53:01.027" v="151"/>
                <pc2:cmRplyMkLst xmlns:pc2="http://schemas.microsoft.com/office/powerpoint/2019/9/main/command">
                  <pc:docMk/>
                  <pc:sldMk cId="1719213713" sldId="1366"/>
                  <pc2:cmMk id="{67434093-7704-4043-9006-04343242CBF6}"/>
                  <pc2:cmRplyMk id="{C1B3E763-DA97-4A32-B8AA-760B12C997CE}"/>
                </pc2:cmRplyMkLst>
              </pc226:cmRplyChg>
            </pc226:cmChg>
            <pc226:cmChg xmlns:pc226="http://schemas.microsoft.com/office/powerpoint/2022/06/main/command" chg="mod">
              <pc226:chgData name="Ollervidez, Leticia" userId="S::leticia.ollervidez@tea.texas.gov::12ccd2a1-d554-4cac-b492-4e314c2b5f8f" providerId="AD" clId="Web-{D09D844A-E209-B59F-37C4-C0A00AE744D7}" dt="2023-02-24T15:59:37.321" v="201" actId="20577"/>
              <pc2:cmMkLst xmlns:pc2="http://schemas.microsoft.com/office/powerpoint/2019/9/main/command">
                <pc:docMk/>
                <pc:sldMk cId="1719213713" sldId="1366"/>
                <pc2:cmMk id="{7A6720BF-FDE6-4C3F-AF05-85FB5BD99D58}"/>
              </pc2:cmMkLst>
              <pc226:cmRplyChg chg="add">
                <pc226:chgData name="Ollervidez, Leticia" userId="S::leticia.ollervidez@tea.texas.gov::12ccd2a1-d554-4cac-b492-4e314c2b5f8f" providerId="AD" clId="Web-{D09D844A-E209-B59F-37C4-C0A00AE744D7}" dt="2023-02-24T15:58:08.146" v="185"/>
                <pc2:cmRplyMkLst xmlns:pc2="http://schemas.microsoft.com/office/powerpoint/2019/9/main/command">
                  <pc:docMk/>
                  <pc:sldMk cId="1719213713" sldId="1366"/>
                  <pc2:cmMk id="{7A6720BF-FDE6-4C3F-AF05-85FB5BD99D58}"/>
                  <pc2:cmRplyMk id="{8FEE2B52-4592-4CBB-8E7E-17878C3E211D}"/>
                </pc2:cmRplyMkLst>
              </pc226:cmRplyChg>
            </pc226:cmChg>
            <pc226:cmChg xmlns:pc226="http://schemas.microsoft.com/office/powerpoint/2022/06/main/command" chg="mod">
              <pc226:chgData name="Ollervidez, Leticia" userId="S::leticia.ollervidez@tea.texas.gov::12ccd2a1-d554-4cac-b492-4e314c2b5f8f" providerId="AD" clId="Web-{D09D844A-E209-B59F-37C4-C0A00AE744D7}" dt="2023-02-24T15:59:37.321" v="201" actId="20577"/>
              <pc2:cmMkLst xmlns:pc2="http://schemas.microsoft.com/office/powerpoint/2019/9/main/command">
                <pc:docMk/>
                <pc:sldMk cId="1719213713" sldId="1366"/>
                <pc2:cmMk id="{5EB9EDF1-947C-4338-8DE5-56AB5A7FD154}"/>
              </pc2:cmMkLst>
            </pc226:cmChg>
          </p:ext>
        </pc:extLst>
      </pc:sldChg>
    </pc:docChg>
  </pc:docChgLst>
  <pc:docChgLst>
    <pc:chgData name="Ollervidez, Leticia" userId="S::leticia.ollervidez@tea.texas.gov::12ccd2a1-d554-4cac-b492-4e314c2b5f8f" providerId="AD" clId="Web-{04DE0991-19F7-4DA5-B2FC-BCD6694131D0}"/>
    <pc:docChg chg="">
      <pc:chgData name="Ollervidez, Leticia" userId="S::leticia.ollervidez@tea.texas.gov::12ccd2a1-d554-4cac-b492-4e314c2b5f8f" providerId="AD" clId="Web-{04DE0991-19F7-4DA5-B2FC-BCD6694131D0}" dt="2023-02-27T15:20:55.601" v="0"/>
      <pc:docMkLst>
        <pc:docMk/>
      </pc:docMkLst>
      <pc:sldChg chg="modCm">
        <pc:chgData name="Ollervidez, Leticia" userId="S::leticia.ollervidez@tea.texas.gov::12ccd2a1-d554-4cac-b492-4e314c2b5f8f" providerId="AD" clId="Web-{04DE0991-19F7-4DA5-B2FC-BCD6694131D0}" dt="2023-02-27T15:20:55.601" v="0"/>
        <pc:sldMkLst>
          <pc:docMk/>
          <pc:sldMk cId="2646814274" sldId="135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Ollervidez, Leticia" userId="S::leticia.ollervidez@tea.texas.gov::12ccd2a1-d554-4cac-b492-4e314c2b5f8f" providerId="AD" clId="Web-{04DE0991-19F7-4DA5-B2FC-BCD6694131D0}" dt="2023-02-27T15:20:55.601" v="0"/>
              <pc2:cmMkLst xmlns:pc2="http://schemas.microsoft.com/office/powerpoint/2019/9/main/command">
                <pc:docMk/>
                <pc:sldMk cId="2646814274" sldId="1359"/>
                <pc2:cmMk id="{563AC5E4-4645-41F4-9C90-6643267C24F2}"/>
              </pc2:cmMkLst>
              <pc226:cmRplyChg chg="add">
                <pc226:chgData name="Ollervidez, Leticia" userId="S::leticia.ollervidez@tea.texas.gov::12ccd2a1-d554-4cac-b492-4e314c2b5f8f" providerId="AD" clId="Web-{04DE0991-19F7-4DA5-B2FC-BCD6694131D0}" dt="2023-02-27T15:20:55.601" v="0"/>
                <pc2:cmRplyMkLst xmlns:pc2="http://schemas.microsoft.com/office/powerpoint/2019/9/main/command">
                  <pc:docMk/>
                  <pc:sldMk cId="2646814274" sldId="1359"/>
                  <pc2:cmMk id="{563AC5E4-4645-41F4-9C90-6643267C24F2}"/>
                  <pc2:cmRplyMk id="{B6E8EFDE-3DA9-4304-8EDA-D99EF9CDD253}"/>
                </pc2:cmRplyMkLst>
              </pc226:cmRplyChg>
            </pc226:cmChg>
          </p:ext>
        </pc:extLst>
      </pc:sldChg>
    </pc:docChg>
  </pc:docChgLst>
  <pc:docChgLst>
    <pc:chgData name="Linden, Edward" userId="433a1750-097b-48bf-9475-b5c5f6172203" providerId="ADAL" clId="{8A2B9613-7839-4ADB-AB28-96522B8B5898}"/>
    <pc:docChg chg="custSel delSld modSld">
      <pc:chgData name="Linden, Edward" userId="433a1750-097b-48bf-9475-b5c5f6172203" providerId="ADAL" clId="{8A2B9613-7839-4ADB-AB28-96522B8B5898}" dt="2023-02-27T17:54:52.527" v="439"/>
      <pc:docMkLst>
        <pc:docMk/>
      </pc:docMkLst>
      <pc:sldChg chg="modSp mod">
        <pc:chgData name="Linden, Edward" userId="433a1750-097b-48bf-9475-b5c5f6172203" providerId="ADAL" clId="{8A2B9613-7839-4ADB-AB28-96522B8B5898}" dt="2023-02-08T22:31:33.068" v="41" actId="20577"/>
        <pc:sldMkLst>
          <pc:docMk/>
          <pc:sldMk cId="3498136201" sldId="267"/>
        </pc:sldMkLst>
        <pc:spChg chg="mod">
          <ac:chgData name="Linden, Edward" userId="433a1750-097b-48bf-9475-b5c5f6172203" providerId="ADAL" clId="{8A2B9613-7839-4ADB-AB28-96522B8B5898}" dt="2023-02-08T22:31:33.068" v="41" actId="20577"/>
          <ac:spMkLst>
            <pc:docMk/>
            <pc:sldMk cId="3498136201" sldId="267"/>
            <ac:spMk id="5" creationId="{A50BE870-18BE-B0D2-0D66-823FC4C417D7}"/>
          </ac:spMkLst>
        </pc:spChg>
      </pc:sldChg>
      <pc:sldChg chg="modSp mod modCm">
        <pc:chgData name="Linden, Edward" userId="433a1750-097b-48bf-9475-b5c5f6172203" providerId="ADAL" clId="{8A2B9613-7839-4ADB-AB28-96522B8B5898}" dt="2023-02-08T22:25:29.620" v="4"/>
        <pc:sldMkLst>
          <pc:docMk/>
          <pc:sldMk cId="101772985" sldId="430"/>
        </pc:sldMkLst>
        <pc:spChg chg="mod">
          <ac:chgData name="Linden, Edward" userId="433a1750-097b-48bf-9475-b5c5f6172203" providerId="ADAL" clId="{8A2B9613-7839-4ADB-AB28-96522B8B5898}" dt="2023-02-08T22:24:06.189" v="1" actId="5793"/>
          <ac:spMkLst>
            <pc:docMk/>
            <pc:sldMk cId="101772985" sldId="430"/>
            <ac:spMk id="2" creationId="{405DF411-78A9-9747-09AA-850A39BC7211}"/>
          </ac:spMkLst>
        </pc:spChg>
      </pc:sldChg>
      <pc:sldChg chg="del modCm">
        <pc:chgData name="Linden, Edward" userId="433a1750-097b-48bf-9475-b5c5f6172203" providerId="ADAL" clId="{8A2B9613-7839-4ADB-AB28-96522B8B5898}" dt="2023-02-08T22:27:02.203" v="8" actId="47"/>
        <pc:sldMkLst>
          <pc:docMk/>
          <pc:sldMk cId="3470628635" sldId="1338"/>
        </pc:sldMkLst>
      </pc:sldChg>
      <pc:sldChg chg="modCm">
        <pc:chgData name="Linden, Edward" userId="433a1750-097b-48bf-9475-b5c5f6172203" providerId="ADAL" clId="{8A2B9613-7839-4ADB-AB28-96522B8B5898}" dt="2023-02-08T22:30:04.826" v="9"/>
        <pc:sldMkLst>
          <pc:docMk/>
          <pc:sldMk cId="1932093886" sldId="1339"/>
        </pc:sldMkLst>
      </pc:sldChg>
      <pc:sldChg chg="modSp mod modCm">
        <pc:chgData name="Linden, Edward" userId="433a1750-097b-48bf-9475-b5c5f6172203" providerId="ADAL" clId="{8A2B9613-7839-4ADB-AB28-96522B8B5898}" dt="2023-02-08T22:50:38.598" v="172"/>
        <pc:sldMkLst>
          <pc:docMk/>
          <pc:sldMk cId="3728244890" sldId="1343"/>
        </pc:sldMkLst>
        <pc:spChg chg="mod">
          <ac:chgData name="Linden, Edward" userId="433a1750-097b-48bf-9475-b5c5f6172203" providerId="ADAL" clId="{8A2B9613-7839-4ADB-AB28-96522B8B5898}" dt="2023-02-08T22:49:50.903" v="171" actId="14100"/>
          <ac:spMkLst>
            <pc:docMk/>
            <pc:sldMk cId="3728244890" sldId="1343"/>
            <ac:spMk id="4" creationId="{346170F6-040E-C1F9-4D4D-C1FD3FB13A83}"/>
          </ac:spMkLst>
        </pc:spChg>
        <pc:picChg chg="mod">
          <ac:chgData name="Linden, Edward" userId="433a1750-097b-48bf-9475-b5c5f6172203" providerId="ADAL" clId="{8A2B9613-7839-4ADB-AB28-96522B8B5898}" dt="2023-02-08T22:48:51.139" v="151" actId="1076"/>
          <ac:picMkLst>
            <pc:docMk/>
            <pc:sldMk cId="3728244890" sldId="1343"/>
            <ac:picMk id="6" creationId="{8A1FF1F7-6467-9592-0D4F-E8745ED0F3A1}"/>
          </ac:picMkLst>
        </pc:picChg>
      </pc:sldChg>
      <pc:sldChg chg="modSp mod modCm">
        <pc:chgData name="Linden, Edward" userId="433a1750-097b-48bf-9475-b5c5f6172203" providerId="ADAL" clId="{8A2B9613-7839-4ADB-AB28-96522B8B5898}" dt="2023-02-26T19:23:27.484" v="436"/>
        <pc:sldMkLst>
          <pc:docMk/>
          <pc:sldMk cId="3296166877" sldId="1347"/>
        </pc:sldMkLst>
        <pc:spChg chg="mod">
          <ac:chgData name="Linden, Edward" userId="433a1750-097b-48bf-9475-b5c5f6172203" providerId="ADAL" clId="{8A2B9613-7839-4ADB-AB28-96522B8B5898}" dt="2023-02-26T19:23:23.425" v="435" actId="20577"/>
          <ac:spMkLst>
            <pc:docMk/>
            <pc:sldMk cId="3296166877" sldId="1347"/>
            <ac:spMk id="4" creationId="{F0CBC451-F663-2475-2B4C-7346B52A882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inden, Edward" userId="433a1750-097b-48bf-9475-b5c5f6172203" providerId="ADAL" clId="{8A2B9613-7839-4ADB-AB28-96522B8B5898}" dt="2023-02-26T19:23:27.484" v="436"/>
              <pc2:cmMkLst xmlns:pc2="http://schemas.microsoft.com/office/powerpoint/2019/9/main/command">
                <pc:docMk/>
                <pc:sldMk cId="3296166877" sldId="1347"/>
                <pc2:cmMk id="{B39A090F-C680-4D04-B5AF-10A4E79A35ED}"/>
              </pc2:cmMkLst>
              <pc226:cmRplyChg chg="add">
                <pc226:chgData name="Linden, Edward" userId="433a1750-097b-48bf-9475-b5c5f6172203" providerId="ADAL" clId="{8A2B9613-7839-4ADB-AB28-96522B8B5898}" dt="2023-02-26T19:23:27.484" v="436"/>
                <pc2:cmRplyMkLst xmlns:pc2="http://schemas.microsoft.com/office/powerpoint/2019/9/main/command">
                  <pc:docMk/>
                  <pc:sldMk cId="3296166877" sldId="1347"/>
                  <pc2:cmMk id="{B39A090F-C680-4D04-B5AF-10A4E79A35ED}"/>
                  <pc2:cmRplyMk id="{28CFD53D-3D7E-434C-B4FF-739EB6155E57}"/>
                </pc2:cmRplyMkLst>
              </pc226:cmRplyChg>
            </pc226:cmChg>
            <pc226:cmChg xmlns:pc226="http://schemas.microsoft.com/office/powerpoint/2022/06/main/command" chg="mod">
              <pc226:chgData name="Linden, Edward" userId="433a1750-097b-48bf-9475-b5c5f6172203" providerId="ADAL" clId="{8A2B9613-7839-4ADB-AB28-96522B8B5898}" dt="2023-02-26T19:23:23.425" v="435" actId="20577"/>
              <pc2:cmMkLst xmlns:pc2="http://schemas.microsoft.com/office/powerpoint/2019/9/main/command">
                <pc:docMk/>
                <pc:sldMk cId="3296166877" sldId="1347"/>
                <pc2:cmMk id="{ACF5FD7C-05C6-46DF-94E7-47682566BB80}"/>
              </pc2:cmMkLst>
            </pc226:cmChg>
            <pc226:cmChg xmlns:pc226="http://schemas.microsoft.com/office/powerpoint/2022/06/main/command" chg="mod">
              <pc226:chgData name="Linden, Edward" userId="433a1750-097b-48bf-9475-b5c5f6172203" providerId="ADAL" clId="{8A2B9613-7839-4ADB-AB28-96522B8B5898}" dt="2023-02-26T19:23:23.425" v="435" actId="20577"/>
              <pc2:cmMkLst xmlns:pc2="http://schemas.microsoft.com/office/powerpoint/2019/9/main/command">
                <pc:docMk/>
                <pc:sldMk cId="3296166877" sldId="1347"/>
                <pc2:cmMk id="{714C1F88-3A4A-415A-A91E-ACBD9C6DCB14}"/>
              </pc2:cmMkLst>
            </pc226:cmChg>
            <pc226:cmChg xmlns:pc226="http://schemas.microsoft.com/office/powerpoint/2022/06/main/command" chg="mod">
              <pc226:chgData name="Linden, Edward" userId="433a1750-097b-48bf-9475-b5c5f6172203" providerId="ADAL" clId="{8A2B9613-7839-4ADB-AB28-96522B8B5898}" dt="2023-02-26T19:23:23.425" v="435" actId="20577"/>
              <pc2:cmMkLst xmlns:pc2="http://schemas.microsoft.com/office/powerpoint/2019/9/main/command">
                <pc:docMk/>
                <pc:sldMk cId="3296166877" sldId="1347"/>
                <pc2:cmMk id="{C29BC08B-2277-40B5-B0AA-2892B3807685}"/>
              </pc2:cmMkLst>
              <pc226:cmRplyChg chg="add">
                <pc226:chgData name="Linden, Edward" userId="433a1750-097b-48bf-9475-b5c5f6172203" providerId="ADAL" clId="{8A2B9613-7839-4ADB-AB28-96522B8B5898}" dt="2023-02-15T20:57:38.354" v="195"/>
                <pc2:cmRplyMkLst xmlns:pc2="http://schemas.microsoft.com/office/powerpoint/2019/9/main/command">
                  <pc:docMk/>
                  <pc:sldMk cId="3296166877" sldId="1347"/>
                  <pc2:cmMk id="{C29BC08B-2277-40B5-B0AA-2892B3807685}"/>
                  <pc2:cmRplyMk id="{7626C0FA-8C99-4AFB-8F1E-AB80CAA6A4A6}"/>
                </pc2:cmRplyMkLst>
              </pc226:cmRplyChg>
            </pc226:cmChg>
            <pc226:cmChg xmlns:pc226="http://schemas.microsoft.com/office/powerpoint/2022/06/main/command" chg="mod">
              <pc226:chgData name="Linden, Edward" userId="433a1750-097b-48bf-9475-b5c5f6172203" providerId="ADAL" clId="{8A2B9613-7839-4ADB-AB28-96522B8B5898}" dt="2023-02-26T19:23:23.425" v="435" actId="20577"/>
              <pc2:cmMkLst xmlns:pc2="http://schemas.microsoft.com/office/powerpoint/2019/9/main/command">
                <pc:docMk/>
                <pc:sldMk cId="3296166877" sldId="1347"/>
                <pc2:cmMk id="{0AC822CC-4FC3-42A3-BD1A-F6109074DE5C}"/>
              </pc2:cmMkLst>
            </pc226:cmChg>
          </p:ext>
        </pc:extLst>
      </pc:sldChg>
      <pc:sldChg chg="modCm">
        <pc:chgData name="Linden, Edward" userId="433a1750-097b-48bf-9475-b5c5f6172203" providerId="ADAL" clId="{8A2B9613-7839-4ADB-AB28-96522B8B5898}" dt="2023-02-08T22:24:57.916" v="3"/>
        <pc:sldMkLst>
          <pc:docMk/>
          <pc:sldMk cId="2985573036" sldId="1348"/>
        </pc:sldMkLst>
      </pc:sldChg>
      <pc:sldChg chg="modSp mod modCm">
        <pc:chgData name="Linden, Edward" userId="433a1750-097b-48bf-9475-b5c5f6172203" providerId="ADAL" clId="{8A2B9613-7839-4ADB-AB28-96522B8B5898}" dt="2023-02-27T17:54:52.527" v="439"/>
        <pc:sldMkLst>
          <pc:docMk/>
          <pc:sldMk cId="2646814274" sldId="1359"/>
        </pc:sldMkLst>
        <pc:spChg chg="mod">
          <ac:chgData name="Linden, Edward" userId="433a1750-097b-48bf-9475-b5c5f6172203" providerId="ADAL" clId="{8A2B9613-7839-4ADB-AB28-96522B8B5898}" dt="2023-02-27T17:54:44.339" v="438" actId="6549"/>
          <ac:spMkLst>
            <pc:docMk/>
            <pc:sldMk cId="2646814274" sldId="1359"/>
            <ac:spMk id="4" creationId="{F0CBC451-F663-2475-2B4C-7346B52A882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inden, Edward" userId="433a1750-097b-48bf-9475-b5c5f6172203" providerId="ADAL" clId="{8A2B9613-7839-4ADB-AB28-96522B8B5898}" dt="2023-02-27T17:54:44.339" v="438" actId="6549"/>
              <pc2:cmMkLst xmlns:pc2="http://schemas.microsoft.com/office/powerpoint/2019/9/main/command">
                <pc:docMk/>
                <pc:sldMk cId="2646814274" sldId="1359"/>
                <pc2:cmMk id="{9F47EF3E-788E-4B89-B6A8-18E940DC2077}"/>
              </pc2:cmMkLst>
            </pc226:cmChg>
            <pc226:cmChg xmlns:pc226="http://schemas.microsoft.com/office/powerpoint/2022/06/main/command" chg="mod">
              <pc226:chgData name="Linden, Edward" userId="433a1750-097b-48bf-9475-b5c5f6172203" providerId="ADAL" clId="{8A2B9613-7839-4ADB-AB28-96522B8B5898}" dt="2023-02-27T17:54:44.339" v="438" actId="6549"/>
              <pc2:cmMkLst xmlns:pc2="http://schemas.microsoft.com/office/powerpoint/2019/9/main/command">
                <pc:docMk/>
                <pc:sldMk cId="2646814274" sldId="1359"/>
                <pc2:cmMk id="{1F2B135C-F32D-4DFA-AD67-2788B47FA767}"/>
              </pc2:cmMkLst>
            </pc226:cmChg>
            <pc226:cmChg xmlns:pc226="http://schemas.microsoft.com/office/powerpoint/2022/06/main/command" chg="mod">
              <pc226:chgData name="Linden, Edward" userId="433a1750-097b-48bf-9475-b5c5f6172203" providerId="ADAL" clId="{8A2B9613-7839-4ADB-AB28-96522B8B5898}" dt="2023-02-27T17:54:44.339" v="438" actId="6549"/>
              <pc2:cmMkLst xmlns:pc2="http://schemas.microsoft.com/office/powerpoint/2019/9/main/command">
                <pc:docMk/>
                <pc:sldMk cId="2646814274" sldId="1359"/>
                <pc2:cmMk id="{978B87E0-09A8-4ED9-AFB1-56FF579DDB50}"/>
              </pc2:cmMkLst>
            </pc226:cmChg>
            <pc226:cmChg xmlns:pc226="http://schemas.microsoft.com/office/powerpoint/2022/06/main/command" chg="mod">
              <pc226:chgData name="Linden, Edward" userId="433a1750-097b-48bf-9475-b5c5f6172203" providerId="ADAL" clId="{8A2B9613-7839-4ADB-AB28-96522B8B5898}" dt="2023-02-27T17:54:52.527" v="439"/>
              <pc2:cmMkLst xmlns:pc2="http://schemas.microsoft.com/office/powerpoint/2019/9/main/command">
                <pc:docMk/>
                <pc:sldMk cId="2646814274" sldId="1359"/>
                <pc2:cmMk id="{563AC5E4-4645-41F4-9C90-6643267C24F2}"/>
              </pc2:cmMkLst>
              <pc226:cmRplyChg chg="add">
                <pc226:chgData name="Linden, Edward" userId="433a1750-097b-48bf-9475-b5c5f6172203" providerId="ADAL" clId="{8A2B9613-7839-4ADB-AB28-96522B8B5898}" dt="2023-02-24T22:50:37.778" v="296"/>
                <pc2:cmRplyMkLst xmlns:pc2="http://schemas.microsoft.com/office/powerpoint/2019/9/main/command">
                  <pc:docMk/>
                  <pc:sldMk cId="2646814274" sldId="1359"/>
                  <pc2:cmMk id="{563AC5E4-4645-41F4-9C90-6643267C24F2}"/>
                  <pc2:cmRplyMk id="{FFA37403-095E-4A14-BD42-BD42FC73A469}"/>
                </pc2:cmRplyMkLst>
              </pc226:cmRplyChg>
              <pc226:cmRplyChg chg="add">
                <pc226:chgData name="Linden, Edward" userId="433a1750-097b-48bf-9475-b5c5f6172203" providerId="ADAL" clId="{8A2B9613-7839-4ADB-AB28-96522B8B5898}" dt="2023-02-27T17:54:52.527" v="439"/>
                <pc2:cmRplyMkLst xmlns:pc2="http://schemas.microsoft.com/office/powerpoint/2019/9/main/command">
                  <pc:docMk/>
                  <pc:sldMk cId="2646814274" sldId="1359"/>
                  <pc2:cmMk id="{563AC5E4-4645-41F4-9C90-6643267C24F2}"/>
                  <pc2:cmRplyMk id="{1BF6E5AC-DB33-4CFD-A33F-084AF502B5D9}"/>
                </pc2:cmRplyMkLst>
              </pc226:cmRplyChg>
            </pc226:cmChg>
            <pc226:cmChg xmlns:pc226="http://schemas.microsoft.com/office/powerpoint/2022/06/main/command" chg="mod">
              <pc226:chgData name="Linden, Edward" userId="433a1750-097b-48bf-9475-b5c5f6172203" providerId="ADAL" clId="{8A2B9613-7839-4ADB-AB28-96522B8B5898}" dt="2023-02-27T17:54:44.339" v="438" actId="6549"/>
              <pc2:cmMkLst xmlns:pc2="http://schemas.microsoft.com/office/powerpoint/2019/9/main/command">
                <pc:docMk/>
                <pc:sldMk cId="2646814274" sldId="1359"/>
                <pc2:cmMk id="{607847F5-A0D8-4B4F-9B82-A70A179B22AD}"/>
              </pc2:cmMkLst>
            </pc226:cmChg>
          </p:ext>
        </pc:extLst>
      </pc:sldChg>
      <pc:sldChg chg="modCm">
        <pc:chgData name="Linden, Edward" userId="433a1750-097b-48bf-9475-b5c5f6172203" providerId="ADAL" clId="{8A2B9613-7839-4ADB-AB28-96522B8B5898}" dt="2023-02-08T22:25:59.135" v="5"/>
        <pc:sldMkLst>
          <pc:docMk/>
          <pc:sldMk cId="3008848058" sldId="1363"/>
        </pc:sldMkLst>
      </pc:sldChg>
      <pc:sldChg chg="modCm">
        <pc:chgData name="Linden, Edward" userId="433a1750-097b-48bf-9475-b5c5f6172203" providerId="ADAL" clId="{8A2B9613-7839-4ADB-AB28-96522B8B5898}" dt="2023-02-26T19:31:31.893" v="437"/>
        <pc:sldMkLst>
          <pc:docMk/>
          <pc:sldMk cId="1719213713" sldId="136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Linden, Edward" userId="433a1750-097b-48bf-9475-b5c5f6172203" providerId="ADAL" clId="{8A2B9613-7839-4ADB-AB28-96522B8B5898}" dt="2023-02-26T19:31:31.893" v="437"/>
              <pc2:cmMkLst xmlns:pc2="http://schemas.microsoft.com/office/powerpoint/2019/9/main/command">
                <pc:docMk/>
                <pc:sldMk cId="1719213713" sldId="1366"/>
                <pc2:cmMk id="{7A6720BF-FDE6-4C3F-AF05-85FB5BD99D58}"/>
              </pc2:cmMkLst>
              <pc226:cmRplyChg chg="add">
                <pc226:chgData name="Linden, Edward" userId="433a1750-097b-48bf-9475-b5c5f6172203" providerId="ADAL" clId="{8A2B9613-7839-4ADB-AB28-96522B8B5898}" dt="2023-02-26T19:31:31.893" v="437"/>
                <pc2:cmRplyMkLst xmlns:pc2="http://schemas.microsoft.com/office/powerpoint/2019/9/main/command">
                  <pc:docMk/>
                  <pc:sldMk cId="1719213713" sldId="1366"/>
                  <pc2:cmMk id="{7A6720BF-FDE6-4C3F-AF05-85FB5BD99D58}"/>
                  <pc2:cmRplyMk id="{13983456-DBB3-420E-9B8B-ACD669FFA3D7}"/>
                </pc2:cmRplyMkLst>
              </pc226:cmRplyChg>
            </pc226:cmChg>
          </p:ext>
        </pc:extLst>
      </pc:sldChg>
      <pc:sldChg chg="modCm">
        <pc:chgData name="Linden, Edward" userId="433a1750-097b-48bf-9475-b5c5f6172203" providerId="ADAL" clId="{8A2B9613-7839-4ADB-AB28-96522B8B5898}" dt="2023-02-08T22:32:15.156" v="42"/>
        <pc:sldMkLst>
          <pc:docMk/>
          <pc:sldMk cId="2432127470" sldId="1370"/>
        </pc:sldMkLst>
      </pc:sldChg>
    </pc:docChg>
  </pc:docChgLst>
  <pc:docChgLst>
    <pc:chgData name="Simons, Leanne" userId="S::leanne.simons@tea.texas.gov::f0b41770-584b-4844-b5c5-b29dec998724" providerId="AD" clId="Web-{D6606555-CA59-48CF-A170-817E903128EA}"/>
    <pc:docChg chg="modSld">
      <pc:chgData name="Simons, Leanne" userId="S::leanne.simons@tea.texas.gov::f0b41770-584b-4844-b5c5-b29dec998724" providerId="AD" clId="Web-{D6606555-CA59-48CF-A170-817E903128EA}" dt="2023-02-15T21:50:37.821" v="4"/>
      <pc:docMkLst>
        <pc:docMk/>
      </pc:docMkLst>
      <pc:sldChg chg="modCm">
        <pc:chgData name="Simons, Leanne" userId="S::leanne.simons@tea.texas.gov::f0b41770-584b-4844-b5c5-b29dec998724" providerId="AD" clId="Web-{D6606555-CA59-48CF-A170-817E903128EA}" dt="2023-02-15T21:50:37.821" v="4"/>
        <pc:sldMkLst>
          <pc:docMk/>
          <pc:sldMk cId="3296166877" sldId="134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Simons, Leanne" userId="S::leanne.simons@tea.texas.gov::f0b41770-584b-4844-b5c5-b29dec998724" providerId="AD" clId="Web-{D6606555-CA59-48CF-A170-817E903128EA}" dt="2023-02-15T21:50:37.821" v="4"/>
              <pc2:cmMkLst xmlns:pc2="http://schemas.microsoft.com/office/powerpoint/2019/9/main/command">
                <pc:docMk/>
                <pc:sldMk cId="3296166877" sldId="1347"/>
                <pc2:cmMk id="{C29BC08B-2277-40B5-B0AA-2892B3807685}"/>
              </pc2:cmMkLst>
              <pc226:cmRplyChg chg="add">
                <pc226:chgData name="Simons, Leanne" userId="S::leanne.simons@tea.texas.gov::f0b41770-584b-4844-b5c5-b29dec998724" providerId="AD" clId="Web-{D6606555-CA59-48CF-A170-817E903128EA}" dt="2023-02-15T21:50:37.821" v="4"/>
                <pc2:cmRplyMkLst xmlns:pc2="http://schemas.microsoft.com/office/powerpoint/2019/9/main/command">
                  <pc:docMk/>
                  <pc:sldMk cId="3296166877" sldId="1347"/>
                  <pc2:cmMk id="{C29BC08B-2277-40B5-B0AA-2892B3807685}"/>
                  <pc2:cmRplyMk id="{05FF117D-144A-444A-8715-4841EF805373}"/>
                </pc2:cmRplyMkLst>
              </pc226:cmRplyChg>
            </pc226:cmChg>
          </p:ext>
        </pc:extLst>
      </pc:sldChg>
      <pc:sldChg chg="modSp modCm">
        <pc:chgData name="Simons, Leanne" userId="S::leanne.simons@tea.texas.gov::f0b41770-584b-4844-b5c5-b29dec998724" providerId="AD" clId="Web-{D6606555-CA59-48CF-A170-817E903128EA}" dt="2023-02-15T21:49:16.788" v="1" actId="20577"/>
        <pc:sldMkLst>
          <pc:docMk/>
          <pc:sldMk cId="2646814274" sldId="1359"/>
        </pc:sldMkLst>
        <pc:spChg chg="mod">
          <ac:chgData name="Simons, Leanne" userId="S::leanne.simons@tea.texas.gov::f0b41770-584b-4844-b5c5-b29dec998724" providerId="AD" clId="Web-{D6606555-CA59-48CF-A170-817E903128EA}" dt="2023-02-15T21:49:16.788" v="1" actId="20577"/>
          <ac:spMkLst>
            <pc:docMk/>
            <pc:sldMk cId="2646814274" sldId="1359"/>
            <ac:spMk id="4" creationId="{F0CBC451-F663-2475-2B4C-7346B52A882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imons, Leanne" userId="S::leanne.simons@tea.texas.gov::f0b41770-584b-4844-b5c5-b29dec998724" providerId="AD" clId="Web-{D6606555-CA59-48CF-A170-817E903128EA}" dt="2023-02-15T21:49:14.225" v="0" actId="20577"/>
              <pc2:cmMkLst xmlns:pc2="http://schemas.microsoft.com/office/powerpoint/2019/9/main/command">
                <pc:docMk/>
                <pc:sldMk cId="2646814274" sldId="1359"/>
                <pc2:cmMk id="{9F47EF3E-788E-4B89-B6A8-18E940DC2077}"/>
              </pc2:cmMkLst>
            </pc226:cmChg>
            <pc226:cmChg xmlns:pc226="http://schemas.microsoft.com/office/powerpoint/2022/06/main/command" chg="mod">
              <pc226:chgData name="Simons, Leanne" userId="S::leanne.simons@tea.texas.gov::f0b41770-584b-4844-b5c5-b29dec998724" providerId="AD" clId="Web-{D6606555-CA59-48CF-A170-817E903128EA}" dt="2023-02-15T21:49:14.225" v="0" actId="20577"/>
              <pc2:cmMkLst xmlns:pc2="http://schemas.microsoft.com/office/powerpoint/2019/9/main/command">
                <pc:docMk/>
                <pc:sldMk cId="2646814274" sldId="1359"/>
                <pc2:cmMk id="{1F2B135C-F32D-4DFA-AD67-2788B47FA767}"/>
              </pc2:cmMkLst>
            </pc226:cmChg>
            <pc226:cmChg xmlns:pc226="http://schemas.microsoft.com/office/powerpoint/2022/06/main/command" chg="mod">
              <pc226:chgData name="Simons, Leanne" userId="S::leanne.simons@tea.texas.gov::f0b41770-584b-4844-b5c5-b29dec998724" providerId="AD" clId="Web-{D6606555-CA59-48CF-A170-817E903128EA}" dt="2023-02-15T21:49:14.225" v="0" actId="20577"/>
              <pc2:cmMkLst xmlns:pc2="http://schemas.microsoft.com/office/powerpoint/2019/9/main/command">
                <pc:docMk/>
                <pc:sldMk cId="2646814274" sldId="1359"/>
                <pc2:cmMk id="{978B87E0-09A8-4ED9-AFB1-56FF579DDB50}"/>
              </pc2:cmMkLst>
            </pc226:cmChg>
            <pc226:cmChg xmlns:pc226="http://schemas.microsoft.com/office/powerpoint/2022/06/main/command" chg="mod">
              <pc226:chgData name="Simons, Leanne" userId="S::leanne.simons@tea.texas.gov::f0b41770-584b-4844-b5c5-b29dec998724" providerId="AD" clId="Web-{D6606555-CA59-48CF-A170-817E903128EA}" dt="2023-02-15T21:49:14.225" v="0" actId="20577"/>
              <pc2:cmMkLst xmlns:pc2="http://schemas.microsoft.com/office/powerpoint/2019/9/main/command">
                <pc:docMk/>
                <pc:sldMk cId="2646814274" sldId="1359"/>
                <pc2:cmMk id="{607847F5-A0D8-4B4F-9B82-A70A179B22AD}"/>
              </pc2:cmMkLst>
            </pc226:cmChg>
          </p:ext>
        </pc:extLst>
      </pc:sldChg>
      <pc:sldChg chg="modSp modCm">
        <pc:chgData name="Simons, Leanne" userId="S::leanne.simons@tea.texas.gov::f0b41770-584b-4844-b5c5-b29dec998724" providerId="AD" clId="Web-{D6606555-CA59-48CF-A170-817E903128EA}" dt="2023-02-15T21:49:44.648" v="3" actId="20577"/>
        <pc:sldMkLst>
          <pc:docMk/>
          <pc:sldMk cId="1719213713" sldId="1366"/>
        </pc:sldMkLst>
        <pc:spChg chg="mod">
          <ac:chgData name="Simons, Leanne" userId="S::leanne.simons@tea.texas.gov::f0b41770-584b-4844-b5c5-b29dec998724" providerId="AD" clId="Web-{D6606555-CA59-48CF-A170-817E903128EA}" dt="2023-02-15T21:49:44.648" v="3" actId="20577"/>
          <ac:spMkLst>
            <pc:docMk/>
            <pc:sldMk cId="1719213713" sldId="1366"/>
            <ac:spMk id="4" creationId="{F0CBC451-F663-2475-2B4C-7346B52A882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imons, Leanne" userId="S::leanne.simons@tea.texas.gov::f0b41770-584b-4844-b5c5-b29dec998724" providerId="AD" clId="Web-{D6606555-CA59-48CF-A170-817E903128EA}" dt="2023-02-15T21:49:43.992" v="2" actId="20577"/>
              <pc2:cmMkLst xmlns:pc2="http://schemas.microsoft.com/office/powerpoint/2019/9/main/command">
                <pc:docMk/>
                <pc:sldMk cId="1719213713" sldId="1366"/>
                <pc2:cmMk id="{5EB9EDF1-947C-4338-8DE5-56AB5A7FD154}"/>
              </pc2:cmMkLst>
            </pc226:cmChg>
          </p:ext>
        </pc:extLst>
      </pc:sldChg>
    </pc:docChg>
  </pc:docChgLst>
  <pc:docChgLst>
    <pc:chgData name="Ollervidez, Leticia" userId="S::leticia.ollervidez@tea.texas.gov::12ccd2a1-d554-4cac-b492-4e314c2b5f8f" providerId="AD" clId="Web-{CB6A4CA0-ECEE-4A61-AA2D-DB273410159D}"/>
    <pc:docChg chg="modSld">
      <pc:chgData name="Ollervidez, Leticia" userId="S::leticia.ollervidez@tea.texas.gov::12ccd2a1-d554-4cac-b492-4e314c2b5f8f" providerId="AD" clId="Web-{CB6A4CA0-ECEE-4A61-AA2D-DB273410159D}" dt="2023-01-26T15:21:00.336" v="11" actId="1076"/>
      <pc:docMkLst>
        <pc:docMk/>
      </pc:docMkLst>
      <pc:sldChg chg="addSp modSp">
        <pc:chgData name="Ollervidez, Leticia" userId="S::leticia.ollervidez@tea.texas.gov::12ccd2a1-d554-4cac-b492-4e314c2b5f8f" providerId="AD" clId="Web-{CB6A4CA0-ECEE-4A61-AA2D-DB273410159D}" dt="2023-01-26T15:21:00.336" v="11" actId="1076"/>
        <pc:sldMkLst>
          <pc:docMk/>
          <pc:sldMk cId="3728244890" sldId="1343"/>
        </pc:sldMkLst>
        <pc:picChg chg="add mod">
          <ac:chgData name="Ollervidez, Leticia" userId="S::leticia.ollervidez@tea.texas.gov::12ccd2a1-d554-4cac-b492-4e314c2b5f8f" providerId="AD" clId="Web-{CB6A4CA0-ECEE-4A61-AA2D-DB273410159D}" dt="2023-01-26T15:21:00.336" v="11" actId="1076"/>
          <ac:picMkLst>
            <pc:docMk/>
            <pc:sldMk cId="3728244890" sldId="1343"/>
            <ac:picMk id="2" creationId="{99647EF5-8621-1238-332A-2D43CA39694A}"/>
          </ac:picMkLst>
        </pc:picChg>
      </pc:sldChg>
    </pc:docChg>
  </pc:docChgLst>
  <pc:docChgLst>
    <pc:chgData name="Ollervidez, Leticia" userId="S::leticia.ollervidez@tea.texas.gov::12ccd2a1-d554-4cac-b492-4e314c2b5f8f" providerId="AD" clId="Web-{10EC51CD-9AC4-4B81-8AFA-F8DC0E66D01E}"/>
    <pc:docChg chg="modSld">
      <pc:chgData name="Ollervidez, Leticia" userId="S::leticia.ollervidez@tea.texas.gov::12ccd2a1-d554-4cac-b492-4e314c2b5f8f" providerId="AD" clId="Web-{10EC51CD-9AC4-4B81-8AFA-F8DC0E66D01E}" dt="2023-02-14T15:18:32.523" v="34" actId="1076"/>
      <pc:docMkLst>
        <pc:docMk/>
      </pc:docMkLst>
      <pc:sldChg chg="addSp delSp modSp">
        <pc:chgData name="Ollervidez, Leticia" userId="S::leticia.ollervidez@tea.texas.gov::12ccd2a1-d554-4cac-b492-4e314c2b5f8f" providerId="AD" clId="Web-{10EC51CD-9AC4-4B81-8AFA-F8DC0E66D01E}" dt="2023-02-14T15:12:51.964" v="14" actId="1076"/>
        <pc:sldMkLst>
          <pc:docMk/>
          <pc:sldMk cId="3728244890" sldId="1343"/>
        </pc:sldMkLst>
        <pc:picChg chg="add mod">
          <ac:chgData name="Ollervidez, Leticia" userId="S::leticia.ollervidez@tea.texas.gov::12ccd2a1-d554-4cac-b492-4e314c2b5f8f" providerId="AD" clId="Web-{10EC51CD-9AC4-4B81-8AFA-F8DC0E66D01E}" dt="2023-02-14T15:12:51.964" v="14" actId="1076"/>
          <ac:picMkLst>
            <pc:docMk/>
            <pc:sldMk cId="3728244890" sldId="1343"/>
            <ac:picMk id="2" creationId="{CAEC3640-C563-EA0D-2E0C-D6F0A218F683}"/>
          </ac:picMkLst>
        </pc:picChg>
        <pc:picChg chg="del">
          <ac:chgData name="Ollervidez, Leticia" userId="S::leticia.ollervidez@tea.texas.gov::12ccd2a1-d554-4cac-b492-4e314c2b5f8f" providerId="AD" clId="Web-{10EC51CD-9AC4-4B81-8AFA-F8DC0E66D01E}" dt="2023-02-14T15:11:47.696" v="0"/>
          <ac:picMkLst>
            <pc:docMk/>
            <pc:sldMk cId="3728244890" sldId="1343"/>
            <ac:picMk id="6" creationId="{8A1FF1F7-6467-9592-0D4F-E8745ED0F3A1}"/>
          </ac:picMkLst>
        </pc:picChg>
      </pc:sldChg>
      <pc:sldChg chg="addSp delSp modSp">
        <pc:chgData name="Ollervidez, Leticia" userId="S::leticia.ollervidez@tea.texas.gov::12ccd2a1-d554-4cac-b492-4e314c2b5f8f" providerId="AD" clId="Web-{10EC51CD-9AC4-4B81-8AFA-F8DC0E66D01E}" dt="2023-02-14T15:18:32.523" v="34" actId="1076"/>
        <pc:sldMkLst>
          <pc:docMk/>
          <pc:sldMk cId="3372854681" sldId="1345"/>
        </pc:sldMkLst>
        <pc:picChg chg="del mod">
          <ac:chgData name="Ollervidez, Leticia" userId="S::leticia.ollervidez@tea.texas.gov::12ccd2a1-d554-4cac-b492-4e314c2b5f8f" providerId="AD" clId="Web-{10EC51CD-9AC4-4B81-8AFA-F8DC0E66D01E}" dt="2023-02-14T15:16:46.441" v="15"/>
          <ac:picMkLst>
            <pc:docMk/>
            <pc:sldMk cId="3372854681" sldId="1345"/>
            <ac:picMk id="2" creationId="{EF0AD1EC-655A-3DCB-7FDF-15CA9458CD2F}"/>
          </ac:picMkLst>
        </pc:picChg>
        <pc:picChg chg="add mod">
          <ac:chgData name="Ollervidez, Leticia" userId="S::leticia.ollervidez@tea.texas.gov::12ccd2a1-d554-4cac-b492-4e314c2b5f8f" providerId="AD" clId="Web-{10EC51CD-9AC4-4B81-8AFA-F8DC0E66D01E}" dt="2023-02-14T15:18:32.523" v="34" actId="1076"/>
          <ac:picMkLst>
            <pc:docMk/>
            <pc:sldMk cId="3372854681" sldId="1345"/>
            <ac:picMk id="5" creationId="{BE581B60-F448-F646-61E9-6F85F9F1168F}"/>
          </ac:picMkLst>
        </pc:picChg>
      </pc:sldChg>
      <pc:sldChg chg="modSp">
        <pc:chgData name="Ollervidez, Leticia" userId="S::leticia.ollervidez@tea.texas.gov::12ccd2a1-d554-4cac-b492-4e314c2b5f8f" providerId="AD" clId="Web-{10EC51CD-9AC4-4B81-8AFA-F8DC0E66D01E}" dt="2023-02-14T15:18:24.850" v="32" actId="1076"/>
        <pc:sldMkLst>
          <pc:docMk/>
          <pc:sldMk cId="816498387" sldId="1367"/>
        </pc:sldMkLst>
        <pc:picChg chg="mod">
          <ac:chgData name="Ollervidez, Leticia" userId="S::leticia.ollervidez@tea.texas.gov::12ccd2a1-d554-4cac-b492-4e314c2b5f8f" providerId="AD" clId="Web-{10EC51CD-9AC4-4B81-8AFA-F8DC0E66D01E}" dt="2023-02-14T15:18:24.850" v="32" actId="1076"/>
          <ac:picMkLst>
            <pc:docMk/>
            <pc:sldMk cId="816498387" sldId="1367"/>
            <ac:picMk id="2" creationId="{AD1C24A3-96D6-D998-229E-94AE7B430C01}"/>
          </ac:picMkLst>
        </pc:picChg>
      </pc:sldChg>
    </pc:docChg>
  </pc:docChgLst>
  <pc:docChgLst>
    <pc:chgData name="Polo, Beth" userId="S::beth.polo@tea.texas.gov::217503ae-afe6-4379-9001-e6919c8c2fa0" providerId="AD" clId="Web-{79A146C9-B6A0-46A1-BD4F-D2D3F0CDCD86}"/>
    <pc:docChg chg="modSld">
      <pc:chgData name="Polo, Beth" userId="S::beth.polo@tea.texas.gov::217503ae-afe6-4379-9001-e6919c8c2fa0" providerId="AD" clId="Web-{79A146C9-B6A0-46A1-BD4F-D2D3F0CDCD86}" dt="2023-01-24T17:57:54.586" v="12" actId="20577"/>
      <pc:docMkLst>
        <pc:docMk/>
      </pc:docMkLst>
      <pc:sldChg chg="modSp">
        <pc:chgData name="Polo, Beth" userId="S::beth.polo@tea.texas.gov::217503ae-afe6-4379-9001-e6919c8c2fa0" providerId="AD" clId="Web-{79A146C9-B6A0-46A1-BD4F-D2D3F0CDCD86}" dt="2023-01-24T17:57:54.586" v="12" actId="20577"/>
        <pc:sldMkLst>
          <pc:docMk/>
          <pc:sldMk cId="3498136201" sldId="267"/>
        </pc:sldMkLst>
        <pc:spChg chg="mod">
          <ac:chgData name="Polo, Beth" userId="S::beth.polo@tea.texas.gov::217503ae-afe6-4379-9001-e6919c8c2fa0" providerId="AD" clId="Web-{79A146C9-B6A0-46A1-BD4F-D2D3F0CDCD86}" dt="2023-01-24T17:57:54.586" v="12" actId="20577"/>
          <ac:spMkLst>
            <pc:docMk/>
            <pc:sldMk cId="3498136201" sldId="267"/>
            <ac:spMk id="5" creationId="{A50BE870-18BE-B0D2-0D66-823FC4C417D7}"/>
          </ac:spMkLst>
        </pc:spChg>
      </pc:sldChg>
    </pc:docChg>
  </pc:docChgLst>
  <pc:docChgLst>
    <pc:chgData name="Ollervidez, Leticia" userId="S::leticia.ollervidez@tea.texas.gov::12ccd2a1-d554-4cac-b492-4e314c2b5f8f" providerId="AD" clId="Web-{3C2B5451-9D1D-40D5-8B94-F01D6F313DA9}"/>
    <pc:docChg chg="mod modSld">
      <pc:chgData name="Ollervidez, Leticia" userId="S::leticia.ollervidez@tea.texas.gov::12ccd2a1-d554-4cac-b492-4e314c2b5f8f" providerId="AD" clId="Web-{3C2B5451-9D1D-40D5-8B94-F01D6F313DA9}" dt="2023-01-26T15:26:06.881" v="8"/>
      <pc:docMkLst>
        <pc:docMk/>
      </pc:docMkLst>
      <pc:sldChg chg="addSp delSp modSp modCm">
        <pc:chgData name="Ollervidez, Leticia" userId="S::leticia.ollervidez@tea.texas.gov::12ccd2a1-d554-4cac-b492-4e314c2b5f8f" providerId="AD" clId="Web-{3C2B5451-9D1D-40D5-8B94-F01D6F313DA9}" dt="2023-01-26T15:26:06.881" v="8"/>
        <pc:sldMkLst>
          <pc:docMk/>
          <pc:sldMk cId="3728244890" sldId="1343"/>
        </pc:sldMkLst>
        <pc:picChg chg="del">
          <ac:chgData name="Ollervidez, Leticia" userId="S::leticia.ollervidez@tea.texas.gov::12ccd2a1-d554-4cac-b492-4e314c2b5f8f" providerId="AD" clId="Web-{3C2B5451-9D1D-40D5-8B94-F01D6F313DA9}" dt="2023-01-26T15:24:35.487" v="0"/>
          <ac:picMkLst>
            <pc:docMk/>
            <pc:sldMk cId="3728244890" sldId="1343"/>
            <ac:picMk id="2" creationId="{99647EF5-8621-1238-332A-2D43CA39694A}"/>
          </ac:picMkLst>
        </pc:picChg>
        <pc:picChg chg="add del mod">
          <ac:chgData name="Ollervidez, Leticia" userId="S::leticia.ollervidez@tea.texas.gov::12ccd2a1-d554-4cac-b492-4e314c2b5f8f" providerId="AD" clId="Web-{3C2B5451-9D1D-40D5-8B94-F01D6F313DA9}" dt="2023-01-26T15:24:58.519" v="2"/>
          <ac:picMkLst>
            <pc:docMk/>
            <pc:sldMk cId="3728244890" sldId="1343"/>
            <ac:picMk id="5" creationId="{1573BE6A-E11E-2916-4409-50450B9E67CF}"/>
          </ac:picMkLst>
        </pc:picChg>
        <pc:picChg chg="add mod">
          <ac:chgData name="Ollervidez, Leticia" userId="S::leticia.ollervidez@tea.texas.gov::12ccd2a1-d554-4cac-b492-4e314c2b5f8f" providerId="AD" clId="Web-{3C2B5451-9D1D-40D5-8B94-F01D6F313DA9}" dt="2023-01-26T15:25:40.099" v="6" actId="1076"/>
          <ac:picMkLst>
            <pc:docMk/>
            <pc:sldMk cId="3728244890" sldId="1343"/>
            <ac:picMk id="6" creationId="{8A1FF1F7-6467-9592-0D4F-E8745ED0F3A1}"/>
          </ac:picMkLst>
        </pc:picChg>
      </pc:sldChg>
    </pc:docChg>
  </pc:docChgLst>
  <pc:docChgLst>
    <pc:chgData name="Ollervidez, Leticia" userId="S::leticia.ollervidez@tea.texas.gov::12ccd2a1-d554-4cac-b492-4e314c2b5f8f" providerId="AD" clId="Web-{BEDCB6E1-2087-4840-9107-79577F3E4558}"/>
    <pc:docChg chg="modSld">
      <pc:chgData name="Ollervidez, Leticia" userId="S::leticia.ollervidez@tea.texas.gov::12ccd2a1-d554-4cac-b492-4e314c2b5f8f" providerId="AD" clId="Web-{BEDCB6E1-2087-4840-9107-79577F3E4558}" dt="2023-02-15T21:47:44.579" v="4" actId="20577"/>
      <pc:docMkLst>
        <pc:docMk/>
      </pc:docMkLst>
      <pc:sldChg chg="modSp modCm">
        <pc:chgData name="Ollervidez, Leticia" userId="S::leticia.ollervidez@tea.texas.gov::12ccd2a1-d554-4cac-b492-4e314c2b5f8f" providerId="AD" clId="Web-{BEDCB6E1-2087-4840-9107-79577F3E4558}" dt="2023-02-15T21:47:44.579" v="4" actId="20577"/>
        <pc:sldMkLst>
          <pc:docMk/>
          <pc:sldMk cId="3296166877" sldId="1347"/>
        </pc:sldMkLst>
        <pc:spChg chg="mod">
          <ac:chgData name="Ollervidez, Leticia" userId="S::leticia.ollervidez@tea.texas.gov::12ccd2a1-d554-4cac-b492-4e314c2b5f8f" providerId="AD" clId="Web-{BEDCB6E1-2087-4840-9107-79577F3E4558}" dt="2023-02-15T21:47:44.579" v="4" actId="20577"/>
          <ac:spMkLst>
            <pc:docMk/>
            <pc:sldMk cId="3296166877" sldId="1347"/>
            <ac:spMk id="4" creationId="{F0CBC451-F663-2475-2B4C-7346B52A882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Ollervidez, Leticia" userId="S::leticia.ollervidez@tea.texas.gov::12ccd2a1-d554-4cac-b492-4e314c2b5f8f" providerId="AD" clId="Web-{BEDCB6E1-2087-4840-9107-79577F3E4558}" dt="2023-02-15T21:47:35.657" v="3" actId="20577"/>
              <pc2:cmMkLst xmlns:pc2="http://schemas.microsoft.com/office/powerpoint/2019/9/main/command">
                <pc:docMk/>
                <pc:sldMk cId="3296166877" sldId="1347"/>
                <pc2:cmMk id="{ACF5FD7C-05C6-46DF-94E7-47682566BB80}"/>
              </pc2:cmMkLst>
            </pc226:cmChg>
            <pc226:cmChg xmlns:pc226="http://schemas.microsoft.com/office/powerpoint/2022/06/main/command" chg="mod">
              <pc226:chgData name="Ollervidez, Leticia" userId="S::leticia.ollervidez@tea.texas.gov::12ccd2a1-d554-4cac-b492-4e314c2b5f8f" providerId="AD" clId="Web-{BEDCB6E1-2087-4840-9107-79577F3E4558}" dt="2023-02-15T21:47:35.657" v="3" actId="20577"/>
              <pc2:cmMkLst xmlns:pc2="http://schemas.microsoft.com/office/powerpoint/2019/9/main/command">
                <pc:docMk/>
                <pc:sldMk cId="3296166877" sldId="1347"/>
                <pc2:cmMk id="{714C1F88-3A4A-415A-A91E-ACBD9C6DCB14}"/>
              </pc2:cmMkLst>
            </pc226:cmChg>
            <pc226:cmChg xmlns:pc226="http://schemas.microsoft.com/office/powerpoint/2022/06/main/command" chg="mod">
              <pc226:chgData name="Ollervidez, Leticia" userId="S::leticia.ollervidez@tea.texas.gov::12ccd2a1-d554-4cac-b492-4e314c2b5f8f" providerId="AD" clId="Web-{BEDCB6E1-2087-4840-9107-79577F3E4558}" dt="2023-02-15T21:47:35.657" v="3" actId="20577"/>
              <pc2:cmMkLst xmlns:pc2="http://schemas.microsoft.com/office/powerpoint/2019/9/main/command">
                <pc:docMk/>
                <pc:sldMk cId="3296166877" sldId="1347"/>
                <pc2:cmMk id="{C29BC08B-2277-40B5-B0AA-2892B3807685}"/>
              </pc2:cmMkLst>
            </pc226:cmChg>
            <pc226:cmChg xmlns:pc226="http://schemas.microsoft.com/office/powerpoint/2022/06/main/command" chg="mod">
              <pc226:chgData name="Ollervidez, Leticia" userId="S::leticia.ollervidez@tea.texas.gov::12ccd2a1-d554-4cac-b492-4e314c2b5f8f" providerId="AD" clId="Web-{BEDCB6E1-2087-4840-9107-79577F3E4558}" dt="2023-02-15T21:47:35.657" v="3" actId="20577"/>
              <pc2:cmMkLst xmlns:pc2="http://schemas.microsoft.com/office/powerpoint/2019/9/main/command">
                <pc:docMk/>
                <pc:sldMk cId="3296166877" sldId="1347"/>
                <pc2:cmMk id="{0AC822CC-4FC3-42A3-BD1A-F6109074DE5C}"/>
              </pc2:cmMkLst>
            </pc226:cmChg>
          </p:ext>
        </pc:extLst>
      </pc:sldChg>
    </pc:docChg>
  </pc:docChgLst>
  <pc:docChgLst>
    <pc:chgData name="Scott Johnson" userId="bec97677-f0c6-4bfb-b610-83dc74061801" providerId="ADAL" clId="{5F1AF5C4-6912-4B97-BE6E-D363C62BD0EE}"/>
    <pc:docChg chg="modSld">
      <pc:chgData name="Scott Johnson" userId="bec97677-f0c6-4bfb-b610-83dc74061801" providerId="ADAL" clId="{5F1AF5C4-6912-4B97-BE6E-D363C62BD0EE}" dt="2023-02-14T15:40:40.469" v="54"/>
      <pc:docMkLst>
        <pc:docMk/>
      </pc:docMkLst>
      <pc:sldChg chg="modCm">
        <pc:chgData name="Scott Johnson" userId="bec97677-f0c6-4bfb-b610-83dc74061801" providerId="ADAL" clId="{5F1AF5C4-6912-4B97-BE6E-D363C62BD0EE}" dt="2023-02-14T15:33:10.878" v="0"/>
        <pc:sldMkLst>
          <pc:docMk/>
          <pc:sldMk cId="101772985" sldId="430"/>
        </pc:sldMkLst>
      </pc:sldChg>
      <pc:sldChg chg="modCm">
        <pc:chgData name="Scott Johnson" userId="bec97677-f0c6-4bfb-b610-83dc74061801" providerId="ADAL" clId="{5F1AF5C4-6912-4B97-BE6E-D363C62BD0EE}" dt="2023-02-14T15:36:42.598" v="2"/>
        <pc:sldMkLst>
          <pc:docMk/>
          <pc:sldMk cId="1932093886" sldId="1339"/>
        </pc:sldMkLst>
      </pc:sldChg>
      <pc:sldChg chg="modSp mod modCm">
        <pc:chgData name="Scott Johnson" userId="bec97677-f0c6-4bfb-b610-83dc74061801" providerId="ADAL" clId="{5F1AF5C4-6912-4B97-BE6E-D363C62BD0EE}" dt="2023-02-14T15:37:22.508" v="9"/>
        <pc:sldMkLst>
          <pc:docMk/>
          <pc:sldMk cId="3728244890" sldId="1343"/>
        </pc:sldMkLst>
        <pc:spChg chg="mod">
          <ac:chgData name="Scott Johnson" userId="bec97677-f0c6-4bfb-b610-83dc74061801" providerId="ADAL" clId="{5F1AF5C4-6912-4B97-BE6E-D363C62BD0EE}" dt="2023-02-14T15:37:19.581" v="8" actId="113"/>
          <ac:spMkLst>
            <pc:docMk/>
            <pc:sldMk cId="3728244890" sldId="1343"/>
            <ac:spMk id="4" creationId="{346170F6-040E-C1F9-4D4D-C1FD3FB13A83}"/>
          </ac:spMkLst>
        </pc:spChg>
      </pc:sldChg>
      <pc:sldChg chg="modSp mod modCm">
        <pc:chgData name="Scott Johnson" userId="bec97677-f0c6-4bfb-b610-83dc74061801" providerId="ADAL" clId="{5F1AF5C4-6912-4B97-BE6E-D363C62BD0EE}" dt="2023-02-14T15:39:52.296" v="33"/>
        <pc:sldMkLst>
          <pc:docMk/>
          <pc:sldMk cId="3372854681" sldId="1345"/>
        </pc:sldMkLst>
        <pc:spChg chg="mod">
          <ac:chgData name="Scott Johnson" userId="bec97677-f0c6-4bfb-b610-83dc74061801" providerId="ADAL" clId="{5F1AF5C4-6912-4B97-BE6E-D363C62BD0EE}" dt="2023-02-14T15:39:43.022" v="32" actId="6549"/>
          <ac:spMkLst>
            <pc:docMk/>
            <pc:sldMk cId="3372854681" sldId="1345"/>
            <ac:spMk id="4" creationId="{CB57F62A-3C71-22B5-1889-BF7E76F16F73}"/>
          </ac:spMkLst>
        </pc:spChg>
      </pc:sldChg>
      <pc:sldChg chg="modCm">
        <pc:chgData name="Scott Johnson" userId="bec97677-f0c6-4bfb-b610-83dc74061801" providerId="ADAL" clId="{5F1AF5C4-6912-4B97-BE6E-D363C62BD0EE}" dt="2023-02-14T15:40:35.517" v="53"/>
        <pc:sldMkLst>
          <pc:docMk/>
          <pc:sldMk cId="3296166877" sldId="1347"/>
        </pc:sldMkLst>
      </pc:sldChg>
      <pc:sldChg chg="modCm">
        <pc:chgData name="Scott Johnson" userId="bec97677-f0c6-4bfb-b610-83dc74061801" providerId="ADAL" clId="{5F1AF5C4-6912-4B97-BE6E-D363C62BD0EE}" dt="2023-02-14T15:40:40.469" v="54"/>
        <pc:sldMkLst>
          <pc:docMk/>
          <pc:sldMk cId="2985573036" sldId="1348"/>
        </pc:sldMkLst>
      </pc:sldChg>
      <pc:sldChg chg="modCm">
        <pc:chgData name="Scott Johnson" userId="bec97677-f0c6-4bfb-b610-83dc74061801" providerId="ADAL" clId="{5F1AF5C4-6912-4B97-BE6E-D363C62BD0EE}" dt="2023-02-14T15:36:53.956" v="5"/>
        <pc:sldMkLst>
          <pc:docMk/>
          <pc:sldMk cId="2646814274" sldId="1359"/>
        </pc:sldMkLst>
      </pc:sldChg>
      <pc:sldChg chg="modCm">
        <pc:chgData name="Scott Johnson" userId="bec97677-f0c6-4bfb-b610-83dc74061801" providerId="ADAL" clId="{5F1AF5C4-6912-4B97-BE6E-D363C62BD0EE}" dt="2023-02-14T15:33:22.372" v="1"/>
        <pc:sldMkLst>
          <pc:docMk/>
          <pc:sldMk cId="3008848058" sldId="1363"/>
        </pc:sldMkLst>
      </pc:sldChg>
      <pc:sldChg chg="modSp mod modCm">
        <pc:chgData name="Scott Johnson" userId="bec97677-f0c6-4bfb-b610-83dc74061801" providerId="ADAL" clId="{5F1AF5C4-6912-4B97-BE6E-D363C62BD0EE}" dt="2023-02-14T15:40:14.962" v="51"/>
        <pc:sldMkLst>
          <pc:docMk/>
          <pc:sldMk cId="816498387" sldId="1367"/>
        </pc:sldMkLst>
        <pc:spChg chg="mod">
          <ac:chgData name="Scott Johnson" userId="bec97677-f0c6-4bfb-b610-83dc74061801" providerId="ADAL" clId="{5F1AF5C4-6912-4B97-BE6E-D363C62BD0EE}" dt="2023-02-14T15:40:09.211" v="50" actId="20577"/>
          <ac:spMkLst>
            <pc:docMk/>
            <pc:sldMk cId="816498387" sldId="1367"/>
            <ac:spMk id="4" creationId="{CB57F62A-3C71-22B5-1889-BF7E76F16F73}"/>
          </ac:spMkLst>
        </pc:spChg>
      </pc:sldChg>
      <pc:sldChg chg="modCm">
        <pc:chgData name="Scott Johnson" userId="bec97677-f0c6-4bfb-b610-83dc74061801" providerId="ADAL" clId="{5F1AF5C4-6912-4B97-BE6E-D363C62BD0EE}" dt="2023-02-14T15:37:01.574" v="6"/>
        <pc:sldMkLst>
          <pc:docMk/>
          <pc:sldMk cId="2432127470" sldId="1370"/>
        </pc:sldMkLst>
      </pc:sldChg>
    </pc:docChg>
  </pc:docChgLst>
  <pc:docChgLst>
    <pc:chgData name="Ollervidez, Leticia" userId="S::leticia.ollervidez@tea.texas.gov::12ccd2a1-d554-4cac-b492-4e314c2b5f8f" providerId="AD" clId="Web-{D5B75963-8BF3-1AE8-C8B1-CD58199C7239}"/>
    <pc:docChg chg="modSld">
      <pc:chgData name="Ollervidez, Leticia" userId="S::leticia.ollervidez@tea.texas.gov::12ccd2a1-d554-4cac-b492-4e314c2b5f8f" providerId="AD" clId="Web-{D5B75963-8BF3-1AE8-C8B1-CD58199C7239}" dt="2023-02-15T20:31:45.265" v="53" actId="20577"/>
      <pc:docMkLst>
        <pc:docMk/>
      </pc:docMkLst>
      <pc:sldChg chg="modCm">
        <pc:chgData name="Ollervidez, Leticia" userId="S::leticia.ollervidez@tea.texas.gov::12ccd2a1-d554-4cac-b492-4e314c2b5f8f" providerId="AD" clId="Web-{D5B75963-8BF3-1AE8-C8B1-CD58199C7239}" dt="2023-02-15T20:16:52.496" v="3"/>
        <pc:sldMkLst>
          <pc:docMk/>
          <pc:sldMk cId="1932093886" sldId="133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Ollervidez, Leticia" userId="S::leticia.ollervidez@tea.texas.gov::12ccd2a1-d554-4cac-b492-4e314c2b5f8f" providerId="AD" clId="Web-{D5B75963-8BF3-1AE8-C8B1-CD58199C7239}" dt="2023-02-15T20:16:52.496" v="3"/>
              <pc2:cmMkLst xmlns:pc2="http://schemas.microsoft.com/office/powerpoint/2019/9/main/command">
                <pc:docMk/>
                <pc:sldMk cId="1932093886" sldId="1339"/>
                <pc2:cmMk id="{8A1CB8D5-3653-42D7-AB66-34E2FC66BAA7}"/>
              </pc2:cmMkLst>
            </pc226:cmChg>
          </p:ext>
        </pc:extLst>
      </pc:sldChg>
      <pc:sldChg chg="modCm">
        <pc:chgData name="Ollervidez, Leticia" userId="S::leticia.ollervidez@tea.texas.gov::12ccd2a1-d554-4cac-b492-4e314c2b5f8f" providerId="AD" clId="Web-{D5B75963-8BF3-1AE8-C8B1-CD58199C7239}" dt="2023-02-15T20:16:06.854" v="0"/>
        <pc:sldMkLst>
          <pc:docMk/>
          <pc:sldMk cId="3728244890" sldId="134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Ollervidez, Leticia" userId="S::leticia.ollervidez@tea.texas.gov::12ccd2a1-d554-4cac-b492-4e314c2b5f8f" providerId="AD" clId="Web-{D5B75963-8BF3-1AE8-C8B1-CD58199C7239}" dt="2023-02-15T20:16:06.854" v="0"/>
              <pc2:cmMkLst xmlns:pc2="http://schemas.microsoft.com/office/powerpoint/2019/9/main/command">
                <pc:docMk/>
                <pc:sldMk cId="3728244890" sldId="1343"/>
                <pc2:cmMk id="{2C636CEB-307B-4197-A2FC-A1DA854E5EED}"/>
              </pc2:cmMkLst>
            </pc226:cmChg>
          </p:ext>
        </pc:extLst>
      </pc:sldChg>
      <pc:sldChg chg="modCm">
        <pc:chgData name="Ollervidez, Leticia" userId="S::leticia.ollervidez@tea.texas.gov::12ccd2a1-d554-4cac-b492-4e314c2b5f8f" providerId="AD" clId="Web-{D5B75963-8BF3-1AE8-C8B1-CD58199C7239}" dt="2023-02-15T20:16:18.276" v="2"/>
        <pc:sldMkLst>
          <pc:docMk/>
          <pc:sldMk cId="3372854681" sldId="134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Ollervidez, Leticia" userId="S::leticia.ollervidez@tea.texas.gov::12ccd2a1-d554-4cac-b492-4e314c2b5f8f" providerId="AD" clId="Web-{D5B75963-8BF3-1AE8-C8B1-CD58199C7239}" dt="2023-02-15T20:16:18.276" v="2"/>
              <pc2:cmMkLst xmlns:pc2="http://schemas.microsoft.com/office/powerpoint/2019/9/main/command">
                <pc:docMk/>
                <pc:sldMk cId="3372854681" sldId="1345"/>
                <pc2:cmMk id="{4AAF7422-7345-4BB2-B9AD-CE0C0B2B3097}"/>
              </pc2:cmMkLst>
            </pc226:cmChg>
            <pc226:cmChg xmlns:pc226="http://schemas.microsoft.com/office/powerpoint/2022/06/main/command" chg="mod">
              <pc226:chgData name="Ollervidez, Leticia" userId="S::leticia.ollervidez@tea.texas.gov::12ccd2a1-d554-4cac-b492-4e314c2b5f8f" providerId="AD" clId="Web-{D5B75963-8BF3-1AE8-C8B1-CD58199C7239}" dt="2023-02-15T20:16:14.776" v="1"/>
              <pc2:cmMkLst xmlns:pc2="http://schemas.microsoft.com/office/powerpoint/2019/9/main/command">
                <pc:docMk/>
                <pc:sldMk cId="3372854681" sldId="1345"/>
                <pc2:cmMk id="{07F109D7-EE45-4AA4-8A46-E21E9B6CDD00}"/>
              </pc2:cmMkLst>
            </pc226:cmChg>
          </p:ext>
        </pc:extLst>
      </pc:sldChg>
      <pc:sldChg chg="modSp modCm">
        <pc:chgData name="Ollervidez, Leticia" userId="S::leticia.ollervidez@tea.texas.gov::12ccd2a1-d554-4cac-b492-4e314c2b5f8f" providerId="AD" clId="Web-{D5B75963-8BF3-1AE8-C8B1-CD58199C7239}" dt="2023-02-15T20:31:45.265" v="53" actId="20577"/>
        <pc:sldMkLst>
          <pc:docMk/>
          <pc:sldMk cId="3296166877" sldId="1347"/>
        </pc:sldMkLst>
        <pc:spChg chg="mod">
          <ac:chgData name="Ollervidez, Leticia" userId="S::leticia.ollervidez@tea.texas.gov::12ccd2a1-d554-4cac-b492-4e314c2b5f8f" providerId="AD" clId="Web-{D5B75963-8BF3-1AE8-C8B1-CD58199C7239}" dt="2023-02-15T20:31:45.265" v="53" actId="20577"/>
          <ac:spMkLst>
            <pc:docMk/>
            <pc:sldMk cId="3296166877" sldId="1347"/>
            <ac:spMk id="4" creationId="{F0CBC451-F663-2475-2B4C-7346B52A882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Ollervidez, Leticia" userId="S::leticia.ollervidez@tea.texas.gov::12ccd2a1-d554-4cac-b492-4e314c2b5f8f" providerId="AD" clId="Web-{D5B75963-8BF3-1AE8-C8B1-CD58199C7239}" dt="2023-02-15T20:30:36.403" v="52" actId="20577"/>
              <pc2:cmMkLst xmlns:pc2="http://schemas.microsoft.com/office/powerpoint/2019/9/main/command">
                <pc:docMk/>
                <pc:sldMk cId="3296166877" sldId="1347"/>
                <pc2:cmMk id="{ACF5FD7C-05C6-46DF-94E7-47682566BB80}"/>
              </pc2:cmMkLst>
            </pc226:cmChg>
            <pc226:cmChg xmlns:pc226="http://schemas.microsoft.com/office/powerpoint/2022/06/main/command" chg="mod">
              <pc226:chgData name="Ollervidez, Leticia" userId="S::leticia.ollervidez@tea.texas.gov::12ccd2a1-d554-4cac-b492-4e314c2b5f8f" providerId="AD" clId="Web-{D5B75963-8BF3-1AE8-C8B1-CD58199C7239}" dt="2023-02-15T20:30:36.403" v="52" actId="20577"/>
              <pc2:cmMkLst xmlns:pc2="http://schemas.microsoft.com/office/powerpoint/2019/9/main/command">
                <pc:docMk/>
                <pc:sldMk cId="3296166877" sldId="1347"/>
                <pc2:cmMk id="{714C1F88-3A4A-415A-A91E-ACBD9C6DCB14}"/>
              </pc2:cmMkLst>
            </pc226:cmChg>
            <pc226:cmChg xmlns:pc226="http://schemas.microsoft.com/office/powerpoint/2022/06/main/command" chg="mod">
              <pc226:chgData name="Ollervidez, Leticia" userId="S::leticia.ollervidez@tea.texas.gov::12ccd2a1-d554-4cac-b492-4e314c2b5f8f" providerId="AD" clId="Web-{D5B75963-8BF3-1AE8-C8B1-CD58199C7239}" dt="2023-02-15T20:30:36.403" v="52" actId="20577"/>
              <pc2:cmMkLst xmlns:pc2="http://schemas.microsoft.com/office/powerpoint/2019/9/main/command">
                <pc:docMk/>
                <pc:sldMk cId="3296166877" sldId="1347"/>
                <pc2:cmMk id="{C29BC08B-2277-40B5-B0AA-2892B3807685}"/>
              </pc2:cmMkLst>
            </pc226:cmChg>
            <pc226:cmChg xmlns:pc226="http://schemas.microsoft.com/office/powerpoint/2022/06/main/command" chg="mod">
              <pc226:chgData name="Ollervidez, Leticia" userId="S::leticia.ollervidez@tea.texas.gov::12ccd2a1-d554-4cac-b492-4e314c2b5f8f" providerId="AD" clId="Web-{D5B75963-8BF3-1AE8-C8B1-CD58199C7239}" dt="2023-02-15T20:30:36.403" v="52" actId="20577"/>
              <pc2:cmMkLst xmlns:pc2="http://schemas.microsoft.com/office/powerpoint/2019/9/main/command">
                <pc:docMk/>
                <pc:sldMk cId="3296166877" sldId="1347"/>
                <pc2:cmMk id="{0AC822CC-4FC3-42A3-BD1A-F6109074DE5C}"/>
              </pc2:cmMkLst>
              <pc226:cmRplyChg chg="add">
                <pc226:chgData name="Ollervidez, Leticia" userId="S::leticia.ollervidez@tea.texas.gov::12ccd2a1-d554-4cac-b492-4e314c2b5f8f" providerId="AD" clId="Web-{D5B75963-8BF3-1AE8-C8B1-CD58199C7239}" dt="2023-02-15T20:28:57.681" v="44"/>
                <pc2:cmRplyMkLst xmlns:pc2="http://schemas.microsoft.com/office/powerpoint/2019/9/main/command">
                  <pc:docMk/>
                  <pc:sldMk cId="3296166877" sldId="1347"/>
                  <pc2:cmMk id="{0AC822CC-4FC3-42A3-BD1A-F6109074DE5C}"/>
                  <pc2:cmRplyMk id="{5AB5FA66-3AA1-43D6-881C-F275218F22BF}"/>
                </pc2:cmRplyMkLst>
              </pc226:cmRplyChg>
            </pc226:cmChg>
          </p:ext>
        </pc:extLst>
      </pc:sldChg>
      <pc:sldChg chg="modSp modCm">
        <pc:chgData name="Ollervidez, Leticia" userId="S::leticia.ollervidez@tea.texas.gov::12ccd2a1-d554-4cac-b492-4e314c2b5f8f" providerId="AD" clId="Web-{D5B75963-8BF3-1AE8-C8B1-CD58199C7239}" dt="2023-02-15T20:20:19.442" v="21"/>
        <pc:sldMkLst>
          <pc:docMk/>
          <pc:sldMk cId="2646814274" sldId="1359"/>
        </pc:sldMkLst>
        <pc:spChg chg="mod">
          <ac:chgData name="Ollervidez, Leticia" userId="S::leticia.ollervidez@tea.texas.gov::12ccd2a1-d554-4cac-b492-4e314c2b5f8f" providerId="AD" clId="Web-{D5B75963-8BF3-1AE8-C8B1-CD58199C7239}" dt="2023-02-15T20:19:51.394" v="20" actId="20577"/>
          <ac:spMkLst>
            <pc:docMk/>
            <pc:sldMk cId="2646814274" sldId="1359"/>
            <ac:spMk id="4" creationId="{F0CBC451-F663-2475-2B4C-7346B52A882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Ollervidez, Leticia" userId="S::leticia.ollervidez@tea.texas.gov::12ccd2a1-d554-4cac-b492-4e314c2b5f8f" providerId="AD" clId="Web-{D5B75963-8BF3-1AE8-C8B1-CD58199C7239}" dt="2023-02-15T20:19:51.394" v="20" actId="20577"/>
              <pc2:cmMkLst xmlns:pc2="http://schemas.microsoft.com/office/powerpoint/2019/9/main/command">
                <pc:docMk/>
                <pc:sldMk cId="2646814274" sldId="1359"/>
                <pc2:cmMk id="{9F47EF3E-788E-4B89-B6A8-18E940DC2077}"/>
              </pc2:cmMkLst>
            </pc226:cmChg>
            <pc226:cmChg xmlns:pc226="http://schemas.microsoft.com/office/powerpoint/2022/06/main/command" chg="mod">
              <pc226:chgData name="Ollervidez, Leticia" userId="S::leticia.ollervidez@tea.texas.gov::12ccd2a1-d554-4cac-b492-4e314c2b5f8f" providerId="AD" clId="Web-{D5B75963-8BF3-1AE8-C8B1-CD58199C7239}" dt="2023-02-15T20:19:51.394" v="20" actId="20577"/>
              <pc2:cmMkLst xmlns:pc2="http://schemas.microsoft.com/office/powerpoint/2019/9/main/command">
                <pc:docMk/>
                <pc:sldMk cId="2646814274" sldId="1359"/>
                <pc2:cmMk id="{1F2B135C-F32D-4DFA-AD67-2788B47FA767}"/>
              </pc2:cmMkLst>
            </pc226:cmChg>
            <pc226:cmChg xmlns:pc226="http://schemas.microsoft.com/office/powerpoint/2022/06/main/command" chg="mod">
              <pc226:chgData name="Ollervidez, Leticia" userId="S::leticia.ollervidez@tea.texas.gov::12ccd2a1-d554-4cac-b492-4e314c2b5f8f" providerId="AD" clId="Web-{D5B75963-8BF3-1AE8-C8B1-CD58199C7239}" dt="2023-02-15T20:19:51.394" v="20" actId="20577"/>
              <pc2:cmMkLst xmlns:pc2="http://schemas.microsoft.com/office/powerpoint/2019/9/main/command">
                <pc:docMk/>
                <pc:sldMk cId="2646814274" sldId="1359"/>
                <pc2:cmMk id="{978B87E0-09A8-4ED9-AFB1-56FF579DDB50}"/>
              </pc2:cmMkLst>
            </pc226:cmChg>
            <pc226:cmChg xmlns:pc226="http://schemas.microsoft.com/office/powerpoint/2022/06/main/command" chg="mod">
              <pc226:chgData name="Ollervidez, Leticia" userId="S::leticia.ollervidez@tea.texas.gov::12ccd2a1-d554-4cac-b492-4e314c2b5f8f" providerId="AD" clId="Web-{D5B75963-8BF3-1AE8-C8B1-CD58199C7239}" dt="2023-02-15T20:20:19.442" v="21"/>
              <pc2:cmMkLst xmlns:pc2="http://schemas.microsoft.com/office/powerpoint/2019/9/main/command">
                <pc:docMk/>
                <pc:sldMk cId="2646814274" sldId="1359"/>
                <pc2:cmMk id="{607847F5-A0D8-4B4F-9B82-A70A179B22AD}"/>
              </pc2:cmMkLst>
              <pc226:cmRplyChg chg="add">
                <pc226:chgData name="Ollervidez, Leticia" userId="S::leticia.ollervidez@tea.texas.gov::12ccd2a1-d554-4cac-b492-4e314c2b5f8f" providerId="AD" clId="Web-{D5B75963-8BF3-1AE8-C8B1-CD58199C7239}" dt="2023-02-15T20:20:19.442" v="21"/>
                <pc2:cmRplyMkLst xmlns:pc2="http://schemas.microsoft.com/office/powerpoint/2019/9/main/command">
                  <pc:docMk/>
                  <pc:sldMk cId="2646814274" sldId="1359"/>
                  <pc2:cmMk id="{607847F5-A0D8-4B4F-9B82-A70A179B22AD}"/>
                  <pc2:cmRplyMk id="{826A29F9-AB91-4802-A7F0-EB3EA8392DF5}"/>
                </pc2:cmRplyMkLst>
              </pc226:cmRplyChg>
            </pc226:cmChg>
          </p:ext>
        </pc:extLst>
      </pc:sldChg>
      <pc:sldChg chg="modSp modCm">
        <pc:chgData name="Ollervidez, Leticia" userId="S::leticia.ollervidez@tea.texas.gov::12ccd2a1-d554-4cac-b492-4e314c2b5f8f" providerId="AD" clId="Web-{D5B75963-8BF3-1AE8-C8B1-CD58199C7239}" dt="2023-02-15T20:22:45.916" v="41" actId="20577"/>
        <pc:sldMkLst>
          <pc:docMk/>
          <pc:sldMk cId="1719213713" sldId="1366"/>
        </pc:sldMkLst>
        <pc:spChg chg="mod">
          <ac:chgData name="Ollervidez, Leticia" userId="S::leticia.ollervidez@tea.texas.gov::12ccd2a1-d554-4cac-b492-4e314c2b5f8f" providerId="AD" clId="Web-{D5B75963-8BF3-1AE8-C8B1-CD58199C7239}" dt="2023-02-15T20:22:45.916" v="41" actId="20577"/>
          <ac:spMkLst>
            <pc:docMk/>
            <pc:sldMk cId="1719213713" sldId="1366"/>
            <ac:spMk id="4" creationId="{F0CBC451-F663-2475-2B4C-7346B52A882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Ollervidez, Leticia" userId="S::leticia.ollervidez@tea.texas.gov::12ccd2a1-d554-4cac-b492-4e314c2b5f8f" providerId="AD" clId="Web-{D5B75963-8BF3-1AE8-C8B1-CD58199C7239}" dt="2023-02-15T20:22:44.588" v="40"/>
              <pc2:cmMkLst xmlns:pc2="http://schemas.microsoft.com/office/powerpoint/2019/9/main/command">
                <pc:docMk/>
                <pc:sldMk cId="1719213713" sldId="1366"/>
                <pc2:cmMk id="{5EB9EDF1-947C-4338-8DE5-56AB5A7FD154}"/>
              </pc2:cmMkLst>
              <pc226:cmRplyChg chg="add">
                <pc226:chgData name="Ollervidez, Leticia" userId="S::leticia.ollervidez@tea.texas.gov::12ccd2a1-d554-4cac-b492-4e314c2b5f8f" providerId="AD" clId="Web-{D5B75963-8BF3-1AE8-C8B1-CD58199C7239}" dt="2023-02-15T20:22:44.588" v="40"/>
                <pc2:cmRplyMkLst xmlns:pc2="http://schemas.microsoft.com/office/powerpoint/2019/9/main/command">
                  <pc:docMk/>
                  <pc:sldMk cId="1719213713" sldId="1366"/>
                  <pc2:cmMk id="{5EB9EDF1-947C-4338-8DE5-56AB5A7FD154}"/>
                  <pc2:cmRplyMk id="{7D955B80-F17F-4377-89A8-8C7A4129F08C}"/>
                </pc2:cmRplyMkLst>
              </pc226:cmRplyChg>
            </pc226:cmChg>
          </p:ext>
        </pc:extLst>
      </pc:sldChg>
    </pc:docChg>
  </pc:docChgLst>
  <pc:docChgLst>
    <pc:chgData name="Polo, Beth" userId="S::beth.polo@tea.texas.gov::217503ae-afe6-4379-9001-e6919c8c2fa0" providerId="AD" clId="Web-{0162AACA-77F2-4E0C-966B-B5976D32EAC3}"/>
    <pc:docChg chg="modSld">
      <pc:chgData name="Polo, Beth" userId="S::beth.polo@tea.texas.gov::217503ae-afe6-4379-9001-e6919c8c2fa0" providerId="AD" clId="Web-{0162AACA-77F2-4E0C-966B-B5976D32EAC3}" dt="2023-01-24T19:39:54.793" v="17" actId="20577"/>
      <pc:docMkLst>
        <pc:docMk/>
      </pc:docMkLst>
      <pc:sldChg chg="modSp">
        <pc:chgData name="Polo, Beth" userId="S::beth.polo@tea.texas.gov::217503ae-afe6-4379-9001-e6919c8c2fa0" providerId="AD" clId="Web-{0162AACA-77F2-4E0C-966B-B5976D32EAC3}" dt="2023-01-24T19:39:54.793" v="17" actId="20577"/>
        <pc:sldMkLst>
          <pc:docMk/>
          <pc:sldMk cId="101772985" sldId="430"/>
        </pc:sldMkLst>
        <pc:spChg chg="mod">
          <ac:chgData name="Polo, Beth" userId="S::beth.polo@tea.texas.gov::217503ae-afe6-4379-9001-e6919c8c2fa0" providerId="AD" clId="Web-{0162AACA-77F2-4E0C-966B-B5976D32EAC3}" dt="2023-01-24T19:39:54.793" v="17" actId="20577"/>
          <ac:spMkLst>
            <pc:docMk/>
            <pc:sldMk cId="101772985" sldId="430"/>
            <ac:spMk id="2" creationId="{405DF411-78A9-9747-09AA-850A39BC7211}"/>
          </ac:spMkLst>
        </pc:spChg>
      </pc:sldChg>
    </pc:docChg>
  </pc:docChgLst>
  <pc:docChgLst>
    <pc:chgData name="Ollervidez, Leticia" userId="S::leticia.ollervidez@tea.texas.gov::12ccd2a1-d554-4cac-b492-4e314c2b5f8f" providerId="AD" clId="Web-{C6934498-8E72-40A7-A810-30A6224404FB}"/>
    <pc:docChg chg="modSld">
      <pc:chgData name="Ollervidez, Leticia" userId="S::leticia.ollervidez@tea.texas.gov::12ccd2a1-d554-4cac-b492-4e314c2b5f8f" providerId="AD" clId="Web-{C6934498-8E72-40A7-A810-30A6224404FB}" dt="2023-02-15T21:38:23.667" v="23" actId="20577"/>
      <pc:docMkLst>
        <pc:docMk/>
      </pc:docMkLst>
      <pc:sldChg chg="modSp modCm">
        <pc:chgData name="Ollervidez, Leticia" userId="S::leticia.ollervidez@tea.texas.gov::12ccd2a1-d554-4cac-b492-4e314c2b5f8f" providerId="AD" clId="Web-{C6934498-8E72-40A7-A810-30A6224404FB}" dt="2023-02-15T21:38:23.667" v="23" actId="20577"/>
        <pc:sldMkLst>
          <pc:docMk/>
          <pc:sldMk cId="3296166877" sldId="1347"/>
        </pc:sldMkLst>
        <pc:spChg chg="mod">
          <ac:chgData name="Ollervidez, Leticia" userId="S::leticia.ollervidez@tea.texas.gov::12ccd2a1-d554-4cac-b492-4e314c2b5f8f" providerId="AD" clId="Web-{C6934498-8E72-40A7-A810-30A6224404FB}" dt="2023-02-15T21:38:23.667" v="23" actId="20577"/>
          <ac:spMkLst>
            <pc:docMk/>
            <pc:sldMk cId="3296166877" sldId="1347"/>
            <ac:spMk id="4" creationId="{F0CBC451-F663-2475-2B4C-7346B52A882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Ollervidez, Leticia" userId="S::leticia.ollervidez@tea.texas.gov::12ccd2a1-d554-4cac-b492-4e314c2b5f8f" providerId="AD" clId="Web-{C6934498-8E72-40A7-A810-30A6224404FB}" dt="2023-02-15T21:38:03.838" v="22" actId="20577"/>
              <pc2:cmMkLst xmlns:pc2="http://schemas.microsoft.com/office/powerpoint/2019/9/main/command">
                <pc:docMk/>
                <pc:sldMk cId="3296166877" sldId="1347"/>
                <pc2:cmMk id="{ACF5FD7C-05C6-46DF-94E7-47682566BB80}"/>
              </pc2:cmMkLst>
            </pc226:cmChg>
            <pc226:cmChg xmlns:pc226="http://schemas.microsoft.com/office/powerpoint/2022/06/main/command" chg="mod">
              <pc226:chgData name="Ollervidez, Leticia" userId="S::leticia.ollervidez@tea.texas.gov::12ccd2a1-d554-4cac-b492-4e314c2b5f8f" providerId="AD" clId="Web-{C6934498-8E72-40A7-A810-30A6224404FB}" dt="2023-02-15T21:38:03.838" v="22" actId="20577"/>
              <pc2:cmMkLst xmlns:pc2="http://schemas.microsoft.com/office/powerpoint/2019/9/main/command">
                <pc:docMk/>
                <pc:sldMk cId="3296166877" sldId="1347"/>
                <pc2:cmMk id="{714C1F88-3A4A-415A-A91E-ACBD9C6DCB14}"/>
              </pc2:cmMkLst>
            </pc226:cmChg>
            <pc226:cmChg xmlns:pc226="http://schemas.microsoft.com/office/powerpoint/2022/06/main/command" chg="mod">
              <pc226:chgData name="Ollervidez, Leticia" userId="S::leticia.ollervidez@tea.texas.gov::12ccd2a1-d554-4cac-b492-4e314c2b5f8f" providerId="AD" clId="Web-{C6934498-8E72-40A7-A810-30A6224404FB}" dt="2023-02-15T21:38:03.838" v="22" actId="20577"/>
              <pc2:cmMkLst xmlns:pc2="http://schemas.microsoft.com/office/powerpoint/2019/9/main/command">
                <pc:docMk/>
                <pc:sldMk cId="3296166877" sldId="1347"/>
                <pc2:cmMk id="{C29BC08B-2277-40B5-B0AA-2892B3807685}"/>
              </pc2:cmMkLst>
            </pc226:cmChg>
            <pc226:cmChg xmlns:pc226="http://schemas.microsoft.com/office/powerpoint/2022/06/main/command" chg="mod">
              <pc226:chgData name="Ollervidez, Leticia" userId="S::leticia.ollervidez@tea.texas.gov::12ccd2a1-d554-4cac-b492-4e314c2b5f8f" providerId="AD" clId="Web-{C6934498-8E72-40A7-A810-30A6224404FB}" dt="2023-02-15T21:38:03.838" v="22" actId="20577"/>
              <pc2:cmMkLst xmlns:pc2="http://schemas.microsoft.com/office/powerpoint/2019/9/main/command">
                <pc:docMk/>
                <pc:sldMk cId="3296166877" sldId="1347"/>
                <pc2:cmMk id="{0AC822CC-4FC3-42A3-BD1A-F6109074DE5C}"/>
              </pc2:cmMkLst>
            </pc226:cmChg>
          </p:ext>
        </pc:extLst>
      </pc:sldChg>
    </pc:docChg>
  </pc:docChgLst>
  <pc:docChgLst>
    <pc:chgData name="Ollervidez, Leticia" userId="S::leticia.ollervidez@tea.texas.gov::12ccd2a1-d554-4cac-b492-4e314c2b5f8f" providerId="AD" clId="Web-{15005E6A-8718-4972-8612-21B439B70DBF}"/>
    <pc:docChg chg="modSld">
      <pc:chgData name="Ollervidez, Leticia" userId="S::leticia.ollervidez@tea.texas.gov::12ccd2a1-d554-4cac-b492-4e314c2b5f8f" providerId="AD" clId="Web-{15005E6A-8718-4972-8612-21B439B70DBF}" dt="2023-02-09T14:08:42.851" v="43"/>
      <pc:docMkLst>
        <pc:docMk/>
      </pc:docMkLst>
      <pc:sldChg chg="addSp modSp modCm">
        <pc:chgData name="Ollervidez, Leticia" userId="S::leticia.ollervidez@tea.texas.gov::12ccd2a1-d554-4cac-b492-4e314c2b5f8f" providerId="AD" clId="Web-{15005E6A-8718-4972-8612-21B439B70DBF}" dt="2023-02-09T14:08:42.851" v="43"/>
        <pc:sldMkLst>
          <pc:docMk/>
          <pc:sldMk cId="3372854681" sldId="1345"/>
        </pc:sldMkLst>
        <pc:spChg chg="mod">
          <ac:chgData name="Ollervidez, Leticia" userId="S::leticia.ollervidez@tea.texas.gov::12ccd2a1-d554-4cac-b492-4e314c2b5f8f" providerId="AD" clId="Web-{15005E6A-8718-4972-8612-21B439B70DBF}" dt="2023-02-09T13:59:48.546" v="2" actId="20577"/>
          <ac:spMkLst>
            <pc:docMk/>
            <pc:sldMk cId="3372854681" sldId="1345"/>
            <ac:spMk id="4" creationId="{CB57F62A-3C71-22B5-1889-BF7E76F16F73}"/>
          </ac:spMkLst>
        </pc:spChg>
        <pc:picChg chg="add mod">
          <ac:chgData name="Ollervidez, Leticia" userId="S::leticia.ollervidez@tea.texas.gov::12ccd2a1-d554-4cac-b492-4e314c2b5f8f" providerId="AD" clId="Web-{15005E6A-8718-4972-8612-21B439B70DBF}" dt="2023-02-09T14:08:20.319" v="42" actId="1076"/>
          <ac:picMkLst>
            <pc:docMk/>
            <pc:sldMk cId="3372854681" sldId="1345"/>
            <ac:picMk id="2" creationId="{EF0AD1EC-655A-3DCB-7FDF-15CA9458CD2F}"/>
          </ac:picMkLst>
        </pc:picChg>
      </pc:sldChg>
      <pc:sldChg chg="addSp delSp modSp">
        <pc:chgData name="Ollervidez, Leticia" userId="S::leticia.ollervidez@tea.texas.gov::12ccd2a1-d554-4cac-b492-4e314c2b5f8f" providerId="AD" clId="Web-{15005E6A-8718-4972-8612-21B439B70DBF}" dt="2023-02-09T14:04:46.613" v="30" actId="1076"/>
        <pc:sldMkLst>
          <pc:docMk/>
          <pc:sldMk cId="816498387" sldId="1367"/>
        </pc:sldMkLst>
        <pc:picChg chg="add mod">
          <ac:chgData name="Ollervidez, Leticia" userId="S::leticia.ollervidez@tea.texas.gov::12ccd2a1-d554-4cac-b492-4e314c2b5f8f" providerId="AD" clId="Web-{15005E6A-8718-4972-8612-21B439B70DBF}" dt="2023-02-09T14:04:46.613" v="30" actId="1076"/>
          <ac:picMkLst>
            <pc:docMk/>
            <pc:sldMk cId="816498387" sldId="1367"/>
            <ac:picMk id="2" creationId="{AD1C24A3-96D6-D998-229E-94AE7B430C01}"/>
          </ac:picMkLst>
        </pc:picChg>
        <pc:picChg chg="del">
          <ac:chgData name="Ollervidez, Leticia" userId="S::leticia.ollervidez@tea.texas.gov::12ccd2a1-d554-4cac-b492-4e314c2b5f8f" providerId="AD" clId="Web-{15005E6A-8718-4972-8612-21B439B70DBF}" dt="2023-02-09T14:03:42.534" v="20"/>
          <ac:picMkLst>
            <pc:docMk/>
            <pc:sldMk cId="816498387" sldId="1367"/>
            <ac:picMk id="5" creationId="{86C7FE34-1CCF-AE5B-69BF-2AB294D4FB6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3F0D5E38-04D7-4CC0-AF82-3E5D8CB519D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9E4D9ABE-7AB9-4D3A-BEA5-45E799BD6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76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6FD7D95E-6B62-47ED-8187-0B1562D06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" r="1178" b="2468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-1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75964"/>
            <a:ext cx="5507665" cy="23896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FD4AE78-D0EB-4A0B-B63F-8343844A88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4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EBFA53-3D67-304C-8BAB-F461F2DE5244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08215F0-AC27-C64F-9348-60129EF43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112C45B-F787-7C43-BB07-B214946426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FB4E1D8-148E-BB46-8227-70333E5A7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67056E4-3E14-4ED3-85AB-955E33A8DA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75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7E7471-44C5-463E-B019-1DAB8864F30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50417" y="1304642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ABE558-DBB8-C64A-B51B-A8140EAB3C3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20D4E2B-309B-AC4B-967F-9B15C61CC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3D23F3C-8686-ED41-A69E-216B386B9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D27DAC6-0C5E-194D-B398-62D21A93A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5EFC259-BBAE-4DA5-B848-4DB59354A8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76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6428096" y="1285424"/>
            <a:ext cx="5405941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8097" y="1285424"/>
            <a:ext cx="538362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4B5868-DFC4-1A43-8743-6E68BA4257B7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2ECF530-48E5-5848-B2E1-9BC081B0D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0496040E-53E8-4343-B8A6-5CD8977655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01EF5C9-4012-EE46-BB4E-52AD584C5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82200EE-224B-415F-A726-90C5CBB2F8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29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0729C3-ACF1-4E41-B822-FC5A03165595}"/>
              </a:ext>
            </a:extLst>
          </p:cNvPr>
          <p:cNvSpPr/>
          <p:nvPr userDrawn="1"/>
        </p:nvSpPr>
        <p:spPr>
          <a:xfrm>
            <a:off x="333375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643187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952999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262811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572623" y="3223291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428749" y="2390136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736180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048373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336753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563224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DA5B326-4BC0-484C-8A52-EB4943337D62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4142F996-DE7C-3E47-BA8A-BBC00F96D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974DC2DB-1F0B-0942-9E0D-4F8920E609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B05FB37-2E5D-9D48-A9B7-C9217B450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917D098-5A09-4869-B309-8E88CBD6B8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40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712381" y="1239202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712380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6909500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6941734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9538" y="1286467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537" y="3788533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6658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36051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60968C-3F33-C64B-A2A1-E1BACC190A76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07386F5-F54A-234D-AC30-C50F06D595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A01B6C27-68DF-A946-B076-AD57BBA02C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0949CC2-4815-9040-AE29-DA865A2CF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775AFD9-BEE3-425F-9AB3-3335000DBB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51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51F148-FE22-5F4B-9656-B9FD0B31FA6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D1E651-A636-ED44-8643-D87936B7D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E373F66-282B-C84A-9B7B-612F107B4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3B3F59D-D4CA-7848-B38D-767519517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7E9B9A6-20E0-4E5C-B982-427BF76498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17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9CEFC9-AAA7-49A4-8FDC-F89E6009086A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B7C878DE-4C84-4F9E-B3A9-9F718A6DA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B79DAE-CFAF-404D-BC10-36DC7525CF5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EABCAA-819D-3348-9451-F8B72E04B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96E019A-A2E1-144B-A66D-D804B12991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CA4099B-DB89-0449-ADCC-A2078A708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6C6628B-B955-4A06-A2D2-F2637EC1E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11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9CA210-FEED-684B-A2A9-F54EDD7D2C65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30A1659-99D2-374C-97EA-2635D11528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90F83D7-4EC5-EE4E-83F7-C835C5446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1ADDC4B-24B4-4987-8301-62AC640166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67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BD0F88F-B66B-F745-BA33-0143C27E5F2D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Clr>
                <a:schemeClr val="accent2"/>
              </a:buClr>
              <a:buSzPct val="75000"/>
              <a:buFont typeface="Courier New" panose="02070309020205020404" pitchFamily="49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FA6AE0-F5B6-6E49-8BB3-4004BFDD1F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F9FB4947-4D5F-954E-B552-4F263C8E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2/27/2023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D2FE67E8-1825-AB4D-A7FC-30A73E3B0E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498E68E3-D6C5-9245-99A9-607F1E2B05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BBBBBA0-AAB0-4BC2-BDF1-8C90CA9DFF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35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6E93DA6-A186-9940-9961-AE9EAE17F18C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2EAA20-EA13-F943-95AF-7156B689A8C1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49262BE9-D596-EE49-8507-B79D803E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2/27/2023</a:t>
            </a:fld>
            <a:endParaRPr lang="en-US"/>
          </a:p>
        </p:txBody>
      </p:sp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910B0988-AF98-C545-A6AB-AD57B467B0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D5D7554-A478-8645-A569-84934EC2D6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3A586B6-7406-43F8-B07F-A8BD953D18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39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48669"/>
            <a:ext cx="5507665" cy="2416920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B2691C8-17BF-4178-8EB9-778DEDDB1A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612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77DCAAF-B02B-B24A-8AB0-956BA9E81D63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28DAB3-C658-FA4C-9183-4169F5C77E36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53DBDFD6-DCC5-FE4D-9B49-5F5722AB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2/27/2023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8C24448D-6ADF-8442-A000-775910CD0D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1165CA6F-4364-244F-9ABF-4E81C4523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973D2B0-1CE9-493B-9925-CD6B89614F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01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523919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833731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4354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53355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616912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929105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217485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43956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A2BD7F4-C9CD-5E45-8A88-B96A3E033E78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4592BA-DF80-CC4D-BC9D-88314565611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C9F3F664-C802-7249-A764-71E581FA3D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2/27/2023</a:t>
            </a:fld>
            <a:endParaRPr lang="en-US"/>
          </a:p>
        </p:txBody>
      </p:sp>
      <p:pic>
        <p:nvPicPr>
          <p:cNvPr id="34" name="Picture 33" descr="A close up of a sign&#10;&#10;Description automatically generated">
            <a:extLst>
              <a:ext uri="{FF2B5EF4-FFF2-40B4-BE49-F238E27FC236}">
                <a16:creationId xmlns:a16="http://schemas.microsoft.com/office/drawing/2014/main" id="{D467C9B8-BC4D-7F47-8AA0-AA2F4BE0A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6D8DE5CC-1AD4-EE46-B391-85AE43951F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CAF8FDEC-6588-41D9-99DC-18FE86AD05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78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FDDB49D4-8143-9B46-A2E3-F54C2E2C22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E45AD176-A492-564A-9120-30D5931E75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2D2368-DB91-5641-B72D-CAD3B3692E26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FE50E5-E585-294D-8EA1-6FF47F94FAE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24516B70-534E-B846-AFCE-7DEC40C1C0F1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2/27/2023</a:t>
            </a:fld>
            <a:endParaRPr lang="en-US"/>
          </a:p>
        </p:txBody>
      </p:sp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id="{1D042591-5AE2-0747-992B-D891310041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6BF1E2C7-B4C7-9940-9534-D5A78B0DBD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BF0BE0F-8278-429A-ABC4-48862EE15D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57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FA6A0AD2-53AF-4D84-8AC9-3DBC493F2F75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83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17A0E8C-5BD7-4700-910D-186567B7387F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1841" y="167275"/>
            <a:ext cx="9630770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9BB631-3C3A-404F-9486-4A9AD6558D7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77C9D04E-46AF-E54D-9D39-9FEF716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2/27/2023</a:t>
            </a:fld>
            <a:endParaRPr lang="en-US"/>
          </a:p>
        </p:txBody>
      </p: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AF1344F-A4C1-B246-84D0-1D67018FF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15CADD9-290D-480D-B381-B762CBC85C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490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0C87E2D-FAD5-4CD6-9B9E-DF4D175EE0DC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90356-E557-4622-94C2-A683DA8E87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FA6A0AD2-53AF-4D84-8AC9-3DBC493F2F75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0119" y="153230"/>
            <a:ext cx="9513918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57E269-44EA-2844-9B22-F017403D625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AEB296D3-703D-C04F-9ED9-0F2A0F4651CC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2/27/2023</a:t>
            </a:fld>
            <a:endParaRPr lang="en-US"/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4DF7DD12-0BD0-204E-A4BA-F2E71254F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46102D5F-B5B3-44E7-B63C-D3C34DEFE1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193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8F225BF-6018-4E25-96E5-020EDE4E074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8408" y="164595"/>
            <a:ext cx="9919861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8F072F-C70B-384C-BB1F-23F1D691A6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D7719160-ED60-8045-8675-2D2E522409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2/27/2023</a:t>
            </a:fld>
            <a:endParaRPr lang="en-US"/>
          </a:p>
        </p:txBody>
      </p: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ECDAB876-A886-C54C-ACB6-BF7126E392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CB36AA6-6A09-4EF9-94EF-52554048B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15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C02CBCA-AFCA-4598-B68B-76039CBECC82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249" y="168668"/>
            <a:ext cx="9884676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48416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793975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03787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13599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332717" y="2472427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577156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889349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177729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04200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911C78B-F852-454F-903B-A9ACC1E0058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69562053-D36A-6A4C-81AC-15D58F02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2/27/2023</a:t>
            </a:fld>
            <a:endParaRPr lang="en-US"/>
          </a:p>
        </p:txBody>
      </p:sp>
      <p:pic>
        <p:nvPicPr>
          <p:cNvPr id="28" name="Picture 27" descr="A close up of a sign&#10;&#10;Description automatically generated">
            <a:extLst>
              <a:ext uri="{FF2B5EF4-FFF2-40B4-BE49-F238E27FC236}">
                <a16:creationId xmlns:a16="http://schemas.microsoft.com/office/drawing/2014/main" id="{F37422CB-060A-BE49-AEEC-D38C146ED0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67211782-D95D-4EAA-8801-2284CAACAE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21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5F1119D-21B3-4E72-8273-39944FAB4016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8857" y="164595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B85CF5-636A-E440-B11A-092206235E22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C737E72E-CFE8-C948-A232-7E5E0DBB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2/27/2023</a:t>
            </a:fld>
            <a:endParaRPr lang="en-US"/>
          </a:p>
        </p:txBody>
      </p:sp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9516DD73-EFAF-4D47-841B-1104248EF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569829E-0179-48F9-9819-FA8179268C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37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D6C3F4-C7B6-4613-8B33-6EBE2B01DE7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1" y="252702"/>
            <a:ext cx="9131780" cy="575136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B5F3F2-7038-D944-BB35-28CDB39B19DA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045A7A8-30EA-074D-AD8F-CCCE7D8D88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2/27/2023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10F5092-1527-9B43-8ADE-35FC8A3822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B514CDE-B44E-48D2-AF6E-F7F26F3FAC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7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8132F563-1018-4BBA-84AD-7D43004AA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1325" r="3165" b="2551"/>
          <a:stretch/>
        </p:blipFill>
        <p:spPr>
          <a:xfrm>
            <a:off x="426" y="0"/>
            <a:ext cx="1219157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2CABA84F-8E24-41C1-A179-B6E997659D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116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D5DE5-D6B1-DF6D-50B7-3D3309C146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01A16B-243B-EF1B-20F5-7417B6DEF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0A496-30D5-F1A3-242B-1CF9E30A6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9FEE-13D2-4C73-9B54-6E9C2B6C001A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900A8-5319-DE26-FE51-7C0420139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44CF3-9A43-08D0-C74A-A2C35AD78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D43B-F005-492D-8FCF-9E3FDE7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4447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E6D6E-34B5-EDC0-AA03-E4C4AE206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1EAD7-41D7-6242-0BBF-7C75E3FFF0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65BED-AEE7-D4C9-9674-3CA0C4B8A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9FEE-13D2-4C73-9B54-6E9C2B6C001A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B7623-0A48-0F50-713C-35052503C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30506-DB06-D4C7-56AC-856B9E8F6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D43B-F005-492D-8FCF-9E3FDE7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036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EE96B-4F82-971F-807A-9D2C2CD40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71A51-3715-E6BF-2BCC-5F8740FE5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1A8467-18B3-3B78-E061-EE2297D19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9FEE-13D2-4C73-9B54-6E9C2B6C001A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1392C-D8EF-2389-8C17-94D614CE7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19FD9-E0F1-F897-32C9-39B60FBC2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D43B-F005-492D-8FCF-9E3FDE7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406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89251-EF40-A65D-5347-73186774D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3744D-5ACA-DD10-B0DC-DDCB40EAD1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AFD745-3C10-5B7E-49DC-3100E5587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B3195-0B1E-31B6-40BA-78DC46997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9FEE-13D2-4C73-9B54-6E9C2B6C001A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2557E-3F49-AA7C-D85A-D2175D3F6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50ABA-1FFA-BDB6-FC74-9AA3B0A85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D43B-F005-492D-8FCF-9E3FDE7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24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5EC8A-2620-8E8C-15ED-5706A55A8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0D06D-D701-917E-6649-746D5371A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6EB267-6341-5CA8-D64D-229FF984DB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7CD005-CE0D-3486-515A-FBA174F7F9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4D8C20-D84C-C1E5-81DE-06F676EB11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8A71AB-64DE-193B-10D1-0F86857C1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9FEE-13D2-4C73-9B54-6E9C2B6C001A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DB0E67-9BC7-4AFF-B1E6-36EC47CD6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895E16-3746-AB2E-2A07-17CB3A1BC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D43B-F005-492D-8FCF-9E3FDE7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9861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94820-3D83-B816-D429-B3EB0D6CC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07C0D5-B935-18DE-71CB-6004888FB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9FEE-13D2-4C73-9B54-6E9C2B6C001A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07CC96-0813-88C5-4CF9-77A6B1EE7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EA9D5C-9F95-F339-C183-2EA15B76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D43B-F005-492D-8FCF-9E3FDE7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876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3D0048-DA15-9C5F-3328-DE3837872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9FEE-13D2-4C73-9B54-6E9C2B6C001A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A8A53F-5192-A852-94E6-8AD4C2D22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B92C17-7064-1B7E-C9E6-9609D7384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D43B-F005-492D-8FCF-9E3FDE7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969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D0DB3-D103-06E1-35A9-0E511CDBB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83C24-E4B3-CDBD-9106-9FFDBB93C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354FEC-85EB-3BD2-2088-E3C10C1C1E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41828B-D772-42EB-B53B-AEC26638E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9FEE-13D2-4C73-9B54-6E9C2B6C001A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97651-63E3-2867-8FB1-31D7646DF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34A08C-9CAA-A505-9F5A-3082E8594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D43B-F005-492D-8FCF-9E3FDE7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961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6631C-7BDF-AE9A-52E5-D6688814F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F435EB-A6CF-0BD5-EA02-980E05859E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C6084C-6F3A-DEB3-3FAC-EEDD7E970C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DEDB74-5934-8696-5AB2-DF3C5F8DE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9FEE-13D2-4C73-9B54-6E9C2B6C001A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5D25B3-D7DD-1C38-3BC6-131E5D151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A9E6FE-A931-C0BF-8476-FBE45FD1D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D43B-F005-492D-8FCF-9E3FDE7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910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6FF99-7301-639A-60E1-938B519BA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3462A0-E858-1DCB-2650-98D6DA55EF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2A62F-A595-458A-4B85-438BB75B3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9FEE-13D2-4C73-9B54-6E9C2B6C001A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0D2DE-4D56-7DF5-264D-BA7B05449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19012-D530-DE2D-F606-FF2DA5FC7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D43B-F005-492D-8FCF-9E3FDE7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52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at a computer&#10;&#10;Description automatically generated">
            <a:extLst>
              <a:ext uri="{FF2B5EF4-FFF2-40B4-BE49-F238E27FC236}">
                <a16:creationId xmlns:a16="http://schemas.microsoft.com/office/drawing/2014/main" id="{70A31480-C32A-4BB8-B0DF-C99B27B66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" r="-22" b="20417"/>
          <a:stretch/>
        </p:blipFill>
        <p:spPr>
          <a:xfrm>
            <a:off x="0" y="1"/>
            <a:ext cx="1221742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28B33F6-A58B-4CDC-8488-A0B7054DA8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714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AB6953-0679-8077-DD3D-B9908867D3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33E8A5-80BF-FDBB-39E1-BF892E3C2E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8332E-6421-2306-4CF0-4BFAAB559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9FEE-13D2-4C73-9B54-6E9C2B6C001A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F2008-7A51-C555-6E84-01A679D36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267C5-961D-2FF9-8116-85962E818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D43B-F005-492D-8FCF-9E3FDE7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0937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bg>
      <p:bgPr>
        <a:blipFill dpi="0" rotWithShape="1">
          <a:blip r:embed="rId2">
            <a:alphaModFix amt="2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4"/>
            <a:ext cx="2870789" cy="23923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C7C0638-979B-4B0B-B96F-6B859AF7A6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706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51F148-FE22-5F4B-9656-B9FD0B31FA6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D1E651-A636-ED44-8643-D87936B7D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E373F66-282B-C84A-9B7B-612F107B4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3B3F59D-D4CA-7848-B38D-767519517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7E9B9A6-20E0-4E5C-B982-427BF76498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835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1B9DEDDA-7B58-4520-A950-B49ECEF3EC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t="23292" r="9940" b="12674"/>
          <a:stretch/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FB7DA9D-A6E0-4F2D-B849-48659B12B7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26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child, indoor, wall&#10;&#10;Description automatically generated">
            <a:extLst>
              <a:ext uri="{FF2B5EF4-FFF2-40B4-BE49-F238E27FC236}">
                <a16:creationId xmlns:a16="http://schemas.microsoft.com/office/drawing/2014/main" id="{454B729E-4078-4961-AA28-F71FC702E4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t="7435" r="-42" b="1754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54323D5-DC36-4533-A457-DCC5ED0C96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02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3D73650-076F-4A3A-8B1D-4BC037C27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" r="1406" b="1403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5"/>
            <a:ext cx="2870789" cy="2351382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B20456-6692-4960-8821-D490DE1756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2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blipFill dpi="0" rotWithShape="1">
          <a:blip r:embed="rId2">
            <a:alphaModFix amt="2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4"/>
            <a:ext cx="2870789" cy="23923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C7C0638-979B-4B0B-B96F-6B859AF7A6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70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F4DB6E-C9F9-D944-B663-9CB9DAF8722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8E7FD1F-DB59-1F43-A0E9-971CABD56E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650F9ED-1E1E-254C-8D51-ADB94CF4D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4FED095-2A60-7649-AE12-495DA5A571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D25C652-3A12-4692-BB44-8656ED261C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20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36F96-CFF5-43CD-9E03-D06E3B2A0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C28EB-BCA9-43F7-A9C9-9BC5A31B85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7911F-0FB9-4538-A2CE-203712435F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0FB3CC-93E0-4E44-B4B3-913813400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53" y="104134"/>
            <a:ext cx="11164188" cy="751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411125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21" r:id="rId2"/>
    <p:sldLayoutId id="2147483742" r:id="rId3"/>
    <p:sldLayoutId id="2147483748" r:id="rId4"/>
    <p:sldLayoutId id="2147483746" r:id="rId5"/>
    <p:sldLayoutId id="2147483747" r:id="rId6"/>
    <p:sldLayoutId id="2147483744" r:id="rId7"/>
    <p:sldLayoutId id="2147483745" r:id="rId8"/>
    <p:sldLayoutId id="2147483725" r:id="rId9"/>
    <p:sldLayoutId id="2147483756" r:id="rId10"/>
    <p:sldLayoutId id="2147483749" r:id="rId11"/>
    <p:sldLayoutId id="2147483750" r:id="rId12"/>
    <p:sldLayoutId id="2147483751" r:id="rId13"/>
    <p:sldLayoutId id="2147483753" r:id="rId14"/>
    <p:sldLayoutId id="2147483752" r:id="rId15"/>
    <p:sldLayoutId id="2147483720" r:id="rId16"/>
    <p:sldLayoutId id="2147483754" r:id="rId17"/>
    <p:sldLayoutId id="2147483757" r:id="rId18"/>
    <p:sldLayoutId id="2147483758" r:id="rId19"/>
    <p:sldLayoutId id="2147483760" r:id="rId20"/>
    <p:sldLayoutId id="2147483761" r:id="rId21"/>
    <p:sldLayoutId id="2147483762" r:id="rId22"/>
    <p:sldLayoutId id="2147483763" r:id="rId23"/>
    <p:sldLayoutId id="2147483764" r:id="rId24"/>
    <p:sldLayoutId id="2147483765" r:id="rId25"/>
    <p:sldLayoutId id="2147483766" r:id="rId26"/>
    <p:sldLayoutId id="2147483767" r:id="rId27"/>
    <p:sldLayoutId id="2147483768" r:id="rId28"/>
    <p:sldLayoutId id="2147483755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EEE3EB-98BC-6E79-5D58-FCC61FBCA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5B746-BB3C-1E3A-E954-C1BE16DD2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6CCD1-484B-272F-D5A3-2F443E0CDB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79FEE-13D2-4C73-9B54-6E9C2B6C001A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A9B18-997D-DC1D-B4A8-923555FF6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15505-13A4-CC55-84AE-D1439870AD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FD43B-F005-492D-8FCF-9E3FDE7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98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tia@tea.texas.gov" TargetMode="External"/><Relationship Id="rId2" Type="http://schemas.openxmlformats.org/officeDocument/2006/relationships/hyperlink" Target="mailto:TSDSCustomerSupport@tea.texas.gov" TargetMode="Externa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tealprod.tea.state.tx.us/tims/browse/TSDSKB-587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tia@tea.texas.gov\" TargetMode="External"/><Relationship Id="rId2" Type="http://schemas.openxmlformats.org/officeDocument/2006/relationships/hyperlink" Target="mailto:tia@tea.texas.gov" TargetMode="Externa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tealprod.tea.state.tx.us/Tea.Scoms.Web/External/Search" TargetMode="Externa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062ACD8D-A3DB-C822-D54D-3A23CB51854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030819" y="5300782"/>
            <a:ext cx="8029020" cy="96480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Class Roster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3889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8776A-C1F4-A5CF-901A-5E533E792B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algn="ctr"/>
            <a:r>
              <a:rPr lang="en-US">
                <a:cs typeface="Calibri"/>
              </a:rPr>
              <a:t>2023-2024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82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Application Updates</a:t>
            </a:r>
            <a:endParaRPr lang="en-US" sz="4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6170F6-040E-C1F9-4D4D-C1FD3FB13A83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8941339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  <a:ea typeface="+mn-lt"/>
                <a:cs typeface="+mn-lt"/>
              </a:rPr>
              <a:t>No application updates are currently scheduled for the 2023-2024 school year.</a:t>
            </a:r>
            <a:endParaRPr lang="en-US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D8D8D8"/>
              </a:buClr>
            </a:pPr>
            <a:endParaRPr lang="en-US">
              <a:solidFill>
                <a:srgbClr val="595959"/>
              </a:solidFill>
              <a:cs typeface="Calibri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Font typeface="Wingdings" panose="05000000000000000000" pitchFamily="2" charset="2"/>
              <a:buChar char="§"/>
            </a:pPr>
            <a:endParaRPr lang="en-US">
              <a:solidFill>
                <a:srgbClr val="595959"/>
              </a:solidFill>
              <a:cs typeface="Calibri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None/>
            </a:pPr>
            <a:endParaRPr lang="en-US">
              <a:solidFill>
                <a:srgbClr val="0D6CB9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32127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Data Element Updates</a:t>
            </a:r>
            <a:endParaRPr lang="en-US" sz="4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08948-7A4C-3526-1B27-64C6D4F4F4FF}"/>
              </a:ext>
            </a:extLst>
          </p:cNvPr>
          <p:cNvSpPr txBox="1">
            <a:spLocks/>
          </p:cNvSpPr>
          <p:nvPr/>
        </p:nvSpPr>
        <p:spPr>
          <a:xfrm>
            <a:off x="535171" y="1142839"/>
            <a:ext cx="9773494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No New Data Elements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No Updated Data Elements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No Deleted Data Elements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805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Code Table Updates</a:t>
            </a:r>
            <a:endParaRPr lang="en-US" sz="4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6170F6-040E-C1F9-4D4D-C1FD3FB13A83}"/>
              </a:ext>
            </a:extLst>
          </p:cNvPr>
          <p:cNvSpPr txBox="1">
            <a:spLocks/>
          </p:cNvSpPr>
          <p:nvPr/>
        </p:nvSpPr>
        <p:spPr>
          <a:xfrm>
            <a:off x="535171" y="1142839"/>
            <a:ext cx="1028854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Updated </a:t>
            </a:r>
            <a:r>
              <a:rPr lang="en-US" b="1">
                <a:solidFill>
                  <a:srgbClr val="595959"/>
                </a:solidFill>
              </a:rPr>
              <a:t>POPULATION-SERVED-TYPE (DC091) code 10 </a:t>
            </a:r>
            <a:r>
              <a:rPr lang="en-US">
                <a:solidFill>
                  <a:srgbClr val="595959"/>
                </a:solidFill>
              </a:rPr>
              <a:t>value translation from ‘Migrant Students’ to ‘Migratory Students’</a:t>
            </a:r>
          </a:p>
        </p:txBody>
      </p:sp>
      <p:pic>
        <p:nvPicPr>
          <p:cNvPr id="2" name="Picture 4" descr="Table&#10;&#10;Description automatically generated">
            <a:extLst>
              <a:ext uri="{FF2B5EF4-FFF2-40B4-BE49-F238E27FC236}">
                <a16:creationId xmlns:a16="http://schemas.microsoft.com/office/drawing/2014/main" id="{CAEC3640-C563-EA0D-2E0C-D6F0A218F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780" y="2181147"/>
            <a:ext cx="6427807" cy="349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244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Report Updates</a:t>
            </a:r>
            <a:endParaRPr lang="en-US" sz="4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A3AF66-FD80-8227-8A6F-FE66AD46F4A1}"/>
              </a:ext>
            </a:extLst>
          </p:cNvPr>
          <p:cNvSpPr txBox="1">
            <a:spLocks/>
          </p:cNvSpPr>
          <p:nvPr/>
        </p:nvSpPr>
        <p:spPr>
          <a:xfrm>
            <a:off x="535171" y="1142839"/>
            <a:ext cx="9773494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No New Reports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No Updated Reports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No Deleted Reports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643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Business Rule Updates</a:t>
            </a:r>
            <a:endParaRPr lang="en-US" sz="4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7F62A-3C71-22B5-1889-BF7E76F16F73}"/>
              </a:ext>
            </a:extLst>
          </p:cNvPr>
          <p:cNvSpPr txBox="1">
            <a:spLocks/>
          </p:cNvSpPr>
          <p:nvPr/>
        </p:nvSpPr>
        <p:spPr>
          <a:xfrm>
            <a:off x="535171" y="1142839"/>
            <a:ext cx="9773494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Removed rule 10020-0003 from the Class Roster Fall Submission: </a:t>
            </a:r>
            <a:endParaRPr lang="en-US">
              <a:solidFill>
                <a:srgbClr val="595959"/>
              </a:solidFill>
              <a:cs typeface="Calibri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5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E581B60-F448-F646-61E9-6F85F9F11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68" y="2335455"/>
            <a:ext cx="10961224" cy="150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54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Business Rule Updates</a:t>
            </a:r>
            <a:endParaRPr lang="en-US" sz="4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7F62A-3C71-22B5-1889-BF7E76F16F73}"/>
              </a:ext>
            </a:extLst>
          </p:cNvPr>
          <p:cNvSpPr txBox="1">
            <a:spLocks/>
          </p:cNvSpPr>
          <p:nvPr/>
        </p:nvSpPr>
        <p:spPr>
          <a:xfrm>
            <a:off x="535171" y="1173662"/>
            <a:ext cx="9773494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Added rule 10020-0070 for the Class Roster Fall Submission: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2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D1C24A3-96D6-D998-229E-94AE7B430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26" y="2380724"/>
            <a:ext cx="10814982" cy="183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98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Timeline</a:t>
            </a:r>
            <a:endParaRPr lang="en-US" sz="400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8A4B757-DCAC-FE7D-58DD-57F767937D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181922"/>
              </p:ext>
            </p:extLst>
          </p:nvPr>
        </p:nvGraphicFramePr>
        <p:xfrm>
          <a:off x="511479" y="1252602"/>
          <a:ext cx="11075484" cy="3206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89486">
                  <a:extLst>
                    <a:ext uri="{9D8B030D-6E8A-4147-A177-3AD203B41FA5}">
                      <a16:colId xmlns:a16="http://schemas.microsoft.com/office/drawing/2014/main" val="1183892384"/>
                    </a:ext>
                  </a:extLst>
                </a:gridCol>
                <a:gridCol w="2785998">
                  <a:extLst>
                    <a:ext uri="{9D8B030D-6E8A-4147-A177-3AD203B41FA5}">
                      <a16:colId xmlns:a16="http://schemas.microsoft.com/office/drawing/2014/main" val="2711912488"/>
                    </a:ext>
                  </a:extLst>
                </a:gridCol>
              </a:tblGrid>
              <a:tr h="458004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Class Roster Collection – Fall Submission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380154"/>
                  </a:ext>
                </a:extLst>
              </a:tr>
              <a:tr h="458004"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TSDS ready to load data to eDM</a:t>
                      </a:r>
                    </a:p>
                  </a:txBody>
                  <a:tcPr marL="47625" marR="47625" marT="28575" marB="2857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August 7, 2023</a:t>
                      </a:r>
                    </a:p>
                  </a:txBody>
                  <a:tcPr marL="47625" marR="47625" marT="28575" marB="28575"/>
                </a:tc>
                <a:extLst>
                  <a:ext uri="{0D108BD9-81ED-4DB2-BD59-A6C34878D82A}">
                    <a16:rowId xmlns:a16="http://schemas.microsoft.com/office/drawing/2014/main" val="4075560472"/>
                  </a:ext>
                </a:extLst>
              </a:tr>
              <a:tr h="458004"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Class Roster Fall ready for users to promote data</a:t>
                      </a:r>
                    </a:p>
                  </a:txBody>
                  <a:tcPr marL="47625" marR="47625" marT="28575" marB="2857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September 11, 2023</a:t>
                      </a:r>
                    </a:p>
                  </a:txBody>
                  <a:tcPr marL="47625" marR="47625" marT="28575" marB="28575"/>
                </a:tc>
                <a:extLst>
                  <a:ext uri="{0D108BD9-81ED-4DB2-BD59-A6C34878D82A}">
                    <a16:rowId xmlns:a16="http://schemas.microsoft.com/office/drawing/2014/main" val="1307355544"/>
                  </a:ext>
                </a:extLst>
              </a:tr>
              <a:tr h="458004"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Class Roster Fall snapshot date – Last Friday in September</a:t>
                      </a:r>
                    </a:p>
                  </a:txBody>
                  <a:tcPr marL="47625" marR="47625" marT="28575" marB="2857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September 29, 2023</a:t>
                      </a:r>
                    </a:p>
                  </a:txBody>
                  <a:tcPr marL="47625" marR="47625" marT="28575" marB="28575"/>
                </a:tc>
                <a:extLst>
                  <a:ext uri="{0D108BD9-81ED-4DB2-BD59-A6C34878D82A}">
                    <a16:rowId xmlns:a16="http://schemas.microsoft.com/office/drawing/2014/main" val="4201605557"/>
                  </a:ext>
                </a:extLst>
              </a:tr>
              <a:tr h="458004"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Class Roster Fall ready for users to complete</a:t>
                      </a:r>
                    </a:p>
                  </a:txBody>
                  <a:tcPr marL="47625" marR="47625" marT="28575" marB="2857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September 29, 2023</a:t>
                      </a:r>
                    </a:p>
                  </a:txBody>
                  <a:tcPr marL="47625" marR="47625" marT="28575" marB="28575"/>
                </a:tc>
                <a:extLst>
                  <a:ext uri="{0D108BD9-81ED-4DB2-BD59-A6C34878D82A}">
                    <a16:rowId xmlns:a16="http://schemas.microsoft.com/office/drawing/2014/main" val="1882897518"/>
                  </a:ext>
                </a:extLst>
              </a:tr>
              <a:tr h="458004">
                <a:tc>
                  <a:txBody>
                    <a:bodyPr/>
                    <a:lstStyle/>
                    <a:p>
                      <a:pPr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Class Roster Fall Submission due date for LEAs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25" marR="47625" marT="28575" marB="2857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October 19, 2023</a:t>
                      </a:r>
                    </a:p>
                  </a:txBody>
                  <a:tcPr marL="47625" marR="47625" marT="28575" marB="28575"/>
                </a:tc>
                <a:extLst>
                  <a:ext uri="{0D108BD9-81ED-4DB2-BD59-A6C34878D82A}">
                    <a16:rowId xmlns:a16="http://schemas.microsoft.com/office/drawing/2014/main" val="1251886356"/>
                  </a:ext>
                </a:extLst>
              </a:tr>
              <a:tr h="458004"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Class Roster Fall data available to customers</a:t>
                      </a:r>
                    </a:p>
                  </a:txBody>
                  <a:tcPr marL="47625" marR="47625" marT="28575" marB="2857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November 2, 2023</a:t>
                      </a:r>
                    </a:p>
                  </a:txBody>
                  <a:tcPr marL="47625" marR="47625" marT="28575" marB="28575"/>
                </a:tc>
                <a:extLst>
                  <a:ext uri="{0D108BD9-81ED-4DB2-BD59-A6C34878D82A}">
                    <a16:rowId xmlns:a16="http://schemas.microsoft.com/office/drawing/2014/main" val="37498504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3867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Timeline</a:t>
            </a:r>
            <a:endParaRPr lang="en-US" sz="400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8A4B757-DCAC-FE7D-58DD-57F767937D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834995"/>
              </p:ext>
            </p:extLst>
          </p:nvPr>
        </p:nvGraphicFramePr>
        <p:xfrm>
          <a:off x="511479" y="1252602"/>
          <a:ext cx="11075484" cy="3206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89486">
                  <a:extLst>
                    <a:ext uri="{9D8B030D-6E8A-4147-A177-3AD203B41FA5}">
                      <a16:colId xmlns:a16="http://schemas.microsoft.com/office/drawing/2014/main" val="1183892384"/>
                    </a:ext>
                  </a:extLst>
                </a:gridCol>
                <a:gridCol w="2785998">
                  <a:extLst>
                    <a:ext uri="{9D8B030D-6E8A-4147-A177-3AD203B41FA5}">
                      <a16:colId xmlns:a16="http://schemas.microsoft.com/office/drawing/2014/main" val="2711912488"/>
                    </a:ext>
                  </a:extLst>
                </a:gridCol>
              </a:tblGrid>
              <a:tr h="458004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Class Roster Collection – Winter Submission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380154"/>
                  </a:ext>
                </a:extLst>
              </a:tr>
              <a:tr h="458004"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TSDS ready to load data to eDM</a:t>
                      </a:r>
                    </a:p>
                  </a:txBody>
                  <a:tcPr marL="47625" marR="47625" marT="28575" marB="2857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August 7, 2023</a:t>
                      </a:r>
                    </a:p>
                  </a:txBody>
                  <a:tcPr marL="47625" marR="47625" marT="28575" marB="28575"/>
                </a:tc>
                <a:extLst>
                  <a:ext uri="{0D108BD9-81ED-4DB2-BD59-A6C34878D82A}">
                    <a16:rowId xmlns:a16="http://schemas.microsoft.com/office/drawing/2014/main" val="4075560472"/>
                  </a:ext>
                </a:extLst>
              </a:tr>
              <a:tr h="458004"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Class Roster Winter ready for users to promote data</a:t>
                      </a:r>
                    </a:p>
                  </a:txBody>
                  <a:tcPr marL="47625" marR="47625" marT="28575" marB="2857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January 29, 2024</a:t>
                      </a:r>
                    </a:p>
                  </a:txBody>
                  <a:tcPr marL="47625" marR="47625" marT="28575" marB="28575"/>
                </a:tc>
                <a:extLst>
                  <a:ext uri="{0D108BD9-81ED-4DB2-BD59-A6C34878D82A}">
                    <a16:rowId xmlns:a16="http://schemas.microsoft.com/office/drawing/2014/main" val="1307355544"/>
                  </a:ext>
                </a:extLst>
              </a:tr>
              <a:tr h="458004"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Class Roster Winter ready for users to complete</a:t>
                      </a:r>
                    </a:p>
                  </a:txBody>
                  <a:tcPr marL="47625" marR="47625" marT="28575" marB="2857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February 23, 2024</a:t>
                      </a:r>
                    </a:p>
                  </a:txBody>
                  <a:tcPr marL="47625" marR="47625" marT="28575" marB="28575"/>
                </a:tc>
                <a:extLst>
                  <a:ext uri="{0D108BD9-81ED-4DB2-BD59-A6C34878D82A}">
                    <a16:rowId xmlns:a16="http://schemas.microsoft.com/office/drawing/2014/main" val="4201605557"/>
                  </a:ext>
                </a:extLst>
              </a:tr>
              <a:tr h="458004"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Class Roster Winter snapshot date – Last Friday in February</a:t>
                      </a:r>
                    </a:p>
                  </a:txBody>
                  <a:tcPr marL="47625" marR="47625" marT="28575" marB="2857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February 23, 2024</a:t>
                      </a:r>
                    </a:p>
                  </a:txBody>
                  <a:tcPr marL="47625" marR="47625" marT="28575" marB="28575"/>
                </a:tc>
                <a:extLst>
                  <a:ext uri="{0D108BD9-81ED-4DB2-BD59-A6C34878D82A}">
                    <a16:rowId xmlns:a16="http://schemas.microsoft.com/office/drawing/2014/main" val="1882897518"/>
                  </a:ext>
                </a:extLst>
              </a:tr>
              <a:tr h="458004">
                <a:tc>
                  <a:txBody>
                    <a:bodyPr/>
                    <a:lstStyle/>
                    <a:p>
                      <a:pPr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Class Roster Winter Submission due date for LEAs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25" marR="47625" marT="28575" marB="2857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March 28, 2024</a:t>
                      </a:r>
                    </a:p>
                  </a:txBody>
                  <a:tcPr marL="47625" marR="47625" marT="28575" marB="28575"/>
                </a:tc>
                <a:extLst>
                  <a:ext uri="{0D108BD9-81ED-4DB2-BD59-A6C34878D82A}">
                    <a16:rowId xmlns:a16="http://schemas.microsoft.com/office/drawing/2014/main" val="1251886356"/>
                  </a:ext>
                </a:extLst>
              </a:tr>
              <a:tr h="458004"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Class Roster Winter data available to customers</a:t>
                      </a:r>
                    </a:p>
                  </a:txBody>
                  <a:tcPr marL="47625" marR="47625" marT="28575" marB="2857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April 11, 2024</a:t>
                      </a:r>
                    </a:p>
                  </a:txBody>
                  <a:tcPr marL="47625" marR="47625" marT="28575" marB="28575"/>
                </a:tc>
                <a:extLst>
                  <a:ext uri="{0D108BD9-81ED-4DB2-BD59-A6C34878D82A}">
                    <a16:rowId xmlns:a16="http://schemas.microsoft.com/office/drawing/2014/main" val="37498504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1049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Frequently Asked Questions</a:t>
            </a:r>
            <a:endParaRPr lang="en-US" sz="4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CBC451-F663-2475-2B4C-7346B52A8825}"/>
              </a:ext>
            </a:extLst>
          </p:cNvPr>
          <p:cNvSpPr txBox="1">
            <a:spLocks/>
          </p:cNvSpPr>
          <p:nvPr/>
        </p:nvSpPr>
        <p:spPr>
          <a:xfrm>
            <a:off x="535171" y="1142839"/>
            <a:ext cx="9773494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None/>
            </a:pPr>
            <a:r>
              <a:rPr lang="en-US" b="1">
                <a:solidFill>
                  <a:srgbClr val="595959"/>
                </a:solidFill>
              </a:rPr>
              <a:t>Since an SSN is needed to obtain a Unique Id for the Class Roster Fall Submission, how do we report a visiting teacher from abroad who is in the process of getting an SSN? </a:t>
            </a:r>
            <a:endParaRPr lang="en-US" b="1">
              <a:solidFill>
                <a:srgbClr val="595959"/>
              </a:solidFill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16038"/>
              </a:buClr>
              <a:buNone/>
            </a:pPr>
            <a:endParaRPr lang="en-US">
              <a:solidFill>
                <a:srgbClr val="595959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None/>
            </a:pPr>
            <a:r>
              <a:rPr lang="en-US" sz="2400">
                <a:solidFill>
                  <a:srgbClr val="595959"/>
                </a:solidFill>
              </a:rPr>
              <a:t>If the LEA changes the NON-CAMPUS-BASED-INSTRUCTION-CODE (E1072) code in the </a:t>
            </a:r>
            <a:r>
              <a:rPr lang="en-US" sz="2400" err="1">
                <a:solidFill>
                  <a:srgbClr val="595959"/>
                </a:solidFill>
              </a:rPr>
              <a:t>SectionExtension</a:t>
            </a:r>
            <a:r>
              <a:rPr lang="en-US" sz="2400">
                <a:solidFill>
                  <a:srgbClr val="595959"/>
                </a:solidFill>
              </a:rPr>
              <a:t> to “03- Non-District Teacher Providing Classroom Instruction Services”, then the teacher data (</a:t>
            </a:r>
            <a:r>
              <a:rPr lang="en-US" sz="2400" err="1">
                <a:solidFill>
                  <a:srgbClr val="595959"/>
                </a:solidFill>
              </a:rPr>
              <a:t>StaffExtension</a:t>
            </a:r>
            <a:r>
              <a:rPr lang="en-US" sz="2400">
                <a:solidFill>
                  <a:srgbClr val="595959"/>
                </a:solidFill>
              </a:rPr>
              <a:t> and </a:t>
            </a:r>
            <a:r>
              <a:rPr lang="en-US" sz="2400" err="1">
                <a:solidFill>
                  <a:srgbClr val="595959"/>
                </a:solidFill>
              </a:rPr>
              <a:t>TeacherSectionAssociationExtension</a:t>
            </a:r>
            <a:r>
              <a:rPr lang="en-US" sz="2400">
                <a:solidFill>
                  <a:srgbClr val="595959"/>
                </a:solidFill>
              </a:rPr>
              <a:t>) would not be required and just the students would be reported. </a:t>
            </a: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213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FE927-5840-CF88-4ABF-C0BDCB4F7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045" y="119363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Note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DC607-42F5-5F72-31A9-A1B083FE9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140174"/>
            <a:ext cx="10937314" cy="3766204"/>
          </a:xfrm>
        </p:spPr>
        <p:txBody>
          <a:bodyPr lIns="91440" tIns="45720" rIns="91440" bIns="45720" anchor="t"/>
          <a:lstStyle/>
          <a:p>
            <a:pPr marL="0" indent="0">
              <a:spcBef>
                <a:spcPts val="2000"/>
              </a:spcBef>
              <a:spcAft>
                <a:spcPts val="1000"/>
              </a:spcAft>
              <a:buNone/>
            </a:pPr>
            <a:r>
              <a:rPr lang="en-US" sz="3600">
                <a:cs typeface="Calibri"/>
              </a:rPr>
              <a:t>The focus of this presentation is on the changes for the official XML data submissions during the 2023-2024 school year.</a:t>
            </a:r>
          </a:p>
        </p:txBody>
      </p:sp>
    </p:spTree>
    <p:extLst>
      <p:ext uri="{BB962C8B-B14F-4D97-AF65-F5344CB8AC3E}">
        <p14:creationId xmlns:p14="http://schemas.microsoft.com/office/powerpoint/2010/main" val="42431512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Frequently Asked Questions</a:t>
            </a:r>
            <a:endParaRPr lang="en-US" sz="4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CBC451-F663-2475-2B4C-7346B52A8825}"/>
              </a:ext>
            </a:extLst>
          </p:cNvPr>
          <p:cNvSpPr txBox="1">
            <a:spLocks/>
          </p:cNvSpPr>
          <p:nvPr/>
        </p:nvSpPr>
        <p:spPr>
          <a:xfrm>
            <a:off x="535171" y="1142839"/>
            <a:ext cx="9773494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None/>
            </a:pPr>
            <a:r>
              <a:rPr lang="en-US" b="1">
                <a:solidFill>
                  <a:srgbClr val="595959"/>
                </a:solidFill>
              </a:rPr>
              <a:t>If a staff member has a ROLE-ID of Teacher (087) with a non-campus-based code of something other than "00 – Not Applicable", will that section get promoted, but not show up on  staff and student roster reports?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16038"/>
              </a:buClr>
              <a:buNone/>
            </a:pPr>
            <a:endParaRPr lang="en-US">
              <a:solidFill>
                <a:srgbClr val="595959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None/>
            </a:pPr>
            <a:r>
              <a:rPr lang="en-US" sz="2400">
                <a:solidFill>
                  <a:srgbClr val="595959"/>
                </a:solidFill>
              </a:rPr>
              <a:t>The section will get promoted when there is a non-campus-based code of something other than "00 – Not Applicable" and display on the CLS1-100-005 Staff Roster report as well as the CLS1-100-1001 Student Class Roster report.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None/>
            </a:pPr>
            <a:endParaRPr lang="en-US">
              <a:solidFill>
                <a:srgbClr val="595959"/>
              </a:solidFill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endParaRPr lang="en-US">
              <a:solidFill>
                <a:srgbClr val="59595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1668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Technical Resources</a:t>
            </a:r>
            <a:endParaRPr lang="en-US" sz="4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38D156-6AEA-9AF7-4E5C-B78F65276FD1}"/>
              </a:ext>
            </a:extLst>
          </p:cNvPr>
          <p:cNvSpPr txBox="1">
            <a:spLocks/>
          </p:cNvSpPr>
          <p:nvPr/>
        </p:nvSpPr>
        <p:spPr>
          <a:xfrm>
            <a:off x="535171" y="1142839"/>
            <a:ext cx="9773494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Technical Support:​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  <a:hlinkClick r:id="rId2"/>
              </a:rPr>
              <a:t>TSDSCustomerSupport@tea.texas.gov</a:t>
            </a:r>
            <a:endParaRPr lang="en-US">
              <a:solidFill>
                <a:srgbClr val="595959"/>
              </a:solidFill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endParaRPr lang="en-US">
              <a:solidFill>
                <a:srgbClr val="595959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TIA Program Area:​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  <a:hlinkClick r:id="rId3"/>
              </a:rPr>
              <a:t>tia@tea.texas.gov</a:t>
            </a:r>
            <a:endParaRPr lang="en-US">
              <a:solidFill>
                <a:srgbClr val="595959"/>
              </a:solidFill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endParaRPr lang="en-US">
              <a:solidFill>
                <a:srgbClr val="595959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Knowledge Base Articles:​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  <a:hlinkClick r:id="rId4"/>
              </a:rPr>
              <a:t>TSDSKB-587</a:t>
            </a:r>
            <a:r>
              <a:rPr lang="en-US">
                <a:solidFill>
                  <a:srgbClr val="595959"/>
                </a:solidFill>
              </a:rPr>
              <a:t> General FAQs for Class Roster Collection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endParaRPr lang="en-US">
              <a:solidFill>
                <a:srgbClr val="595959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None/>
            </a:pPr>
            <a:endParaRPr lang="en-US">
              <a:solidFill>
                <a:srgbClr val="595959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endParaRPr lang="en-US">
              <a:solidFill>
                <a:srgbClr val="595959"/>
              </a:solidFill>
            </a:endParaRP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None/>
            </a:pPr>
            <a:r>
              <a:rPr lang="en-US">
                <a:solidFill>
                  <a:srgbClr val="595959"/>
                </a:solidFill>
              </a:rPr>
              <a:t>​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573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1A792-86AC-B222-AA82-5E22D85A169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2042319"/>
            <a:ext cx="9144000" cy="2387600"/>
          </a:xfrm>
        </p:spPr>
        <p:txBody>
          <a:bodyPr>
            <a:normAutofit/>
          </a:bodyPr>
          <a:lstStyle/>
          <a:p>
            <a:pPr algn="ctr"/>
            <a:r>
              <a:rPr lang="en-US" sz="6000">
                <a:solidFill>
                  <a:srgbClr val="0D6CB9"/>
                </a:solidFill>
                <a:latin typeface="+mn-lt"/>
              </a:rPr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B0264F-2A80-798A-7539-0A43D59A439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4429919"/>
            <a:ext cx="9144000" cy="1655762"/>
          </a:xfrm>
        </p:spPr>
        <p:txBody>
          <a:bodyPr/>
          <a:lstStyle/>
          <a:p>
            <a:pPr algn="ctr"/>
            <a:r>
              <a:rPr lang="en-US">
                <a:solidFill>
                  <a:srgbClr val="0D6CB9"/>
                </a:solidFill>
              </a:rPr>
              <a:t>Thank you for attending.</a:t>
            </a:r>
          </a:p>
        </p:txBody>
      </p:sp>
    </p:spTree>
    <p:extLst>
      <p:ext uri="{BB962C8B-B14F-4D97-AF65-F5344CB8AC3E}">
        <p14:creationId xmlns:p14="http://schemas.microsoft.com/office/powerpoint/2010/main" val="3590722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726A92-BC31-4481-93A2-EECFCB56A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178" y="158044"/>
            <a:ext cx="11121657" cy="688489"/>
          </a:xfrm>
        </p:spPr>
        <p:txBody>
          <a:bodyPr>
            <a:normAutofit fontScale="90000"/>
          </a:bodyPr>
          <a:lstStyle/>
          <a:p>
            <a:r>
              <a:rPr lang="en-US" sz="4400">
                <a:cs typeface="Calibri"/>
              </a:rPr>
              <a:t>Agenda</a:t>
            </a:r>
            <a:endParaRPr lang="en-US" sz="440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0BE870-18BE-B0D2-0D66-823FC4C41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178" y="731640"/>
            <a:ext cx="10623762" cy="5006403"/>
          </a:xfrm>
        </p:spPr>
        <p:txBody>
          <a:bodyPr lIns="91440" tIns="45720" rIns="91440" bIns="45720" anchor="t"/>
          <a:lstStyle/>
          <a:p>
            <a:pPr>
              <a:spcBef>
                <a:spcPts val="400"/>
              </a:spcBef>
            </a:pPr>
            <a:r>
              <a:rPr lang="en-US" sz="2400" b="1"/>
              <a:t>Class Roster</a:t>
            </a:r>
          </a:p>
          <a:p>
            <a:pPr lvl="1">
              <a:spcBef>
                <a:spcPts val="400"/>
              </a:spcBef>
            </a:pPr>
            <a:r>
              <a:rPr lang="en-US" sz="2000">
                <a:ea typeface="+mn-lt"/>
                <a:cs typeface="+mn-lt"/>
              </a:rPr>
              <a:t>Program Area Contacts</a:t>
            </a:r>
            <a:endParaRPr lang="en-US" sz="2000">
              <a:cs typeface="Calibri"/>
            </a:endParaRPr>
          </a:p>
          <a:p>
            <a:pPr lvl="1">
              <a:spcBef>
                <a:spcPts val="400"/>
              </a:spcBef>
            </a:pPr>
            <a:r>
              <a:rPr lang="en-US" sz="2000"/>
              <a:t>Program Area Updates and Guidance</a:t>
            </a:r>
            <a:endParaRPr lang="en-US"/>
          </a:p>
          <a:p>
            <a:pPr lvl="1">
              <a:spcBef>
                <a:spcPts val="400"/>
              </a:spcBef>
            </a:pPr>
            <a:r>
              <a:rPr lang="en-US" sz="2000" b="1"/>
              <a:t>2022-2023</a:t>
            </a:r>
          </a:p>
          <a:p>
            <a:pPr lvl="2">
              <a:spcBef>
                <a:spcPts val="400"/>
              </a:spcBef>
            </a:pPr>
            <a:r>
              <a:rPr lang="en-US" sz="1800"/>
              <a:t>Reminders</a:t>
            </a:r>
          </a:p>
          <a:p>
            <a:pPr lvl="2">
              <a:spcBef>
                <a:spcPts val="400"/>
              </a:spcBef>
            </a:pPr>
            <a:r>
              <a:rPr lang="en-US" sz="1800">
                <a:ea typeface="+mn-lt"/>
                <a:cs typeface="+mn-lt"/>
              </a:rPr>
              <a:t>Timeline</a:t>
            </a:r>
          </a:p>
          <a:p>
            <a:pPr lvl="2">
              <a:spcBef>
                <a:spcPts val="400"/>
              </a:spcBef>
            </a:pPr>
            <a:r>
              <a:rPr lang="en-US" sz="1800">
                <a:ea typeface="+mn-lt"/>
                <a:cs typeface="+mn-lt"/>
              </a:rPr>
              <a:t>Frequently Asked Questions</a:t>
            </a:r>
            <a:endParaRPr lang="en-US"/>
          </a:p>
          <a:p>
            <a:pPr lvl="1">
              <a:spcBef>
                <a:spcPts val="400"/>
              </a:spcBef>
            </a:pPr>
            <a:r>
              <a:rPr lang="en-US" sz="2000" b="1"/>
              <a:t>2023-2024</a:t>
            </a:r>
            <a:endParaRPr lang="en-US" sz="2000"/>
          </a:p>
          <a:p>
            <a:pPr lvl="2">
              <a:spcBef>
                <a:spcPts val="400"/>
              </a:spcBef>
            </a:pPr>
            <a:r>
              <a:rPr lang="en-US" sz="1800"/>
              <a:t>Application Updates</a:t>
            </a:r>
          </a:p>
          <a:p>
            <a:pPr lvl="2">
              <a:spcBef>
                <a:spcPts val="400"/>
              </a:spcBef>
            </a:pPr>
            <a:r>
              <a:rPr lang="en-US" sz="1800"/>
              <a:t>Data Element Updates</a:t>
            </a:r>
          </a:p>
          <a:p>
            <a:pPr lvl="2">
              <a:spcBef>
                <a:spcPts val="400"/>
              </a:spcBef>
            </a:pPr>
            <a:r>
              <a:rPr lang="en-US" sz="1800"/>
              <a:t>Code Table Updates</a:t>
            </a:r>
          </a:p>
          <a:p>
            <a:pPr lvl="2">
              <a:spcBef>
                <a:spcPts val="400"/>
              </a:spcBef>
            </a:pPr>
            <a:r>
              <a:rPr lang="en-US" sz="1800"/>
              <a:t>Report Updates</a:t>
            </a:r>
          </a:p>
          <a:p>
            <a:pPr lvl="2">
              <a:spcBef>
                <a:spcPts val="400"/>
              </a:spcBef>
            </a:pPr>
            <a:r>
              <a:rPr lang="en-US" sz="1800"/>
              <a:t>Business Rule Updates</a:t>
            </a:r>
          </a:p>
          <a:p>
            <a:pPr lvl="2">
              <a:spcBef>
                <a:spcPts val="400"/>
              </a:spcBef>
            </a:pPr>
            <a:r>
              <a:rPr lang="en-US" sz="1800"/>
              <a:t>Timeline</a:t>
            </a:r>
          </a:p>
          <a:p>
            <a:pPr lvl="2">
              <a:spcBef>
                <a:spcPts val="400"/>
              </a:spcBef>
            </a:pPr>
            <a:r>
              <a:rPr lang="en-US" sz="1800"/>
              <a:t>Frequently Asked Questions</a:t>
            </a:r>
          </a:p>
          <a:p>
            <a:pPr lvl="1">
              <a:spcBef>
                <a:spcPts val="400"/>
              </a:spcBef>
            </a:pPr>
            <a:r>
              <a:rPr lang="en-US" sz="2000"/>
              <a:t>Technical Resources</a:t>
            </a:r>
          </a:p>
          <a:p>
            <a:pPr lvl="1">
              <a:spcBef>
                <a:spcPts val="400"/>
              </a:spcBef>
            </a:pPr>
            <a:r>
              <a:rPr lang="en-US" sz="2000"/>
              <a:t>Questions</a:t>
            </a:r>
          </a:p>
          <a:p>
            <a:pPr lvl="2"/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3498136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Program Area Contacts</a:t>
            </a:r>
            <a:endParaRPr lang="en-US" sz="400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05DF411-78A9-9747-09AA-850A39BC7211}"/>
              </a:ext>
            </a:extLst>
          </p:cNvPr>
          <p:cNvSpPr txBox="1">
            <a:spLocks/>
          </p:cNvSpPr>
          <p:nvPr/>
        </p:nvSpPr>
        <p:spPr>
          <a:xfrm>
            <a:off x="535171" y="1142839"/>
            <a:ext cx="9773494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Teacher Incentive Allotment (TIA)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 b="1">
                <a:solidFill>
                  <a:srgbClr val="595959"/>
                </a:solidFill>
              </a:rPr>
              <a:t>Lyra Swinney, </a:t>
            </a:r>
            <a:r>
              <a:rPr lang="en-US">
                <a:solidFill>
                  <a:srgbClr val="595959"/>
                </a:solidFill>
              </a:rPr>
              <a:t>Project Coordinator -  </a:t>
            </a:r>
            <a:r>
              <a:rPr lang="en-US">
                <a:hlinkClick r:id="rId2"/>
              </a:rPr>
              <a:t>tia@tea.texas.gov</a:t>
            </a:r>
            <a:endParaRPr lang="en-US">
              <a:hlinkClick r:id="rId3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endParaRPr lang="en-US">
              <a:solidFill>
                <a:srgbClr val="FFFFFF"/>
              </a:solidFill>
              <a:cs typeface="Calibri"/>
            </a:endParaRPr>
          </a:p>
          <a:p>
            <a:pPr marL="457200" lvl="1" indent="0"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None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772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Program Area Updates &amp; Guidance</a:t>
            </a:r>
            <a:endParaRPr lang="en-US" sz="400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05DF411-78A9-9747-09AA-850A39BC7211}"/>
              </a:ext>
            </a:extLst>
          </p:cNvPr>
          <p:cNvSpPr txBox="1">
            <a:spLocks/>
          </p:cNvSpPr>
          <p:nvPr/>
        </p:nvSpPr>
        <p:spPr>
          <a:xfrm>
            <a:off x="535171" y="1142839"/>
            <a:ext cx="9773494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Teacher Incentive Allotment (TIA)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Districts Employing Designated Teachers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Class Roster Winter Submission and TIA Guidance and Resources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TIA Q&amp;A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848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8776A-C1F4-A5CF-901A-5E533E792B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algn="ctr"/>
            <a:r>
              <a:rPr lang="en-US">
                <a:cs typeface="Calibri"/>
              </a:rPr>
              <a:t>2022-2023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75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Reminders</a:t>
            </a:r>
            <a:endParaRPr lang="en-US" sz="4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CA4EEE-124E-39F1-B99B-14DDD1B51DCF}"/>
              </a:ext>
            </a:extLst>
          </p:cNvPr>
          <p:cNvSpPr txBox="1">
            <a:spLocks/>
          </p:cNvSpPr>
          <p:nvPr/>
        </p:nvSpPr>
        <p:spPr>
          <a:xfrm>
            <a:off x="535171" y="1142839"/>
            <a:ext cx="9773494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LEAs should run all Class Roster Winter reports to verify their staff and student data and counts before completing their submission.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TIA Teacher Incentive Allotment: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CLS2-100-007 Teacher Incentive Allotment Designated Staff Report: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Teacher data for all teachers with a TIA designation code(s)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Campuses at which the teachers provide instruction, for LEAs to verify the designated campuses for funding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093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Timeline</a:t>
            </a:r>
            <a:endParaRPr lang="en-US" sz="400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8A4B757-DCAC-FE7D-58DD-57F767937D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713620"/>
              </p:ext>
            </p:extLst>
          </p:nvPr>
        </p:nvGraphicFramePr>
        <p:xfrm>
          <a:off x="511479" y="1252602"/>
          <a:ext cx="11075484" cy="3206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89486">
                  <a:extLst>
                    <a:ext uri="{9D8B030D-6E8A-4147-A177-3AD203B41FA5}">
                      <a16:colId xmlns:a16="http://schemas.microsoft.com/office/drawing/2014/main" val="1183892384"/>
                    </a:ext>
                  </a:extLst>
                </a:gridCol>
                <a:gridCol w="2785998">
                  <a:extLst>
                    <a:ext uri="{9D8B030D-6E8A-4147-A177-3AD203B41FA5}">
                      <a16:colId xmlns:a16="http://schemas.microsoft.com/office/drawing/2014/main" val="2711912488"/>
                    </a:ext>
                  </a:extLst>
                </a:gridCol>
              </a:tblGrid>
              <a:tr h="458004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Class Roster Collection – Winter Submission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380154"/>
                  </a:ext>
                </a:extLst>
              </a:tr>
              <a:tr h="458004"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TSDS ready to load data to eDM</a:t>
                      </a:r>
                    </a:p>
                  </a:txBody>
                  <a:tcPr marL="47625" marR="47625" marT="28575" marB="2857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August 1, 2022</a:t>
                      </a:r>
                    </a:p>
                  </a:txBody>
                  <a:tcPr marL="47625" marR="47625" marT="28575" marB="28575"/>
                </a:tc>
                <a:extLst>
                  <a:ext uri="{0D108BD9-81ED-4DB2-BD59-A6C34878D82A}">
                    <a16:rowId xmlns:a16="http://schemas.microsoft.com/office/drawing/2014/main" val="4075560472"/>
                  </a:ext>
                </a:extLst>
              </a:tr>
              <a:tr h="458004"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Class Roster Winter ready for users to promote data</a:t>
                      </a:r>
                    </a:p>
                  </a:txBody>
                  <a:tcPr marL="47625" marR="47625" marT="28575" marB="2857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January 30, 2023</a:t>
                      </a:r>
                    </a:p>
                  </a:txBody>
                  <a:tcPr marL="47625" marR="47625" marT="28575" marB="28575"/>
                </a:tc>
                <a:extLst>
                  <a:ext uri="{0D108BD9-81ED-4DB2-BD59-A6C34878D82A}">
                    <a16:rowId xmlns:a16="http://schemas.microsoft.com/office/drawing/2014/main" val="1307355544"/>
                  </a:ext>
                </a:extLst>
              </a:tr>
              <a:tr h="458004"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Class Roster Winter ready for users to complete</a:t>
                      </a:r>
                    </a:p>
                  </a:txBody>
                  <a:tcPr marL="47625" marR="47625" marT="28575" marB="2857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February 24, 2023</a:t>
                      </a:r>
                    </a:p>
                  </a:txBody>
                  <a:tcPr marL="47625" marR="47625" marT="28575" marB="28575"/>
                </a:tc>
                <a:extLst>
                  <a:ext uri="{0D108BD9-81ED-4DB2-BD59-A6C34878D82A}">
                    <a16:rowId xmlns:a16="http://schemas.microsoft.com/office/drawing/2014/main" val="4201605557"/>
                  </a:ext>
                </a:extLst>
              </a:tr>
              <a:tr h="458004"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Class Roster Winter snapshot date – Last Friday in February</a:t>
                      </a:r>
                    </a:p>
                  </a:txBody>
                  <a:tcPr marL="47625" marR="47625" marT="28575" marB="2857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February 24, 2023</a:t>
                      </a:r>
                    </a:p>
                  </a:txBody>
                  <a:tcPr marL="47625" marR="47625" marT="28575" marB="28575"/>
                </a:tc>
                <a:extLst>
                  <a:ext uri="{0D108BD9-81ED-4DB2-BD59-A6C34878D82A}">
                    <a16:rowId xmlns:a16="http://schemas.microsoft.com/office/drawing/2014/main" val="1882897518"/>
                  </a:ext>
                </a:extLst>
              </a:tr>
              <a:tr h="458004">
                <a:tc>
                  <a:txBody>
                    <a:bodyPr/>
                    <a:lstStyle/>
                    <a:p>
                      <a:pPr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Class Roster Winter Submission due date for LEAs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25" marR="47625" marT="28575" marB="2857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March 30, 2023</a:t>
                      </a:r>
                    </a:p>
                  </a:txBody>
                  <a:tcPr marL="47625" marR="47625" marT="28575" marB="28575"/>
                </a:tc>
                <a:extLst>
                  <a:ext uri="{0D108BD9-81ED-4DB2-BD59-A6C34878D82A}">
                    <a16:rowId xmlns:a16="http://schemas.microsoft.com/office/drawing/2014/main" val="1251886356"/>
                  </a:ext>
                </a:extLst>
              </a:tr>
              <a:tr h="458004"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Class Roster Winter data available to customers</a:t>
                      </a:r>
                    </a:p>
                  </a:txBody>
                  <a:tcPr marL="47625" marR="47625" marT="28575" marB="2857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April 13, 2023</a:t>
                      </a:r>
                    </a:p>
                  </a:txBody>
                  <a:tcPr marL="47625" marR="47625" marT="28575" marB="28575"/>
                </a:tc>
                <a:extLst>
                  <a:ext uri="{0D108BD9-81ED-4DB2-BD59-A6C34878D82A}">
                    <a16:rowId xmlns:a16="http://schemas.microsoft.com/office/drawing/2014/main" val="37498504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9682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Frequently Asked Questions</a:t>
            </a:r>
            <a:endParaRPr lang="en-US" sz="4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CBC451-F663-2475-2B4C-7346B52A8825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0673299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None/>
            </a:pPr>
            <a:r>
              <a:rPr lang="en-US" b="1">
                <a:solidFill>
                  <a:srgbClr val="595959"/>
                </a:solidFill>
              </a:rPr>
              <a:t>How does an LEA maintain the begin/expiration dates of Teacher Incentive Allotment (TIA) designations?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16038"/>
              </a:buClr>
              <a:buNone/>
            </a:pPr>
            <a:endParaRPr lang="en-US">
              <a:solidFill>
                <a:srgbClr val="595959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None/>
            </a:pPr>
            <a:r>
              <a:rPr lang="en-US" sz="2400">
                <a:solidFill>
                  <a:srgbClr val="595959"/>
                </a:solidFill>
              </a:rPr>
              <a:t>LEAs can access the Begin and Expiration dates of the TIA designations for the TIA teachers they employ publicly through the </a:t>
            </a:r>
            <a:r>
              <a:rPr lang="en-US" sz="2400">
                <a:solidFill>
                  <a:srgbClr val="595959"/>
                </a:solidFill>
                <a:hlinkClick r:id="rId2"/>
              </a:rPr>
              <a:t>Teacher Incentive Allotment Designated Teacher Search</a:t>
            </a:r>
            <a:r>
              <a:rPr lang="en-US" sz="2400">
                <a:solidFill>
                  <a:srgbClr val="595959"/>
                </a:solidFill>
              </a:rPr>
              <a:t>. Begin and end dates of designations are not collected in TSDS, and only active designations should be reported in the Class Roster Winter Collection. </a:t>
            </a:r>
            <a:endParaRPr lang="en-US" sz="2400">
              <a:solidFill>
                <a:srgbClr val="595959"/>
              </a:solidFill>
              <a:cs typeface="Calibri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814274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TEA New">
      <a:dk1>
        <a:sysClr val="windowText" lastClr="000000"/>
      </a:dk1>
      <a:lt1>
        <a:sysClr val="window" lastClr="FFFFFF"/>
      </a:lt1>
      <a:dk2>
        <a:srgbClr val="005786"/>
      </a:dk2>
      <a:lt2>
        <a:srgbClr val="D8D8D8"/>
      </a:lt2>
      <a:accent1>
        <a:srgbClr val="0D6CB9"/>
      </a:accent1>
      <a:accent2>
        <a:srgbClr val="F16038"/>
      </a:accent2>
      <a:accent3>
        <a:srgbClr val="DA3E26"/>
      </a:accent3>
      <a:accent4>
        <a:srgbClr val="70417F"/>
      </a:accent4>
      <a:accent5>
        <a:srgbClr val="363534"/>
      </a:accent5>
      <a:accent6>
        <a:srgbClr val="00486E"/>
      </a:accent6>
      <a:hlink>
        <a:srgbClr val="1682C5"/>
      </a:hlink>
      <a:folHlink>
        <a:srgbClr val="F0603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Light_final" id="{712AB9BE-00F5-7D4D-8B53-79204D405D6C}" vid="{9E252461-6384-0041-871F-3A45EC6C616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33e3360-6378-4210-ada2-16ccdb17d2cd">
      <UserInfo>
        <DisplayName>Everyone except external users</DisplayName>
        <AccountId>9</AccountId>
        <AccountType/>
      </UserInfo>
      <UserInfo>
        <DisplayName>Butler, David</DisplayName>
        <AccountId>15</AccountId>
        <AccountType/>
      </UserInfo>
      <UserInfo>
        <DisplayName>Limited Access System Group</DisplayName>
        <AccountId>26</AccountId>
        <AccountType/>
      </UserInfo>
      <UserInfo>
        <DisplayName>Sharp, Stephanie</DisplayName>
        <AccountId>14</AccountId>
        <AccountType/>
      </UserInfo>
      <UserInfo>
        <DisplayName>SharingLinks.122e82c7-5ef6-4a36-ad58-a42aa2210a2d.Flexible.73fb02ac-eeed-4c06-928a-37289009acdb</DisplayName>
        <AccountId>30</AccountId>
        <AccountType/>
      </UserInfo>
      <UserInfo>
        <DisplayName>SharingLinks.3ac02ed6-2569-4f4a-98e1-218cb0509594.Flexible.28784488-3de7-4dc4-a040-5ed832ca0584</DisplayName>
        <AccountId>37</AccountId>
        <AccountType/>
      </UserInfo>
      <UserInfo>
        <DisplayName>SharingLinks.bca1fb3f-b28c-4fef-bb1d-09582011fae4.Flexible.8cbf84ae-2914-46e5-a7c7-a8fdd0dbf3ef</DisplayName>
        <AccountId>38</AccountId>
        <AccountType/>
      </UserInfo>
      <UserInfo>
        <DisplayName>Johnson, Tracy</DisplayName>
        <AccountId>39</AccountId>
        <AccountType/>
      </UserInfo>
      <UserInfo>
        <DisplayName>Copeland, Amy</DisplayName>
        <AccountId>35</AccountId>
        <AccountType/>
      </UserInfo>
      <UserInfo>
        <DisplayName>Helms, Jeanine</DisplayName>
        <AccountId>13</AccountId>
        <AccountType/>
      </UserInfo>
      <UserInfo>
        <DisplayName>Johnson, Scott</DisplayName>
        <AccountId>20</AccountId>
        <AccountType/>
      </UserInfo>
      <UserInfo>
        <DisplayName>Simons, Leanne</DisplayName>
        <AccountId>16</AccountId>
        <AccountType/>
      </UserInfo>
      <UserInfo>
        <DisplayName>Hanson, Terri</DisplayName>
        <AccountId>19</AccountId>
        <AccountType/>
      </UserInfo>
      <UserInfo>
        <DisplayName>Muffoletto, Jamie</DisplayName>
        <AccountId>11</AccountId>
        <AccountType/>
      </UserInfo>
      <UserInfo>
        <DisplayName>Ulrich, Melanie</DisplayName>
        <AccountId>65</AccountId>
        <AccountType/>
      </UserInfo>
      <UserInfo>
        <DisplayName>Polo, Beth</DisplayName>
        <AccountId>69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BE4C68E97640479F3D791B3E26A918" ma:contentTypeVersion="9" ma:contentTypeDescription="Create a new document." ma:contentTypeScope="" ma:versionID="e6b2f02822055de33514714c5681e253">
  <xsd:schema xmlns:xsd="http://www.w3.org/2001/XMLSchema" xmlns:xs="http://www.w3.org/2001/XMLSchema" xmlns:p="http://schemas.microsoft.com/office/2006/metadata/properties" xmlns:ns2="963efe96-9f3c-464d-8c8b-c76864a22ed0" xmlns:ns3="533e3360-6378-4210-ada2-16ccdb17d2cd" targetNamespace="http://schemas.microsoft.com/office/2006/metadata/properties" ma:root="true" ma:fieldsID="c39b5a19f8d5a3b3f970603ec1ec5742" ns2:_="" ns3:_="">
    <xsd:import namespace="963efe96-9f3c-464d-8c8b-c76864a22ed0"/>
    <xsd:import namespace="533e3360-6378-4210-ada2-16ccdb17d2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3efe96-9f3c-464d-8c8b-c76864a22e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e3360-6378-4210-ada2-16ccdb17d2c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9692CD-7339-4E15-8B85-65EB8EAE7D52}">
  <ds:schemaRefs>
    <ds:schemaRef ds:uri="533e3360-6378-4210-ada2-16ccdb17d2cd"/>
    <ds:schemaRef ds:uri="963efe96-9f3c-464d-8c8b-c76864a22ed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438415F-CA52-4AC6-B74C-FE95CEB90D1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888A1A3-F774-4F71-932D-4AF097D618C9}">
  <ds:schemaRefs>
    <ds:schemaRef ds:uri="533e3360-6378-4210-ada2-16ccdb17d2cd"/>
    <ds:schemaRef ds:uri="963efe96-9f3c-464d-8c8b-c76864a22ed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TEA_Presentation_Template_Light_option</Template>
  <Application>Microsoft Office PowerPoint</Application>
  <PresentationFormat>Widescreen</PresentationFormat>
  <Slides>22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2_Office Theme</vt:lpstr>
      <vt:lpstr>Office Theme</vt:lpstr>
      <vt:lpstr>Class Roster</vt:lpstr>
      <vt:lpstr>Note</vt:lpstr>
      <vt:lpstr>Agenda</vt:lpstr>
      <vt:lpstr>Program Area Contacts</vt:lpstr>
      <vt:lpstr>Program Area Updates &amp; Guidance</vt:lpstr>
      <vt:lpstr>2022-2023</vt:lpstr>
      <vt:lpstr>Reminders</vt:lpstr>
      <vt:lpstr>Timeline</vt:lpstr>
      <vt:lpstr>Frequently Asked Questions</vt:lpstr>
      <vt:lpstr>2023-2024</vt:lpstr>
      <vt:lpstr>Application Updates</vt:lpstr>
      <vt:lpstr>Data Element Updates</vt:lpstr>
      <vt:lpstr>Code Table Updates</vt:lpstr>
      <vt:lpstr>Report Updates</vt:lpstr>
      <vt:lpstr>Business Rule Updates</vt:lpstr>
      <vt:lpstr>Business Rule Updates</vt:lpstr>
      <vt:lpstr>Timeline</vt:lpstr>
      <vt:lpstr>Timeline</vt:lpstr>
      <vt:lpstr>Frequently Asked Questions</vt:lpstr>
      <vt:lpstr>Frequently Asked Questions</vt:lpstr>
      <vt:lpstr>Technical Resources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Training Template</dc:title>
  <dc:creator>Ulrich, Melanie</dc:creator>
  <cp:revision>1</cp:revision>
  <cp:lastPrinted>2022-09-02T18:16:15Z</cp:lastPrinted>
  <dcterms:created xsi:type="dcterms:W3CDTF">2020-11-05T16:39:19Z</dcterms:created>
  <dcterms:modified xsi:type="dcterms:W3CDTF">2023-02-27T17:58:31Z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0x010100E7BE4C68E97640479F3D791B3E26A918</vt:lpwstr>
  </property>
  <property fmtid="{D5CDD505-2E9C-101B-9397-08002B2CF9AE}" pid="3" name="xd_ProgID">
    <vt:lpwstr/>
  </property>
  <property fmtid="{D5CDD505-2E9C-101B-9397-08002B2CF9AE}" pid="4" name="ComplianceAssetId">
    <vt:lpwstr/>
  </property>
  <property fmtid="{D5CDD505-2E9C-101B-9397-08002B2CF9AE}" pid="5" name="TemplateUrl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Signature">
    <vt:bool>false</vt:bool>
  </property>
</Properties>
</file>