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Lst>
  <p:notesMasterIdLst>
    <p:notesMasterId r:id="rId44"/>
  </p:notesMasterIdLst>
  <p:sldIdLst>
    <p:sldId id="434" r:id="rId6"/>
    <p:sldId id="1337" r:id="rId7"/>
    <p:sldId id="1357" r:id="rId8"/>
    <p:sldId id="430" r:id="rId9"/>
    <p:sldId id="1363" r:id="rId10"/>
    <p:sldId id="1393" r:id="rId11"/>
    <p:sldId id="1362" r:id="rId12"/>
    <p:sldId id="1382" r:id="rId13"/>
    <p:sldId id="1342" r:id="rId14"/>
    <p:sldId id="1375" r:id="rId15"/>
    <p:sldId id="1376" r:id="rId16"/>
    <p:sldId id="1366" r:id="rId17"/>
    <p:sldId id="1374" r:id="rId18"/>
    <p:sldId id="1367" r:id="rId19"/>
    <p:sldId id="1377" r:id="rId20"/>
    <p:sldId id="1378" r:id="rId21"/>
    <p:sldId id="1368" r:id="rId22"/>
    <p:sldId id="1380" r:id="rId23"/>
    <p:sldId id="1379" r:id="rId24"/>
    <p:sldId id="1343" r:id="rId25"/>
    <p:sldId id="1369" r:id="rId26"/>
    <p:sldId id="1344" r:id="rId27"/>
    <p:sldId id="1388" r:id="rId28"/>
    <p:sldId id="1389" r:id="rId29"/>
    <p:sldId id="1390" r:id="rId30"/>
    <p:sldId id="1391" r:id="rId31"/>
    <p:sldId id="1392" r:id="rId32"/>
    <p:sldId id="1345" r:id="rId33"/>
    <p:sldId id="1372" r:id="rId34"/>
    <p:sldId id="1384" r:id="rId35"/>
    <p:sldId id="1383" r:id="rId36"/>
    <p:sldId id="1373" r:id="rId37"/>
    <p:sldId id="1371" r:id="rId38"/>
    <p:sldId id="1346" r:id="rId39"/>
    <p:sldId id="1347" r:id="rId40"/>
    <p:sldId id="1385" r:id="rId41"/>
    <p:sldId id="1348" r:id="rId42"/>
    <p:sldId id="256" r:id="rId4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FF4C063B-4FC0-3A2E-9CD3-E5B57F255495}" name="DeSantis, Candice" initials="DC" userId="S::candice.desantis@tea.texas.gov::ebf7425b-4c1c-4725-9788-d1206430aedf"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95DE49F7-0FE9-FF73-D7BF-B61BF59E98AA}" name="Williams, Rhonda" initials="WR" userId="S::Rhonda.Williams@tea.texas.gov::f63d2dd0-120b-4ce1-9995-e805259aca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D6CB9"/>
    <a:srgbClr val="0A518B"/>
    <a:srgbClr val="F16038"/>
    <a:srgbClr val="E7EBF3"/>
    <a:srgbClr val="D93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862D9D-FB19-4E69-8E71-E686145BACD8}" v="6" dt="2023-07-28T14:09:37.0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229" autoAdjust="0"/>
  </p:normalViewPr>
  <p:slideViewPr>
    <p:cSldViewPr snapToGrid="0">
      <p:cViewPr varScale="1">
        <p:scale>
          <a:sx n="89" d="100"/>
          <a:sy n="89" d="100"/>
        </p:scale>
        <p:origin x="13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lervidez, Leticia" userId="S::leticia.ollervidez@tea.texas.gov::12ccd2a1-d554-4cac-b492-4e314c2b5f8f" providerId="AD" clId="Web-{6618B24B-E2B9-6175-F761-58EBCB18959D}"/>
    <pc:docChg chg="modSld">
      <pc:chgData name="Ollervidez, Leticia" userId="S::leticia.ollervidez@tea.texas.gov::12ccd2a1-d554-4cac-b492-4e314c2b5f8f" providerId="AD" clId="Web-{6618B24B-E2B9-6175-F761-58EBCB18959D}" dt="2023-07-24T15:28:35.205" v="18"/>
      <pc:docMkLst>
        <pc:docMk/>
      </pc:docMkLst>
      <pc:sldChg chg="modSp modCm">
        <pc:chgData name="Ollervidez, Leticia" userId="S::leticia.ollervidez@tea.texas.gov::12ccd2a1-d554-4cac-b492-4e314c2b5f8f" providerId="AD" clId="Web-{6618B24B-E2B9-6175-F761-58EBCB18959D}" dt="2023-07-24T15:06:50.252" v="7"/>
        <pc:sldMkLst>
          <pc:docMk/>
          <pc:sldMk cId="2972643837" sldId="1344"/>
        </pc:sldMkLst>
        <pc:spChg chg="mod">
          <ac:chgData name="Ollervidez, Leticia" userId="S::leticia.ollervidez@tea.texas.gov::12ccd2a1-d554-4cac-b492-4e314c2b5f8f" providerId="AD" clId="Web-{6618B24B-E2B9-6175-F761-58EBCB18959D}" dt="2023-07-24T15:06:46.189" v="6" actId="14100"/>
          <ac:spMkLst>
            <pc:docMk/>
            <pc:sldMk cId="2972643837" sldId="1344"/>
            <ac:spMk id="5" creationId="{6D2E8C62-9A61-C349-34BA-26657475D687}"/>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6618B24B-E2B9-6175-F761-58EBCB18959D}" dt="2023-07-24T15:06:50.252" v="7"/>
              <pc2:cmMkLst xmlns:pc2="http://schemas.microsoft.com/office/powerpoint/2019/9/main/command">
                <pc:docMk/>
                <pc:sldMk cId="2972643837" sldId="1344"/>
                <pc2:cmMk id="{F6EFE0A3-163F-4CC8-BDAC-0C988E312E8D}"/>
              </pc2:cmMkLst>
              <pc226:cmRplyChg chg="add">
                <pc226:chgData name="Ollervidez, Leticia" userId="S::leticia.ollervidez@tea.texas.gov::12ccd2a1-d554-4cac-b492-4e314c2b5f8f" providerId="AD" clId="Web-{6618B24B-E2B9-6175-F761-58EBCB18959D}" dt="2023-07-24T15:06:50.252" v="7"/>
                <pc2:cmRplyMkLst xmlns:pc2="http://schemas.microsoft.com/office/powerpoint/2019/9/main/command">
                  <pc:docMk/>
                  <pc:sldMk cId="2972643837" sldId="1344"/>
                  <pc2:cmMk id="{F6EFE0A3-163F-4CC8-BDAC-0C988E312E8D}"/>
                  <pc2:cmRplyMk id="{F30D49DE-74FD-4B25-B1B5-C01D9F1A753D}"/>
                </pc2:cmRplyMkLst>
              </pc226:cmRplyChg>
            </pc226:cmChg>
          </p:ext>
        </pc:extLst>
      </pc:sldChg>
      <pc:sldChg chg="addSp delSp modSp modCm">
        <pc:chgData name="Ollervidez, Leticia" userId="S::leticia.ollervidez@tea.texas.gov::12ccd2a1-d554-4cac-b492-4e314c2b5f8f" providerId="AD" clId="Web-{6618B24B-E2B9-6175-F761-58EBCB18959D}" dt="2023-07-24T15:28:35.205" v="18"/>
        <pc:sldMkLst>
          <pc:docMk/>
          <pc:sldMk cId="1927987153" sldId="1388"/>
        </pc:sldMkLst>
        <pc:spChg chg="mod">
          <ac:chgData name="Ollervidez, Leticia" userId="S::leticia.ollervidez@tea.texas.gov::12ccd2a1-d554-4cac-b492-4e314c2b5f8f" providerId="AD" clId="Web-{6618B24B-E2B9-6175-F761-58EBCB18959D}" dt="2023-07-24T15:28:21.985" v="17" actId="14100"/>
          <ac:spMkLst>
            <pc:docMk/>
            <pc:sldMk cId="1927987153" sldId="1388"/>
            <ac:spMk id="4" creationId="{49A3AF66-FD80-8227-8A6F-FE66AD46F4A1}"/>
          </ac:spMkLst>
        </pc:spChg>
        <pc:picChg chg="add mod">
          <ac:chgData name="Ollervidez, Leticia" userId="S::leticia.ollervidez@tea.texas.gov::12ccd2a1-d554-4cac-b492-4e314c2b5f8f" providerId="AD" clId="Web-{6618B24B-E2B9-6175-F761-58EBCB18959D}" dt="2023-07-24T15:28:14.079" v="16" actId="1076"/>
          <ac:picMkLst>
            <pc:docMk/>
            <pc:sldMk cId="1927987153" sldId="1388"/>
            <ac:picMk id="5" creationId="{E761B134-7E6F-7D5F-F4F0-4D86C4279854}"/>
          </ac:picMkLst>
        </pc:picChg>
        <pc:picChg chg="del">
          <ac:chgData name="Ollervidez, Leticia" userId="S::leticia.ollervidez@tea.texas.gov::12ccd2a1-d554-4cac-b492-4e314c2b5f8f" providerId="AD" clId="Web-{6618B24B-E2B9-6175-F761-58EBCB18959D}" dt="2023-07-24T15:27:37.077" v="8"/>
          <ac:picMkLst>
            <pc:docMk/>
            <pc:sldMk cId="1927987153" sldId="1388"/>
            <ac:picMk id="10" creationId="{DA3DF5B1-0E07-F599-9092-B3194585A7F3}"/>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6618B24B-E2B9-6175-F761-58EBCB18959D}" dt="2023-07-24T15:28:35.205" v="18"/>
              <pc2:cmMkLst xmlns:pc2="http://schemas.microsoft.com/office/powerpoint/2019/9/main/command">
                <pc:docMk/>
                <pc:sldMk cId="1927987153" sldId="1388"/>
                <pc2:cmMk id="{33D19284-0083-42FD-B4FB-6033D11843C7}"/>
              </pc2:cmMkLst>
              <pc226:cmRplyChg chg="add">
                <pc226:chgData name="Ollervidez, Leticia" userId="S::leticia.ollervidez@tea.texas.gov::12ccd2a1-d554-4cac-b492-4e314c2b5f8f" providerId="AD" clId="Web-{6618B24B-E2B9-6175-F761-58EBCB18959D}" dt="2023-07-24T15:28:35.205" v="18"/>
                <pc2:cmRplyMkLst xmlns:pc2="http://schemas.microsoft.com/office/powerpoint/2019/9/main/command">
                  <pc:docMk/>
                  <pc:sldMk cId="1927987153" sldId="1388"/>
                  <pc2:cmMk id="{33D19284-0083-42FD-B4FB-6033D11843C7}"/>
                  <pc2:cmRplyMk id="{DBDDE015-6D3D-4DA8-B60C-CD33E32BB7DE}"/>
                </pc2:cmRplyMkLst>
              </pc226:cmRplyChg>
            </pc226:cmChg>
          </p:ext>
        </pc:extLst>
      </pc:sldChg>
    </pc:docChg>
  </pc:docChgLst>
  <pc:docChgLst>
    <pc:chgData name="Smith, Lynne" userId="S::lynne.smith@tea.texas.gov::d11b1ec5-3ae3-436f-b974-deaa92253d03" providerId="AD" clId="Web-{E46D32F7-C849-495A-BCB0-B9FEEFE34C70}"/>
    <pc:docChg chg="">
      <pc:chgData name="Smith, Lynne" userId="S::lynne.smith@tea.texas.gov::d11b1ec5-3ae3-436f-b974-deaa92253d03" providerId="AD" clId="Web-{E46D32F7-C849-495A-BCB0-B9FEEFE34C70}" dt="2023-07-25T13:45:00.804" v="8"/>
      <pc:docMkLst>
        <pc:docMk/>
      </pc:docMkLst>
      <pc:sldChg chg="delCm">
        <pc:chgData name="Smith, Lynne" userId="S::lynne.smith@tea.texas.gov::d11b1ec5-3ae3-436f-b974-deaa92253d03" providerId="AD" clId="Web-{E46D32F7-C849-495A-BCB0-B9FEEFE34C70}" dt="2023-07-25T13:44:49.867" v="0"/>
        <pc:sldMkLst>
          <pc:docMk/>
          <pc:sldMk cId="101772985" sldId="430"/>
        </pc:sldMkLst>
        <pc:extLst>
          <p:ext xmlns:p="http://schemas.openxmlformats.org/presentationml/2006/main" uri="{D6D511B9-2390-475A-947B-AFAB55BFBCF1}">
            <pc226:cmChg xmlns:pc226="http://schemas.microsoft.com/office/powerpoint/2022/06/main/command" chg="del">
              <pc226:chgData name="Smith, Lynne" userId="S::lynne.smith@tea.texas.gov::d11b1ec5-3ae3-436f-b974-deaa92253d03" providerId="AD" clId="Web-{E46D32F7-C849-495A-BCB0-B9FEEFE34C70}" dt="2023-07-25T13:44:49.867" v="0"/>
              <pc2:cmMkLst xmlns:pc2="http://schemas.microsoft.com/office/powerpoint/2019/9/main/command">
                <pc:docMk/>
                <pc:sldMk cId="101772985" sldId="430"/>
                <pc2:cmMk id="{1C55381D-E5F4-49DC-9006-7C9726B33365}"/>
              </pc2:cmMkLst>
            </pc226:cmChg>
          </p:ext>
        </pc:extLst>
      </pc:sldChg>
      <pc:sldChg chg="delCm">
        <pc:chgData name="Smith, Lynne" userId="S::lynne.smith@tea.texas.gov::d11b1ec5-3ae3-436f-b974-deaa92253d03" providerId="AD" clId="Web-{E46D32F7-C849-495A-BCB0-B9FEEFE34C70}" dt="2023-07-25T13:45:00.804" v="4"/>
        <pc:sldMkLst>
          <pc:docMk/>
          <pc:sldMk cId="3008848058" sldId="1363"/>
        </pc:sldMkLst>
        <pc:extLst>
          <p:ext xmlns:p="http://schemas.openxmlformats.org/presentationml/2006/main" uri="{D6D511B9-2390-475A-947B-AFAB55BFBCF1}">
            <pc226:cmChg xmlns:pc226="http://schemas.microsoft.com/office/powerpoint/2022/06/main/command" chg="del">
              <pc226:chgData name="Smith, Lynne" userId="S::lynne.smith@tea.texas.gov::d11b1ec5-3ae3-436f-b974-deaa92253d03" providerId="AD" clId="Web-{E46D32F7-C849-495A-BCB0-B9FEEFE34C70}" dt="2023-07-25T13:45:00.804" v="3"/>
              <pc2:cmMkLst xmlns:pc2="http://schemas.microsoft.com/office/powerpoint/2019/9/main/command">
                <pc:docMk/>
                <pc:sldMk cId="3008848058" sldId="1363"/>
                <pc2:cmMk id="{D4FA4F26-BED4-4CFE-A6E6-C1B94AEF4B5F}"/>
              </pc2:cmMkLst>
            </pc226:cmChg>
            <pc226:cmChg xmlns:pc226="http://schemas.microsoft.com/office/powerpoint/2022/06/main/command" chg="del">
              <pc226:chgData name="Smith, Lynne" userId="S::lynne.smith@tea.texas.gov::d11b1ec5-3ae3-436f-b974-deaa92253d03" providerId="AD" clId="Web-{E46D32F7-C849-495A-BCB0-B9FEEFE34C70}" dt="2023-07-25T13:45:00.804" v="4"/>
              <pc2:cmMkLst xmlns:pc2="http://schemas.microsoft.com/office/powerpoint/2019/9/main/command">
                <pc:docMk/>
                <pc:sldMk cId="3008848058" sldId="1363"/>
                <pc2:cmMk id="{65FBAA67-744B-4C38-B5B4-66F75132E5AF}"/>
              </pc2:cmMkLst>
            </pc226:cmChg>
            <pc226:cmChg xmlns:pc226="http://schemas.microsoft.com/office/powerpoint/2022/06/main/command" chg="del">
              <pc226:chgData name="Smith, Lynne" userId="S::lynne.smith@tea.texas.gov::d11b1ec5-3ae3-436f-b974-deaa92253d03" providerId="AD" clId="Web-{E46D32F7-C849-495A-BCB0-B9FEEFE34C70}" dt="2023-07-25T13:45:00.804" v="2"/>
              <pc2:cmMkLst xmlns:pc2="http://schemas.microsoft.com/office/powerpoint/2019/9/main/command">
                <pc:docMk/>
                <pc:sldMk cId="3008848058" sldId="1363"/>
                <pc2:cmMk id="{629A5679-AE32-44CA-BA8E-B248BA36D5B3}"/>
              </pc2:cmMkLst>
            </pc226:cmChg>
          </p:ext>
        </pc:extLst>
      </pc:sldChg>
      <pc:sldChg chg="delCm">
        <pc:chgData name="Smith, Lynne" userId="S::lynne.smith@tea.texas.gov::d11b1ec5-3ae3-436f-b974-deaa92253d03" providerId="AD" clId="Web-{E46D32F7-C849-495A-BCB0-B9FEEFE34C70}" dt="2023-07-25T13:45:00.804" v="5"/>
        <pc:sldMkLst>
          <pc:docMk/>
          <pc:sldMk cId="1927987153" sldId="1388"/>
        </pc:sldMkLst>
        <pc:extLst>
          <p:ext xmlns:p="http://schemas.openxmlformats.org/presentationml/2006/main" uri="{D6D511B9-2390-475A-947B-AFAB55BFBCF1}">
            <pc226:cmChg xmlns:pc226="http://schemas.microsoft.com/office/powerpoint/2022/06/main/command" chg="del">
              <pc226:chgData name="Smith, Lynne" userId="S::lynne.smith@tea.texas.gov::d11b1ec5-3ae3-436f-b974-deaa92253d03" providerId="AD" clId="Web-{E46D32F7-C849-495A-BCB0-B9FEEFE34C70}" dt="2023-07-25T13:45:00.804" v="5"/>
              <pc2:cmMkLst xmlns:pc2="http://schemas.microsoft.com/office/powerpoint/2019/9/main/command">
                <pc:docMk/>
                <pc:sldMk cId="1927987153" sldId="1388"/>
                <pc2:cmMk id="{33D19284-0083-42FD-B4FB-6033D11843C7}"/>
              </pc2:cmMkLst>
            </pc226:cmChg>
          </p:ext>
        </pc:extLst>
      </pc:sldChg>
      <pc:sldChg chg="delCm">
        <pc:chgData name="Smith, Lynne" userId="S::lynne.smith@tea.texas.gov::d11b1ec5-3ae3-436f-b974-deaa92253d03" providerId="AD" clId="Web-{E46D32F7-C849-495A-BCB0-B9FEEFE34C70}" dt="2023-07-25T13:45:00.804" v="6"/>
        <pc:sldMkLst>
          <pc:docMk/>
          <pc:sldMk cId="1252664115" sldId="1389"/>
        </pc:sldMkLst>
        <pc:extLst>
          <p:ext xmlns:p="http://schemas.openxmlformats.org/presentationml/2006/main" uri="{D6D511B9-2390-475A-947B-AFAB55BFBCF1}">
            <pc226:cmChg xmlns:pc226="http://schemas.microsoft.com/office/powerpoint/2022/06/main/command" chg="del">
              <pc226:chgData name="Smith, Lynne" userId="S::lynne.smith@tea.texas.gov::d11b1ec5-3ae3-436f-b974-deaa92253d03" providerId="AD" clId="Web-{E46D32F7-C849-495A-BCB0-B9FEEFE34C70}" dt="2023-07-25T13:45:00.804" v="6"/>
              <pc2:cmMkLst xmlns:pc2="http://schemas.microsoft.com/office/powerpoint/2019/9/main/command">
                <pc:docMk/>
                <pc:sldMk cId="1252664115" sldId="1389"/>
                <pc2:cmMk id="{07109F15-1273-460B-9D74-F51522B15943}"/>
              </pc2:cmMkLst>
            </pc226:cmChg>
          </p:ext>
        </pc:extLst>
      </pc:sldChg>
      <pc:sldChg chg="delCm">
        <pc:chgData name="Smith, Lynne" userId="S::lynne.smith@tea.texas.gov::d11b1ec5-3ae3-436f-b974-deaa92253d03" providerId="AD" clId="Web-{E46D32F7-C849-495A-BCB0-B9FEEFE34C70}" dt="2023-07-25T13:45:00.804" v="7"/>
        <pc:sldMkLst>
          <pc:docMk/>
          <pc:sldMk cId="1178518362" sldId="1390"/>
        </pc:sldMkLst>
        <pc:extLst>
          <p:ext xmlns:p="http://schemas.openxmlformats.org/presentationml/2006/main" uri="{D6D511B9-2390-475A-947B-AFAB55BFBCF1}">
            <pc226:cmChg xmlns:pc226="http://schemas.microsoft.com/office/powerpoint/2022/06/main/command" chg="del">
              <pc226:chgData name="Smith, Lynne" userId="S::lynne.smith@tea.texas.gov::d11b1ec5-3ae3-436f-b974-deaa92253d03" providerId="AD" clId="Web-{E46D32F7-C849-495A-BCB0-B9FEEFE34C70}" dt="2023-07-25T13:45:00.804" v="7"/>
              <pc2:cmMkLst xmlns:pc2="http://schemas.microsoft.com/office/powerpoint/2019/9/main/command">
                <pc:docMk/>
                <pc:sldMk cId="1178518362" sldId="1390"/>
                <pc2:cmMk id="{7D6F16A3-7E4B-4C9B-9CA8-2DEE3DD65DFA}"/>
              </pc2:cmMkLst>
            </pc226:cmChg>
          </p:ext>
        </pc:extLst>
      </pc:sldChg>
      <pc:sldChg chg="delCm">
        <pc:chgData name="Smith, Lynne" userId="S::lynne.smith@tea.texas.gov::d11b1ec5-3ae3-436f-b974-deaa92253d03" providerId="AD" clId="Web-{E46D32F7-C849-495A-BCB0-B9FEEFE34C70}" dt="2023-07-25T13:45:00.804" v="8"/>
        <pc:sldMkLst>
          <pc:docMk/>
          <pc:sldMk cId="860337212" sldId="1392"/>
        </pc:sldMkLst>
        <pc:extLst>
          <p:ext xmlns:p="http://schemas.openxmlformats.org/presentationml/2006/main" uri="{D6D511B9-2390-475A-947B-AFAB55BFBCF1}">
            <pc226:cmChg xmlns:pc226="http://schemas.microsoft.com/office/powerpoint/2022/06/main/command" chg="del">
              <pc226:chgData name="Smith, Lynne" userId="S::lynne.smith@tea.texas.gov::d11b1ec5-3ae3-436f-b974-deaa92253d03" providerId="AD" clId="Web-{E46D32F7-C849-495A-BCB0-B9FEEFE34C70}" dt="2023-07-25T13:45:00.804" v="8"/>
              <pc2:cmMkLst xmlns:pc2="http://schemas.microsoft.com/office/powerpoint/2019/9/main/command">
                <pc:docMk/>
                <pc:sldMk cId="860337212" sldId="1392"/>
                <pc2:cmMk id="{7B0E35C7-D529-436C-898F-6D32B67DDE0E}"/>
              </pc2:cmMkLst>
            </pc226:cmChg>
          </p:ext>
        </pc:extLst>
      </pc:sldChg>
      <pc:sldChg chg="delCm">
        <pc:chgData name="Smith, Lynne" userId="S::lynne.smith@tea.texas.gov::d11b1ec5-3ae3-436f-b974-deaa92253d03" providerId="AD" clId="Web-{E46D32F7-C849-495A-BCB0-B9FEEFE34C70}" dt="2023-07-25T13:45:00.804" v="1"/>
        <pc:sldMkLst>
          <pc:docMk/>
          <pc:sldMk cId="2212874673" sldId="1393"/>
        </pc:sldMkLst>
        <pc:extLst>
          <p:ext xmlns:p="http://schemas.openxmlformats.org/presentationml/2006/main" uri="{D6D511B9-2390-475A-947B-AFAB55BFBCF1}">
            <pc226:cmChg xmlns:pc226="http://schemas.microsoft.com/office/powerpoint/2022/06/main/command" chg="del">
              <pc226:chgData name="Smith, Lynne" userId="S::lynne.smith@tea.texas.gov::d11b1ec5-3ae3-436f-b974-deaa92253d03" providerId="AD" clId="Web-{E46D32F7-C849-495A-BCB0-B9FEEFE34C70}" dt="2023-07-25T13:45:00.804" v="1"/>
              <pc2:cmMkLst xmlns:pc2="http://schemas.microsoft.com/office/powerpoint/2019/9/main/command">
                <pc:docMk/>
                <pc:sldMk cId="2212874673" sldId="1393"/>
                <pc2:cmMk id="{3AADC64F-4064-41A8-9D05-AE2C5252F43D}"/>
              </pc2:cmMkLst>
            </pc226:cmChg>
          </p:ext>
        </pc:extLst>
      </pc:sldChg>
    </pc:docChg>
  </pc:docChgLst>
  <pc:docChgLst>
    <pc:chgData name="Edward Linden" userId="433a1750-097b-48bf-9475-b5c5f6172203" providerId="ADAL" clId="{3297DE7E-2187-4476-9F65-984B73A9B91A}"/>
    <pc:docChg chg="addSld modSld">
      <pc:chgData name="Edward Linden" userId="433a1750-097b-48bf-9475-b5c5f6172203" providerId="ADAL" clId="{3297DE7E-2187-4476-9F65-984B73A9B91A}" dt="2023-06-26T22:50:59.013" v="10"/>
      <pc:docMkLst>
        <pc:docMk/>
      </pc:docMkLst>
      <pc:sldChg chg="modSp mod addCm">
        <pc:chgData name="Edward Linden" userId="433a1750-097b-48bf-9475-b5c5f6172203" providerId="ADAL" clId="{3297DE7E-2187-4476-9F65-984B73A9B91A}" dt="2023-06-26T22:50:32.228" v="8"/>
        <pc:sldMkLst>
          <pc:docMk/>
          <pc:sldMk cId="101772985" sldId="430"/>
        </pc:sldMkLst>
        <pc:spChg chg="mod">
          <ac:chgData name="Edward Linden" userId="433a1750-097b-48bf-9475-b5c5f6172203" providerId="ADAL" clId="{3297DE7E-2187-4476-9F65-984B73A9B91A}" dt="2023-06-26T22:49:01.398" v="4"/>
          <ac:spMkLst>
            <pc:docMk/>
            <pc:sldMk cId="101772985" sldId="430"/>
            <ac:spMk id="2" creationId="{405DF411-78A9-9747-09AA-850A39BC7211}"/>
          </ac:spMkLst>
        </pc:spChg>
      </pc:sldChg>
      <pc:sldChg chg="modSp mod addCm">
        <pc:chgData name="Edward Linden" userId="433a1750-097b-48bf-9475-b5c5f6172203" providerId="ADAL" clId="{3297DE7E-2187-4476-9F65-984B73A9B91A}" dt="2023-06-26T22:50:43.543" v="9"/>
        <pc:sldMkLst>
          <pc:docMk/>
          <pc:sldMk cId="3008848058" sldId="1363"/>
        </pc:sldMkLst>
        <pc:spChg chg="mod">
          <ac:chgData name="Edward Linden" userId="433a1750-097b-48bf-9475-b5c5f6172203" providerId="ADAL" clId="{3297DE7E-2187-4476-9F65-984B73A9B91A}" dt="2023-06-26T22:49:33.589" v="6"/>
          <ac:spMkLst>
            <pc:docMk/>
            <pc:sldMk cId="3008848058" sldId="1363"/>
            <ac:spMk id="2" creationId="{405DF411-78A9-9747-09AA-850A39BC7211}"/>
          </ac:spMkLst>
        </pc:spChg>
        <pc:spChg chg="mod">
          <ac:chgData name="Edward Linden" userId="433a1750-097b-48bf-9475-b5c5f6172203" providerId="ADAL" clId="{3297DE7E-2187-4476-9F65-984B73A9B91A}" dt="2023-06-26T22:49:22.973" v="5" actId="120"/>
          <ac:spMkLst>
            <pc:docMk/>
            <pc:sldMk cId="3008848058" sldId="1363"/>
            <ac:spMk id="3" creationId="{06942845-BD5A-42C5-A5C4-13339DD507AB}"/>
          </ac:spMkLst>
        </pc:spChg>
      </pc:sldChg>
      <pc:sldChg chg="add addCm">
        <pc:chgData name="Edward Linden" userId="433a1750-097b-48bf-9475-b5c5f6172203" providerId="ADAL" clId="{3297DE7E-2187-4476-9F65-984B73A9B91A}" dt="2023-06-26T22:50:59.013" v="10"/>
        <pc:sldMkLst>
          <pc:docMk/>
          <pc:sldMk cId="433381366" sldId="1364"/>
        </pc:sldMkLst>
      </pc:sldChg>
    </pc:docChg>
  </pc:docChgLst>
  <pc:docChgLst>
    <pc:chgData name="Adaky, Kathy" userId="8c2da59b-9e4a-4960-a749-115f3818b707" providerId="ADAL" clId="{B1705B2C-4022-48BF-A7C3-9CB8098E28E3}"/>
    <pc:docChg chg="modSld">
      <pc:chgData name="Adaky, Kathy" userId="8c2da59b-9e4a-4960-a749-115f3818b707" providerId="ADAL" clId="{B1705B2C-4022-48BF-A7C3-9CB8098E28E3}" dt="2023-06-26T20:11:07.924" v="13" actId="20577"/>
      <pc:docMkLst>
        <pc:docMk/>
      </pc:docMkLst>
      <pc:sldChg chg="modSp mod">
        <pc:chgData name="Adaky, Kathy" userId="8c2da59b-9e4a-4960-a749-115f3818b707" providerId="ADAL" clId="{B1705B2C-4022-48BF-A7C3-9CB8098E28E3}" dt="2023-06-26T20:11:07.924" v="13" actId="20577"/>
        <pc:sldMkLst>
          <pc:docMk/>
          <pc:sldMk cId="4243151244" sldId="1337"/>
        </pc:sldMkLst>
        <pc:spChg chg="mod">
          <ac:chgData name="Adaky, Kathy" userId="8c2da59b-9e4a-4960-a749-115f3818b707" providerId="ADAL" clId="{B1705B2C-4022-48BF-A7C3-9CB8098E28E3}" dt="2023-06-26T20:11:07.924" v="13" actId="20577"/>
          <ac:spMkLst>
            <pc:docMk/>
            <pc:sldMk cId="4243151244" sldId="1337"/>
            <ac:spMk id="3" creationId="{49DDC607-42F5-5F72-31A9-A1B083FE9B7D}"/>
          </ac:spMkLst>
        </pc:spChg>
      </pc:sldChg>
    </pc:docChg>
  </pc:docChgLst>
  <pc:docChgLst>
    <pc:chgData name="Muffoletto, Jamie" userId="daf1e3c6-8137-448a-b141-d23049d419b5" providerId="ADAL" clId="{83CFF36F-F9C1-4163-83C3-4A1DBF0BAF26}"/>
    <pc:docChg chg="modSld">
      <pc:chgData name="Muffoletto, Jamie" userId="daf1e3c6-8137-448a-b141-d23049d419b5" providerId="ADAL" clId="{83CFF36F-F9C1-4163-83C3-4A1DBF0BAF26}" dt="2023-06-08T12:08:10.004" v="16" actId="207"/>
      <pc:docMkLst>
        <pc:docMk/>
      </pc:docMkLst>
      <pc:sldChg chg="modSp mod">
        <pc:chgData name="Muffoletto, Jamie" userId="daf1e3c6-8137-448a-b141-d23049d419b5" providerId="ADAL" clId="{83CFF36F-F9C1-4163-83C3-4A1DBF0BAF26}" dt="2023-06-08T12:08:01.526" v="15" actId="207"/>
        <pc:sldMkLst>
          <pc:docMk/>
          <pc:sldMk cId="3703867301" sldId="1346"/>
        </pc:sldMkLst>
        <pc:spChg chg="mod">
          <ac:chgData name="Muffoletto, Jamie" userId="daf1e3c6-8137-448a-b141-d23049d419b5" providerId="ADAL" clId="{83CFF36F-F9C1-4163-83C3-4A1DBF0BAF26}" dt="2023-06-08T12:08:01.526" v="15" actId="207"/>
          <ac:spMkLst>
            <pc:docMk/>
            <pc:sldMk cId="3703867301" sldId="1346"/>
            <ac:spMk id="3" creationId="{06942845-BD5A-42C5-A5C4-13339DD507AB}"/>
          </ac:spMkLst>
        </pc:spChg>
      </pc:sldChg>
      <pc:sldChg chg="modSp mod">
        <pc:chgData name="Muffoletto, Jamie" userId="daf1e3c6-8137-448a-b141-d23049d419b5" providerId="ADAL" clId="{83CFF36F-F9C1-4163-83C3-4A1DBF0BAF26}" dt="2023-06-08T12:06:28.978" v="2" actId="207"/>
        <pc:sldMkLst>
          <pc:docMk/>
          <pc:sldMk cId="3009825163" sldId="1366"/>
        </pc:sldMkLst>
        <pc:spChg chg="mod">
          <ac:chgData name="Muffoletto, Jamie" userId="daf1e3c6-8137-448a-b141-d23049d419b5" providerId="ADAL" clId="{83CFF36F-F9C1-4163-83C3-4A1DBF0BAF26}" dt="2023-06-08T12:06:28.978" v="2" actId="207"/>
          <ac:spMkLst>
            <pc:docMk/>
            <pc:sldMk cId="3009825163" sldId="1366"/>
            <ac:spMk id="3" creationId="{06942845-BD5A-42C5-A5C4-13339DD507AB}"/>
          </ac:spMkLst>
        </pc:spChg>
      </pc:sldChg>
      <pc:sldChg chg="modSp mod">
        <pc:chgData name="Muffoletto, Jamie" userId="daf1e3c6-8137-448a-b141-d23049d419b5" providerId="ADAL" clId="{83CFF36F-F9C1-4163-83C3-4A1DBF0BAF26}" dt="2023-06-08T12:06:41.476" v="4" actId="207"/>
        <pc:sldMkLst>
          <pc:docMk/>
          <pc:sldMk cId="2663551153" sldId="1367"/>
        </pc:sldMkLst>
        <pc:spChg chg="mod">
          <ac:chgData name="Muffoletto, Jamie" userId="daf1e3c6-8137-448a-b141-d23049d419b5" providerId="ADAL" clId="{83CFF36F-F9C1-4163-83C3-4A1DBF0BAF26}" dt="2023-06-08T12:06:41.476" v="4" actId="207"/>
          <ac:spMkLst>
            <pc:docMk/>
            <pc:sldMk cId="2663551153" sldId="1367"/>
            <ac:spMk id="3" creationId="{06942845-BD5A-42C5-A5C4-13339DD507AB}"/>
          </ac:spMkLst>
        </pc:spChg>
      </pc:sldChg>
      <pc:sldChg chg="modSp mod">
        <pc:chgData name="Muffoletto, Jamie" userId="daf1e3c6-8137-448a-b141-d23049d419b5" providerId="ADAL" clId="{83CFF36F-F9C1-4163-83C3-4A1DBF0BAF26}" dt="2023-06-08T12:07:01.081" v="7" actId="207"/>
        <pc:sldMkLst>
          <pc:docMk/>
          <pc:sldMk cId="806959496" sldId="1368"/>
        </pc:sldMkLst>
        <pc:spChg chg="mod">
          <ac:chgData name="Muffoletto, Jamie" userId="daf1e3c6-8137-448a-b141-d23049d419b5" providerId="ADAL" clId="{83CFF36F-F9C1-4163-83C3-4A1DBF0BAF26}" dt="2023-06-08T12:07:01.081" v="7" actId="207"/>
          <ac:spMkLst>
            <pc:docMk/>
            <pc:sldMk cId="806959496" sldId="1368"/>
            <ac:spMk id="3" creationId="{06942845-BD5A-42C5-A5C4-13339DD507AB}"/>
          </ac:spMkLst>
        </pc:spChg>
      </pc:sldChg>
      <pc:sldChg chg="modSp mod">
        <pc:chgData name="Muffoletto, Jamie" userId="daf1e3c6-8137-448a-b141-d23049d419b5" providerId="ADAL" clId="{83CFF36F-F9C1-4163-83C3-4A1DBF0BAF26}" dt="2023-06-08T12:07:23.432" v="10" actId="207"/>
        <pc:sldMkLst>
          <pc:docMk/>
          <pc:sldMk cId="1673725616" sldId="1369"/>
        </pc:sldMkLst>
        <pc:spChg chg="mod">
          <ac:chgData name="Muffoletto, Jamie" userId="daf1e3c6-8137-448a-b141-d23049d419b5" providerId="ADAL" clId="{83CFF36F-F9C1-4163-83C3-4A1DBF0BAF26}" dt="2023-06-08T12:07:23.432" v="10" actId="207"/>
          <ac:spMkLst>
            <pc:docMk/>
            <pc:sldMk cId="1673725616" sldId="1369"/>
            <ac:spMk id="3" creationId="{06942845-BD5A-42C5-A5C4-13339DD507AB}"/>
          </ac:spMkLst>
        </pc:spChg>
      </pc:sldChg>
      <pc:sldChg chg="modSp mod">
        <pc:chgData name="Muffoletto, Jamie" userId="daf1e3c6-8137-448a-b141-d23049d419b5" providerId="ADAL" clId="{83CFF36F-F9C1-4163-83C3-4A1DBF0BAF26}" dt="2023-06-08T12:08:10.004" v="16" actId="207"/>
        <pc:sldMkLst>
          <pc:docMk/>
          <pc:sldMk cId="102592241" sldId="1370"/>
        </pc:sldMkLst>
        <pc:spChg chg="mod">
          <ac:chgData name="Muffoletto, Jamie" userId="daf1e3c6-8137-448a-b141-d23049d419b5" providerId="ADAL" clId="{83CFF36F-F9C1-4163-83C3-4A1DBF0BAF26}" dt="2023-06-08T12:08:10.004" v="16" actId="207"/>
          <ac:spMkLst>
            <pc:docMk/>
            <pc:sldMk cId="102592241" sldId="1370"/>
            <ac:spMk id="3" creationId="{06942845-BD5A-42C5-A5C4-13339DD507AB}"/>
          </ac:spMkLst>
        </pc:spChg>
      </pc:sldChg>
      <pc:sldChg chg="modSp mod">
        <pc:chgData name="Muffoletto, Jamie" userId="daf1e3c6-8137-448a-b141-d23049d419b5" providerId="ADAL" clId="{83CFF36F-F9C1-4163-83C3-4A1DBF0BAF26}" dt="2023-06-08T12:07:33.279" v="11" actId="207"/>
        <pc:sldMkLst>
          <pc:docMk/>
          <pc:sldMk cId="2626423020" sldId="1372"/>
        </pc:sldMkLst>
        <pc:spChg chg="mod">
          <ac:chgData name="Muffoletto, Jamie" userId="daf1e3c6-8137-448a-b141-d23049d419b5" providerId="ADAL" clId="{83CFF36F-F9C1-4163-83C3-4A1DBF0BAF26}" dt="2023-06-08T12:07:33.279" v="11" actId="207"/>
          <ac:spMkLst>
            <pc:docMk/>
            <pc:sldMk cId="2626423020" sldId="1372"/>
            <ac:spMk id="3" creationId="{06942845-BD5A-42C5-A5C4-13339DD507AB}"/>
          </ac:spMkLst>
        </pc:spChg>
      </pc:sldChg>
      <pc:sldChg chg="modSp mod">
        <pc:chgData name="Muffoletto, Jamie" userId="daf1e3c6-8137-448a-b141-d23049d419b5" providerId="ADAL" clId="{83CFF36F-F9C1-4163-83C3-4A1DBF0BAF26}" dt="2023-06-08T12:07:52.429" v="14" actId="207"/>
        <pc:sldMkLst>
          <pc:docMk/>
          <pc:sldMk cId="2306080964" sldId="1373"/>
        </pc:sldMkLst>
        <pc:spChg chg="mod">
          <ac:chgData name="Muffoletto, Jamie" userId="daf1e3c6-8137-448a-b141-d23049d419b5" providerId="ADAL" clId="{83CFF36F-F9C1-4163-83C3-4A1DBF0BAF26}" dt="2023-06-08T12:07:52.429" v="14" actId="207"/>
          <ac:spMkLst>
            <pc:docMk/>
            <pc:sldMk cId="2306080964" sldId="1373"/>
            <ac:spMk id="3" creationId="{06942845-BD5A-42C5-A5C4-13339DD507AB}"/>
          </ac:spMkLst>
        </pc:spChg>
      </pc:sldChg>
      <pc:sldChg chg="modSp mod">
        <pc:chgData name="Muffoletto, Jamie" userId="daf1e3c6-8137-448a-b141-d23049d419b5" providerId="ADAL" clId="{83CFF36F-F9C1-4163-83C3-4A1DBF0BAF26}" dt="2023-06-08T12:06:35.461" v="3" actId="207"/>
        <pc:sldMkLst>
          <pc:docMk/>
          <pc:sldMk cId="3076086533" sldId="1374"/>
        </pc:sldMkLst>
        <pc:spChg chg="mod">
          <ac:chgData name="Muffoletto, Jamie" userId="daf1e3c6-8137-448a-b141-d23049d419b5" providerId="ADAL" clId="{83CFF36F-F9C1-4163-83C3-4A1DBF0BAF26}" dt="2023-06-08T12:06:35.461" v="3" actId="207"/>
          <ac:spMkLst>
            <pc:docMk/>
            <pc:sldMk cId="3076086533" sldId="1374"/>
            <ac:spMk id="3" creationId="{06942845-BD5A-42C5-A5C4-13339DD507AB}"/>
          </ac:spMkLst>
        </pc:spChg>
      </pc:sldChg>
      <pc:sldChg chg="modSp mod">
        <pc:chgData name="Muffoletto, Jamie" userId="daf1e3c6-8137-448a-b141-d23049d419b5" providerId="ADAL" clId="{83CFF36F-F9C1-4163-83C3-4A1DBF0BAF26}" dt="2023-06-08T12:06:14.978" v="0" actId="207"/>
        <pc:sldMkLst>
          <pc:docMk/>
          <pc:sldMk cId="3787760476" sldId="1375"/>
        </pc:sldMkLst>
        <pc:spChg chg="mod">
          <ac:chgData name="Muffoletto, Jamie" userId="daf1e3c6-8137-448a-b141-d23049d419b5" providerId="ADAL" clId="{83CFF36F-F9C1-4163-83C3-4A1DBF0BAF26}" dt="2023-06-08T12:06:14.978" v="0" actId="207"/>
          <ac:spMkLst>
            <pc:docMk/>
            <pc:sldMk cId="3787760476" sldId="1375"/>
            <ac:spMk id="3" creationId="{06942845-BD5A-42C5-A5C4-13339DD507AB}"/>
          </ac:spMkLst>
        </pc:spChg>
      </pc:sldChg>
      <pc:sldChg chg="modSp mod">
        <pc:chgData name="Muffoletto, Jamie" userId="daf1e3c6-8137-448a-b141-d23049d419b5" providerId="ADAL" clId="{83CFF36F-F9C1-4163-83C3-4A1DBF0BAF26}" dt="2023-06-08T12:06:22.633" v="1" actId="207"/>
        <pc:sldMkLst>
          <pc:docMk/>
          <pc:sldMk cId="1713443383" sldId="1376"/>
        </pc:sldMkLst>
        <pc:spChg chg="mod">
          <ac:chgData name="Muffoletto, Jamie" userId="daf1e3c6-8137-448a-b141-d23049d419b5" providerId="ADAL" clId="{83CFF36F-F9C1-4163-83C3-4A1DBF0BAF26}" dt="2023-06-08T12:06:22.633" v="1" actId="207"/>
          <ac:spMkLst>
            <pc:docMk/>
            <pc:sldMk cId="1713443383" sldId="1376"/>
            <ac:spMk id="3" creationId="{06942845-BD5A-42C5-A5C4-13339DD507AB}"/>
          </ac:spMkLst>
        </pc:spChg>
      </pc:sldChg>
      <pc:sldChg chg="modSp mod">
        <pc:chgData name="Muffoletto, Jamie" userId="daf1e3c6-8137-448a-b141-d23049d419b5" providerId="ADAL" clId="{83CFF36F-F9C1-4163-83C3-4A1DBF0BAF26}" dt="2023-06-08T12:06:47.835" v="5" actId="207"/>
        <pc:sldMkLst>
          <pc:docMk/>
          <pc:sldMk cId="1117513712" sldId="1377"/>
        </pc:sldMkLst>
        <pc:spChg chg="mod">
          <ac:chgData name="Muffoletto, Jamie" userId="daf1e3c6-8137-448a-b141-d23049d419b5" providerId="ADAL" clId="{83CFF36F-F9C1-4163-83C3-4A1DBF0BAF26}" dt="2023-06-08T12:06:47.835" v="5" actId="207"/>
          <ac:spMkLst>
            <pc:docMk/>
            <pc:sldMk cId="1117513712" sldId="1377"/>
            <ac:spMk id="3" creationId="{06942845-BD5A-42C5-A5C4-13339DD507AB}"/>
          </ac:spMkLst>
        </pc:spChg>
      </pc:sldChg>
      <pc:sldChg chg="modSp mod">
        <pc:chgData name="Muffoletto, Jamie" userId="daf1e3c6-8137-448a-b141-d23049d419b5" providerId="ADAL" clId="{83CFF36F-F9C1-4163-83C3-4A1DBF0BAF26}" dt="2023-06-08T12:06:54.275" v="6" actId="207"/>
        <pc:sldMkLst>
          <pc:docMk/>
          <pc:sldMk cId="2989325907" sldId="1378"/>
        </pc:sldMkLst>
        <pc:spChg chg="mod">
          <ac:chgData name="Muffoletto, Jamie" userId="daf1e3c6-8137-448a-b141-d23049d419b5" providerId="ADAL" clId="{83CFF36F-F9C1-4163-83C3-4A1DBF0BAF26}" dt="2023-06-08T12:06:54.275" v="6" actId="207"/>
          <ac:spMkLst>
            <pc:docMk/>
            <pc:sldMk cId="2989325907" sldId="1378"/>
            <ac:spMk id="3" creationId="{06942845-BD5A-42C5-A5C4-13339DD507AB}"/>
          </ac:spMkLst>
        </pc:spChg>
      </pc:sldChg>
      <pc:sldChg chg="modSp mod">
        <pc:chgData name="Muffoletto, Jamie" userId="daf1e3c6-8137-448a-b141-d23049d419b5" providerId="ADAL" clId="{83CFF36F-F9C1-4163-83C3-4A1DBF0BAF26}" dt="2023-06-08T12:07:15.437" v="9" actId="207"/>
        <pc:sldMkLst>
          <pc:docMk/>
          <pc:sldMk cId="1494733473" sldId="1379"/>
        </pc:sldMkLst>
        <pc:spChg chg="mod">
          <ac:chgData name="Muffoletto, Jamie" userId="daf1e3c6-8137-448a-b141-d23049d419b5" providerId="ADAL" clId="{83CFF36F-F9C1-4163-83C3-4A1DBF0BAF26}" dt="2023-06-08T12:07:15.437" v="9" actId="207"/>
          <ac:spMkLst>
            <pc:docMk/>
            <pc:sldMk cId="1494733473" sldId="1379"/>
            <ac:spMk id="3" creationId="{06942845-BD5A-42C5-A5C4-13339DD507AB}"/>
          </ac:spMkLst>
        </pc:spChg>
      </pc:sldChg>
      <pc:sldChg chg="modSp mod">
        <pc:chgData name="Muffoletto, Jamie" userId="daf1e3c6-8137-448a-b141-d23049d419b5" providerId="ADAL" clId="{83CFF36F-F9C1-4163-83C3-4A1DBF0BAF26}" dt="2023-06-08T12:07:07.645" v="8" actId="207"/>
        <pc:sldMkLst>
          <pc:docMk/>
          <pc:sldMk cId="141578199" sldId="1380"/>
        </pc:sldMkLst>
        <pc:spChg chg="mod">
          <ac:chgData name="Muffoletto, Jamie" userId="daf1e3c6-8137-448a-b141-d23049d419b5" providerId="ADAL" clId="{83CFF36F-F9C1-4163-83C3-4A1DBF0BAF26}" dt="2023-06-08T12:07:07.645" v="8" actId="207"/>
          <ac:spMkLst>
            <pc:docMk/>
            <pc:sldMk cId="141578199" sldId="1380"/>
            <ac:spMk id="3" creationId="{06942845-BD5A-42C5-A5C4-13339DD507AB}"/>
          </ac:spMkLst>
        </pc:spChg>
      </pc:sldChg>
      <pc:sldChg chg="modSp mod">
        <pc:chgData name="Muffoletto, Jamie" userId="daf1e3c6-8137-448a-b141-d23049d419b5" providerId="ADAL" clId="{83CFF36F-F9C1-4163-83C3-4A1DBF0BAF26}" dt="2023-06-08T12:07:45.957" v="13" actId="207"/>
        <pc:sldMkLst>
          <pc:docMk/>
          <pc:sldMk cId="3789897546" sldId="1383"/>
        </pc:sldMkLst>
        <pc:spChg chg="mod">
          <ac:chgData name="Muffoletto, Jamie" userId="daf1e3c6-8137-448a-b141-d23049d419b5" providerId="ADAL" clId="{83CFF36F-F9C1-4163-83C3-4A1DBF0BAF26}" dt="2023-06-08T12:07:45.957" v="13" actId="207"/>
          <ac:spMkLst>
            <pc:docMk/>
            <pc:sldMk cId="3789897546" sldId="1383"/>
            <ac:spMk id="3" creationId="{06942845-BD5A-42C5-A5C4-13339DD507AB}"/>
          </ac:spMkLst>
        </pc:spChg>
      </pc:sldChg>
      <pc:sldChg chg="modSp mod">
        <pc:chgData name="Muffoletto, Jamie" userId="daf1e3c6-8137-448a-b141-d23049d419b5" providerId="ADAL" clId="{83CFF36F-F9C1-4163-83C3-4A1DBF0BAF26}" dt="2023-06-08T12:07:39.710" v="12" actId="207"/>
        <pc:sldMkLst>
          <pc:docMk/>
          <pc:sldMk cId="1641095164" sldId="1384"/>
        </pc:sldMkLst>
        <pc:spChg chg="mod">
          <ac:chgData name="Muffoletto, Jamie" userId="daf1e3c6-8137-448a-b141-d23049d419b5" providerId="ADAL" clId="{83CFF36F-F9C1-4163-83C3-4A1DBF0BAF26}" dt="2023-06-08T12:07:39.710" v="12" actId="207"/>
          <ac:spMkLst>
            <pc:docMk/>
            <pc:sldMk cId="1641095164" sldId="1384"/>
            <ac:spMk id="3" creationId="{06942845-BD5A-42C5-A5C4-13339DD507AB}"/>
          </ac:spMkLst>
        </pc:spChg>
      </pc:sldChg>
    </pc:docChg>
  </pc:docChgLst>
  <pc:docChgLst>
    <pc:chgData name="Smith, Lynne" userId="S::lynne.smith@tea.texas.gov::d11b1ec5-3ae3-436f-b974-deaa92253d03" providerId="AD" clId="Web-{058CDA58-4ACB-86B2-B2EB-BA5C3BC7ED36}"/>
    <pc:docChg chg="modSld">
      <pc:chgData name="Smith, Lynne" userId="S::lynne.smith@tea.texas.gov::d11b1ec5-3ae3-436f-b974-deaa92253d03" providerId="AD" clId="Web-{058CDA58-4ACB-86B2-B2EB-BA5C3BC7ED36}" dt="2023-07-25T13:13:54.706" v="0" actId="20577"/>
      <pc:docMkLst>
        <pc:docMk/>
      </pc:docMkLst>
      <pc:sldChg chg="modSp">
        <pc:chgData name="Smith, Lynne" userId="S::lynne.smith@tea.texas.gov::d11b1ec5-3ae3-436f-b974-deaa92253d03" providerId="AD" clId="Web-{058CDA58-4ACB-86B2-B2EB-BA5C3BC7ED36}" dt="2023-07-25T13:13:54.706" v="0" actId="20577"/>
        <pc:sldMkLst>
          <pc:docMk/>
          <pc:sldMk cId="2972643837" sldId="1344"/>
        </pc:sldMkLst>
        <pc:spChg chg="mod">
          <ac:chgData name="Smith, Lynne" userId="S::lynne.smith@tea.texas.gov::d11b1ec5-3ae3-436f-b974-deaa92253d03" providerId="AD" clId="Web-{058CDA58-4ACB-86B2-B2EB-BA5C3BC7ED36}" dt="2023-07-25T13:13:54.706" v="0" actId="20577"/>
          <ac:spMkLst>
            <pc:docMk/>
            <pc:sldMk cId="2972643837" sldId="1344"/>
            <ac:spMk id="5" creationId="{6D2E8C62-9A61-C349-34BA-26657475D687}"/>
          </ac:spMkLst>
        </pc:spChg>
      </pc:sldChg>
    </pc:docChg>
  </pc:docChgLst>
  <pc:docChgLst>
    <pc:chgData name="Smith, Lynne" userId="S::lynne.smith@tea.texas.gov::d11b1ec5-3ae3-436f-b974-deaa92253d03" providerId="AD" clId="Web-{95C2BAF1-0A8C-4ADA-8433-DD4E25E9FD4C}"/>
    <pc:docChg chg="mod">
      <pc:chgData name="Smith, Lynne" userId="S::lynne.smith@tea.texas.gov::d11b1ec5-3ae3-436f-b974-deaa92253d03" providerId="AD" clId="Web-{95C2BAF1-0A8C-4ADA-8433-DD4E25E9FD4C}" dt="2023-07-25T13:42:59.653" v="4"/>
      <pc:docMkLst>
        <pc:docMk/>
      </pc:docMkLst>
      <pc:sldChg chg="delCm modCm">
        <pc:chgData name="Smith, Lynne" userId="S::lynne.smith@tea.texas.gov::d11b1ec5-3ae3-436f-b974-deaa92253d03" providerId="AD" clId="Web-{95C2BAF1-0A8C-4ADA-8433-DD4E25E9FD4C}" dt="2023-07-25T13:42:59.653" v="4"/>
        <pc:sldMkLst>
          <pc:docMk/>
          <pc:sldMk cId="2972643837" sldId="1344"/>
        </pc:sldMkLst>
        <pc:extLst>
          <p:ext xmlns:p="http://schemas.openxmlformats.org/presentationml/2006/main" uri="{D6D511B9-2390-475A-947B-AFAB55BFBCF1}">
            <pc226:cmChg xmlns:pc226="http://schemas.microsoft.com/office/powerpoint/2022/06/main/command" chg="del">
              <pc226:chgData name="Smith, Lynne" userId="S::lynne.smith@tea.texas.gov::d11b1ec5-3ae3-436f-b974-deaa92253d03" providerId="AD" clId="Web-{95C2BAF1-0A8C-4ADA-8433-DD4E25E9FD4C}" dt="2023-07-25T13:42:59.653" v="3"/>
              <pc2:cmMkLst xmlns:pc2="http://schemas.microsoft.com/office/powerpoint/2019/9/main/command">
                <pc:docMk/>
                <pc:sldMk cId="2972643837" sldId="1344"/>
                <pc2:cmMk id="{3D1FE24C-A470-4F7B-9066-6EE572C6D436}"/>
              </pc2:cmMkLst>
            </pc226:cmChg>
            <pc226:cmChg xmlns:pc226="http://schemas.microsoft.com/office/powerpoint/2022/06/main/command" chg="del">
              <pc226:chgData name="Smith, Lynne" userId="S::lynne.smith@tea.texas.gov::d11b1ec5-3ae3-436f-b974-deaa92253d03" providerId="AD" clId="Web-{95C2BAF1-0A8C-4ADA-8433-DD4E25E9FD4C}" dt="2023-07-25T13:42:59.653" v="4"/>
              <pc2:cmMkLst xmlns:pc2="http://schemas.microsoft.com/office/powerpoint/2019/9/main/command">
                <pc:docMk/>
                <pc:sldMk cId="2972643837" sldId="1344"/>
                <pc2:cmMk id="{F6EFE0A3-163F-4CC8-BDAC-0C988E312E8D}"/>
              </pc2:cmMkLst>
              <pc226:cmRplyChg chg="add">
                <pc226:chgData name="Smith, Lynne" userId="S::lynne.smith@tea.texas.gov::d11b1ec5-3ae3-436f-b974-deaa92253d03" providerId="AD" clId="Web-{95C2BAF1-0A8C-4ADA-8433-DD4E25E9FD4C}" dt="2023-07-25T13:41:46.431" v="1"/>
                <pc2:cmRplyMkLst xmlns:pc2="http://schemas.microsoft.com/office/powerpoint/2019/9/main/command">
                  <pc:docMk/>
                  <pc:sldMk cId="2972643837" sldId="1344"/>
                  <pc2:cmMk id="{F6EFE0A3-163F-4CC8-BDAC-0C988E312E8D}"/>
                  <pc2:cmRplyMk id="{D345C41A-8540-46BE-BC34-7C1B4FD07E78}"/>
                </pc2:cmRplyMkLst>
              </pc226:cmRplyChg>
            </pc226:cmChg>
          </p:ext>
        </pc:extLst>
      </pc:sldChg>
      <pc:sldChg chg="delCm">
        <pc:chgData name="Smith, Lynne" userId="S::lynne.smith@tea.texas.gov::d11b1ec5-3ae3-436f-b974-deaa92253d03" providerId="AD" clId="Web-{95C2BAF1-0A8C-4ADA-8433-DD4E25E9FD4C}" dt="2023-07-25T13:42:59.653" v="2"/>
        <pc:sldMkLst>
          <pc:docMk/>
          <pc:sldMk cId="4145110852" sldId="1391"/>
        </pc:sldMkLst>
        <pc:extLst>
          <p:ext xmlns:p="http://schemas.openxmlformats.org/presentationml/2006/main" uri="{D6D511B9-2390-475A-947B-AFAB55BFBCF1}">
            <pc226:cmChg xmlns:pc226="http://schemas.microsoft.com/office/powerpoint/2022/06/main/command" chg="del">
              <pc226:chgData name="Smith, Lynne" userId="S::lynne.smith@tea.texas.gov::d11b1ec5-3ae3-436f-b974-deaa92253d03" providerId="AD" clId="Web-{95C2BAF1-0A8C-4ADA-8433-DD4E25E9FD4C}" dt="2023-07-25T13:42:59.653" v="2"/>
              <pc2:cmMkLst xmlns:pc2="http://schemas.microsoft.com/office/powerpoint/2019/9/main/command">
                <pc:docMk/>
                <pc:sldMk cId="4145110852" sldId="1391"/>
                <pc2:cmMk id="{9CF245A9-485B-47BC-9786-092435933347}"/>
              </pc2:cmMkLst>
            </pc226:cmChg>
          </p:ext>
        </pc:extLst>
      </pc:sldChg>
    </pc:docChg>
  </pc:docChgLst>
  <pc:docChgLst>
    <pc:chgData name="Linden, Edward" userId="433a1750-097b-48bf-9475-b5c5f6172203" providerId="ADAL" clId="{3297DE7E-2187-4476-9F65-984B73A9B91A}"/>
    <pc:docChg chg="undo custSel addSld delSld modSld">
      <pc:chgData name="Linden, Edward" userId="433a1750-097b-48bf-9475-b5c5f6172203" providerId="ADAL" clId="{3297DE7E-2187-4476-9F65-984B73A9B91A}" dt="2023-06-23T23:04:25.710" v="495" actId="47"/>
      <pc:docMkLst>
        <pc:docMk/>
      </pc:docMkLst>
      <pc:sldChg chg="modSp mod addCm">
        <pc:chgData name="Linden, Edward" userId="433a1750-097b-48bf-9475-b5c5f6172203" providerId="ADAL" clId="{3297DE7E-2187-4476-9F65-984B73A9B91A}" dt="2023-06-23T22:59:47.051" v="487" actId="6549"/>
        <pc:sldMkLst>
          <pc:docMk/>
          <pc:sldMk cId="2972643837" sldId="1344"/>
        </pc:sldMkLst>
        <pc:spChg chg="mod">
          <ac:chgData name="Linden, Edward" userId="433a1750-097b-48bf-9475-b5c5f6172203" providerId="ADAL" clId="{3297DE7E-2187-4476-9F65-984B73A9B91A}" dt="2023-06-23T22:59:47.051" v="487" actId="6549"/>
          <ac:spMkLst>
            <pc:docMk/>
            <pc:sldMk cId="2972643837" sldId="1344"/>
            <ac:spMk id="4" creationId="{49A3AF66-FD80-8227-8A6F-FE66AD46F4A1}"/>
          </ac:spMkLst>
        </pc:spChg>
      </pc:sldChg>
      <pc:sldChg chg="modSp mod">
        <pc:chgData name="Linden, Edward" userId="433a1750-097b-48bf-9475-b5c5f6172203" providerId="ADAL" clId="{3297DE7E-2187-4476-9F65-984B73A9B91A}" dt="2023-06-22T20:52:14.062" v="0" actId="122"/>
        <pc:sldMkLst>
          <pc:docMk/>
          <pc:sldMk cId="3008848058" sldId="1363"/>
        </pc:sldMkLst>
        <pc:spChg chg="mod">
          <ac:chgData name="Linden, Edward" userId="433a1750-097b-48bf-9475-b5c5f6172203" providerId="ADAL" clId="{3297DE7E-2187-4476-9F65-984B73A9B91A}" dt="2023-06-22T20:52:14.062" v="0" actId="122"/>
          <ac:spMkLst>
            <pc:docMk/>
            <pc:sldMk cId="3008848058" sldId="1363"/>
            <ac:spMk id="3" creationId="{06942845-BD5A-42C5-A5C4-13339DD507AB}"/>
          </ac:spMkLst>
        </pc:spChg>
      </pc:sldChg>
      <pc:sldChg chg="del">
        <pc:chgData name="Linden, Edward" userId="433a1750-097b-48bf-9475-b5c5f6172203" providerId="ADAL" clId="{3297DE7E-2187-4476-9F65-984B73A9B91A}" dt="2023-06-23T23:04:25.710" v="495" actId="47"/>
        <pc:sldMkLst>
          <pc:docMk/>
          <pc:sldMk cId="102592241" sldId="1370"/>
        </pc:sldMkLst>
      </pc:sldChg>
      <pc:sldChg chg="del">
        <pc:chgData name="Linden, Edward" userId="433a1750-097b-48bf-9475-b5c5f6172203" providerId="ADAL" clId="{3297DE7E-2187-4476-9F65-984B73A9B91A}" dt="2023-06-23T23:04:14.510" v="494" actId="47"/>
        <pc:sldMkLst>
          <pc:docMk/>
          <pc:sldMk cId="1226022889" sldId="1386"/>
        </pc:sldMkLst>
      </pc:sldChg>
      <pc:sldChg chg="del">
        <pc:chgData name="Linden, Edward" userId="433a1750-097b-48bf-9475-b5c5f6172203" providerId="ADAL" clId="{3297DE7E-2187-4476-9F65-984B73A9B91A}" dt="2023-06-23T23:04:03.828" v="493" actId="47"/>
        <pc:sldMkLst>
          <pc:docMk/>
          <pc:sldMk cId="2275616544" sldId="1387"/>
        </pc:sldMkLst>
      </pc:sldChg>
      <pc:sldChg chg="addSp delSp modSp add mod addCm">
        <pc:chgData name="Linden, Edward" userId="433a1750-097b-48bf-9475-b5c5f6172203" providerId="ADAL" clId="{3297DE7E-2187-4476-9F65-984B73A9B91A}" dt="2023-06-23T23:00:40.465" v="488"/>
        <pc:sldMkLst>
          <pc:docMk/>
          <pc:sldMk cId="1927987153" sldId="1388"/>
        </pc:sldMkLst>
        <pc:spChg chg="add del">
          <ac:chgData name="Linden, Edward" userId="433a1750-097b-48bf-9475-b5c5f6172203" providerId="ADAL" clId="{3297DE7E-2187-4476-9F65-984B73A9B91A}" dt="2023-06-23T22:07:47.292" v="4"/>
          <ac:spMkLst>
            <pc:docMk/>
            <pc:sldMk cId="1927987153" sldId="1388"/>
            <ac:spMk id="2" creationId="{D30D5EA1-0483-ECFE-4E2F-3EF433044C0F}"/>
          </ac:spMkLst>
        </pc:spChg>
        <pc:spChg chg="mod">
          <ac:chgData name="Linden, Edward" userId="433a1750-097b-48bf-9475-b5c5f6172203" providerId="ADAL" clId="{3297DE7E-2187-4476-9F65-984B73A9B91A}" dt="2023-06-23T22:28:57.189" v="220" actId="20577"/>
          <ac:spMkLst>
            <pc:docMk/>
            <pc:sldMk cId="1927987153" sldId="1388"/>
            <ac:spMk id="4" creationId="{49A3AF66-FD80-8227-8A6F-FE66AD46F4A1}"/>
          </ac:spMkLst>
        </pc:spChg>
        <pc:spChg chg="add del mod">
          <ac:chgData name="Linden, Edward" userId="433a1750-097b-48bf-9475-b5c5f6172203" providerId="ADAL" clId="{3297DE7E-2187-4476-9F65-984B73A9B91A}" dt="2023-06-23T22:23:54.389" v="112" actId="478"/>
          <ac:spMkLst>
            <pc:docMk/>
            <pc:sldMk cId="1927987153" sldId="1388"/>
            <ac:spMk id="7" creationId="{145F9884-CD58-F8BF-8729-BEEE43011EA4}"/>
          </ac:spMkLst>
        </pc:spChg>
        <pc:spChg chg="add del mod">
          <ac:chgData name="Linden, Edward" userId="433a1750-097b-48bf-9475-b5c5f6172203" providerId="ADAL" clId="{3297DE7E-2187-4476-9F65-984B73A9B91A}" dt="2023-06-23T22:23:54.389" v="112" actId="478"/>
          <ac:spMkLst>
            <pc:docMk/>
            <pc:sldMk cId="1927987153" sldId="1388"/>
            <ac:spMk id="8" creationId="{871132E4-94D3-D874-984F-70B3DBB10E37}"/>
          </ac:spMkLst>
        </pc:spChg>
        <pc:picChg chg="add del mod">
          <ac:chgData name="Linden, Edward" userId="433a1750-097b-48bf-9475-b5c5f6172203" providerId="ADAL" clId="{3297DE7E-2187-4476-9F65-984B73A9B91A}" dt="2023-06-23T22:23:54.389" v="112" actId="478"/>
          <ac:picMkLst>
            <pc:docMk/>
            <pc:sldMk cId="1927987153" sldId="1388"/>
            <ac:picMk id="6" creationId="{5B976688-91BA-8CB1-5772-F4AFC21684F1}"/>
          </ac:picMkLst>
        </pc:picChg>
        <pc:picChg chg="add mod">
          <ac:chgData name="Linden, Edward" userId="433a1750-097b-48bf-9475-b5c5f6172203" providerId="ADAL" clId="{3297DE7E-2187-4476-9F65-984B73A9B91A}" dt="2023-06-23T22:26:44.696" v="199" actId="1076"/>
          <ac:picMkLst>
            <pc:docMk/>
            <pc:sldMk cId="1927987153" sldId="1388"/>
            <ac:picMk id="10" creationId="{DA3DF5B1-0E07-F599-9092-B3194585A7F3}"/>
          </ac:picMkLst>
        </pc:picChg>
      </pc:sldChg>
      <pc:sldChg chg="addSp delSp modSp add mod addCm">
        <pc:chgData name="Linden, Edward" userId="433a1750-097b-48bf-9475-b5c5f6172203" providerId="ADAL" clId="{3297DE7E-2187-4476-9F65-984B73A9B91A}" dt="2023-06-23T23:00:58.112" v="489"/>
        <pc:sldMkLst>
          <pc:docMk/>
          <pc:sldMk cId="1252664115" sldId="1389"/>
        </pc:sldMkLst>
        <pc:spChg chg="mod">
          <ac:chgData name="Linden, Edward" userId="433a1750-097b-48bf-9475-b5c5f6172203" providerId="ADAL" clId="{3297DE7E-2187-4476-9F65-984B73A9B91A}" dt="2023-06-23T22:30:57.513" v="251" actId="20577"/>
          <ac:spMkLst>
            <pc:docMk/>
            <pc:sldMk cId="1252664115" sldId="1389"/>
            <ac:spMk id="4" creationId="{49A3AF66-FD80-8227-8A6F-FE66AD46F4A1}"/>
          </ac:spMkLst>
        </pc:spChg>
        <pc:spChg chg="add del mod">
          <ac:chgData name="Linden, Edward" userId="433a1750-097b-48bf-9475-b5c5f6172203" providerId="ADAL" clId="{3297DE7E-2187-4476-9F65-984B73A9B91A}" dt="2023-06-23T22:33:34.578" v="297" actId="478"/>
          <ac:spMkLst>
            <pc:docMk/>
            <pc:sldMk cId="1252664115" sldId="1389"/>
            <ac:spMk id="9" creationId="{B677E16E-E4EA-7CDE-6D12-61A6FEA2EA5C}"/>
          </ac:spMkLst>
        </pc:spChg>
        <pc:picChg chg="add del mod">
          <ac:chgData name="Linden, Edward" userId="433a1750-097b-48bf-9475-b5c5f6172203" providerId="ADAL" clId="{3297DE7E-2187-4476-9F65-984B73A9B91A}" dt="2023-06-23T22:31:36.787" v="252" actId="478"/>
          <ac:picMkLst>
            <pc:docMk/>
            <pc:sldMk cId="1252664115" sldId="1389"/>
            <ac:picMk id="5" creationId="{54715BA3-1833-A206-1D79-47CBCE2A9794}"/>
          </ac:picMkLst>
        </pc:picChg>
        <pc:picChg chg="del">
          <ac:chgData name="Linden, Edward" userId="433a1750-097b-48bf-9475-b5c5f6172203" providerId="ADAL" clId="{3297DE7E-2187-4476-9F65-984B73A9B91A}" dt="2023-06-23T22:14:36.630" v="9" actId="478"/>
          <ac:picMkLst>
            <pc:docMk/>
            <pc:sldMk cId="1252664115" sldId="1389"/>
            <ac:picMk id="6" creationId="{5B976688-91BA-8CB1-5772-F4AFC21684F1}"/>
          </ac:picMkLst>
        </pc:picChg>
        <pc:picChg chg="add del mod">
          <ac:chgData name="Linden, Edward" userId="433a1750-097b-48bf-9475-b5c5f6172203" providerId="ADAL" clId="{3297DE7E-2187-4476-9F65-984B73A9B91A}" dt="2023-06-23T22:33:32.191" v="296" actId="478"/>
          <ac:picMkLst>
            <pc:docMk/>
            <pc:sldMk cId="1252664115" sldId="1389"/>
            <ac:picMk id="8" creationId="{EC075939-7050-1871-44FF-525898EC24B2}"/>
          </ac:picMkLst>
        </pc:picChg>
        <pc:picChg chg="add mod">
          <ac:chgData name="Linden, Edward" userId="433a1750-097b-48bf-9475-b5c5f6172203" providerId="ADAL" clId="{3297DE7E-2187-4476-9F65-984B73A9B91A}" dt="2023-06-23T22:33:46.166" v="301" actId="1076"/>
          <ac:picMkLst>
            <pc:docMk/>
            <pc:sldMk cId="1252664115" sldId="1389"/>
            <ac:picMk id="11" creationId="{F08BDA8A-99B7-50D2-6366-63382EC5C020}"/>
          </ac:picMkLst>
        </pc:picChg>
      </pc:sldChg>
      <pc:sldChg chg="addSp delSp modSp add mod addCm">
        <pc:chgData name="Linden, Edward" userId="433a1750-097b-48bf-9475-b5c5f6172203" providerId="ADAL" clId="{3297DE7E-2187-4476-9F65-984B73A9B91A}" dt="2023-06-23T23:02:30.081" v="490"/>
        <pc:sldMkLst>
          <pc:docMk/>
          <pc:sldMk cId="1178518362" sldId="1390"/>
        </pc:sldMkLst>
        <pc:spChg chg="mod">
          <ac:chgData name="Linden, Edward" userId="433a1750-097b-48bf-9475-b5c5f6172203" providerId="ADAL" clId="{3297DE7E-2187-4476-9F65-984B73A9B91A}" dt="2023-06-23T22:43:48.618" v="369"/>
          <ac:spMkLst>
            <pc:docMk/>
            <pc:sldMk cId="1178518362" sldId="1390"/>
            <ac:spMk id="4" creationId="{49A3AF66-FD80-8227-8A6F-FE66AD46F4A1}"/>
          </ac:spMkLst>
        </pc:spChg>
        <pc:spChg chg="add del mod">
          <ac:chgData name="Linden, Edward" userId="433a1750-097b-48bf-9475-b5c5f6172203" providerId="ADAL" clId="{3297DE7E-2187-4476-9F65-984B73A9B91A}" dt="2023-06-23T22:42:03.376" v="360" actId="478"/>
          <ac:spMkLst>
            <pc:docMk/>
            <pc:sldMk cId="1178518362" sldId="1390"/>
            <ac:spMk id="6" creationId="{296E44C2-4FEC-6F5A-A3D7-3D62C16BC233}"/>
          </ac:spMkLst>
        </pc:spChg>
        <pc:picChg chg="add del mod">
          <ac:chgData name="Linden, Edward" userId="433a1750-097b-48bf-9475-b5c5f6172203" providerId="ADAL" clId="{3297DE7E-2187-4476-9F65-984B73A9B91A}" dt="2023-06-23T22:42:00.474" v="359" actId="478"/>
          <ac:picMkLst>
            <pc:docMk/>
            <pc:sldMk cId="1178518362" sldId="1390"/>
            <ac:picMk id="5" creationId="{842E5F5B-193D-ED6C-6586-4A47C4A569ED}"/>
          </ac:picMkLst>
        </pc:picChg>
        <pc:picChg chg="add mod modCrop">
          <ac:chgData name="Linden, Edward" userId="433a1750-097b-48bf-9475-b5c5f6172203" providerId="ADAL" clId="{3297DE7E-2187-4476-9F65-984B73A9B91A}" dt="2023-06-23T22:44:02.472" v="370" actId="732"/>
          <ac:picMkLst>
            <pc:docMk/>
            <pc:sldMk cId="1178518362" sldId="1390"/>
            <ac:picMk id="8" creationId="{FA429E76-CA8D-9D34-705E-368DB570052E}"/>
          </ac:picMkLst>
        </pc:picChg>
        <pc:picChg chg="del">
          <ac:chgData name="Linden, Edward" userId="433a1750-097b-48bf-9475-b5c5f6172203" providerId="ADAL" clId="{3297DE7E-2187-4476-9F65-984B73A9B91A}" dt="2023-06-23T22:35:05.725" v="309" actId="478"/>
          <ac:picMkLst>
            <pc:docMk/>
            <pc:sldMk cId="1178518362" sldId="1390"/>
            <ac:picMk id="11" creationId="{F08BDA8A-99B7-50D2-6366-63382EC5C020}"/>
          </ac:picMkLst>
        </pc:picChg>
      </pc:sldChg>
      <pc:sldChg chg="addSp delSp modSp add mod addCm">
        <pc:chgData name="Linden, Edward" userId="433a1750-097b-48bf-9475-b5c5f6172203" providerId="ADAL" clId="{3297DE7E-2187-4476-9F65-984B73A9B91A}" dt="2023-06-23T23:02:47.800" v="491"/>
        <pc:sldMkLst>
          <pc:docMk/>
          <pc:sldMk cId="4145110852" sldId="1391"/>
        </pc:sldMkLst>
        <pc:spChg chg="mod">
          <ac:chgData name="Linden, Edward" userId="433a1750-097b-48bf-9475-b5c5f6172203" providerId="ADAL" clId="{3297DE7E-2187-4476-9F65-984B73A9B91A}" dt="2023-06-23T22:45:24.858" v="375"/>
          <ac:spMkLst>
            <pc:docMk/>
            <pc:sldMk cId="4145110852" sldId="1391"/>
            <ac:spMk id="4" creationId="{49A3AF66-FD80-8227-8A6F-FE66AD46F4A1}"/>
          </ac:spMkLst>
        </pc:spChg>
        <pc:spChg chg="add del mod">
          <ac:chgData name="Linden, Edward" userId="433a1750-097b-48bf-9475-b5c5f6172203" providerId="ADAL" clId="{3297DE7E-2187-4476-9F65-984B73A9B91A}" dt="2023-06-23T22:49:09.240" v="453" actId="478"/>
          <ac:spMkLst>
            <pc:docMk/>
            <pc:sldMk cId="4145110852" sldId="1391"/>
            <ac:spMk id="6" creationId="{67450118-32F5-1222-24FF-A542B228DF61}"/>
          </ac:spMkLst>
        </pc:spChg>
        <pc:picChg chg="add del mod">
          <ac:chgData name="Linden, Edward" userId="433a1750-097b-48bf-9475-b5c5f6172203" providerId="ADAL" clId="{3297DE7E-2187-4476-9F65-984B73A9B91A}" dt="2023-06-23T22:49:00.892" v="452" actId="478"/>
          <ac:picMkLst>
            <pc:docMk/>
            <pc:sldMk cId="4145110852" sldId="1391"/>
            <ac:picMk id="5" creationId="{88B21188-745C-FA34-423D-5B7915F2340B}"/>
          </ac:picMkLst>
        </pc:picChg>
        <pc:picChg chg="del">
          <ac:chgData name="Linden, Edward" userId="433a1750-097b-48bf-9475-b5c5f6172203" providerId="ADAL" clId="{3297DE7E-2187-4476-9F65-984B73A9B91A}" dt="2023-06-23T22:45:18.679" v="374" actId="478"/>
          <ac:picMkLst>
            <pc:docMk/>
            <pc:sldMk cId="4145110852" sldId="1391"/>
            <ac:picMk id="8" creationId="{FA429E76-CA8D-9D34-705E-368DB570052E}"/>
          </ac:picMkLst>
        </pc:picChg>
        <pc:picChg chg="add mod">
          <ac:chgData name="Linden, Edward" userId="433a1750-097b-48bf-9475-b5c5f6172203" providerId="ADAL" clId="{3297DE7E-2187-4476-9F65-984B73A9B91A}" dt="2023-06-23T22:49:18.244" v="457" actId="1076"/>
          <ac:picMkLst>
            <pc:docMk/>
            <pc:sldMk cId="4145110852" sldId="1391"/>
            <ac:picMk id="9" creationId="{B058F0BE-7CF7-39F7-B45F-4E829E3A0FFE}"/>
          </ac:picMkLst>
        </pc:picChg>
      </pc:sldChg>
      <pc:sldChg chg="addSp delSp modSp add mod addCm">
        <pc:chgData name="Linden, Edward" userId="433a1750-097b-48bf-9475-b5c5f6172203" providerId="ADAL" clId="{3297DE7E-2187-4476-9F65-984B73A9B91A}" dt="2023-06-23T23:03:12.166" v="492"/>
        <pc:sldMkLst>
          <pc:docMk/>
          <pc:sldMk cId="860337212" sldId="1392"/>
        </pc:sldMkLst>
        <pc:spChg chg="mod">
          <ac:chgData name="Linden, Edward" userId="433a1750-097b-48bf-9475-b5c5f6172203" providerId="ADAL" clId="{3297DE7E-2187-4476-9F65-984B73A9B91A}" dt="2023-06-23T22:55:37.337" v="485"/>
          <ac:spMkLst>
            <pc:docMk/>
            <pc:sldMk cId="860337212" sldId="1392"/>
            <ac:spMk id="4" creationId="{49A3AF66-FD80-8227-8A6F-FE66AD46F4A1}"/>
          </ac:spMkLst>
        </pc:spChg>
        <pc:spChg chg="add del mod">
          <ac:chgData name="Linden, Edward" userId="433a1750-097b-48bf-9475-b5c5f6172203" providerId="ADAL" clId="{3297DE7E-2187-4476-9F65-984B73A9B91A}" dt="2023-06-23T22:52:37.734" v="466" actId="478"/>
          <ac:spMkLst>
            <pc:docMk/>
            <pc:sldMk cId="860337212" sldId="1392"/>
            <ac:spMk id="6" creationId="{6565D21D-7280-8B01-5902-FD1FABA662C3}"/>
          </ac:spMkLst>
        </pc:spChg>
        <pc:spChg chg="add del mod">
          <ac:chgData name="Linden, Edward" userId="433a1750-097b-48bf-9475-b5c5f6172203" providerId="ADAL" clId="{3297DE7E-2187-4476-9F65-984B73A9B91A}" dt="2023-06-23T22:54:14.709" v="474" actId="478"/>
          <ac:spMkLst>
            <pc:docMk/>
            <pc:sldMk cId="860337212" sldId="1392"/>
            <ac:spMk id="7" creationId="{D35BF7C2-91F4-4A60-D66D-A49765A04F6E}"/>
          </ac:spMkLst>
        </pc:spChg>
        <pc:spChg chg="add del mod">
          <ac:chgData name="Linden, Edward" userId="433a1750-097b-48bf-9475-b5c5f6172203" providerId="ADAL" clId="{3297DE7E-2187-4476-9F65-984B73A9B91A}" dt="2023-06-23T22:54:14.709" v="474" actId="478"/>
          <ac:spMkLst>
            <pc:docMk/>
            <pc:sldMk cId="860337212" sldId="1392"/>
            <ac:spMk id="8" creationId="{E1B18899-423E-3DF1-242B-9AD2FF52E848}"/>
          </ac:spMkLst>
        </pc:spChg>
        <pc:picChg chg="add del mod">
          <ac:chgData name="Linden, Edward" userId="433a1750-097b-48bf-9475-b5c5f6172203" providerId="ADAL" clId="{3297DE7E-2187-4476-9F65-984B73A9B91A}" dt="2023-06-23T22:54:14.709" v="474" actId="478"/>
          <ac:picMkLst>
            <pc:docMk/>
            <pc:sldMk cId="860337212" sldId="1392"/>
            <ac:picMk id="5" creationId="{ABD3E7B5-1B8F-133C-5338-BAE10C739716}"/>
          </ac:picMkLst>
        </pc:picChg>
        <pc:picChg chg="del">
          <ac:chgData name="Linden, Edward" userId="433a1750-097b-48bf-9475-b5c5f6172203" providerId="ADAL" clId="{3297DE7E-2187-4476-9F65-984B73A9B91A}" dt="2023-06-23T22:51:46.405" v="459" actId="478"/>
          <ac:picMkLst>
            <pc:docMk/>
            <pc:sldMk cId="860337212" sldId="1392"/>
            <ac:picMk id="9" creationId="{B058F0BE-7CF7-39F7-B45F-4E829E3A0FFE}"/>
          </ac:picMkLst>
        </pc:picChg>
        <pc:picChg chg="add mod">
          <ac:chgData name="Linden, Edward" userId="433a1750-097b-48bf-9475-b5c5f6172203" providerId="ADAL" clId="{3297DE7E-2187-4476-9F65-984B73A9B91A}" dt="2023-06-23T22:54:36.849" v="479" actId="14100"/>
          <ac:picMkLst>
            <pc:docMk/>
            <pc:sldMk cId="860337212" sldId="1392"/>
            <ac:picMk id="11" creationId="{753C8475-50AA-58F8-F8D2-C79C94D80C1E}"/>
          </ac:picMkLst>
        </pc:picChg>
      </pc:sldChg>
    </pc:docChg>
  </pc:docChgLst>
  <pc:docChgLst>
    <pc:chgData name="Salinas, Alfredo" userId="S::alfredo.salinas@tea.texas.gov::8eb031a1-f34f-4bd0-8b04-be67c643340a" providerId="AD" clId="Web-{4F48A5EE-E493-8F91-21F1-69C6D4B05346}"/>
    <pc:docChg chg="modSld">
      <pc:chgData name="Salinas, Alfredo" userId="S::alfredo.salinas@tea.texas.gov::8eb031a1-f34f-4bd0-8b04-be67c643340a" providerId="AD" clId="Web-{4F48A5EE-E493-8F91-21F1-69C6D4B05346}" dt="2023-06-29T16:54:34.459" v="5" actId="14100"/>
      <pc:docMkLst>
        <pc:docMk/>
      </pc:docMkLst>
      <pc:sldChg chg="modSp">
        <pc:chgData name="Salinas, Alfredo" userId="S::alfredo.salinas@tea.texas.gov::8eb031a1-f34f-4bd0-8b04-be67c643340a" providerId="AD" clId="Web-{4F48A5EE-E493-8F91-21F1-69C6D4B05346}" dt="2023-06-29T16:54:34.459" v="5" actId="14100"/>
        <pc:sldMkLst>
          <pc:docMk/>
          <pc:sldMk cId="433381366" sldId="1364"/>
        </pc:sldMkLst>
        <pc:spChg chg="mod">
          <ac:chgData name="Salinas, Alfredo" userId="S::alfredo.salinas@tea.texas.gov::8eb031a1-f34f-4bd0-8b04-be67c643340a" providerId="AD" clId="Web-{4F48A5EE-E493-8F91-21F1-69C6D4B05346}" dt="2023-06-29T16:54:34.459" v="5" actId="14100"/>
          <ac:spMkLst>
            <pc:docMk/>
            <pc:sldMk cId="433381366" sldId="1364"/>
            <ac:spMk id="9" creationId="{5D824B54-88D5-E188-0D95-4D4CA38018C1}"/>
          </ac:spMkLst>
        </pc:spChg>
        <pc:spChg chg="mod">
          <ac:chgData name="Salinas, Alfredo" userId="S::alfredo.salinas@tea.texas.gov::8eb031a1-f34f-4bd0-8b04-be67c643340a" providerId="AD" clId="Web-{4F48A5EE-E493-8F91-21F1-69C6D4B05346}" dt="2023-06-29T16:54:33.772" v="4" actId="14100"/>
          <ac:spMkLst>
            <pc:docMk/>
            <pc:sldMk cId="433381366" sldId="1364"/>
            <ac:spMk id="10" creationId="{F419C78B-6086-4331-1AF5-CD256E71DF42}"/>
          </ac:spMkLst>
        </pc:spChg>
        <pc:spChg chg="mod">
          <ac:chgData name="Salinas, Alfredo" userId="S::alfredo.salinas@tea.texas.gov::8eb031a1-f34f-4bd0-8b04-be67c643340a" providerId="AD" clId="Web-{4F48A5EE-E493-8F91-21F1-69C6D4B05346}" dt="2023-06-29T16:54:12.928" v="1" actId="14100"/>
          <ac:spMkLst>
            <pc:docMk/>
            <pc:sldMk cId="433381366" sldId="1364"/>
            <ac:spMk id="11" creationId="{DBD1ACEC-A554-A8D0-ED2B-85687F19B6FA}"/>
          </ac:spMkLst>
        </pc:spChg>
        <pc:spChg chg="mod">
          <ac:chgData name="Salinas, Alfredo" userId="S::alfredo.salinas@tea.texas.gov::8eb031a1-f34f-4bd0-8b04-be67c643340a" providerId="AD" clId="Web-{4F48A5EE-E493-8F91-21F1-69C6D4B05346}" dt="2023-06-29T16:54:09.474" v="0" actId="14100"/>
          <ac:spMkLst>
            <pc:docMk/>
            <pc:sldMk cId="433381366" sldId="1364"/>
            <ac:spMk id="12" creationId="{585A086C-CA89-1CB6-077E-F65CFF246968}"/>
          </ac:spMkLst>
        </pc:spChg>
      </pc:sldChg>
    </pc:docChg>
  </pc:docChgLst>
  <pc:docChgLst>
    <pc:chgData name="Ollervidez, Leticia" userId="12ccd2a1-d554-4cac-b492-4e314c2b5f8f" providerId="ADAL" clId="{DB862D9D-FB19-4E69-8E71-E686145BACD8}"/>
    <pc:docChg chg="custSel modSld">
      <pc:chgData name="Ollervidez, Leticia" userId="12ccd2a1-d554-4cac-b492-4e314c2b5f8f" providerId="ADAL" clId="{DB862D9D-FB19-4E69-8E71-E686145BACD8}" dt="2023-07-28T14:18:05.872" v="80" actId="6549"/>
      <pc:docMkLst>
        <pc:docMk/>
      </pc:docMkLst>
      <pc:sldChg chg="addSp delSp modSp mod modNotesTx">
        <pc:chgData name="Ollervidez, Leticia" userId="12ccd2a1-d554-4cac-b492-4e314c2b5f8f" providerId="ADAL" clId="{DB862D9D-FB19-4E69-8E71-E686145BACD8}" dt="2023-07-28T14:18:05.872" v="80" actId="6549"/>
        <pc:sldMkLst>
          <pc:docMk/>
          <pc:sldMk cId="2212874673" sldId="1393"/>
        </pc:sldMkLst>
        <pc:spChg chg="add mod">
          <ac:chgData name="Ollervidez, Leticia" userId="12ccd2a1-d554-4cac-b492-4e314c2b5f8f" providerId="ADAL" clId="{DB862D9D-FB19-4E69-8E71-E686145BACD8}" dt="2023-07-28T14:12:04.726" v="77" actId="14100"/>
          <ac:spMkLst>
            <pc:docMk/>
            <pc:sldMk cId="2212874673" sldId="1393"/>
            <ac:spMk id="7" creationId="{6CCE2018-DB38-0302-CEEE-EB04AF42E238}"/>
          </ac:spMkLst>
        </pc:spChg>
        <pc:spChg chg="del">
          <ac:chgData name="Ollervidez, Leticia" userId="12ccd2a1-d554-4cac-b492-4e314c2b5f8f" providerId="ADAL" clId="{DB862D9D-FB19-4E69-8E71-E686145BACD8}" dt="2023-07-28T14:05:03.034" v="1" actId="478"/>
          <ac:spMkLst>
            <pc:docMk/>
            <pc:sldMk cId="2212874673" sldId="1393"/>
            <ac:spMk id="9" creationId="{5D824B54-88D5-E188-0D95-4D4CA38018C1}"/>
          </ac:spMkLst>
        </pc:spChg>
        <pc:spChg chg="del">
          <ac:chgData name="Ollervidez, Leticia" userId="12ccd2a1-d554-4cac-b492-4e314c2b5f8f" providerId="ADAL" clId="{DB862D9D-FB19-4E69-8E71-E686145BACD8}" dt="2023-07-28T14:05:04.160" v="2" actId="478"/>
          <ac:spMkLst>
            <pc:docMk/>
            <pc:sldMk cId="2212874673" sldId="1393"/>
            <ac:spMk id="10" creationId="{F419C78B-6086-4331-1AF5-CD256E71DF42}"/>
          </ac:spMkLst>
        </pc:spChg>
        <pc:spChg chg="del">
          <ac:chgData name="Ollervidez, Leticia" userId="12ccd2a1-d554-4cac-b492-4e314c2b5f8f" providerId="ADAL" clId="{DB862D9D-FB19-4E69-8E71-E686145BACD8}" dt="2023-07-28T14:05:05.273" v="3" actId="478"/>
          <ac:spMkLst>
            <pc:docMk/>
            <pc:sldMk cId="2212874673" sldId="1393"/>
            <ac:spMk id="11" creationId="{DBD1ACEC-A554-A8D0-ED2B-85687F19B6FA}"/>
          </ac:spMkLst>
        </pc:spChg>
        <pc:spChg chg="del">
          <ac:chgData name="Ollervidez, Leticia" userId="12ccd2a1-d554-4cac-b492-4e314c2b5f8f" providerId="ADAL" clId="{DB862D9D-FB19-4E69-8E71-E686145BACD8}" dt="2023-07-28T14:05:06.233" v="4" actId="478"/>
          <ac:spMkLst>
            <pc:docMk/>
            <pc:sldMk cId="2212874673" sldId="1393"/>
            <ac:spMk id="12" creationId="{585A086C-CA89-1CB6-077E-F65CFF246968}"/>
          </ac:spMkLst>
        </pc:spChg>
        <pc:spChg chg="add mod">
          <ac:chgData name="Ollervidez, Leticia" userId="12ccd2a1-d554-4cac-b492-4e314c2b5f8f" providerId="ADAL" clId="{DB862D9D-FB19-4E69-8E71-E686145BACD8}" dt="2023-07-28T14:12:12.573" v="78" actId="14100"/>
          <ac:spMkLst>
            <pc:docMk/>
            <pc:sldMk cId="2212874673" sldId="1393"/>
            <ac:spMk id="13" creationId="{8D74E2EB-135F-076B-D2E5-652EDDB0F8BD}"/>
          </ac:spMkLst>
        </pc:spChg>
        <pc:graphicFrameChg chg="add mod modGraphic">
          <ac:chgData name="Ollervidez, Leticia" userId="12ccd2a1-d554-4cac-b492-4e314c2b5f8f" providerId="ADAL" clId="{DB862D9D-FB19-4E69-8E71-E686145BACD8}" dt="2023-07-28T14:10:52.848" v="71" actId="14100"/>
          <ac:graphicFrameMkLst>
            <pc:docMk/>
            <pc:sldMk cId="2212874673" sldId="1393"/>
            <ac:graphicFrameMk id="5" creationId="{7B61ABE7-B796-8777-7734-705827D02E00}"/>
          </ac:graphicFrameMkLst>
        </pc:graphicFrameChg>
        <pc:graphicFrameChg chg="del">
          <ac:chgData name="Ollervidez, Leticia" userId="12ccd2a1-d554-4cac-b492-4e314c2b5f8f" providerId="ADAL" clId="{DB862D9D-FB19-4E69-8E71-E686145BACD8}" dt="2023-07-28T14:04:55.284" v="0" actId="478"/>
          <ac:graphicFrameMkLst>
            <pc:docMk/>
            <pc:sldMk cId="2212874673" sldId="1393"/>
            <ac:graphicFrameMk id="8" creationId="{3CE807A7-DCC1-0FC8-D085-876046A8F13D}"/>
          </ac:graphicFrameMkLst>
        </pc:graphicFrameChg>
        <pc:picChg chg="add mod">
          <ac:chgData name="Ollervidez, Leticia" userId="12ccd2a1-d554-4cac-b492-4e314c2b5f8f" providerId="ADAL" clId="{DB862D9D-FB19-4E69-8E71-E686145BACD8}" dt="2023-07-28T14:11:40.938" v="75" actId="14100"/>
          <ac:picMkLst>
            <pc:docMk/>
            <pc:sldMk cId="2212874673" sldId="1393"/>
            <ac:picMk id="6" creationId="{F338AD2B-30F2-F4F5-DAFC-1BE9FE4394C1}"/>
          </ac:picMkLst>
        </pc:picChg>
      </pc:sldChg>
    </pc:docChg>
  </pc:docChgLst>
  <pc:docChgLst>
    <pc:chgData name="Simons, Leanne" userId="S::leanne.simons@tea.texas.gov::f0b41770-584b-4844-b5c5-b29dec998724" providerId="AD" clId="Web-{DBB0BE8E-A20D-0892-7800-1FD6433A61D7}"/>
    <pc:docChg chg="">
      <pc:chgData name="Simons, Leanne" userId="S::leanne.simons@tea.texas.gov::f0b41770-584b-4844-b5c5-b29dec998724" providerId="AD" clId="Web-{DBB0BE8E-A20D-0892-7800-1FD6433A61D7}" dt="2023-07-06T16:56:41.172" v="0"/>
      <pc:docMkLst>
        <pc:docMk/>
      </pc:docMkLst>
      <pc:sldChg chg="addCm">
        <pc:chgData name="Simons, Leanne" userId="S::leanne.simons@tea.texas.gov::f0b41770-584b-4844-b5c5-b29dec998724" providerId="AD" clId="Web-{DBB0BE8E-A20D-0892-7800-1FD6433A61D7}" dt="2023-07-06T16:56:41.172" v="0"/>
        <pc:sldMkLst>
          <pc:docMk/>
          <pc:sldMk cId="433381366" sldId="1364"/>
        </pc:sldMkLst>
      </pc:sldChg>
    </pc:docChg>
  </pc:docChgLst>
  <pc:docChgLst>
    <pc:chgData name="Hanson, Terri" userId="a02fd813-d4f3-43fd-83dd-7393041517de" providerId="ADAL" clId="{82C62D11-3413-4439-9780-90207E36DA49}"/>
    <pc:docChg chg="">
      <pc:chgData name="Hanson, Terri" userId="a02fd813-d4f3-43fd-83dd-7393041517de" providerId="ADAL" clId="{82C62D11-3413-4439-9780-90207E36DA49}" dt="2023-07-24T22:25:11.534" v="4"/>
      <pc:docMkLst>
        <pc:docMk/>
      </pc:docMkLst>
      <pc:sldChg chg="modCm">
        <pc:chgData name="Hanson, Terri" userId="a02fd813-d4f3-43fd-83dd-7393041517de" providerId="ADAL" clId="{82C62D11-3413-4439-9780-90207E36DA49}" dt="2023-07-24T22:25:11.534" v="4"/>
        <pc:sldMkLst>
          <pc:docMk/>
          <pc:sldMk cId="2972643837" sldId="1344"/>
        </pc:sldMkLst>
        <pc:extLst>
          <p:ext xmlns:p="http://schemas.openxmlformats.org/presentationml/2006/main" uri="{D6D511B9-2390-475A-947B-AFAB55BFBCF1}">
            <pc226:cmChg xmlns:pc226="http://schemas.microsoft.com/office/powerpoint/2022/06/main/command" chg="">
              <pc226:chgData name="Hanson, Terri" userId="a02fd813-d4f3-43fd-83dd-7393041517de" providerId="ADAL" clId="{82C62D11-3413-4439-9780-90207E36DA49}" dt="2023-07-24T22:25:11.534" v="4"/>
              <pc2:cmMkLst xmlns:pc2="http://schemas.microsoft.com/office/powerpoint/2019/9/main/command">
                <pc:docMk/>
                <pc:sldMk cId="2972643837" sldId="1344"/>
                <pc2:cmMk id="{F6EFE0A3-163F-4CC8-BDAC-0C988E312E8D}"/>
              </pc2:cmMkLst>
              <pc226:cmRplyChg chg="add mod">
                <pc226:chgData name="Hanson, Terri" userId="a02fd813-d4f3-43fd-83dd-7393041517de" providerId="ADAL" clId="{82C62D11-3413-4439-9780-90207E36DA49}" dt="2023-07-21T21:07:54.908" v="2"/>
                <pc2:cmRplyMkLst xmlns:pc2="http://schemas.microsoft.com/office/powerpoint/2019/9/main/command">
                  <pc:docMk/>
                  <pc:sldMk cId="2972643837" sldId="1344"/>
                  <pc2:cmMk id="{F6EFE0A3-163F-4CC8-BDAC-0C988E312E8D}"/>
                  <pc2:cmRplyMk id="{011D2C96-C565-4AEA-BFDD-0B512F5BE638}"/>
                </pc2:cmRplyMkLst>
              </pc226:cmRplyChg>
              <pc226:cmRplyChg chg="add">
                <pc226:chgData name="Hanson, Terri" userId="a02fd813-d4f3-43fd-83dd-7393041517de" providerId="ADAL" clId="{82C62D11-3413-4439-9780-90207E36DA49}" dt="2023-07-24T22:25:11.534" v="4"/>
                <pc2:cmRplyMkLst xmlns:pc2="http://schemas.microsoft.com/office/powerpoint/2019/9/main/command">
                  <pc:docMk/>
                  <pc:sldMk cId="2972643837" sldId="1344"/>
                  <pc2:cmMk id="{F6EFE0A3-163F-4CC8-BDAC-0C988E312E8D}"/>
                  <pc2:cmRplyMk id="{54740ED8-4178-4E6C-821B-13BC2C193812}"/>
                </pc2:cmRplyMkLst>
              </pc226:cmRplyChg>
            </pc226:cmChg>
          </p:ext>
        </pc:extLst>
      </pc:sldChg>
      <pc:sldChg chg="modCm">
        <pc:chgData name="Hanson, Terri" userId="a02fd813-d4f3-43fd-83dd-7393041517de" providerId="ADAL" clId="{82C62D11-3413-4439-9780-90207E36DA49}" dt="2023-07-21T21:08:38.339" v="3"/>
        <pc:sldMkLst>
          <pc:docMk/>
          <pc:sldMk cId="1927987153" sldId="1388"/>
        </pc:sldMkLst>
        <pc:extLst>
          <p:ext xmlns:p="http://schemas.openxmlformats.org/presentationml/2006/main" uri="{D6D511B9-2390-475A-947B-AFAB55BFBCF1}">
            <pc226:cmChg xmlns:pc226="http://schemas.microsoft.com/office/powerpoint/2022/06/main/command" chg="">
              <pc226:chgData name="Hanson, Terri" userId="a02fd813-d4f3-43fd-83dd-7393041517de" providerId="ADAL" clId="{82C62D11-3413-4439-9780-90207E36DA49}" dt="2023-07-21T21:08:38.339" v="3"/>
              <pc2:cmMkLst xmlns:pc2="http://schemas.microsoft.com/office/powerpoint/2019/9/main/command">
                <pc:docMk/>
                <pc:sldMk cId="1927987153" sldId="1388"/>
                <pc2:cmMk id="{33D19284-0083-42FD-B4FB-6033D11843C7}"/>
              </pc2:cmMkLst>
              <pc226:cmRplyChg chg="add">
                <pc226:chgData name="Hanson, Terri" userId="a02fd813-d4f3-43fd-83dd-7393041517de" providerId="ADAL" clId="{82C62D11-3413-4439-9780-90207E36DA49}" dt="2023-07-21T21:08:38.339" v="3"/>
                <pc2:cmRplyMkLst xmlns:pc2="http://schemas.microsoft.com/office/powerpoint/2019/9/main/command">
                  <pc:docMk/>
                  <pc:sldMk cId="1927987153" sldId="1388"/>
                  <pc2:cmMk id="{33D19284-0083-42FD-B4FB-6033D11843C7}"/>
                  <pc2:cmRplyMk id="{AF5FC789-5D20-475E-AD34-FCC13DDAD919}"/>
                </pc2:cmRplyMkLst>
              </pc226:cmRplyChg>
            </pc226:cmChg>
          </p:ext>
        </pc:extLst>
      </pc:sldChg>
    </pc:docChg>
  </pc:docChgLst>
  <pc:docChgLst>
    <pc:chgData name="Muffoletto, Jamie" userId="daf1e3c6-8137-448a-b141-d23049d419b5" providerId="ADAL" clId="{0E5BCBF6-E056-4287-BB19-888C01E55AD5}"/>
    <pc:docChg chg="undo custSel addSld modSld">
      <pc:chgData name="Muffoletto, Jamie" userId="daf1e3c6-8137-448a-b141-d23049d419b5" providerId="ADAL" clId="{0E5BCBF6-E056-4287-BB19-888C01E55AD5}" dt="2023-06-08T13:14:01.894" v="82" actId="207"/>
      <pc:docMkLst>
        <pc:docMk/>
      </pc:docMkLst>
      <pc:sldChg chg="modSp mod">
        <pc:chgData name="Muffoletto, Jamie" userId="daf1e3c6-8137-448a-b141-d23049d419b5" providerId="ADAL" clId="{0E5BCBF6-E056-4287-BB19-888C01E55AD5}" dt="2023-06-08T12:58:35.502" v="34" actId="20577"/>
        <pc:sldMkLst>
          <pc:docMk/>
          <pc:sldMk cId="3689618282" sldId="1357"/>
        </pc:sldMkLst>
        <pc:spChg chg="mod">
          <ac:chgData name="Muffoletto, Jamie" userId="daf1e3c6-8137-448a-b141-d23049d419b5" providerId="ADAL" clId="{0E5BCBF6-E056-4287-BB19-888C01E55AD5}" dt="2023-06-08T12:58:35.502" v="34" actId="20577"/>
          <ac:spMkLst>
            <pc:docMk/>
            <pc:sldMk cId="3689618282" sldId="1357"/>
            <ac:spMk id="5" creationId="{A50BE870-18BE-B0D2-0D66-823FC4C417D7}"/>
          </ac:spMkLst>
        </pc:spChg>
      </pc:sldChg>
      <pc:sldChg chg="modSp add mod">
        <pc:chgData name="Muffoletto, Jamie" userId="daf1e3c6-8137-448a-b141-d23049d419b5" providerId="ADAL" clId="{0E5BCBF6-E056-4287-BB19-888C01E55AD5}" dt="2023-06-08T13:09:56.692" v="57" actId="20577"/>
        <pc:sldMkLst>
          <pc:docMk/>
          <pc:sldMk cId="1912527851" sldId="1385"/>
        </pc:sldMkLst>
        <pc:spChg chg="mod">
          <ac:chgData name="Muffoletto, Jamie" userId="daf1e3c6-8137-448a-b141-d23049d419b5" providerId="ADAL" clId="{0E5BCBF6-E056-4287-BB19-888C01E55AD5}" dt="2023-06-08T13:09:56.692" v="57" actId="20577"/>
          <ac:spMkLst>
            <pc:docMk/>
            <pc:sldMk cId="1912527851" sldId="1385"/>
            <ac:spMk id="4" creationId="{F0CBC451-F663-2475-2B4C-7346B52A8825}"/>
          </ac:spMkLst>
        </pc:spChg>
      </pc:sldChg>
      <pc:sldChg chg="modSp add mod">
        <pc:chgData name="Muffoletto, Jamie" userId="daf1e3c6-8137-448a-b141-d23049d419b5" providerId="ADAL" clId="{0E5BCBF6-E056-4287-BB19-888C01E55AD5}" dt="2023-06-08T13:12:56.901" v="68" actId="1076"/>
        <pc:sldMkLst>
          <pc:docMk/>
          <pc:sldMk cId="1226022889" sldId="1386"/>
        </pc:sldMkLst>
        <pc:spChg chg="mod">
          <ac:chgData name="Muffoletto, Jamie" userId="daf1e3c6-8137-448a-b141-d23049d419b5" providerId="ADAL" clId="{0E5BCBF6-E056-4287-BB19-888C01E55AD5}" dt="2023-06-08T13:12:56.901" v="68" actId="1076"/>
          <ac:spMkLst>
            <pc:docMk/>
            <pc:sldMk cId="1226022889" sldId="1386"/>
            <ac:spMk id="4" creationId="{F0CBC451-F663-2475-2B4C-7346B52A8825}"/>
          </ac:spMkLst>
        </pc:spChg>
      </pc:sldChg>
      <pc:sldChg chg="modSp add mod">
        <pc:chgData name="Muffoletto, Jamie" userId="daf1e3c6-8137-448a-b141-d23049d419b5" providerId="ADAL" clId="{0E5BCBF6-E056-4287-BB19-888C01E55AD5}" dt="2023-06-08T13:14:01.894" v="82" actId="207"/>
        <pc:sldMkLst>
          <pc:docMk/>
          <pc:sldMk cId="2275616544" sldId="1387"/>
        </pc:sldMkLst>
        <pc:spChg chg="mod">
          <ac:chgData name="Muffoletto, Jamie" userId="daf1e3c6-8137-448a-b141-d23049d419b5" providerId="ADAL" clId="{0E5BCBF6-E056-4287-BB19-888C01E55AD5}" dt="2023-06-08T13:14:01.894" v="82" actId="207"/>
          <ac:spMkLst>
            <pc:docMk/>
            <pc:sldMk cId="2275616544" sldId="1387"/>
            <ac:spMk id="4" creationId="{F0CBC451-F663-2475-2B4C-7346B52A8825}"/>
          </ac:spMkLst>
        </pc:spChg>
      </pc:sldChg>
    </pc:docChg>
  </pc:docChgLst>
  <pc:docChgLst>
    <pc:chgData name="Ollervidez, Leticia" userId="S::leticia.ollervidez@tea.texas.gov::12ccd2a1-d554-4cac-b492-4e314c2b5f8f" providerId="AD" clId="Web-{0E22A8A2-AEE5-541A-ACA4-CC69E1D454F3}"/>
    <pc:docChg chg="modSld">
      <pc:chgData name="Ollervidez, Leticia" userId="S::leticia.ollervidez@tea.texas.gov::12ccd2a1-d554-4cac-b492-4e314c2b5f8f" providerId="AD" clId="Web-{0E22A8A2-AEE5-541A-ACA4-CC69E1D454F3}" dt="2023-07-07T12:48:42.624" v="5"/>
      <pc:docMkLst>
        <pc:docMk/>
      </pc:docMkLst>
      <pc:sldChg chg="modSp modCm">
        <pc:chgData name="Ollervidez, Leticia" userId="S::leticia.ollervidez@tea.texas.gov::12ccd2a1-d554-4cac-b492-4e314c2b5f8f" providerId="AD" clId="Web-{0E22A8A2-AEE5-541A-ACA4-CC69E1D454F3}" dt="2023-07-07T12:48:42.624" v="5"/>
        <pc:sldMkLst>
          <pc:docMk/>
          <pc:sldMk cId="433381366" sldId="1364"/>
        </pc:sldMkLst>
        <pc:spChg chg="mod">
          <ac:chgData name="Ollervidez, Leticia" userId="S::leticia.ollervidez@tea.texas.gov::12ccd2a1-d554-4cac-b492-4e314c2b5f8f" providerId="AD" clId="Web-{0E22A8A2-AEE5-541A-ACA4-CC69E1D454F3}" dt="2023-07-07T12:48:34.905" v="4" actId="14100"/>
          <ac:spMkLst>
            <pc:docMk/>
            <pc:sldMk cId="433381366" sldId="1364"/>
            <ac:spMk id="9" creationId="{5D824B54-88D5-E188-0D95-4D4CA38018C1}"/>
          </ac:spMkLst>
        </pc:spChg>
        <pc:spChg chg="mod">
          <ac:chgData name="Ollervidez, Leticia" userId="S::leticia.ollervidez@tea.texas.gov::12ccd2a1-d554-4cac-b492-4e314c2b5f8f" providerId="AD" clId="Web-{0E22A8A2-AEE5-541A-ACA4-CC69E1D454F3}" dt="2023-07-07T12:47:52.341" v="0" actId="14100"/>
          <ac:spMkLst>
            <pc:docMk/>
            <pc:sldMk cId="433381366" sldId="1364"/>
            <ac:spMk id="10" creationId="{F419C78B-6086-4331-1AF5-CD256E71DF42}"/>
          </ac:spMkLst>
        </pc:spChg>
        <pc:spChg chg="mod">
          <ac:chgData name="Ollervidez, Leticia" userId="S::leticia.ollervidez@tea.texas.gov::12ccd2a1-d554-4cac-b492-4e314c2b5f8f" providerId="AD" clId="Web-{0E22A8A2-AEE5-541A-ACA4-CC69E1D454F3}" dt="2023-07-07T12:48:09.826" v="1" actId="14100"/>
          <ac:spMkLst>
            <pc:docMk/>
            <pc:sldMk cId="433381366" sldId="1364"/>
            <ac:spMk id="11" creationId="{DBD1ACEC-A554-A8D0-ED2B-85687F19B6FA}"/>
          </ac:spMkLst>
        </pc:spChg>
        <pc:spChg chg="mod">
          <ac:chgData name="Ollervidez, Leticia" userId="S::leticia.ollervidez@tea.texas.gov::12ccd2a1-d554-4cac-b492-4e314c2b5f8f" providerId="AD" clId="Web-{0E22A8A2-AEE5-541A-ACA4-CC69E1D454F3}" dt="2023-07-07T12:48:13.169" v="2" actId="14100"/>
          <ac:spMkLst>
            <pc:docMk/>
            <pc:sldMk cId="433381366" sldId="1364"/>
            <ac:spMk id="12" creationId="{585A086C-CA89-1CB6-077E-F65CFF246968}"/>
          </ac:spMkLst>
        </pc:spChg>
      </pc:sldChg>
    </pc:docChg>
  </pc:docChgLst>
  <pc:docChgLst>
    <pc:chgData name="Ollervidez, Leticia" userId="S::leticia.ollervidez@tea.texas.gov::12ccd2a1-d554-4cac-b492-4e314c2b5f8f" providerId="AD" clId="Web-{C722C728-EA06-F7B6-92EE-132ECC99D922}"/>
    <pc:docChg chg="delSld modSld">
      <pc:chgData name="Ollervidez, Leticia" userId="S::leticia.ollervidez@tea.texas.gov::12ccd2a1-d554-4cac-b492-4e314c2b5f8f" providerId="AD" clId="Web-{C722C728-EA06-F7B6-92EE-132ECC99D922}" dt="2023-07-10T19:19:54.703" v="123"/>
      <pc:docMkLst>
        <pc:docMk/>
      </pc:docMkLst>
      <pc:sldChg chg="addSp modSp modCm">
        <pc:chgData name="Ollervidez, Leticia" userId="S::leticia.ollervidez@tea.texas.gov::12ccd2a1-d554-4cac-b492-4e314c2b5f8f" providerId="AD" clId="Web-{C722C728-EA06-F7B6-92EE-132ECC99D922}" dt="2023-07-10T19:19:54.703" v="123"/>
        <pc:sldMkLst>
          <pc:docMk/>
          <pc:sldMk cId="2972643837" sldId="1344"/>
        </pc:sldMkLst>
        <pc:spChg chg="add mod">
          <ac:chgData name="Ollervidez, Leticia" userId="S::leticia.ollervidez@tea.texas.gov::12ccd2a1-d554-4cac-b492-4e314c2b5f8f" providerId="AD" clId="Web-{C722C728-EA06-F7B6-92EE-132ECC99D922}" dt="2023-07-10T19:19:15.780" v="122" actId="1076"/>
          <ac:spMkLst>
            <pc:docMk/>
            <pc:sldMk cId="2972643837" sldId="1344"/>
            <ac:spMk id="5" creationId="{6D2E8C62-9A61-C349-34BA-26657475D687}"/>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C722C728-EA06-F7B6-92EE-132ECC99D922}" dt="2023-07-10T19:19:54.703" v="123"/>
              <pc2:cmMkLst xmlns:pc2="http://schemas.microsoft.com/office/powerpoint/2019/9/main/command">
                <pc:docMk/>
                <pc:sldMk cId="2972643837" sldId="1344"/>
                <pc2:cmMk id="{F6EFE0A3-163F-4CC8-BDAC-0C988E312E8D}"/>
              </pc2:cmMkLst>
              <pc226:cmRplyChg chg="add">
                <pc226:chgData name="Ollervidez, Leticia" userId="S::leticia.ollervidez@tea.texas.gov::12ccd2a1-d554-4cac-b492-4e314c2b5f8f" providerId="AD" clId="Web-{C722C728-EA06-F7B6-92EE-132ECC99D922}" dt="2023-07-10T19:19:54.703" v="123"/>
                <pc2:cmRplyMkLst xmlns:pc2="http://schemas.microsoft.com/office/powerpoint/2019/9/main/command">
                  <pc:docMk/>
                  <pc:sldMk cId="2972643837" sldId="1344"/>
                  <pc2:cmMk id="{F6EFE0A3-163F-4CC8-BDAC-0C988E312E8D}"/>
                  <pc2:cmRplyMk id="{92266BA3-491A-4687-BAA3-0F328739653B}"/>
                </pc2:cmRplyMkLst>
              </pc226:cmRplyChg>
            </pc226:cmChg>
          </p:ext>
        </pc:extLst>
      </pc:sldChg>
      <pc:sldChg chg="modSp modCm">
        <pc:chgData name="Ollervidez, Leticia" userId="S::leticia.ollervidez@tea.texas.gov::12ccd2a1-d554-4cac-b492-4e314c2b5f8f" providerId="AD" clId="Web-{C722C728-EA06-F7B6-92EE-132ECC99D922}" dt="2023-07-10T19:17:26.495" v="118"/>
        <pc:sldMkLst>
          <pc:docMk/>
          <pc:sldMk cId="3008848058" sldId="1363"/>
        </pc:sldMkLst>
        <pc:spChg chg="mod">
          <ac:chgData name="Ollervidez, Leticia" userId="S::leticia.ollervidez@tea.texas.gov::12ccd2a1-d554-4cac-b492-4e314c2b5f8f" providerId="AD" clId="Web-{C722C728-EA06-F7B6-92EE-132ECC99D922}" dt="2023-07-10T19:17:17.729" v="117" actId="14100"/>
          <ac:spMkLst>
            <pc:docMk/>
            <pc:sldMk cId="3008848058" sldId="1363"/>
            <ac:spMk id="2" creationId="{405DF411-78A9-9747-09AA-850A39BC7211}"/>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C722C728-EA06-F7B6-92EE-132ECC99D922}" dt="2023-07-10T19:06:35.897" v="3"/>
              <pc2:cmMkLst xmlns:pc2="http://schemas.microsoft.com/office/powerpoint/2019/9/main/command">
                <pc:docMk/>
                <pc:sldMk cId="3008848058" sldId="1363"/>
                <pc2:cmMk id="{D4FA4F26-BED4-4CFE-A6E6-C1B94AEF4B5F}"/>
              </pc2:cmMkLst>
              <pc226:cmRplyChg chg="add">
                <pc226:chgData name="Ollervidez, Leticia" userId="S::leticia.ollervidez@tea.texas.gov::12ccd2a1-d554-4cac-b492-4e314c2b5f8f" providerId="AD" clId="Web-{C722C728-EA06-F7B6-92EE-132ECC99D922}" dt="2023-07-10T19:06:35.897" v="3"/>
                <pc2:cmRplyMkLst xmlns:pc2="http://schemas.microsoft.com/office/powerpoint/2019/9/main/command">
                  <pc:docMk/>
                  <pc:sldMk cId="3008848058" sldId="1363"/>
                  <pc2:cmMk id="{D4FA4F26-BED4-4CFE-A6E6-C1B94AEF4B5F}"/>
                  <pc2:cmRplyMk id="{27CB7997-B49E-4CFF-BDA2-F9A9CD179EF7}"/>
                </pc2:cmRplyMkLst>
              </pc226:cmRplyChg>
            </pc226:cmChg>
            <pc226:cmChg xmlns:pc226="http://schemas.microsoft.com/office/powerpoint/2022/06/main/command" chg="mod">
              <pc226:chgData name="Ollervidez, Leticia" userId="S::leticia.ollervidez@tea.texas.gov::12ccd2a1-d554-4cac-b492-4e314c2b5f8f" providerId="AD" clId="Web-{C722C728-EA06-F7B6-92EE-132ECC99D922}" dt="2023-07-10T19:17:26.495" v="118"/>
              <pc2:cmMkLst xmlns:pc2="http://schemas.microsoft.com/office/powerpoint/2019/9/main/command">
                <pc:docMk/>
                <pc:sldMk cId="3008848058" sldId="1363"/>
                <pc2:cmMk id="{65FBAA67-744B-4C38-B5B4-66F75132E5AF}"/>
              </pc2:cmMkLst>
              <pc226:cmRplyChg chg="add">
                <pc226:chgData name="Ollervidez, Leticia" userId="S::leticia.ollervidez@tea.texas.gov::12ccd2a1-d554-4cac-b492-4e314c2b5f8f" providerId="AD" clId="Web-{C722C728-EA06-F7B6-92EE-132ECC99D922}" dt="2023-07-10T19:17:26.495" v="118"/>
                <pc2:cmRplyMkLst xmlns:pc2="http://schemas.microsoft.com/office/powerpoint/2019/9/main/command">
                  <pc:docMk/>
                  <pc:sldMk cId="3008848058" sldId="1363"/>
                  <pc2:cmMk id="{65FBAA67-744B-4C38-B5B4-66F75132E5AF}"/>
                  <pc2:cmRplyMk id="{30CE2628-4267-4833-B985-77E8E4B0429C}"/>
                </pc2:cmRplyMkLst>
              </pc226:cmRplyChg>
            </pc226:cmChg>
          </p:ext>
        </pc:extLst>
      </pc:sldChg>
      <pc:sldChg chg="del">
        <pc:chgData name="Ollervidez, Leticia" userId="S::leticia.ollervidez@tea.texas.gov::12ccd2a1-d554-4cac-b492-4e314c2b5f8f" providerId="AD" clId="Web-{C722C728-EA06-F7B6-92EE-132ECC99D922}" dt="2023-07-10T19:18:19.497" v="119"/>
        <pc:sldMkLst>
          <pc:docMk/>
          <pc:sldMk cId="433381366" sldId="1364"/>
        </pc:sldMkLst>
      </pc:sldChg>
      <pc:sldChg chg="modCm">
        <pc:chgData name="Ollervidez, Leticia" userId="S::leticia.ollervidez@tea.texas.gov::12ccd2a1-d554-4cac-b492-4e314c2b5f8f" providerId="AD" clId="Web-{C722C728-EA06-F7B6-92EE-132ECC99D922}" dt="2023-07-10T19:18:37.185" v="120"/>
        <pc:sldMkLst>
          <pc:docMk/>
          <pc:sldMk cId="2212874673" sldId="1393"/>
        </pc:sldMkLst>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C722C728-EA06-F7B6-92EE-132ECC99D922}" dt="2023-07-10T19:18:37.185" v="120"/>
              <pc2:cmMkLst xmlns:pc2="http://schemas.microsoft.com/office/powerpoint/2019/9/main/command">
                <pc:docMk/>
                <pc:sldMk cId="2212874673" sldId="1393"/>
                <pc2:cmMk id="{3AADC64F-4064-41A8-9D05-AE2C5252F43D}"/>
              </pc2:cmMkLst>
              <pc226:cmRplyChg chg="add">
                <pc226:chgData name="Ollervidez, Leticia" userId="S::leticia.ollervidez@tea.texas.gov::12ccd2a1-d554-4cac-b492-4e314c2b5f8f" providerId="AD" clId="Web-{C722C728-EA06-F7B6-92EE-132ECC99D922}" dt="2023-07-10T19:18:37.185" v="120"/>
                <pc2:cmRplyMkLst xmlns:pc2="http://schemas.microsoft.com/office/powerpoint/2019/9/main/command">
                  <pc:docMk/>
                  <pc:sldMk cId="2212874673" sldId="1393"/>
                  <pc2:cmMk id="{3AADC64F-4064-41A8-9D05-AE2C5252F43D}"/>
                  <pc2:cmRplyMk id="{CE3C4A31-1A90-40A9-A093-9F260C37205D}"/>
                </pc2:cmRplyMkLst>
              </pc226:cmRplyChg>
            </pc226:cmChg>
          </p:ext>
        </pc:extLst>
      </pc:sldChg>
    </pc:docChg>
  </pc:docChgLst>
  <pc:docChgLst>
    <pc:chgData name="Johnson, Scott" userId="bec97677-f0c6-4bfb-b610-83dc74061801" providerId="ADAL" clId="{9CC525A4-DFBD-441D-A161-FFDD58910591}"/>
    <pc:docChg chg="addSld modSld">
      <pc:chgData name="Johnson, Scott" userId="bec97677-f0c6-4bfb-b610-83dc74061801" providerId="ADAL" clId="{9CC525A4-DFBD-441D-A161-FFDD58910591}" dt="2023-07-10T19:38:30.761" v="66" actId="14100"/>
      <pc:docMkLst>
        <pc:docMk/>
      </pc:docMkLst>
      <pc:sldChg chg="addCm">
        <pc:chgData name="Johnson, Scott" userId="bec97677-f0c6-4bfb-b610-83dc74061801" providerId="ADAL" clId="{9CC525A4-DFBD-441D-A161-FFDD58910591}" dt="2023-07-10T18:52:36.603" v="47"/>
        <pc:sldMkLst>
          <pc:docMk/>
          <pc:sldMk cId="2972643837" sldId="1344"/>
        </pc:sldMkLst>
      </pc:sldChg>
      <pc:sldChg chg="modSp mod addCm">
        <pc:chgData name="Johnson, Scott" userId="bec97677-f0c6-4bfb-b610-83dc74061801" providerId="ADAL" clId="{9CC525A4-DFBD-441D-A161-FFDD58910591}" dt="2023-07-10T19:38:30.761" v="66" actId="14100"/>
        <pc:sldMkLst>
          <pc:docMk/>
          <pc:sldMk cId="3008848058" sldId="1363"/>
        </pc:sldMkLst>
        <pc:spChg chg="mod">
          <ac:chgData name="Johnson, Scott" userId="bec97677-f0c6-4bfb-b610-83dc74061801" providerId="ADAL" clId="{9CC525A4-DFBD-441D-A161-FFDD58910591}" dt="2023-07-10T19:38:30.761" v="66" actId="14100"/>
          <ac:spMkLst>
            <pc:docMk/>
            <pc:sldMk cId="3008848058" sldId="1363"/>
            <ac:spMk id="2" creationId="{405DF411-78A9-9747-09AA-850A39BC7211}"/>
          </ac:spMkLst>
        </pc:spChg>
      </pc:sldChg>
      <pc:sldChg chg="addCm">
        <pc:chgData name="Johnson, Scott" userId="bec97677-f0c6-4bfb-b610-83dc74061801" providerId="ADAL" clId="{9CC525A4-DFBD-441D-A161-FFDD58910591}" dt="2023-07-10T18:51:37.558" v="45"/>
        <pc:sldMkLst>
          <pc:docMk/>
          <pc:sldMk cId="433381366" sldId="1364"/>
        </pc:sldMkLst>
      </pc:sldChg>
      <pc:sldChg chg="modSp mod">
        <pc:chgData name="Johnson, Scott" userId="bec97677-f0c6-4bfb-b610-83dc74061801" providerId="ADAL" clId="{9CC525A4-DFBD-441D-A161-FFDD58910591}" dt="2023-07-10T18:53:11.744" v="65" actId="1035"/>
        <pc:sldMkLst>
          <pc:docMk/>
          <pc:sldMk cId="1252664115" sldId="1389"/>
        </pc:sldMkLst>
        <pc:spChg chg="mod">
          <ac:chgData name="Johnson, Scott" userId="bec97677-f0c6-4bfb-b610-83dc74061801" providerId="ADAL" clId="{9CC525A4-DFBD-441D-A161-FFDD58910591}" dt="2023-07-10T18:53:06.530" v="48" actId="14100"/>
          <ac:spMkLst>
            <pc:docMk/>
            <pc:sldMk cId="1252664115" sldId="1389"/>
            <ac:spMk id="4" creationId="{49A3AF66-FD80-8227-8A6F-FE66AD46F4A1}"/>
          </ac:spMkLst>
        </pc:spChg>
        <pc:picChg chg="mod">
          <ac:chgData name="Johnson, Scott" userId="bec97677-f0c6-4bfb-b610-83dc74061801" providerId="ADAL" clId="{9CC525A4-DFBD-441D-A161-FFDD58910591}" dt="2023-07-10T18:53:11.744" v="65" actId="1035"/>
          <ac:picMkLst>
            <pc:docMk/>
            <pc:sldMk cId="1252664115" sldId="1389"/>
            <ac:picMk id="11" creationId="{F08BDA8A-99B7-50D2-6366-63382EC5C020}"/>
          </ac:picMkLst>
        </pc:picChg>
      </pc:sldChg>
      <pc:sldChg chg="modSp add mod addCm">
        <pc:chgData name="Johnson, Scott" userId="bec97677-f0c6-4bfb-b610-83dc74061801" providerId="ADAL" clId="{9CC525A4-DFBD-441D-A161-FFDD58910591}" dt="2023-07-10T18:51:59.755" v="46"/>
        <pc:sldMkLst>
          <pc:docMk/>
          <pc:sldMk cId="2212874673" sldId="1393"/>
        </pc:sldMkLst>
        <pc:spChg chg="mod">
          <ac:chgData name="Johnson, Scott" userId="bec97677-f0c6-4bfb-b610-83dc74061801" providerId="ADAL" clId="{9CC525A4-DFBD-441D-A161-FFDD58910591}" dt="2023-07-10T18:46:40.826" v="6" actId="14100"/>
          <ac:spMkLst>
            <pc:docMk/>
            <pc:sldMk cId="2212874673" sldId="1393"/>
            <ac:spMk id="2" creationId="{405DF411-78A9-9747-09AA-850A39BC7211}"/>
          </ac:spMkLst>
        </pc:spChg>
        <pc:spChg chg="mod">
          <ac:chgData name="Johnson, Scott" userId="bec97677-f0c6-4bfb-b610-83dc74061801" providerId="ADAL" clId="{9CC525A4-DFBD-441D-A161-FFDD58910591}" dt="2023-07-10T18:49:58.501" v="41" actId="14100"/>
          <ac:spMkLst>
            <pc:docMk/>
            <pc:sldMk cId="2212874673" sldId="1393"/>
            <ac:spMk id="9" creationId="{5D824B54-88D5-E188-0D95-4D4CA38018C1}"/>
          </ac:spMkLst>
        </pc:spChg>
        <pc:spChg chg="mod">
          <ac:chgData name="Johnson, Scott" userId="bec97677-f0c6-4bfb-b610-83dc74061801" providerId="ADAL" clId="{9CC525A4-DFBD-441D-A161-FFDD58910591}" dt="2023-07-10T18:49:58.501" v="41" actId="14100"/>
          <ac:spMkLst>
            <pc:docMk/>
            <pc:sldMk cId="2212874673" sldId="1393"/>
            <ac:spMk id="10" creationId="{F419C78B-6086-4331-1AF5-CD256E71DF42}"/>
          </ac:spMkLst>
        </pc:spChg>
        <pc:spChg chg="mod">
          <ac:chgData name="Johnson, Scott" userId="bec97677-f0c6-4bfb-b610-83dc74061801" providerId="ADAL" clId="{9CC525A4-DFBD-441D-A161-FFDD58910591}" dt="2023-07-10T18:50:24.136" v="44" actId="1036"/>
          <ac:spMkLst>
            <pc:docMk/>
            <pc:sldMk cId="2212874673" sldId="1393"/>
            <ac:spMk id="11" creationId="{DBD1ACEC-A554-A8D0-ED2B-85687F19B6FA}"/>
          </ac:spMkLst>
        </pc:spChg>
        <pc:spChg chg="mod">
          <ac:chgData name="Johnson, Scott" userId="bec97677-f0c6-4bfb-b610-83dc74061801" providerId="ADAL" clId="{9CC525A4-DFBD-441D-A161-FFDD58910591}" dt="2023-07-10T18:50:24.136" v="44" actId="1036"/>
          <ac:spMkLst>
            <pc:docMk/>
            <pc:sldMk cId="2212874673" sldId="1393"/>
            <ac:spMk id="12" creationId="{585A086C-CA89-1CB6-077E-F65CFF246968}"/>
          </ac:spMkLst>
        </pc:spChg>
        <pc:graphicFrameChg chg="mod modGraphic">
          <ac:chgData name="Johnson, Scott" userId="bec97677-f0c6-4bfb-b610-83dc74061801" providerId="ADAL" clId="{9CC525A4-DFBD-441D-A161-FFDD58910591}" dt="2023-07-10T18:46:40.826" v="6" actId="14100"/>
          <ac:graphicFrameMkLst>
            <pc:docMk/>
            <pc:sldMk cId="2212874673" sldId="1393"/>
            <ac:graphicFrameMk id="8" creationId="{3CE807A7-DCC1-0FC8-D085-876046A8F13D}"/>
          </ac:graphicFrameMkLst>
        </pc:graphicFrameChg>
      </pc:sldChg>
    </pc:docChg>
  </pc:docChgLst>
  <pc:docChgLst>
    <pc:chgData name="Smith, Lynne" userId="d11b1ec5-3ae3-436f-b974-deaa92253d03" providerId="ADAL" clId="{E2E80D12-DF0C-4959-92FD-C780BF440F0E}"/>
    <pc:docChg chg="modSld sldOrd">
      <pc:chgData name="Smith, Lynne" userId="d11b1ec5-3ae3-436f-b974-deaa92253d03" providerId="ADAL" clId="{E2E80D12-DF0C-4959-92FD-C780BF440F0E}" dt="2023-07-06T20:23:31.225" v="140" actId="1076"/>
      <pc:docMkLst>
        <pc:docMk/>
      </pc:docMkLst>
      <pc:sldChg chg="addSp modSp mod">
        <pc:chgData name="Smith, Lynne" userId="d11b1ec5-3ae3-436f-b974-deaa92253d03" providerId="ADAL" clId="{E2E80D12-DF0C-4959-92FD-C780BF440F0E}" dt="2023-07-06T20:17:43.825" v="42" actId="1076"/>
        <pc:sldMkLst>
          <pc:docMk/>
          <pc:sldMk cId="101772985" sldId="430"/>
        </pc:sldMkLst>
        <pc:spChg chg="add mod">
          <ac:chgData name="Smith, Lynne" userId="d11b1ec5-3ae3-436f-b974-deaa92253d03" providerId="ADAL" clId="{E2E80D12-DF0C-4959-92FD-C780BF440F0E}" dt="2023-07-06T20:17:43.825" v="42" actId="1076"/>
          <ac:spMkLst>
            <pc:docMk/>
            <pc:sldMk cId="101772985" sldId="430"/>
            <ac:spMk id="4" creationId="{68CA4A54-3772-2827-676D-CF06CA6479BB}"/>
          </ac:spMkLst>
        </pc:spChg>
      </pc:sldChg>
      <pc:sldChg chg="addSp modSp mod ord">
        <pc:chgData name="Smith, Lynne" userId="d11b1ec5-3ae3-436f-b974-deaa92253d03" providerId="ADAL" clId="{E2E80D12-DF0C-4959-92FD-C780BF440F0E}" dt="2023-07-06T20:18:27.197" v="48" actId="1076"/>
        <pc:sldMkLst>
          <pc:docMk/>
          <pc:sldMk cId="3008848058" sldId="1363"/>
        </pc:sldMkLst>
        <pc:spChg chg="add mod">
          <ac:chgData name="Smith, Lynne" userId="d11b1ec5-3ae3-436f-b974-deaa92253d03" providerId="ADAL" clId="{E2E80D12-DF0C-4959-92FD-C780BF440F0E}" dt="2023-07-06T20:18:27.197" v="48" actId="1076"/>
          <ac:spMkLst>
            <pc:docMk/>
            <pc:sldMk cId="3008848058" sldId="1363"/>
            <ac:spMk id="4" creationId="{CFD4586F-90E6-F4DA-D440-A2086F56EA80}"/>
          </ac:spMkLst>
        </pc:spChg>
      </pc:sldChg>
      <pc:sldChg chg="addSp modSp mod">
        <pc:chgData name="Smith, Lynne" userId="d11b1ec5-3ae3-436f-b974-deaa92253d03" providerId="ADAL" clId="{E2E80D12-DF0C-4959-92FD-C780BF440F0E}" dt="2023-07-06T20:19:37.406" v="63" actId="14100"/>
        <pc:sldMkLst>
          <pc:docMk/>
          <pc:sldMk cId="433381366" sldId="1364"/>
        </pc:sldMkLst>
        <pc:spChg chg="add mod">
          <ac:chgData name="Smith, Lynne" userId="d11b1ec5-3ae3-436f-b974-deaa92253d03" providerId="ADAL" clId="{E2E80D12-DF0C-4959-92FD-C780BF440F0E}" dt="2023-07-06T20:19:37.406" v="63" actId="14100"/>
          <ac:spMkLst>
            <pc:docMk/>
            <pc:sldMk cId="433381366" sldId="1364"/>
            <ac:spMk id="4" creationId="{8C768892-2B00-B60E-E105-77014F40213D}"/>
          </ac:spMkLst>
        </pc:spChg>
      </pc:sldChg>
      <pc:sldChg chg="addSp modSp mod">
        <pc:chgData name="Smith, Lynne" userId="d11b1ec5-3ae3-436f-b974-deaa92253d03" providerId="ADAL" clId="{E2E80D12-DF0C-4959-92FD-C780BF440F0E}" dt="2023-07-06T20:20:33.479" v="76" actId="1076"/>
        <pc:sldMkLst>
          <pc:docMk/>
          <pc:sldMk cId="1927987153" sldId="1388"/>
        </pc:sldMkLst>
        <pc:spChg chg="add mod">
          <ac:chgData name="Smith, Lynne" userId="d11b1ec5-3ae3-436f-b974-deaa92253d03" providerId="ADAL" clId="{E2E80D12-DF0C-4959-92FD-C780BF440F0E}" dt="2023-07-06T20:20:33.479" v="76" actId="1076"/>
          <ac:spMkLst>
            <pc:docMk/>
            <pc:sldMk cId="1927987153" sldId="1388"/>
            <ac:spMk id="2" creationId="{C751F03B-A053-A6F6-74D1-3EF692700FCD}"/>
          </ac:spMkLst>
        </pc:spChg>
      </pc:sldChg>
      <pc:sldChg chg="addSp modSp mod">
        <pc:chgData name="Smith, Lynne" userId="d11b1ec5-3ae3-436f-b974-deaa92253d03" providerId="ADAL" clId="{E2E80D12-DF0C-4959-92FD-C780BF440F0E}" dt="2023-07-06T20:21:26.457" v="90" actId="1076"/>
        <pc:sldMkLst>
          <pc:docMk/>
          <pc:sldMk cId="1252664115" sldId="1389"/>
        </pc:sldMkLst>
        <pc:spChg chg="add mod">
          <ac:chgData name="Smith, Lynne" userId="d11b1ec5-3ae3-436f-b974-deaa92253d03" providerId="ADAL" clId="{E2E80D12-DF0C-4959-92FD-C780BF440F0E}" dt="2023-07-06T20:21:26.457" v="90" actId="1076"/>
          <ac:spMkLst>
            <pc:docMk/>
            <pc:sldMk cId="1252664115" sldId="1389"/>
            <ac:spMk id="2" creationId="{9A9D9DE2-EDCB-32BE-9BED-4615841991D2}"/>
          </ac:spMkLst>
        </pc:spChg>
      </pc:sldChg>
      <pc:sldChg chg="addSp modSp mod">
        <pc:chgData name="Smith, Lynne" userId="d11b1ec5-3ae3-436f-b974-deaa92253d03" providerId="ADAL" clId="{E2E80D12-DF0C-4959-92FD-C780BF440F0E}" dt="2023-07-06T20:22:14.563" v="112" actId="1076"/>
        <pc:sldMkLst>
          <pc:docMk/>
          <pc:sldMk cId="1178518362" sldId="1390"/>
        </pc:sldMkLst>
        <pc:spChg chg="add mod">
          <ac:chgData name="Smith, Lynne" userId="d11b1ec5-3ae3-436f-b974-deaa92253d03" providerId="ADAL" clId="{E2E80D12-DF0C-4959-92FD-C780BF440F0E}" dt="2023-07-06T20:22:14.563" v="112" actId="1076"/>
          <ac:spMkLst>
            <pc:docMk/>
            <pc:sldMk cId="1178518362" sldId="1390"/>
            <ac:spMk id="2" creationId="{B8E995A0-703B-A28F-4583-05DA59DCD6C4}"/>
          </ac:spMkLst>
        </pc:spChg>
      </pc:sldChg>
      <pc:sldChg chg="addSp modSp mod">
        <pc:chgData name="Smith, Lynne" userId="d11b1ec5-3ae3-436f-b974-deaa92253d03" providerId="ADAL" clId="{E2E80D12-DF0C-4959-92FD-C780BF440F0E}" dt="2023-07-06T20:23:31.225" v="140" actId="1076"/>
        <pc:sldMkLst>
          <pc:docMk/>
          <pc:sldMk cId="4145110852" sldId="1391"/>
        </pc:sldMkLst>
        <pc:spChg chg="add mod">
          <ac:chgData name="Smith, Lynne" userId="d11b1ec5-3ae3-436f-b974-deaa92253d03" providerId="ADAL" clId="{E2E80D12-DF0C-4959-92FD-C780BF440F0E}" dt="2023-07-06T20:23:31.225" v="140" actId="1076"/>
          <ac:spMkLst>
            <pc:docMk/>
            <pc:sldMk cId="4145110852" sldId="1391"/>
            <ac:spMk id="2" creationId="{1417B6C9-3CE7-F311-95F5-5482B43864C1}"/>
          </ac:spMkLst>
        </pc:spChg>
      </pc:sldChg>
      <pc:sldChg chg="addSp modSp mod">
        <pc:chgData name="Smith, Lynne" userId="d11b1ec5-3ae3-436f-b974-deaa92253d03" providerId="ADAL" clId="{E2E80D12-DF0C-4959-92FD-C780BF440F0E}" dt="2023-07-06T20:22:54.261" v="125" actId="1076"/>
        <pc:sldMkLst>
          <pc:docMk/>
          <pc:sldMk cId="860337212" sldId="1392"/>
        </pc:sldMkLst>
        <pc:spChg chg="add mod">
          <ac:chgData name="Smith, Lynne" userId="d11b1ec5-3ae3-436f-b974-deaa92253d03" providerId="ADAL" clId="{E2E80D12-DF0C-4959-92FD-C780BF440F0E}" dt="2023-07-06T20:22:54.261" v="125" actId="1076"/>
          <ac:spMkLst>
            <pc:docMk/>
            <pc:sldMk cId="860337212" sldId="1392"/>
            <ac:spMk id="2" creationId="{13D0D8C4-6DD7-606A-76BC-1786621BAD5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0D5E38-04D7-4CC0-AF82-3E5D8CB519DD}" type="datetimeFigureOut">
              <a:rPr lang="en-US" smtClean="0"/>
              <a:t>7/28/2023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333815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310344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283458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30</a:t>
            </a:fld>
            <a:endParaRPr lang="en-US"/>
          </a:p>
        </p:txBody>
      </p:sp>
    </p:spTree>
    <p:extLst>
      <p:ext uri="{BB962C8B-B14F-4D97-AF65-F5344CB8AC3E}">
        <p14:creationId xmlns:p14="http://schemas.microsoft.com/office/powerpoint/2010/main" val="4140287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31</a:t>
            </a:fld>
            <a:endParaRPr lang="en-US"/>
          </a:p>
        </p:txBody>
      </p:sp>
    </p:spTree>
    <p:extLst>
      <p:ext uri="{BB962C8B-B14F-4D97-AF65-F5344CB8AC3E}">
        <p14:creationId xmlns:p14="http://schemas.microsoft.com/office/powerpoint/2010/main" val="251229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7/28/2023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7/28/2023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DE5-D6B1-DF6D-50B7-3D3309C14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A16B-243B-EF1B-20F5-7417B6DE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0A496-30D5-F1A3-242B-1CF9E30A6186}"/>
              </a:ext>
            </a:extLst>
          </p:cNvPr>
          <p:cNvSpPr>
            <a:spLocks noGrp="1"/>
          </p:cNvSpPr>
          <p:nvPr>
            <p:ph type="dt" sz="half" idx="10"/>
          </p:nvPr>
        </p:nvSpPr>
        <p:spPr/>
        <p:txBody>
          <a:bodyPr/>
          <a:lstStyle/>
          <a:p>
            <a:fld id="{EEB79FEE-13D2-4C73-9B54-6E9C2B6C001A}" type="datetimeFigureOut">
              <a:rPr lang="en-US" smtClean="0"/>
              <a:t>7/28/2023</a:t>
            </a:fld>
            <a:endParaRPr lang="en-US"/>
          </a:p>
        </p:txBody>
      </p:sp>
      <p:sp>
        <p:nvSpPr>
          <p:cNvPr id="5" name="Footer Placeholder 4">
            <a:extLst>
              <a:ext uri="{FF2B5EF4-FFF2-40B4-BE49-F238E27FC236}">
                <a16:creationId xmlns:a16="http://schemas.microsoft.com/office/drawing/2014/main" id="{8AE900A8-5319-DE26-FE51-7C0420139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44CF3-9A43-08D0-C74A-A2C35AD786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84144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6E-34B5-EDC0-AA03-E4C4AE20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1EAD7-41D7-6242-0BBF-7C75E3FFF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65BED-AEE7-D4C9-9674-3CA0C4B8A454}"/>
              </a:ext>
            </a:extLst>
          </p:cNvPr>
          <p:cNvSpPr>
            <a:spLocks noGrp="1"/>
          </p:cNvSpPr>
          <p:nvPr>
            <p:ph type="dt" sz="half" idx="10"/>
          </p:nvPr>
        </p:nvSpPr>
        <p:spPr/>
        <p:txBody>
          <a:bodyPr/>
          <a:lstStyle/>
          <a:p>
            <a:fld id="{EEB79FEE-13D2-4C73-9B54-6E9C2B6C001A}" type="datetimeFigureOut">
              <a:rPr lang="en-US" smtClean="0"/>
              <a:t>7/28/2023</a:t>
            </a:fld>
            <a:endParaRPr lang="en-US"/>
          </a:p>
        </p:txBody>
      </p:sp>
      <p:sp>
        <p:nvSpPr>
          <p:cNvPr id="5" name="Footer Placeholder 4">
            <a:extLst>
              <a:ext uri="{FF2B5EF4-FFF2-40B4-BE49-F238E27FC236}">
                <a16:creationId xmlns:a16="http://schemas.microsoft.com/office/drawing/2014/main" id="{CB0B7623-0A48-0F50-713C-35052503C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0506-DB06-D4C7-56AC-856B9E8F6666}"/>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38180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96B-4F82-971F-807A-9D2C2CD40A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71A51-3715-E6BF-2BCC-5F8740FE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67-18B3-3B78-E061-EE2297D193AF}"/>
              </a:ext>
            </a:extLst>
          </p:cNvPr>
          <p:cNvSpPr>
            <a:spLocks noGrp="1"/>
          </p:cNvSpPr>
          <p:nvPr>
            <p:ph type="dt" sz="half" idx="10"/>
          </p:nvPr>
        </p:nvSpPr>
        <p:spPr/>
        <p:txBody>
          <a:bodyPr/>
          <a:lstStyle/>
          <a:p>
            <a:fld id="{EEB79FEE-13D2-4C73-9B54-6E9C2B6C001A}" type="datetimeFigureOut">
              <a:rPr lang="en-US" smtClean="0"/>
              <a:t>7/28/2023</a:t>
            </a:fld>
            <a:endParaRPr lang="en-US"/>
          </a:p>
        </p:txBody>
      </p:sp>
      <p:sp>
        <p:nvSpPr>
          <p:cNvPr id="5" name="Footer Placeholder 4">
            <a:extLst>
              <a:ext uri="{FF2B5EF4-FFF2-40B4-BE49-F238E27FC236}">
                <a16:creationId xmlns:a16="http://schemas.microsoft.com/office/drawing/2014/main" id="{86E1392C-D8EF-2389-8C17-94D614CE7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19FD9-E0F1-F897-32C9-39B60FBC2984}"/>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77244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251-EF40-A65D-5347-73186774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3744D-5ACA-DD10-B0DC-DDCB40EAD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FD745-3C10-5B7E-49DC-3100E5587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B3195-0B1E-31B6-40BA-78DC469974D8}"/>
              </a:ext>
            </a:extLst>
          </p:cNvPr>
          <p:cNvSpPr>
            <a:spLocks noGrp="1"/>
          </p:cNvSpPr>
          <p:nvPr>
            <p:ph type="dt" sz="half" idx="10"/>
          </p:nvPr>
        </p:nvSpPr>
        <p:spPr/>
        <p:txBody>
          <a:bodyPr/>
          <a:lstStyle/>
          <a:p>
            <a:fld id="{EEB79FEE-13D2-4C73-9B54-6E9C2B6C001A}" type="datetimeFigureOut">
              <a:rPr lang="en-US" smtClean="0"/>
              <a:t>7/28/2023</a:t>
            </a:fld>
            <a:endParaRPr lang="en-US"/>
          </a:p>
        </p:txBody>
      </p:sp>
      <p:sp>
        <p:nvSpPr>
          <p:cNvPr id="6" name="Footer Placeholder 5">
            <a:extLst>
              <a:ext uri="{FF2B5EF4-FFF2-40B4-BE49-F238E27FC236}">
                <a16:creationId xmlns:a16="http://schemas.microsoft.com/office/drawing/2014/main" id="{EA82557E-3F49-AA7C-D85A-D2175D3F6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50ABA-1FFA-BDB6-FC74-9AA3B0A85901}"/>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9456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C8A-2620-8E8C-15ED-5706A55A8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0D06D-D701-917E-6649-746D5371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EB267-6341-5CA8-D64D-229FF984D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CD005-CE0D-3486-515A-FBA174F7F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D8C20-D84C-C1E5-81DE-06F676EB1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A71AB-64DE-193B-10D1-0F86857C1301}"/>
              </a:ext>
            </a:extLst>
          </p:cNvPr>
          <p:cNvSpPr>
            <a:spLocks noGrp="1"/>
          </p:cNvSpPr>
          <p:nvPr>
            <p:ph type="dt" sz="half" idx="10"/>
          </p:nvPr>
        </p:nvSpPr>
        <p:spPr/>
        <p:txBody>
          <a:bodyPr/>
          <a:lstStyle/>
          <a:p>
            <a:fld id="{EEB79FEE-13D2-4C73-9B54-6E9C2B6C001A}" type="datetimeFigureOut">
              <a:rPr lang="en-US" smtClean="0"/>
              <a:t>7/28/2023</a:t>
            </a:fld>
            <a:endParaRPr lang="en-US"/>
          </a:p>
        </p:txBody>
      </p:sp>
      <p:sp>
        <p:nvSpPr>
          <p:cNvPr id="8" name="Footer Placeholder 7">
            <a:extLst>
              <a:ext uri="{FF2B5EF4-FFF2-40B4-BE49-F238E27FC236}">
                <a16:creationId xmlns:a16="http://schemas.microsoft.com/office/drawing/2014/main" id="{E5DB0E67-9BC7-4AFF-B1E6-36EC47CD6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95E16-3746-AB2E-2A07-17CB3A1BC5D3}"/>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2707986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820-3D83-B816-D429-B3EB0D6CC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7C0D5-B935-18DE-71CB-6004888FB78E}"/>
              </a:ext>
            </a:extLst>
          </p:cNvPr>
          <p:cNvSpPr>
            <a:spLocks noGrp="1"/>
          </p:cNvSpPr>
          <p:nvPr>
            <p:ph type="dt" sz="half" idx="10"/>
          </p:nvPr>
        </p:nvSpPr>
        <p:spPr/>
        <p:txBody>
          <a:bodyPr/>
          <a:lstStyle/>
          <a:p>
            <a:fld id="{EEB79FEE-13D2-4C73-9B54-6E9C2B6C001A}" type="datetimeFigureOut">
              <a:rPr lang="en-US" smtClean="0"/>
              <a:t>7/28/2023</a:t>
            </a:fld>
            <a:endParaRPr lang="en-US"/>
          </a:p>
        </p:txBody>
      </p:sp>
      <p:sp>
        <p:nvSpPr>
          <p:cNvPr id="4" name="Footer Placeholder 3">
            <a:extLst>
              <a:ext uri="{FF2B5EF4-FFF2-40B4-BE49-F238E27FC236}">
                <a16:creationId xmlns:a16="http://schemas.microsoft.com/office/drawing/2014/main" id="{FF07CC96-0813-88C5-4CF9-77A6B1EE7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EA9D5C-9F95-F339-C183-2EA15B769F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970287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D0048-DA15-9C5F-3328-DE3837872F9A}"/>
              </a:ext>
            </a:extLst>
          </p:cNvPr>
          <p:cNvSpPr>
            <a:spLocks noGrp="1"/>
          </p:cNvSpPr>
          <p:nvPr>
            <p:ph type="dt" sz="half" idx="10"/>
          </p:nvPr>
        </p:nvSpPr>
        <p:spPr/>
        <p:txBody>
          <a:bodyPr/>
          <a:lstStyle/>
          <a:p>
            <a:fld id="{EEB79FEE-13D2-4C73-9B54-6E9C2B6C001A}" type="datetimeFigureOut">
              <a:rPr lang="en-US" smtClean="0"/>
              <a:t>7/28/2023</a:t>
            </a:fld>
            <a:endParaRPr lang="en-US"/>
          </a:p>
        </p:txBody>
      </p:sp>
      <p:sp>
        <p:nvSpPr>
          <p:cNvPr id="3" name="Footer Placeholder 2">
            <a:extLst>
              <a:ext uri="{FF2B5EF4-FFF2-40B4-BE49-F238E27FC236}">
                <a16:creationId xmlns:a16="http://schemas.microsoft.com/office/drawing/2014/main" id="{C5A8A53F-5192-A852-94E6-8AD4C2D22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92C17-7064-1B7E-C9E6-9609D73841A2}"/>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868396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0DB3-D103-06E1-35A9-0E511CDBB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83C24-E4B3-CDBD-9106-9FFDBB93C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54FEC-85EB-3BD2-2088-E3C10C1C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1828B-D772-42EB-B53B-AEC26638E660}"/>
              </a:ext>
            </a:extLst>
          </p:cNvPr>
          <p:cNvSpPr>
            <a:spLocks noGrp="1"/>
          </p:cNvSpPr>
          <p:nvPr>
            <p:ph type="dt" sz="half" idx="10"/>
          </p:nvPr>
        </p:nvSpPr>
        <p:spPr/>
        <p:txBody>
          <a:bodyPr/>
          <a:lstStyle/>
          <a:p>
            <a:fld id="{EEB79FEE-13D2-4C73-9B54-6E9C2B6C001A}" type="datetimeFigureOut">
              <a:rPr lang="en-US" smtClean="0"/>
              <a:t>7/28/2023</a:t>
            </a:fld>
            <a:endParaRPr lang="en-US"/>
          </a:p>
        </p:txBody>
      </p:sp>
      <p:sp>
        <p:nvSpPr>
          <p:cNvPr id="6" name="Footer Placeholder 5">
            <a:extLst>
              <a:ext uri="{FF2B5EF4-FFF2-40B4-BE49-F238E27FC236}">
                <a16:creationId xmlns:a16="http://schemas.microsoft.com/office/drawing/2014/main" id="{1E297651-63E3-2867-8FB1-31D7646DF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4A08C-9CAA-A505-9F5A-3082E85942DD}"/>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2407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31C-7BDF-AE9A-52E5-D6688814F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5EB-A6CF-0BD5-EA02-980E0585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6084C-6F3A-DEB3-3FAC-EEDD7E97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DB74-5934-8696-5AB2-DF3C5F8DE11A}"/>
              </a:ext>
            </a:extLst>
          </p:cNvPr>
          <p:cNvSpPr>
            <a:spLocks noGrp="1"/>
          </p:cNvSpPr>
          <p:nvPr>
            <p:ph type="dt" sz="half" idx="10"/>
          </p:nvPr>
        </p:nvSpPr>
        <p:spPr/>
        <p:txBody>
          <a:bodyPr/>
          <a:lstStyle/>
          <a:p>
            <a:fld id="{EEB79FEE-13D2-4C73-9B54-6E9C2B6C001A}" type="datetimeFigureOut">
              <a:rPr lang="en-US" smtClean="0"/>
              <a:t>7/28/2023</a:t>
            </a:fld>
            <a:endParaRPr lang="en-US"/>
          </a:p>
        </p:txBody>
      </p:sp>
      <p:sp>
        <p:nvSpPr>
          <p:cNvPr id="6" name="Footer Placeholder 5">
            <a:extLst>
              <a:ext uri="{FF2B5EF4-FFF2-40B4-BE49-F238E27FC236}">
                <a16:creationId xmlns:a16="http://schemas.microsoft.com/office/drawing/2014/main" id="{A85D25B3-D7DD-1C38-3BC6-131E5D151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9E6FE-A931-C0BF-8476-FBE45FD1D408}"/>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73429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FF99-7301-639A-60E1-938B519BA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462A0-E858-1DCB-2650-98D6DA55E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2A62F-A595-458A-4B85-438BB75B33BF}"/>
              </a:ext>
            </a:extLst>
          </p:cNvPr>
          <p:cNvSpPr>
            <a:spLocks noGrp="1"/>
          </p:cNvSpPr>
          <p:nvPr>
            <p:ph type="dt" sz="half" idx="10"/>
          </p:nvPr>
        </p:nvSpPr>
        <p:spPr/>
        <p:txBody>
          <a:bodyPr/>
          <a:lstStyle/>
          <a:p>
            <a:fld id="{EEB79FEE-13D2-4C73-9B54-6E9C2B6C001A}" type="datetimeFigureOut">
              <a:rPr lang="en-US" smtClean="0"/>
              <a:t>7/28/2023</a:t>
            </a:fld>
            <a:endParaRPr lang="en-US"/>
          </a:p>
        </p:txBody>
      </p:sp>
      <p:sp>
        <p:nvSpPr>
          <p:cNvPr id="5" name="Footer Placeholder 4">
            <a:extLst>
              <a:ext uri="{FF2B5EF4-FFF2-40B4-BE49-F238E27FC236}">
                <a16:creationId xmlns:a16="http://schemas.microsoft.com/office/drawing/2014/main" id="{AF00D2DE-4D56-7DF5-264D-BA7B0544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9012-D530-DE2D-F606-FF2DA5FC7BA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4103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B6953-0679-8077-DD3D-B9908867D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3E8A5-80BF-FDBB-39E1-BF892E3C2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332E-6421-2306-4CF0-4BFAAB559342}"/>
              </a:ext>
            </a:extLst>
          </p:cNvPr>
          <p:cNvSpPr>
            <a:spLocks noGrp="1"/>
          </p:cNvSpPr>
          <p:nvPr>
            <p:ph type="dt" sz="half" idx="10"/>
          </p:nvPr>
        </p:nvSpPr>
        <p:spPr/>
        <p:txBody>
          <a:bodyPr/>
          <a:lstStyle/>
          <a:p>
            <a:fld id="{EEB79FEE-13D2-4C73-9B54-6E9C2B6C001A}" type="datetimeFigureOut">
              <a:rPr lang="en-US" smtClean="0"/>
              <a:t>7/28/2023</a:t>
            </a:fld>
            <a:endParaRPr lang="en-US"/>
          </a:p>
        </p:txBody>
      </p:sp>
      <p:sp>
        <p:nvSpPr>
          <p:cNvPr id="5" name="Footer Placeholder 4">
            <a:extLst>
              <a:ext uri="{FF2B5EF4-FFF2-40B4-BE49-F238E27FC236}">
                <a16:creationId xmlns:a16="http://schemas.microsoft.com/office/drawing/2014/main" id="{54DF2008-7A51-C555-6E84-01A679D36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267C5-961D-2FF9-8116-85962E81832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09409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75170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60806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7/28/2023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E3EB-98BC-6E79-5D58-FCC61FBC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5B746-BB3C-1E3A-E954-C1BE16DD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6CCD1-484B-272F-D5A3-2F443E0CD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9FEE-13D2-4C73-9B54-6E9C2B6C001A}" type="datetimeFigureOut">
              <a:rPr lang="en-US" smtClean="0"/>
              <a:t>7/28/2023</a:t>
            </a:fld>
            <a:endParaRPr lang="en-US"/>
          </a:p>
        </p:txBody>
      </p:sp>
      <p:sp>
        <p:nvSpPr>
          <p:cNvPr id="5" name="Footer Placeholder 4">
            <a:extLst>
              <a:ext uri="{FF2B5EF4-FFF2-40B4-BE49-F238E27FC236}">
                <a16:creationId xmlns:a16="http://schemas.microsoft.com/office/drawing/2014/main" id="{EC3A9B18-997D-DC1D-B4A8-923555FF6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15505-13A4-CC55-84AE-D1439870A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FD43B-F005-492D-8FCF-9E3FDE7B040B}" type="slidenum">
              <a:rPr lang="en-US" smtClean="0"/>
              <a:t>‹#›</a:t>
            </a:fld>
            <a:endParaRPr lang="en-US"/>
          </a:p>
        </p:txBody>
      </p:sp>
    </p:spTree>
    <p:extLst>
      <p:ext uri="{BB962C8B-B14F-4D97-AF65-F5344CB8AC3E}">
        <p14:creationId xmlns:p14="http://schemas.microsoft.com/office/powerpoint/2010/main" val="17554984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tealprod.tea.state.tx.us/TWEDS/98/0/0/0/Introduction/List/786" TargetMode="External"/><Relationship Id="rId7" Type="http://schemas.openxmlformats.org/officeDocument/2006/relationships/hyperlink" Target="https://tealprod.tea.state.tx.us/tims/browse/TSDSKB-249" TargetMode="External"/><Relationship Id="rId2" Type="http://schemas.openxmlformats.org/officeDocument/2006/relationships/hyperlink" Target="https://tealprod.tea.state.tx.us/tims/browse/TSDSKB-508?filter=11815&amp;jql=project%20%3D%20TSDSKB%20AND%20issuetype%20%3D%20%22KB%20Article%22%20AND%20status%20%3D%20Posted%20AND%20text%20~%20ECDS%20ORDER%20BY%20createdDate%20DESC" TargetMode="External"/><Relationship Id="rId1" Type="http://schemas.openxmlformats.org/officeDocument/2006/relationships/slideLayout" Target="../slideLayouts/slideLayout15.xml"/><Relationship Id="rId6" Type="http://schemas.openxmlformats.org/officeDocument/2006/relationships/hyperlink" Target="https://app.smartsheet.com/b/form/4d5f51a7bf624ae884e5f21c31fa5853" TargetMode="External"/><Relationship Id="rId5" Type="http://schemas.openxmlformats.org/officeDocument/2006/relationships/hyperlink" Target="https://tea.texas.gov/academics/early-childhood-education" TargetMode="External"/><Relationship Id="rId4" Type="http://schemas.openxmlformats.org/officeDocument/2006/relationships/hyperlink" Target="mailto:TSDSCustomerSupport@tea.texas.gov"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hyperlink" Target="https://app.smartsheet.com/b/form/4d5f51a7bf624ae884e5f21c31fa5853"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30819" y="5300782"/>
            <a:ext cx="8029020"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effectLst/>
                <a:uLnTx/>
                <a:uFillTx/>
                <a:latin typeface="+mn-lt"/>
                <a:ea typeface="+mj-ea"/>
                <a:cs typeface="+mj-cs"/>
              </a:rPr>
              <a:t>EARLY CHILDHOOD DATA SYSTEM (ECDS)</a:t>
            </a:r>
            <a:endParaRPr kumimoji="0" lang="en-US" sz="5400" b="1" i="0" u="none" strike="noStrike" kern="1200" cap="none" spc="0" normalizeH="0" baseline="0" noProof="0">
              <a:ln>
                <a:noFill/>
              </a:ln>
              <a:solidFill>
                <a:schemeClr val="accent1"/>
              </a:solidFill>
              <a:effectLst/>
              <a:uLnTx/>
              <a:uFillTx/>
              <a:latin typeface="+mn-lt"/>
            </a:endParaRP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- 1</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047839"/>
            <a:ext cx="1076893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Deleted PROGRAM-EVALUATION-TYPE (E1626) from the SectionExtension complex type. </a:t>
            </a:r>
          </a:p>
        </p:txBody>
      </p:sp>
      <p:pic>
        <p:nvPicPr>
          <p:cNvPr id="6" name="Picture 5" descr="SectionExtension">
            <a:extLst>
              <a:ext uri="{FF2B5EF4-FFF2-40B4-BE49-F238E27FC236}">
                <a16:creationId xmlns:a16="http://schemas.microsoft.com/office/drawing/2014/main" id="{4F56B712-87A3-F58C-6E26-D5E591D7F798}"/>
              </a:ext>
            </a:extLst>
          </p:cNvPr>
          <p:cNvPicPr preferRelativeResize="0">
            <a:picLocks/>
          </p:cNvPicPr>
          <p:nvPr/>
        </p:nvPicPr>
        <p:blipFill rotWithShape="1">
          <a:blip r:embed="rId2"/>
          <a:srcRect l="-467" t="75" r="-23" b="-422"/>
          <a:stretch/>
        </p:blipFill>
        <p:spPr>
          <a:xfrm>
            <a:off x="2140226" y="1935881"/>
            <a:ext cx="7211391" cy="4067354"/>
          </a:xfrm>
          <a:prstGeom prst="rect">
            <a:avLst/>
          </a:prstGeom>
        </p:spPr>
      </p:pic>
    </p:spTree>
    <p:extLst>
      <p:ext uri="{BB962C8B-B14F-4D97-AF65-F5344CB8AC3E}">
        <p14:creationId xmlns:p14="http://schemas.microsoft.com/office/powerpoint/2010/main" val="378776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059714"/>
            <a:ext cx="1065850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the existing PROGRAM-EVALUATION-TYPE (E1626) to the LocalEducationAgencyExtension complex type.</a:t>
            </a:r>
          </a:p>
        </p:txBody>
      </p:sp>
      <p:pic>
        <p:nvPicPr>
          <p:cNvPr id="8" name="Picture 7" descr="LocalEducationAgencyExtension">
            <a:extLst>
              <a:ext uri="{FF2B5EF4-FFF2-40B4-BE49-F238E27FC236}">
                <a16:creationId xmlns:a16="http://schemas.microsoft.com/office/drawing/2014/main" id="{99ED8B13-2F71-CE41-60B7-4FC38F67373E}"/>
              </a:ext>
            </a:extLst>
          </p:cNvPr>
          <p:cNvPicPr>
            <a:picLocks noChangeAspect="1"/>
          </p:cNvPicPr>
          <p:nvPr/>
        </p:nvPicPr>
        <p:blipFill rotWithShape="1">
          <a:blip r:embed="rId2"/>
          <a:srcRect l="303" t="-161" r="25" b="328"/>
          <a:stretch/>
        </p:blipFill>
        <p:spPr>
          <a:xfrm>
            <a:off x="2288210" y="2123287"/>
            <a:ext cx="7293446" cy="3610632"/>
          </a:xfrm>
          <a:prstGeom prst="rect">
            <a:avLst/>
          </a:prstGeom>
        </p:spPr>
      </p:pic>
    </p:spTree>
    <p:extLst>
      <p:ext uri="{BB962C8B-B14F-4D97-AF65-F5344CB8AC3E}">
        <p14:creationId xmlns:p14="http://schemas.microsoft.com/office/powerpoint/2010/main" val="1713443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- 3</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014503"/>
            <a:ext cx="1081500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the definition for FAMILY-ENGAGEMENT-PLAN-LINK (E1583).</a:t>
            </a:r>
          </a:p>
        </p:txBody>
      </p:sp>
      <p:pic>
        <p:nvPicPr>
          <p:cNvPr id="2" name="Picture 4" descr="E1583 Data Element">
            <a:extLst>
              <a:ext uri="{FF2B5EF4-FFF2-40B4-BE49-F238E27FC236}">
                <a16:creationId xmlns:a16="http://schemas.microsoft.com/office/drawing/2014/main" id="{D76253D2-A1DD-3772-4623-6898F3EBA713}"/>
              </a:ext>
            </a:extLst>
          </p:cNvPr>
          <p:cNvPicPr>
            <a:picLocks noChangeAspect="1"/>
          </p:cNvPicPr>
          <p:nvPr/>
        </p:nvPicPr>
        <p:blipFill>
          <a:blip r:embed="rId2"/>
          <a:stretch>
            <a:fillRect/>
          </a:stretch>
        </p:blipFill>
        <p:spPr>
          <a:xfrm>
            <a:off x="3248781" y="1773109"/>
            <a:ext cx="5428343" cy="3638353"/>
          </a:xfrm>
          <a:prstGeom prst="rect">
            <a:avLst/>
          </a:prstGeom>
        </p:spPr>
      </p:pic>
    </p:spTree>
    <p:extLst>
      <p:ext uri="{BB962C8B-B14F-4D97-AF65-F5344CB8AC3E}">
        <p14:creationId xmlns:p14="http://schemas.microsoft.com/office/powerpoint/2010/main" val="3009825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- 4</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040670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the data element reporting requirements in the </a:t>
            </a:r>
            <a:r>
              <a:rPr lang="en-US" err="1">
                <a:solidFill>
                  <a:srgbClr val="595959"/>
                </a:solidFill>
              </a:rPr>
              <a:t>LocalEducationAgencyExtension</a:t>
            </a:r>
            <a:r>
              <a:rPr lang="en-US">
                <a:solidFill>
                  <a:srgbClr val="595959"/>
                </a:solidFill>
              </a:rPr>
              <a:t> for the FAMILY-ENGAGEMENT-PLAN-LINK (E1583).</a:t>
            </a:r>
          </a:p>
        </p:txBody>
      </p:sp>
      <p:pic>
        <p:nvPicPr>
          <p:cNvPr id="2" name="Picture 4" descr="Data element reporting requirements">
            <a:extLst>
              <a:ext uri="{FF2B5EF4-FFF2-40B4-BE49-F238E27FC236}">
                <a16:creationId xmlns:a16="http://schemas.microsoft.com/office/drawing/2014/main" id="{612BC292-57CD-D3B5-A5D6-D4217830C5BF}"/>
              </a:ext>
            </a:extLst>
          </p:cNvPr>
          <p:cNvPicPr>
            <a:picLocks noChangeAspect="1"/>
          </p:cNvPicPr>
          <p:nvPr/>
        </p:nvPicPr>
        <p:blipFill>
          <a:blip r:embed="rId2"/>
          <a:stretch>
            <a:fillRect/>
          </a:stretch>
        </p:blipFill>
        <p:spPr>
          <a:xfrm>
            <a:off x="1789289" y="2694656"/>
            <a:ext cx="7766758" cy="2738687"/>
          </a:xfrm>
          <a:prstGeom prst="rect">
            <a:avLst/>
          </a:prstGeom>
        </p:spPr>
      </p:pic>
    </p:spTree>
    <p:extLst>
      <p:ext uri="{BB962C8B-B14F-4D97-AF65-F5344CB8AC3E}">
        <p14:creationId xmlns:p14="http://schemas.microsoft.com/office/powerpoint/2010/main" val="3076086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- 5</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014503"/>
            <a:ext cx="1090208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the definition for CHILD-CARE-OPERATION-NUMBER (E1726).</a:t>
            </a:r>
          </a:p>
          <a:p>
            <a:pPr marL="0" indent="0">
              <a:buFont typeface="Wingdings" panose="05000000000000000000" pitchFamily="2" charset="2"/>
              <a:buNone/>
            </a:pPr>
            <a:endParaRPr lang="en-US">
              <a:solidFill>
                <a:srgbClr val="0D6CB9"/>
              </a:solidFill>
            </a:endParaRPr>
          </a:p>
        </p:txBody>
      </p:sp>
      <p:pic>
        <p:nvPicPr>
          <p:cNvPr id="2" name="Picture 5" descr="Graphical user interface&#10;E1726 Data Element">
            <a:extLst>
              <a:ext uri="{FF2B5EF4-FFF2-40B4-BE49-F238E27FC236}">
                <a16:creationId xmlns:a16="http://schemas.microsoft.com/office/drawing/2014/main" id="{918AEE17-9496-92D5-DFF8-0478F145148E}"/>
              </a:ext>
            </a:extLst>
          </p:cNvPr>
          <p:cNvPicPr>
            <a:picLocks noChangeAspect="1"/>
          </p:cNvPicPr>
          <p:nvPr/>
        </p:nvPicPr>
        <p:blipFill>
          <a:blip r:embed="rId2"/>
          <a:stretch>
            <a:fillRect/>
          </a:stretch>
        </p:blipFill>
        <p:spPr>
          <a:xfrm>
            <a:off x="3442305" y="1623786"/>
            <a:ext cx="5101771" cy="3888616"/>
          </a:xfrm>
          <a:prstGeom prst="rect">
            <a:avLst/>
          </a:prstGeom>
        </p:spPr>
      </p:pic>
    </p:spTree>
    <p:extLst>
      <p:ext uri="{BB962C8B-B14F-4D97-AF65-F5344CB8AC3E}">
        <p14:creationId xmlns:p14="http://schemas.microsoft.com/office/powerpoint/2010/main" val="2663551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- 6</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040670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Deleted the sub-complex, TX-ChildCarePartnership, and the included CHILD-CARE-OPERATION-NUMBER (E1726) from the LocalEducationAgencyExtension complex type.</a:t>
            </a:r>
          </a:p>
          <a:p>
            <a:pPr marL="0" indent="0">
              <a:buFont typeface="Wingdings" panose="05000000000000000000" pitchFamily="2" charset="2"/>
              <a:buNone/>
            </a:pPr>
            <a:endParaRPr lang="en-US">
              <a:solidFill>
                <a:srgbClr val="0D6CB9"/>
              </a:solidFill>
            </a:endParaRPr>
          </a:p>
        </p:txBody>
      </p:sp>
      <p:pic>
        <p:nvPicPr>
          <p:cNvPr id="5" name="Picture 4" descr="Deleted TX-ChildCarePartnership from Local Educaiton Agency complex type">
            <a:extLst>
              <a:ext uri="{FF2B5EF4-FFF2-40B4-BE49-F238E27FC236}">
                <a16:creationId xmlns:a16="http://schemas.microsoft.com/office/drawing/2014/main" id="{55922613-1C95-4F2A-9250-3C415749CC32}"/>
              </a:ext>
            </a:extLst>
          </p:cNvPr>
          <p:cNvPicPr>
            <a:picLocks noChangeAspect="1"/>
          </p:cNvPicPr>
          <p:nvPr/>
        </p:nvPicPr>
        <p:blipFill>
          <a:blip r:embed="rId2"/>
          <a:stretch>
            <a:fillRect/>
          </a:stretch>
        </p:blipFill>
        <p:spPr>
          <a:xfrm>
            <a:off x="1785661" y="2856120"/>
            <a:ext cx="8505825" cy="3009900"/>
          </a:xfrm>
          <a:prstGeom prst="rect">
            <a:avLst/>
          </a:prstGeom>
        </p:spPr>
      </p:pic>
    </p:spTree>
    <p:extLst>
      <p:ext uri="{BB962C8B-B14F-4D97-AF65-F5344CB8AC3E}">
        <p14:creationId xmlns:p14="http://schemas.microsoft.com/office/powerpoint/2010/main" val="1117513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- 7</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040670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the CHILD-CARE-OPERATION-NUMBER (E1726) to the SectionExtension complex type to be reported as optional.</a:t>
            </a:r>
            <a:endParaRPr lang="en-US">
              <a:solidFill>
                <a:srgbClr val="0D6CB9"/>
              </a:solidFill>
            </a:endParaRPr>
          </a:p>
        </p:txBody>
      </p:sp>
      <p:pic>
        <p:nvPicPr>
          <p:cNvPr id="5" name="Picture 4" descr="SectionExtension">
            <a:extLst>
              <a:ext uri="{FF2B5EF4-FFF2-40B4-BE49-F238E27FC236}">
                <a16:creationId xmlns:a16="http://schemas.microsoft.com/office/drawing/2014/main" id="{ED580FF0-ACEC-6D4A-B34A-3B3C19D033E2}"/>
              </a:ext>
            </a:extLst>
          </p:cNvPr>
          <p:cNvPicPr>
            <a:picLocks noChangeAspect="1"/>
          </p:cNvPicPr>
          <p:nvPr/>
        </p:nvPicPr>
        <p:blipFill rotWithShape="1">
          <a:blip r:embed="rId2"/>
          <a:srcRect l="-187" t="394" r="100" b="465"/>
          <a:stretch/>
        </p:blipFill>
        <p:spPr>
          <a:xfrm>
            <a:off x="2906643" y="2214594"/>
            <a:ext cx="5870714" cy="3578546"/>
          </a:xfrm>
          <a:prstGeom prst="rect">
            <a:avLst/>
          </a:prstGeom>
        </p:spPr>
      </p:pic>
    </p:spTree>
    <p:extLst>
      <p:ext uri="{BB962C8B-B14F-4D97-AF65-F5344CB8AC3E}">
        <p14:creationId xmlns:p14="http://schemas.microsoft.com/office/powerpoint/2010/main" val="2989325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- 8</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040670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the definition for the PK-SCHOOL-TYPE (E1555).</a:t>
            </a:r>
          </a:p>
        </p:txBody>
      </p:sp>
      <p:pic>
        <p:nvPicPr>
          <p:cNvPr id="2" name="Picture 4" descr="A picture containing graphical user interfaceE1555 Data element">
            <a:extLst>
              <a:ext uri="{FF2B5EF4-FFF2-40B4-BE49-F238E27FC236}">
                <a16:creationId xmlns:a16="http://schemas.microsoft.com/office/drawing/2014/main" id="{594AABF3-5DB7-C948-795E-6260E6E3EE0E}"/>
              </a:ext>
            </a:extLst>
          </p:cNvPr>
          <p:cNvPicPr>
            <a:picLocks noChangeAspect="1"/>
          </p:cNvPicPr>
          <p:nvPr/>
        </p:nvPicPr>
        <p:blipFill>
          <a:blip r:embed="rId2"/>
          <a:stretch>
            <a:fillRect/>
          </a:stretch>
        </p:blipFill>
        <p:spPr>
          <a:xfrm>
            <a:off x="3633141" y="2000501"/>
            <a:ext cx="4925718" cy="3158034"/>
          </a:xfrm>
          <a:prstGeom prst="rect">
            <a:avLst/>
          </a:prstGeom>
        </p:spPr>
      </p:pic>
    </p:spTree>
    <p:extLst>
      <p:ext uri="{BB962C8B-B14F-4D97-AF65-F5344CB8AC3E}">
        <p14:creationId xmlns:p14="http://schemas.microsoft.com/office/powerpoint/2010/main" val="806959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- 9</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047839"/>
            <a:ext cx="1040670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the data element reporting requirements for the PK-SCHOOL-TYPE (E1555) in the </a:t>
            </a:r>
            <a:r>
              <a:rPr lang="en-US" err="1">
                <a:solidFill>
                  <a:srgbClr val="595959"/>
                </a:solidFill>
              </a:rPr>
              <a:t>SectionExtension</a:t>
            </a:r>
            <a:r>
              <a:rPr lang="en-US">
                <a:solidFill>
                  <a:srgbClr val="595959"/>
                </a:solidFill>
              </a:rPr>
              <a:t> complex type.</a:t>
            </a:r>
          </a:p>
        </p:txBody>
      </p:sp>
      <p:pic>
        <p:nvPicPr>
          <p:cNvPr id="2" name="Picture 4" descr="A picture containing table&#10;data element reporting requirements">
            <a:extLst>
              <a:ext uri="{FF2B5EF4-FFF2-40B4-BE49-F238E27FC236}">
                <a16:creationId xmlns:a16="http://schemas.microsoft.com/office/drawing/2014/main" id="{F699DD75-DF9A-EEE8-4AED-A9FD0E373BED}"/>
              </a:ext>
            </a:extLst>
          </p:cNvPr>
          <p:cNvPicPr>
            <a:picLocks noChangeAspect="1"/>
          </p:cNvPicPr>
          <p:nvPr/>
        </p:nvPicPr>
        <p:blipFill>
          <a:blip r:embed="rId2"/>
          <a:stretch>
            <a:fillRect/>
          </a:stretch>
        </p:blipFill>
        <p:spPr>
          <a:xfrm>
            <a:off x="3853543" y="1886792"/>
            <a:ext cx="5138056" cy="4100415"/>
          </a:xfrm>
          <a:prstGeom prst="rect">
            <a:avLst/>
          </a:prstGeom>
        </p:spPr>
      </p:pic>
    </p:spTree>
    <p:extLst>
      <p:ext uri="{BB962C8B-B14F-4D97-AF65-F5344CB8AC3E}">
        <p14:creationId xmlns:p14="http://schemas.microsoft.com/office/powerpoint/2010/main" val="141578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- 10</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897026"/>
            <a:ext cx="1040670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the data element reporting requirements for the PK-SCHOOL-TYPE (E1555) in the </a:t>
            </a:r>
            <a:r>
              <a:rPr lang="en-US" err="1">
                <a:solidFill>
                  <a:srgbClr val="595959"/>
                </a:solidFill>
              </a:rPr>
              <a:t>StudentSchoolAssociationExtension</a:t>
            </a:r>
            <a:r>
              <a:rPr lang="en-US">
                <a:solidFill>
                  <a:srgbClr val="595959"/>
                </a:solidFill>
              </a:rPr>
              <a:t> complex type.</a:t>
            </a:r>
          </a:p>
        </p:txBody>
      </p:sp>
      <p:pic>
        <p:nvPicPr>
          <p:cNvPr id="2" name="Picture 5" descr="data element reporting requirements">
            <a:extLst>
              <a:ext uri="{FF2B5EF4-FFF2-40B4-BE49-F238E27FC236}">
                <a16:creationId xmlns:a16="http://schemas.microsoft.com/office/drawing/2014/main" id="{CDB9BF9F-5CF1-0791-D948-39143F8964D5}"/>
              </a:ext>
            </a:extLst>
          </p:cNvPr>
          <p:cNvPicPr>
            <a:picLocks noChangeAspect="1"/>
          </p:cNvPicPr>
          <p:nvPr/>
        </p:nvPicPr>
        <p:blipFill>
          <a:blip r:embed="rId2"/>
          <a:stretch>
            <a:fillRect/>
          </a:stretch>
        </p:blipFill>
        <p:spPr>
          <a:xfrm>
            <a:off x="3303882" y="1990197"/>
            <a:ext cx="5574829" cy="4034719"/>
          </a:xfrm>
          <a:prstGeom prst="rect">
            <a:avLst/>
          </a:prstGeom>
        </p:spPr>
      </p:pic>
    </p:spTree>
    <p:extLst>
      <p:ext uri="{BB962C8B-B14F-4D97-AF65-F5344CB8AC3E}">
        <p14:creationId xmlns:p14="http://schemas.microsoft.com/office/powerpoint/2010/main" val="1494733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E927-5840-CF88-4ABF-C0BDCB4F764E}"/>
              </a:ext>
            </a:extLst>
          </p:cNvPr>
          <p:cNvSpPr>
            <a:spLocks noGrp="1"/>
          </p:cNvSpPr>
          <p:nvPr>
            <p:ph type="title"/>
          </p:nvPr>
        </p:nvSpPr>
        <p:spPr>
          <a:xfrm>
            <a:off x="543045" y="119363"/>
            <a:ext cx="11121657" cy="751350"/>
          </a:xfrm>
        </p:spPr>
        <p:txBody>
          <a:bodyPr>
            <a:normAutofit/>
          </a:bodyPr>
          <a:lstStyle/>
          <a:p>
            <a:r>
              <a:rPr lang="en-US" sz="4000">
                <a:cs typeface="Calibri"/>
              </a:rPr>
              <a:t>Note</a:t>
            </a:r>
            <a:endParaRPr lang="en-US" sz="4000"/>
          </a:p>
        </p:txBody>
      </p:sp>
      <p:sp>
        <p:nvSpPr>
          <p:cNvPr id="3" name="Content Placeholder 2">
            <a:extLst>
              <a:ext uri="{FF2B5EF4-FFF2-40B4-BE49-F238E27FC236}">
                <a16:creationId xmlns:a16="http://schemas.microsoft.com/office/drawing/2014/main" id="{49DDC607-42F5-5F72-31A9-A1B083FE9B7D}"/>
              </a:ext>
            </a:extLst>
          </p:cNvPr>
          <p:cNvSpPr>
            <a:spLocks noGrp="1"/>
          </p:cNvSpPr>
          <p:nvPr>
            <p:ph idx="1"/>
          </p:nvPr>
        </p:nvSpPr>
        <p:spPr>
          <a:xfrm>
            <a:off x="712380" y="1140174"/>
            <a:ext cx="10937314" cy="3766204"/>
          </a:xfrm>
        </p:spPr>
        <p:txBody>
          <a:bodyPr lIns="91440" tIns="45720" rIns="91440" bIns="45720" anchor="t"/>
          <a:lstStyle/>
          <a:p>
            <a:pPr marL="0" indent="0">
              <a:spcBef>
                <a:spcPts val="2000"/>
              </a:spcBef>
              <a:spcAft>
                <a:spcPts val="1000"/>
              </a:spcAft>
              <a:buNone/>
            </a:pPr>
            <a:r>
              <a:rPr lang="en-US" sz="3600">
                <a:cs typeface="Calibri"/>
              </a:rPr>
              <a:t>The focus of this presentation is on the changes for the official XML data submissions during the 2023-2024 school year.</a:t>
            </a:r>
          </a:p>
        </p:txBody>
      </p:sp>
    </p:spTree>
    <p:extLst>
      <p:ext uri="{BB962C8B-B14F-4D97-AF65-F5344CB8AC3E}">
        <p14:creationId xmlns:p14="http://schemas.microsoft.com/office/powerpoint/2010/main" val="4243151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030545"/>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additional guidance to the PK-CURRICULA-CODE (C206) code table when an LEA reports "99-Other."</a:t>
            </a:r>
            <a:endParaRPr lang="en-US">
              <a:solidFill>
                <a:srgbClr val="0D6CB9"/>
              </a:solidFill>
            </a:endParaRPr>
          </a:p>
        </p:txBody>
      </p:sp>
      <p:pic>
        <p:nvPicPr>
          <p:cNvPr id="2" name="Picture 5" descr="Table C206">
            <a:extLst>
              <a:ext uri="{FF2B5EF4-FFF2-40B4-BE49-F238E27FC236}">
                <a16:creationId xmlns:a16="http://schemas.microsoft.com/office/drawing/2014/main" id="{092CBAC0-19DD-922E-03F1-9A7D76DF18F8}"/>
              </a:ext>
            </a:extLst>
          </p:cNvPr>
          <p:cNvPicPr>
            <a:picLocks noChangeAspect="1"/>
          </p:cNvPicPr>
          <p:nvPr/>
        </p:nvPicPr>
        <p:blipFill>
          <a:blip r:embed="rId2"/>
          <a:stretch>
            <a:fillRect/>
          </a:stretch>
        </p:blipFill>
        <p:spPr>
          <a:xfrm>
            <a:off x="3435585" y="1958755"/>
            <a:ext cx="5311422" cy="3994119"/>
          </a:xfrm>
          <a:prstGeom prst="rect">
            <a:avLst/>
          </a:prstGeom>
        </p:spPr>
      </p:pic>
    </p:spTree>
    <p:extLst>
      <p:ext uri="{BB962C8B-B14F-4D97-AF65-F5344CB8AC3E}">
        <p14:creationId xmlns:p14="http://schemas.microsoft.com/office/powerpoint/2010/main" val="3728244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- 1</a:t>
            </a:r>
            <a:endParaRPr lang="en-US" sz="4000">
              <a:solidFill>
                <a:schemeClr val="bg1"/>
              </a:solidFill>
            </a:endParaRP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71457" y="888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the code translation for “07 - Public Pre-K Head Start” to “Public Pre-K Head Start (LEA Grantee)” in the PK-SCHOOL-TYPE (DC152) code table. </a:t>
            </a:r>
          </a:p>
          <a:p>
            <a:pPr>
              <a:lnSpc>
                <a:spcPct val="100000"/>
              </a:lnSpc>
              <a:spcBef>
                <a:spcPts val="600"/>
              </a:spcBef>
              <a:spcAft>
                <a:spcPts val="600"/>
              </a:spcAft>
              <a:buClr>
                <a:srgbClr val="F16038"/>
              </a:buClr>
            </a:pPr>
            <a:r>
              <a:rPr lang="en-US">
                <a:solidFill>
                  <a:srgbClr val="595959"/>
                </a:solidFill>
              </a:rPr>
              <a:t>Added new code and translation “12 - Public Pre-K Head Start (Non-LEA Grantee)” to PK-SCHOOL-TYPE (DC152) code table.</a:t>
            </a:r>
            <a:endParaRPr lang="en-US">
              <a:solidFill>
                <a:srgbClr val="595959"/>
              </a:solidFill>
              <a:cs typeface="Calibri"/>
            </a:endParaRPr>
          </a:p>
          <a:p>
            <a:pPr marL="0" indent="0">
              <a:lnSpc>
                <a:spcPct val="100000"/>
              </a:lnSpc>
              <a:spcBef>
                <a:spcPts val="600"/>
              </a:spcBef>
              <a:spcAft>
                <a:spcPts val="600"/>
              </a:spcAft>
              <a:buClr>
                <a:srgbClr val="F16038"/>
              </a:buClr>
              <a:buNone/>
            </a:pPr>
            <a:r>
              <a:rPr lang="en-US">
                <a:solidFill>
                  <a:srgbClr val="595959"/>
                </a:solidFill>
              </a:rPr>
              <a:t>	</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5" descr="dc152 code table">
            <a:extLst>
              <a:ext uri="{FF2B5EF4-FFF2-40B4-BE49-F238E27FC236}">
                <a16:creationId xmlns:a16="http://schemas.microsoft.com/office/drawing/2014/main" id="{F9475068-D15A-80DB-7BB2-477B1AC9C428}"/>
              </a:ext>
            </a:extLst>
          </p:cNvPr>
          <p:cNvPicPr>
            <a:picLocks noChangeAspect="1"/>
          </p:cNvPicPr>
          <p:nvPr/>
        </p:nvPicPr>
        <p:blipFill>
          <a:blip r:embed="rId2"/>
          <a:stretch>
            <a:fillRect/>
          </a:stretch>
        </p:blipFill>
        <p:spPr>
          <a:xfrm>
            <a:off x="3203917" y="3281705"/>
            <a:ext cx="5791199" cy="2587340"/>
          </a:xfrm>
          <a:prstGeom prst="rect">
            <a:avLst/>
          </a:prstGeom>
        </p:spPr>
      </p:pic>
    </p:spTree>
    <p:extLst>
      <p:ext uri="{BB962C8B-B14F-4D97-AF65-F5344CB8AC3E}">
        <p14:creationId xmlns:p14="http://schemas.microsoft.com/office/powerpoint/2010/main" val="1673725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026093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reports will be updated to add/remove rows/columns for the previously mentioned data element updates:</a:t>
            </a:r>
          </a:p>
          <a:p>
            <a:pPr lvl="1">
              <a:lnSpc>
                <a:spcPct val="100000"/>
              </a:lnSpc>
              <a:spcBef>
                <a:spcPts val="600"/>
              </a:spcBef>
              <a:spcAft>
                <a:spcPts val="600"/>
              </a:spcAft>
              <a:buClr>
                <a:srgbClr val="F16038"/>
              </a:buClr>
            </a:pPr>
            <a:r>
              <a:rPr lang="en-US">
                <a:solidFill>
                  <a:srgbClr val="595959"/>
                </a:solidFill>
              </a:rPr>
              <a:t>ECD0-000-006 TSDS Early Childhood PK Data Submission</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ECD0-000-007 TSDS Early Childhood PK Completion</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ECD0-000-010 TSDS Early Childhood High Quality PK Component Completion </a:t>
            </a:r>
            <a:br>
              <a:rPr lang="en-US">
                <a:solidFill>
                  <a:srgbClr val="595959"/>
                </a:solidFill>
              </a:rPr>
            </a:br>
            <a:endParaRPr lang="en-US">
              <a:solidFill>
                <a:srgbClr val="595959"/>
              </a:solidFill>
            </a:endParaRPr>
          </a:p>
          <a:p>
            <a:pPr marL="0" indent="0">
              <a:buFont typeface="Wingdings" panose="05000000000000000000" pitchFamily="2" charset="2"/>
              <a:buNone/>
            </a:pPr>
            <a:endParaRPr lang="en-US">
              <a:solidFill>
                <a:srgbClr val="0D6CB9"/>
              </a:solidFill>
            </a:endParaRPr>
          </a:p>
        </p:txBody>
      </p:sp>
      <p:sp>
        <p:nvSpPr>
          <p:cNvPr id="5" name="TextBox 4">
            <a:extLst>
              <a:ext uri="{FF2B5EF4-FFF2-40B4-BE49-F238E27FC236}">
                <a16:creationId xmlns:a16="http://schemas.microsoft.com/office/drawing/2014/main" id="{6D2E8C62-9A61-C349-34BA-26657475D687}"/>
              </a:ext>
            </a:extLst>
          </p:cNvPr>
          <p:cNvSpPr txBox="1"/>
          <p:nvPr/>
        </p:nvSpPr>
        <p:spPr>
          <a:xfrm>
            <a:off x="8568913" y="6146673"/>
            <a:ext cx="3454853" cy="307777"/>
          </a:xfrm>
          <a:prstGeom prst="rect">
            <a:avLst/>
          </a:prstGeom>
          <a:noFill/>
        </p:spPr>
        <p:txBody>
          <a:bodyPr wrap="square" lIns="91440" tIns="45720" rIns="91440" bIns="45720" rtlCol="0" anchor="t">
            <a:spAutoFit/>
          </a:bodyPr>
          <a:lstStyle/>
          <a:p>
            <a:pPr>
              <a:defRPr/>
            </a:pPr>
            <a:r>
              <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lang="en-US" sz="1400" dirty="0">
                <a:solidFill>
                  <a:schemeClr val="bg1"/>
                </a:solidFill>
                <a:latin typeface="Calibri" panose="020F0502020204030204"/>
              </a:rPr>
              <a:t>Updated slide</a:t>
            </a:r>
            <a:r>
              <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rPr>
              <a:t> since Spring 2023 training</a:t>
            </a:r>
            <a:endParaRPr lang="en-US" sz="1400" b="0" i="0" u="none" strike="noStrike" kern="1200" cap="none" spc="0" normalizeH="0" baseline="0" noProof="0" dirty="0">
              <a:ln>
                <a:noFill/>
              </a:ln>
              <a:solidFill>
                <a:schemeClr val="bg1"/>
              </a:solidFill>
              <a:effectLst/>
              <a:uLnTx/>
              <a:uFillTx/>
              <a:latin typeface="Calibri" panose="020F0502020204030204"/>
              <a:cs typeface="Calibri"/>
            </a:endParaRPr>
          </a:p>
        </p:txBody>
      </p:sp>
    </p:spTree>
    <p:extLst>
      <p:ext uri="{BB962C8B-B14F-4D97-AF65-F5344CB8AC3E}">
        <p14:creationId xmlns:p14="http://schemas.microsoft.com/office/powerpoint/2010/main" val="2972643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0260933" cy="49277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ECD0-000-006 TSDS Early Childhood PK Data Submission report updates:</a:t>
            </a:r>
          </a:p>
          <a:p>
            <a:pPr lvl="1">
              <a:lnSpc>
                <a:spcPct val="100000"/>
              </a:lnSpc>
              <a:spcBef>
                <a:spcPts val="600"/>
              </a:spcBef>
              <a:spcAft>
                <a:spcPts val="600"/>
              </a:spcAft>
              <a:buClr>
                <a:srgbClr val="F16038"/>
              </a:buClr>
            </a:pPr>
            <a:r>
              <a:rPr lang="en-US">
                <a:solidFill>
                  <a:srgbClr val="595959"/>
                </a:solidFill>
                <a:cs typeface="Calibri"/>
              </a:rPr>
              <a:t>E1726 CHILD-CARE-OPERATION-NUMBER</a:t>
            </a: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C751F03B-A053-A6F6-74D1-3EF692700FCD}"/>
              </a:ext>
            </a:extLst>
          </p:cNvPr>
          <p:cNvSpPr txBox="1"/>
          <p:nvPr/>
        </p:nvSpPr>
        <p:spPr>
          <a:xfrm>
            <a:off x="9229725" y="6139934"/>
            <a:ext cx="29622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pic>
        <p:nvPicPr>
          <p:cNvPr id="5" name="Picture 5" descr="A screenshot of a computer screen&#10;&#10;Description automatically generated">
            <a:extLst>
              <a:ext uri="{FF2B5EF4-FFF2-40B4-BE49-F238E27FC236}">
                <a16:creationId xmlns:a16="http://schemas.microsoft.com/office/drawing/2014/main" id="{E761B134-7E6F-7D5F-F4F0-4D86C4279854}"/>
              </a:ext>
            </a:extLst>
          </p:cNvPr>
          <p:cNvPicPr>
            <a:picLocks noChangeAspect="1"/>
          </p:cNvPicPr>
          <p:nvPr/>
        </p:nvPicPr>
        <p:blipFill>
          <a:blip r:embed="rId2"/>
          <a:stretch>
            <a:fillRect/>
          </a:stretch>
        </p:blipFill>
        <p:spPr>
          <a:xfrm>
            <a:off x="1930401" y="2577798"/>
            <a:ext cx="7745045" cy="3431558"/>
          </a:xfrm>
          <a:prstGeom prst="rect">
            <a:avLst/>
          </a:prstGeom>
        </p:spPr>
      </p:pic>
    </p:spTree>
    <p:extLst>
      <p:ext uri="{BB962C8B-B14F-4D97-AF65-F5344CB8AC3E}">
        <p14:creationId xmlns:p14="http://schemas.microsoft.com/office/powerpoint/2010/main" val="1927987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09456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ECD0-000-006 TSDS Early Childhood PK Data Submission report updates:</a:t>
            </a:r>
          </a:p>
          <a:p>
            <a:pPr lvl="1">
              <a:lnSpc>
                <a:spcPct val="100000"/>
              </a:lnSpc>
              <a:spcBef>
                <a:spcPts val="600"/>
              </a:spcBef>
              <a:spcAft>
                <a:spcPts val="600"/>
              </a:spcAft>
              <a:buClr>
                <a:srgbClr val="F16038"/>
              </a:buClr>
            </a:pPr>
            <a:r>
              <a:rPr lang="en-US" dirty="0">
                <a:solidFill>
                  <a:srgbClr val="595959"/>
                </a:solidFill>
                <a:cs typeface="Calibri"/>
              </a:rPr>
              <a:t>C206 PK-CURRICULA-CODE</a:t>
            </a:r>
          </a:p>
          <a:p>
            <a:pPr marL="0" indent="0">
              <a:buFont typeface="Wingdings" panose="05000000000000000000" pitchFamily="2" charset="2"/>
              <a:buNone/>
            </a:pPr>
            <a:endParaRPr lang="en-US" dirty="0">
              <a:solidFill>
                <a:srgbClr val="0D6CB9"/>
              </a:solidFill>
            </a:endParaRPr>
          </a:p>
        </p:txBody>
      </p:sp>
      <p:pic>
        <p:nvPicPr>
          <p:cNvPr id="11" name="Picture 10">
            <a:extLst>
              <a:ext uri="{FF2B5EF4-FFF2-40B4-BE49-F238E27FC236}">
                <a16:creationId xmlns:a16="http://schemas.microsoft.com/office/drawing/2014/main" id="{F08BDA8A-99B7-50D2-6366-63382EC5C020}"/>
              </a:ext>
            </a:extLst>
          </p:cNvPr>
          <p:cNvPicPr>
            <a:picLocks noChangeAspect="1"/>
          </p:cNvPicPr>
          <p:nvPr/>
        </p:nvPicPr>
        <p:blipFill>
          <a:blip r:embed="rId2"/>
          <a:stretch>
            <a:fillRect/>
          </a:stretch>
        </p:blipFill>
        <p:spPr>
          <a:xfrm>
            <a:off x="4181745" y="2256232"/>
            <a:ext cx="3828509" cy="3469024"/>
          </a:xfrm>
          <a:prstGeom prst="rect">
            <a:avLst/>
          </a:prstGeom>
        </p:spPr>
      </p:pic>
      <p:sp>
        <p:nvSpPr>
          <p:cNvPr id="2" name="TextBox 1">
            <a:extLst>
              <a:ext uri="{FF2B5EF4-FFF2-40B4-BE49-F238E27FC236}">
                <a16:creationId xmlns:a16="http://schemas.microsoft.com/office/drawing/2014/main" id="{9A9D9DE2-EDCB-32BE-9BED-4615841991D2}"/>
              </a:ext>
            </a:extLst>
          </p:cNvPr>
          <p:cNvSpPr txBox="1"/>
          <p:nvPr/>
        </p:nvSpPr>
        <p:spPr>
          <a:xfrm>
            <a:off x="9248290" y="6124575"/>
            <a:ext cx="30956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1252664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026093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ECD0-000-007 TSDS Early Childhood PK Completion updates:</a:t>
            </a:r>
          </a:p>
          <a:p>
            <a:pPr lvl="1">
              <a:lnSpc>
                <a:spcPct val="100000"/>
              </a:lnSpc>
              <a:spcBef>
                <a:spcPts val="600"/>
              </a:spcBef>
              <a:spcAft>
                <a:spcPts val="600"/>
              </a:spcAft>
              <a:buClr>
                <a:srgbClr val="F16038"/>
              </a:buClr>
            </a:pPr>
            <a:r>
              <a:rPr lang="en-US">
                <a:solidFill>
                  <a:srgbClr val="595959"/>
                </a:solidFill>
                <a:cs typeface="Calibri"/>
              </a:rPr>
              <a:t>C216 PROGRAM-EVALUATION-TYPE-CODE</a:t>
            </a: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FA429E76-CA8D-9D34-705E-368DB570052E}"/>
              </a:ext>
            </a:extLst>
          </p:cNvPr>
          <p:cNvPicPr>
            <a:picLocks noChangeAspect="1"/>
          </p:cNvPicPr>
          <p:nvPr/>
        </p:nvPicPr>
        <p:blipFill rotWithShape="1">
          <a:blip r:embed="rId2"/>
          <a:srcRect l="440"/>
          <a:stretch/>
        </p:blipFill>
        <p:spPr>
          <a:xfrm>
            <a:off x="2911521" y="2179343"/>
            <a:ext cx="6184713" cy="3805200"/>
          </a:xfrm>
          <a:prstGeom prst="rect">
            <a:avLst/>
          </a:prstGeom>
        </p:spPr>
      </p:pic>
      <p:sp>
        <p:nvSpPr>
          <p:cNvPr id="2" name="TextBox 1">
            <a:extLst>
              <a:ext uri="{FF2B5EF4-FFF2-40B4-BE49-F238E27FC236}">
                <a16:creationId xmlns:a16="http://schemas.microsoft.com/office/drawing/2014/main" id="{B8E995A0-703B-A28F-4583-05DA59DCD6C4}"/>
              </a:ext>
            </a:extLst>
          </p:cNvPr>
          <p:cNvSpPr txBox="1"/>
          <p:nvPr/>
        </p:nvSpPr>
        <p:spPr>
          <a:xfrm>
            <a:off x="9229240" y="6123249"/>
            <a:ext cx="31337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1178518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026093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ECD0-000-010 TSDS Early Childhood High Quality PK Component Completion updates:</a:t>
            </a:r>
          </a:p>
          <a:p>
            <a:pPr lvl="1">
              <a:lnSpc>
                <a:spcPct val="100000"/>
              </a:lnSpc>
              <a:spcBef>
                <a:spcPts val="600"/>
              </a:spcBef>
              <a:spcAft>
                <a:spcPts val="600"/>
              </a:spcAft>
              <a:buClr>
                <a:srgbClr val="F16038"/>
              </a:buClr>
            </a:pPr>
            <a:r>
              <a:rPr lang="en-US">
                <a:solidFill>
                  <a:srgbClr val="595959"/>
                </a:solidFill>
                <a:cs typeface="Calibri"/>
              </a:rPr>
              <a:t>C216 PROGRAM-EVALUATION-TYPE-CODE</a:t>
            </a:r>
          </a:p>
          <a:p>
            <a:pPr marL="0" indent="0">
              <a:buFont typeface="Wingdings" panose="05000000000000000000" pitchFamily="2" charset="2"/>
              <a:buNone/>
            </a:pPr>
            <a:endParaRPr lang="en-US">
              <a:solidFill>
                <a:srgbClr val="0D6CB9"/>
              </a:solidFill>
            </a:endParaRPr>
          </a:p>
        </p:txBody>
      </p:sp>
      <p:pic>
        <p:nvPicPr>
          <p:cNvPr id="9" name="Picture 8">
            <a:extLst>
              <a:ext uri="{FF2B5EF4-FFF2-40B4-BE49-F238E27FC236}">
                <a16:creationId xmlns:a16="http://schemas.microsoft.com/office/drawing/2014/main" id="{B058F0BE-7CF7-39F7-B45F-4E829E3A0FFE}"/>
              </a:ext>
            </a:extLst>
          </p:cNvPr>
          <p:cNvPicPr>
            <a:picLocks noChangeAspect="1"/>
          </p:cNvPicPr>
          <p:nvPr/>
        </p:nvPicPr>
        <p:blipFill>
          <a:blip r:embed="rId2"/>
          <a:stretch>
            <a:fillRect/>
          </a:stretch>
        </p:blipFill>
        <p:spPr>
          <a:xfrm>
            <a:off x="604056" y="2592225"/>
            <a:ext cx="11236657" cy="3192561"/>
          </a:xfrm>
          <a:prstGeom prst="rect">
            <a:avLst/>
          </a:prstGeom>
        </p:spPr>
      </p:pic>
      <p:sp>
        <p:nvSpPr>
          <p:cNvPr id="2" name="TextBox 1">
            <a:extLst>
              <a:ext uri="{FF2B5EF4-FFF2-40B4-BE49-F238E27FC236}">
                <a16:creationId xmlns:a16="http://schemas.microsoft.com/office/drawing/2014/main" id="{1417B6C9-3CE7-F311-95F5-5482B43864C1}"/>
              </a:ext>
            </a:extLst>
          </p:cNvPr>
          <p:cNvSpPr txBox="1"/>
          <p:nvPr/>
        </p:nvSpPr>
        <p:spPr>
          <a:xfrm>
            <a:off x="9191625" y="6115050"/>
            <a:ext cx="30003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4145110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026093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ECD0-000-010 TSDS Early Childhood High Quality PK Component Completion updates:</a:t>
            </a:r>
          </a:p>
          <a:p>
            <a:pPr lvl="1">
              <a:lnSpc>
                <a:spcPct val="100000"/>
              </a:lnSpc>
              <a:spcBef>
                <a:spcPts val="600"/>
              </a:spcBef>
              <a:spcAft>
                <a:spcPts val="600"/>
              </a:spcAft>
              <a:buClr>
                <a:srgbClr val="F16038"/>
              </a:buClr>
            </a:pPr>
            <a:r>
              <a:rPr lang="en-US">
                <a:solidFill>
                  <a:srgbClr val="595959"/>
                </a:solidFill>
                <a:cs typeface="Calibri"/>
              </a:rPr>
              <a:t>E1583 FAMILY-ENGAGEMENT-PLAN-LINK</a:t>
            </a:r>
            <a:endParaRPr lang="en-US">
              <a:solidFill>
                <a:srgbClr val="0D6CB9"/>
              </a:solidFill>
            </a:endParaRPr>
          </a:p>
        </p:txBody>
      </p:sp>
      <p:pic>
        <p:nvPicPr>
          <p:cNvPr id="11" name="Picture 10">
            <a:extLst>
              <a:ext uri="{FF2B5EF4-FFF2-40B4-BE49-F238E27FC236}">
                <a16:creationId xmlns:a16="http://schemas.microsoft.com/office/drawing/2014/main" id="{753C8475-50AA-58F8-F8D2-C79C94D80C1E}"/>
              </a:ext>
            </a:extLst>
          </p:cNvPr>
          <p:cNvPicPr>
            <a:picLocks noChangeAspect="1"/>
          </p:cNvPicPr>
          <p:nvPr/>
        </p:nvPicPr>
        <p:blipFill>
          <a:blip r:embed="rId2"/>
          <a:stretch>
            <a:fillRect/>
          </a:stretch>
        </p:blipFill>
        <p:spPr>
          <a:xfrm>
            <a:off x="1069073" y="2580010"/>
            <a:ext cx="8666330" cy="3284401"/>
          </a:xfrm>
          <a:prstGeom prst="rect">
            <a:avLst/>
          </a:prstGeom>
        </p:spPr>
      </p:pic>
      <p:sp>
        <p:nvSpPr>
          <p:cNvPr id="2" name="TextBox 1">
            <a:extLst>
              <a:ext uri="{FF2B5EF4-FFF2-40B4-BE49-F238E27FC236}">
                <a16:creationId xmlns:a16="http://schemas.microsoft.com/office/drawing/2014/main" id="{13D0D8C4-6DD7-606A-76BC-1786621BAD53}"/>
              </a:ext>
            </a:extLst>
          </p:cNvPr>
          <p:cNvSpPr txBox="1"/>
          <p:nvPr/>
        </p:nvSpPr>
        <p:spPr>
          <a:xfrm>
            <a:off x="9186378" y="6105525"/>
            <a:ext cx="32194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860337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New business rule for E1626 PROGRAM-EVALUATION-TYPE</a:t>
            </a:r>
            <a:endParaRPr lang="en-US">
              <a:solidFill>
                <a:srgbClr val="595959"/>
              </a:solidFill>
              <a:cs typeface="Calibri"/>
            </a:endParaRPr>
          </a:p>
          <a:p>
            <a:pPr>
              <a:lnSpc>
                <a:spcPct val="100000"/>
              </a:lnSpc>
              <a:spcBef>
                <a:spcPts val="600"/>
              </a:spcBef>
              <a:spcAft>
                <a:spcPts val="600"/>
              </a:spcAft>
              <a:buClr>
                <a:srgbClr val="F16038"/>
              </a:buClr>
            </a:pPr>
            <a:r>
              <a:rPr lang="en-US">
                <a:solidFill>
                  <a:srgbClr val="595959"/>
                </a:solidFill>
              </a:rPr>
              <a:t>Updated business rule 10050-0002 to remove reference to PROGRAM-EVALUATION-TYPE.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5" descr="Rule ">
            <a:extLst>
              <a:ext uri="{FF2B5EF4-FFF2-40B4-BE49-F238E27FC236}">
                <a16:creationId xmlns:a16="http://schemas.microsoft.com/office/drawing/2014/main" id="{66E94CE2-CEBC-ED77-4917-28FA66722BEC}"/>
              </a:ext>
            </a:extLst>
          </p:cNvPr>
          <p:cNvPicPr>
            <a:picLocks noChangeAspect="1"/>
          </p:cNvPicPr>
          <p:nvPr/>
        </p:nvPicPr>
        <p:blipFill>
          <a:blip r:embed="rId2"/>
          <a:stretch>
            <a:fillRect/>
          </a:stretch>
        </p:blipFill>
        <p:spPr>
          <a:xfrm>
            <a:off x="1093783" y="2704641"/>
            <a:ext cx="8887580" cy="2881447"/>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- 1</a:t>
            </a:r>
            <a:endParaRPr lang="en-US" sz="4000">
              <a:solidFill>
                <a:schemeClr val="bg1"/>
              </a:solidFill>
            </a:endParaRPr>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92181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Deleted business rule 10010-0021. </a:t>
            </a:r>
            <a:endParaRPr lang="en-US"/>
          </a:p>
          <a:p>
            <a:pPr marL="0" indent="0">
              <a:buFont typeface="Wingdings" panose="05000000000000000000" pitchFamily="2" charset="2"/>
              <a:buNone/>
            </a:pPr>
            <a:endParaRPr lang="en-US">
              <a:solidFill>
                <a:srgbClr val="0D6CB9"/>
              </a:solidFill>
            </a:endParaRPr>
          </a:p>
        </p:txBody>
      </p:sp>
      <p:pic>
        <p:nvPicPr>
          <p:cNvPr id="6" name="Picture 6" descr="rule">
            <a:extLst>
              <a:ext uri="{FF2B5EF4-FFF2-40B4-BE49-F238E27FC236}">
                <a16:creationId xmlns:a16="http://schemas.microsoft.com/office/drawing/2014/main" id="{F93A92B1-093F-4422-D768-272D91D6FB74}"/>
              </a:ext>
            </a:extLst>
          </p:cNvPr>
          <p:cNvPicPr>
            <a:picLocks noChangeAspect="1"/>
          </p:cNvPicPr>
          <p:nvPr/>
        </p:nvPicPr>
        <p:blipFill>
          <a:blip r:embed="rId3"/>
          <a:stretch>
            <a:fillRect/>
          </a:stretch>
        </p:blipFill>
        <p:spPr>
          <a:xfrm>
            <a:off x="960303" y="1811813"/>
            <a:ext cx="8757640" cy="2160229"/>
          </a:xfrm>
          <a:prstGeom prst="rect">
            <a:avLst/>
          </a:prstGeom>
        </p:spPr>
      </p:pic>
    </p:spTree>
    <p:extLst>
      <p:ext uri="{BB962C8B-B14F-4D97-AF65-F5344CB8AC3E}">
        <p14:creationId xmlns:p14="http://schemas.microsoft.com/office/powerpoint/2010/main" val="2626423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a:xfrm>
            <a:off x="607178" y="158044"/>
            <a:ext cx="11121657" cy="688489"/>
          </a:xfrm>
        </p:spPr>
        <p:txBody>
          <a:bodyPr>
            <a:normAutofit fontScale="90000"/>
          </a:bodyPr>
          <a:lstStyle/>
          <a:p>
            <a:r>
              <a:rPr lang="en-US" sz="4400">
                <a:cs typeface="Calibri"/>
              </a:rPr>
              <a:t>Agenda</a:t>
            </a:r>
            <a:endParaRPr lang="en-US" sz="4400"/>
          </a:p>
        </p:txBody>
      </p:sp>
      <p:sp>
        <p:nvSpPr>
          <p:cNvPr id="5" name="Content Placeholder 4">
            <a:extLst>
              <a:ext uri="{FF2B5EF4-FFF2-40B4-BE49-F238E27FC236}">
                <a16:creationId xmlns:a16="http://schemas.microsoft.com/office/drawing/2014/main" id="{A50BE870-18BE-B0D2-0D66-823FC4C417D7}"/>
              </a:ext>
            </a:extLst>
          </p:cNvPr>
          <p:cNvSpPr>
            <a:spLocks noGrp="1"/>
          </p:cNvSpPr>
          <p:nvPr>
            <p:ph idx="1"/>
          </p:nvPr>
        </p:nvSpPr>
        <p:spPr>
          <a:xfrm>
            <a:off x="607178" y="846533"/>
            <a:ext cx="10623762" cy="4351338"/>
          </a:xfrm>
        </p:spPr>
        <p:txBody>
          <a:bodyPr lIns="91440" tIns="45720" rIns="91440" bIns="45720" anchor="t"/>
          <a:lstStyle/>
          <a:p>
            <a:pPr>
              <a:spcBef>
                <a:spcPts val="400"/>
              </a:spcBef>
            </a:pPr>
            <a:r>
              <a:rPr lang="en-US" sz="2000" b="1"/>
              <a:t>ECDS</a:t>
            </a:r>
          </a:p>
          <a:p>
            <a:pPr lvl="1">
              <a:spcBef>
                <a:spcPts val="400"/>
              </a:spcBef>
            </a:pPr>
            <a:r>
              <a:rPr lang="en-US" sz="1800">
                <a:ea typeface="+mn-lt"/>
                <a:cs typeface="+mn-lt"/>
              </a:rPr>
              <a:t>Program Area Contacts</a:t>
            </a:r>
            <a:endParaRPr lang="en-US" sz="1800"/>
          </a:p>
          <a:p>
            <a:pPr lvl="1">
              <a:spcBef>
                <a:spcPts val="400"/>
              </a:spcBef>
            </a:pPr>
            <a:r>
              <a:rPr lang="en-US" sz="1800"/>
              <a:t>Program Area Updates and Guidance</a:t>
            </a:r>
            <a:endParaRPr lang="en-US"/>
          </a:p>
          <a:p>
            <a:pPr lvl="1">
              <a:spcBef>
                <a:spcPts val="400"/>
              </a:spcBef>
            </a:pPr>
            <a:r>
              <a:rPr lang="en-US" sz="1800" b="1"/>
              <a:t>2023-2024</a:t>
            </a:r>
            <a:endParaRPr lang="en-US" sz="1800"/>
          </a:p>
          <a:p>
            <a:pPr lvl="2">
              <a:spcBef>
                <a:spcPts val="400"/>
              </a:spcBef>
            </a:pPr>
            <a:r>
              <a:rPr lang="en-US" sz="1600">
                <a:ea typeface="+mn-lt"/>
                <a:cs typeface="+mn-lt"/>
              </a:rPr>
              <a:t>Application Updates</a:t>
            </a:r>
            <a:endParaRPr lang="en-US" sz="1600">
              <a:cs typeface="Calibri"/>
            </a:endParaRPr>
          </a:p>
          <a:p>
            <a:pPr lvl="2">
              <a:spcBef>
                <a:spcPts val="400"/>
              </a:spcBef>
            </a:pPr>
            <a:r>
              <a:rPr lang="en-US" sz="1600"/>
              <a:t>Data Element Updates</a:t>
            </a:r>
          </a:p>
          <a:p>
            <a:pPr lvl="2">
              <a:spcBef>
                <a:spcPts val="400"/>
              </a:spcBef>
            </a:pPr>
            <a:r>
              <a:rPr lang="en-US" sz="1600"/>
              <a:t>Code Table Updates</a:t>
            </a:r>
          </a:p>
          <a:p>
            <a:pPr lvl="2">
              <a:spcBef>
                <a:spcPts val="400"/>
              </a:spcBef>
            </a:pPr>
            <a:r>
              <a:rPr lang="en-US" sz="1600"/>
              <a:t>Report Updates</a:t>
            </a:r>
          </a:p>
          <a:p>
            <a:pPr lvl="2">
              <a:spcBef>
                <a:spcPts val="400"/>
              </a:spcBef>
            </a:pPr>
            <a:r>
              <a:rPr lang="en-US" sz="1600"/>
              <a:t>Business Rule Updates</a:t>
            </a:r>
          </a:p>
          <a:p>
            <a:pPr lvl="2">
              <a:spcBef>
                <a:spcPts val="400"/>
              </a:spcBef>
            </a:pPr>
            <a:r>
              <a:rPr lang="en-US" sz="1600"/>
              <a:t>Timeline</a:t>
            </a:r>
          </a:p>
          <a:p>
            <a:pPr lvl="2">
              <a:spcBef>
                <a:spcPts val="400"/>
              </a:spcBef>
            </a:pPr>
            <a:r>
              <a:rPr lang="en-US" sz="1600"/>
              <a:t>Frequently Asked Questions</a:t>
            </a:r>
          </a:p>
          <a:p>
            <a:pPr lvl="1">
              <a:spcBef>
                <a:spcPts val="400"/>
              </a:spcBef>
            </a:pPr>
            <a:r>
              <a:rPr lang="en-US" sz="1800"/>
              <a:t>Technical Resources</a:t>
            </a:r>
          </a:p>
          <a:p>
            <a:pPr lvl="1">
              <a:spcBef>
                <a:spcPts val="400"/>
              </a:spcBef>
            </a:pPr>
            <a:r>
              <a:rPr lang="en-US" sz="1800"/>
              <a:t>Questions</a:t>
            </a:r>
          </a:p>
          <a:p>
            <a:pPr lvl="2"/>
            <a:endParaRPr lang="en-US" sz="1600" b="1"/>
          </a:p>
        </p:txBody>
      </p:sp>
    </p:spTree>
    <p:extLst>
      <p:ext uri="{BB962C8B-B14F-4D97-AF65-F5344CB8AC3E}">
        <p14:creationId xmlns:p14="http://schemas.microsoft.com/office/powerpoint/2010/main" val="3689618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92181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New business rule 10050-0005 for reference to PK-SCHOOL-TYPE (DC152) and CHILD-CARE-OPERATION-NUMBER (E1726)</a:t>
            </a:r>
            <a:endParaRPr lang="en-US"/>
          </a:p>
        </p:txBody>
      </p:sp>
      <p:pic>
        <p:nvPicPr>
          <p:cNvPr id="2" name="Picture 4" descr="rule">
            <a:extLst>
              <a:ext uri="{FF2B5EF4-FFF2-40B4-BE49-F238E27FC236}">
                <a16:creationId xmlns:a16="http://schemas.microsoft.com/office/drawing/2014/main" id="{96D02029-1A58-1C80-6F40-868AFDEA5654}"/>
              </a:ext>
            </a:extLst>
          </p:cNvPr>
          <p:cNvPicPr>
            <a:picLocks noChangeAspect="1"/>
          </p:cNvPicPr>
          <p:nvPr/>
        </p:nvPicPr>
        <p:blipFill>
          <a:blip r:embed="rId3"/>
          <a:stretch>
            <a:fillRect/>
          </a:stretch>
        </p:blipFill>
        <p:spPr>
          <a:xfrm>
            <a:off x="1242659" y="2450962"/>
            <a:ext cx="9320617" cy="2085890"/>
          </a:xfrm>
          <a:prstGeom prst="rect">
            <a:avLst/>
          </a:prstGeom>
        </p:spPr>
      </p:pic>
    </p:spTree>
    <p:extLst>
      <p:ext uri="{BB962C8B-B14F-4D97-AF65-F5344CB8AC3E}">
        <p14:creationId xmlns:p14="http://schemas.microsoft.com/office/powerpoint/2010/main" val="1641095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- 3</a:t>
            </a:r>
            <a:endParaRPr lang="en-US" sz="4000">
              <a:solidFill>
                <a:schemeClr val="bg1"/>
              </a:solidFill>
            </a:endParaRPr>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92181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 10050-0004 for reference to PK-SCHOOL-TYPE (DC152) and CHILD-CARE-OPERATION-NUMBER (E1726).</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6" descr="rule">
            <a:extLst>
              <a:ext uri="{FF2B5EF4-FFF2-40B4-BE49-F238E27FC236}">
                <a16:creationId xmlns:a16="http://schemas.microsoft.com/office/drawing/2014/main" id="{08E8567C-7773-A579-2979-6987EB9F6E54}"/>
              </a:ext>
            </a:extLst>
          </p:cNvPr>
          <p:cNvPicPr>
            <a:picLocks noChangeAspect="1"/>
          </p:cNvPicPr>
          <p:nvPr/>
        </p:nvPicPr>
        <p:blipFill>
          <a:blip r:embed="rId3"/>
          <a:stretch>
            <a:fillRect/>
          </a:stretch>
        </p:blipFill>
        <p:spPr>
          <a:xfrm>
            <a:off x="1516474" y="2346183"/>
            <a:ext cx="9271941" cy="2560745"/>
          </a:xfrm>
          <a:prstGeom prst="rect">
            <a:avLst/>
          </a:prstGeom>
        </p:spPr>
      </p:pic>
    </p:spTree>
    <p:extLst>
      <p:ext uri="{BB962C8B-B14F-4D97-AF65-F5344CB8AC3E}">
        <p14:creationId xmlns:p14="http://schemas.microsoft.com/office/powerpoint/2010/main" val="3789897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- 4</a:t>
            </a:r>
            <a:endParaRPr lang="en-US" sz="4000">
              <a:solidFill>
                <a:schemeClr val="bg1"/>
              </a:solidFill>
            </a:endParaRPr>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489322"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 10050-0001 for reference to FAMILY-ENGAGEMENT-PLAN-LINK (E1583).</a:t>
            </a: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5" descr="E1583 Data element">
            <a:extLst>
              <a:ext uri="{FF2B5EF4-FFF2-40B4-BE49-F238E27FC236}">
                <a16:creationId xmlns:a16="http://schemas.microsoft.com/office/drawing/2014/main" id="{8AEE8ADA-4EEF-F0A4-9F20-712800693C9B}"/>
              </a:ext>
            </a:extLst>
          </p:cNvPr>
          <p:cNvPicPr>
            <a:picLocks noChangeAspect="1"/>
          </p:cNvPicPr>
          <p:nvPr/>
        </p:nvPicPr>
        <p:blipFill>
          <a:blip r:embed="rId2"/>
          <a:stretch>
            <a:fillRect/>
          </a:stretch>
        </p:blipFill>
        <p:spPr>
          <a:xfrm>
            <a:off x="1450622" y="2432109"/>
            <a:ext cx="9460088" cy="1880892"/>
          </a:xfrm>
          <a:prstGeom prst="rect">
            <a:avLst/>
          </a:prstGeom>
        </p:spPr>
      </p:pic>
    </p:spTree>
    <p:extLst>
      <p:ext uri="{BB962C8B-B14F-4D97-AF65-F5344CB8AC3E}">
        <p14:creationId xmlns:p14="http://schemas.microsoft.com/office/powerpoint/2010/main" val="2306080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endParaRPr lang="en-US" sz="4000"/>
          </a:p>
        </p:txBody>
      </p:sp>
      <p:graphicFrame>
        <p:nvGraphicFramePr>
          <p:cNvPr id="5" name="Table 5" descr="ECDS - KG">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555726769"/>
              </p:ext>
            </p:extLst>
          </p:nvPr>
        </p:nvGraphicFramePr>
        <p:xfrm>
          <a:off x="603315" y="1252602"/>
          <a:ext cx="10983648" cy="2290020"/>
        </p:xfrm>
        <a:graphic>
          <a:graphicData uri="http://schemas.openxmlformats.org/drawingml/2006/table">
            <a:tbl>
              <a:tblPr firstRow="1" bandRow="1">
                <a:tableStyleId>{5C22544A-7EE6-4342-B048-85BDC9FD1C3A}</a:tableStyleId>
              </a:tblPr>
              <a:tblGrid>
                <a:gridCol w="8197650">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Early Childhood Data System Collection (ECDS) - KG</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2400">
                          <a:solidFill>
                            <a:srgbClr val="242424"/>
                          </a:solidFill>
                          <a:effectLst/>
                          <a:latin typeface="+mn-lt"/>
                        </a:rPr>
                        <a:t>TSDS ready to load data to eDM</a:t>
                      </a:r>
                    </a:p>
                  </a:txBody>
                  <a:tcPr marL="47625" marR="47625" marT="28575" marB="28575"/>
                </a:tc>
                <a:tc>
                  <a:txBody>
                    <a:bodyPr/>
                    <a:lstStyle/>
                    <a:p>
                      <a:pPr fontAlgn="t"/>
                      <a:r>
                        <a:rPr lang="en-US" sz="2400">
                          <a:solidFill>
                            <a:srgbClr val="242424"/>
                          </a:solidFill>
                          <a:effectLst/>
                          <a:latin typeface="+mn-lt"/>
                        </a:rPr>
                        <a:t>August 7, 2023</a:t>
                      </a:r>
                    </a:p>
                  </a:txBody>
                  <a:tcPr marL="47625" marR="47625" marT="28575" marB="28575"/>
                </a:tc>
                <a:extLst>
                  <a:ext uri="{0D108BD9-81ED-4DB2-BD59-A6C34878D82A}">
                    <a16:rowId xmlns:a16="http://schemas.microsoft.com/office/drawing/2014/main" val="4075560472"/>
                  </a:ext>
                </a:extLst>
              </a:tr>
              <a:tr h="458004">
                <a:tc>
                  <a:txBody>
                    <a:bodyPr/>
                    <a:lstStyle/>
                    <a:p>
                      <a:pPr fontAlgn="t"/>
                      <a:r>
                        <a:rPr lang="en-US" sz="2400" dirty="0">
                          <a:solidFill>
                            <a:srgbClr val="242424"/>
                          </a:solidFill>
                          <a:effectLst/>
                          <a:latin typeface="+mn-lt"/>
                        </a:rPr>
                        <a:t>ECDS Kindergarten ready for users to promote data</a:t>
                      </a:r>
                    </a:p>
                  </a:txBody>
                  <a:tcPr marL="47625" marR="47625" marT="28575" marB="28575"/>
                </a:tc>
                <a:tc>
                  <a:txBody>
                    <a:bodyPr/>
                    <a:lstStyle/>
                    <a:p>
                      <a:pPr fontAlgn="t"/>
                      <a:r>
                        <a:rPr lang="en-US" sz="2400">
                          <a:solidFill>
                            <a:srgbClr val="242424"/>
                          </a:solidFill>
                          <a:effectLst/>
                          <a:latin typeface="+mn-lt"/>
                        </a:rPr>
                        <a:t>November 13, 2023</a:t>
                      </a:r>
                    </a:p>
                  </a:txBody>
                  <a:tcPr marL="47625" marR="47625" marT="28575" marB="28575"/>
                </a:tc>
                <a:extLst>
                  <a:ext uri="{0D108BD9-81ED-4DB2-BD59-A6C34878D82A}">
                    <a16:rowId xmlns:a16="http://schemas.microsoft.com/office/drawing/2014/main" val="1307355544"/>
                  </a:ext>
                </a:extLst>
              </a:tr>
              <a:tr h="458004">
                <a:tc>
                  <a:txBody>
                    <a:bodyPr/>
                    <a:lstStyle/>
                    <a:p>
                      <a:pPr fontAlgn="t"/>
                      <a:r>
                        <a:rPr lang="en-US" sz="2400" b="1">
                          <a:solidFill>
                            <a:srgbClr val="242424"/>
                          </a:solidFill>
                          <a:effectLst/>
                          <a:latin typeface="+mn-lt"/>
                        </a:rPr>
                        <a:t>ECDS Kindergarten Submission due date for LEAs</a:t>
                      </a:r>
                      <a:endParaRPr lang="en-US" sz="2400">
                        <a:solidFill>
                          <a:srgbClr val="242424"/>
                        </a:solidFill>
                        <a:effectLst/>
                        <a:latin typeface="+mn-lt"/>
                      </a:endParaRPr>
                    </a:p>
                  </a:txBody>
                  <a:tcPr marL="47625" marR="47625" marT="28575" marB="28575"/>
                </a:tc>
                <a:tc>
                  <a:txBody>
                    <a:bodyPr/>
                    <a:lstStyle/>
                    <a:p>
                      <a:pPr fontAlgn="t"/>
                      <a:r>
                        <a:rPr lang="en-US" sz="2400">
                          <a:solidFill>
                            <a:srgbClr val="242424"/>
                          </a:solidFill>
                          <a:effectLst/>
                          <a:latin typeface="+mn-lt"/>
                        </a:rPr>
                        <a:t>January 25, 2024</a:t>
                      </a:r>
                    </a:p>
                  </a:txBody>
                  <a:tcPr marL="47625" marR="47625" marT="28575" marB="28575"/>
                </a:tc>
                <a:extLst>
                  <a:ext uri="{0D108BD9-81ED-4DB2-BD59-A6C34878D82A}">
                    <a16:rowId xmlns:a16="http://schemas.microsoft.com/office/drawing/2014/main" val="4201605557"/>
                  </a:ext>
                </a:extLst>
              </a:tr>
              <a:tr h="458004">
                <a:tc>
                  <a:txBody>
                    <a:bodyPr/>
                    <a:lstStyle/>
                    <a:p>
                      <a:pPr fontAlgn="t"/>
                      <a:r>
                        <a:rPr lang="en-US" sz="2400">
                          <a:solidFill>
                            <a:srgbClr val="242424"/>
                          </a:solidFill>
                          <a:effectLst/>
                          <a:latin typeface="+mn-lt"/>
                        </a:rPr>
                        <a:t>ECDS Kindergarten data available to customers</a:t>
                      </a:r>
                    </a:p>
                  </a:txBody>
                  <a:tcPr marL="47625" marR="47625" marT="28575" marB="28575"/>
                </a:tc>
                <a:tc>
                  <a:txBody>
                    <a:bodyPr/>
                    <a:lstStyle/>
                    <a:p>
                      <a:pPr fontAlgn="t"/>
                      <a:r>
                        <a:rPr lang="en-US" sz="2400" dirty="0">
                          <a:solidFill>
                            <a:srgbClr val="242424"/>
                          </a:solidFill>
                          <a:effectLst/>
                          <a:latin typeface="+mn-lt"/>
                        </a:rPr>
                        <a:t>February 8, 2024</a:t>
                      </a:r>
                    </a:p>
                  </a:txBody>
                  <a:tcPr marL="47625" marR="47625" marT="28575" marB="28575"/>
                </a:tc>
                <a:extLst>
                  <a:ext uri="{0D108BD9-81ED-4DB2-BD59-A6C34878D82A}">
                    <a16:rowId xmlns:a16="http://schemas.microsoft.com/office/drawing/2014/main" val="1882897518"/>
                  </a:ext>
                </a:extLst>
              </a:tr>
            </a:tbl>
          </a:graphicData>
        </a:graphic>
      </p:graphicFrame>
    </p:spTree>
    <p:extLst>
      <p:ext uri="{BB962C8B-B14F-4D97-AF65-F5344CB8AC3E}">
        <p14:creationId xmlns:p14="http://schemas.microsoft.com/office/powerpoint/2010/main" val="2233832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- 1</a:t>
            </a:r>
            <a:endParaRPr lang="en-US" sz="4000">
              <a:solidFill>
                <a:schemeClr val="bg1"/>
              </a:solidFill>
            </a:endParaRPr>
          </a:p>
        </p:txBody>
      </p:sp>
      <p:graphicFrame>
        <p:nvGraphicFramePr>
          <p:cNvPr id="5" name="Table 5" descr="ECDS PK">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903344777"/>
              </p:ext>
            </p:extLst>
          </p:nvPr>
        </p:nvGraphicFramePr>
        <p:xfrm>
          <a:off x="511479" y="1252602"/>
          <a:ext cx="11075484" cy="3409356"/>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Early Childhood Data System Collection (ECDS) - PK</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2400">
                          <a:solidFill>
                            <a:srgbClr val="242424"/>
                          </a:solidFill>
                          <a:effectLst/>
                          <a:latin typeface="+mn-lt"/>
                        </a:rPr>
                        <a:t>TSDS ready to load data to eDM</a:t>
                      </a:r>
                    </a:p>
                  </a:txBody>
                  <a:tcPr marL="47625" marR="47625" marT="28575" marB="28575"/>
                </a:tc>
                <a:tc>
                  <a:txBody>
                    <a:bodyPr/>
                    <a:lstStyle/>
                    <a:p>
                      <a:pPr fontAlgn="t"/>
                      <a:r>
                        <a:rPr lang="en-US" sz="2400">
                          <a:solidFill>
                            <a:srgbClr val="242424"/>
                          </a:solidFill>
                          <a:effectLst/>
                          <a:latin typeface="+mn-lt"/>
                        </a:rPr>
                        <a:t>August 7, 2023</a:t>
                      </a:r>
                    </a:p>
                  </a:txBody>
                  <a:tcPr marL="47625" marR="47625" marT="28575" marB="28575"/>
                </a:tc>
                <a:extLst>
                  <a:ext uri="{0D108BD9-81ED-4DB2-BD59-A6C34878D82A}">
                    <a16:rowId xmlns:a16="http://schemas.microsoft.com/office/drawing/2014/main" val="4075560472"/>
                  </a:ext>
                </a:extLst>
              </a:tr>
              <a:tr h="458004">
                <a:tc>
                  <a:txBody>
                    <a:bodyPr/>
                    <a:lstStyle/>
                    <a:p>
                      <a:pPr fontAlgn="t"/>
                      <a:r>
                        <a:rPr lang="en-US" sz="2400">
                          <a:solidFill>
                            <a:srgbClr val="242424"/>
                          </a:solidFill>
                          <a:effectLst/>
                          <a:latin typeface="+mn-lt"/>
                        </a:rPr>
                        <a:t>ECDS Prekindergarten ready for users to promote data</a:t>
                      </a:r>
                    </a:p>
                  </a:txBody>
                  <a:tcPr marL="47625" marR="47625" marT="28575" marB="28575"/>
                </a:tc>
                <a:tc>
                  <a:txBody>
                    <a:bodyPr/>
                    <a:lstStyle/>
                    <a:p>
                      <a:pPr fontAlgn="t"/>
                      <a:r>
                        <a:rPr lang="en-US" sz="2400">
                          <a:solidFill>
                            <a:srgbClr val="242424"/>
                          </a:solidFill>
                          <a:effectLst/>
                          <a:latin typeface="+mn-lt"/>
                        </a:rPr>
                        <a:t>November 13, 2023</a:t>
                      </a:r>
                    </a:p>
                  </a:txBody>
                  <a:tcPr marL="47625" marR="47625" marT="28575" marB="28575"/>
                </a:tc>
                <a:extLst>
                  <a:ext uri="{0D108BD9-81ED-4DB2-BD59-A6C34878D82A}">
                    <a16:rowId xmlns:a16="http://schemas.microsoft.com/office/drawing/2014/main" val="1307355544"/>
                  </a:ext>
                </a:extLst>
              </a:tr>
              <a:tr h="458004">
                <a:tc>
                  <a:txBody>
                    <a:bodyPr/>
                    <a:lstStyle/>
                    <a:p>
                      <a:pPr fontAlgn="t"/>
                      <a:r>
                        <a:rPr lang="en-US" sz="2400" b="1">
                          <a:solidFill>
                            <a:srgbClr val="242424"/>
                          </a:solidFill>
                          <a:effectLst/>
                          <a:latin typeface="+mn-lt"/>
                        </a:rPr>
                        <a:t>Private Prekindergarten application deadline for BPD (Business Partner Directory) Org number</a:t>
                      </a:r>
                      <a:endParaRPr lang="en-US" sz="2400">
                        <a:solidFill>
                          <a:srgbClr val="242424"/>
                        </a:solidFill>
                        <a:effectLst/>
                        <a:latin typeface="+mn-lt"/>
                      </a:endParaRPr>
                    </a:p>
                  </a:txBody>
                  <a:tcPr marL="47625" marR="47625" marT="28575" marB="28575"/>
                </a:tc>
                <a:tc>
                  <a:txBody>
                    <a:bodyPr/>
                    <a:lstStyle/>
                    <a:p>
                      <a:pPr fontAlgn="t"/>
                      <a:r>
                        <a:rPr lang="en-US" sz="2400">
                          <a:solidFill>
                            <a:srgbClr val="242424"/>
                          </a:solidFill>
                          <a:effectLst/>
                          <a:latin typeface="+mn-lt"/>
                        </a:rPr>
                        <a:t>May 30, 2024</a:t>
                      </a:r>
                    </a:p>
                  </a:txBody>
                  <a:tcPr marL="47625" marR="47625" marT="28575" marB="28575"/>
                </a:tc>
                <a:extLst>
                  <a:ext uri="{0D108BD9-81ED-4DB2-BD59-A6C34878D82A}">
                    <a16:rowId xmlns:a16="http://schemas.microsoft.com/office/drawing/2014/main" val="4201605557"/>
                  </a:ext>
                </a:extLst>
              </a:tr>
              <a:tr h="458004">
                <a:tc>
                  <a:txBody>
                    <a:bodyPr/>
                    <a:lstStyle/>
                    <a:p>
                      <a:pPr fontAlgn="t"/>
                      <a:r>
                        <a:rPr lang="en-US" sz="2400" b="1">
                          <a:solidFill>
                            <a:srgbClr val="242424"/>
                          </a:solidFill>
                          <a:effectLst/>
                          <a:latin typeface="+mn-lt"/>
                        </a:rPr>
                        <a:t>ECDS Prekindergarten Submission due date for LEAs and Private Prekindergarten Organizations</a:t>
                      </a:r>
                      <a:endParaRPr lang="en-US" sz="2400">
                        <a:solidFill>
                          <a:srgbClr val="242424"/>
                        </a:solidFill>
                        <a:effectLst/>
                        <a:latin typeface="+mn-lt"/>
                      </a:endParaRPr>
                    </a:p>
                  </a:txBody>
                  <a:tcPr marL="47625" marR="47625" marT="28575" marB="28575"/>
                </a:tc>
                <a:tc>
                  <a:txBody>
                    <a:bodyPr/>
                    <a:lstStyle/>
                    <a:p>
                      <a:pPr fontAlgn="t"/>
                      <a:r>
                        <a:rPr lang="en-US" sz="2400">
                          <a:solidFill>
                            <a:srgbClr val="242424"/>
                          </a:solidFill>
                          <a:effectLst/>
                          <a:latin typeface="+mn-lt"/>
                        </a:rPr>
                        <a:t>June 27, 2024</a:t>
                      </a:r>
                    </a:p>
                  </a:txBody>
                  <a:tcPr marL="47625" marR="47625" marT="28575" marB="28575"/>
                </a:tc>
                <a:extLst>
                  <a:ext uri="{0D108BD9-81ED-4DB2-BD59-A6C34878D82A}">
                    <a16:rowId xmlns:a16="http://schemas.microsoft.com/office/drawing/2014/main" val="1882897518"/>
                  </a:ext>
                </a:extLst>
              </a:tr>
              <a:tr h="458004">
                <a:tc>
                  <a:txBody>
                    <a:bodyPr/>
                    <a:lstStyle/>
                    <a:p>
                      <a:pPr fontAlgn="t"/>
                      <a:r>
                        <a:rPr lang="en-US" sz="2400">
                          <a:solidFill>
                            <a:srgbClr val="242424"/>
                          </a:solidFill>
                          <a:effectLst/>
                          <a:latin typeface="+mn-lt"/>
                        </a:rPr>
                        <a:t>ECDS Prekindergarten data available to customers</a:t>
                      </a:r>
                    </a:p>
                  </a:txBody>
                  <a:tcPr marL="47625" marR="47625" marT="28575" marB="28575"/>
                </a:tc>
                <a:tc>
                  <a:txBody>
                    <a:bodyPr/>
                    <a:lstStyle/>
                    <a:p>
                      <a:pPr fontAlgn="t"/>
                      <a:r>
                        <a:rPr lang="en-US" sz="2400">
                          <a:solidFill>
                            <a:srgbClr val="242424"/>
                          </a:solidFill>
                          <a:effectLst/>
                          <a:latin typeface="+mn-lt"/>
                        </a:rPr>
                        <a:t>July 11, 2024</a:t>
                      </a:r>
                    </a:p>
                  </a:txBody>
                  <a:tcPr marL="47625" marR="47625" marT="28575" marB="28575"/>
                </a:tc>
                <a:extLst>
                  <a:ext uri="{0D108BD9-81ED-4DB2-BD59-A6C34878D82A}">
                    <a16:rowId xmlns:a16="http://schemas.microsoft.com/office/drawing/2014/main" val="1251886356"/>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When loading KG assessments from the ECDS application it shows that it loaded in the ODS, but when I go into the ODS batch uploads why do I not see the Student Assessment file?</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LEAs should check the File Manager in the ODS to see if the </a:t>
            </a:r>
            <a:r>
              <a:rPr lang="en-US" sz="2400" err="1">
                <a:solidFill>
                  <a:srgbClr val="595959"/>
                </a:solidFill>
              </a:rPr>
              <a:t>StudentAssessment</a:t>
            </a:r>
            <a:r>
              <a:rPr lang="en-US" sz="2400">
                <a:solidFill>
                  <a:srgbClr val="595959"/>
                </a:solidFill>
              </a:rPr>
              <a:t> or </a:t>
            </a:r>
            <a:r>
              <a:rPr lang="en-US" sz="2400" err="1">
                <a:solidFill>
                  <a:srgbClr val="595959"/>
                </a:solidFill>
              </a:rPr>
              <a:t>AssessmentMetadata</a:t>
            </a:r>
            <a:r>
              <a:rPr lang="en-US" sz="2400">
                <a:solidFill>
                  <a:srgbClr val="595959"/>
                </a:solidFill>
              </a:rPr>
              <a:t> xml files are showing an error that prevented them from being batched into the ODS uploads. </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296166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- 1</a:t>
            </a:r>
            <a:endParaRPr lang="en-US" sz="400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893291"/>
            <a:ext cx="11295468"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Should Local Education Agencies (LEAs) report all prekindergarten (PK) and kindergarten (KG) students enrolled at any time before the Early Childhood Data System (ECDS) Collections, even if they are not assessed?</a:t>
            </a:r>
            <a:endParaRPr lang="en-US">
              <a:solidFill>
                <a:srgbClr val="595959"/>
              </a:solidFill>
            </a:endParaRPr>
          </a:p>
          <a:p>
            <a:pPr marL="0" indent="0">
              <a:lnSpc>
                <a:spcPct val="100000"/>
              </a:lnSpc>
              <a:spcBef>
                <a:spcPts val="0"/>
              </a:spcBef>
              <a:buFont typeface="Wingdings" panose="05000000000000000000" pitchFamily="2" charset="2"/>
              <a:buNone/>
            </a:pPr>
            <a:endParaRPr lang="en-US" sz="2000">
              <a:solidFill>
                <a:srgbClr val="595959"/>
              </a:solidFill>
            </a:endParaRPr>
          </a:p>
          <a:p>
            <a:pPr marL="0" indent="0">
              <a:lnSpc>
                <a:spcPct val="100000"/>
              </a:lnSpc>
              <a:spcBef>
                <a:spcPts val="0"/>
              </a:spcBef>
              <a:buFont typeface="Wingdings" panose="05000000000000000000" pitchFamily="2" charset="2"/>
              <a:buNone/>
            </a:pPr>
            <a:r>
              <a:rPr lang="en-US" sz="2000">
                <a:solidFill>
                  <a:srgbClr val="595959"/>
                </a:solidFill>
              </a:rPr>
              <a:t>LEAs should report all KG and PK students in their respective ECDS Collections that were enrolled at any time before the collection due date, regardless if the student was assessed. In addition, LEAs should be verifying through their business validations and reports if a KG or PK student that is reported should have a TEA Commissioner approved assessment. For the ECDS KG and PK submissions all students that are  promoted will show on the ECD0-000- 004 KG Data Submission Report or ECD0-000-006 PK Data Submission Report. Those KG students that are submitted without an assessment will display demographics, course/section, special programs information and show as ‘Not Assessed’ for their assessment information on the report. Those PK students that are submitted without an assessment will display demographics, course/section, special programs information and show as ‘Null’ for their assessment information. In addition, a special warning business validation should also be triggered indicating the ECDS KG or PK student should have assessment data information reported. </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12527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4" name="Content Placeholder 3">
            <a:hlinkClick r:id="rId2"/>
            <a:extLst>
              <a:ext uri="{FF2B5EF4-FFF2-40B4-BE49-F238E27FC236}">
                <a16:creationId xmlns:a16="http://schemas.microsoft.com/office/drawing/2014/main" id="{EF38D156-6AEA-9AF7-4E5C-B78F65276FD1}"/>
              </a:ext>
            </a:extLst>
          </p:cNvPr>
          <p:cNvSpPr txBox="1">
            <a:spLocks/>
          </p:cNvSpPr>
          <p:nvPr/>
        </p:nvSpPr>
        <p:spPr>
          <a:xfrm>
            <a:off x="535171" y="705541"/>
            <a:ext cx="10530394" cy="476321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Technical Specifications:</a:t>
            </a:r>
          </a:p>
          <a:p>
            <a:pPr lvl="1">
              <a:lnSpc>
                <a:spcPct val="100000"/>
              </a:lnSpc>
              <a:spcBef>
                <a:spcPts val="600"/>
              </a:spcBef>
              <a:spcAft>
                <a:spcPts val="600"/>
              </a:spcAft>
              <a:buClr>
                <a:srgbClr val="F16038"/>
              </a:buClr>
            </a:pPr>
            <a:r>
              <a:rPr lang="en-US">
                <a:solidFill>
                  <a:srgbClr val="595959"/>
                </a:solidFill>
                <a:hlinkClick r:id="rId3"/>
              </a:rPr>
              <a:t>Texas Education Data Standards (TEDS)</a:t>
            </a:r>
            <a:endParaRPr lang="en-US">
              <a:solidFill>
                <a:srgbClr val="595959"/>
              </a:solidFill>
            </a:endParaRPr>
          </a:p>
          <a:p>
            <a:pPr>
              <a:lnSpc>
                <a:spcPct val="100000"/>
              </a:lnSpc>
              <a:spcBef>
                <a:spcPts val="600"/>
              </a:spcBef>
              <a:spcAft>
                <a:spcPts val="600"/>
              </a:spcAft>
              <a:buClr>
                <a:srgbClr val="F16038"/>
              </a:buClr>
            </a:pPr>
            <a:r>
              <a:rPr lang="en-US">
                <a:solidFill>
                  <a:srgbClr val="595959"/>
                </a:solidFill>
              </a:rPr>
              <a:t>Technical Support:</a:t>
            </a:r>
          </a:p>
          <a:p>
            <a:pPr lvl="1">
              <a:lnSpc>
                <a:spcPct val="100000"/>
              </a:lnSpc>
              <a:spcBef>
                <a:spcPts val="600"/>
              </a:spcBef>
              <a:spcAft>
                <a:spcPts val="600"/>
              </a:spcAft>
              <a:buClr>
                <a:srgbClr val="F16038"/>
              </a:buClr>
            </a:pPr>
            <a:r>
              <a:rPr lang="en-US">
                <a:solidFill>
                  <a:srgbClr val="595959"/>
                </a:solidFill>
                <a:hlinkClick r:id="rId4"/>
              </a:rPr>
              <a:t>TSDSCustomerSupport@tea.texas.gov</a:t>
            </a:r>
            <a:endParaRPr lang="en-US">
              <a:solidFill>
                <a:srgbClr val="595959"/>
              </a:solidFill>
            </a:endParaRPr>
          </a:p>
          <a:p>
            <a:pPr>
              <a:lnSpc>
                <a:spcPct val="100000"/>
              </a:lnSpc>
              <a:spcBef>
                <a:spcPts val="600"/>
              </a:spcBef>
              <a:spcAft>
                <a:spcPts val="600"/>
              </a:spcAft>
              <a:buClr>
                <a:srgbClr val="F16038"/>
              </a:buClr>
            </a:pPr>
            <a:r>
              <a:rPr lang="en-US">
                <a:solidFill>
                  <a:srgbClr val="595959"/>
                </a:solidFill>
              </a:rPr>
              <a:t>ECDS Program Area:</a:t>
            </a:r>
          </a:p>
          <a:p>
            <a:pPr lvl="1">
              <a:lnSpc>
                <a:spcPct val="100000"/>
              </a:lnSpc>
              <a:spcBef>
                <a:spcPts val="600"/>
              </a:spcBef>
              <a:spcAft>
                <a:spcPts val="600"/>
              </a:spcAft>
              <a:buClr>
                <a:srgbClr val="F16038"/>
              </a:buClr>
            </a:pPr>
            <a:r>
              <a:rPr lang="en-US">
                <a:solidFill>
                  <a:srgbClr val="595959"/>
                </a:solidFill>
                <a:hlinkClick r:id="rId5"/>
              </a:rPr>
              <a:t>Early Childhood Education Website</a:t>
            </a:r>
            <a:endParaRPr lang="en-US">
              <a:solidFill>
                <a:srgbClr val="595959"/>
              </a:solidFill>
            </a:endParaRPr>
          </a:p>
          <a:p>
            <a:pPr lvl="1">
              <a:lnSpc>
                <a:spcPct val="100000"/>
              </a:lnSpc>
              <a:spcBef>
                <a:spcPts val="600"/>
              </a:spcBef>
              <a:spcAft>
                <a:spcPts val="600"/>
              </a:spcAft>
              <a:buClr>
                <a:srgbClr val="F16038"/>
              </a:buClr>
            </a:pPr>
            <a:r>
              <a:rPr lang="en-US">
                <a:solidFill>
                  <a:srgbClr val="595959"/>
                </a:solidFill>
                <a:hlinkClick r:id="rId6"/>
              </a:rPr>
              <a:t>Early Childhood Education Division Support Portal</a:t>
            </a:r>
            <a:endParaRPr lang="en-US">
              <a:solidFill>
                <a:srgbClr val="595959"/>
              </a:solidFill>
            </a:endParaRPr>
          </a:p>
          <a:p>
            <a:pPr>
              <a:lnSpc>
                <a:spcPct val="100000"/>
              </a:lnSpc>
              <a:spcBef>
                <a:spcPts val="600"/>
              </a:spcBef>
              <a:spcAft>
                <a:spcPts val="600"/>
              </a:spcAft>
              <a:buClr>
                <a:srgbClr val="F16038"/>
              </a:buClr>
            </a:pPr>
            <a:r>
              <a:rPr lang="en-US">
                <a:solidFill>
                  <a:srgbClr val="595959"/>
                </a:solidFill>
              </a:rPr>
              <a:t>Knowledge Base Articles:</a:t>
            </a:r>
          </a:p>
          <a:p>
            <a:pPr lvl="1">
              <a:lnSpc>
                <a:spcPct val="100000"/>
              </a:lnSpc>
              <a:spcBef>
                <a:spcPts val="600"/>
              </a:spcBef>
              <a:spcAft>
                <a:spcPts val="600"/>
              </a:spcAft>
              <a:buClr>
                <a:srgbClr val="F16038"/>
              </a:buClr>
            </a:pPr>
            <a:r>
              <a:rPr lang="en-US">
                <a:solidFill>
                  <a:srgbClr val="595959"/>
                </a:solidFill>
                <a:hlinkClick r:id="rId7"/>
              </a:rPr>
              <a:t>TSDSKB-249 ECDS: General FAQs</a:t>
            </a:r>
            <a:endParaRPr lang="en-US">
              <a:solidFill>
                <a:srgbClr val="595959"/>
              </a:solidFill>
            </a:endParaRPr>
          </a:p>
          <a:p>
            <a:pPr lvl="1">
              <a:lnSpc>
                <a:spcPct val="100000"/>
              </a:lnSpc>
              <a:spcBef>
                <a:spcPts val="600"/>
              </a:spcBef>
              <a:spcAft>
                <a:spcPts val="600"/>
              </a:spcAft>
              <a:buClr>
                <a:srgbClr val="F16038"/>
              </a:buClr>
            </a:pPr>
            <a:r>
              <a:rPr lang="en-US">
                <a:solidFill>
                  <a:srgbClr val="595959"/>
                </a:solidFill>
                <a:hlinkClick r:id="rId2"/>
              </a:rPr>
              <a:t>TSDSKB-508 ECDS: Assessment Specifications</a:t>
            </a:r>
            <a:endParaRPr lang="en-US">
              <a:solidFill>
                <a:srgbClr val="59595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85573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A792-86AC-B222-AA82-5E22D85A1693}"/>
              </a:ext>
            </a:extLst>
          </p:cNvPr>
          <p:cNvSpPr>
            <a:spLocks noGrp="1"/>
          </p:cNvSpPr>
          <p:nvPr>
            <p:ph type="ctrTitle" idx="4294967295"/>
          </p:nvPr>
        </p:nvSpPr>
        <p:spPr>
          <a:xfrm>
            <a:off x="1524000" y="2042319"/>
            <a:ext cx="9144000" cy="2387600"/>
          </a:xfrm>
        </p:spPr>
        <p:txBody>
          <a:bodyPr>
            <a:normAutofit/>
          </a:bodyPr>
          <a:lstStyle/>
          <a:p>
            <a:pPr algn="ctr"/>
            <a:r>
              <a:rPr lang="en-US" sz="6000">
                <a:solidFill>
                  <a:srgbClr val="0D6CB9"/>
                </a:solidFill>
                <a:latin typeface="+mn-lt"/>
              </a:rPr>
              <a:t>Questions?</a:t>
            </a:r>
          </a:p>
        </p:txBody>
      </p:sp>
      <p:sp>
        <p:nvSpPr>
          <p:cNvPr id="3" name="Subtitle 2">
            <a:extLst>
              <a:ext uri="{FF2B5EF4-FFF2-40B4-BE49-F238E27FC236}">
                <a16:creationId xmlns:a16="http://schemas.microsoft.com/office/drawing/2014/main" id="{F5B0264F-2A80-798A-7539-0A43D59A4396}"/>
              </a:ext>
            </a:extLst>
          </p:cNvPr>
          <p:cNvSpPr>
            <a:spLocks noGrp="1"/>
          </p:cNvSpPr>
          <p:nvPr>
            <p:ph type="subTitle" idx="4294967295"/>
          </p:nvPr>
        </p:nvSpPr>
        <p:spPr>
          <a:xfrm>
            <a:off x="1524000" y="4429919"/>
            <a:ext cx="9144000" cy="1655762"/>
          </a:xfrm>
        </p:spPr>
        <p:txBody>
          <a:bodyPr/>
          <a:lstStyle/>
          <a:p>
            <a:pPr algn="ctr"/>
            <a:r>
              <a:rPr lang="en-US">
                <a:solidFill>
                  <a:srgbClr val="0D6CB9"/>
                </a:solidFill>
              </a:rPr>
              <a:t>Thank you for attending.</a:t>
            </a:r>
          </a:p>
        </p:txBody>
      </p:sp>
    </p:spTree>
    <p:extLst>
      <p:ext uri="{BB962C8B-B14F-4D97-AF65-F5344CB8AC3E}">
        <p14:creationId xmlns:p14="http://schemas.microsoft.com/office/powerpoint/2010/main" val="3590722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Contacts</a:t>
            </a:r>
            <a:endParaRPr lang="en-US" sz="400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F16038"/>
              </a:buClr>
            </a:pPr>
            <a:r>
              <a:rPr lang="en-US" dirty="0">
                <a:solidFill>
                  <a:schemeClr val="tx1"/>
                </a:solidFill>
              </a:rPr>
              <a:t>Early Childhood Education (ECE) Division</a:t>
            </a:r>
            <a:endParaRPr lang="en-US" dirty="0">
              <a:solidFill>
                <a:schemeClr val="tx1"/>
              </a:solidFill>
              <a:cs typeface="Calibri"/>
            </a:endParaRPr>
          </a:p>
          <a:p>
            <a:pPr lvl="1">
              <a:spcBef>
                <a:spcPts val="600"/>
              </a:spcBef>
              <a:spcAft>
                <a:spcPts val="600"/>
              </a:spcAft>
              <a:buClr>
                <a:srgbClr val="F16038"/>
              </a:buClr>
            </a:pPr>
            <a:r>
              <a:rPr lang="en-US" b="1" dirty="0">
                <a:solidFill>
                  <a:schemeClr val="tx1"/>
                </a:solidFill>
              </a:rPr>
              <a:t>Sylina Valdez</a:t>
            </a:r>
            <a:r>
              <a:rPr lang="en-US" dirty="0">
                <a:solidFill>
                  <a:schemeClr val="tx1"/>
                </a:solidFill>
              </a:rPr>
              <a:t>, Program Director </a:t>
            </a:r>
          </a:p>
          <a:p>
            <a:pPr lvl="1">
              <a:spcBef>
                <a:spcPts val="600"/>
              </a:spcBef>
              <a:spcAft>
                <a:spcPts val="600"/>
              </a:spcAft>
              <a:buClr>
                <a:srgbClr val="F16038"/>
              </a:buClr>
            </a:pPr>
            <a:r>
              <a:rPr lang="en-US" b="1" dirty="0">
                <a:solidFill>
                  <a:schemeClr val="tx1"/>
                </a:solidFill>
                <a:cs typeface="Calibri"/>
              </a:rPr>
              <a:t>Rebecca Matz</a:t>
            </a:r>
            <a:r>
              <a:rPr lang="en-US" dirty="0">
                <a:solidFill>
                  <a:schemeClr val="tx1"/>
                </a:solidFill>
                <a:cs typeface="Calibri"/>
              </a:rPr>
              <a:t>, Program, Enrollment, and Partnership Specialist  </a:t>
            </a:r>
          </a:p>
          <a:p>
            <a:pPr lvl="1">
              <a:spcBef>
                <a:spcPts val="600"/>
              </a:spcBef>
              <a:spcAft>
                <a:spcPts val="600"/>
              </a:spcAft>
              <a:buClr>
                <a:srgbClr val="F16038"/>
              </a:buClr>
            </a:pPr>
            <a:r>
              <a:rPr lang="en-US" b="1" dirty="0">
                <a:solidFill>
                  <a:schemeClr val="tx1"/>
                </a:solidFill>
                <a:cs typeface="Calibri"/>
              </a:rPr>
              <a:t>Magali Farooqi</a:t>
            </a:r>
            <a:r>
              <a:rPr lang="en-US" dirty="0">
                <a:solidFill>
                  <a:schemeClr val="tx1"/>
                </a:solidFill>
                <a:cs typeface="Calibri"/>
              </a:rPr>
              <a:t>, Assessment Specialist</a:t>
            </a:r>
          </a:p>
          <a:p>
            <a:pPr lvl="1">
              <a:spcBef>
                <a:spcPts val="600"/>
              </a:spcBef>
              <a:spcAft>
                <a:spcPts val="600"/>
              </a:spcAft>
              <a:buClr>
                <a:srgbClr val="F16038"/>
              </a:buClr>
            </a:pPr>
            <a:r>
              <a:rPr lang="en-US" dirty="0">
                <a:solidFill>
                  <a:schemeClr val="tx1"/>
                </a:solidFill>
                <a:cs typeface="Calibri"/>
                <a:hlinkClick r:id="rId2"/>
              </a:rPr>
              <a:t>ECE Support Portal</a:t>
            </a:r>
            <a:endParaRPr lang="en-US" dirty="0">
              <a:solidFill>
                <a:schemeClr val="tx1"/>
              </a:solidFill>
              <a:cs typeface="Calibri"/>
            </a:endParaRPr>
          </a:p>
          <a:p>
            <a:pPr marL="457200" lvl="1" indent="0">
              <a:spcBef>
                <a:spcPts val="600"/>
              </a:spcBef>
              <a:spcAft>
                <a:spcPts val="600"/>
              </a:spcAft>
              <a:buClr>
                <a:srgbClr val="F16038"/>
              </a:buClr>
              <a:buNone/>
            </a:pPr>
            <a:endParaRPr lang="en-US" dirty="0">
              <a:solidFill>
                <a:srgbClr val="0D6CB9"/>
              </a:solidFill>
              <a:cs typeface="Calibri"/>
            </a:endParaRPr>
          </a:p>
          <a:p>
            <a:pPr marL="0" indent="0">
              <a:buClr>
                <a:srgbClr val="D8D8D8"/>
              </a:buClr>
              <a:buNone/>
            </a:pPr>
            <a:endParaRPr lang="en-US" dirty="0">
              <a:solidFill>
                <a:srgbClr val="0D6CB9"/>
              </a:solidFill>
              <a:cs typeface="Calibri"/>
            </a:endParaRPr>
          </a:p>
        </p:txBody>
      </p:sp>
      <p:sp>
        <p:nvSpPr>
          <p:cNvPr id="4" name="TextBox 3">
            <a:extLst>
              <a:ext uri="{FF2B5EF4-FFF2-40B4-BE49-F238E27FC236}">
                <a16:creationId xmlns:a16="http://schemas.microsoft.com/office/drawing/2014/main" id="{68CA4A54-3772-2827-676D-CF06CA6479BB}"/>
              </a:ext>
            </a:extLst>
          </p:cNvPr>
          <p:cNvSpPr txBox="1"/>
          <p:nvPr/>
        </p:nvSpPr>
        <p:spPr>
          <a:xfrm>
            <a:off x="9201149" y="6139934"/>
            <a:ext cx="3190875" cy="307777"/>
          </a:xfrm>
          <a:prstGeom prst="rect">
            <a:avLst/>
          </a:prstGeom>
          <a:noFill/>
        </p:spPr>
        <p:txBody>
          <a:bodyPr wrap="square" rtlCol="0">
            <a:spAutoFit/>
          </a:bodyPr>
          <a:lstStyle/>
          <a:p>
            <a:r>
              <a:rPr lang="en-US" sz="1400" dirty="0">
                <a:solidFill>
                  <a:schemeClr val="bg1"/>
                </a:solidFill>
              </a:rPr>
              <a:t>* Updated since Spring 2023 training</a:t>
            </a:r>
          </a:p>
        </p:txBody>
      </p:sp>
    </p:spTree>
    <p:extLst>
      <p:ext uri="{BB962C8B-B14F-4D97-AF65-F5344CB8AC3E}">
        <p14:creationId xmlns:p14="http://schemas.microsoft.com/office/powerpoint/2010/main" val="101772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Program Area Updates &amp; Guidance</a:t>
            </a:r>
            <a:endParaRPr lang="en-US" sz="4000" dirty="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535171" y="1008116"/>
            <a:ext cx="11787458" cy="49180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F16038"/>
              </a:buClr>
            </a:pPr>
            <a:r>
              <a:rPr lang="en-US" dirty="0">
                <a:solidFill>
                  <a:srgbClr val="595959"/>
                </a:solidFill>
                <a:ea typeface="Calibri"/>
                <a:cs typeface="Calibri"/>
              </a:rPr>
              <a:t>ECDS Kindergarten Assessment Guidance</a:t>
            </a:r>
            <a:endParaRPr lang="en-US" dirty="0">
              <a:solidFill>
                <a:srgbClr val="595959"/>
              </a:solidFill>
            </a:endParaRPr>
          </a:p>
          <a:p>
            <a:pPr lvl="1">
              <a:spcBef>
                <a:spcPts val="600"/>
              </a:spcBef>
              <a:spcAft>
                <a:spcPts val="600"/>
              </a:spcAft>
              <a:buClr>
                <a:srgbClr val="F16038"/>
              </a:buClr>
            </a:pPr>
            <a:r>
              <a:rPr lang="en-US" dirty="0">
                <a:solidFill>
                  <a:srgbClr val="595959"/>
                </a:solidFill>
              </a:rPr>
              <a:t>Ensure student information is loaded timely</a:t>
            </a:r>
            <a:endParaRPr lang="en-US" dirty="0"/>
          </a:p>
          <a:p>
            <a:pPr>
              <a:spcBef>
                <a:spcPts val="600"/>
              </a:spcBef>
              <a:spcAft>
                <a:spcPts val="600"/>
              </a:spcAft>
              <a:buClr>
                <a:srgbClr val="F16038"/>
              </a:buClr>
            </a:pPr>
            <a:r>
              <a:rPr lang="en-US" dirty="0">
                <a:solidFill>
                  <a:srgbClr val="595959"/>
                </a:solidFill>
              </a:rPr>
              <a:t>ECDS Prekindergarten Assessment Update</a:t>
            </a:r>
          </a:p>
          <a:p>
            <a:pPr lvl="1">
              <a:spcBef>
                <a:spcPts val="600"/>
              </a:spcBef>
              <a:spcAft>
                <a:spcPts val="600"/>
              </a:spcAft>
              <a:buClr>
                <a:srgbClr val="F16038"/>
              </a:buClr>
            </a:pPr>
            <a:r>
              <a:rPr lang="en-US" dirty="0">
                <a:solidFill>
                  <a:srgbClr val="595959"/>
                </a:solidFill>
              </a:rPr>
              <a:t>Current Commissioner's list has been extended through SY 23-24</a:t>
            </a:r>
            <a:endParaRPr lang="en-US" dirty="0">
              <a:solidFill>
                <a:srgbClr val="595959"/>
              </a:solidFill>
              <a:ea typeface="Calibri"/>
              <a:cs typeface="Calibri"/>
            </a:endParaRPr>
          </a:p>
          <a:p>
            <a:pPr>
              <a:spcBef>
                <a:spcPts val="600"/>
              </a:spcBef>
              <a:spcAft>
                <a:spcPts val="600"/>
              </a:spcAft>
              <a:buClr>
                <a:srgbClr val="F16038"/>
              </a:buClr>
            </a:pPr>
            <a:r>
              <a:rPr lang="en-US" dirty="0">
                <a:solidFill>
                  <a:srgbClr val="595959"/>
                </a:solidFill>
              </a:rPr>
              <a:t>High-Quality Prekindergarten Update</a:t>
            </a:r>
          </a:p>
          <a:p>
            <a:pPr lvl="1">
              <a:spcBef>
                <a:spcPts val="600"/>
              </a:spcBef>
              <a:spcAft>
                <a:spcPts val="600"/>
              </a:spcAft>
              <a:buClr>
                <a:srgbClr val="F16038"/>
              </a:buClr>
            </a:pPr>
            <a:r>
              <a:rPr lang="en-US" dirty="0">
                <a:solidFill>
                  <a:srgbClr val="595959"/>
                </a:solidFill>
              </a:rPr>
              <a:t>Update on the changes made in the ECDS reporting</a:t>
            </a:r>
          </a:p>
          <a:p>
            <a:pPr lvl="2">
              <a:spcBef>
                <a:spcPts val="600"/>
              </a:spcBef>
              <a:spcAft>
                <a:spcPts val="600"/>
              </a:spcAft>
              <a:buClr>
                <a:srgbClr val="F16038"/>
              </a:buClr>
            </a:pPr>
            <a:r>
              <a:rPr lang="en-US" dirty="0">
                <a:solidFill>
                  <a:srgbClr val="595959"/>
                </a:solidFill>
              </a:rPr>
              <a:t>FAMILY-ENGAGEMENT-PLAN-LINK (E1583) definition and data element reporting requirements </a:t>
            </a:r>
            <a:endParaRPr lang="en-US" dirty="0">
              <a:solidFill>
                <a:srgbClr val="0D6CB9"/>
              </a:solidFill>
            </a:endParaRPr>
          </a:p>
          <a:p>
            <a:pPr lvl="2">
              <a:spcBef>
                <a:spcPts val="600"/>
              </a:spcBef>
              <a:spcAft>
                <a:spcPts val="600"/>
              </a:spcAft>
              <a:buClr>
                <a:srgbClr val="F16038"/>
              </a:buClr>
            </a:pPr>
            <a:r>
              <a:rPr lang="en-US" dirty="0">
                <a:solidFill>
                  <a:srgbClr val="595959"/>
                </a:solidFill>
              </a:rPr>
              <a:t>PROGRAM-EVALUATION-TYPE (E1626) definition and moved from Section level to LEA level </a:t>
            </a:r>
            <a:endParaRPr lang="en-US" dirty="0">
              <a:solidFill>
                <a:srgbClr val="0D6CB9"/>
              </a:solidFill>
              <a:cs typeface="Calibri"/>
            </a:endParaRPr>
          </a:p>
          <a:p>
            <a:pPr lvl="2">
              <a:spcBef>
                <a:spcPts val="600"/>
              </a:spcBef>
              <a:spcAft>
                <a:spcPts val="600"/>
              </a:spcAft>
              <a:buClr>
                <a:srgbClr val="F16038"/>
              </a:buClr>
            </a:pPr>
            <a:r>
              <a:rPr lang="en-US" dirty="0">
                <a:solidFill>
                  <a:srgbClr val="595959"/>
                </a:solidFill>
              </a:rPr>
              <a:t>PK-SCHOOL-TYPE (E1555) definition</a:t>
            </a:r>
            <a:endParaRPr lang="en-US" dirty="0">
              <a:solidFill>
                <a:srgbClr val="0D6CB9"/>
              </a:solidFill>
            </a:endParaRPr>
          </a:p>
          <a:p>
            <a:pPr lvl="2">
              <a:spcBef>
                <a:spcPts val="600"/>
              </a:spcBef>
              <a:spcAft>
                <a:spcPts val="600"/>
              </a:spcAft>
              <a:buClr>
                <a:srgbClr val="F16038"/>
              </a:buClr>
            </a:pPr>
            <a:r>
              <a:rPr lang="en-US" dirty="0">
                <a:solidFill>
                  <a:srgbClr val="595959"/>
                </a:solidFill>
              </a:rPr>
              <a:t>CHILD-CARE-OPERATION-NUMBER (E1726) definition and moved from LEA level to Course Section level</a:t>
            </a:r>
            <a:endParaRPr lang="en-US" dirty="0">
              <a:solidFill>
                <a:srgbClr val="0D6CB9"/>
              </a:solidFill>
              <a:cs typeface="Calibri"/>
            </a:endParaRPr>
          </a:p>
          <a:p>
            <a:pPr>
              <a:spcBef>
                <a:spcPts val="600"/>
              </a:spcBef>
              <a:spcAft>
                <a:spcPts val="600"/>
              </a:spcAft>
              <a:buClr>
                <a:srgbClr val="F16038"/>
              </a:buClr>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TextBox 3">
            <a:extLst>
              <a:ext uri="{FF2B5EF4-FFF2-40B4-BE49-F238E27FC236}">
                <a16:creationId xmlns:a16="http://schemas.microsoft.com/office/drawing/2014/main" id="{CFD4586F-90E6-F4DA-D440-A2086F56EA80}"/>
              </a:ext>
            </a:extLst>
          </p:cNvPr>
          <p:cNvSpPr txBox="1"/>
          <p:nvPr/>
        </p:nvSpPr>
        <p:spPr>
          <a:xfrm>
            <a:off x="9258300" y="6161303"/>
            <a:ext cx="29337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Updated since Spring 2023 training</a:t>
            </a:r>
          </a:p>
        </p:txBody>
      </p:sp>
    </p:spTree>
    <p:extLst>
      <p:ext uri="{BB962C8B-B14F-4D97-AF65-F5344CB8AC3E}">
        <p14:creationId xmlns:p14="http://schemas.microsoft.com/office/powerpoint/2010/main" val="3008848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a:cs typeface="Calibri"/>
              </a:rPr>
              <a:t>PK School Type Code Table</a:t>
            </a:r>
            <a:endParaRPr lang="en-US" sz="400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869795" y="779517"/>
            <a:ext cx="10287053" cy="437786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TextBox 3">
            <a:extLst>
              <a:ext uri="{FF2B5EF4-FFF2-40B4-BE49-F238E27FC236}">
                <a16:creationId xmlns:a16="http://schemas.microsoft.com/office/drawing/2014/main" id="{8C768892-2B00-B60E-E105-77014F40213D}"/>
              </a:ext>
            </a:extLst>
          </p:cNvPr>
          <p:cNvSpPr txBox="1"/>
          <p:nvPr/>
        </p:nvSpPr>
        <p:spPr>
          <a:xfrm>
            <a:off x="9267825" y="6156569"/>
            <a:ext cx="2924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graphicFrame>
        <p:nvGraphicFramePr>
          <p:cNvPr id="5" name="Table 8">
            <a:extLst>
              <a:ext uri="{FF2B5EF4-FFF2-40B4-BE49-F238E27FC236}">
                <a16:creationId xmlns:a16="http://schemas.microsoft.com/office/drawing/2014/main" id="{7B61ABE7-B796-8777-7734-705827D02E00}"/>
              </a:ext>
            </a:extLst>
          </p:cNvPr>
          <p:cNvGraphicFramePr>
            <a:graphicFrameLocks noGrp="1"/>
          </p:cNvGraphicFramePr>
          <p:nvPr>
            <p:extLst>
              <p:ext uri="{D42A27DB-BD31-4B8C-83A1-F6EECF244321}">
                <p14:modId xmlns:p14="http://schemas.microsoft.com/office/powerpoint/2010/main" val="2679228567"/>
              </p:ext>
            </p:extLst>
          </p:nvPr>
        </p:nvGraphicFramePr>
        <p:xfrm>
          <a:off x="279699" y="830438"/>
          <a:ext cx="11521437" cy="5154891"/>
        </p:xfrm>
        <a:graphic>
          <a:graphicData uri="http://schemas.openxmlformats.org/drawingml/2006/table">
            <a:tbl>
              <a:tblPr firstRow="1" bandRow="1">
                <a:tableStyleId>{5C22544A-7EE6-4342-B048-85BDC9FD1C3A}</a:tableStyleId>
              </a:tblPr>
              <a:tblGrid>
                <a:gridCol w="3151989">
                  <a:extLst>
                    <a:ext uri="{9D8B030D-6E8A-4147-A177-3AD203B41FA5}">
                      <a16:colId xmlns:a16="http://schemas.microsoft.com/office/drawing/2014/main" val="3317557996"/>
                    </a:ext>
                  </a:extLst>
                </a:gridCol>
                <a:gridCol w="8369448">
                  <a:extLst>
                    <a:ext uri="{9D8B030D-6E8A-4147-A177-3AD203B41FA5}">
                      <a16:colId xmlns:a16="http://schemas.microsoft.com/office/drawing/2014/main" val="2114021525"/>
                    </a:ext>
                  </a:extLst>
                </a:gridCol>
              </a:tblGrid>
              <a:tr h="307278">
                <a:tc>
                  <a:txBody>
                    <a:bodyPr/>
                    <a:lstStyle/>
                    <a:p>
                      <a:r>
                        <a:rPr lang="en-US" sz="1400"/>
                        <a:t>Code</a:t>
                      </a:r>
                    </a:p>
                  </a:txBody>
                  <a:tcPr/>
                </a:tc>
                <a:tc>
                  <a:txBody>
                    <a:bodyPr/>
                    <a:lstStyle/>
                    <a:p>
                      <a:r>
                        <a:rPr lang="en-US" sz="1400" dirty="0"/>
                        <a:t>Description</a:t>
                      </a:r>
                    </a:p>
                  </a:txBody>
                  <a:tcPr/>
                </a:tc>
                <a:extLst>
                  <a:ext uri="{0D108BD9-81ED-4DB2-BD59-A6C34878D82A}">
                    <a16:rowId xmlns:a16="http://schemas.microsoft.com/office/drawing/2014/main" val="318114465"/>
                  </a:ext>
                </a:extLst>
              </a:tr>
              <a:tr h="298497">
                <a:tc>
                  <a:txBody>
                    <a:bodyPr/>
                    <a:lstStyle/>
                    <a:p>
                      <a:pPr algn="l" rtl="0" fontAlgn="base"/>
                      <a:r>
                        <a:rPr lang="en-US" sz="1400" b="0" i="0" dirty="0">
                          <a:solidFill>
                            <a:srgbClr val="333333"/>
                          </a:solidFill>
                          <a:effectLst/>
                          <a:latin typeface="+mn-lt"/>
                        </a:rPr>
                        <a:t>01 Non-Public Pre-K Head Start ​</a:t>
                      </a:r>
                      <a:endParaRPr lang="en-US" sz="1400" b="0" i="0" dirty="0">
                        <a:solidFill>
                          <a:srgbClr val="000000"/>
                        </a:solidFill>
                        <a:effectLst/>
                        <a:latin typeface="+mn-lt"/>
                      </a:endParaRPr>
                    </a:p>
                  </a:txBody>
                  <a:tcPr/>
                </a:tc>
                <a:tc>
                  <a:txBody>
                    <a:bodyPr/>
                    <a:lstStyle/>
                    <a:p>
                      <a:pPr algn="l" rtl="0" fontAlgn="base"/>
                      <a:r>
                        <a:rPr lang="en-US" sz="1400" b="0" i="0" dirty="0">
                          <a:solidFill>
                            <a:srgbClr val="333333"/>
                          </a:solidFill>
                          <a:effectLst/>
                          <a:latin typeface="+mn-lt"/>
                        </a:rPr>
                        <a:t>would be reported for a standalone Head Start not associated with a school district.​</a:t>
                      </a:r>
                      <a:endParaRPr lang="en-US" sz="1400" b="0" i="0" dirty="0">
                        <a:solidFill>
                          <a:srgbClr val="000000"/>
                        </a:solidFill>
                        <a:effectLst/>
                        <a:latin typeface="+mn-lt"/>
                      </a:endParaRPr>
                    </a:p>
                  </a:txBody>
                  <a:tcPr/>
                </a:tc>
                <a:extLst>
                  <a:ext uri="{0D108BD9-81ED-4DB2-BD59-A6C34878D82A}">
                    <a16:rowId xmlns:a16="http://schemas.microsoft.com/office/drawing/2014/main" val="2029625635"/>
                  </a:ext>
                </a:extLst>
              </a:tr>
              <a:tr h="488973">
                <a:tc>
                  <a:txBody>
                    <a:bodyPr/>
                    <a:lstStyle/>
                    <a:p>
                      <a:pPr algn="l" rtl="0" fontAlgn="base"/>
                      <a:r>
                        <a:rPr lang="en-US" sz="1400" b="0" i="0" dirty="0">
                          <a:solidFill>
                            <a:srgbClr val="333333"/>
                          </a:solidFill>
                          <a:effectLst/>
                          <a:latin typeface="+mn-lt"/>
                        </a:rPr>
                        <a:t>02 Public Pre-K ​</a:t>
                      </a:r>
                      <a:endParaRPr lang="en-US" sz="1400" b="0" i="0" dirty="0">
                        <a:solidFill>
                          <a:srgbClr val="000000"/>
                        </a:solidFill>
                        <a:effectLst/>
                        <a:latin typeface="+mn-lt"/>
                      </a:endParaRPr>
                    </a:p>
                  </a:txBody>
                  <a:tcPr/>
                </a:tc>
                <a:tc>
                  <a:txBody>
                    <a:bodyPr/>
                    <a:lstStyle/>
                    <a:p>
                      <a:pPr algn="l" rtl="0" fontAlgn="base"/>
                      <a:r>
                        <a:rPr lang="en-US" sz="1400" b="0" i="0" dirty="0">
                          <a:solidFill>
                            <a:srgbClr val="333333"/>
                          </a:solidFill>
                          <a:effectLst/>
                          <a:latin typeface="+mn-lt"/>
                        </a:rPr>
                        <a:t>would be reported for public school programs implementing prekindergarten programs (excluding partnerships).​</a:t>
                      </a:r>
                      <a:endParaRPr lang="en-US" sz="1400" b="0" i="0" dirty="0">
                        <a:solidFill>
                          <a:srgbClr val="000000"/>
                        </a:solidFill>
                        <a:effectLst/>
                        <a:latin typeface="+mn-lt"/>
                      </a:endParaRPr>
                    </a:p>
                  </a:txBody>
                  <a:tcPr/>
                </a:tc>
                <a:extLst>
                  <a:ext uri="{0D108BD9-81ED-4DB2-BD59-A6C34878D82A}">
                    <a16:rowId xmlns:a16="http://schemas.microsoft.com/office/drawing/2014/main" val="1749747824"/>
                  </a:ext>
                </a:extLst>
              </a:tr>
              <a:tr h="298497">
                <a:tc>
                  <a:txBody>
                    <a:bodyPr/>
                    <a:lstStyle/>
                    <a:p>
                      <a:pPr algn="l" rtl="0" fontAlgn="base"/>
                      <a:r>
                        <a:rPr lang="en-US" sz="1400" b="0" i="0" dirty="0">
                          <a:solidFill>
                            <a:srgbClr val="333333"/>
                          </a:solidFill>
                          <a:effectLst/>
                          <a:latin typeface="+mn-lt"/>
                        </a:rPr>
                        <a:t>05 Non-Public Pre-K Licensed Child Care ​</a:t>
                      </a:r>
                      <a:endParaRPr lang="en-US" sz="1400" b="0" i="0" dirty="0">
                        <a:solidFill>
                          <a:srgbClr val="000000"/>
                        </a:solidFill>
                        <a:effectLst/>
                        <a:latin typeface="+mn-lt"/>
                      </a:endParaRPr>
                    </a:p>
                  </a:txBody>
                  <a:tcPr/>
                </a:tc>
                <a:tc>
                  <a:txBody>
                    <a:bodyPr/>
                    <a:lstStyle/>
                    <a:p>
                      <a:pPr algn="l" rtl="0" fontAlgn="base"/>
                      <a:r>
                        <a:rPr lang="en-US" sz="1400" b="0" i="0" dirty="0">
                          <a:solidFill>
                            <a:srgbClr val="333333"/>
                          </a:solidFill>
                          <a:effectLst/>
                          <a:latin typeface="+mn-lt"/>
                        </a:rPr>
                        <a:t>would be reported for standalone childcare providers not associated with a school district.​</a:t>
                      </a:r>
                      <a:endParaRPr lang="en-US" sz="1400" b="0" i="0" dirty="0">
                        <a:solidFill>
                          <a:srgbClr val="000000"/>
                        </a:solidFill>
                        <a:effectLst/>
                        <a:latin typeface="+mn-lt"/>
                      </a:endParaRPr>
                    </a:p>
                  </a:txBody>
                  <a:tcPr/>
                </a:tc>
                <a:extLst>
                  <a:ext uri="{0D108BD9-81ED-4DB2-BD59-A6C34878D82A}">
                    <a16:rowId xmlns:a16="http://schemas.microsoft.com/office/drawing/2014/main" val="1104751449"/>
                  </a:ext>
                </a:extLst>
              </a:tr>
              <a:tr h="507444">
                <a:tc>
                  <a:txBody>
                    <a:bodyPr/>
                    <a:lstStyle/>
                    <a:p>
                      <a:pPr algn="l" rtl="0" fontAlgn="base"/>
                      <a:r>
                        <a:rPr lang="en-US" sz="1400" b="0" i="0" dirty="0">
                          <a:solidFill>
                            <a:srgbClr val="333333"/>
                          </a:solidFill>
                          <a:effectLst/>
                          <a:latin typeface="+mn-lt"/>
                        </a:rPr>
                        <a:t>07 Public Pre-K Head Start ​ (LEA Grantee)</a:t>
                      </a:r>
                      <a:endParaRPr lang="en-US" sz="1400" b="0" i="0" dirty="0">
                        <a:solidFill>
                          <a:srgbClr val="000000"/>
                        </a:solidFill>
                        <a:effectLst/>
                        <a:latin typeface="+mn-lt"/>
                      </a:endParaRPr>
                    </a:p>
                  </a:txBody>
                  <a:tcPr/>
                </a:tc>
                <a:tc>
                  <a:txBody>
                    <a:bodyPr/>
                    <a:lstStyle/>
                    <a:p>
                      <a:pPr algn="l" rtl="0" fontAlgn="base"/>
                      <a:r>
                        <a:rPr lang="en-US" sz="1400" b="0" i="0" dirty="0">
                          <a:solidFill>
                            <a:srgbClr val="000000"/>
                          </a:solidFill>
                          <a:effectLst/>
                          <a:latin typeface="+mn-lt"/>
                        </a:rPr>
                        <a:t>would be reported for public prekindergarten Head Start classrooms where the LEA is the Head Start grantee. (This school type code will </a:t>
                      </a:r>
                      <a:r>
                        <a:rPr lang="en-US" sz="1400" b="1" i="0" dirty="0">
                          <a:solidFill>
                            <a:srgbClr val="000000"/>
                          </a:solidFill>
                          <a:effectLst/>
                          <a:latin typeface="+mn-lt"/>
                        </a:rPr>
                        <a:t>NOT </a:t>
                      </a:r>
                      <a:r>
                        <a:rPr lang="en-US" sz="1400" b="0" i="0" dirty="0">
                          <a:solidFill>
                            <a:srgbClr val="000000"/>
                          </a:solidFill>
                          <a:effectLst/>
                          <a:latin typeface="+mn-lt"/>
                        </a:rPr>
                        <a:t>require the LEA to submit a Child Care Operation Number.)</a:t>
                      </a:r>
                    </a:p>
                  </a:txBody>
                  <a:tcPr/>
                </a:tc>
                <a:extLst>
                  <a:ext uri="{0D108BD9-81ED-4DB2-BD59-A6C34878D82A}">
                    <a16:rowId xmlns:a16="http://schemas.microsoft.com/office/drawing/2014/main" val="2591496346"/>
                  </a:ext>
                </a:extLst>
              </a:tr>
              <a:tr h="925340">
                <a:tc>
                  <a:txBody>
                    <a:bodyPr/>
                    <a:lstStyle/>
                    <a:p>
                      <a:pPr algn="l" rtl="0" fontAlgn="base"/>
                      <a:r>
                        <a:rPr lang="en-US" sz="1400" b="0" i="0" dirty="0">
                          <a:solidFill>
                            <a:srgbClr val="333333"/>
                          </a:solidFill>
                          <a:effectLst/>
                          <a:latin typeface="+mn-lt"/>
                        </a:rPr>
                        <a:t>08 Public Pre-K Licensed Child Care ​</a:t>
                      </a:r>
                      <a:endParaRPr lang="en-US" sz="1400" b="0" i="0" dirty="0">
                        <a:solidFill>
                          <a:srgbClr val="000000"/>
                        </a:solidFill>
                        <a:effectLst/>
                        <a:latin typeface="+mn-lt"/>
                      </a:endParaRPr>
                    </a:p>
                  </a:txBody>
                  <a:tcPr/>
                </a:tc>
                <a:tc>
                  <a:txBody>
                    <a:bodyPr/>
                    <a:lstStyle/>
                    <a:p>
                      <a:pPr algn="l" rtl="0" fontAlgn="base"/>
                      <a:r>
                        <a:rPr lang="en-US" sz="1400" b="0" i="0" dirty="0">
                          <a:solidFill>
                            <a:srgbClr val="000000"/>
                          </a:solidFill>
                          <a:effectLst/>
                          <a:latin typeface="+mn-lt"/>
                        </a:rPr>
                        <a:t>would be reported for public prekindergarten programs that partner directly with a licensed childcare provider to dually enroll students (includes partnership classrooms where children are dually enrolled in both the LEA and childcare provider site). (This school type code </a:t>
                      </a:r>
                      <a:r>
                        <a:rPr lang="en-US" sz="1400" b="1" i="0" dirty="0">
                          <a:solidFill>
                            <a:srgbClr val="000000"/>
                          </a:solidFill>
                          <a:effectLst/>
                          <a:latin typeface="+mn-lt"/>
                        </a:rPr>
                        <a:t>WILL</a:t>
                      </a:r>
                      <a:r>
                        <a:rPr lang="en-US" sz="1400" b="0" i="0" dirty="0">
                          <a:solidFill>
                            <a:srgbClr val="000000"/>
                          </a:solidFill>
                          <a:effectLst/>
                          <a:latin typeface="+mn-lt"/>
                        </a:rPr>
                        <a:t> require the LEA to submit a Child Care Operation Number.)​</a:t>
                      </a:r>
                    </a:p>
                  </a:txBody>
                  <a:tcPr/>
                </a:tc>
                <a:extLst>
                  <a:ext uri="{0D108BD9-81ED-4DB2-BD59-A6C34878D82A}">
                    <a16:rowId xmlns:a16="http://schemas.microsoft.com/office/drawing/2014/main" val="1393121957"/>
                  </a:ext>
                </a:extLst>
              </a:tr>
              <a:tr h="298497">
                <a:tc>
                  <a:txBody>
                    <a:bodyPr/>
                    <a:lstStyle/>
                    <a:p>
                      <a:pPr algn="l" rtl="0" fontAlgn="base"/>
                      <a:r>
                        <a:rPr lang="en-US" sz="1400" b="0" i="0">
                          <a:solidFill>
                            <a:srgbClr val="333333"/>
                          </a:solidFill>
                          <a:effectLst/>
                          <a:latin typeface="+mn-lt"/>
                        </a:rPr>
                        <a:t>10 Non-Public Pre-K ​</a:t>
                      </a:r>
                      <a:endParaRPr lang="en-US" sz="1400" b="0" i="0">
                        <a:solidFill>
                          <a:srgbClr val="000000"/>
                        </a:solidFill>
                        <a:effectLst/>
                        <a:latin typeface="+mn-lt"/>
                      </a:endParaRPr>
                    </a:p>
                  </a:txBody>
                  <a:tcPr/>
                </a:tc>
                <a:tc>
                  <a:txBody>
                    <a:bodyPr/>
                    <a:lstStyle/>
                    <a:p>
                      <a:pPr algn="l" rtl="0" fontAlgn="base"/>
                      <a:r>
                        <a:rPr lang="en-US" sz="1400" b="0" i="0" dirty="0">
                          <a:solidFill>
                            <a:srgbClr val="333333"/>
                          </a:solidFill>
                          <a:effectLst/>
                          <a:latin typeface="+mn-lt"/>
                        </a:rPr>
                        <a:t>would be reported for private prekindergarten providers not associated with a school district.​</a:t>
                      </a:r>
                      <a:endParaRPr lang="en-US" sz="1400" b="0" i="0" dirty="0">
                        <a:solidFill>
                          <a:srgbClr val="000000"/>
                        </a:solidFill>
                        <a:effectLst/>
                        <a:latin typeface="+mn-lt"/>
                      </a:endParaRPr>
                    </a:p>
                  </a:txBody>
                  <a:tcPr/>
                </a:tc>
                <a:extLst>
                  <a:ext uri="{0D108BD9-81ED-4DB2-BD59-A6C34878D82A}">
                    <a16:rowId xmlns:a16="http://schemas.microsoft.com/office/drawing/2014/main" val="2343719496"/>
                  </a:ext>
                </a:extLst>
              </a:tr>
              <a:tr h="925340">
                <a:tc>
                  <a:txBody>
                    <a:bodyPr/>
                    <a:lstStyle/>
                    <a:p>
                      <a:pPr algn="l" rtl="0" fontAlgn="base"/>
                      <a:r>
                        <a:rPr lang="en-US" sz="1400" b="0" i="0">
                          <a:solidFill>
                            <a:srgbClr val="333333"/>
                          </a:solidFill>
                          <a:effectLst/>
                          <a:latin typeface="+mn-lt"/>
                        </a:rPr>
                        <a:t>11 In-District Charter Partnership ​</a:t>
                      </a:r>
                      <a:endParaRPr lang="en-US" sz="1400" b="0" i="0">
                        <a:solidFill>
                          <a:srgbClr val="000000"/>
                        </a:solidFill>
                        <a:effectLst/>
                        <a:latin typeface="+mn-lt"/>
                      </a:endParaRPr>
                    </a:p>
                  </a:txBody>
                  <a:tcPr/>
                </a:tc>
                <a:tc>
                  <a:txBody>
                    <a:bodyPr/>
                    <a:lstStyle/>
                    <a:p>
                      <a:pPr algn="l" rtl="0" fontAlgn="base"/>
                      <a:r>
                        <a:rPr lang="en-US" sz="1400" b="0" i="0" dirty="0">
                          <a:solidFill>
                            <a:srgbClr val="000000"/>
                          </a:solidFill>
                          <a:effectLst/>
                          <a:latin typeface="+mn-lt"/>
                        </a:rPr>
                        <a:t>would be reported for prekindergarten programs that are operated through an in-district charter partnership. The board of the LEA has authorized a non-profit organization, government entity, institute of higher education, and/or an existing charter as an in-district charter.​ (This school type code </a:t>
                      </a:r>
                      <a:r>
                        <a:rPr lang="en-US" sz="1400" b="1" i="0" dirty="0">
                          <a:solidFill>
                            <a:srgbClr val="000000"/>
                          </a:solidFill>
                          <a:effectLst/>
                          <a:latin typeface="+mn-lt"/>
                        </a:rPr>
                        <a:t>WILL</a:t>
                      </a:r>
                      <a:r>
                        <a:rPr lang="en-US" sz="1400" b="0" i="0" dirty="0">
                          <a:solidFill>
                            <a:srgbClr val="000000"/>
                          </a:solidFill>
                          <a:effectLst/>
                          <a:latin typeface="+mn-lt"/>
                        </a:rPr>
                        <a:t> require the LEA to submit a Child Care Operation Number.)​</a:t>
                      </a:r>
                    </a:p>
                  </a:txBody>
                  <a:tcPr/>
                </a:tc>
                <a:extLst>
                  <a:ext uri="{0D108BD9-81ED-4DB2-BD59-A6C34878D82A}">
                    <a16:rowId xmlns:a16="http://schemas.microsoft.com/office/drawing/2014/main" val="3731954620"/>
                  </a:ext>
                </a:extLst>
              </a:tr>
              <a:tr h="716392">
                <a:tc>
                  <a:txBody>
                    <a:bodyPr/>
                    <a:lstStyle/>
                    <a:p>
                      <a:pPr algn="l" rtl="0" fontAlgn="base"/>
                      <a:r>
                        <a:rPr lang="en-US" sz="1400" b="0" i="0">
                          <a:solidFill>
                            <a:srgbClr val="000000"/>
                          </a:solidFill>
                          <a:effectLst/>
                          <a:latin typeface="+mn-lt"/>
                        </a:rPr>
                        <a:t>12 Public Pre-K Head Start (Non-LEA Grantee)</a:t>
                      </a:r>
                    </a:p>
                  </a:txBody>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0" i="0" dirty="0">
                          <a:solidFill>
                            <a:srgbClr val="000000"/>
                          </a:solidFill>
                          <a:effectLst/>
                          <a:latin typeface="+mn-lt"/>
                        </a:rPr>
                        <a:t>would be reported for public prekindergarten programs that partner with a Head Start program and the Head Start grantee is not an LEA. (This school type code </a:t>
                      </a:r>
                      <a:r>
                        <a:rPr lang="en-US" sz="1400" b="1" i="0" dirty="0">
                          <a:solidFill>
                            <a:srgbClr val="000000"/>
                          </a:solidFill>
                          <a:effectLst/>
                          <a:latin typeface="+mn-lt"/>
                        </a:rPr>
                        <a:t>WILL </a:t>
                      </a:r>
                      <a:r>
                        <a:rPr lang="en-US" sz="1400" b="0" i="0" dirty="0">
                          <a:solidFill>
                            <a:srgbClr val="000000"/>
                          </a:solidFill>
                          <a:effectLst/>
                          <a:latin typeface="+mn-lt"/>
                        </a:rPr>
                        <a:t>require the LEA to submit a Child Care Operation Number.)​</a:t>
                      </a:r>
                    </a:p>
                  </a:txBody>
                  <a:tcPr/>
                </a:tc>
                <a:extLst>
                  <a:ext uri="{0D108BD9-81ED-4DB2-BD59-A6C34878D82A}">
                    <a16:rowId xmlns:a16="http://schemas.microsoft.com/office/drawing/2014/main" val="1998191374"/>
                  </a:ext>
                </a:extLst>
              </a:tr>
              <a:tr h="298497">
                <a:tc>
                  <a:txBody>
                    <a:bodyPr/>
                    <a:lstStyle/>
                    <a:p>
                      <a:pPr algn="l" rtl="0" fontAlgn="base"/>
                      <a:r>
                        <a:rPr lang="en-US" sz="1400" b="0" i="0">
                          <a:solidFill>
                            <a:srgbClr val="333333"/>
                          </a:solidFill>
                          <a:effectLst/>
                          <a:latin typeface="+mn-lt"/>
                        </a:rPr>
                        <a:t>99 Other ​</a:t>
                      </a:r>
                      <a:endParaRPr lang="en-US" sz="1400" b="0" i="0">
                        <a:solidFill>
                          <a:srgbClr val="000000"/>
                        </a:solidFill>
                        <a:effectLst/>
                        <a:latin typeface="+mn-lt"/>
                      </a:endParaRPr>
                    </a:p>
                  </a:txBody>
                  <a:tcPr/>
                </a:tc>
                <a:tc>
                  <a:txBody>
                    <a:bodyPr/>
                    <a:lstStyle/>
                    <a:p>
                      <a:pPr algn="l" rtl="0" fontAlgn="base"/>
                      <a:r>
                        <a:rPr lang="en-US" sz="1400" b="0" i="0" dirty="0">
                          <a:solidFill>
                            <a:srgbClr val="333333"/>
                          </a:solidFill>
                          <a:effectLst/>
                          <a:latin typeface="+mn-lt"/>
                        </a:rPr>
                        <a:t>would be reported when any of the codes do not describe the program.​</a:t>
                      </a:r>
                      <a:endParaRPr lang="en-US" sz="1400" b="0" i="0" dirty="0">
                        <a:solidFill>
                          <a:srgbClr val="000000"/>
                        </a:solidFill>
                        <a:effectLst/>
                        <a:latin typeface="+mn-lt"/>
                      </a:endParaRPr>
                    </a:p>
                  </a:txBody>
                  <a:tcPr/>
                </a:tc>
                <a:extLst>
                  <a:ext uri="{0D108BD9-81ED-4DB2-BD59-A6C34878D82A}">
                    <a16:rowId xmlns:a16="http://schemas.microsoft.com/office/drawing/2014/main" val="1160737941"/>
                  </a:ext>
                </a:extLst>
              </a:tr>
            </a:tbl>
          </a:graphicData>
        </a:graphic>
      </p:graphicFrame>
      <p:pic>
        <p:nvPicPr>
          <p:cNvPr id="6" name="Picture 5">
            <a:extLst>
              <a:ext uri="{FF2B5EF4-FFF2-40B4-BE49-F238E27FC236}">
                <a16:creationId xmlns:a16="http://schemas.microsoft.com/office/drawing/2014/main" id="{F338AD2B-30F2-F4F5-DAFC-1BE9FE4394C1}"/>
              </a:ext>
            </a:extLst>
          </p:cNvPr>
          <p:cNvPicPr>
            <a:picLocks noChangeAspect="1"/>
          </p:cNvPicPr>
          <p:nvPr/>
        </p:nvPicPr>
        <p:blipFill>
          <a:blip r:embed="rId3"/>
          <a:stretch>
            <a:fillRect/>
          </a:stretch>
        </p:blipFill>
        <p:spPr>
          <a:xfrm>
            <a:off x="279699" y="2739930"/>
            <a:ext cx="11521437" cy="969348"/>
          </a:xfrm>
          <a:prstGeom prst="rect">
            <a:avLst/>
          </a:prstGeom>
        </p:spPr>
      </p:pic>
      <p:sp>
        <p:nvSpPr>
          <p:cNvPr id="7" name="Rectangle 6">
            <a:extLst>
              <a:ext uri="{FF2B5EF4-FFF2-40B4-BE49-F238E27FC236}">
                <a16:creationId xmlns:a16="http://schemas.microsoft.com/office/drawing/2014/main" id="{6CCE2018-DB38-0302-CEEE-EB04AF42E238}"/>
              </a:ext>
            </a:extLst>
          </p:cNvPr>
          <p:cNvSpPr/>
          <p:nvPr/>
        </p:nvSpPr>
        <p:spPr>
          <a:xfrm>
            <a:off x="313866" y="3979169"/>
            <a:ext cx="11430000" cy="969348"/>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74E2EB-135F-076B-D2E5-652EDDB0F8BD}"/>
              </a:ext>
            </a:extLst>
          </p:cNvPr>
          <p:cNvSpPr/>
          <p:nvPr/>
        </p:nvSpPr>
        <p:spPr>
          <a:xfrm>
            <a:off x="313865" y="4948517"/>
            <a:ext cx="11430000" cy="744871"/>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874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2023-2024</a:t>
            </a:r>
            <a:endParaRPr lang="en-US"/>
          </a:p>
        </p:txBody>
      </p:sp>
    </p:spTree>
    <p:extLst>
      <p:ext uri="{BB962C8B-B14F-4D97-AF65-F5344CB8AC3E}">
        <p14:creationId xmlns:p14="http://schemas.microsoft.com/office/powerpoint/2010/main" val="166498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894133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ea typeface="+mn-lt"/>
                <a:cs typeface="+mn-lt"/>
              </a:rPr>
              <a:t>No application updates are currently scheduled for the 2023-2024 school year.</a:t>
            </a:r>
            <a:endParaRPr lang="en-US">
              <a:ea typeface="+mn-lt"/>
              <a:cs typeface="+mn-lt"/>
            </a:endParaRPr>
          </a:p>
          <a:p>
            <a:pPr>
              <a:lnSpc>
                <a:spcPct val="100000"/>
              </a:lnSpc>
              <a:spcBef>
                <a:spcPts val="600"/>
              </a:spcBef>
              <a:spcAft>
                <a:spcPts val="600"/>
              </a:spcAft>
              <a:buClr>
                <a:srgbClr val="D8D8D8"/>
              </a:buClr>
            </a:pPr>
            <a:endParaRPr lang="en-US">
              <a:solidFill>
                <a:srgbClr val="595959"/>
              </a:solidFill>
              <a:cs typeface="Calibri"/>
            </a:endParaRPr>
          </a:p>
          <a:p>
            <a:pPr>
              <a:lnSpc>
                <a:spcPct val="100000"/>
              </a:lnSpc>
              <a:spcBef>
                <a:spcPts val="600"/>
              </a:spcBef>
              <a:spcAft>
                <a:spcPts val="600"/>
              </a:spcAft>
              <a:buClr>
                <a:srgbClr val="F16038"/>
              </a:buClr>
              <a:buFont typeface="Wingdings" panose="05000000000000000000" pitchFamily="2" charset="2"/>
              <a:buChar char="§"/>
            </a:pP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None/>
            </a:pPr>
            <a:endParaRPr lang="en-US">
              <a:solidFill>
                <a:srgbClr val="0D6CB9"/>
              </a:solidFill>
              <a:cs typeface="Calibri" panose="020F0502020204030204"/>
            </a:endParaRPr>
          </a:p>
        </p:txBody>
      </p:sp>
    </p:spTree>
    <p:extLst>
      <p:ext uri="{BB962C8B-B14F-4D97-AF65-F5344CB8AC3E}">
        <p14:creationId xmlns:p14="http://schemas.microsoft.com/office/powerpoint/2010/main" val="2432127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014503"/>
            <a:ext cx="1040670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the definition for PROGRAM-EVALUATION-TYPE (E1626).</a:t>
            </a:r>
            <a:endParaRPr lang="en-US">
              <a:solidFill>
                <a:srgbClr val="595959"/>
              </a:solidFill>
              <a:cs typeface="Calibri"/>
            </a:endParaRPr>
          </a:p>
        </p:txBody>
      </p:sp>
      <p:pic>
        <p:nvPicPr>
          <p:cNvPr id="2" name="Picture 4" descr="Ee1626 data element">
            <a:extLst>
              <a:ext uri="{FF2B5EF4-FFF2-40B4-BE49-F238E27FC236}">
                <a16:creationId xmlns:a16="http://schemas.microsoft.com/office/drawing/2014/main" id="{D836A673-4D4F-C672-3770-6DE068C223E6}"/>
              </a:ext>
            </a:extLst>
          </p:cNvPr>
          <p:cNvPicPr>
            <a:picLocks noChangeAspect="1"/>
          </p:cNvPicPr>
          <p:nvPr/>
        </p:nvPicPr>
        <p:blipFill>
          <a:blip r:embed="rId2"/>
          <a:stretch>
            <a:fillRect/>
          </a:stretch>
        </p:blipFill>
        <p:spPr>
          <a:xfrm>
            <a:off x="3388548" y="1781092"/>
            <a:ext cx="5417591" cy="3625075"/>
          </a:xfrm>
          <a:prstGeom prst="rect">
            <a:avLst/>
          </a:prstGeom>
        </p:spPr>
      </p:pic>
    </p:spTree>
    <p:extLst>
      <p:ext uri="{BB962C8B-B14F-4D97-AF65-F5344CB8AC3E}">
        <p14:creationId xmlns:p14="http://schemas.microsoft.com/office/powerpoint/2010/main" val="4117805516"/>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1" ma:contentTypeDescription="Create a new document." ma:contentTypeScope="" ma:versionID="240ad94ddd50fa34c521788eeeedaadf">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0e47e9b313ee40300407cf596ad5cecf"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Butler, David</DisplayName>
        <AccountId>15</AccountId>
        <AccountType/>
      </UserInfo>
      <UserInfo>
        <DisplayName>Limited Access System Group</DisplayName>
        <AccountId>26</AccountId>
        <AccountType/>
      </UserInfo>
      <UserInfo>
        <DisplayName>Sharp, Stephanie</DisplayName>
        <AccountId>14</AccountId>
        <AccountType/>
      </UserInfo>
      <UserInfo>
        <DisplayName>SharingLinks.122e82c7-5ef6-4a36-ad58-a42aa2210a2d.Flexible.73fb02ac-eeed-4c06-928a-37289009acdb</DisplayName>
        <AccountId>30</AccountId>
        <AccountType/>
      </UserInfo>
      <UserInfo>
        <DisplayName>SharingLinks.3ac02ed6-2569-4f4a-98e1-218cb0509594.Flexible.28784488-3de7-4dc4-a040-5ed832ca0584</DisplayName>
        <AccountId>37</AccountId>
        <AccountType/>
      </UserInfo>
      <UserInfo>
        <DisplayName>SharingLinks.bca1fb3f-b28c-4fef-bb1d-09582011fae4.Flexible.8cbf84ae-2914-46e5-a7c7-a8fdd0dbf3ef</DisplayName>
        <AccountId>38</AccountId>
        <AccountType/>
      </UserInfo>
      <UserInfo>
        <DisplayName>Johnson, Tracy</DisplayName>
        <AccountId>39</AccountId>
        <AccountType/>
      </UserInfo>
      <UserInfo>
        <DisplayName>Copeland, Amy</DisplayName>
        <AccountId>35</AccountId>
        <AccountType/>
      </UserInfo>
      <UserInfo>
        <DisplayName>Helms, Jeanine</DisplayName>
        <AccountId>13</AccountId>
        <AccountType/>
      </UserInfo>
      <UserInfo>
        <DisplayName>Johnson, Scott</DisplayName>
        <AccountId>20</AccountId>
        <AccountType/>
      </UserInfo>
      <UserInfo>
        <DisplayName>Simons, Leanne</DisplayName>
        <AccountId>16</AccountId>
        <AccountType/>
      </UserInfo>
      <UserInfo>
        <DisplayName>Hanson, Terri</DisplayName>
        <AccountId>19</AccountId>
        <AccountType/>
      </UserInfo>
      <UserInfo>
        <DisplayName>Muffoletto, Jamie</DisplayName>
        <AccountId>11</AccountId>
        <AccountType/>
      </UserInfo>
      <UserInfo>
        <DisplayName>Ulrich, Melanie</DisplayName>
        <AccountId>65</AccountId>
        <AccountType/>
      </UserInfo>
      <UserInfo>
        <DisplayName>Polo, Beth</DisplayName>
        <AccountId>69</AccountId>
        <AccountType/>
      </UserInfo>
    </SharedWithUsers>
    <Notes xmlns="963efe96-9f3c-464d-8c8b-c76864a22ed0">Updated PPT 7/28 based on changes from Program Area. Updated document in Drupal</Notes>
  </documentManagement>
</p:properties>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5FC26E62-D27D-472D-B81B-A577143F3DE0}"/>
</file>

<file path=customXml/itemProps3.xml><?xml version="1.0" encoding="utf-8"?>
<ds:datastoreItem xmlns:ds="http://schemas.openxmlformats.org/officeDocument/2006/customXml" ds:itemID="{A19692CD-7339-4E15-8B85-65EB8EAE7D5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533e3360-6378-4210-ada2-16ccdb17d2cd"/>
    <ds:schemaRef ds:uri="963efe96-9f3c-464d-8c8b-c76864a22ed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153</TotalTime>
  <Words>1567</Words>
  <Application>Microsoft Office PowerPoint</Application>
  <PresentationFormat>Widescreen</PresentationFormat>
  <Paragraphs>179</Paragraphs>
  <Slides>38</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Calibri Light</vt:lpstr>
      <vt:lpstr>Courier New</vt:lpstr>
      <vt:lpstr>Wingdings</vt:lpstr>
      <vt:lpstr>2_Office Theme</vt:lpstr>
      <vt:lpstr>Office Theme</vt:lpstr>
      <vt:lpstr>EARLY CHILDHOOD DATA SYSTEM (ECDS)</vt:lpstr>
      <vt:lpstr>Note</vt:lpstr>
      <vt:lpstr>Agenda</vt:lpstr>
      <vt:lpstr>Program Area Contacts</vt:lpstr>
      <vt:lpstr>Program Area Updates &amp; Guidance</vt:lpstr>
      <vt:lpstr>PK School Type Code Table</vt:lpstr>
      <vt:lpstr>2023-2024</vt:lpstr>
      <vt:lpstr>Application Updates</vt:lpstr>
      <vt:lpstr>Data Element Updates</vt:lpstr>
      <vt:lpstr>Data Element Updates - 1</vt:lpstr>
      <vt:lpstr>Data Element Updates - 2</vt:lpstr>
      <vt:lpstr>Data Element Updates - 3</vt:lpstr>
      <vt:lpstr>Data Element Updates - 4</vt:lpstr>
      <vt:lpstr>Data Element Updates - 5</vt:lpstr>
      <vt:lpstr>Data Element Updates - 6</vt:lpstr>
      <vt:lpstr>Data Element Updates - 7</vt:lpstr>
      <vt:lpstr>Data Element Updates - 8</vt:lpstr>
      <vt:lpstr>Data Element Updates - 9</vt:lpstr>
      <vt:lpstr>Data Element Updates - 10</vt:lpstr>
      <vt:lpstr>Code Table Updates</vt:lpstr>
      <vt:lpstr>Code Table Updates - 1</vt:lpstr>
      <vt:lpstr>Report Updates</vt:lpstr>
      <vt:lpstr>Report Updates</vt:lpstr>
      <vt:lpstr>Report Updates</vt:lpstr>
      <vt:lpstr>Report Updates</vt:lpstr>
      <vt:lpstr>Report Updates</vt:lpstr>
      <vt:lpstr>Report Updates</vt:lpstr>
      <vt:lpstr>Business Rule Updates</vt:lpstr>
      <vt:lpstr>Business Rule Updates - 1</vt:lpstr>
      <vt:lpstr>Business Rule Updates - 2</vt:lpstr>
      <vt:lpstr>Business Rule Updates - 3</vt:lpstr>
      <vt:lpstr>Business Rule Updates - 4</vt:lpstr>
      <vt:lpstr>Timeline </vt:lpstr>
      <vt:lpstr>Timeline - 1</vt:lpstr>
      <vt:lpstr>Frequently Asked Questions</vt:lpstr>
      <vt:lpstr>Frequently Asked Questions - 1</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Training Template</dc:title>
  <dc:creator>Ulrich, Melanie</dc:creator>
  <cp:lastModifiedBy>Ollervidez, Leticia</cp:lastModifiedBy>
  <cp:revision>17</cp:revision>
  <cp:lastPrinted>2022-09-02T18:16:15Z</cp:lastPrinted>
  <dcterms:created xsi:type="dcterms:W3CDTF">2020-11-05T16:39:19Z</dcterms:created>
  <dcterms:modified xsi:type="dcterms:W3CDTF">2023-07-28T14:18:15Z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ies>
</file>