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 id="2147483770" r:id="rId5"/>
  </p:sldMasterIdLst>
  <p:notesMasterIdLst>
    <p:notesMasterId r:id="rId26"/>
  </p:notesMasterIdLst>
  <p:sldIdLst>
    <p:sldId id="434" r:id="rId6"/>
    <p:sldId id="1337" r:id="rId7"/>
    <p:sldId id="1357" r:id="rId8"/>
    <p:sldId id="430" r:id="rId9"/>
    <p:sldId id="1361" r:id="rId10"/>
    <p:sldId id="1338" r:id="rId11"/>
    <p:sldId id="1369" r:id="rId12"/>
    <p:sldId id="1366" r:id="rId13"/>
    <p:sldId id="1339" r:id="rId14"/>
    <p:sldId id="1368" r:id="rId15"/>
    <p:sldId id="1364" r:id="rId16"/>
    <p:sldId id="1367" r:id="rId17"/>
    <p:sldId id="1358" r:id="rId18"/>
    <p:sldId id="1362" r:id="rId19"/>
    <p:sldId id="1341" r:id="rId20"/>
    <p:sldId id="1342" r:id="rId21"/>
    <p:sldId id="1346" r:id="rId22"/>
    <p:sldId id="1347" r:id="rId23"/>
    <p:sldId id="1348" r:id="rId24"/>
    <p:sldId id="256" r:id="rId2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D4214-1674-A13C-E000-284B90853438}" name="Adaky, Kathy" initials="AK" userId="S::Kathy.Adaky@tea.texas.gov::8c2da59b-9e4a-4960-a749-115f3818b707" providerId="AD"/>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E635401E-886C-C16F-2E0C-540937986A36}" name="Briggs, Connor" initials="BC" userId="S::connor.briggs@tea.texas.gov::885b7513-d3fa-4947-add1-efc2b24f04bd" providerId="AD"/>
  <p188:author id="{11347E1E-8906-BEDD-8A47-FB9718A54F28}" name="Stehouwer, Mark" initials="SM" userId="S::mark.stehouwer@tea.texas.gov::588e2f27-43b6-467b-b318-f8c62bd440d0" providerId="AD"/>
  <p188:author id="{5903ED2F-BCD8-DFB5-A544-2CEC5F0EDA29}" name="Polo, Beth" initials="PB" userId="S::Beth.Polo@tea.texas.gov::217503ae-afe6-4379-9001-e6919c8c2fa0" providerId="AD"/>
  <p188:author id="{FF4C063B-4FC0-3A2E-9CD3-E5B57F255495}" name="DeSantis, Candice" initials="DC" userId="S::candice.desantis@tea.texas.gov::ebf7425b-4c1c-4725-9788-d1206430aedf" providerId="AD"/>
  <p188:author id="{BF740E41-6A12-D1BD-EA7B-D1155DFB6DDF}" name="Linden, Edward" initials="LE" userId="S::Edward.Linden@tea.texas.gov::433a1750-097b-48bf-9475-b5c5f6172203" providerId="AD"/>
  <p188:author id="{0BF03642-40D0-8925-3165-BB2A01A463DD}" name="Witcher, Melissa" initials="WM" userId="S::Melissa.Witcher@tea.texas.gov::83c372d9-3955-43b0-8907-d58184af896d" providerId="AD"/>
  <p188:author id="{E4F68843-7891-64D6-928D-F5FFFD252AE8}" name="Rendon, Jason" initials="RJ" userId="S::jason.rendon@tea.texas.gov::ebbbadcc-3f8c-4a97-85bf-d19134d8f206" providerId="AD"/>
  <p188:author id="{A582DA48-7D9E-31AD-F8C7-11F055059304}" name="DeSantis, Candice" initials="DC" userId="S::Candice.DeSantis@tea.texas.gov::ebf7425b-4c1c-4725-9788-d1206430aedf" providerId="AD"/>
  <p188:author id="{DC4D774C-9497-7F7F-EF7B-A7BB31449806}" name="Muffoletto, Jamie" initials="MJ" userId="S::Jamie.Muffoletto@tea.texas.gov::daf1e3c6-8137-448a-b141-d23049d419b5" providerId="AD"/>
  <p188:author id="{CE9B4954-21C3-B375-C3F7-3D361BE7A56A}" name="Shabana Momin" initials="SM" userId="S::Shabana.Momin@tea.texas.gov::3fcd5f48-006f-4521-992d-30a906b0c166" providerId="AD"/>
  <p188:author id="{94E8E657-BE84-5DCD-0B20-67E8B1793911}" name="Johnson, Scott" initials="JS" userId="S::Scott.Johnson@tea.texas.gov::bec97677-f0c6-4bfb-b610-83dc74061801" providerId="AD"/>
  <p188:author id="{0AE53363-E97A-532C-149B-05595264354D}" name="Linden, Edward" initials="LE" userId="S::edward.linden@tea.texas.gov::433a1750-097b-48bf-9475-b5c5f6172203"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75C39684-A2E0-4441-55C6-B434B8001700}" name="Witcher, Melissa" initials="WM" userId="S::melissa.witcher@tea.texas.gov::83c372d9-3955-43b0-8907-d58184af896d" providerId="AD"/>
  <p188:author id="{0EDAE688-48AF-04B4-4C1B-0C171595B470}" name="Butler, David" initials="BD" userId="S::david.butler@tea.texas.gov::e5831356-7759-43f3-884a-24eb754c7293" providerId="AD"/>
  <p188:author id="{3E7C4C9A-8D90-19F6-F134-8DE5D0AE6B49}" name="Momin, Shabana" initials="MS" userId="S::shabana.momin@tea.texas.gov::3fcd5f48-006f-4521-992d-30a906b0c166" providerId="AD"/>
  <p188:author id="{3FF5F99C-0A32-E3F2-EA78-874C8D4A5835}" name="Adaky, Kathy" initials="AK" userId="S::kathy.adaky@tea.texas.gov::8c2da59b-9e4a-4960-a749-115f3818b707" providerId="AD"/>
  <p188:author id="{4EBD65BB-B861-01DA-6CDF-1ED07EF23F16}" name="Connor Briggs" initials="CB" userId="Connor Briggs" providerId="None"/>
  <p188:author id="{00FD78C6-F5B4-48DA-D242-CDA18768A854}" name="Johnson, Scott" initials="JS" userId="S::scott.johnson@tea.texas.gov::bec97677-f0c6-4bfb-b610-83dc74061801" providerId="AD"/>
  <p188:author id="{68A7FDDB-D42C-D11B-8278-CD082A84D84D}" name="Ollervidez, Leticia" initials="OL" userId="S::leticia.ollervidez@tea.texas.gov::12ccd2a1-d554-4cac-b492-4e314c2b5f8f" providerId="AD"/>
  <p188:author id="{95DE49F7-0FE9-FF73-D7BF-B61BF59E98AA}" name="Williams, Rhonda" initials="WR" userId="S::Rhonda.Williams@tea.texas.gov::f63d2dd0-120b-4ce1-9995-e805259aca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den, Edward" initials="LE" lastIdx="19" clrIdx="0">
    <p:extLst>
      <p:ext uri="{19B8F6BF-5375-455C-9EA6-DF929625EA0E}">
        <p15:presenceInfo xmlns:p15="http://schemas.microsoft.com/office/powerpoint/2012/main" userId="S::Edward.Linden@tea.texas.gov::433a1750-097b-48bf-9475-b5c5f6172203" providerId="AD"/>
      </p:ext>
    </p:extLst>
  </p:cmAuthor>
  <p:cmAuthor id="2" name="Briggs, Connor" initials="BC" lastIdx="13" clrIdx="1">
    <p:extLst>
      <p:ext uri="{19B8F6BF-5375-455C-9EA6-DF929625EA0E}">
        <p15:presenceInfo xmlns:p15="http://schemas.microsoft.com/office/powerpoint/2012/main" userId="S::connor.briggs@tea.texas.gov::885b7513-d3fa-4947-add1-efc2b24f04bd" providerId="AD"/>
      </p:ext>
    </p:extLst>
  </p:cmAuthor>
  <p:cmAuthor id="3" name="Stehouwer, Mark" initials="SM" lastIdx="45" clrIdx="2">
    <p:extLst>
      <p:ext uri="{19B8F6BF-5375-455C-9EA6-DF929625EA0E}">
        <p15:presenceInfo xmlns:p15="http://schemas.microsoft.com/office/powerpoint/2012/main" userId="S::mark.stehouwer@tea.texas.gov::588e2f27-43b6-467b-b318-f8c62bd440d0" providerId="AD"/>
      </p:ext>
    </p:extLst>
  </p:cmAuthor>
  <p:cmAuthor id="4" name="Momin, Shabana" initials="MS" lastIdx="7" clrIdx="3">
    <p:extLst>
      <p:ext uri="{19B8F6BF-5375-455C-9EA6-DF929625EA0E}">
        <p15:presenceInfo xmlns:p15="http://schemas.microsoft.com/office/powerpoint/2012/main" userId="S::Shabana.Momin@tea.texas.gov::3fcd5f48-006f-4521-992d-30a906b0c166" providerId="AD"/>
      </p:ext>
    </p:extLst>
  </p:cmAuthor>
  <p:cmAuthor id="5" name="Johnson, Scott" initials="JS" lastIdx="122" clrIdx="4">
    <p:extLst>
      <p:ext uri="{19B8F6BF-5375-455C-9EA6-DF929625EA0E}">
        <p15:presenceInfo xmlns:p15="http://schemas.microsoft.com/office/powerpoint/2012/main" userId="S::scott.johnson@tea.texas.gov::bec97677-f0c6-4bfb-b610-83dc74061801" providerId="AD"/>
      </p:ext>
    </p:extLst>
  </p:cmAuthor>
  <p:cmAuthor id="6" name="Hanson, Terri" initials="HT" lastIdx="50" clrIdx="5">
    <p:extLst>
      <p:ext uri="{19B8F6BF-5375-455C-9EA6-DF929625EA0E}">
        <p15:presenceInfo xmlns:p15="http://schemas.microsoft.com/office/powerpoint/2012/main" userId="S::Terri.Hanson@tea.texas.gov::a02fd813-d4f3-43fd-83dd-7393041517de" providerId="AD"/>
      </p:ext>
    </p:extLst>
  </p:cmAuthor>
  <p:cmAuthor id="7" name="Muffoletto, Jamie" initials="MJ" lastIdx="36" clrIdx="6">
    <p:extLst>
      <p:ext uri="{19B8F6BF-5375-455C-9EA6-DF929625EA0E}">
        <p15:presenceInfo xmlns:p15="http://schemas.microsoft.com/office/powerpoint/2012/main" userId="S::jamie.muffoletto@tea.texas.gov::daf1e3c6-8137-448a-b141-d23049d419b5" providerId="AD"/>
      </p:ext>
    </p:extLst>
  </p:cmAuthor>
  <p:cmAuthor id="8" name="Connor Briggs" initials="CB" lastIdx="13" clrIdx="7">
    <p:extLst>
      <p:ext uri="{19B8F6BF-5375-455C-9EA6-DF929625EA0E}">
        <p15:presenceInfo xmlns:p15="http://schemas.microsoft.com/office/powerpoint/2012/main" userId="Connor Briggs" providerId="None"/>
      </p:ext>
    </p:extLst>
  </p:cmAuthor>
  <p:cmAuthor id="9" name="Adaky, Kathy" initials="AK" lastIdx="5" clrIdx="8">
    <p:extLst>
      <p:ext uri="{19B8F6BF-5375-455C-9EA6-DF929625EA0E}">
        <p15:presenceInfo xmlns:p15="http://schemas.microsoft.com/office/powerpoint/2012/main" userId="S::kathy.adaky@tea.texas.gov::8c2da59b-9e4a-4960-a749-115f3818b707" providerId="AD"/>
      </p:ext>
    </p:extLst>
  </p:cmAuthor>
  <p:cmAuthor id="10" name="DeSantis, Candice" initials="DC" lastIdx="7" clrIdx="9">
    <p:extLst>
      <p:ext uri="{19B8F6BF-5375-455C-9EA6-DF929625EA0E}">
        <p15:presenceInfo xmlns:p15="http://schemas.microsoft.com/office/powerpoint/2012/main" userId="S::candice.desantis@tea.texas.gov::ebf7425b-4c1c-4725-9788-d1206430aedf" providerId="AD"/>
      </p:ext>
    </p:extLst>
  </p:cmAuthor>
  <p:cmAuthor id="11" name="Simons, Leanne" initials="SL" lastIdx="42" clrIdx="10">
    <p:extLst>
      <p:ext uri="{19B8F6BF-5375-455C-9EA6-DF929625EA0E}">
        <p15:presenceInfo xmlns:p15="http://schemas.microsoft.com/office/powerpoint/2012/main" userId="S::leanne.simons@tea.texas.gov::f0b41770-584b-4844-b5c5-b29dec998724" providerId="AD"/>
      </p:ext>
    </p:extLst>
  </p:cmAuthor>
  <p:cmAuthor id="12" name="Rendon, Jason" initials="RJ" lastIdx="2" clrIdx="11">
    <p:extLst>
      <p:ext uri="{19B8F6BF-5375-455C-9EA6-DF929625EA0E}">
        <p15:presenceInfo xmlns:p15="http://schemas.microsoft.com/office/powerpoint/2012/main" userId="S::jason.rendon@tea.texas.gov::ebbbadcc-3f8c-4a97-85bf-d19134d8f206" providerId="AD"/>
      </p:ext>
    </p:extLst>
  </p:cmAuthor>
  <p:cmAuthor id="13" name="Helms, Jeanine" initials="HJ" lastIdx="4" clrIdx="12">
    <p:extLst>
      <p:ext uri="{19B8F6BF-5375-455C-9EA6-DF929625EA0E}">
        <p15:presenceInfo xmlns:p15="http://schemas.microsoft.com/office/powerpoint/2012/main" userId="S::jeanine.helms@tea.texas.gov::89688bc7-19a8-4659-8277-c7b73639ff2c" providerId="AD"/>
      </p:ext>
    </p:extLst>
  </p:cmAuthor>
  <p:cmAuthor id="14" name="Butler, David" initials="BD" lastIdx="6" clrIdx="13">
    <p:extLst>
      <p:ext uri="{19B8F6BF-5375-455C-9EA6-DF929625EA0E}">
        <p15:presenceInfo xmlns:p15="http://schemas.microsoft.com/office/powerpoint/2012/main" userId="S::david.butler@tea.texas.gov::e5831356-7759-43f3-884a-24eb754c7293" providerId="AD"/>
      </p:ext>
    </p:extLst>
  </p:cmAuthor>
  <p:cmAuthor id="15" name="Reese, John" initials="RJ" lastIdx="4" clrIdx="14">
    <p:extLst>
      <p:ext uri="{19B8F6BF-5375-455C-9EA6-DF929625EA0E}">
        <p15:presenceInfo xmlns:p15="http://schemas.microsoft.com/office/powerpoint/2012/main" userId="S::John.Reese@tea.texas.gov::8427cab8-ecc8-4a74-a2ec-269c5160d082" providerId="AD"/>
      </p:ext>
    </p:extLst>
  </p:cmAuthor>
  <p:cmAuthor id="16" name="Rissas, Laura" initials="RL" lastIdx="3" clrIdx="15">
    <p:extLst>
      <p:ext uri="{19B8F6BF-5375-455C-9EA6-DF929625EA0E}">
        <p15:presenceInfo xmlns:p15="http://schemas.microsoft.com/office/powerpoint/2012/main" userId="S::laura.rissas@tea.texas.gov::db74c695-cd5b-4a3d-ae8c-cbe6f3153e6d" providerId="AD"/>
      </p:ext>
    </p:extLst>
  </p:cmAuthor>
  <p:cmAuthor id="17" name="Polo, Beth" initials="PB" lastIdx="8" clrIdx="16">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6CB9"/>
    <a:srgbClr val="595959"/>
    <a:srgbClr val="F16038"/>
    <a:srgbClr val="0A518B"/>
    <a:srgbClr val="E7EBF3"/>
    <a:srgbClr val="D93C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62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lervidez, Leticia" userId="S::leticia.ollervidez@tea.texas.gov::12ccd2a1-d554-4cac-b492-4e314c2b5f8f" providerId="AD" clId="Web-{3B668EC5-A2DD-4B55-B0DA-4BB268F20C81}"/>
    <pc:docChg chg="">
      <pc:chgData name="Ollervidez, Leticia" userId="S::leticia.ollervidez@tea.texas.gov::12ccd2a1-d554-4cac-b492-4e314c2b5f8f" providerId="AD" clId="Web-{3B668EC5-A2DD-4B55-B0DA-4BB268F20C81}" dt="2023-01-31T17:10:16.958" v="0"/>
      <pc:docMkLst>
        <pc:docMk/>
      </pc:docMkLst>
      <pc:sldChg chg="modCm">
        <pc:chgData name="Ollervidez, Leticia" userId="S::leticia.ollervidez@tea.texas.gov::12ccd2a1-d554-4cac-b492-4e314c2b5f8f" providerId="AD" clId="Web-{3B668EC5-A2DD-4B55-B0DA-4BB268F20C81}" dt="2023-01-31T17:10:16.958" v="0"/>
        <pc:sldMkLst>
          <pc:docMk/>
          <pc:sldMk cId="2857892471" sldId="1367"/>
        </pc:sldMkLst>
      </pc:sldChg>
    </pc:docChg>
  </pc:docChgLst>
  <pc:docChgLst>
    <pc:chgData name="Ollervidez, Leticia" userId="S::leticia.ollervidez@tea.texas.gov::12ccd2a1-d554-4cac-b492-4e314c2b5f8f" providerId="AD" clId="Web-{00E2A3A3-3214-BE1B-3D41-16F8257BD0A4}"/>
    <pc:docChg chg="modSld">
      <pc:chgData name="Ollervidez, Leticia" userId="S::leticia.ollervidez@tea.texas.gov::12ccd2a1-d554-4cac-b492-4e314c2b5f8f" providerId="AD" clId="Web-{00E2A3A3-3214-BE1B-3D41-16F8257BD0A4}" dt="2023-02-02T19:52:16.054" v="9"/>
      <pc:docMkLst>
        <pc:docMk/>
      </pc:docMkLst>
      <pc:sldChg chg="modSp modCm">
        <pc:chgData name="Ollervidez, Leticia" userId="S::leticia.ollervidez@tea.texas.gov::12ccd2a1-d554-4cac-b492-4e314c2b5f8f" providerId="AD" clId="Web-{00E2A3A3-3214-BE1B-3D41-16F8257BD0A4}" dt="2023-02-02T19:50:53.208" v="5" actId="20577"/>
        <pc:sldMkLst>
          <pc:docMk/>
          <pc:sldMk cId="3470628635" sldId="1338"/>
        </pc:sldMkLst>
        <pc:spChg chg="mod">
          <ac:chgData name="Ollervidez, Leticia" userId="S::leticia.ollervidez@tea.texas.gov::12ccd2a1-d554-4cac-b492-4e314c2b5f8f" providerId="AD" clId="Web-{00E2A3A3-3214-BE1B-3D41-16F8257BD0A4}" dt="2023-02-02T19:50:53.208" v="5" actId="20577"/>
          <ac:spMkLst>
            <pc:docMk/>
            <pc:sldMk cId="3470628635" sldId="1338"/>
            <ac:spMk id="4" creationId="{5FBEB3A3-7658-8AB0-473C-0F8FDFA6D4BA}"/>
          </ac:spMkLst>
        </pc:spChg>
      </pc:sldChg>
      <pc:sldChg chg="modSp modCm">
        <pc:chgData name="Ollervidez, Leticia" userId="S::leticia.ollervidez@tea.texas.gov::12ccd2a1-d554-4cac-b492-4e314c2b5f8f" providerId="AD" clId="Web-{00E2A3A3-3214-BE1B-3D41-16F8257BD0A4}" dt="2023-02-02T19:51:31.475" v="8" actId="20577"/>
        <pc:sldMkLst>
          <pc:docMk/>
          <pc:sldMk cId="1069276913" sldId="1366"/>
        </pc:sldMkLst>
        <pc:spChg chg="mod">
          <ac:chgData name="Ollervidez, Leticia" userId="S::leticia.ollervidez@tea.texas.gov::12ccd2a1-d554-4cac-b492-4e314c2b5f8f" providerId="AD" clId="Web-{00E2A3A3-3214-BE1B-3D41-16F8257BD0A4}" dt="2023-02-02T19:51:31.475" v="8" actId="20577"/>
          <ac:spMkLst>
            <pc:docMk/>
            <pc:sldMk cId="1069276913" sldId="1366"/>
            <ac:spMk id="4" creationId="{82FA8033-9AFA-F57D-0A95-BA4F58F2BA2E}"/>
          </ac:spMkLst>
        </pc:spChg>
      </pc:sldChg>
      <pc:sldChg chg="modCm">
        <pc:chgData name="Ollervidez, Leticia" userId="S::leticia.ollervidez@tea.texas.gov::12ccd2a1-d554-4cac-b492-4e314c2b5f8f" providerId="AD" clId="Web-{00E2A3A3-3214-BE1B-3D41-16F8257BD0A4}" dt="2023-02-02T19:52:16.054" v="9"/>
        <pc:sldMkLst>
          <pc:docMk/>
          <pc:sldMk cId="770196147" sldId="1369"/>
        </pc:sldMkLst>
      </pc:sldChg>
    </pc:docChg>
  </pc:docChgLst>
  <pc:docChgLst>
    <pc:chgData name="Muffoletto, Jamie" userId="S::jamie.muffoletto@tea.texas.gov::daf1e3c6-8137-448a-b141-d23049d419b5" providerId="AD" clId="Web-{122C4872-8DEB-9C7C-9CC1-49E4DD981AC3}"/>
    <pc:docChg chg="">
      <pc:chgData name="Muffoletto, Jamie" userId="S::jamie.muffoletto@tea.texas.gov::daf1e3c6-8137-448a-b141-d23049d419b5" providerId="AD" clId="Web-{122C4872-8DEB-9C7C-9CC1-49E4DD981AC3}" dt="2023-01-31T13:48:26.955" v="0"/>
      <pc:docMkLst>
        <pc:docMk/>
      </pc:docMkLst>
      <pc:sldChg chg="modCm">
        <pc:chgData name="Muffoletto, Jamie" userId="S::jamie.muffoletto@tea.texas.gov::daf1e3c6-8137-448a-b141-d23049d419b5" providerId="AD" clId="Web-{122C4872-8DEB-9C7C-9CC1-49E4DD981AC3}" dt="2023-01-31T13:48:26.955" v="0"/>
        <pc:sldMkLst>
          <pc:docMk/>
          <pc:sldMk cId="2183889573" sldId="434"/>
        </pc:sldMkLst>
      </pc:sldChg>
    </pc:docChg>
  </pc:docChgLst>
  <pc:docChgLst>
    <pc:chgData name="Polo, Beth" userId="S::beth.polo@tea.texas.gov::217503ae-afe6-4379-9001-e6919c8c2fa0" providerId="AD" clId="Web-{21AA990E-330F-4600-B4FD-3648D111626A}"/>
    <pc:docChg chg="modSld">
      <pc:chgData name="Polo, Beth" userId="S::beth.polo@tea.texas.gov::217503ae-afe6-4379-9001-e6919c8c2fa0" providerId="AD" clId="Web-{21AA990E-330F-4600-B4FD-3648D111626A}" dt="2023-01-24T19:50:45.527" v="40" actId="20577"/>
      <pc:docMkLst>
        <pc:docMk/>
      </pc:docMkLst>
      <pc:sldChg chg="modSp">
        <pc:chgData name="Polo, Beth" userId="S::beth.polo@tea.texas.gov::217503ae-afe6-4379-9001-e6919c8c2fa0" providerId="AD" clId="Web-{21AA990E-330F-4600-B4FD-3648D111626A}" dt="2023-01-24T19:44:14.437" v="25" actId="20577"/>
        <pc:sldMkLst>
          <pc:docMk/>
          <pc:sldMk cId="101772985" sldId="430"/>
        </pc:sldMkLst>
        <pc:spChg chg="mod">
          <ac:chgData name="Polo, Beth" userId="S::beth.polo@tea.texas.gov::217503ae-afe6-4379-9001-e6919c8c2fa0" providerId="AD" clId="Web-{21AA990E-330F-4600-B4FD-3648D111626A}" dt="2023-01-24T19:44:14.437" v="25" actId="20577"/>
          <ac:spMkLst>
            <pc:docMk/>
            <pc:sldMk cId="101772985" sldId="430"/>
            <ac:spMk id="2" creationId="{405DF411-78A9-9747-09AA-850A39BC7211}"/>
          </ac:spMkLst>
        </pc:spChg>
      </pc:sldChg>
      <pc:sldChg chg="modSp">
        <pc:chgData name="Polo, Beth" userId="S::beth.polo@tea.texas.gov::217503ae-afe6-4379-9001-e6919c8c2fa0" providerId="AD" clId="Web-{21AA990E-330F-4600-B4FD-3648D111626A}" dt="2023-01-24T19:49:46.931" v="33" actId="20577"/>
        <pc:sldMkLst>
          <pc:docMk/>
          <pc:sldMk cId="3296166877" sldId="1347"/>
        </pc:sldMkLst>
        <pc:spChg chg="mod">
          <ac:chgData name="Polo, Beth" userId="S::beth.polo@tea.texas.gov::217503ae-afe6-4379-9001-e6919c8c2fa0" providerId="AD" clId="Web-{21AA990E-330F-4600-B4FD-3648D111626A}" dt="2023-01-24T19:49:46.931" v="33" actId="20577"/>
          <ac:spMkLst>
            <pc:docMk/>
            <pc:sldMk cId="3296166877" sldId="1347"/>
            <ac:spMk id="4" creationId="{F0CBC451-F663-2475-2B4C-7346B52A8825}"/>
          </ac:spMkLst>
        </pc:spChg>
      </pc:sldChg>
      <pc:sldChg chg="modSp">
        <pc:chgData name="Polo, Beth" userId="S::beth.polo@tea.texas.gov::217503ae-afe6-4379-9001-e6919c8c2fa0" providerId="AD" clId="Web-{21AA990E-330F-4600-B4FD-3648D111626A}" dt="2023-01-24T19:50:45.527" v="40" actId="20577"/>
        <pc:sldMkLst>
          <pc:docMk/>
          <pc:sldMk cId="3689618282" sldId="1357"/>
        </pc:sldMkLst>
        <pc:spChg chg="mod">
          <ac:chgData name="Polo, Beth" userId="S::beth.polo@tea.texas.gov::217503ae-afe6-4379-9001-e6919c8c2fa0" providerId="AD" clId="Web-{21AA990E-330F-4600-B4FD-3648D111626A}" dt="2023-01-24T19:50:45.527" v="40" actId="20577"/>
          <ac:spMkLst>
            <pc:docMk/>
            <pc:sldMk cId="3689618282" sldId="1357"/>
            <ac:spMk id="5" creationId="{A50BE870-18BE-B0D2-0D66-823FC4C417D7}"/>
          </ac:spMkLst>
        </pc:spChg>
      </pc:sldChg>
      <pc:sldChg chg="modSp addCm">
        <pc:chgData name="Polo, Beth" userId="S::beth.polo@tea.texas.gov::217503ae-afe6-4379-9001-e6919c8c2fa0" providerId="AD" clId="Web-{21AA990E-330F-4600-B4FD-3648D111626A}" dt="2023-01-24T19:48:34.492" v="31" actId="20577"/>
        <pc:sldMkLst>
          <pc:docMk/>
          <pc:sldMk cId="765768115" sldId="1364"/>
        </pc:sldMkLst>
        <pc:spChg chg="mod">
          <ac:chgData name="Polo, Beth" userId="S::beth.polo@tea.texas.gov::217503ae-afe6-4379-9001-e6919c8c2fa0" providerId="AD" clId="Web-{21AA990E-330F-4600-B4FD-3648D111626A}" dt="2023-01-24T19:48:34.492" v="31" actId="20577"/>
          <ac:spMkLst>
            <pc:docMk/>
            <pc:sldMk cId="765768115" sldId="1364"/>
            <ac:spMk id="4" creationId="{82FA8033-9AFA-F57D-0A95-BA4F58F2BA2E}"/>
          </ac:spMkLst>
        </pc:spChg>
      </pc:sldChg>
    </pc:docChg>
  </pc:docChgLst>
  <pc:docChgLst>
    <pc:chgData name="Johnson, Scott" userId="bec97677-f0c6-4bfb-b610-83dc74061801" providerId="ADAL" clId="{BC6364A8-572D-4831-A9CB-0C0BBA6E1634}"/>
    <pc:docChg chg="undo custSel addSld modSld sldOrd">
      <pc:chgData name="Johnson, Scott" userId="bec97677-f0c6-4bfb-b610-83dc74061801" providerId="ADAL" clId="{BC6364A8-572D-4831-A9CB-0C0BBA6E1634}" dt="2023-02-08T16:24:36.349" v="641" actId="20577"/>
      <pc:docMkLst>
        <pc:docMk/>
      </pc:docMkLst>
      <pc:sldChg chg="addCm modCm">
        <pc:chgData name="Johnson, Scott" userId="bec97677-f0c6-4bfb-b610-83dc74061801" providerId="ADAL" clId="{BC6364A8-572D-4831-A9CB-0C0BBA6E1634}" dt="2023-01-30T20:08:11.315" v="33"/>
        <pc:sldMkLst>
          <pc:docMk/>
          <pc:sldMk cId="101772985" sldId="430"/>
        </pc:sldMkLst>
      </pc:sldChg>
      <pc:sldChg chg="addCm modCm">
        <pc:chgData name="Johnson, Scott" userId="bec97677-f0c6-4bfb-b610-83dc74061801" providerId="ADAL" clId="{BC6364A8-572D-4831-A9CB-0C0BBA6E1634}" dt="2023-01-31T22:07:07.533" v="578"/>
        <pc:sldMkLst>
          <pc:docMk/>
          <pc:sldMk cId="2183889573" sldId="434"/>
        </pc:sldMkLst>
      </pc:sldChg>
      <pc:sldChg chg="modSp add mod ord addCm modCm">
        <pc:chgData name="Johnson, Scott" userId="bec97677-f0c6-4bfb-b610-83dc74061801" providerId="ADAL" clId="{BC6364A8-572D-4831-A9CB-0C0BBA6E1634}" dt="2023-01-31T22:07:47.257" v="582"/>
        <pc:sldMkLst>
          <pc:docMk/>
          <pc:sldMk cId="3470628635" sldId="1338"/>
        </pc:sldMkLst>
        <pc:spChg chg="mod">
          <ac:chgData name="Johnson, Scott" userId="bec97677-f0c6-4bfb-b610-83dc74061801" providerId="ADAL" clId="{BC6364A8-572D-4831-A9CB-0C0BBA6E1634}" dt="2023-01-30T20:15:01.346" v="290" actId="6549"/>
          <ac:spMkLst>
            <pc:docMk/>
            <pc:sldMk cId="3470628635" sldId="1338"/>
            <ac:spMk id="4" creationId="{5FBEB3A3-7658-8AB0-473C-0F8FDFA6D4BA}"/>
          </ac:spMkLst>
        </pc:spChg>
      </pc:sldChg>
      <pc:sldChg chg="modSp mod addCm modCm">
        <pc:chgData name="Johnson, Scott" userId="bec97677-f0c6-4bfb-b610-83dc74061801" providerId="ADAL" clId="{BC6364A8-572D-4831-A9CB-0C0BBA6E1634}" dt="2023-01-31T22:08:42.930" v="585"/>
        <pc:sldMkLst>
          <pc:docMk/>
          <pc:sldMk cId="1932093886" sldId="1339"/>
        </pc:sldMkLst>
        <pc:spChg chg="mod">
          <ac:chgData name="Johnson, Scott" userId="bec97677-f0c6-4bfb-b610-83dc74061801" providerId="ADAL" clId="{BC6364A8-572D-4831-A9CB-0C0BBA6E1634}" dt="2023-01-30T20:41:17.777" v="411" actId="113"/>
          <ac:spMkLst>
            <pc:docMk/>
            <pc:sldMk cId="1932093886" sldId="1339"/>
            <ac:spMk id="4" creationId="{42CA4EEE-124E-39F1-B99B-14DDD1B51DCF}"/>
          </ac:spMkLst>
        </pc:spChg>
      </pc:sldChg>
      <pc:sldChg chg="modSp mod modShow addCm modCm">
        <pc:chgData name="Johnson, Scott" userId="bec97677-f0c6-4bfb-b610-83dc74061801" providerId="ADAL" clId="{BC6364A8-572D-4831-A9CB-0C0BBA6E1634}" dt="2023-01-30T20:42:00.352" v="413" actId="729"/>
        <pc:sldMkLst>
          <pc:docMk/>
          <pc:sldMk cId="4070679872" sldId="1340"/>
        </pc:sldMkLst>
        <pc:spChg chg="mod">
          <ac:chgData name="Johnson, Scott" userId="bec97677-f0c6-4bfb-b610-83dc74061801" providerId="ADAL" clId="{BC6364A8-572D-4831-A9CB-0C0BBA6E1634}" dt="2023-01-30T17:50:43.563" v="28" actId="20577"/>
          <ac:spMkLst>
            <pc:docMk/>
            <pc:sldMk cId="4070679872" sldId="1340"/>
            <ac:spMk id="4" creationId="{82FA8033-9AFA-F57D-0A95-BA4F58F2BA2E}"/>
          </ac:spMkLst>
        </pc:spChg>
      </pc:sldChg>
      <pc:sldChg chg="modSp mod addCm modCm">
        <pc:chgData name="Johnson, Scott" userId="bec97677-f0c6-4bfb-b610-83dc74061801" providerId="ADAL" clId="{BC6364A8-572D-4831-A9CB-0C0BBA6E1634}" dt="2023-01-31T22:12:57.189" v="636"/>
        <pc:sldMkLst>
          <pc:docMk/>
          <pc:sldMk cId="2758598640" sldId="1341"/>
        </pc:sldMkLst>
        <pc:spChg chg="mod">
          <ac:chgData name="Johnson, Scott" userId="bec97677-f0c6-4bfb-b610-83dc74061801" providerId="ADAL" clId="{BC6364A8-572D-4831-A9CB-0C0BBA6E1634}" dt="2023-01-30T21:18:38.038" v="568" actId="14100"/>
          <ac:spMkLst>
            <pc:docMk/>
            <pc:sldMk cId="2758598640" sldId="1341"/>
            <ac:spMk id="4" creationId="{751675B9-146A-B868-8B16-D3830C079353}"/>
          </ac:spMkLst>
        </pc:spChg>
      </pc:sldChg>
      <pc:sldChg chg="modSp mod">
        <pc:chgData name="Johnson, Scott" userId="bec97677-f0c6-4bfb-b610-83dc74061801" providerId="ADAL" clId="{BC6364A8-572D-4831-A9CB-0C0BBA6E1634}" dt="2023-01-30T22:21:21.302" v="573" actId="6549"/>
        <pc:sldMkLst>
          <pc:docMk/>
          <pc:sldMk cId="2985573036" sldId="1348"/>
        </pc:sldMkLst>
        <pc:spChg chg="mod">
          <ac:chgData name="Johnson, Scott" userId="bec97677-f0c6-4bfb-b610-83dc74061801" providerId="ADAL" clId="{BC6364A8-572D-4831-A9CB-0C0BBA6E1634}" dt="2023-01-30T22:21:21.302" v="573" actId="6549"/>
          <ac:spMkLst>
            <pc:docMk/>
            <pc:sldMk cId="2985573036" sldId="1348"/>
            <ac:spMk id="4" creationId="{EF38D156-6AEA-9AF7-4E5C-B78F65276FD1}"/>
          </ac:spMkLst>
        </pc:spChg>
      </pc:sldChg>
      <pc:sldChg chg="modSp mod addCm delCm modCm">
        <pc:chgData name="Johnson, Scott" userId="bec97677-f0c6-4bfb-b610-83dc74061801" providerId="ADAL" clId="{BC6364A8-572D-4831-A9CB-0C0BBA6E1634}" dt="2023-02-08T16:24:36.349" v="641" actId="20577"/>
        <pc:sldMkLst>
          <pc:docMk/>
          <pc:sldMk cId="3689618282" sldId="1357"/>
        </pc:sldMkLst>
        <pc:spChg chg="mod">
          <ac:chgData name="Johnson, Scott" userId="bec97677-f0c6-4bfb-b610-83dc74061801" providerId="ADAL" clId="{BC6364A8-572D-4831-A9CB-0C0BBA6E1634}" dt="2023-02-08T16:24:36.349" v="641" actId="20577"/>
          <ac:spMkLst>
            <pc:docMk/>
            <pc:sldMk cId="3689618282" sldId="1357"/>
            <ac:spMk id="5" creationId="{A50BE870-18BE-B0D2-0D66-823FC4C417D7}"/>
          </ac:spMkLst>
        </pc:spChg>
      </pc:sldChg>
      <pc:sldChg chg="modSp mod addCm modCm">
        <pc:chgData name="Johnson, Scott" userId="bec97677-f0c6-4bfb-b610-83dc74061801" providerId="ADAL" clId="{BC6364A8-572D-4831-A9CB-0C0BBA6E1634}" dt="2023-01-31T22:09:06.776" v="587"/>
        <pc:sldMkLst>
          <pc:docMk/>
          <pc:sldMk cId="765768115" sldId="1364"/>
        </pc:sldMkLst>
        <pc:spChg chg="mod">
          <ac:chgData name="Johnson, Scott" userId="bec97677-f0c6-4bfb-b610-83dc74061801" providerId="ADAL" clId="{BC6364A8-572D-4831-A9CB-0C0BBA6E1634}" dt="2023-01-30T17:56:38.113" v="30" actId="14100"/>
          <ac:spMkLst>
            <pc:docMk/>
            <pc:sldMk cId="765768115" sldId="1364"/>
            <ac:spMk id="4" creationId="{82FA8033-9AFA-F57D-0A95-BA4F58F2BA2E}"/>
          </ac:spMkLst>
        </pc:spChg>
      </pc:sldChg>
      <pc:sldChg chg="mod modShow addCm modCm">
        <pc:chgData name="Johnson, Scott" userId="bec97677-f0c6-4bfb-b610-83dc74061801" providerId="ADAL" clId="{BC6364A8-572D-4831-A9CB-0C0BBA6E1634}" dt="2023-01-30T20:42:27.299" v="415" actId="729"/>
        <pc:sldMkLst>
          <pc:docMk/>
          <pc:sldMk cId="778527199" sldId="1365"/>
        </pc:sldMkLst>
      </pc:sldChg>
      <pc:sldChg chg="addCm modCm">
        <pc:chgData name="Johnson, Scott" userId="bec97677-f0c6-4bfb-b610-83dc74061801" providerId="ADAL" clId="{BC6364A8-572D-4831-A9CB-0C0BBA6E1634}" dt="2023-01-31T22:08:32.375" v="584"/>
        <pc:sldMkLst>
          <pc:docMk/>
          <pc:sldMk cId="1069276913" sldId="1366"/>
        </pc:sldMkLst>
      </pc:sldChg>
      <pc:sldChg chg="addSp delSp modSp mod addCm modCm">
        <pc:chgData name="Johnson, Scott" userId="bec97677-f0c6-4bfb-b610-83dc74061801" providerId="ADAL" clId="{BC6364A8-572D-4831-A9CB-0C0BBA6E1634}" dt="2023-01-31T22:11:38.663" v="635"/>
        <pc:sldMkLst>
          <pc:docMk/>
          <pc:sldMk cId="2857892471" sldId="1367"/>
        </pc:sldMkLst>
        <pc:spChg chg="add mod">
          <ac:chgData name="Johnson, Scott" userId="bec97677-f0c6-4bfb-b610-83dc74061801" providerId="ADAL" clId="{BC6364A8-572D-4831-A9CB-0C0BBA6E1634}" dt="2023-01-31T22:10:43.937" v="632" actId="20577"/>
          <ac:spMkLst>
            <pc:docMk/>
            <pc:sldMk cId="2857892471" sldId="1367"/>
            <ac:spMk id="2" creationId="{C40272D8-75B1-1385-ADC5-8DE43BBE297A}"/>
          </ac:spMkLst>
        </pc:spChg>
        <pc:spChg chg="del">
          <ac:chgData name="Johnson, Scott" userId="bec97677-f0c6-4bfb-b610-83dc74061801" providerId="ADAL" clId="{BC6364A8-572D-4831-A9CB-0C0BBA6E1634}" dt="2023-01-31T22:11:01.042" v="633" actId="478"/>
          <ac:spMkLst>
            <pc:docMk/>
            <pc:sldMk cId="2857892471" sldId="1367"/>
            <ac:spMk id="5" creationId="{B091C0CA-6598-1C54-E9D4-A1B1EACB2DB8}"/>
          </ac:spMkLst>
        </pc:spChg>
      </pc:sldChg>
      <pc:sldChg chg="modSp mod addCm modCm">
        <pc:chgData name="Johnson, Scott" userId="bec97677-f0c6-4bfb-b610-83dc74061801" providerId="ADAL" clId="{BC6364A8-572D-4831-A9CB-0C0BBA6E1634}" dt="2023-01-31T22:08:49.051" v="586"/>
        <pc:sldMkLst>
          <pc:docMk/>
          <pc:sldMk cId="522185286" sldId="1368"/>
        </pc:sldMkLst>
        <pc:spChg chg="mod">
          <ac:chgData name="Johnson, Scott" userId="bec97677-f0c6-4bfb-b610-83dc74061801" providerId="ADAL" clId="{BC6364A8-572D-4831-A9CB-0C0BBA6E1634}" dt="2023-01-30T20:41:08.433" v="410" actId="113"/>
          <ac:spMkLst>
            <pc:docMk/>
            <pc:sldMk cId="522185286" sldId="1368"/>
            <ac:spMk id="4" creationId="{42CA4EEE-124E-39F1-B99B-14DDD1B51DCF}"/>
          </ac:spMkLst>
        </pc:spChg>
      </pc:sldChg>
      <pc:sldChg chg="addSp delSp modSp add mod addCm modCm modNotesTx">
        <pc:chgData name="Johnson, Scott" userId="bec97677-f0c6-4bfb-b610-83dc74061801" providerId="ADAL" clId="{BC6364A8-572D-4831-A9CB-0C0BBA6E1634}" dt="2023-01-31T22:07:52.528" v="583"/>
        <pc:sldMkLst>
          <pc:docMk/>
          <pc:sldMk cId="770196147" sldId="1369"/>
        </pc:sldMkLst>
        <pc:spChg chg="mod">
          <ac:chgData name="Johnson, Scott" userId="bec97677-f0c6-4bfb-b610-83dc74061801" providerId="ADAL" clId="{BC6364A8-572D-4831-A9CB-0C0BBA6E1634}" dt="2023-01-30T20:37:39.062" v="299" actId="6549"/>
          <ac:spMkLst>
            <pc:docMk/>
            <pc:sldMk cId="770196147" sldId="1369"/>
            <ac:spMk id="4" creationId="{5FBEB3A3-7658-8AB0-473C-0F8FDFA6D4BA}"/>
          </ac:spMkLst>
        </pc:spChg>
        <pc:spChg chg="add del">
          <ac:chgData name="Johnson, Scott" userId="bec97677-f0c6-4bfb-b610-83dc74061801" providerId="ADAL" clId="{BC6364A8-572D-4831-A9CB-0C0BBA6E1634}" dt="2023-01-30T21:01:25.639" v="563" actId="22"/>
          <ac:spMkLst>
            <pc:docMk/>
            <pc:sldMk cId="770196147" sldId="1369"/>
            <ac:spMk id="5" creationId="{EAD8F676-C377-CB92-AFB0-711559463A52}"/>
          </ac:spMkLst>
        </pc:spChg>
      </pc:sldChg>
    </pc:docChg>
  </pc:docChgLst>
  <pc:docChgLst>
    <pc:chgData name="Muffoletto, Jamie" userId="S::jamie.muffoletto@tea.texas.gov::daf1e3c6-8137-448a-b141-d23049d419b5" providerId="AD" clId="Web-{BE27FC5C-53DA-27EA-5B4F-A9E6390E871F}"/>
    <pc:docChg chg="">
      <pc:chgData name="Muffoletto, Jamie" userId="S::jamie.muffoletto@tea.texas.gov::daf1e3c6-8137-448a-b141-d23049d419b5" providerId="AD" clId="Web-{BE27FC5C-53DA-27EA-5B4F-A9E6390E871F}" dt="2023-01-30T20:55:37.649" v="0"/>
      <pc:docMkLst>
        <pc:docMk/>
      </pc:docMkLst>
      <pc:sldChg chg="modCm">
        <pc:chgData name="Muffoletto, Jamie" userId="S::jamie.muffoletto@tea.texas.gov::daf1e3c6-8137-448a-b141-d23049d419b5" providerId="AD" clId="Web-{BE27FC5C-53DA-27EA-5B4F-A9E6390E871F}" dt="2023-01-30T20:55:37.649" v="0"/>
        <pc:sldMkLst>
          <pc:docMk/>
          <pc:sldMk cId="3689618282" sldId="1357"/>
        </pc:sldMkLst>
      </pc:sldChg>
    </pc:docChg>
  </pc:docChgLst>
  <pc:docChgLst>
    <pc:chgData name="Ollervidez, Leticia" userId="12ccd2a1-d554-4cac-b492-4e314c2b5f8f" providerId="ADAL" clId="{83408186-0222-451E-8ADD-BF9630651A3D}"/>
    <pc:docChg chg="custSel modSld">
      <pc:chgData name="Ollervidez, Leticia" userId="12ccd2a1-d554-4cac-b492-4e314c2b5f8f" providerId="ADAL" clId="{83408186-0222-451E-8ADD-BF9630651A3D}" dt="2023-02-16T20:27:48.332" v="125" actId="962"/>
      <pc:docMkLst>
        <pc:docMk/>
      </pc:docMkLst>
      <pc:sldChg chg="addSp delSp modSp mod">
        <pc:chgData name="Ollervidez, Leticia" userId="12ccd2a1-d554-4cac-b492-4e314c2b5f8f" providerId="ADAL" clId="{83408186-0222-451E-8ADD-BF9630651A3D}" dt="2023-02-16T20:27:48.332" v="125" actId="962"/>
        <pc:sldMkLst>
          <pc:docMk/>
          <pc:sldMk cId="3703867301" sldId="1346"/>
        </pc:sldMkLst>
        <pc:graphicFrameChg chg="del">
          <ac:chgData name="Ollervidez, Leticia" userId="12ccd2a1-d554-4cac-b492-4e314c2b5f8f" providerId="ADAL" clId="{83408186-0222-451E-8ADD-BF9630651A3D}" dt="2023-02-16T20:27:27.827" v="74" actId="478"/>
          <ac:graphicFrameMkLst>
            <pc:docMk/>
            <pc:sldMk cId="3703867301" sldId="1346"/>
            <ac:graphicFrameMk id="5" creationId="{F8A4B757-DCAC-FE7D-58DD-57F767937DE8}"/>
          </ac:graphicFrameMkLst>
        </pc:graphicFrameChg>
        <pc:picChg chg="add mod">
          <ac:chgData name="Ollervidez, Leticia" userId="12ccd2a1-d554-4cac-b492-4e314c2b5f8f" providerId="ADAL" clId="{83408186-0222-451E-8ADD-BF9630651A3D}" dt="2023-02-16T20:27:48.332" v="125" actId="962"/>
          <ac:picMkLst>
            <pc:docMk/>
            <pc:sldMk cId="3703867301" sldId="1346"/>
            <ac:picMk id="4" creationId="{C6D151A6-00F2-9A62-46F9-59C41AD590F9}"/>
          </ac:picMkLst>
        </pc:picChg>
      </pc:sldChg>
      <pc:sldChg chg="addSp delSp modSp mod">
        <pc:chgData name="Ollervidez, Leticia" userId="12ccd2a1-d554-4cac-b492-4e314c2b5f8f" providerId="ADAL" clId="{83408186-0222-451E-8ADD-BF9630651A3D}" dt="2023-02-16T20:26:57.853" v="73" actId="962"/>
        <pc:sldMkLst>
          <pc:docMk/>
          <pc:sldMk cId="1815718849" sldId="1358"/>
        </pc:sldMkLst>
        <pc:graphicFrameChg chg="del">
          <ac:chgData name="Ollervidez, Leticia" userId="12ccd2a1-d554-4cac-b492-4e314c2b5f8f" providerId="ADAL" clId="{83408186-0222-451E-8ADD-BF9630651A3D}" dt="2023-02-16T20:26:44.696" v="26" actId="478"/>
          <ac:graphicFrameMkLst>
            <pc:docMk/>
            <pc:sldMk cId="1815718849" sldId="1358"/>
            <ac:graphicFrameMk id="5" creationId="{F8A4B757-DCAC-FE7D-58DD-57F767937DE8}"/>
          </ac:graphicFrameMkLst>
        </pc:graphicFrameChg>
        <pc:picChg chg="add mod">
          <ac:chgData name="Ollervidez, Leticia" userId="12ccd2a1-d554-4cac-b492-4e314c2b5f8f" providerId="ADAL" clId="{83408186-0222-451E-8ADD-BF9630651A3D}" dt="2023-02-16T20:26:57.853" v="73" actId="962"/>
          <ac:picMkLst>
            <pc:docMk/>
            <pc:sldMk cId="1815718849" sldId="1358"/>
            <ac:picMk id="4" creationId="{DE8F1110-F9F4-0F26-301F-6BC3D94EA74E}"/>
          </ac:picMkLst>
        </pc:picChg>
      </pc:sldChg>
      <pc:sldChg chg="modSp mod">
        <pc:chgData name="Ollervidez, Leticia" userId="12ccd2a1-d554-4cac-b492-4e314c2b5f8f" providerId="ADAL" clId="{83408186-0222-451E-8ADD-BF9630651A3D}" dt="2023-02-16T20:25:42.901" v="25" actId="962"/>
        <pc:sldMkLst>
          <pc:docMk/>
          <pc:sldMk cId="2857892471" sldId="1367"/>
        </pc:sldMkLst>
        <pc:picChg chg="mod">
          <ac:chgData name="Ollervidez, Leticia" userId="12ccd2a1-d554-4cac-b492-4e314c2b5f8f" providerId="ADAL" clId="{83408186-0222-451E-8ADD-BF9630651A3D}" dt="2023-02-16T20:25:42.901" v="25" actId="962"/>
          <ac:picMkLst>
            <pc:docMk/>
            <pc:sldMk cId="2857892471" sldId="1367"/>
            <ac:picMk id="7" creationId="{6B9220DD-EDCB-CAB3-BB81-772009543257}"/>
          </ac:picMkLst>
        </pc:picChg>
      </pc:sldChg>
    </pc:docChg>
  </pc:docChgLst>
  <pc:docChgLst>
    <pc:chgData name="Simons, Leanne" userId="S::leanne.simons@tea.texas.gov::f0b41770-584b-4844-b5c5-b29dec998724" providerId="AD" clId="Web-{41690EE3-464B-E383-202B-F20B8345D08D}"/>
    <pc:docChg chg="">
      <pc:chgData name="Simons, Leanne" userId="S::leanne.simons@tea.texas.gov::f0b41770-584b-4844-b5c5-b29dec998724" providerId="AD" clId="Web-{41690EE3-464B-E383-202B-F20B8345D08D}" dt="2023-02-02T19:45:43.955" v="3"/>
      <pc:docMkLst>
        <pc:docMk/>
      </pc:docMkLst>
      <pc:sldChg chg="addCm modCm">
        <pc:chgData name="Simons, Leanne" userId="S::leanne.simons@tea.texas.gov::f0b41770-584b-4844-b5c5-b29dec998724" providerId="AD" clId="Web-{41690EE3-464B-E383-202B-F20B8345D08D}" dt="2023-02-02T19:39:44.580" v="1"/>
        <pc:sldMkLst>
          <pc:docMk/>
          <pc:sldMk cId="3470628635" sldId="1338"/>
        </pc:sldMkLst>
      </pc:sldChg>
      <pc:sldChg chg="addCm">
        <pc:chgData name="Simons, Leanne" userId="S::leanne.simons@tea.texas.gov::f0b41770-584b-4844-b5c5-b29dec998724" providerId="AD" clId="Web-{41690EE3-464B-E383-202B-F20B8345D08D}" dt="2023-02-02T19:45:43.955" v="3"/>
        <pc:sldMkLst>
          <pc:docMk/>
          <pc:sldMk cId="1069276913" sldId="1366"/>
        </pc:sldMkLst>
      </pc:sldChg>
      <pc:sldChg chg="addCm">
        <pc:chgData name="Simons, Leanne" userId="S::leanne.simons@tea.texas.gov::f0b41770-584b-4844-b5c5-b29dec998724" providerId="AD" clId="Web-{41690EE3-464B-E383-202B-F20B8345D08D}" dt="2023-02-02T19:40:51.286" v="2"/>
        <pc:sldMkLst>
          <pc:docMk/>
          <pc:sldMk cId="770196147" sldId="1369"/>
        </pc:sldMkLst>
      </pc:sldChg>
    </pc:docChg>
  </pc:docChgLst>
  <pc:docChgLst>
    <pc:chgData name="Ollervidez, Leticia" userId="S::leticia.ollervidez@tea.texas.gov::12ccd2a1-d554-4cac-b492-4e314c2b5f8f" providerId="AD" clId="Web-{54DB4BC2-58F2-4217-87B9-12E1E027595C}"/>
    <pc:docChg chg="">
      <pc:chgData name="Ollervidez, Leticia" userId="S::leticia.ollervidez@tea.texas.gov::12ccd2a1-d554-4cac-b492-4e314c2b5f8f" providerId="AD" clId="Web-{54DB4BC2-58F2-4217-87B9-12E1E027595C}" dt="2023-01-31T15:17:56.465" v="7"/>
      <pc:docMkLst>
        <pc:docMk/>
      </pc:docMkLst>
      <pc:sldChg chg="modCm">
        <pc:chgData name="Ollervidez, Leticia" userId="S::leticia.ollervidez@tea.texas.gov::12ccd2a1-d554-4cac-b492-4e314c2b5f8f" providerId="AD" clId="Web-{54DB4BC2-58F2-4217-87B9-12E1E027595C}" dt="2023-01-31T15:15:12.835" v="0"/>
        <pc:sldMkLst>
          <pc:docMk/>
          <pc:sldMk cId="2183889573" sldId="434"/>
        </pc:sldMkLst>
      </pc:sldChg>
      <pc:sldChg chg="modCm">
        <pc:chgData name="Ollervidez, Leticia" userId="S::leticia.ollervidez@tea.texas.gov::12ccd2a1-d554-4cac-b492-4e314c2b5f8f" providerId="AD" clId="Web-{54DB4BC2-58F2-4217-87B9-12E1E027595C}" dt="2023-01-31T15:16:14.368" v="2"/>
        <pc:sldMkLst>
          <pc:docMk/>
          <pc:sldMk cId="3470628635" sldId="1338"/>
        </pc:sldMkLst>
      </pc:sldChg>
      <pc:sldChg chg="modCm">
        <pc:chgData name="Ollervidez, Leticia" userId="S::leticia.ollervidez@tea.texas.gov::12ccd2a1-d554-4cac-b492-4e314c2b5f8f" providerId="AD" clId="Web-{54DB4BC2-58F2-4217-87B9-12E1E027595C}" dt="2023-01-31T15:17:25.870" v="5"/>
        <pc:sldMkLst>
          <pc:docMk/>
          <pc:sldMk cId="1932093886" sldId="1339"/>
        </pc:sldMkLst>
      </pc:sldChg>
      <pc:sldChg chg="modCm">
        <pc:chgData name="Ollervidez, Leticia" userId="S::leticia.ollervidez@tea.texas.gov::12ccd2a1-d554-4cac-b492-4e314c2b5f8f" providerId="AD" clId="Web-{54DB4BC2-58F2-4217-87B9-12E1E027595C}" dt="2023-01-31T15:15:31.148" v="1"/>
        <pc:sldMkLst>
          <pc:docMk/>
          <pc:sldMk cId="3689618282" sldId="1357"/>
        </pc:sldMkLst>
      </pc:sldChg>
      <pc:sldChg chg="modCm">
        <pc:chgData name="Ollervidez, Leticia" userId="S::leticia.ollervidez@tea.texas.gov::12ccd2a1-d554-4cac-b492-4e314c2b5f8f" providerId="AD" clId="Web-{54DB4BC2-58F2-4217-87B9-12E1E027595C}" dt="2023-01-31T15:17:56.465" v="7"/>
        <pc:sldMkLst>
          <pc:docMk/>
          <pc:sldMk cId="765768115" sldId="1364"/>
        </pc:sldMkLst>
      </pc:sldChg>
      <pc:sldChg chg="modCm">
        <pc:chgData name="Ollervidez, Leticia" userId="S::leticia.ollervidez@tea.texas.gov::12ccd2a1-d554-4cac-b492-4e314c2b5f8f" providerId="AD" clId="Web-{54DB4BC2-58F2-4217-87B9-12E1E027595C}" dt="2023-01-31T15:17:07.526" v="4"/>
        <pc:sldMkLst>
          <pc:docMk/>
          <pc:sldMk cId="1069276913" sldId="1366"/>
        </pc:sldMkLst>
      </pc:sldChg>
      <pc:sldChg chg="modCm">
        <pc:chgData name="Ollervidez, Leticia" userId="S::leticia.ollervidez@tea.texas.gov::12ccd2a1-d554-4cac-b492-4e314c2b5f8f" providerId="AD" clId="Web-{54DB4BC2-58F2-4217-87B9-12E1E027595C}" dt="2023-01-31T15:17:40.918" v="6"/>
        <pc:sldMkLst>
          <pc:docMk/>
          <pc:sldMk cId="522185286" sldId="1368"/>
        </pc:sldMkLst>
      </pc:sldChg>
      <pc:sldChg chg="modCm">
        <pc:chgData name="Ollervidez, Leticia" userId="S::leticia.ollervidez@tea.texas.gov::12ccd2a1-d554-4cac-b492-4e314c2b5f8f" providerId="AD" clId="Web-{54DB4BC2-58F2-4217-87B9-12E1E027595C}" dt="2023-01-31T15:16:24.728" v="3"/>
        <pc:sldMkLst>
          <pc:docMk/>
          <pc:sldMk cId="770196147" sldId="1369"/>
        </pc:sldMkLst>
      </pc:sldChg>
    </pc:docChg>
  </pc:docChgLst>
  <pc:docChgLst>
    <pc:chgData name="Muffoletto, Jamie" userId="daf1e3c6-8137-448a-b141-d23049d419b5" providerId="ADAL" clId="{8E31030A-6387-4419-96F2-8D252E4258B3}"/>
    <pc:docChg chg="addSld delSld modSld">
      <pc:chgData name="Muffoletto, Jamie" userId="daf1e3c6-8137-448a-b141-d23049d419b5" providerId="ADAL" clId="{8E31030A-6387-4419-96F2-8D252E4258B3}" dt="2023-02-01T14:59:05.733" v="189" actId="208"/>
      <pc:docMkLst>
        <pc:docMk/>
      </pc:docMkLst>
      <pc:sldChg chg="modSp mod addCm delCm">
        <pc:chgData name="Muffoletto, Jamie" userId="daf1e3c6-8137-448a-b141-d23049d419b5" providerId="ADAL" clId="{8E31030A-6387-4419-96F2-8D252E4258B3}" dt="2023-01-25T22:58:12.030" v="124"/>
        <pc:sldMkLst>
          <pc:docMk/>
          <pc:sldMk cId="101772985" sldId="430"/>
        </pc:sldMkLst>
        <pc:spChg chg="mod">
          <ac:chgData name="Muffoletto, Jamie" userId="daf1e3c6-8137-448a-b141-d23049d419b5" providerId="ADAL" clId="{8E31030A-6387-4419-96F2-8D252E4258B3}" dt="2023-01-25T21:29:45.738" v="10" actId="207"/>
          <ac:spMkLst>
            <pc:docMk/>
            <pc:sldMk cId="101772985" sldId="430"/>
            <ac:spMk id="2" creationId="{405DF411-78A9-9747-09AA-850A39BC7211}"/>
          </ac:spMkLst>
        </pc:spChg>
      </pc:sldChg>
      <pc:sldChg chg="modSp mod">
        <pc:chgData name="Muffoletto, Jamie" userId="daf1e3c6-8137-448a-b141-d23049d419b5" providerId="ADAL" clId="{8E31030A-6387-4419-96F2-8D252E4258B3}" dt="2023-01-25T21:31:20.239" v="12" actId="207"/>
        <pc:sldMkLst>
          <pc:docMk/>
          <pc:sldMk cId="2758598640" sldId="1341"/>
        </pc:sldMkLst>
        <pc:spChg chg="mod">
          <ac:chgData name="Muffoletto, Jamie" userId="daf1e3c6-8137-448a-b141-d23049d419b5" providerId="ADAL" clId="{8E31030A-6387-4419-96F2-8D252E4258B3}" dt="2023-01-25T21:31:20.239" v="12" actId="207"/>
          <ac:spMkLst>
            <pc:docMk/>
            <pc:sldMk cId="2758598640" sldId="1341"/>
            <ac:spMk id="4" creationId="{751675B9-146A-B868-8B16-D3830C079353}"/>
          </ac:spMkLst>
        </pc:spChg>
      </pc:sldChg>
      <pc:sldChg chg="modSp mod">
        <pc:chgData name="Muffoletto, Jamie" userId="daf1e3c6-8137-448a-b141-d23049d419b5" providerId="ADAL" clId="{8E31030A-6387-4419-96F2-8D252E4258B3}" dt="2023-01-25T21:32:31.452" v="79" actId="20577"/>
        <pc:sldMkLst>
          <pc:docMk/>
          <pc:sldMk cId="4117805516" sldId="1342"/>
        </pc:sldMkLst>
        <pc:spChg chg="mod">
          <ac:chgData name="Muffoletto, Jamie" userId="daf1e3c6-8137-448a-b141-d23049d419b5" providerId="ADAL" clId="{8E31030A-6387-4419-96F2-8D252E4258B3}" dt="2023-01-25T21:31:43.501" v="26" actId="20577"/>
          <ac:spMkLst>
            <pc:docMk/>
            <pc:sldMk cId="4117805516" sldId="1342"/>
            <ac:spMk id="3" creationId="{06942845-BD5A-42C5-A5C4-13339DD507AB}"/>
          </ac:spMkLst>
        </pc:spChg>
        <pc:spChg chg="mod">
          <ac:chgData name="Muffoletto, Jamie" userId="daf1e3c6-8137-448a-b141-d23049d419b5" providerId="ADAL" clId="{8E31030A-6387-4419-96F2-8D252E4258B3}" dt="2023-01-25T21:32:31.452" v="79" actId="20577"/>
          <ac:spMkLst>
            <pc:docMk/>
            <pc:sldMk cId="4117805516" sldId="1342"/>
            <ac:spMk id="4" creationId="{23308948-7A4C-3526-1B27-64C6D4F4F4FF}"/>
          </ac:spMkLst>
        </pc:spChg>
      </pc:sldChg>
      <pc:sldChg chg="del">
        <pc:chgData name="Muffoletto, Jamie" userId="daf1e3c6-8137-448a-b141-d23049d419b5" providerId="ADAL" clId="{8E31030A-6387-4419-96F2-8D252E4258B3}" dt="2023-01-25T22:54:58.433" v="114" actId="47"/>
        <pc:sldMkLst>
          <pc:docMk/>
          <pc:sldMk cId="3728244890" sldId="1343"/>
        </pc:sldMkLst>
      </pc:sldChg>
      <pc:sldChg chg="del">
        <pc:chgData name="Muffoletto, Jamie" userId="daf1e3c6-8137-448a-b141-d23049d419b5" providerId="ADAL" clId="{8E31030A-6387-4419-96F2-8D252E4258B3}" dt="2023-01-25T22:54:58.433" v="114" actId="47"/>
        <pc:sldMkLst>
          <pc:docMk/>
          <pc:sldMk cId="2972643837" sldId="1344"/>
        </pc:sldMkLst>
      </pc:sldChg>
      <pc:sldChg chg="del">
        <pc:chgData name="Muffoletto, Jamie" userId="daf1e3c6-8137-448a-b141-d23049d419b5" providerId="ADAL" clId="{8E31030A-6387-4419-96F2-8D252E4258B3}" dt="2023-01-25T22:54:58.433" v="114" actId="47"/>
        <pc:sldMkLst>
          <pc:docMk/>
          <pc:sldMk cId="3372854681" sldId="1345"/>
        </pc:sldMkLst>
      </pc:sldChg>
      <pc:sldChg chg="modSp mod">
        <pc:chgData name="Muffoletto, Jamie" userId="daf1e3c6-8137-448a-b141-d23049d419b5" providerId="ADAL" clId="{8E31030A-6387-4419-96F2-8D252E4258B3}" dt="2023-01-25T22:55:28.493" v="123" actId="20577"/>
        <pc:sldMkLst>
          <pc:docMk/>
          <pc:sldMk cId="3296166877" sldId="1347"/>
        </pc:sldMkLst>
        <pc:spChg chg="mod">
          <ac:chgData name="Muffoletto, Jamie" userId="daf1e3c6-8137-448a-b141-d23049d419b5" providerId="ADAL" clId="{8E31030A-6387-4419-96F2-8D252E4258B3}" dt="2023-01-25T22:55:28.493" v="123" actId="20577"/>
          <ac:spMkLst>
            <pc:docMk/>
            <pc:sldMk cId="3296166877" sldId="1347"/>
            <ac:spMk id="4" creationId="{F0CBC451-F663-2475-2B4C-7346B52A8825}"/>
          </ac:spMkLst>
        </pc:spChg>
      </pc:sldChg>
      <pc:sldChg chg="modSp mod">
        <pc:chgData name="Muffoletto, Jamie" userId="daf1e3c6-8137-448a-b141-d23049d419b5" providerId="ADAL" clId="{8E31030A-6387-4419-96F2-8D252E4258B3}" dt="2023-01-25T21:36:03.227" v="97" actId="20577"/>
        <pc:sldMkLst>
          <pc:docMk/>
          <pc:sldMk cId="2985573036" sldId="1348"/>
        </pc:sldMkLst>
        <pc:spChg chg="mod">
          <ac:chgData name="Muffoletto, Jamie" userId="daf1e3c6-8137-448a-b141-d23049d419b5" providerId="ADAL" clId="{8E31030A-6387-4419-96F2-8D252E4258B3}" dt="2023-01-25T21:36:03.227" v="97" actId="20577"/>
          <ac:spMkLst>
            <pc:docMk/>
            <pc:sldMk cId="2985573036" sldId="1348"/>
            <ac:spMk id="4" creationId="{EF38D156-6AEA-9AF7-4E5C-B78F65276FD1}"/>
          </ac:spMkLst>
        </pc:spChg>
      </pc:sldChg>
      <pc:sldChg chg="modSp mod delCm">
        <pc:chgData name="Muffoletto, Jamie" userId="daf1e3c6-8137-448a-b141-d23049d419b5" providerId="ADAL" clId="{8E31030A-6387-4419-96F2-8D252E4258B3}" dt="2023-01-25T22:58:21.491" v="125" actId="20577"/>
        <pc:sldMkLst>
          <pc:docMk/>
          <pc:sldMk cId="3689618282" sldId="1357"/>
        </pc:sldMkLst>
        <pc:spChg chg="mod">
          <ac:chgData name="Muffoletto, Jamie" userId="daf1e3c6-8137-448a-b141-d23049d419b5" providerId="ADAL" clId="{8E31030A-6387-4419-96F2-8D252E4258B3}" dt="2023-01-25T22:58:21.491" v="125" actId="20577"/>
          <ac:spMkLst>
            <pc:docMk/>
            <pc:sldMk cId="3689618282" sldId="1357"/>
            <ac:spMk id="5" creationId="{A50BE870-18BE-B0D2-0D66-823FC4C417D7}"/>
          </ac:spMkLst>
        </pc:spChg>
      </pc:sldChg>
      <pc:sldChg chg="modSp mod">
        <pc:chgData name="Muffoletto, Jamie" userId="daf1e3c6-8137-448a-b141-d23049d419b5" providerId="ADAL" clId="{8E31030A-6387-4419-96F2-8D252E4258B3}" dt="2023-01-25T18:53:32.736" v="4" actId="20577"/>
        <pc:sldMkLst>
          <pc:docMk/>
          <pc:sldMk cId="1815718849" sldId="1358"/>
        </pc:sldMkLst>
        <pc:graphicFrameChg chg="modGraphic">
          <ac:chgData name="Muffoletto, Jamie" userId="daf1e3c6-8137-448a-b141-d23049d419b5" providerId="ADAL" clId="{8E31030A-6387-4419-96F2-8D252E4258B3}" dt="2023-01-25T18:53:32.736" v="4" actId="20577"/>
          <ac:graphicFrameMkLst>
            <pc:docMk/>
            <pc:sldMk cId="1815718849" sldId="1358"/>
            <ac:graphicFrameMk id="5" creationId="{F8A4B757-DCAC-FE7D-58DD-57F767937DE8}"/>
          </ac:graphicFrameMkLst>
        </pc:graphicFrameChg>
      </pc:sldChg>
      <pc:sldChg chg="del">
        <pc:chgData name="Muffoletto, Jamie" userId="daf1e3c6-8137-448a-b141-d23049d419b5" providerId="ADAL" clId="{8E31030A-6387-4419-96F2-8D252E4258B3}" dt="2023-01-25T22:58:28.328" v="126" actId="2696"/>
        <pc:sldMkLst>
          <pc:docMk/>
          <pc:sldMk cId="3008848058" sldId="1363"/>
        </pc:sldMkLst>
      </pc:sldChg>
      <pc:sldChg chg="delCm">
        <pc:chgData name="Muffoletto, Jamie" userId="daf1e3c6-8137-448a-b141-d23049d419b5" providerId="ADAL" clId="{8E31030A-6387-4419-96F2-8D252E4258B3}" dt="2023-01-25T18:53:14.906" v="3"/>
        <pc:sldMkLst>
          <pc:docMk/>
          <pc:sldMk cId="765768115" sldId="1364"/>
        </pc:sldMkLst>
      </pc:sldChg>
      <pc:sldChg chg="modSp mod">
        <pc:chgData name="Muffoletto, Jamie" userId="daf1e3c6-8137-448a-b141-d23049d419b5" providerId="ADAL" clId="{8E31030A-6387-4419-96F2-8D252E4258B3}" dt="2023-01-25T21:30:46.548" v="11" actId="207"/>
        <pc:sldMkLst>
          <pc:docMk/>
          <pc:sldMk cId="1069276913" sldId="1366"/>
        </pc:sldMkLst>
        <pc:spChg chg="mod">
          <ac:chgData name="Muffoletto, Jamie" userId="daf1e3c6-8137-448a-b141-d23049d419b5" providerId="ADAL" clId="{8E31030A-6387-4419-96F2-8D252E4258B3}" dt="2023-01-25T21:30:46.548" v="11" actId="207"/>
          <ac:spMkLst>
            <pc:docMk/>
            <pc:sldMk cId="1069276913" sldId="1366"/>
            <ac:spMk id="4" creationId="{82FA8033-9AFA-F57D-0A95-BA4F58F2BA2E}"/>
          </ac:spMkLst>
        </pc:spChg>
      </pc:sldChg>
      <pc:sldChg chg="addSp modSp mod modCm">
        <pc:chgData name="Muffoletto, Jamie" userId="daf1e3c6-8137-448a-b141-d23049d419b5" providerId="ADAL" clId="{8E31030A-6387-4419-96F2-8D252E4258B3}" dt="2023-02-01T14:59:05.733" v="189" actId="208"/>
        <pc:sldMkLst>
          <pc:docMk/>
          <pc:sldMk cId="2857892471" sldId="1367"/>
        </pc:sldMkLst>
        <pc:spChg chg="mod">
          <ac:chgData name="Muffoletto, Jamie" userId="daf1e3c6-8137-448a-b141-d23049d419b5" providerId="ADAL" clId="{8E31030A-6387-4419-96F2-8D252E4258B3}" dt="2023-02-01T14:59:05.733" v="189" actId="208"/>
          <ac:spMkLst>
            <pc:docMk/>
            <pc:sldMk cId="2857892471" sldId="1367"/>
            <ac:spMk id="2" creationId="{C40272D8-75B1-1385-ADC5-8DE43BBE297A}"/>
          </ac:spMkLst>
        </pc:spChg>
        <pc:spChg chg="add mod">
          <ac:chgData name="Muffoletto, Jamie" userId="daf1e3c6-8137-448a-b141-d23049d419b5" providerId="ADAL" clId="{8E31030A-6387-4419-96F2-8D252E4258B3}" dt="2023-01-31T17:12:51.856" v="187" actId="207"/>
          <ac:spMkLst>
            <pc:docMk/>
            <pc:sldMk cId="2857892471" sldId="1367"/>
            <ac:spMk id="5" creationId="{B091C0CA-6598-1C54-E9D4-A1B1EACB2DB8}"/>
          </ac:spMkLst>
        </pc:spChg>
      </pc:sldChg>
      <pc:sldChg chg="add del">
        <pc:chgData name="Muffoletto, Jamie" userId="daf1e3c6-8137-448a-b141-d23049d419b5" providerId="ADAL" clId="{8E31030A-6387-4419-96F2-8D252E4258B3}" dt="2023-01-25T22:54:58.433" v="114" actId="47"/>
        <pc:sldMkLst>
          <pc:docMk/>
          <pc:sldMk cId="2749216270" sldId="1369"/>
        </pc:sldMkLst>
      </pc:sldChg>
    </pc:docChg>
  </pc:docChgLst>
  <pc:docChgLst>
    <pc:chgData name="Johnson, Scott" userId="S::scott.johnson@tea.texas.gov::bec97677-f0c6-4bfb-b610-83dc74061801" providerId="AD" clId="Web-{266E077B-1E94-58CF-5C7A-F68A49E49B34}"/>
    <pc:docChg chg="modSld">
      <pc:chgData name="Johnson, Scott" userId="S::scott.johnson@tea.texas.gov::bec97677-f0c6-4bfb-b610-83dc74061801" providerId="AD" clId="Web-{266E077B-1E94-58CF-5C7A-F68A49E49B34}" dt="2023-02-02T20:50:53.311" v="3"/>
      <pc:docMkLst>
        <pc:docMk/>
      </pc:docMkLst>
      <pc:sldChg chg="modSp">
        <pc:chgData name="Johnson, Scott" userId="S::scott.johnson@tea.texas.gov::bec97677-f0c6-4bfb-b610-83dc74061801" providerId="AD" clId="Web-{266E077B-1E94-58CF-5C7A-F68A49E49B34}" dt="2023-02-02T20:50:53.311" v="3"/>
        <pc:sldMkLst>
          <pc:docMk/>
          <pc:sldMk cId="1815718849" sldId="1358"/>
        </pc:sldMkLst>
        <pc:graphicFrameChg chg="mod modGraphic">
          <ac:chgData name="Johnson, Scott" userId="S::scott.johnson@tea.texas.gov::bec97677-f0c6-4bfb-b610-83dc74061801" providerId="AD" clId="Web-{266E077B-1E94-58CF-5C7A-F68A49E49B34}" dt="2023-02-02T20:50:53.311" v="3"/>
          <ac:graphicFrameMkLst>
            <pc:docMk/>
            <pc:sldMk cId="1815718849" sldId="1358"/>
            <ac:graphicFrameMk id="5" creationId="{F8A4B757-DCAC-FE7D-58DD-57F767937DE8}"/>
          </ac:graphicFrameMkLst>
        </pc:graphicFrameChg>
      </pc:sldChg>
    </pc:docChg>
  </pc:docChgLst>
  <pc:docChgLst>
    <pc:chgData name="Adaky, Kathy" userId="8c2da59b-9e4a-4960-a749-115f3818b707" providerId="ADAL" clId="{E09033B1-2A94-49D5-A2E9-0370270571AA}"/>
    <pc:docChg chg="custSel delSld modSld sldOrd">
      <pc:chgData name="Adaky, Kathy" userId="8c2da59b-9e4a-4960-a749-115f3818b707" providerId="ADAL" clId="{E09033B1-2A94-49D5-A2E9-0370270571AA}" dt="2023-02-02T20:19:40.339" v="640" actId="20577"/>
      <pc:docMkLst>
        <pc:docMk/>
      </pc:docMkLst>
      <pc:sldChg chg="modSp mod modCm">
        <pc:chgData name="Adaky, Kathy" userId="8c2da59b-9e4a-4960-a749-115f3818b707" providerId="ADAL" clId="{E09033B1-2A94-49D5-A2E9-0370270571AA}" dt="2023-01-31T13:56:14.490" v="146"/>
        <pc:sldMkLst>
          <pc:docMk/>
          <pc:sldMk cId="2183889573" sldId="434"/>
        </pc:sldMkLst>
        <pc:spChg chg="mod">
          <ac:chgData name="Adaky, Kathy" userId="8c2da59b-9e4a-4960-a749-115f3818b707" providerId="ADAL" clId="{E09033B1-2A94-49D5-A2E9-0370270571AA}" dt="2023-01-31T13:55:06.566" v="118" actId="20577"/>
          <ac:spMkLst>
            <pc:docMk/>
            <pc:sldMk cId="2183889573" sldId="434"/>
            <ac:spMk id="2" creationId="{062ACD8D-A3DB-C822-D54D-3A23CB51854C}"/>
          </ac:spMkLst>
        </pc:spChg>
      </pc:sldChg>
      <pc:sldChg chg="modSp mod modCm modNotesTx">
        <pc:chgData name="Adaky, Kathy" userId="8c2da59b-9e4a-4960-a749-115f3818b707" providerId="ADAL" clId="{E09033B1-2A94-49D5-A2E9-0370270571AA}" dt="2023-01-31T14:08:27.714" v="369"/>
        <pc:sldMkLst>
          <pc:docMk/>
          <pc:sldMk cId="3470628635" sldId="1338"/>
        </pc:sldMkLst>
        <pc:spChg chg="mod">
          <ac:chgData name="Adaky, Kathy" userId="8c2da59b-9e4a-4960-a749-115f3818b707" providerId="ADAL" clId="{E09033B1-2A94-49D5-A2E9-0370270571AA}" dt="2023-01-31T14:07:27.006" v="368" actId="20577"/>
          <ac:spMkLst>
            <pc:docMk/>
            <pc:sldMk cId="3470628635" sldId="1338"/>
            <ac:spMk id="4" creationId="{5FBEB3A3-7658-8AB0-473C-0F8FDFA6D4BA}"/>
          </ac:spMkLst>
        </pc:spChg>
      </pc:sldChg>
      <pc:sldChg chg="modCm">
        <pc:chgData name="Adaky, Kathy" userId="8c2da59b-9e4a-4960-a749-115f3818b707" providerId="ADAL" clId="{E09033B1-2A94-49D5-A2E9-0370270571AA}" dt="2023-01-31T14:50:51.467" v="405"/>
        <pc:sldMkLst>
          <pc:docMk/>
          <pc:sldMk cId="1932093886" sldId="1339"/>
        </pc:sldMkLst>
      </pc:sldChg>
      <pc:sldChg chg="del modCm">
        <pc:chgData name="Adaky, Kathy" userId="8c2da59b-9e4a-4960-a749-115f3818b707" providerId="ADAL" clId="{E09033B1-2A94-49D5-A2E9-0370270571AA}" dt="2023-01-31T14:55:13.403" v="413" actId="2696"/>
        <pc:sldMkLst>
          <pc:docMk/>
          <pc:sldMk cId="4070679872" sldId="1340"/>
        </pc:sldMkLst>
      </pc:sldChg>
      <pc:sldChg chg="modSp mod modCm">
        <pc:chgData name="Adaky, Kathy" userId="8c2da59b-9e4a-4960-a749-115f3818b707" providerId="ADAL" clId="{E09033B1-2A94-49D5-A2E9-0370270571AA}" dt="2023-01-31T22:20:55.804" v="636"/>
        <pc:sldMkLst>
          <pc:docMk/>
          <pc:sldMk cId="2758598640" sldId="1341"/>
        </pc:sldMkLst>
        <pc:spChg chg="mod">
          <ac:chgData name="Adaky, Kathy" userId="8c2da59b-9e4a-4960-a749-115f3818b707" providerId="ADAL" clId="{E09033B1-2A94-49D5-A2E9-0370270571AA}" dt="2023-01-31T22:19:47.168" v="635" actId="6549"/>
          <ac:spMkLst>
            <pc:docMk/>
            <pc:sldMk cId="2758598640" sldId="1341"/>
            <ac:spMk id="4" creationId="{751675B9-146A-B868-8B16-D3830C079353}"/>
          </ac:spMkLst>
        </pc:spChg>
      </pc:sldChg>
      <pc:sldChg chg="modSp mod addCm modCm">
        <pc:chgData name="Adaky, Kathy" userId="8c2da59b-9e4a-4960-a749-115f3818b707" providerId="ADAL" clId="{E09033B1-2A94-49D5-A2E9-0370270571AA}" dt="2023-01-31T15:04:50.629" v="430"/>
        <pc:sldMkLst>
          <pc:docMk/>
          <pc:sldMk cId="3689618282" sldId="1357"/>
        </pc:sldMkLst>
        <pc:spChg chg="mod">
          <ac:chgData name="Adaky, Kathy" userId="8c2da59b-9e4a-4960-a749-115f3818b707" providerId="ADAL" clId="{E09033B1-2A94-49D5-A2E9-0370270571AA}" dt="2023-01-31T13:55:33.677" v="145" actId="20577"/>
          <ac:spMkLst>
            <pc:docMk/>
            <pc:sldMk cId="3689618282" sldId="1357"/>
            <ac:spMk id="5" creationId="{A50BE870-18BE-B0D2-0D66-823FC4C417D7}"/>
          </ac:spMkLst>
        </pc:spChg>
      </pc:sldChg>
      <pc:sldChg chg="modSp mod modCm">
        <pc:chgData name="Adaky, Kathy" userId="8c2da59b-9e4a-4960-a749-115f3818b707" providerId="ADAL" clId="{E09033B1-2A94-49D5-A2E9-0370270571AA}" dt="2023-01-31T15:00:49.537" v="428"/>
        <pc:sldMkLst>
          <pc:docMk/>
          <pc:sldMk cId="765768115" sldId="1364"/>
        </pc:sldMkLst>
        <pc:spChg chg="mod">
          <ac:chgData name="Adaky, Kathy" userId="8c2da59b-9e4a-4960-a749-115f3818b707" providerId="ADAL" clId="{E09033B1-2A94-49D5-A2E9-0370270571AA}" dt="2023-01-31T14:57:02.914" v="427" actId="20577"/>
          <ac:spMkLst>
            <pc:docMk/>
            <pc:sldMk cId="765768115" sldId="1364"/>
            <ac:spMk id="4" creationId="{82FA8033-9AFA-F57D-0A95-BA4F58F2BA2E}"/>
          </ac:spMkLst>
        </pc:spChg>
      </pc:sldChg>
      <pc:sldChg chg="del modCm">
        <pc:chgData name="Adaky, Kathy" userId="8c2da59b-9e4a-4960-a749-115f3818b707" providerId="ADAL" clId="{E09033B1-2A94-49D5-A2E9-0370270571AA}" dt="2023-01-31T14:56:19.806" v="415" actId="2696"/>
        <pc:sldMkLst>
          <pc:docMk/>
          <pc:sldMk cId="778527199" sldId="1365"/>
        </pc:sldMkLst>
      </pc:sldChg>
      <pc:sldChg chg="modSp mod ord modCm">
        <pc:chgData name="Adaky, Kathy" userId="8c2da59b-9e4a-4960-a749-115f3818b707" providerId="ADAL" clId="{E09033B1-2A94-49D5-A2E9-0370270571AA}" dt="2023-01-31T14:54:25.180" v="412" actId="14"/>
        <pc:sldMkLst>
          <pc:docMk/>
          <pc:sldMk cId="1069276913" sldId="1366"/>
        </pc:sldMkLst>
        <pc:spChg chg="mod">
          <ac:chgData name="Adaky, Kathy" userId="8c2da59b-9e4a-4960-a749-115f3818b707" providerId="ADAL" clId="{E09033B1-2A94-49D5-A2E9-0370270571AA}" dt="2023-01-31T14:47:47.889" v="391" actId="20577"/>
          <ac:spMkLst>
            <pc:docMk/>
            <pc:sldMk cId="1069276913" sldId="1366"/>
            <ac:spMk id="3" creationId="{06942845-BD5A-42C5-A5C4-13339DD507AB}"/>
          </ac:spMkLst>
        </pc:spChg>
        <pc:spChg chg="mod">
          <ac:chgData name="Adaky, Kathy" userId="8c2da59b-9e4a-4960-a749-115f3818b707" providerId="ADAL" clId="{E09033B1-2A94-49D5-A2E9-0370270571AA}" dt="2023-01-31T14:54:25.180" v="412" actId="14"/>
          <ac:spMkLst>
            <pc:docMk/>
            <pc:sldMk cId="1069276913" sldId="1366"/>
            <ac:spMk id="4" creationId="{82FA8033-9AFA-F57D-0A95-BA4F58F2BA2E}"/>
          </ac:spMkLst>
        </pc:spChg>
      </pc:sldChg>
      <pc:sldChg chg="modCm">
        <pc:chgData name="Adaky, Kathy" userId="8c2da59b-9e4a-4960-a749-115f3818b707" providerId="ADAL" clId="{E09033B1-2A94-49D5-A2E9-0370270571AA}" dt="2023-01-31T14:51:07.864" v="406"/>
        <pc:sldMkLst>
          <pc:docMk/>
          <pc:sldMk cId="522185286" sldId="1368"/>
        </pc:sldMkLst>
      </pc:sldChg>
      <pc:sldChg chg="modSp mod modCm">
        <pc:chgData name="Adaky, Kathy" userId="8c2da59b-9e4a-4960-a749-115f3818b707" providerId="ADAL" clId="{E09033B1-2A94-49D5-A2E9-0370270571AA}" dt="2023-02-02T20:19:40.339" v="640" actId="20577"/>
        <pc:sldMkLst>
          <pc:docMk/>
          <pc:sldMk cId="770196147" sldId="1369"/>
        </pc:sldMkLst>
        <pc:spChg chg="mod">
          <ac:chgData name="Adaky, Kathy" userId="8c2da59b-9e4a-4960-a749-115f3818b707" providerId="ADAL" clId="{E09033B1-2A94-49D5-A2E9-0370270571AA}" dt="2023-02-02T20:19:40.339" v="640" actId="20577"/>
          <ac:spMkLst>
            <pc:docMk/>
            <pc:sldMk cId="770196147" sldId="1369"/>
            <ac:spMk id="4" creationId="{5FBEB3A3-7658-8AB0-473C-0F8FDFA6D4BA}"/>
          </ac:spMkLst>
        </pc:spChg>
      </pc:sldChg>
    </pc:docChg>
  </pc:docChgLst>
  <pc:docChgLst>
    <pc:chgData name="Ollervidez, Leticia" userId="S::leticia.ollervidez@tea.texas.gov::12ccd2a1-d554-4cac-b492-4e314c2b5f8f" providerId="AD" clId="Web-{C785DF5F-659B-A93B-6CF1-84CB128243F1}"/>
    <pc:docChg chg="mod modSld">
      <pc:chgData name="Ollervidez, Leticia" userId="S::leticia.ollervidez@tea.texas.gov::12ccd2a1-d554-4cac-b492-4e314c2b5f8f" providerId="AD" clId="Web-{C785DF5F-659B-A93B-6CF1-84CB128243F1}" dt="2023-01-31T14:10:05.603" v="24" actId="1076"/>
      <pc:docMkLst>
        <pc:docMk/>
      </pc:docMkLst>
      <pc:sldChg chg="modSp modCm">
        <pc:chgData name="Ollervidez, Leticia" userId="S::leticia.ollervidez@tea.texas.gov::12ccd2a1-d554-4cac-b492-4e314c2b5f8f" providerId="AD" clId="Web-{C785DF5F-659B-A93B-6CF1-84CB128243F1}" dt="2023-01-31T14:10:05.603" v="24" actId="1076"/>
        <pc:sldMkLst>
          <pc:docMk/>
          <pc:sldMk cId="1932093886" sldId="1339"/>
        </pc:sldMkLst>
        <pc:spChg chg="mod">
          <ac:chgData name="Ollervidez, Leticia" userId="S::leticia.ollervidez@tea.texas.gov::12ccd2a1-d554-4cac-b492-4e314c2b5f8f" providerId="AD" clId="Web-{C785DF5F-659B-A93B-6CF1-84CB128243F1}" dt="2023-01-31T14:09:55.056" v="22" actId="20577"/>
          <ac:spMkLst>
            <pc:docMk/>
            <pc:sldMk cId="1932093886" sldId="1339"/>
            <ac:spMk id="4" creationId="{42CA4EEE-124E-39F1-B99B-14DDD1B51DCF}"/>
          </ac:spMkLst>
        </pc:spChg>
        <pc:picChg chg="mod">
          <ac:chgData name="Ollervidez, Leticia" userId="S::leticia.ollervidez@tea.texas.gov::12ccd2a1-d554-4cac-b492-4e314c2b5f8f" providerId="AD" clId="Web-{C785DF5F-659B-A93B-6CF1-84CB128243F1}" dt="2023-01-31T14:10:05.603" v="24" actId="1076"/>
          <ac:picMkLst>
            <pc:docMk/>
            <pc:sldMk cId="1932093886" sldId="1339"/>
            <ac:picMk id="8" creationId="{6FF7DDE6-259C-4992-89E2-9903EEBAB5C3}"/>
          </ac:picMkLst>
        </pc:picChg>
      </pc:sldChg>
    </pc:docChg>
  </pc:docChgLst>
  <pc:docChgLst>
    <pc:chgData name="Polo, Beth" userId="S::beth.polo@tea.texas.gov::217503ae-afe6-4379-9001-e6919c8c2fa0" providerId="AD" clId="Web-{5D4986ED-738B-3E2F-1B8D-485EB0339315}"/>
    <pc:docChg chg="">
      <pc:chgData name="Polo, Beth" userId="S::beth.polo@tea.texas.gov::217503ae-afe6-4379-9001-e6919c8c2fa0" providerId="AD" clId="Web-{5D4986ED-738B-3E2F-1B8D-485EB0339315}" dt="2023-01-25T14:50:56.202" v="0"/>
      <pc:docMkLst>
        <pc:docMk/>
      </pc:docMkLst>
      <pc:sldChg chg="modCm">
        <pc:chgData name="Polo, Beth" userId="S::beth.polo@tea.texas.gov::217503ae-afe6-4379-9001-e6919c8c2fa0" providerId="AD" clId="Web-{5D4986ED-738B-3E2F-1B8D-485EB0339315}" dt="2023-01-25T14:50:56.202" v="0"/>
        <pc:sldMkLst>
          <pc:docMk/>
          <pc:sldMk cId="765768115" sldId="1364"/>
        </pc:sldMkLst>
      </pc:sldChg>
    </pc:docChg>
  </pc:docChgLst>
  <pc:docChgLst>
    <pc:chgData name="Adaky, Kathy" userId="S::kathy.adaky@tea.texas.gov::8c2da59b-9e4a-4960-a749-115f3818b707" providerId="AD" clId="Web-{B3F79AC0-CEBF-A7BF-446C-644AF5565DCB}"/>
    <pc:docChg chg="modSld">
      <pc:chgData name="Adaky, Kathy" userId="S::kathy.adaky@tea.texas.gov::8c2da59b-9e4a-4960-a749-115f3818b707" providerId="AD" clId="Web-{B3F79AC0-CEBF-A7BF-446C-644AF5565DCB}" dt="2023-01-30T17:50:20.920" v="4" actId="20577"/>
      <pc:docMkLst>
        <pc:docMk/>
      </pc:docMkLst>
      <pc:sldChg chg="modSp modCm">
        <pc:chgData name="Adaky, Kathy" userId="S::kathy.adaky@tea.texas.gov::8c2da59b-9e4a-4960-a749-115f3818b707" providerId="AD" clId="Web-{B3F79AC0-CEBF-A7BF-446C-644AF5565DCB}" dt="2023-01-30T17:50:20.920" v="4" actId="20577"/>
        <pc:sldMkLst>
          <pc:docMk/>
          <pc:sldMk cId="101772985" sldId="430"/>
        </pc:sldMkLst>
        <pc:spChg chg="mod">
          <ac:chgData name="Adaky, Kathy" userId="S::kathy.adaky@tea.texas.gov::8c2da59b-9e4a-4960-a749-115f3818b707" providerId="AD" clId="Web-{B3F79AC0-CEBF-A7BF-446C-644AF5565DCB}" dt="2023-01-30T17:50:20.920" v="4" actId="20577"/>
          <ac:spMkLst>
            <pc:docMk/>
            <pc:sldMk cId="101772985" sldId="430"/>
            <ac:spMk id="2" creationId="{405DF411-78A9-9747-09AA-850A39BC7211}"/>
          </ac:spMkLst>
        </pc:spChg>
      </pc:sldChg>
    </pc:docChg>
  </pc:docChgLst>
  <pc:docChgLst>
    <pc:chgData name="Ollervidez, Leticia" userId="S::leticia.ollervidez@tea.texas.gov::12ccd2a1-d554-4cac-b492-4e314c2b5f8f" providerId="AD" clId="Web-{3C368CFF-CBA7-41A1-A73B-6833E42BFE88}"/>
    <pc:docChg chg="">
      <pc:chgData name="Ollervidez, Leticia" userId="S::leticia.ollervidez@tea.texas.gov::12ccd2a1-d554-4cac-b492-4e314c2b5f8f" providerId="AD" clId="Web-{3C368CFF-CBA7-41A1-A73B-6833E42BFE88}" dt="2023-02-10T14:08:04.455" v="18"/>
      <pc:docMkLst>
        <pc:docMk/>
      </pc:docMkLst>
      <pc:sldChg chg="delCm">
        <pc:chgData name="Ollervidez, Leticia" userId="S::leticia.ollervidez@tea.texas.gov::12ccd2a1-d554-4cac-b492-4e314c2b5f8f" providerId="AD" clId="Web-{3C368CFF-CBA7-41A1-A73B-6833E42BFE88}" dt="2023-02-10T14:08:04.455" v="7"/>
        <pc:sldMkLst>
          <pc:docMk/>
          <pc:sldMk cId="101772985" sldId="430"/>
        </pc:sldMkLst>
        <pc:extLst>
          <p:ext xmlns:p="http://schemas.openxmlformats.org/presentationml/2006/main" uri="{D6D511B9-2390-475A-947B-AFAB55BFBCF1}">
            <pc226:cmChg xmlns:pc226="http://schemas.microsoft.com/office/powerpoint/2022/06/main/command" chg="del">
              <pc226:chgData name="Ollervidez, Leticia" userId="S::leticia.ollervidez@tea.texas.gov::12ccd2a1-d554-4cac-b492-4e314c2b5f8f" providerId="AD" clId="Web-{3C368CFF-CBA7-41A1-A73B-6833E42BFE88}" dt="2023-02-10T14:08:04.455" v="7"/>
              <pc2:cmMkLst xmlns:pc2="http://schemas.microsoft.com/office/powerpoint/2019/9/main/command">
                <pc:docMk/>
                <pc:sldMk cId="101772985" sldId="430"/>
                <pc2:cmMk id="{8178798E-F4F6-4129-85D0-FC34043BD175}"/>
              </pc2:cmMkLst>
            </pc226:cmChg>
            <pc226:cmChg xmlns:pc226="http://schemas.microsoft.com/office/powerpoint/2022/06/main/command" chg="del">
              <pc226:chgData name="Ollervidez, Leticia" userId="S::leticia.ollervidez@tea.texas.gov::12ccd2a1-d554-4cac-b492-4e314c2b5f8f" providerId="AD" clId="Web-{3C368CFF-CBA7-41A1-A73B-6833E42BFE88}" dt="2023-02-10T14:08:04.455" v="6"/>
              <pc2:cmMkLst xmlns:pc2="http://schemas.microsoft.com/office/powerpoint/2019/9/main/command">
                <pc:docMk/>
                <pc:sldMk cId="101772985" sldId="430"/>
                <pc2:cmMk id="{A77C7CF1-0B27-4C36-9DD9-F54C632210F2}"/>
              </pc2:cmMkLst>
            </pc226:cmChg>
          </p:ext>
        </pc:extLst>
      </pc:sldChg>
      <pc:sldChg chg="delCm">
        <pc:chgData name="Ollervidez, Leticia" userId="S::leticia.ollervidez@tea.texas.gov::12ccd2a1-d554-4cac-b492-4e314c2b5f8f" providerId="AD" clId="Web-{3C368CFF-CBA7-41A1-A73B-6833E42BFE88}" dt="2023-02-10T14:08:04.455" v="1"/>
        <pc:sldMkLst>
          <pc:docMk/>
          <pc:sldMk cId="2183889573" sldId="434"/>
        </pc:sldMkLst>
        <pc:extLst>
          <p:ext xmlns:p="http://schemas.openxmlformats.org/presentationml/2006/main" uri="{D6D511B9-2390-475A-947B-AFAB55BFBCF1}">
            <pc226:cmChg xmlns:pc226="http://schemas.microsoft.com/office/powerpoint/2022/06/main/command" chg="del">
              <pc226:chgData name="Ollervidez, Leticia" userId="S::leticia.ollervidez@tea.texas.gov::12ccd2a1-d554-4cac-b492-4e314c2b5f8f" providerId="AD" clId="Web-{3C368CFF-CBA7-41A1-A73B-6833E42BFE88}" dt="2023-02-10T14:08:04.455" v="0"/>
              <pc2:cmMkLst xmlns:pc2="http://schemas.microsoft.com/office/powerpoint/2019/9/main/command">
                <pc:docMk/>
                <pc:sldMk cId="2183889573" sldId="434"/>
                <pc2:cmMk id="{5A1DCE8D-94B6-4A0F-8590-C654FC1CF5A5}"/>
              </pc2:cmMkLst>
            </pc226:cmChg>
            <pc226:cmChg xmlns:pc226="http://schemas.microsoft.com/office/powerpoint/2022/06/main/command" chg="del">
              <pc226:chgData name="Ollervidez, Leticia" userId="S::leticia.ollervidez@tea.texas.gov::12ccd2a1-d554-4cac-b492-4e314c2b5f8f" providerId="AD" clId="Web-{3C368CFF-CBA7-41A1-A73B-6833E42BFE88}" dt="2023-02-10T14:08:04.455" v="1"/>
              <pc2:cmMkLst xmlns:pc2="http://schemas.microsoft.com/office/powerpoint/2019/9/main/command">
                <pc:docMk/>
                <pc:sldMk cId="2183889573" sldId="434"/>
                <pc2:cmMk id="{42DCF9E0-BBC6-4F9E-9AC0-C5D1029DFF0F}"/>
              </pc2:cmMkLst>
            </pc226:cmChg>
          </p:ext>
        </pc:extLst>
      </pc:sldChg>
      <pc:sldChg chg="delCm">
        <pc:chgData name="Ollervidez, Leticia" userId="S::leticia.ollervidez@tea.texas.gov::12ccd2a1-d554-4cac-b492-4e314c2b5f8f" providerId="AD" clId="Web-{3C368CFF-CBA7-41A1-A73B-6833E42BFE88}" dt="2023-02-10T14:08:04.455" v="9"/>
        <pc:sldMkLst>
          <pc:docMk/>
          <pc:sldMk cId="3470628635" sldId="1338"/>
        </pc:sldMkLst>
        <pc:extLst>
          <p:ext xmlns:p="http://schemas.openxmlformats.org/presentationml/2006/main" uri="{D6D511B9-2390-475A-947B-AFAB55BFBCF1}">
            <pc226:cmChg xmlns:pc226="http://schemas.microsoft.com/office/powerpoint/2022/06/main/command" chg="del">
              <pc226:chgData name="Ollervidez, Leticia" userId="S::leticia.ollervidez@tea.texas.gov::12ccd2a1-d554-4cac-b492-4e314c2b5f8f" providerId="AD" clId="Web-{3C368CFF-CBA7-41A1-A73B-6833E42BFE88}" dt="2023-02-10T14:08:04.455" v="9"/>
              <pc2:cmMkLst xmlns:pc2="http://schemas.microsoft.com/office/powerpoint/2019/9/main/command">
                <pc:docMk/>
                <pc:sldMk cId="3470628635" sldId="1338"/>
                <pc2:cmMk id="{E6D11DBE-B851-497A-923B-42232D220F22}"/>
              </pc2:cmMkLst>
            </pc226:cmChg>
            <pc226:cmChg xmlns:pc226="http://schemas.microsoft.com/office/powerpoint/2022/06/main/command" chg="del">
              <pc226:chgData name="Ollervidez, Leticia" userId="S::leticia.ollervidez@tea.texas.gov::12ccd2a1-d554-4cac-b492-4e314c2b5f8f" providerId="AD" clId="Web-{3C368CFF-CBA7-41A1-A73B-6833E42BFE88}" dt="2023-02-10T14:08:04.455" v="8"/>
              <pc2:cmMkLst xmlns:pc2="http://schemas.microsoft.com/office/powerpoint/2019/9/main/command">
                <pc:docMk/>
                <pc:sldMk cId="3470628635" sldId="1338"/>
                <pc2:cmMk id="{AA4502D1-8A02-4D2B-A968-081F608D3005}"/>
              </pc2:cmMkLst>
            </pc226:cmChg>
          </p:ext>
        </pc:extLst>
      </pc:sldChg>
      <pc:sldChg chg="delCm">
        <pc:chgData name="Ollervidez, Leticia" userId="S::leticia.ollervidez@tea.texas.gov::12ccd2a1-d554-4cac-b492-4e314c2b5f8f" providerId="AD" clId="Web-{3C368CFF-CBA7-41A1-A73B-6833E42BFE88}" dt="2023-02-10T14:08:04.455" v="14"/>
        <pc:sldMkLst>
          <pc:docMk/>
          <pc:sldMk cId="1932093886" sldId="1339"/>
        </pc:sldMkLst>
        <pc:extLst>
          <p:ext xmlns:p="http://schemas.openxmlformats.org/presentationml/2006/main" uri="{D6D511B9-2390-475A-947B-AFAB55BFBCF1}">
            <pc226:cmChg xmlns:pc226="http://schemas.microsoft.com/office/powerpoint/2022/06/main/command" chg="del">
              <pc226:chgData name="Ollervidez, Leticia" userId="S::leticia.ollervidez@tea.texas.gov::12ccd2a1-d554-4cac-b492-4e314c2b5f8f" providerId="AD" clId="Web-{3C368CFF-CBA7-41A1-A73B-6833E42BFE88}" dt="2023-02-10T14:08:04.455" v="14"/>
              <pc2:cmMkLst xmlns:pc2="http://schemas.microsoft.com/office/powerpoint/2019/9/main/command">
                <pc:docMk/>
                <pc:sldMk cId="1932093886" sldId="1339"/>
                <pc2:cmMk id="{330E64E2-8413-47CF-9AA9-54909F395F35}"/>
              </pc2:cmMkLst>
            </pc226:cmChg>
          </p:ext>
        </pc:extLst>
      </pc:sldChg>
      <pc:sldChg chg="delCm">
        <pc:chgData name="Ollervidez, Leticia" userId="S::leticia.ollervidez@tea.texas.gov::12ccd2a1-d554-4cac-b492-4e314c2b5f8f" providerId="AD" clId="Web-{3C368CFF-CBA7-41A1-A73B-6833E42BFE88}" dt="2023-02-10T14:08:04.455" v="18"/>
        <pc:sldMkLst>
          <pc:docMk/>
          <pc:sldMk cId="2758598640" sldId="1341"/>
        </pc:sldMkLst>
        <pc:extLst>
          <p:ext xmlns:p="http://schemas.openxmlformats.org/presentationml/2006/main" uri="{D6D511B9-2390-475A-947B-AFAB55BFBCF1}">
            <pc226:cmChg xmlns:pc226="http://schemas.microsoft.com/office/powerpoint/2022/06/main/command" chg="del">
              <pc226:chgData name="Ollervidez, Leticia" userId="S::leticia.ollervidez@tea.texas.gov::12ccd2a1-d554-4cac-b492-4e314c2b5f8f" providerId="AD" clId="Web-{3C368CFF-CBA7-41A1-A73B-6833E42BFE88}" dt="2023-02-10T14:08:04.455" v="18"/>
              <pc2:cmMkLst xmlns:pc2="http://schemas.microsoft.com/office/powerpoint/2019/9/main/command">
                <pc:docMk/>
                <pc:sldMk cId="2758598640" sldId="1341"/>
                <pc2:cmMk id="{76A68D45-C3B8-48E5-B488-2EB2CABCD366}"/>
              </pc2:cmMkLst>
            </pc226:cmChg>
          </p:ext>
        </pc:extLst>
      </pc:sldChg>
      <pc:sldChg chg="delCm">
        <pc:chgData name="Ollervidez, Leticia" userId="S::leticia.ollervidez@tea.texas.gov::12ccd2a1-d554-4cac-b492-4e314c2b5f8f" providerId="AD" clId="Web-{3C368CFF-CBA7-41A1-A73B-6833E42BFE88}" dt="2023-02-10T14:08:04.455" v="5"/>
        <pc:sldMkLst>
          <pc:docMk/>
          <pc:sldMk cId="3689618282" sldId="1357"/>
        </pc:sldMkLst>
        <pc:extLst>
          <p:ext xmlns:p="http://schemas.openxmlformats.org/presentationml/2006/main" uri="{D6D511B9-2390-475A-947B-AFAB55BFBCF1}">
            <pc226:cmChg xmlns:pc226="http://schemas.microsoft.com/office/powerpoint/2022/06/main/command" chg="del">
              <pc226:chgData name="Ollervidez, Leticia" userId="S::leticia.ollervidez@tea.texas.gov::12ccd2a1-d554-4cac-b492-4e314c2b5f8f" providerId="AD" clId="Web-{3C368CFF-CBA7-41A1-A73B-6833E42BFE88}" dt="2023-02-10T14:08:04.455" v="2"/>
              <pc2:cmMkLst xmlns:pc2="http://schemas.microsoft.com/office/powerpoint/2019/9/main/command">
                <pc:docMk/>
                <pc:sldMk cId="3689618282" sldId="1357"/>
                <pc2:cmMk id="{099BAA33-D085-4B2E-AAAF-F49C592B6C55}"/>
              </pc2:cmMkLst>
            </pc226:cmChg>
            <pc226:cmChg xmlns:pc226="http://schemas.microsoft.com/office/powerpoint/2022/06/main/command" chg="del">
              <pc226:chgData name="Ollervidez, Leticia" userId="S::leticia.ollervidez@tea.texas.gov::12ccd2a1-d554-4cac-b492-4e314c2b5f8f" providerId="AD" clId="Web-{3C368CFF-CBA7-41A1-A73B-6833E42BFE88}" dt="2023-02-10T14:08:04.455" v="3"/>
              <pc2:cmMkLst xmlns:pc2="http://schemas.microsoft.com/office/powerpoint/2019/9/main/command">
                <pc:docMk/>
                <pc:sldMk cId="3689618282" sldId="1357"/>
                <pc2:cmMk id="{E53EE679-168B-4686-AE45-144C883F1B8B}"/>
              </pc2:cmMkLst>
            </pc226:cmChg>
            <pc226:cmChg xmlns:pc226="http://schemas.microsoft.com/office/powerpoint/2022/06/main/command" chg="del">
              <pc226:chgData name="Ollervidez, Leticia" userId="S::leticia.ollervidez@tea.texas.gov::12ccd2a1-d554-4cac-b492-4e314c2b5f8f" providerId="AD" clId="Web-{3C368CFF-CBA7-41A1-A73B-6833E42BFE88}" dt="2023-02-10T14:08:04.455" v="4"/>
              <pc2:cmMkLst xmlns:pc2="http://schemas.microsoft.com/office/powerpoint/2019/9/main/command">
                <pc:docMk/>
                <pc:sldMk cId="3689618282" sldId="1357"/>
                <pc2:cmMk id="{88FFE5A9-EF36-4FA4-8E23-9A1E2C2D0EFB}"/>
              </pc2:cmMkLst>
            </pc226:cmChg>
            <pc226:cmChg xmlns:pc226="http://schemas.microsoft.com/office/powerpoint/2022/06/main/command" chg="del">
              <pc226:chgData name="Ollervidez, Leticia" userId="S::leticia.ollervidez@tea.texas.gov::12ccd2a1-d554-4cac-b492-4e314c2b5f8f" providerId="AD" clId="Web-{3C368CFF-CBA7-41A1-A73B-6833E42BFE88}" dt="2023-02-10T14:08:04.455" v="5"/>
              <pc2:cmMkLst xmlns:pc2="http://schemas.microsoft.com/office/powerpoint/2019/9/main/command">
                <pc:docMk/>
                <pc:sldMk cId="3689618282" sldId="1357"/>
                <pc2:cmMk id="{2C89DAE0-E8A0-43CA-A0ED-E4D75A9CBBAC}"/>
              </pc2:cmMkLst>
            </pc226:cmChg>
          </p:ext>
        </pc:extLst>
      </pc:sldChg>
      <pc:sldChg chg="delCm">
        <pc:chgData name="Ollervidez, Leticia" userId="S::leticia.ollervidez@tea.texas.gov::12ccd2a1-d554-4cac-b492-4e314c2b5f8f" providerId="AD" clId="Web-{3C368CFF-CBA7-41A1-A73B-6833E42BFE88}" dt="2023-02-10T14:08:04.455" v="16"/>
        <pc:sldMkLst>
          <pc:docMk/>
          <pc:sldMk cId="765768115" sldId="1364"/>
        </pc:sldMkLst>
        <pc:extLst>
          <p:ext xmlns:p="http://schemas.openxmlformats.org/presentationml/2006/main" uri="{D6D511B9-2390-475A-947B-AFAB55BFBCF1}">
            <pc226:cmChg xmlns:pc226="http://schemas.microsoft.com/office/powerpoint/2022/06/main/command" chg="del">
              <pc226:chgData name="Ollervidez, Leticia" userId="S::leticia.ollervidez@tea.texas.gov::12ccd2a1-d554-4cac-b492-4e314c2b5f8f" providerId="AD" clId="Web-{3C368CFF-CBA7-41A1-A73B-6833E42BFE88}" dt="2023-02-10T14:08:04.455" v="16"/>
              <pc2:cmMkLst xmlns:pc2="http://schemas.microsoft.com/office/powerpoint/2019/9/main/command">
                <pc:docMk/>
                <pc:sldMk cId="765768115" sldId="1364"/>
                <pc2:cmMk id="{4ACC8B3D-6BE9-4042-A7F8-BC686E1A4D71}"/>
              </pc2:cmMkLst>
            </pc226:cmChg>
          </p:ext>
        </pc:extLst>
      </pc:sldChg>
      <pc:sldChg chg="delCm">
        <pc:chgData name="Ollervidez, Leticia" userId="S::leticia.ollervidez@tea.texas.gov::12ccd2a1-d554-4cac-b492-4e314c2b5f8f" providerId="AD" clId="Web-{3C368CFF-CBA7-41A1-A73B-6833E42BFE88}" dt="2023-02-10T14:08:04.455" v="13"/>
        <pc:sldMkLst>
          <pc:docMk/>
          <pc:sldMk cId="1069276913" sldId="1366"/>
        </pc:sldMkLst>
        <pc:extLst>
          <p:ext xmlns:p="http://schemas.openxmlformats.org/presentationml/2006/main" uri="{D6D511B9-2390-475A-947B-AFAB55BFBCF1}">
            <pc226:cmChg xmlns:pc226="http://schemas.microsoft.com/office/powerpoint/2022/06/main/command" chg="del">
              <pc226:chgData name="Ollervidez, Leticia" userId="S::leticia.ollervidez@tea.texas.gov::12ccd2a1-d554-4cac-b492-4e314c2b5f8f" providerId="AD" clId="Web-{3C368CFF-CBA7-41A1-A73B-6833E42BFE88}" dt="2023-02-10T14:08:04.455" v="12"/>
              <pc2:cmMkLst xmlns:pc2="http://schemas.microsoft.com/office/powerpoint/2019/9/main/command">
                <pc:docMk/>
                <pc:sldMk cId="1069276913" sldId="1366"/>
                <pc2:cmMk id="{21AF1B19-4873-4824-BBD7-6EE431EC0F7B}"/>
              </pc2:cmMkLst>
            </pc226:cmChg>
            <pc226:cmChg xmlns:pc226="http://schemas.microsoft.com/office/powerpoint/2022/06/main/command" chg="del">
              <pc226:chgData name="Ollervidez, Leticia" userId="S::leticia.ollervidez@tea.texas.gov::12ccd2a1-d554-4cac-b492-4e314c2b5f8f" providerId="AD" clId="Web-{3C368CFF-CBA7-41A1-A73B-6833E42BFE88}" dt="2023-02-10T14:08:04.455" v="13"/>
              <pc2:cmMkLst xmlns:pc2="http://schemas.microsoft.com/office/powerpoint/2019/9/main/command">
                <pc:docMk/>
                <pc:sldMk cId="1069276913" sldId="1366"/>
                <pc2:cmMk id="{713842BD-DB88-4935-8C9F-CAE1D16418B9}"/>
              </pc2:cmMkLst>
            </pc226:cmChg>
          </p:ext>
        </pc:extLst>
      </pc:sldChg>
      <pc:sldChg chg="delCm">
        <pc:chgData name="Ollervidez, Leticia" userId="S::leticia.ollervidez@tea.texas.gov::12ccd2a1-d554-4cac-b492-4e314c2b5f8f" providerId="AD" clId="Web-{3C368CFF-CBA7-41A1-A73B-6833E42BFE88}" dt="2023-02-10T14:08:04.455" v="17"/>
        <pc:sldMkLst>
          <pc:docMk/>
          <pc:sldMk cId="2857892471" sldId="1367"/>
        </pc:sldMkLst>
        <pc:extLst>
          <p:ext xmlns:p="http://schemas.openxmlformats.org/presentationml/2006/main" uri="{D6D511B9-2390-475A-947B-AFAB55BFBCF1}">
            <pc226:cmChg xmlns:pc226="http://schemas.microsoft.com/office/powerpoint/2022/06/main/command" chg="del">
              <pc226:chgData name="Ollervidez, Leticia" userId="S::leticia.ollervidez@tea.texas.gov::12ccd2a1-d554-4cac-b492-4e314c2b5f8f" providerId="AD" clId="Web-{3C368CFF-CBA7-41A1-A73B-6833E42BFE88}" dt="2023-02-10T14:08:04.455" v="17"/>
              <pc2:cmMkLst xmlns:pc2="http://schemas.microsoft.com/office/powerpoint/2019/9/main/command">
                <pc:docMk/>
                <pc:sldMk cId="2857892471" sldId="1367"/>
                <pc2:cmMk id="{D4EA543E-06A0-496F-88F1-0676BE5EB286}"/>
              </pc2:cmMkLst>
            </pc226:cmChg>
          </p:ext>
        </pc:extLst>
      </pc:sldChg>
      <pc:sldChg chg="delCm">
        <pc:chgData name="Ollervidez, Leticia" userId="S::leticia.ollervidez@tea.texas.gov::12ccd2a1-d554-4cac-b492-4e314c2b5f8f" providerId="AD" clId="Web-{3C368CFF-CBA7-41A1-A73B-6833E42BFE88}" dt="2023-02-10T14:08:04.455" v="15"/>
        <pc:sldMkLst>
          <pc:docMk/>
          <pc:sldMk cId="522185286" sldId="1368"/>
        </pc:sldMkLst>
        <pc:extLst>
          <p:ext xmlns:p="http://schemas.openxmlformats.org/presentationml/2006/main" uri="{D6D511B9-2390-475A-947B-AFAB55BFBCF1}">
            <pc226:cmChg xmlns:pc226="http://schemas.microsoft.com/office/powerpoint/2022/06/main/command" chg="del">
              <pc226:chgData name="Ollervidez, Leticia" userId="S::leticia.ollervidez@tea.texas.gov::12ccd2a1-d554-4cac-b492-4e314c2b5f8f" providerId="AD" clId="Web-{3C368CFF-CBA7-41A1-A73B-6833E42BFE88}" dt="2023-02-10T14:08:04.455" v="15"/>
              <pc2:cmMkLst xmlns:pc2="http://schemas.microsoft.com/office/powerpoint/2019/9/main/command">
                <pc:docMk/>
                <pc:sldMk cId="522185286" sldId="1368"/>
                <pc2:cmMk id="{3DC394DE-DF40-42AD-8664-7EC8F777A969}"/>
              </pc2:cmMkLst>
            </pc226:cmChg>
          </p:ext>
        </pc:extLst>
      </pc:sldChg>
      <pc:sldChg chg="delCm">
        <pc:chgData name="Ollervidez, Leticia" userId="S::leticia.ollervidez@tea.texas.gov::12ccd2a1-d554-4cac-b492-4e314c2b5f8f" providerId="AD" clId="Web-{3C368CFF-CBA7-41A1-A73B-6833E42BFE88}" dt="2023-02-10T14:08:04.455" v="11"/>
        <pc:sldMkLst>
          <pc:docMk/>
          <pc:sldMk cId="770196147" sldId="1369"/>
        </pc:sldMkLst>
        <pc:extLst>
          <p:ext xmlns:p="http://schemas.openxmlformats.org/presentationml/2006/main" uri="{D6D511B9-2390-475A-947B-AFAB55BFBCF1}">
            <pc226:cmChg xmlns:pc226="http://schemas.microsoft.com/office/powerpoint/2022/06/main/command" chg="del">
              <pc226:chgData name="Ollervidez, Leticia" userId="S::leticia.ollervidez@tea.texas.gov::12ccd2a1-d554-4cac-b492-4e314c2b5f8f" providerId="AD" clId="Web-{3C368CFF-CBA7-41A1-A73B-6833E42BFE88}" dt="2023-02-10T14:08:04.455" v="11"/>
              <pc2:cmMkLst xmlns:pc2="http://schemas.microsoft.com/office/powerpoint/2019/9/main/command">
                <pc:docMk/>
                <pc:sldMk cId="770196147" sldId="1369"/>
                <pc2:cmMk id="{ABDB2411-40E4-4BA1-A336-1D6CC775B465}"/>
              </pc2:cmMkLst>
            </pc226:cmChg>
            <pc226:cmChg xmlns:pc226="http://schemas.microsoft.com/office/powerpoint/2022/06/main/command" chg="del">
              <pc226:chgData name="Ollervidez, Leticia" userId="S::leticia.ollervidez@tea.texas.gov::12ccd2a1-d554-4cac-b492-4e314c2b5f8f" providerId="AD" clId="Web-{3C368CFF-CBA7-41A1-A73B-6833E42BFE88}" dt="2023-02-10T14:08:04.455" v="10"/>
              <pc2:cmMkLst xmlns:pc2="http://schemas.microsoft.com/office/powerpoint/2019/9/main/command">
                <pc:docMk/>
                <pc:sldMk cId="770196147" sldId="1369"/>
                <pc2:cmMk id="{7387E759-AB8B-4FC2-B79C-8C8FB10DEB59}"/>
              </pc2:cmMkLst>
            </pc226:cmChg>
          </p:ext>
        </pc:extLst>
      </pc:sldChg>
    </pc:docChg>
  </pc:docChgLst>
  <pc:docChgLst>
    <pc:chgData name="Sharp, Stephanie" userId="S::stephanie.sharp@tea.texas.gov::4b7f997e-11e2-446b-b7b6-32dc105769b7" providerId="AD" clId="Web-{ED4482E6-C21D-4ECC-977D-B74EC729AA82}"/>
    <pc:docChg chg="modSld">
      <pc:chgData name="Sharp, Stephanie" userId="S::stephanie.sharp@tea.texas.gov::4b7f997e-11e2-446b-b7b6-32dc105769b7" providerId="AD" clId="Web-{ED4482E6-C21D-4ECC-977D-B74EC729AA82}" dt="2023-02-02T21:18:58.586" v="5"/>
      <pc:docMkLst>
        <pc:docMk/>
      </pc:docMkLst>
      <pc:sldChg chg="modSp">
        <pc:chgData name="Sharp, Stephanie" userId="S::stephanie.sharp@tea.texas.gov::4b7f997e-11e2-446b-b7b6-32dc105769b7" providerId="AD" clId="Web-{ED4482E6-C21D-4ECC-977D-B74EC729AA82}" dt="2023-02-02T21:18:58.586" v="5"/>
        <pc:sldMkLst>
          <pc:docMk/>
          <pc:sldMk cId="3703867301" sldId="1346"/>
        </pc:sldMkLst>
        <pc:graphicFrameChg chg="mod modGraphic">
          <ac:chgData name="Sharp, Stephanie" userId="S::stephanie.sharp@tea.texas.gov::4b7f997e-11e2-446b-b7b6-32dc105769b7" providerId="AD" clId="Web-{ED4482E6-C21D-4ECC-977D-B74EC729AA82}" dt="2023-02-02T21:18:58.586" v="5"/>
          <ac:graphicFrameMkLst>
            <pc:docMk/>
            <pc:sldMk cId="3703867301" sldId="1346"/>
            <ac:graphicFrameMk id="5" creationId="{F8A4B757-DCAC-FE7D-58DD-57F767937DE8}"/>
          </ac:graphicFrameMkLst>
        </pc:graphicFrameChg>
      </pc:sldChg>
      <pc:sldChg chg="modSp">
        <pc:chgData name="Sharp, Stephanie" userId="S::stephanie.sharp@tea.texas.gov::4b7f997e-11e2-446b-b7b6-32dc105769b7" providerId="AD" clId="Web-{ED4482E6-C21D-4ECC-977D-B74EC729AA82}" dt="2023-02-02T21:18:49.445" v="3"/>
        <pc:sldMkLst>
          <pc:docMk/>
          <pc:sldMk cId="1815718849" sldId="1358"/>
        </pc:sldMkLst>
        <pc:graphicFrameChg chg="mod modGraphic">
          <ac:chgData name="Sharp, Stephanie" userId="S::stephanie.sharp@tea.texas.gov::4b7f997e-11e2-446b-b7b6-32dc105769b7" providerId="AD" clId="Web-{ED4482E6-C21D-4ECC-977D-B74EC729AA82}" dt="2023-02-02T21:18:49.445" v="3"/>
          <ac:graphicFrameMkLst>
            <pc:docMk/>
            <pc:sldMk cId="1815718849" sldId="1358"/>
            <ac:graphicFrameMk id="5" creationId="{F8A4B757-DCAC-FE7D-58DD-57F767937DE8}"/>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F0D5E38-04D7-4CC0-AF82-3E5D8CB519DD}" type="datetimeFigureOut">
              <a:rPr lang="en-US" smtClean="0"/>
              <a:t>2/16/2023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happened only if the working collection data had been loaded to the ODS</a:t>
            </a:r>
          </a:p>
        </p:txBody>
      </p:sp>
      <p:sp>
        <p:nvSpPr>
          <p:cNvPr id="4" name="Slide Number Placeholder 3"/>
          <p:cNvSpPr>
            <a:spLocks noGrp="1"/>
          </p:cNvSpPr>
          <p:nvPr>
            <p:ph type="sldNum" sz="quarter" idx="5"/>
          </p:nvPr>
        </p:nvSpPr>
        <p:spPr/>
        <p:txBody>
          <a:bodyPr/>
          <a:lstStyle/>
          <a:p>
            <a:fld id="{9E4D9ABE-7AB9-4D3A-BEA5-45E799BD6C0E}" type="slidenum">
              <a:rPr lang="en-US" smtClean="0"/>
              <a:t>6</a:t>
            </a:fld>
            <a:endParaRPr lang="en-US"/>
          </a:p>
        </p:txBody>
      </p:sp>
    </p:spTree>
    <p:extLst>
      <p:ext uri="{BB962C8B-B14F-4D97-AF65-F5344CB8AC3E}">
        <p14:creationId xmlns:p14="http://schemas.microsoft.com/office/powerpoint/2010/main" val="1227494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moved over from using the legacy report data and started using just the TSDS data for prior years</a:t>
            </a:r>
          </a:p>
          <a:p>
            <a:r>
              <a:rPr lang="en-US"/>
              <a:t>The process counts the students(distinct) at each residential facility during the year </a:t>
            </a:r>
            <a:r>
              <a:rPr lang="en-US" err="1"/>
              <a:t>studentresidentailfacilityassociationextension</a:t>
            </a:r>
            <a:endParaRPr lang="en-US"/>
          </a:p>
          <a:p>
            <a:r>
              <a:rPr lang="en-US"/>
              <a:t>Stores the total for each residential facility for each school year in the core data mart</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7</a:t>
            </a:fld>
            <a:endParaRPr lang="en-US"/>
          </a:p>
        </p:txBody>
      </p:sp>
    </p:spTree>
    <p:extLst>
      <p:ext uri="{BB962C8B-B14F-4D97-AF65-F5344CB8AC3E}">
        <p14:creationId xmlns:p14="http://schemas.microsoft.com/office/powerpoint/2010/main" val="4283148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this report to check to see if a residential facility exists and/or if it is active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Choose Residential Facilities reports and select download file</a:t>
            </a:r>
          </a:p>
          <a:p>
            <a:endParaRPr lang="en-US"/>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9</a:t>
            </a:fld>
            <a:endParaRPr lang="en-US"/>
          </a:p>
        </p:txBody>
      </p:sp>
    </p:spTree>
    <p:extLst>
      <p:ext uri="{BB962C8B-B14F-4D97-AF65-F5344CB8AC3E}">
        <p14:creationId xmlns:p14="http://schemas.microsoft.com/office/powerpoint/2010/main" val="191100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report has detailed information about every residential facility, contacts, emails, physical and mailing address</a:t>
            </a:r>
          </a:p>
          <a:p>
            <a:r>
              <a:rPr lang="en-US"/>
              <a:t>Also, has the status and when the status was last updated</a:t>
            </a:r>
          </a:p>
          <a:p>
            <a:r>
              <a:rPr lang="en-US"/>
              <a:t>The reason we have these saved in </a:t>
            </a:r>
            <a:r>
              <a:rPr lang="en-US" err="1"/>
              <a:t>AskTED</a:t>
            </a:r>
            <a:r>
              <a:rPr lang="en-US"/>
              <a:t> is to try and avoid adding duplicate facilities</a:t>
            </a:r>
          </a:p>
          <a:p>
            <a:r>
              <a:rPr lang="en-US"/>
              <a:t>Fatal Rule 10025-0001 will fire if the residential facility ID is not valid or inactive</a:t>
            </a:r>
          </a:p>
          <a:p>
            <a:endParaRPr lang="en-US"/>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10</a:t>
            </a:fld>
            <a:endParaRPr lang="en-US"/>
          </a:p>
        </p:txBody>
      </p:sp>
    </p:spTree>
    <p:extLst>
      <p:ext uri="{BB962C8B-B14F-4D97-AF65-F5344CB8AC3E}">
        <p14:creationId xmlns:p14="http://schemas.microsoft.com/office/powerpoint/2010/main" val="1059480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how the report will look after the release.</a:t>
            </a:r>
          </a:p>
          <a:p>
            <a:endParaRPr lang="en-US"/>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12</a:t>
            </a:fld>
            <a:endParaRPr lang="en-US"/>
          </a:p>
        </p:txBody>
      </p:sp>
    </p:spTree>
    <p:extLst>
      <p:ext uri="{BB962C8B-B14F-4D97-AF65-F5344CB8AC3E}">
        <p14:creationId xmlns:p14="http://schemas.microsoft.com/office/powerpoint/2010/main" val="1604437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of now this is true.  Need to double check 3/1 data standards</a:t>
            </a:r>
          </a:p>
          <a:p>
            <a:r>
              <a:rPr lang="en-US"/>
              <a:t>Is there anything coming up in TEDS addendum in July?</a:t>
            </a:r>
          </a:p>
        </p:txBody>
      </p:sp>
      <p:sp>
        <p:nvSpPr>
          <p:cNvPr id="4" name="Slide Number Placeholder 3"/>
          <p:cNvSpPr>
            <a:spLocks noGrp="1"/>
          </p:cNvSpPr>
          <p:nvPr>
            <p:ph type="sldNum" sz="quarter" idx="5"/>
          </p:nvPr>
        </p:nvSpPr>
        <p:spPr/>
        <p:txBody>
          <a:bodyPr/>
          <a:lstStyle/>
          <a:p>
            <a:fld id="{9E4D9ABE-7AB9-4D3A-BEA5-45E799BD6C0E}" type="slidenum">
              <a:rPr lang="en-US" smtClean="0"/>
              <a:t>15</a:t>
            </a:fld>
            <a:endParaRPr lang="en-US"/>
          </a:p>
        </p:txBody>
      </p:sp>
    </p:spTree>
    <p:extLst>
      <p:ext uri="{BB962C8B-B14F-4D97-AF65-F5344CB8AC3E}">
        <p14:creationId xmlns:p14="http://schemas.microsoft.com/office/powerpoint/2010/main" val="3983392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not a hard deadline and LEAs do not complete until the submission is due in July.</a:t>
            </a:r>
          </a:p>
          <a:p>
            <a:r>
              <a:rPr lang="en-US"/>
              <a:t>The program area will begin their review of the RF Tracker data so they need to know if an LEA is not loaded, promoted and fatal free</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18</a:t>
            </a:fld>
            <a:endParaRPr lang="en-US"/>
          </a:p>
        </p:txBody>
      </p:sp>
    </p:spTree>
    <p:extLst>
      <p:ext uri="{BB962C8B-B14F-4D97-AF65-F5344CB8AC3E}">
        <p14:creationId xmlns:p14="http://schemas.microsoft.com/office/powerpoint/2010/main" val="25714965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2/16/2023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2/16/2023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2/16/2023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2/16/2023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2/16/2023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2/16/2023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2/16/2023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2/16/2023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2/16/2023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2/16/2023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2/16/2023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2/16/2023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2/16/2023</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2/16/2023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2/16/2023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2/16/2023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2/16/2023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2/16/2023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2/16/2023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2/16/2023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2/16/2023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2/16/2023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5DE5-D6B1-DF6D-50B7-3D3309C146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01A16B-243B-EF1B-20F5-7417B6DEF9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0A496-30D5-F1A3-242B-1CF9E30A6186}"/>
              </a:ext>
            </a:extLst>
          </p:cNvPr>
          <p:cNvSpPr>
            <a:spLocks noGrp="1"/>
          </p:cNvSpPr>
          <p:nvPr>
            <p:ph type="dt" sz="half" idx="10"/>
          </p:nvPr>
        </p:nvSpPr>
        <p:spPr/>
        <p:txBody>
          <a:bodyPr/>
          <a:lstStyle/>
          <a:p>
            <a:fld id="{EEB79FEE-13D2-4C73-9B54-6E9C2B6C001A}" type="datetimeFigureOut">
              <a:rPr lang="en-US" smtClean="0"/>
              <a:t>2/16/2023</a:t>
            </a:fld>
            <a:endParaRPr lang="en-US"/>
          </a:p>
        </p:txBody>
      </p:sp>
      <p:sp>
        <p:nvSpPr>
          <p:cNvPr id="5" name="Footer Placeholder 4">
            <a:extLst>
              <a:ext uri="{FF2B5EF4-FFF2-40B4-BE49-F238E27FC236}">
                <a16:creationId xmlns:a16="http://schemas.microsoft.com/office/drawing/2014/main" id="{8AE900A8-5319-DE26-FE51-7C0420139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44CF3-9A43-08D0-C74A-A2C35AD7869C}"/>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841444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6D6E-34B5-EDC0-AA03-E4C4AE206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1EAD7-41D7-6242-0BBF-7C75E3FFF0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65BED-AEE7-D4C9-9674-3CA0C4B8A454}"/>
              </a:ext>
            </a:extLst>
          </p:cNvPr>
          <p:cNvSpPr>
            <a:spLocks noGrp="1"/>
          </p:cNvSpPr>
          <p:nvPr>
            <p:ph type="dt" sz="half" idx="10"/>
          </p:nvPr>
        </p:nvSpPr>
        <p:spPr/>
        <p:txBody>
          <a:bodyPr/>
          <a:lstStyle/>
          <a:p>
            <a:fld id="{EEB79FEE-13D2-4C73-9B54-6E9C2B6C001A}" type="datetimeFigureOut">
              <a:rPr lang="en-US" smtClean="0"/>
              <a:t>2/16/2023</a:t>
            </a:fld>
            <a:endParaRPr lang="en-US"/>
          </a:p>
        </p:txBody>
      </p:sp>
      <p:sp>
        <p:nvSpPr>
          <p:cNvPr id="5" name="Footer Placeholder 4">
            <a:extLst>
              <a:ext uri="{FF2B5EF4-FFF2-40B4-BE49-F238E27FC236}">
                <a16:creationId xmlns:a16="http://schemas.microsoft.com/office/drawing/2014/main" id="{CB0B7623-0A48-0F50-713C-35052503C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30506-DB06-D4C7-56AC-856B9E8F6666}"/>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381803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E96B-4F82-971F-807A-9D2C2CD40A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371A51-3715-E6BF-2BCC-5F8740FE54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1A8467-18B3-3B78-E061-EE2297D193AF}"/>
              </a:ext>
            </a:extLst>
          </p:cNvPr>
          <p:cNvSpPr>
            <a:spLocks noGrp="1"/>
          </p:cNvSpPr>
          <p:nvPr>
            <p:ph type="dt" sz="half" idx="10"/>
          </p:nvPr>
        </p:nvSpPr>
        <p:spPr/>
        <p:txBody>
          <a:bodyPr/>
          <a:lstStyle/>
          <a:p>
            <a:fld id="{EEB79FEE-13D2-4C73-9B54-6E9C2B6C001A}" type="datetimeFigureOut">
              <a:rPr lang="en-US" smtClean="0"/>
              <a:t>2/16/2023</a:t>
            </a:fld>
            <a:endParaRPr lang="en-US"/>
          </a:p>
        </p:txBody>
      </p:sp>
      <p:sp>
        <p:nvSpPr>
          <p:cNvPr id="5" name="Footer Placeholder 4">
            <a:extLst>
              <a:ext uri="{FF2B5EF4-FFF2-40B4-BE49-F238E27FC236}">
                <a16:creationId xmlns:a16="http://schemas.microsoft.com/office/drawing/2014/main" id="{86E1392C-D8EF-2389-8C17-94D614CE7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019FD9-E0F1-F897-32C9-39B60FBC2984}"/>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772440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89251-EF40-A65D-5347-73186774D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3744D-5ACA-DD10-B0DC-DDCB40EAD1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FD745-3C10-5B7E-49DC-3100E55871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8B3195-0B1E-31B6-40BA-78DC469974D8}"/>
              </a:ext>
            </a:extLst>
          </p:cNvPr>
          <p:cNvSpPr>
            <a:spLocks noGrp="1"/>
          </p:cNvSpPr>
          <p:nvPr>
            <p:ph type="dt" sz="half" idx="10"/>
          </p:nvPr>
        </p:nvSpPr>
        <p:spPr/>
        <p:txBody>
          <a:bodyPr/>
          <a:lstStyle/>
          <a:p>
            <a:fld id="{EEB79FEE-13D2-4C73-9B54-6E9C2B6C001A}" type="datetimeFigureOut">
              <a:rPr lang="en-US" smtClean="0"/>
              <a:t>2/16/2023</a:t>
            </a:fld>
            <a:endParaRPr lang="en-US"/>
          </a:p>
        </p:txBody>
      </p:sp>
      <p:sp>
        <p:nvSpPr>
          <p:cNvPr id="6" name="Footer Placeholder 5">
            <a:extLst>
              <a:ext uri="{FF2B5EF4-FFF2-40B4-BE49-F238E27FC236}">
                <a16:creationId xmlns:a16="http://schemas.microsoft.com/office/drawing/2014/main" id="{EA82557E-3F49-AA7C-D85A-D2175D3F62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A50ABA-1FFA-BDB6-FC74-9AA3B0A85901}"/>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945624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5EC8A-2620-8E8C-15ED-5706A55A8C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D0D06D-D701-917E-6649-746D5371A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6EB267-6341-5CA8-D64D-229FF984DB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7CD005-CE0D-3486-515A-FBA174F7F9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4D8C20-D84C-C1E5-81DE-06F676EB11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8A71AB-64DE-193B-10D1-0F86857C1301}"/>
              </a:ext>
            </a:extLst>
          </p:cNvPr>
          <p:cNvSpPr>
            <a:spLocks noGrp="1"/>
          </p:cNvSpPr>
          <p:nvPr>
            <p:ph type="dt" sz="half" idx="10"/>
          </p:nvPr>
        </p:nvSpPr>
        <p:spPr/>
        <p:txBody>
          <a:bodyPr/>
          <a:lstStyle/>
          <a:p>
            <a:fld id="{EEB79FEE-13D2-4C73-9B54-6E9C2B6C001A}" type="datetimeFigureOut">
              <a:rPr lang="en-US" smtClean="0"/>
              <a:t>2/16/2023</a:t>
            </a:fld>
            <a:endParaRPr lang="en-US"/>
          </a:p>
        </p:txBody>
      </p:sp>
      <p:sp>
        <p:nvSpPr>
          <p:cNvPr id="8" name="Footer Placeholder 7">
            <a:extLst>
              <a:ext uri="{FF2B5EF4-FFF2-40B4-BE49-F238E27FC236}">
                <a16:creationId xmlns:a16="http://schemas.microsoft.com/office/drawing/2014/main" id="{E5DB0E67-9BC7-4AFF-B1E6-36EC47CD69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895E16-3746-AB2E-2A07-17CB3A1BC5D3}"/>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2707986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94820-3D83-B816-D429-B3EB0D6CCE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07C0D5-B935-18DE-71CB-6004888FB78E}"/>
              </a:ext>
            </a:extLst>
          </p:cNvPr>
          <p:cNvSpPr>
            <a:spLocks noGrp="1"/>
          </p:cNvSpPr>
          <p:nvPr>
            <p:ph type="dt" sz="half" idx="10"/>
          </p:nvPr>
        </p:nvSpPr>
        <p:spPr/>
        <p:txBody>
          <a:bodyPr/>
          <a:lstStyle/>
          <a:p>
            <a:fld id="{EEB79FEE-13D2-4C73-9B54-6E9C2B6C001A}" type="datetimeFigureOut">
              <a:rPr lang="en-US" smtClean="0"/>
              <a:t>2/16/2023</a:t>
            </a:fld>
            <a:endParaRPr lang="en-US"/>
          </a:p>
        </p:txBody>
      </p:sp>
      <p:sp>
        <p:nvSpPr>
          <p:cNvPr id="4" name="Footer Placeholder 3">
            <a:extLst>
              <a:ext uri="{FF2B5EF4-FFF2-40B4-BE49-F238E27FC236}">
                <a16:creationId xmlns:a16="http://schemas.microsoft.com/office/drawing/2014/main" id="{FF07CC96-0813-88C5-4CF9-77A6B1EE79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EA9D5C-9F95-F339-C183-2EA15B769F9C}"/>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3970287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3D0048-DA15-9C5F-3328-DE3837872F9A}"/>
              </a:ext>
            </a:extLst>
          </p:cNvPr>
          <p:cNvSpPr>
            <a:spLocks noGrp="1"/>
          </p:cNvSpPr>
          <p:nvPr>
            <p:ph type="dt" sz="half" idx="10"/>
          </p:nvPr>
        </p:nvSpPr>
        <p:spPr/>
        <p:txBody>
          <a:bodyPr/>
          <a:lstStyle/>
          <a:p>
            <a:fld id="{EEB79FEE-13D2-4C73-9B54-6E9C2B6C001A}" type="datetimeFigureOut">
              <a:rPr lang="en-US" smtClean="0"/>
              <a:t>2/16/2023</a:t>
            </a:fld>
            <a:endParaRPr lang="en-US"/>
          </a:p>
        </p:txBody>
      </p:sp>
      <p:sp>
        <p:nvSpPr>
          <p:cNvPr id="3" name="Footer Placeholder 2">
            <a:extLst>
              <a:ext uri="{FF2B5EF4-FFF2-40B4-BE49-F238E27FC236}">
                <a16:creationId xmlns:a16="http://schemas.microsoft.com/office/drawing/2014/main" id="{C5A8A53F-5192-A852-94E6-8AD4C2D227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B92C17-7064-1B7E-C9E6-9609D73841A2}"/>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38683969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D0DB3-D103-06E1-35A9-0E511CDBB5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83C24-E4B3-CDBD-9106-9FFDBB93C8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354FEC-85EB-3BD2-2088-E3C10C1C1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41828B-D772-42EB-B53B-AEC26638E660}"/>
              </a:ext>
            </a:extLst>
          </p:cNvPr>
          <p:cNvSpPr>
            <a:spLocks noGrp="1"/>
          </p:cNvSpPr>
          <p:nvPr>
            <p:ph type="dt" sz="half" idx="10"/>
          </p:nvPr>
        </p:nvSpPr>
        <p:spPr/>
        <p:txBody>
          <a:bodyPr/>
          <a:lstStyle/>
          <a:p>
            <a:fld id="{EEB79FEE-13D2-4C73-9B54-6E9C2B6C001A}" type="datetimeFigureOut">
              <a:rPr lang="en-US" smtClean="0"/>
              <a:t>2/16/2023</a:t>
            </a:fld>
            <a:endParaRPr lang="en-US"/>
          </a:p>
        </p:txBody>
      </p:sp>
      <p:sp>
        <p:nvSpPr>
          <p:cNvPr id="6" name="Footer Placeholder 5">
            <a:extLst>
              <a:ext uri="{FF2B5EF4-FFF2-40B4-BE49-F238E27FC236}">
                <a16:creationId xmlns:a16="http://schemas.microsoft.com/office/drawing/2014/main" id="{1E297651-63E3-2867-8FB1-31D7646DF1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34A08C-9CAA-A505-9F5A-3082E85942DD}"/>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4240796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6631C-7BDF-AE9A-52E5-D6688814F9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F435EB-A6CF-0BD5-EA02-980E05859E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C6084C-6F3A-DEB3-3FAC-EEDD7E970C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DEDB74-5934-8696-5AB2-DF3C5F8DE11A}"/>
              </a:ext>
            </a:extLst>
          </p:cNvPr>
          <p:cNvSpPr>
            <a:spLocks noGrp="1"/>
          </p:cNvSpPr>
          <p:nvPr>
            <p:ph type="dt" sz="half" idx="10"/>
          </p:nvPr>
        </p:nvSpPr>
        <p:spPr/>
        <p:txBody>
          <a:bodyPr/>
          <a:lstStyle/>
          <a:p>
            <a:fld id="{EEB79FEE-13D2-4C73-9B54-6E9C2B6C001A}" type="datetimeFigureOut">
              <a:rPr lang="en-US" smtClean="0"/>
              <a:t>2/16/2023</a:t>
            </a:fld>
            <a:endParaRPr lang="en-US"/>
          </a:p>
        </p:txBody>
      </p:sp>
      <p:sp>
        <p:nvSpPr>
          <p:cNvPr id="6" name="Footer Placeholder 5">
            <a:extLst>
              <a:ext uri="{FF2B5EF4-FFF2-40B4-BE49-F238E27FC236}">
                <a16:creationId xmlns:a16="http://schemas.microsoft.com/office/drawing/2014/main" id="{A85D25B3-D7DD-1C38-3BC6-131E5D1515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9E6FE-A931-C0BF-8476-FBE45FD1D408}"/>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734291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FF99-7301-639A-60E1-938B519BAF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3462A0-E858-1DCB-2650-98D6DA55EF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2A62F-A595-458A-4B85-438BB75B33BF}"/>
              </a:ext>
            </a:extLst>
          </p:cNvPr>
          <p:cNvSpPr>
            <a:spLocks noGrp="1"/>
          </p:cNvSpPr>
          <p:nvPr>
            <p:ph type="dt" sz="half" idx="10"/>
          </p:nvPr>
        </p:nvSpPr>
        <p:spPr/>
        <p:txBody>
          <a:bodyPr/>
          <a:lstStyle/>
          <a:p>
            <a:fld id="{EEB79FEE-13D2-4C73-9B54-6E9C2B6C001A}" type="datetimeFigureOut">
              <a:rPr lang="en-US" smtClean="0"/>
              <a:t>2/16/2023</a:t>
            </a:fld>
            <a:endParaRPr lang="en-US"/>
          </a:p>
        </p:txBody>
      </p:sp>
      <p:sp>
        <p:nvSpPr>
          <p:cNvPr id="5" name="Footer Placeholder 4">
            <a:extLst>
              <a:ext uri="{FF2B5EF4-FFF2-40B4-BE49-F238E27FC236}">
                <a16:creationId xmlns:a16="http://schemas.microsoft.com/office/drawing/2014/main" id="{AF00D2DE-4D56-7DF5-264D-BA7B05449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19012-D530-DE2D-F606-FF2DA5FC7BA9}"/>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41035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AB6953-0679-8077-DD3D-B9908867D3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33E8A5-80BF-FDBB-39E1-BF892E3C2E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8332E-6421-2306-4CF0-4BFAAB559342}"/>
              </a:ext>
            </a:extLst>
          </p:cNvPr>
          <p:cNvSpPr>
            <a:spLocks noGrp="1"/>
          </p:cNvSpPr>
          <p:nvPr>
            <p:ph type="dt" sz="half" idx="10"/>
          </p:nvPr>
        </p:nvSpPr>
        <p:spPr/>
        <p:txBody>
          <a:bodyPr/>
          <a:lstStyle/>
          <a:p>
            <a:fld id="{EEB79FEE-13D2-4C73-9B54-6E9C2B6C001A}" type="datetimeFigureOut">
              <a:rPr lang="en-US" smtClean="0"/>
              <a:t>2/16/2023</a:t>
            </a:fld>
            <a:endParaRPr lang="en-US"/>
          </a:p>
        </p:txBody>
      </p:sp>
      <p:sp>
        <p:nvSpPr>
          <p:cNvPr id="5" name="Footer Placeholder 4">
            <a:extLst>
              <a:ext uri="{FF2B5EF4-FFF2-40B4-BE49-F238E27FC236}">
                <a16:creationId xmlns:a16="http://schemas.microsoft.com/office/drawing/2014/main" id="{54DF2008-7A51-C555-6E84-01A679D36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267C5-961D-2FF9-8116-85962E818329}"/>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4094093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775170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2/16/2023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2/16/2023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EE3EB-98BC-6E79-5D58-FCC61FBCA6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65B746-BB3C-1E3A-E954-C1BE16DD20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6CCD1-484B-272F-D5A3-2F443E0CDB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B79FEE-13D2-4C73-9B54-6E9C2B6C001A}" type="datetimeFigureOut">
              <a:rPr lang="en-US" smtClean="0"/>
              <a:t>2/16/2023</a:t>
            </a:fld>
            <a:endParaRPr lang="en-US"/>
          </a:p>
        </p:txBody>
      </p:sp>
      <p:sp>
        <p:nvSpPr>
          <p:cNvPr id="5" name="Footer Placeholder 4">
            <a:extLst>
              <a:ext uri="{FF2B5EF4-FFF2-40B4-BE49-F238E27FC236}">
                <a16:creationId xmlns:a16="http://schemas.microsoft.com/office/drawing/2014/main" id="{EC3A9B18-997D-DC1D-B4A8-923555FF6E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815505-13A4-CC55-84AE-D1439870AD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1FD43B-F005-492D-8FCF-9E3FDE7B040B}" type="slidenum">
              <a:rPr lang="en-US" smtClean="0"/>
              <a:t>‹#›</a:t>
            </a:fld>
            <a:endParaRPr lang="en-US"/>
          </a:p>
        </p:txBody>
      </p:sp>
    </p:spTree>
    <p:extLst>
      <p:ext uri="{BB962C8B-B14F-4D97-AF65-F5344CB8AC3E}">
        <p14:creationId xmlns:p14="http://schemas.microsoft.com/office/powerpoint/2010/main" val="175549849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hyperlink" Target="mailto:reviewandsupport@tea.Texas.gov"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mailto:ReviewandSupport@tea.texas.gov" TargetMode="External"/><Relationship Id="rId2" Type="http://schemas.openxmlformats.org/officeDocument/2006/relationships/hyperlink" Target="mailto:TSDSCustomerSupport@tea.texas.gov" TargetMode="External"/><Relationship Id="rId1" Type="http://schemas.openxmlformats.org/officeDocument/2006/relationships/slideLayout" Target="../slideLayouts/slideLayout15.xml"/><Relationship Id="rId5" Type="http://schemas.openxmlformats.org/officeDocument/2006/relationships/hyperlink" Target="https://tealprod.tea.state.tx.us/tims/browse/TSDSKB-589" TargetMode="External"/><Relationship Id="rId4" Type="http://schemas.openxmlformats.org/officeDocument/2006/relationships/hyperlink" Target="https://tealprod.tea.state.tx.us/tims/browse/TSDSKB-586"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hyperlink" Target="mailto:ramonda.olaloye@tea.texas.gov" TargetMode="Externa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hyperlink" Target="https://tealprod.tea.state.tx.us/tea.askted.web/Forms/Home.aspx"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62ACD8D-A3DB-C822-D54D-3A23CB51854C}"/>
              </a:ext>
            </a:extLst>
          </p:cNvPr>
          <p:cNvSpPr txBox="1">
            <a:spLocks noGrp="1"/>
          </p:cNvSpPr>
          <p:nvPr>
            <p:ph type="ctrTitle"/>
          </p:nvPr>
        </p:nvSpPr>
        <p:spPr>
          <a:xfrm>
            <a:off x="2030819" y="5300782"/>
            <a:ext cx="8029020" cy="9648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effectLst/>
                <a:uLnTx/>
                <a:uFillTx/>
                <a:latin typeface="+mn-lt"/>
                <a:ea typeface="+mj-ea"/>
                <a:cs typeface="+mj-cs"/>
              </a:rPr>
              <a:t>RESIDENTIAL FACILITY TRACKER</a:t>
            </a:r>
            <a:endParaRPr kumimoji="0" lang="en-US" sz="5400" b="1" i="0" u="none" strike="noStrike" kern="1200" cap="none" spc="0" normalizeH="0" baseline="0" noProof="0">
              <a:ln>
                <a:noFill/>
              </a:ln>
              <a:solidFill>
                <a:schemeClr val="accent1"/>
              </a:solidFill>
              <a:effectLst/>
              <a:uLnTx/>
              <a:uFillTx/>
              <a:latin typeface="+mn-lt"/>
            </a:endParaRPr>
          </a:p>
        </p:txBody>
      </p:sp>
    </p:spTree>
    <p:extLst>
      <p:ext uri="{BB962C8B-B14F-4D97-AF65-F5344CB8AC3E}">
        <p14:creationId xmlns:p14="http://schemas.microsoft.com/office/powerpoint/2010/main" val="2183889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a:t>
            </a:r>
            <a:endParaRPr lang="en-US" sz="4000"/>
          </a:p>
        </p:txBody>
      </p:sp>
      <p:sp>
        <p:nvSpPr>
          <p:cNvPr id="4" name="Content Placeholder 3">
            <a:extLst>
              <a:ext uri="{FF2B5EF4-FFF2-40B4-BE49-F238E27FC236}">
                <a16:creationId xmlns:a16="http://schemas.microsoft.com/office/drawing/2014/main" id="{42CA4EEE-124E-39F1-B99B-14DDD1B51DCF}"/>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Residential Facility report in </a:t>
            </a:r>
            <a:r>
              <a:rPr lang="en-US" err="1">
                <a:solidFill>
                  <a:srgbClr val="595959"/>
                </a:solidFill>
              </a:rPr>
              <a:t>AskTED</a:t>
            </a:r>
            <a:endParaRPr lang="en-US">
              <a:solidFill>
                <a:srgbClr val="595959"/>
              </a:solidFill>
            </a:endParaRPr>
          </a:p>
          <a:p>
            <a:pPr lvl="1">
              <a:lnSpc>
                <a:spcPct val="100000"/>
              </a:lnSpc>
              <a:spcBef>
                <a:spcPts val="600"/>
              </a:spcBef>
              <a:spcAft>
                <a:spcPts val="600"/>
              </a:spcAft>
              <a:buClr>
                <a:srgbClr val="F16038"/>
              </a:buClr>
            </a:pPr>
            <a:r>
              <a:rPr lang="en-US">
                <a:solidFill>
                  <a:srgbClr val="595959"/>
                </a:solidFill>
              </a:rPr>
              <a:t>Open the downloaded </a:t>
            </a:r>
            <a:r>
              <a:rPr lang="en-US" b="1">
                <a:solidFill>
                  <a:srgbClr val="595959"/>
                </a:solidFill>
              </a:rPr>
              <a:t>ResidentialFacilities.csv </a:t>
            </a:r>
            <a:r>
              <a:rPr lang="en-US">
                <a:solidFill>
                  <a:srgbClr val="595959"/>
                </a:solidFill>
              </a:rPr>
              <a:t>file.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10" name="Picture 9" descr="Residential Facilities report">
            <a:extLst>
              <a:ext uri="{FF2B5EF4-FFF2-40B4-BE49-F238E27FC236}">
                <a16:creationId xmlns:a16="http://schemas.microsoft.com/office/drawing/2014/main" id="{6C053CEE-432D-115B-1777-BA73070649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459" y="2450969"/>
            <a:ext cx="11421423" cy="2903455"/>
          </a:xfrm>
          <a:prstGeom prst="rect">
            <a:avLst/>
          </a:prstGeom>
        </p:spPr>
      </p:pic>
    </p:spTree>
    <p:extLst>
      <p:ext uri="{BB962C8B-B14F-4D97-AF65-F5344CB8AC3E}">
        <p14:creationId xmlns:p14="http://schemas.microsoft.com/office/powerpoint/2010/main" val="522185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Current Known Issues</a:t>
            </a:r>
            <a:endParaRPr lang="en-US" sz="4000"/>
          </a:p>
        </p:txBody>
      </p:sp>
      <p:sp>
        <p:nvSpPr>
          <p:cNvPr id="4" name="Content Placeholder 3">
            <a:extLst>
              <a:ext uri="{FF2B5EF4-FFF2-40B4-BE49-F238E27FC236}">
                <a16:creationId xmlns:a16="http://schemas.microsoft.com/office/drawing/2014/main" id="{82FA8033-9AFA-F57D-0A95-BA4F58F2BA2E}"/>
              </a:ext>
            </a:extLst>
          </p:cNvPr>
          <p:cNvSpPr txBox="1">
            <a:spLocks/>
          </p:cNvSpPr>
          <p:nvPr/>
        </p:nvSpPr>
        <p:spPr>
          <a:xfrm>
            <a:off x="535170" y="1142839"/>
            <a:ext cx="990668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Report RFT0-100-004 Individual Student Detail Summary</a:t>
            </a:r>
          </a:p>
          <a:p>
            <a:pPr lvl="1">
              <a:lnSpc>
                <a:spcPct val="100000"/>
              </a:lnSpc>
              <a:spcBef>
                <a:spcPts val="600"/>
              </a:spcBef>
              <a:spcAft>
                <a:spcPts val="600"/>
              </a:spcAft>
              <a:buClr>
                <a:srgbClr val="F16038"/>
              </a:buClr>
            </a:pPr>
            <a:r>
              <a:rPr lang="en-US">
                <a:solidFill>
                  <a:srgbClr val="595959"/>
                </a:solidFill>
              </a:rPr>
              <a:t>There is an issue with the student special education information repeating each time a student entered/exited a residential facility.</a:t>
            </a:r>
            <a:endParaRPr lang="en-US">
              <a:solidFill>
                <a:srgbClr val="595959"/>
              </a:solidFill>
              <a:cs typeface="Calibri"/>
            </a:endParaRPr>
          </a:p>
          <a:p>
            <a:pPr lvl="1">
              <a:lnSpc>
                <a:spcPct val="100000"/>
              </a:lnSpc>
              <a:spcBef>
                <a:spcPts val="600"/>
              </a:spcBef>
              <a:spcAft>
                <a:spcPts val="600"/>
              </a:spcAft>
              <a:buClr>
                <a:srgbClr val="F16038"/>
              </a:buClr>
            </a:pPr>
            <a:r>
              <a:rPr lang="en-US">
                <a:solidFill>
                  <a:srgbClr val="595959"/>
                </a:solidFill>
              </a:rPr>
              <a:t>The report sections are being reworked.  </a:t>
            </a:r>
          </a:p>
          <a:p>
            <a:pPr lvl="2">
              <a:lnSpc>
                <a:spcPct val="100000"/>
              </a:lnSpc>
              <a:spcBef>
                <a:spcPts val="600"/>
              </a:spcBef>
              <a:spcAft>
                <a:spcPts val="600"/>
              </a:spcAft>
              <a:buClr>
                <a:srgbClr val="F16038"/>
              </a:buClr>
            </a:pPr>
            <a:r>
              <a:rPr lang="en-US">
                <a:solidFill>
                  <a:srgbClr val="595959"/>
                </a:solidFill>
              </a:rPr>
              <a:t>The Student’s Residential Facility History section will first display all the residential facilities where the student resided and the entry and exit dates for each residential facility.</a:t>
            </a:r>
          </a:p>
          <a:p>
            <a:pPr lvl="2">
              <a:lnSpc>
                <a:spcPct val="100000"/>
              </a:lnSpc>
              <a:spcBef>
                <a:spcPts val="600"/>
              </a:spcBef>
              <a:spcAft>
                <a:spcPts val="600"/>
              </a:spcAft>
              <a:buClr>
                <a:srgbClr val="F16038"/>
              </a:buClr>
            </a:pPr>
            <a:r>
              <a:rPr lang="en-US">
                <a:solidFill>
                  <a:srgbClr val="595959"/>
                </a:solidFill>
              </a:rPr>
              <a:t>The next section will have the residential facilities and special education information by entry/exit/effective dates.</a:t>
            </a:r>
          </a:p>
          <a:p>
            <a:pPr lvl="1">
              <a:lnSpc>
                <a:spcPct val="100000"/>
              </a:lnSpc>
              <a:spcBef>
                <a:spcPts val="600"/>
              </a:spcBef>
              <a:spcAft>
                <a:spcPts val="600"/>
              </a:spcAft>
              <a:buClr>
                <a:srgbClr val="F16038"/>
              </a:buClr>
            </a:pPr>
            <a:r>
              <a:rPr lang="en-US">
                <a:solidFill>
                  <a:srgbClr val="595959"/>
                </a:solidFill>
              </a:rPr>
              <a:t>This issue is tentatively scheduled for the May 5, 2023, software release.</a:t>
            </a:r>
          </a:p>
          <a:p>
            <a:pPr lvl="1">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765768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Current Known Issues</a:t>
            </a:r>
            <a:endParaRPr lang="en-US" sz="4000"/>
          </a:p>
        </p:txBody>
      </p:sp>
      <p:sp>
        <p:nvSpPr>
          <p:cNvPr id="4" name="Content Placeholder 3">
            <a:extLst>
              <a:ext uri="{FF2B5EF4-FFF2-40B4-BE49-F238E27FC236}">
                <a16:creationId xmlns:a16="http://schemas.microsoft.com/office/drawing/2014/main" id="{82FA8033-9AFA-F57D-0A95-BA4F58F2BA2E}"/>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descr="Sample Report">
            <a:extLst>
              <a:ext uri="{FF2B5EF4-FFF2-40B4-BE49-F238E27FC236}">
                <a16:creationId xmlns:a16="http://schemas.microsoft.com/office/drawing/2014/main" id="{6B9220DD-EDCB-CAB3-BB81-772009543257}"/>
              </a:ext>
            </a:extLst>
          </p:cNvPr>
          <p:cNvPicPr>
            <a:picLocks noChangeAspect="1"/>
          </p:cNvPicPr>
          <p:nvPr/>
        </p:nvPicPr>
        <p:blipFill>
          <a:blip r:embed="rId3"/>
          <a:stretch>
            <a:fillRect/>
          </a:stretch>
        </p:blipFill>
        <p:spPr>
          <a:xfrm>
            <a:off x="259582" y="893291"/>
            <a:ext cx="11672835" cy="4867095"/>
          </a:xfrm>
          <a:prstGeom prst="rect">
            <a:avLst/>
          </a:prstGeom>
        </p:spPr>
      </p:pic>
      <p:sp>
        <p:nvSpPr>
          <p:cNvPr id="2" name="Rectangle 1">
            <a:extLst>
              <a:ext uri="{FF2B5EF4-FFF2-40B4-BE49-F238E27FC236}">
                <a16:creationId xmlns:a16="http://schemas.microsoft.com/office/drawing/2014/main" id="{C40272D8-75B1-1385-ADC5-8DE43BBE297A}"/>
              </a:ext>
            </a:extLst>
          </p:cNvPr>
          <p:cNvSpPr/>
          <p:nvPr/>
        </p:nvSpPr>
        <p:spPr>
          <a:xfrm>
            <a:off x="8613058" y="1002890"/>
            <a:ext cx="3043770" cy="641751"/>
          </a:xfrm>
          <a:prstGeom prst="rect">
            <a:avLst/>
          </a:prstGeom>
          <a:solidFill>
            <a:srgbClr val="0D6CB9"/>
          </a:solidFill>
          <a:ln>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SAMPLE REPORT AFTER RELEASE ON MAY 5, 2023</a:t>
            </a:r>
          </a:p>
        </p:txBody>
      </p:sp>
    </p:spTree>
    <p:extLst>
      <p:ext uri="{BB962C8B-B14F-4D97-AF65-F5344CB8AC3E}">
        <p14:creationId xmlns:p14="http://schemas.microsoft.com/office/powerpoint/2010/main" val="2857892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a:t>
            </a:r>
            <a:endParaRPr lang="en-US" sz="4000"/>
          </a:p>
        </p:txBody>
      </p:sp>
      <p:pic>
        <p:nvPicPr>
          <p:cNvPr id="4" name="Picture 3" descr="RFT Collection Timeline">
            <a:extLst>
              <a:ext uri="{FF2B5EF4-FFF2-40B4-BE49-F238E27FC236}">
                <a16:creationId xmlns:a16="http://schemas.microsoft.com/office/drawing/2014/main" id="{DE8F1110-F9F4-0F26-301F-6BC3D94EA74E}"/>
              </a:ext>
            </a:extLst>
          </p:cNvPr>
          <p:cNvPicPr>
            <a:picLocks noChangeAspect="1"/>
          </p:cNvPicPr>
          <p:nvPr/>
        </p:nvPicPr>
        <p:blipFill>
          <a:blip r:embed="rId2"/>
          <a:stretch>
            <a:fillRect/>
          </a:stretch>
        </p:blipFill>
        <p:spPr>
          <a:xfrm>
            <a:off x="652462" y="1119187"/>
            <a:ext cx="10887075" cy="4619625"/>
          </a:xfrm>
          <a:prstGeom prst="rect">
            <a:avLst/>
          </a:prstGeom>
        </p:spPr>
      </p:pic>
    </p:spTree>
    <p:extLst>
      <p:ext uri="{BB962C8B-B14F-4D97-AF65-F5344CB8AC3E}">
        <p14:creationId xmlns:p14="http://schemas.microsoft.com/office/powerpoint/2010/main" val="1815718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776A-C1F4-A5CF-901A-5E533E792B69}"/>
              </a:ext>
            </a:extLst>
          </p:cNvPr>
          <p:cNvSpPr>
            <a:spLocks noGrp="1"/>
          </p:cNvSpPr>
          <p:nvPr>
            <p:ph type="ctrTitle"/>
          </p:nvPr>
        </p:nvSpPr>
        <p:spPr/>
        <p:txBody>
          <a:bodyPr anchor="ctr"/>
          <a:lstStyle/>
          <a:p>
            <a:pPr algn="ctr"/>
            <a:r>
              <a:rPr lang="en-US">
                <a:cs typeface="Calibri"/>
              </a:rPr>
              <a:t>2023-2024</a:t>
            </a:r>
            <a:endParaRPr lang="en-US"/>
          </a:p>
        </p:txBody>
      </p:sp>
    </p:spTree>
    <p:extLst>
      <p:ext uri="{BB962C8B-B14F-4D97-AF65-F5344CB8AC3E}">
        <p14:creationId xmlns:p14="http://schemas.microsoft.com/office/powerpoint/2010/main" val="1664982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Application Updates</a:t>
            </a:r>
            <a:endParaRPr lang="en-US" sz="4000"/>
          </a:p>
        </p:txBody>
      </p:sp>
      <p:sp>
        <p:nvSpPr>
          <p:cNvPr id="4" name="Content Placeholder 3">
            <a:extLst>
              <a:ext uri="{FF2B5EF4-FFF2-40B4-BE49-F238E27FC236}">
                <a16:creationId xmlns:a16="http://schemas.microsoft.com/office/drawing/2014/main" id="{751675B9-146A-B868-8B16-D3830C079353}"/>
              </a:ext>
            </a:extLst>
          </p:cNvPr>
          <p:cNvSpPr txBox="1">
            <a:spLocks/>
          </p:cNvSpPr>
          <p:nvPr/>
        </p:nvSpPr>
        <p:spPr>
          <a:xfrm>
            <a:off x="535170" y="1142839"/>
            <a:ext cx="8859553"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ea typeface="+mn-lt"/>
                <a:cs typeface="+mn-lt"/>
              </a:rPr>
              <a:t>There are no new mandatory data elements added or removed from the PEIMS Summer complex types that are promoted by RF Tracker.</a:t>
            </a:r>
          </a:p>
          <a:p>
            <a:pPr>
              <a:lnSpc>
                <a:spcPct val="100000"/>
              </a:lnSpc>
              <a:spcBef>
                <a:spcPts val="600"/>
              </a:spcBef>
              <a:spcAft>
                <a:spcPts val="600"/>
              </a:spcAft>
              <a:buClr>
                <a:srgbClr val="F16038"/>
              </a:buClr>
            </a:pPr>
            <a:r>
              <a:rPr lang="en-US">
                <a:solidFill>
                  <a:srgbClr val="595959"/>
                </a:solidFill>
                <a:ea typeface="+mn-lt"/>
                <a:cs typeface="+mn-lt"/>
              </a:rPr>
              <a:t>There are no optional data elements removed from the PEIMS Summer complex types that are promoted by RF Tracker.</a:t>
            </a:r>
          </a:p>
          <a:p>
            <a:pPr>
              <a:lnSpc>
                <a:spcPct val="100000"/>
              </a:lnSpc>
              <a:spcBef>
                <a:spcPts val="600"/>
              </a:spcBef>
              <a:spcAft>
                <a:spcPts val="600"/>
              </a:spcAft>
              <a:buClr>
                <a:srgbClr val="F16038"/>
              </a:buClr>
            </a:pPr>
            <a:endParaRPr lang="en-US">
              <a:ea typeface="+mn-lt"/>
              <a:cs typeface="+mn-lt"/>
            </a:endParaRPr>
          </a:p>
          <a:p>
            <a:pPr marL="0" indent="0">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758598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Updates</a:t>
            </a:r>
            <a:endParaRPr lang="en-US" sz="40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42839"/>
            <a:ext cx="1098438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No New Data Elements, Code Tables, Reports, or Business Validations </a:t>
            </a:r>
          </a:p>
          <a:p>
            <a:pPr>
              <a:lnSpc>
                <a:spcPct val="100000"/>
              </a:lnSpc>
              <a:spcBef>
                <a:spcPts val="600"/>
              </a:spcBef>
              <a:spcAft>
                <a:spcPts val="600"/>
              </a:spcAft>
              <a:buClr>
                <a:srgbClr val="F16038"/>
              </a:buClr>
            </a:pPr>
            <a:r>
              <a:rPr lang="en-US">
                <a:solidFill>
                  <a:srgbClr val="595959"/>
                </a:solidFill>
              </a:rPr>
              <a:t>No Updated Data Elements, Code Tables, Reports, or Business Validations</a:t>
            </a:r>
          </a:p>
          <a:p>
            <a:pPr>
              <a:lnSpc>
                <a:spcPct val="100000"/>
              </a:lnSpc>
              <a:spcBef>
                <a:spcPts val="600"/>
              </a:spcBef>
              <a:spcAft>
                <a:spcPts val="600"/>
              </a:spcAft>
              <a:buClr>
                <a:srgbClr val="F16038"/>
              </a:buClr>
            </a:pPr>
            <a:r>
              <a:rPr lang="en-US">
                <a:solidFill>
                  <a:srgbClr val="595959"/>
                </a:solidFill>
              </a:rPr>
              <a:t>No Deleted Data Elements, Code Tables, Reports, or Business Validations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4117805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a:t>
            </a:r>
            <a:endParaRPr lang="en-US" sz="4000"/>
          </a:p>
        </p:txBody>
      </p:sp>
      <p:pic>
        <p:nvPicPr>
          <p:cNvPr id="4" name="Picture 3" descr="RFT Collection Timeline">
            <a:extLst>
              <a:ext uri="{FF2B5EF4-FFF2-40B4-BE49-F238E27FC236}">
                <a16:creationId xmlns:a16="http://schemas.microsoft.com/office/drawing/2014/main" id="{C6D151A6-00F2-9A62-46F9-59C41AD590F9}"/>
              </a:ext>
            </a:extLst>
          </p:cNvPr>
          <p:cNvPicPr>
            <a:picLocks noChangeAspect="1"/>
          </p:cNvPicPr>
          <p:nvPr/>
        </p:nvPicPr>
        <p:blipFill>
          <a:blip r:embed="rId2"/>
          <a:stretch>
            <a:fillRect/>
          </a:stretch>
        </p:blipFill>
        <p:spPr>
          <a:xfrm>
            <a:off x="661987" y="1143000"/>
            <a:ext cx="10868025" cy="4572000"/>
          </a:xfrm>
          <a:prstGeom prst="rect">
            <a:avLst/>
          </a:prstGeom>
        </p:spPr>
      </p:pic>
    </p:spTree>
    <p:extLst>
      <p:ext uri="{BB962C8B-B14F-4D97-AF65-F5344CB8AC3E}">
        <p14:creationId xmlns:p14="http://schemas.microsoft.com/office/powerpoint/2010/main" val="3703867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a:t>
            </a:r>
            <a:endParaRPr lang="en-US" sz="400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What should an LEA do if they cannot meet the data checkpoint deadline in December?</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1. Email the Review and Support program area to let them know the LEA cannot meet the deadline. (</a:t>
            </a:r>
            <a:r>
              <a:rPr lang="en-US" sz="2400">
                <a:solidFill>
                  <a:srgbClr val="595959"/>
                </a:solidFill>
                <a:hlinkClick r:id="rId3"/>
              </a:rPr>
              <a:t>reviewandsupport@tea.Texas.gov</a:t>
            </a:r>
            <a:r>
              <a:rPr lang="en-US" sz="2400">
                <a:solidFill>
                  <a:srgbClr val="595959"/>
                </a:solidFill>
              </a:rPr>
              <a:t>)</a:t>
            </a:r>
          </a:p>
          <a:p>
            <a:pPr marL="0" indent="0">
              <a:lnSpc>
                <a:spcPct val="100000"/>
              </a:lnSpc>
              <a:spcBef>
                <a:spcPts val="600"/>
              </a:spcBef>
              <a:spcAft>
                <a:spcPts val="600"/>
              </a:spcAft>
              <a:buClr>
                <a:srgbClr val="F16038"/>
              </a:buClr>
              <a:buNone/>
            </a:pPr>
            <a:r>
              <a:rPr lang="en-US" sz="2400">
                <a:solidFill>
                  <a:srgbClr val="595959"/>
                </a:solidFill>
              </a:rPr>
              <a:t>2. Include a date when the LEA will have their RF Tracker data loaded, promoted and fatal free.</a:t>
            </a:r>
          </a:p>
          <a:p>
            <a:pPr marL="0" indent="0">
              <a:lnSpc>
                <a:spcPct val="100000"/>
              </a:lnSpc>
              <a:spcBef>
                <a:spcPts val="600"/>
              </a:spcBef>
              <a:spcAft>
                <a:spcPts val="600"/>
              </a:spcAft>
              <a:buClr>
                <a:srgbClr val="F16038"/>
              </a:buClr>
              <a:buNone/>
            </a:pPr>
            <a:r>
              <a:rPr lang="en-US" sz="2400">
                <a:solidFill>
                  <a:srgbClr val="595959"/>
                </a:solidFill>
              </a:rPr>
              <a:t>3. Once the LEA has their RF Tracker data loaded, promoted, and fatal free, please send the program area an email to notify them that the LEA’s RF Tracker data is ready for review.</a:t>
            </a:r>
            <a:endParaRPr lang="en-US" sz="2400">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296166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a:t>
            </a:r>
            <a:endParaRPr lang="en-US" sz="4000"/>
          </a:p>
        </p:txBody>
      </p:sp>
      <p:sp>
        <p:nvSpPr>
          <p:cNvPr id="4" name="Content Placeholder 3">
            <a:extLst>
              <a:ext uri="{FF2B5EF4-FFF2-40B4-BE49-F238E27FC236}">
                <a16:creationId xmlns:a16="http://schemas.microsoft.com/office/drawing/2014/main" id="{EF38D156-6AEA-9AF7-4E5C-B78F65276FD1}"/>
              </a:ext>
            </a:extLst>
          </p:cNvPr>
          <p:cNvSpPr txBox="1">
            <a:spLocks/>
          </p:cNvSpPr>
          <p:nvPr/>
        </p:nvSpPr>
        <p:spPr>
          <a:xfrm>
            <a:off x="535170" y="1142839"/>
            <a:ext cx="10329345"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Technical Support:</a:t>
            </a:r>
          </a:p>
          <a:p>
            <a:pPr lvl="1">
              <a:lnSpc>
                <a:spcPct val="100000"/>
              </a:lnSpc>
              <a:spcBef>
                <a:spcPts val="600"/>
              </a:spcBef>
              <a:spcAft>
                <a:spcPts val="600"/>
              </a:spcAft>
              <a:buClr>
                <a:srgbClr val="F16038"/>
              </a:buClr>
            </a:pPr>
            <a:r>
              <a:rPr lang="en-US">
                <a:solidFill>
                  <a:srgbClr val="595959"/>
                </a:solidFill>
                <a:hlinkClick r:id="rId2"/>
              </a:rPr>
              <a:t>TSDSCustomerSupport@tea.texas.gov</a:t>
            </a:r>
            <a:endParaRPr lang="en-US">
              <a:solidFill>
                <a:srgbClr val="595959"/>
              </a:solidFill>
            </a:endParaRPr>
          </a:p>
          <a:p>
            <a:pPr>
              <a:lnSpc>
                <a:spcPct val="100000"/>
              </a:lnSpc>
              <a:spcBef>
                <a:spcPts val="600"/>
              </a:spcBef>
              <a:spcAft>
                <a:spcPts val="600"/>
              </a:spcAft>
              <a:buClr>
                <a:srgbClr val="F16038"/>
              </a:buClr>
            </a:pPr>
            <a:r>
              <a:rPr lang="en-US">
                <a:solidFill>
                  <a:srgbClr val="595959"/>
                </a:solidFill>
              </a:rPr>
              <a:t>RF Tracker Program Area:</a:t>
            </a:r>
          </a:p>
          <a:p>
            <a:pPr lvl="1">
              <a:lnSpc>
                <a:spcPct val="100000"/>
              </a:lnSpc>
              <a:spcBef>
                <a:spcPts val="600"/>
              </a:spcBef>
              <a:spcAft>
                <a:spcPts val="600"/>
              </a:spcAft>
              <a:buClr>
                <a:srgbClr val="F16038"/>
              </a:buClr>
            </a:pPr>
            <a:r>
              <a:rPr lang="en-US">
                <a:solidFill>
                  <a:srgbClr val="595959"/>
                </a:solidFill>
                <a:hlinkClick r:id="rId3"/>
              </a:rPr>
              <a:t>ReviewandSupport@tea.texas.gov</a:t>
            </a:r>
            <a:endParaRPr lang="en-US">
              <a:solidFill>
                <a:srgbClr val="595959"/>
              </a:solidFill>
            </a:endParaRPr>
          </a:p>
          <a:p>
            <a:pPr>
              <a:lnSpc>
                <a:spcPct val="100000"/>
              </a:lnSpc>
              <a:spcBef>
                <a:spcPts val="600"/>
              </a:spcBef>
              <a:spcAft>
                <a:spcPts val="600"/>
              </a:spcAft>
              <a:buClr>
                <a:srgbClr val="F16038"/>
              </a:buClr>
            </a:pPr>
            <a:r>
              <a:rPr lang="en-US">
                <a:solidFill>
                  <a:srgbClr val="595959"/>
                </a:solidFill>
              </a:rPr>
              <a:t>TIMS Knowledge Based Articles:</a:t>
            </a:r>
          </a:p>
          <a:p>
            <a:pPr lvl="1">
              <a:lnSpc>
                <a:spcPct val="100000"/>
              </a:lnSpc>
              <a:spcBef>
                <a:spcPts val="600"/>
              </a:spcBef>
              <a:spcAft>
                <a:spcPts val="600"/>
              </a:spcAft>
              <a:buClr>
                <a:srgbClr val="F16038"/>
              </a:buClr>
            </a:pPr>
            <a:r>
              <a:rPr lang="en-US">
                <a:solidFill>
                  <a:srgbClr val="595959"/>
                </a:solidFill>
                <a:hlinkClick r:id="rId4"/>
              </a:rPr>
              <a:t>TSDSKB-586</a:t>
            </a:r>
            <a:r>
              <a:rPr lang="en-US">
                <a:solidFill>
                  <a:srgbClr val="595959"/>
                </a:solidFill>
              </a:rPr>
              <a:t> Frequently Asked Questions</a:t>
            </a:r>
          </a:p>
          <a:p>
            <a:pPr lvl="1">
              <a:lnSpc>
                <a:spcPct val="100000"/>
              </a:lnSpc>
              <a:spcBef>
                <a:spcPts val="600"/>
              </a:spcBef>
              <a:spcAft>
                <a:spcPts val="600"/>
              </a:spcAft>
              <a:buClr>
                <a:srgbClr val="F16038"/>
              </a:buClr>
            </a:pPr>
            <a:r>
              <a:rPr lang="en-US">
                <a:solidFill>
                  <a:srgbClr val="595959"/>
                </a:solidFill>
                <a:hlinkClick r:id="rId5"/>
              </a:rPr>
              <a:t>TSDSKB-589</a:t>
            </a:r>
            <a:r>
              <a:rPr lang="en-US">
                <a:solidFill>
                  <a:srgbClr val="595959"/>
                </a:solidFill>
              </a:rPr>
              <a:t> Process for adding or updating the Residential Facilities IDs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985573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FE927-5840-CF88-4ABF-C0BDCB4F764E}"/>
              </a:ext>
            </a:extLst>
          </p:cNvPr>
          <p:cNvSpPr>
            <a:spLocks noGrp="1"/>
          </p:cNvSpPr>
          <p:nvPr>
            <p:ph type="title"/>
          </p:nvPr>
        </p:nvSpPr>
        <p:spPr>
          <a:xfrm>
            <a:off x="543045" y="119363"/>
            <a:ext cx="11121657" cy="751350"/>
          </a:xfrm>
        </p:spPr>
        <p:txBody>
          <a:bodyPr>
            <a:normAutofit/>
          </a:bodyPr>
          <a:lstStyle/>
          <a:p>
            <a:r>
              <a:rPr lang="en-US" sz="4000">
                <a:cs typeface="Calibri"/>
              </a:rPr>
              <a:t>Note</a:t>
            </a:r>
            <a:endParaRPr lang="en-US" sz="4000"/>
          </a:p>
        </p:txBody>
      </p:sp>
      <p:sp>
        <p:nvSpPr>
          <p:cNvPr id="3" name="Content Placeholder 2">
            <a:extLst>
              <a:ext uri="{FF2B5EF4-FFF2-40B4-BE49-F238E27FC236}">
                <a16:creationId xmlns:a16="http://schemas.microsoft.com/office/drawing/2014/main" id="{49DDC607-42F5-5F72-31A9-A1B083FE9B7D}"/>
              </a:ext>
            </a:extLst>
          </p:cNvPr>
          <p:cNvSpPr>
            <a:spLocks noGrp="1"/>
          </p:cNvSpPr>
          <p:nvPr>
            <p:ph idx="1"/>
          </p:nvPr>
        </p:nvSpPr>
        <p:spPr>
          <a:xfrm>
            <a:off x="712380" y="1140174"/>
            <a:ext cx="10937314" cy="3766204"/>
          </a:xfrm>
        </p:spPr>
        <p:txBody>
          <a:bodyPr lIns="91440" tIns="45720" rIns="91440" bIns="45720" anchor="t"/>
          <a:lstStyle/>
          <a:p>
            <a:pPr marL="0" indent="0">
              <a:spcBef>
                <a:spcPts val="2000"/>
              </a:spcBef>
              <a:spcAft>
                <a:spcPts val="1000"/>
              </a:spcAft>
              <a:buNone/>
            </a:pPr>
            <a:r>
              <a:rPr lang="en-US" sz="3600">
                <a:cs typeface="Calibri"/>
              </a:rPr>
              <a:t>The focus of this presentation is on the changes for the official XML data submissions during the 2023-2024 school year.</a:t>
            </a:r>
          </a:p>
        </p:txBody>
      </p:sp>
    </p:spTree>
    <p:extLst>
      <p:ext uri="{BB962C8B-B14F-4D97-AF65-F5344CB8AC3E}">
        <p14:creationId xmlns:p14="http://schemas.microsoft.com/office/powerpoint/2010/main" val="4243151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1A792-86AC-B222-AA82-5E22D85A1693}"/>
              </a:ext>
            </a:extLst>
          </p:cNvPr>
          <p:cNvSpPr>
            <a:spLocks noGrp="1"/>
          </p:cNvSpPr>
          <p:nvPr>
            <p:ph type="ctrTitle" idx="4294967295"/>
          </p:nvPr>
        </p:nvSpPr>
        <p:spPr>
          <a:xfrm>
            <a:off x="1524000" y="2042319"/>
            <a:ext cx="9144000" cy="2387600"/>
          </a:xfrm>
        </p:spPr>
        <p:txBody>
          <a:bodyPr>
            <a:normAutofit/>
          </a:bodyPr>
          <a:lstStyle/>
          <a:p>
            <a:pPr algn="ctr"/>
            <a:r>
              <a:rPr lang="en-US" sz="6000">
                <a:solidFill>
                  <a:srgbClr val="0D6CB9"/>
                </a:solidFill>
                <a:latin typeface="+mn-lt"/>
              </a:rPr>
              <a:t>Questions?</a:t>
            </a:r>
          </a:p>
        </p:txBody>
      </p:sp>
      <p:sp>
        <p:nvSpPr>
          <p:cNvPr id="3" name="Subtitle 2">
            <a:extLst>
              <a:ext uri="{FF2B5EF4-FFF2-40B4-BE49-F238E27FC236}">
                <a16:creationId xmlns:a16="http://schemas.microsoft.com/office/drawing/2014/main" id="{F5B0264F-2A80-798A-7539-0A43D59A4396}"/>
              </a:ext>
            </a:extLst>
          </p:cNvPr>
          <p:cNvSpPr>
            <a:spLocks noGrp="1"/>
          </p:cNvSpPr>
          <p:nvPr>
            <p:ph type="subTitle" idx="4294967295"/>
          </p:nvPr>
        </p:nvSpPr>
        <p:spPr>
          <a:xfrm>
            <a:off x="1524000" y="4429919"/>
            <a:ext cx="9144000" cy="1655762"/>
          </a:xfrm>
        </p:spPr>
        <p:txBody>
          <a:bodyPr/>
          <a:lstStyle/>
          <a:p>
            <a:pPr algn="ctr"/>
            <a:r>
              <a:rPr lang="en-US">
                <a:solidFill>
                  <a:srgbClr val="0D6CB9"/>
                </a:solidFill>
              </a:rPr>
              <a:t>Thank you for attending.</a:t>
            </a:r>
          </a:p>
        </p:txBody>
      </p:sp>
    </p:spTree>
    <p:extLst>
      <p:ext uri="{BB962C8B-B14F-4D97-AF65-F5344CB8AC3E}">
        <p14:creationId xmlns:p14="http://schemas.microsoft.com/office/powerpoint/2010/main" val="3590722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726A92-BC31-4481-93A2-EECFCB56AD22}"/>
              </a:ext>
            </a:extLst>
          </p:cNvPr>
          <p:cNvSpPr>
            <a:spLocks noGrp="1"/>
          </p:cNvSpPr>
          <p:nvPr>
            <p:ph type="title"/>
          </p:nvPr>
        </p:nvSpPr>
        <p:spPr>
          <a:xfrm>
            <a:off x="607178" y="158044"/>
            <a:ext cx="11121657" cy="688489"/>
          </a:xfrm>
        </p:spPr>
        <p:txBody>
          <a:bodyPr>
            <a:normAutofit fontScale="90000"/>
          </a:bodyPr>
          <a:lstStyle/>
          <a:p>
            <a:r>
              <a:rPr lang="en-US" sz="4400">
                <a:cs typeface="Calibri"/>
              </a:rPr>
              <a:t>Agenda</a:t>
            </a:r>
            <a:endParaRPr lang="en-US" sz="4400"/>
          </a:p>
        </p:txBody>
      </p:sp>
      <p:sp>
        <p:nvSpPr>
          <p:cNvPr id="5" name="Content Placeholder 4">
            <a:extLst>
              <a:ext uri="{FF2B5EF4-FFF2-40B4-BE49-F238E27FC236}">
                <a16:creationId xmlns:a16="http://schemas.microsoft.com/office/drawing/2014/main" id="{A50BE870-18BE-B0D2-0D66-823FC4C417D7}"/>
              </a:ext>
            </a:extLst>
          </p:cNvPr>
          <p:cNvSpPr>
            <a:spLocks noGrp="1"/>
          </p:cNvSpPr>
          <p:nvPr>
            <p:ph idx="1"/>
          </p:nvPr>
        </p:nvSpPr>
        <p:spPr>
          <a:xfrm>
            <a:off x="607178" y="846533"/>
            <a:ext cx="10623762" cy="4351338"/>
          </a:xfrm>
        </p:spPr>
        <p:txBody>
          <a:bodyPr lIns="91440" tIns="45720" rIns="91440" bIns="45720" anchor="t"/>
          <a:lstStyle/>
          <a:p>
            <a:pPr>
              <a:spcBef>
                <a:spcPts val="400"/>
              </a:spcBef>
            </a:pPr>
            <a:r>
              <a:rPr lang="en-US" sz="2000" b="1" dirty="0"/>
              <a:t>Residential Facility (RF) Tracker</a:t>
            </a:r>
          </a:p>
          <a:p>
            <a:pPr lvl="1">
              <a:spcBef>
                <a:spcPts val="400"/>
              </a:spcBef>
            </a:pPr>
            <a:r>
              <a:rPr lang="en-US" sz="1800">
                <a:ea typeface="+mn-lt"/>
                <a:cs typeface="+mn-lt"/>
              </a:rPr>
              <a:t>Program Area Contacts</a:t>
            </a:r>
            <a:endParaRPr lang="en-US" sz="1800">
              <a:cs typeface="Calibri"/>
            </a:endParaRPr>
          </a:p>
          <a:p>
            <a:pPr lvl="1">
              <a:spcBef>
                <a:spcPts val="400"/>
              </a:spcBef>
            </a:pPr>
            <a:r>
              <a:rPr lang="en-US" sz="1800" b="1" dirty="0"/>
              <a:t>2022-2023</a:t>
            </a:r>
          </a:p>
          <a:p>
            <a:pPr lvl="2">
              <a:spcBef>
                <a:spcPts val="400"/>
              </a:spcBef>
            </a:pPr>
            <a:r>
              <a:rPr lang="en-US" sz="1600" dirty="0"/>
              <a:t>Submission Updates</a:t>
            </a:r>
          </a:p>
          <a:p>
            <a:pPr lvl="2">
              <a:spcBef>
                <a:spcPts val="400"/>
              </a:spcBef>
            </a:pPr>
            <a:r>
              <a:rPr lang="en-US" sz="1600" dirty="0"/>
              <a:t>Reminders</a:t>
            </a:r>
          </a:p>
          <a:p>
            <a:pPr lvl="2">
              <a:spcBef>
                <a:spcPts val="400"/>
              </a:spcBef>
            </a:pPr>
            <a:r>
              <a:rPr lang="en-US" sz="1600" dirty="0"/>
              <a:t>Current Known Issues</a:t>
            </a:r>
          </a:p>
          <a:p>
            <a:pPr lvl="2">
              <a:spcBef>
                <a:spcPts val="400"/>
              </a:spcBef>
            </a:pPr>
            <a:r>
              <a:rPr lang="en-US" sz="1600" dirty="0"/>
              <a:t>Timeline</a:t>
            </a:r>
          </a:p>
          <a:p>
            <a:pPr lvl="1">
              <a:spcBef>
                <a:spcPts val="400"/>
              </a:spcBef>
            </a:pPr>
            <a:r>
              <a:rPr lang="en-US" sz="1800" b="1" dirty="0"/>
              <a:t>2023-2024</a:t>
            </a:r>
            <a:endParaRPr lang="en-US" sz="1800" dirty="0">
              <a:cs typeface="Calibri"/>
            </a:endParaRPr>
          </a:p>
          <a:p>
            <a:pPr lvl="2">
              <a:spcBef>
                <a:spcPts val="400"/>
              </a:spcBef>
            </a:pPr>
            <a:r>
              <a:rPr lang="en-US" sz="1600" dirty="0"/>
              <a:t>Application Updates</a:t>
            </a:r>
          </a:p>
          <a:p>
            <a:pPr lvl="2">
              <a:spcBef>
                <a:spcPts val="400"/>
              </a:spcBef>
            </a:pPr>
            <a:r>
              <a:rPr lang="en-US" sz="1600" dirty="0"/>
              <a:t>Updates</a:t>
            </a:r>
          </a:p>
          <a:p>
            <a:pPr lvl="2">
              <a:spcBef>
                <a:spcPts val="400"/>
              </a:spcBef>
            </a:pPr>
            <a:r>
              <a:rPr lang="en-US" sz="1600" dirty="0"/>
              <a:t>Timeline</a:t>
            </a:r>
          </a:p>
          <a:p>
            <a:pPr lvl="2">
              <a:spcBef>
                <a:spcPts val="400"/>
              </a:spcBef>
            </a:pPr>
            <a:r>
              <a:rPr lang="en-US" sz="1600" dirty="0"/>
              <a:t>Frequently Asked Questions</a:t>
            </a:r>
          </a:p>
          <a:p>
            <a:pPr lvl="1">
              <a:spcBef>
                <a:spcPts val="400"/>
              </a:spcBef>
            </a:pPr>
            <a:r>
              <a:rPr lang="en-US" sz="1800" dirty="0"/>
              <a:t>Technical Resources</a:t>
            </a:r>
          </a:p>
          <a:p>
            <a:pPr lvl="1">
              <a:spcBef>
                <a:spcPts val="400"/>
              </a:spcBef>
            </a:pPr>
            <a:r>
              <a:rPr lang="en-US" sz="1800" dirty="0"/>
              <a:t>Questions</a:t>
            </a:r>
          </a:p>
          <a:p>
            <a:pPr lvl="2"/>
            <a:endParaRPr lang="en-US" sz="1600" b="1" dirty="0"/>
          </a:p>
        </p:txBody>
      </p:sp>
    </p:spTree>
    <p:extLst>
      <p:ext uri="{BB962C8B-B14F-4D97-AF65-F5344CB8AC3E}">
        <p14:creationId xmlns:p14="http://schemas.microsoft.com/office/powerpoint/2010/main" val="3689618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Program Area Contacts</a:t>
            </a:r>
            <a:endParaRPr lang="en-US" sz="4000"/>
          </a:p>
        </p:txBody>
      </p:sp>
      <p:sp>
        <p:nvSpPr>
          <p:cNvPr id="2" name="Content Placeholder 3">
            <a:extLst>
              <a:ext uri="{FF2B5EF4-FFF2-40B4-BE49-F238E27FC236}">
                <a16:creationId xmlns:a16="http://schemas.microsoft.com/office/drawing/2014/main" id="{405DF411-78A9-9747-09AA-850A39BC7211}"/>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buClr>
                <a:srgbClr val="F16038"/>
              </a:buClr>
            </a:pPr>
            <a:r>
              <a:rPr lang="en-US">
                <a:solidFill>
                  <a:srgbClr val="595959"/>
                </a:solidFill>
              </a:rPr>
              <a:t>Office of Special Populations and Monitoring</a:t>
            </a:r>
            <a:endParaRPr lang="en-US">
              <a:solidFill>
                <a:srgbClr val="595959"/>
              </a:solidFill>
              <a:cs typeface="Calibri"/>
            </a:endParaRPr>
          </a:p>
          <a:p>
            <a:pPr marL="457200" lvl="1" indent="0">
              <a:spcBef>
                <a:spcPts val="600"/>
              </a:spcBef>
              <a:spcAft>
                <a:spcPts val="600"/>
              </a:spcAft>
              <a:buClr>
                <a:srgbClr val="F16038"/>
              </a:buClr>
              <a:buNone/>
            </a:pPr>
            <a:r>
              <a:rPr lang="en-US" b="1" err="1">
                <a:solidFill>
                  <a:srgbClr val="595959"/>
                </a:solidFill>
              </a:rPr>
              <a:t>Ramonda</a:t>
            </a:r>
            <a:r>
              <a:rPr lang="en-US" b="1">
                <a:solidFill>
                  <a:srgbClr val="595959"/>
                </a:solidFill>
              </a:rPr>
              <a:t> </a:t>
            </a:r>
            <a:r>
              <a:rPr lang="en-US" b="1" err="1">
                <a:solidFill>
                  <a:srgbClr val="595959"/>
                </a:solidFill>
              </a:rPr>
              <a:t>Olaloye</a:t>
            </a:r>
            <a:r>
              <a:rPr lang="en-US" b="1">
                <a:solidFill>
                  <a:srgbClr val="595959"/>
                </a:solidFill>
              </a:rPr>
              <a:t>, </a:t>
            </a:r>
            <a:r>
              <a:rPr lang="en-US">
                <a:solidFill>
                  <a:srgbClr val="595959"/>
                </a:solidFill>
              </a:rPr>
              <a:t>Director, Department of Review and Support - </a:t>
            </a:r>
            <a:r>
              <a:rPr lang="en-US">
                <a:solidFill>
                  <a:srgbClr val="595959"/>
                </a:solidFill>
                <a:ea typeface="+mn-lt"/>
                <a:cs typeface="+mn-lt"/>
                <a:hlinkClick r:id="rId2"/>
              </a:rPr>
              <a:t>ramonda.olaloye@tea.texas.gov</a:t>
            </a:r>
            <a:endParaRPr lang="en-US">
              <a:solidFill>
                <a:srgbClr val="595959"/>
              </a:solidFill>
              <a:cs typeface="Calibri"/>
            </a:endParaRPr>
          </a:p>
          <a:p>
            <a:pPr marL="0" indent="0">
              <a:buFont typeface="Wingdings" panose="05000000000000000000" pitchFamily="2" charset="2"/>
              <a:buNone/>
            </a:pPr>
            <a:endParaRPr lang="en-US">
              <a:solidFill>
                <a:schemeClr val="tx1">
                  <a:lumMod val="65000"/>
                  <a:lumOff val="35000"/>
                </a:schemeClr>
              </a:solidFill>
              <a:cs typeface="Calibri"/>
            </a:endParaRPr>
          </a:p>
          <a:p>
            <a:pPr marL="0" indent="0">
              <a:buFont typeface="Wingdings" panose="05000000000000000000" pitchFamily="2" charset="2"/>
              <a:buNone/>
            </a:pPr>
            <a:endParaRPr lang="en-US">
              <a:solidFill>
                <a:schemeClr val="tx1">
                  <a:lumMod val="65000"/>
                  <a:lumOff val="35000"/>
                </a:schemeClr>
              </a:solidFill>
              <a:cs typeface="Calibri"/>
            </a:endParaRPr>
          </a:p>
        </p:txBody>
      </p:sp>
    </p:spTree>
    <p:extLst>
      <p:ext uri="{BB962C8B-B14F-4D97-AF65-F5344CB8AC3E}">
        <p14:creationId xmlns:p14="http://schemas.microsoft.com/office/powerpoint/2010/main" val="101772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776A-C1F4-A5CF-901A-5E533E792B69}"/>
              </a:ext>
            </a:extLst>
          </p:cNvPr>
          <p:cNvSpPr>
            <a:spLocks noGrp="1"/>
          </p:cNvSpPr>
          <p:nvPr>
            <p:ph type="ctrTitle"/>
          </p:nvPr>
        </p:nvSpPr>
        <p:spPr/>
        <p:txBody>
          <a:bodyPr anchor="ctr"/>
          <a:lstStyle/>
          <a:p>
            <a:pPr algn="ctr"/>
            <a:r>
              <a:rPr lang="en-US">
                <a:cs typeface="Calibri"/>
              </a:rPr>
              <a:t>2022-2023</a:t>
            </a:r>
            <a:endParaRPr lang="en-US"/>
          </a:p>
        </p:txBody>
      </p:sp>
    </p:spTree>
    <p:extLst>
      <p:ext uri="{BB962C8B-B14F-4D97-AF65-F5344CB8AC3E}">
        <p14:creationId xmlns:p14="http://schemas.microsoft.com/office/powerpoint/2010/main" val="972475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Submission Updates</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034336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Resolved with the software release on January 27, 2023: </a:t>
            </a:r>
          </a:p>
          <a:p>
            <a:pPr lvl="1">
              <a:lnSpc>
                <a:spcPct val="100000"/>
              </a:lnSpc>
              <a:spcBef>
                <a:spcPts val="600"/>
              </a:spcBef>
              <a:spcAft>
                <a:spcPts val="600"/>
              </a:spcAft>
              <a:buClr>
                <a:srgbClr val="F16038"/>
              </a:buClr>
            </a:pPr>
            <a:r>
              <a:rPr lang="en-US" b="1">
                <a:solidFill>
                  <a:srgbClr val="595959"/>
                </a:solidFill>
              </a:rPr>
              <a:t>RF Tracker Application: </a:t>
            </a:r>
            <a:endParaRPr lang="en-US" b="1">
              <a:solidFill>
                <a:srgbClr val="595959"/>
              </a:solidFill>
              <a:cs typeface="Calibri"/>
            </a:endParaRPr>
          </a:p>
          <a:p>
            <a:pPr lvl="2">
              <a:lnSpc>
                <a:spcPct val="100000"/>
              </a:lnSpc>
              <a:spcBef>
                <a:spcPts val="600"/>
              </a:spcBef>
              <a:spcAft>
                <a:spcPts val="600"/>
              </a:spcAft>
              <a:buClr>
                <a:srgbClr val="F16038"/>
              </a:buClr>
            </a:pPr>
            <a:r>
              <a:rPr lang="en-US">
                <a:solidFill>
                  <a:srgbClr val="595959"/>
                </a:solidFill>
              </a:rPr>
              <a:t>The promotion process was using the PEIMS Summer Submission 3 (working collection) data to promote to RF Tracker.  The RF Tracker promotion process has been corrected to only promote data from PEIMS Summer Submissions 1 or 2.</a:t>
            </a:r>
            <a:endParaRPr lang="en-US">
              <a:solidFill>
                <a:srgbClr val="595959"/>
              </a:solidFill>
              <a:cs typeface="Calibri"/>
            </a:endParaRPr>
          </a:p>
        </p:txBody>
      </p:sp>
    </p:spTree>
    <p:extLst>
      <p:ext uri="{BB962C8B-B14F-4D97-AF65-F5344CB8AC3E}">
        <p14:creationId xmlns:p14="http://schemas.microsoft.com/office/powerpoint/2010/main" val="3470628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Submission Updates</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034336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Resolved with the software release on February 24, 2023: </a:t>
            </a:r>
          </a:p>
          <a:p>
            <a:pPr lvl="1">
              <a:lnSpc>
                <a:spcPct val="100000"/>
              </a:lnSpc>
              <a:spcBef>
                <a:spcPts val="600"/>
              </a:spcBef>
              <a:spcAft>
                <a:spcPts val="600"/>
              </a:spcAft>
              <a:buClr>
                <a:srgbClr val="F16038"/>
              </a:buClr>
            </a:pPr>
            <a:r>
              <a:rPr lang="en-US" b="1">
                <a:solidFill>
                  <a:srgbClr val="595959"/>
                </a:solidFill>
              </a:rPr>
              <a:t>Report RFT0-100-002 Residential Facilities</a:t>
            </a:r>
          </a:p>
          <a:p>
            <a:pPr lvl="2">
              <a:lnSpc>
                <a:spcPct val="100000"/>
              </a:lnSpc>
              <a:spcBef>
                <a:spcPts val="600"/>
              </a:spcBef>
              <a:spcAft>
                <a:spcPts val="600"/>
              </a:spcAft>
              <a:buClr>
                <a:srgbClr val="F16038"/>
              </a:buClr>
            </a:pPr>
            <a:r>
              <a:rPr lang="en-US">
                <a:solidFill>
                  <a:srgbClr val="595959"/>
                </a:solidFill>
              </a:rPr>
              <a:t>There was an issue with the calculation for the average number of students residing at the facility.</a:t>
            </a:r>
          </a:p>
          <a:p>
            <a:pPr lvl="2">
              <a:lnSpc>
                <a:spcPct val="100000"/>
              </a:lnSpc>
              <a:spcBef>
                <a:spcPts val="600"/>
              </a:spcBef>
              <a:spcAft>
                <a:spcPts val="600"/>
              </a:spcAft>
              <a:buClr>
                <a:srgbClr val="F16038"/>
              </a:buClr>
            </a:pPr>
            <a:r>
              <a:rPr lang="en-US">
                <a:solidFill>
                  <a:srgbClr val="595959"/>
                </a:solidFill>
              </a:rPr>
              <a:t>The promotion process calculates the total number of students residing in a residential facility for a school year.  This number is used in calculating the average number of students.</a:t>
            </a:r>
          </a:p>
          <a:p>
            <a:pPr lvl="2">
              <a:lnSpc>
                <a:spcPct val="100000"/>
              </a:lnSpc>
              <a:spcBef>
                <a:spcPts val="600"/>
              </a:spcBef>
              <a:spcAft>
                <a:spcPts val="600"/>
              </a:spcAft>
              <a:buClr>
                <a:srgbClr val="F16038"/>
              </a:buClr>
            </a:pPr>
            <a:r>
              <a:rPr lang="en-US">
                <a:solidFill>
                  <a:srgbClr val="595959"/>
                </a:solidFill>
              </a:rPr>
              <a:t>A dependency was added to the promotion process for the </a:t>
            </a:r>
            <a:r>
              <a:rPr lang="en-US" err="1">
                <a:solidFill>
                  <a:srgbClr val="595959"/>
                </a:solidFill>
              </a:rPr>
              <a:t>ResidentialFacility</a:t>
            </a:r>
            <a:r>
              <a:rPr lang="en-US">
                <a:solidFill>
                  <a:srgbClr val="595959"/>
                </a:solidFill>
              </a:rPr>
              <a:t> and </a:t>
            </a:r>
            <a:r>
              <a:rPr lang="en-US" err="1">
                <a:solidFill>
                  <a:srgbClr val="595959"/>
                </a:solidFill>
              </a:rPr>
              <a:t>StudentResidentialFacilityAssociationExtension</a:t>
            </a:r>
            <a:r>
              <a:rPr lang="en-US">
                <a:solidFill>
                  <a:srgbClr val="595959"/>
                </a:solidFill>
              </a:rPr>
              <a:t> complex types.</a:t>
            </a:r>
          </a:p>
        </p:txBody>
      </p:sp>
    </p:spTree>
    <p:extLst>
      <p:ext uri="{BB962C8B-B14F-4D97-AF65-F5344CB8AC3E}">
        <p14:creationId xmlns:p14="http://schemas.microsoft.com/office/powerpoint/2010/main" val="770196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Submission Updates</a:t>
            </a:r>
            <a:endParaRPr lang="en-US" sz="4000"/>
          </a:p>
        </p:txBody>
      </p:sp>
      <p:sp>
        <p:nvSpPr>
          <p:cNvPr id="4" name="Content Placeholder 3">
            <a:extLst>
              <a:ext uri="{FF2B5EF4-FFF2-40B4-BE49-F238E27FC236}">
                <a16:creationId xmlns:a16="http://schemas.microsoft.com/office/drawing/2014/main" id="{82FA8033-9AFA-F57D-0A95-BA4F58F2BA2E}"/>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Report RFT0-100-002 Residential Facilities – cont.</a:t>
            </a:r>
          </a:p>
          <a:p>
            <a:pPr lvl="1">
              <a:lnSpc>
                <a:spcPct val="100000"/>
              </a:lnSpc>
              <a:spcBef>
                <a:spcPts val="600"/>
              </a:spcBef>
              <a:spcAft>
                <a:spcPts val="600"/>
              </a:spcAft>
              <a:buClr>
                <a:srgbClr val="F16038"/>
              </a:buClr>
            </a:pPr>
            <a:r>
              <a:rPr lang="en-US">
                <a:solidFill>
                  <a:srgbClr val="595959"/>
                </a:solidFill>
              </a:rPr>
              <a:t>Average Number of Students Residing at Facility calculation:</a:t>
            </a:r>
            <a:endParaRPr lang="en-US">
              <a:solidFill>
                <a:srgbClr val="595959"/>
              </a:solidFill>
              <a:cs typeface="Calibri"/>
            </a:endParaRPr>
          </a:p>
          <a:p>
            <a:pPr lvl="2">
              <a:lnSpc>
                <a:spcPct val="100000"/>
              </a:lnSpc>
              <a:spcBef>
                <a:spcPts val="600"/>
              </a:spcBef>
              <a:spcAft>
                <a:spcPts val="600"/>
              </a:spcAft>
              <a:buClr>
                <a:srgbClr val="F16038"/>
              </a:buClr>
            </a:pPr>
            <a:r>
              <a:rPr lang="en-US">
                <a:solidFill>
                  <a:srgbClr val="595959"/>
                </a:solidFill>
              </a:rPr>
              <a:t>The total number of RF students (unduplicated count) for the prior 3 years, divided by 3*.</a:t>
            </a:r>
            <a:endParaRPr lang="en-US">
              <a:solidFill>
                <a:srgbClr val="595959"/>
              </a:solidFill>
              <a:cs typeface="Calibri"/>
            </a:endParaRPr>
          </a:p>
          <a:p>
            <a:pPr marL="1371600" lvl="3" indent="0">
              <a:lnSpc>
                <a:spcPct val="100000"/>
              </a:lnSpc>
              <a:spcBef>
                <a:spcPts val="600"/>
              </a:spcBef>
              <a:spcAft>
                <a:spcPts val="600"/>
              </a:spcAft>
              <a:buClr>
                <a:srgbClr val="F16038"/>
              </a:buClr>
              <a:buNone/>
            </a:pPr>
            <a:r>
              <a:rPr lang="en-US">
                <a:solidFill>
                  <a:srgbClr val="595959"/>
                </a:solidFill>
              </a:rPr>
              <a:t>* The divisor is equal to the number of years the facility was in use by the LEA.</a:t>
            </a:r>
            <a:endParaRPr lang="en-US">
              <a:solidFill>
                <a:srgbClr val="595959"/>
              </a:solidFill>
              <a:cs typeface="Calibri"/>
            </a:endParaRPr>
          </a:p>
          <a:p>
            <a:pPr lvl="3">
              <a:lnSpc>
                <a:spcPct val="100000"/>
              </a:lnSpc>
              <a:spcBef>
                <a:spcPts val="600"/>
              </a:spcBef>
              <a:spcAft>
                <a:spcPts val="600"/>
              </a:spcAft>
              <a:buClr>
                <a:srgbClr val="F16038"/>
              </a:buClr>
            </a:pPr>
            <a:r>
              <a:rPr lang="en-US">
                <a:solidFill>
                  <a:srgbClr val="595959"/>
                </a:solidFill>
              </a:rPr>
              <a:t>Example: Use 2 for the divisor if the LEA served RF students residing in the facility for 2 years. </a:t>
            </a:r>
            <a:endParaRPr lang="en-US">
              <a:solidFill>
                <a:srgbClr val="595959"/>
              </a:solidFill>
              <a:cs typeface="Calibri"/>
            </a:endParaRPr>
          </a:p>
          <a:p>
            <a:pPr lvl="1">
              <a:lnSpc>
                <a:spcPct val="100000"/>
              </a:lnSpc>
              <a:spcBef>
                <a:spcPts val="600"/>
              </a:spcBef>
              <a:spcAft>
                <a:spcPts val="600"/>
              </a:spcAft>
              <a:buClr>
                <a:srgbClr val="F16038"/>
              </a:buClr>
            </a:pPr>
            <a:r>
              <a:rPr lang="en-US">
                <a:solidFill>
                  <a:srgbClr val="595959"/>
                </a:solidFill>
              </a:rPr>
              <a:t>For 2019-2020 and forward, the data will come from TSDS.</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069276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a:t>
            </a:r>
            <a:endParaRPr lang="en-US" sz="4000"/>
          </a:p>
        </p:txBody>
      </p:sp>
      <p:sp>
        <p:nvSpPr>
          <p:cNvPr id="4" name="Content Placeholder 3">
            <a:extLst>
              <a:ext uri="{FF2B5EF4-FFF2-40B4-BE49-F238E27FC236}">
                <a16:creationId xmlns:a16="http://schemas.microsoft.com/office/drawing/2014/main" id="{42CA4EEE-124E-39F1-B99B-14DDD1B51DCF}"/>
              </a:ext>
            </a:extLst>
          </p:cNvPr>
          <p:cNvSpPr txBox="1">
            <a:spLocks/>
          </p:cNvSpPr>
          <p:nvPr/>
        </p:nvSpPr>
        <p:spPr>
          <a:xfrm>
            <a:off x="535170" y="1142839"/>
            <a:ext cx="1082108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Residential Facility report in </a:t>
            </a:r>
            <a:r>
              <a:rPr lang="en-US">
                <a:solidFill>
                  <a:srgbClr val="595959"/>
                </a:solidFill>
                <a:hlinkClick r:id="rId3"/>
              </a:rPr>
              <a:t>AskTED</a:t>
            </a:r>
            <a:endParaRPr lang="en-US">
              <a:solidFill>
                <a:srgbClr val="595959"/>
              </a:solidFill>
            </a:endParaRPr>
          </a:p>
          <a:p>
            <a:pPr lvl="1">
              <a:lnSpc>
                <a:spcPct val="100000"/>
              </a:lnSpc>
              <a:spcBef>
                <a:spcPts val="600"/>
              </a:spcBef>
              <a:spcAft>
                <a:spcPts val="600"/>
              </a:spcAft>
              <a:buClr>
                <a:srgbClr val="F16038"/>
              </a:buClr>
            </a:pPr>
            <a:r>
              <a:rPr lang="en-US">
                <a:solidFill>
                  <a:srgbClr val="595959"/>
                </a:solidFill>
              </a:rPr>
              <a:t>AskTED has a report of all Residential Facilities with detailed information and their statuses.</a:t>
            </a:r>
            <a:endParaRPr lang="en-US">
              <a:solidFill>
                <a:srgbClr val="595959"/>
              </a:solidFill>
              <a:cs typeface="Calibri"/>
            </a:endParaRPr>
          </a:p>
          <a:p>
            <a:pPr lvl="1">
              <a:lnSpc>
                <a:spcPct val="100000"/>
              </a:lnSpc>
              <a:spcBef>
                <a:spcPts val="600"/>
              </a:spcBef>
              <a:spcAft>
                <a:spcPts val="600"/>
              </a:spcAft>
              <a:buClr>
                <a:srgbClr val="F16038"/>
              </a:buClr>
            </a:pPr>
            <a:r>
              <a:rPr lang="en-US">
                <a:solidFill>
                  <a:srgbClr val="595959"/>
                </a:solidFill>
              </a:rPr>
              <a:t>Select </a:t>
            </a:r>
            <a:r>
              <a:rPr lang="en-US" b="1">
                <a:solidFill>
                  <a:srgbClr val="595959"/>
                </a:solidFill>
              </a:rPr>
              <a:t>Download Residential Facilities </a:t>
            </a:r>
            <a:r>
              <a:rPr lang="en-US">
                <a:solidFill>
                  <a:srgbClr val="595959"/>
                </a:solidFill>
              </a:rPr>
              <a:t>from the Reports and Directories menu.</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8" name="Picture 7" descr="AskTED  download residential Facilities report selection  screen">
            <a:extLst>
              <a:ext uri="{FF2B5EF4-FFF2-40B4-BE49-F238E27FC236}">
                <a16:creationId xmlns:a16="http://schemas.microsoft.com/office/drawing/2014/main" id="{6FF7DDE6-259C-4992-89E2-9903EEBAB5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583" y="3104300"/>
            <a:ext cx="7270110" cy="2469094"/>
          </a:xfrm>
          <a:prstGeom prst="rect">
            <a:avLst/>
          </a:prstGeom>
        </p:spPr>
      </p:pic>
    </p:spTree>
    <p:extLst>
      <p:ext uri="{BB962C8B-B14F-4D97-AF65-F5344CB8AC3E}">
        <p14:creationId xmlns:p14="http://schemas.microsoft.com/office/powerpoint/2010/main" val="1932093886"/>
      </p:ext>
    </p:extLst>
  </p:cSld>
  <p:clrMapOvr>
    <a:masterClrMapping/>
  </p:clrMapOvr>
</p:sld>
</file>

<file path=ppt/theme/theme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Everyone except external users</DisplayName>
        <AccountId>9</AccountId>
        <AccountType/>
      </UserInfo>
      <UserInfo>
        <DisplayName>Butler, David</DisplayName>
        <AccountId>15</AccountId>
        <AccountType/>
      </UserInfo>
      <UserInfo>
        <DisplayName>Limited Access System Group</DisplayName>
        <AccountId>26</AccountId>
        <AccountType/>
      </UserInfo>
      <UserInfo>
        <DisplayName>Sharp, Stephanie</DisplayName>
        <AccountId>14</AccountId>
        <AccountType/>
      </UserInfo>
      <UserInfo>
        <DisplayName>SharingLinks.122e82c7-5ef6-4a36-ad58-a42aa2210a2d.Flexible.73fb02ac-eeed-4c06-928a-37289009acdb</DisplayName>
        <AccountId>30</AccountId>
        <AccountType/>
      </UserInfo>
      <UserInfo>
        <DisplayName>SharingLinks.3ac02ed6-2569-4f4a-98e1-218cb0509594.Flexible.28784488-3de7-4dc4-a040-5ed832ca0584</DisplayName>
        <AccountId>37</AccountId>
        <AccountType/>
      </UserInfo>
      <UserInfo>
        <DisplayName>SharingLinks.bca1fb3f-b28c-4fef-bb1d-09582011fae4.Flexible.8cbf84ae-2914-46e5-a7c7-a8fdd0dbf3ef</DisplayName>
        <AccountId>38</AccountId>
        <AccountType/>
      </UserInfo>
      <UserInfo>
        <DisplayName>Johnson, Tracy</DisplayName>
        <AccountId>39</AccountId>
        <AccountType/>
      </UserInfo>
      <UserInfo>
        <DisplayName>Copeland, Amy</DisplayName>
        <AccountId>35</AccountId>
        <AccountType/>
      </UserInfo>
      <UserInfo>
        <DisplayName>Helms, Jeanine</DisplayName>
        <AccountId>13</AccountId>
        <AccountType/>
      </UserInfo>
      <UserInfo>
        <DisplayName>Johnson, Scott</DisplayName>
        <AccountId>20</AccountId>
        <AccountType/>
      </UserInfo>
      <UserInfo>
        <DisplayName>Simons, Leanne</DisplayName>
        <AccountId>16</AccountId>
        <AccountType/>
      </UserInfo>
      <UserInfo>
        <DisplayName>Hanson, Terri</DisplayName>
        <AccountId>19</AccountId>
        <AccountType/>
      </UserInfo>
      <UserInfo>
        <DisplayName>Muffoletto, Jamie</DisplayName>
        <AccountId>11</AccountId>
        <AccountType/>
      </UserInfo>
      <UserInfo>
        <DisplayName>Ulrich, Melanie</DisplayName>
        <AccountId>65</AccountId>
        <AccountType/>
      </UserInfo>
      <UserInfo>
        <DisplayName>Polo, Beth</DisplayName>
        <AccountId>69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9" ma:contentTypeDescription="Create a new document." ma:contentTypeScope="" ma:versionID="e6b2f02822055de33514714c5681e253">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c39b5a19f8d5a3b3f970603ec1ec5742"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9692CD-7339-4E15-8B85-65EB8EAE7D52}">
  <ds:schemaRefs>
    <ds:schemaRef ds:uri="http://purl.org/dc/elements/1.1/"/>
    <ds:schemaRef ds:uri="http://schemas.microsoft.com/office/2006/metadata/properties"/>
    <ds:schemaRef ds:uri="533e3360-6378-4210-ada2-16ccdb17d2c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963efe96-9f3c-464d-8c8b-c76864a22ed0"/>
    <ds:schemaRef ds:uri="http://www.w3.org/XML/1998/namespace"/>
    <ds:schemaRef ds:uri="http://purl.org/dc/dcmitype/"/>
  </ds:schemaRefs>
</ds:datastoreItem>
</file>

<file path=customXml/itemProps2.xml><?xml version="1.0" encoding="utf-8"?>
<ds:datastoreItem xmlns:ds="http://schemas.openxmlformats.org/officeDocument/2006/customXml" ds:itemID="{A0E4401B-9EC7-4E4E-B625-160854B0912F}">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438415F-CA52-4AC6-B74C-FE95CEB90D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2</TotalTime>
  <Words>963</Words>
  <Application>Microsoft Office PowerPoint</Application>
  <PresentationFormat>Widescreen</PresentationFormat>
  <Paragraphs>106</Paragraphs>
  <Slides>20</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Arial</vt:lpstr>
      <vt:lpstr>Calibri</vt:lpstr>
      <vt:lpstr>Calibri Light</vt:lpstr>
      <vt:lpstr>Courier New</vt:lpstr>
      <vt:lpstr>Wingdings</vt:lpstr>
      <vt:lpstr>2_Office Theme</vt:lpstr>
      <vt:lpstr>Office Theme</vt:lpstr>
      <vt:lpstr>RESIDENTIAL FACILITY TRACKER</vt:lpstr>
      <vt:lpstr>Note</vt:lpstr>
      <vt:lpstr>Agenda</vt:lpstr>
      <vt:lpstr>Program Area Contacts</vt:lpstr>
      <vt:lpstr>2022-2023</vt:lpstr>
      <vt:lpstr>Submission Updates</vt:lpstr>
      <vt:lpstr>Submission Updates</vt:lpstr>
      <vt:lpstr>Submission Updates</vt:lpstr>
      <vt:lpstr>Reminders</vt:lpstr>
      <vt:lpstr>Reminders</vt:lpstr>
      <vt:lpstr>Current Known Issues</vt:lpstr>
      <vt:lpstr>Current Known Issues</vt:lpstr>
      <vt:lpstr>Timeline</vt:lpstr>
      <vt:lpstr>2023-2024</vt:lpstr>
      <vt:lpstr>Application Updates</vt:lpstr>
      <vt:lpstr>Updates</vt:lpstr>
      <vt:lpstr>Timeline</vt:lpstr>
      <vt:lpstr>Frequently Asked Questions</vt:lpstr>
      <vt:lpstr>Technical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2023_2024_tsds_esc_vendor_training_RF_Tracker</dc:title>
  <dc:creator>Ulrich, Melanie</dc:creator>
  <cp:lastModifiedBy>Ollervidez, Leticia</cp:lastModifiedBy>
  <cp:revision>2</cp:revision>
  <cp:lastPrinted>2022-09-02T18:16:15Z</cp:lastPrinted>
  <dcterms:created xsi:type="dcterms:W3CDTF">2020-11-05T16:39:19Z</dcterms:created>
  <dcterms:modified xsi:type="dcterms:W3CDTF">2023-02-16T20:27:57Z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y fmtid="{D5CDD505-2E9C-101B-9397-08002B2CF9AE}" pid="9" name="MediaServiceImageTags">
    <vt:lpwstr/>
  </property>
</Properties>
</file>